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0"/>
  </p:notesMasterIdLst>
  <p:sldIdLst>
    <p:sldId id="256" r:id="rId3"/>
    <p:sldId id="258" r:id="rId4"/>
    <p:sldId id="265" r:id="rId5"/>
    <p:sldId id="287" r:id="rId6"/>
    <p:sldId id="290" r:id="rId7"/>
    <p:sldId id="280" r:id="rId8"/>
    <p:sldId id="294" r:id="rId9"/>
    <p:sldId id="291" r:id="rId10"/>
    <p:sldId id="266" r:id="rId11"/>
    <p:sldId id="293" r:id="rId12"/>
    <p:sldId id="282" r:id="rId13"/>
    <p:sldId id="283" r:id="rId14"/>
    <p:sldId id="292" r:id="rId15"/>
    <p:sldId id="284" r:id="rId16"/>
    <p:sldId id="267" r:id="rId17"/>
    <p:sldId id="285" r:id="rId18"/>
    <p:sldId id="297" r:id="rId19"/>
    <p:sldId id="259" r:id="rId20"/>
    <p:sldId id="281" r:id="rId21"/>
    <p:sldId id="289" r:id="rId22"/>
    <p:sldId id="268" r:id="rId23"/>
    <p:sldId id="279" r:id="rId24"/>
    <p:sldId id="278" r:id="rId25"/>
    <p:sldId id="288" r:id="rId26"/>
    <p:sldId id="286" r:id="rId27"/>
    <p:sldId id="295" r:id="rId28"/>
    <p:sldId id="269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3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2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52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-426" y="-108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CE9A46-4EB5-4C6A-B714-E4ABE263E661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74CD7-14BE-47D4-B0E4-9F7B767E6F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9133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大侠素材铺  淘宝店：</a:t>
            </a:r>
            <a:r>
              <a:rPr lang="en-US" altLang="zh-CN" dirty="0" smtClean="0"/>
              <a:t>https://dxpu.taobao.com/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74CD7-14BE-47D4-B0E4-9F7B767E6F7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830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1233E-59C0-41D0-8E19-ADAEA952E2C3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AE50-B0AA-45D5-91E6-4D0A85DC5DE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1233E-59C0-41D0-8E19-ADAEA952E2C3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AE50-B0AA-45D5-91E6-4D0A85DC5DE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1233E-59C0-41D0-8E19-ADAEA952E2C3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AE50-B0AA-45D5-91E6-4D0A85DC5DE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C51A-0CDC-481E-9B0E-B7A9EC457C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2017/11/15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ABDD-C25D-4837-92E7-A43314BB823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C51A-0CDC-481E-9B0E-B7A9EC457C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2017/11/15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ABDD-C25D-4837-92E7-A43314BB823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C51A-0CDC-481E-9B0E-B7A9EC457C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2017/11/15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ABDD-C25D-4837-92E7-A43314BB823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C51A-0CDC-481E-9B0E-B7A9EC457C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2017/11/15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ABDD-C25D-4837-92E7-A43314BB823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C51A-0CDC-481E-9B0E-B7A9EC457C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2017/11/15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ABDD-C25D-4837-92E7-A43314BB823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C51A-0CDC-481E-9B0E-B7A9EC457C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2017/11/15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ABDD-C25D-4837-92E7-A43314BB823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C51A-0CDC-481E-9B0E-B7A9EC457C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2017/11/15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ABDD-C25D-4837-92E7-A43314BB823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C51A-0CDC-481E-9B0E-B7A9EC457C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2017/11/15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ABDD-C25D-4837-92E7-A43314BB823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1233E-59C0-41D0-8E19-ADAEA952E2C3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AE50-B0AA-45D5-91E6-4D0A85DC5DE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C51A-0CDC-481E-9B0E-B7A9EC457C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2017/11/15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ABDD-C25D-4837-92E7-A43314BB823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C51A-0CDC-481E-9B0E-B7A9EC457C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2017/11/15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ABDD-C25D-4837-92E7-A43314BB823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C51A-0CDC-481E-9B0E-B7A9EC457C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2017/11/15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ABDD-C25D-4837-92E7-A43314BB823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pul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0CB959-3F8B-4280-A93D-18E6E9FD2942}" type="datetime1">
              <a:rPr lang="zh-CN" altLang="en-US">
                <a:solidFill>
                  <a:prstClr val="black">
                    <a:tint val="75000"/>
                  </a:prstClr>
                </a:solidFill>
              </a:rPr>
              <a:t>2017/11/15</a:t>
            </a:fld>
            <a:endParaRPr lang="en-US" sz="24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805DCF-1577-42CE-B254-4FF01F8E256C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sz="240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>
    <p:pul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Bar dir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1233E-59C0-41D0-8E19-ADAEA952E2C3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AE50-B0AA-45D5-91E6-4D0A85DC5DE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1233E-59C0-41D0-8E19-ADAEA952E2C3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AE50-B0AA-45D5-91E6-4D0A85DC5DE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1233E-59C0-41D0-8E19-ADAEA952E2C3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AE50-B0AA-45D5-91E6-4D0A85DC5DE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1233E-59C0-41D0-8E19-ADAEA952E2C3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AE50-B0AA-45D5-91E6-4D0A85DC5DE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1233E-59C0-41D0-8E19-ADAEA952E2C3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AE50-B0AA-45D5-91E6-4D0A85DC5DE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1233E-59C0-41D0-8E19-ADAEA952E2C3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AE50-B0AA-45D5-91E6-4D0A85DC5DE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1233E-59C0-41D0-8E19-ADAEA952E2C3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AE50-B0AA-45D5-91E6-4D0A85DC5DE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22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1233E-59C0-41D0-8E19-ADAEA952E2C3}" type="datetimeFigureOut">
              <a:rPr lang="zh-CN" altLang="en-US" smtClean="0"/>
              <a:t>2017/11/15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2AE50-B0AA-45D5-91E6-4D0A85DC5DE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EC51A-0CDC-481E-9B0E-B7A9EC457C1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2017/11/15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9ABDD-C25D-4837-92E7-A43314BB8231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Oval 5"/>
          <p:cNvSpPr>
            <a:spLocks noChangeArrowheads="1"/>
          </p:cNvSpPr>
          <p:nvPr/>
        </p:nvSpPr>
        <p:spPr bwMode="auto">
          <a:xfrm>
            <a:off x="6521450" y="6321426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1706563" y="1023937"/>
            <a:ext cx="160338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Oval 11"/>
          <p:cNvSpPr>
            <a:spLocks noChangeArrowheads="1"/>
          </p:cNvSpPr>
          <p:nvPr/>
        </p:nvSpPr>
        <p:spPr bwMode="auto">
          <a:xfrm>
            <a:off x="7832725" y="220662"/>
            <a:ext cx="160338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Oval 12"/>
          <p:cNvSpPr>
            <a:spLocks noChangeArrowheads="1"/>
          </p:cNvSpPr>
          <p:nvPr/>
        </p:nvSpPr>
        <p:spPr bwMode="auto">
          <a:xfrm>
            <a:off x="8140700" y="3213100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5811838" y="11112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6727825" y="2005013"/>
            <a:ext cx="76200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Oval 15"/>
          <p:cNvSpPr>
            <a:spLocks noChangeArrowheads="1"/>
          </p:cNvSpPr>
          <p:nvPr/>
        </p:nvSpPr>
        <p:spPr bwMode="auto">
          <a:xfrm>
            <a:off x="7194550" y="4351338"/>
            <a:ext cx="74613" cy="698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Oval 16"/>
          <p:cNvSpPr>
            <a:spLocks noChangeArrowheads="1"/>
          </p:cNvSpPr>
          <p:nvPr/>
        </p:nvSpPr>
        <p:spPr bwMode="auto">
          <a:xfrm>
            <a:off x="5114925" y="5551488"/>
            <a:ext cx="160338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Oval 17"/>
          <p:cNvSpPr>
            <a:spLocks noChangeArrowheads="1"/>
          </p:cNvSpPr>
          <p:nvPr/>
        </p:nvSpPr>
        <p:spPr bwMode="auto">
          <a:xfrm>
            <a:off x="6480175" y="5514976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Oval 18"/>
          <p:cNvSpPr>
            <a:spLocks noChangeArrowheads="1"/>
          </p:cNvSpPr>
          <p:nvPr/>
        </p:nvSpPr>
        <p:spPr bwMode="auto">
          <a:xfrm>
            <a:off x="6000750" y="4387850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Oval 19"/>
          <p:cNvSpPr>
            <a:spLocks noChangeArrowheads="1"/>
          </p:cNvSpPr>
          <p:nvPr/>
        </p:nvSpPr>
        <p:spPr bwMode="auto">
          <a:xfrm>
            <a:off x="5203825" y="3675063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Oval 20"/>
          <p:cNvSpPr>
            <a:spLocks noChangeArrowheads="1"/>
          </p:cNvSpPr>
          <p:nvPr/>
        </p:nvSpPr>
        <p:spPr bwMode="auto">
          <a:xfrm>
            <a:off x="9686925" y="4546600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Oval 21"/>
          <p:cNvSpPr>
            <a:spLocks noChangeArrowheads="1"/>
          </p:cNvSpPr>
          <p:nvPr/>
        </p:nvSpPr>
        <p:spPr bwMode="auto">
          <a:xfrm>
            <a:off x="3000375" y="746125"/>
            <a:ext cx="71438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Oval 23"/>
          <p:cNvSpPr>
            <a:spLocks noChangeArrowheads="1"/>
          </p:cNvSpPr>
          <p:nvPr/>
        </p:nvSpPr>
        <p:spPr bwMode="auto">
          <a:xfrm>
            <a:off x="3211513" y="4181475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Oval 24"/>
          <p:cNvSpPr>
            <a:spLocks noChangeArrowheads="1"/>
          </p:cNvSpPr>
          <p:nvPr/>
        </p:nvSpPr>
        <p:spPr bwMode="auto">
          <a:xfrm>
            <a:off x="11052175" y="5243513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Oval 25"/>
          <p:cNvSpPr>
            <a:spLocks noChangeArrowheads="1"/>
          </p:cNvSpPr>
          <p:nvPr/>
        </p:nvSpPr>
        <p:spPr bwMode="auto">
          <a:xfrm>
            <a:off x="3657600" y="2784475"/>
            <a:ext cx="71438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Oval 26"/>
          <p:cNvSpPr>
            <a:spLocks noChangeArrowheads="1"/>
          </p:cNvSpPr>
          <p:nvPr/>
        </p:nvSpPr>
        <p:spPr bwMode="auto">
          <a:xfrm>
            <a:off x="5351463" y="4651375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Oval 27"/>
          <p:cNvSpPr>
            <a:spLocks noChangeArrowheads="1"/>
          </p:cNvSpPr>
          <p:nvPr/>
        </p:nvSpPr>
        <p:spPr bwMode="auto">
          <a:xfrm>
            <a:off x="6589713" y="3963988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Oval 28"/>
          <p:cNvSpPr>
            <a:spLocks noChangeArrowheads="1"/>
          </p:cNvSpPr>
          <p:nvPr/>
        </p:nvSpPr>
        <p:spPr bwMode="auto">
          <a:xfrm>
            <a:off x="5497513" y="3325813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Oval 29"/>
          <p:cNvSpPr>
            <a:spLocks noChangeArrowheads="1"/>
          </p:cNvSpPr>
          <p:nvPr/>
        </p:nvSpPr>
        <p:spPr bwMode="auto">
          <a:xfrm>
            <a:off x="8004175" y="4013200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Oval 30"/>
          <p:cNvSpPr>
            <a:spLocks noChangeArrowheads="1"/>
          </p:cNvSpPr>
          <p:nvPr/>
        </p:nvSpPr>
        <p:spPr bwMode="auto">
          <a:xfrm>
            <a:off x="5940425" y="1928813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Oval 33"/>
          <p:cNvSpPr>
            <a:spLocks noChangeArrowheads="1"/>
          </p:cNvSpPr>
          <p:nvPr/>
        </p:nvSpPr>
        <p:spPr bwMode="auto">
          <a:xfrm>
            <a:off x="527050" y="5799138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Oval 35"/>
          <p:cNvSpPr>
            <a:spLocks noChangeArrowheads="1"/>
          </p:cNvSpPr>
          <p:nvPr/>
        </p:nvSpPr>
        <p:spPr bwMode="auto">
          <a:xfrm>
            <a:off x="2509838" y="4013200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Oval 38"/>
          <p:cNvSpPr>
            <a:spLocks noChangeArrowheads="1"/>
          </p:cNvSpPr>
          <p:nvPr/>
        </p:nvSpPr>
        <p:spPr bwMode="auto">
          <a:xfrm>
            <a:off x="10609263" y="6708776"/>
            <a:ext cx="76200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Oval 41"/>
          <p:cNvSpPr>
            <a:spLocks noChangeArrowheads="1"/>
          </p:cNvSpPr>
          <p:nvPr/>
        </p:nvSpPr>
        <p:spPr bwMode="auto">
          <a:xfrm>
            <a:off x="9007475" y="6242051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43"/>
          <p:cNvSpPr/>
          <p:nvPr/>
        </p:nvSpPr>
        <p:spPr bwMode="auto">
          <a:xfrm>
            <a:off x="5140325" y="4148138"/>
            <a:ext cx="82550" cy="82550"/>
          </a:xfrm>
          <a:custGeom>
            <a:avLst/>
            <a:gdLst>
              <a:gd name="T0" fmla="*/ 16 w 22"/>
              <a:gd name="T1" fmla="*/ 3 h 22"/>
              <a:gd name="T2" fmla="*/ 19 w 22"/>
              <a:gd name="T3" fmla="*/ 16 h 22"/>
              <a:gd name="T4" fmla="*/ 6 w 22"/>
              <a:gd name="T5" fmla="*/ 19 h 22"/>
              <a:gd name="T6" fmla="*/ 3 w 22"/>
              <a:gd name="T7" fmla="*/ 6 h 22"/>
              <a:gd name="T8" fmla="*/ 16 w 22"/>
              <a:gd name="T9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16" y="3"/>
                </a:moveTo>
                <a:cubicBezTo>
                  <a:pt x="21" y="5"/>
                  <a:pt x="22" y="12"/>
                  <a:pt x="19" y="16"/>
                </a:cubicBezTo>
                <a:cubicBezTo>
                  <a:pt x="16" y="21"/>
                  <a:pt x="10" y="22"/>
                  <a:pt x="6" y="19"/>
                </a:cubicBezTo>
                <a:cubicBezTo>
                  <a:pt x="1" y="16"/>
                  <a:pt x="0" y="10"/>
                  <a:pt x="3" y="6"/>
                </a:cubicBezTo>
                <a:cubicBezTo>
                  <a:pt x="6" y="1"/>
                  <a:pt x="12" y="0"/>
                  <a:pt x="16" y="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44"/>
          <p:cNvSpPr/>
          <p:nvPr/>
        </p:nvSpPr>
        <p:spPr bwMode="auto">
          <a:xfrm>
            <a:off x="4111625" y="4433888"/>
            <a:ext cx="82550" cy="82550"/>
          </a:xfrm>
          <a:custGeom>
            <a:avLst/>
            <a:gdLst>
              <a:gd name="T0" fmla="*/ 16 w 22"/>
              <a:gd name="T1" fmla="*/ 3 h 22"/>
              <a:gd name="T2" fmla="*/ 19 w 22"/>
              <a:gd name="T3" fmla="*/ 16 h 22"/>
              <a:gd name="T4" fmla="*/ 6 w 22"/>
              <a:gd name="T5" fmla="*/ 19 h 22"/>
              <a:gd name="T6" fmla="*/ 3 w 22"/>
              <a:gd name="T7" fmla="*/ 6 h 22"/>
              <a:gd name="T8" fmla="*/ 16 w 22"/>
              <a:gd name="T9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16" y="3"/>
                </a:moveTo>
                <a:cubicBezTo>
                  <a:pt x="21" y="5"/>
                  <a:pt x="22" y="12"/>
                  <a:pt x="19" y="16"/>
                </a:cubicBezTo>
                <a:cubicBezTo>
                  <a:pt x="16" y="21"/>
                  <a:pt x="10" y="22"/>
                  <a:pt x="6" y="19"/>
                </a:cubicBezTo>
                <a:cubicBezTo>
                  <a:pt x="1" y="16"/>
                  <a:pt x="0" y="10"/>
                  <a:pt x="3" y="6"/>
                </a:cubicBezTo>
                <a:cubicBezTo>
                  <a:pt x="6" y="1"/>
                  <a:pt x="12" y="0"/>
                  <a:pt x="16" y="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Oval 45"/>
          <p:cNvSpPr>
            <a:spLocks noChangeArrowheads="1"/>
          </p:cNvSpPr>
          <p:nvPr/>
        </p:nvSpPr>
        <p:spPr bwMode="auto">
          <a:xfrm>
            <a:off x="730250" y="6118226"/>
            <a:ext cx="160338" cy="1587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Oval 46"/>
          <p:cNvSpPr>
            <a:spLocks noChangeArrowheads="1"/>
          </p:cNvSpPr>
          <p:nvPr/>
        </p:nvSpPr>
        <p:spPr bwMode="auto">
          <a:xfrm>
            <a:off x="2100263" y="6081713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Oval 47"/>
          <p:cNvSpPr>
            <a:spLocks noChangeArrowheads="1"/>
          </p:cNvSpPr>
          <p:nvPr/>
        </p:nvSpPr>
        <p:spPr bwMode="auto">
          <a:xfrm>
            <a:off x="1619250" y="4951413"/>
            <a:ext cx="71438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Oval 48"/>
          <p:cNvSpPr>
            <a:spLocks noChangeArrowheads="1"/>
          </p:cNvSpPr>
          <p:nvPr/>
        </p:nvSpPr>
        <p:spPr bwMode="auto">
          <a:xfrm>
            <a:off x="823913" y="4238625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Oval 49"/>
          <p:cNvSpPr>
            <a:spLocks noChangeArrowheads="1"/>
          </p:cNvSpPr>
          <p:nvPr/>
        </p:nvSpPr>
        <p:spPr bwMode="auto">
          <a:xfrm>
            <a:off x="2062163" y="3554413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Oval 57"/>
          <p:cNvSpPr>
            <a:spLocks noChangeArrowheads="1"/>
          </p:cNvSpPr>
          <p:nvPr/>
        </p:nvSpPr>
        <p:spPr bwMode="auto">
          <a:xfrm>
            <a:off x="3454400" y="2732088"/>
            <a:ext cx="161925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Oval 58"/>
          <p:cNvSpPr>
            <a:spLocks noChangeArrowheads="1"/>
          </p:cNvSpPr>
          <p:nvPr/>
        </p:nvSpPr>
        <p:spPr bwMode="auto">
          <a:xfrm>
            <a:off x="4826000" y="2695575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Oval 59"/>
          <p:cNvSpPr>
            <a:spLocks noChangeArrowheads="1"/>
          </p:cNvSpPr>
          <p:nvPr/>
        </p:nvSpPr>
        <p:spPr bwMode="auto">
          <a:xfrm>
            <a:off x="5995988" y="2135188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Oval 62"/>
          <p:cNvSpPr>
            <a:spLocks noChangeArrowheads="1"/>
          </p:cNvSpPr>
          <p:nvPr/>
        </p:nvSpPr>
        <p:spPr bwMode="auto">
          <a:xfrm>
            <a:off x="11376025" y="965200"/>
            <a:ext cx="160338" cy="1603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Oval 64"/>
          <p:cNvSpPr>
            <a:spLocks noChangeArrowheads="1"/>
          </p:cNvSpPr>
          <p:nvPr/>
        </p:nvSpPr>
        <p:spPr bwMode="auto">
          <a:xfrm>
            <a:off x="10875963" y="3700463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Oval 65"/>
          <p:cNvSpPr>
            <a:spLocks noChangeArrowheads="1"/>
          </p:cNvSpPr>
          <p:nvPr/>
        </p:nvSpPr>
        <p:spPr bwMode="auto">
          <a:xfrm>
            <a:off x="7824788" y="1546225"/>
            <a:ext cx="71438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Oval 66"/>
          <p:cNvSpPr>
            <a:spLocks noChangeArrowheads="1"/>
          </p:cNvSpPr>
          <p:nvPr/>
        </p:nvSpPr>
        <p:spPr bwMode="auto">
          <a:xfrm>
            <a:off x="8185150" y="2019300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Oval 69"/>
          <p:cNvSpPr>
            <a:spLocks noChangeArrowheads="1"/>
          </p:cNvSpPr>
          <p:nvPr/>
        </p:nvSpPr>
        <p:spPr bwMode="auto">
          <a:xfrm>
            <a:off x="5838825" y="5270501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Oval 70"/>
          <p:cNvSpPr>
            <a:spLocks noChangeArrowheads="1"/>
          </p:cNvSpPr>
          <p:nvPr/>
        </p:nvSpPr>
        <p:spPr bwMode="auto">
          <a:xfrm>
            <a:off x="7866063" y="4827588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Oval 71"/>
          <p:cNvSpPr>
            <a:spLocks noChangeArrowheads="1"/>
          </p:cNvSpPr>
          <p:nvPr/>
        </p:nvSpPr>
        <p:spPr bwMode="auto">
          <a:xfrm>
            <a:off x="7764463" y="5638801"/>
            <a:ext cx="71438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Freeform 72"/>
          <p:cNvSpPr/>
          <p:nvPr/>
        </p:nvSpPr>
        <p:spPr bwMode="auto">
          <a:xfrm>
            <a:off x="8334375" y="1295400"/>
            <a:ext cx="177800" cy="176213"/>
          </a:xfrm>
          <a:custGeom>
            <a:avLst/>
            <a:gdLst>
              <a:gd name="T0" fmla="*/ 44 w 47"/>
              <a:gd name="T1" fmla="*/ 18 h 47"/>
              <a:gd name="T2" fmla="*/ 29 w 47"/>
              <a:gd name="T3" fmla="*/ 44 h 47"/>
              <a:gd name="T4" fmla="*/ 3 w 47"/>
              <a:gd name="T5" fmla="*/ 29 h 47"/>
              <a:gd name="T6" fmla="*/ 18 w 47"/>
              <a:gd name="T7" fmla="*/ 3 h 47"/>
              <a:gd name="T8" fmla="*/ 44 w 47"/>
              <a:gd name="T9" fmla="*/ 18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44" y="18"/>
                </a:moveTo>
                <a:cubicBezTo>
                  <a:pt x="47" y="30"/>
                  <a:pt x="41" y="41"/>
                  <a:pt x="29" y="44"/>
                </a:cubicBezTo>
                <a:cubicBezTo>
                  <a:pt x="18" y="47"/>
                  <a:pt x="6" y="41"/>
                  <a:pt x="3" y="29"/>
                </a:cubicBezTo>
                <a:cubicBezTo>
                  <a:pt x="0" y="18"/>
                  <a:pt x="7" y="6"/>
                  <a:pt x="18" y="3"/>
                </a:cubicBezTo>
                <a:cubicBezTo>
                  <a:pt x="30" y="0"/>
                  <a:pt x="41" y="7"/>
                  <a:pt x="44" y="1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Freeform 73"/>
          <p:cNvSpPr/>
          <p:nvPr/>
        </p:nvSpPr>
        <p:spPr bwMode="auto">
          <a:xfrm>
            <a:off x="9645650" y="927100"/>
            <a:ext cx="77788" cy="82550"/>
          </a:xfrm>
          <a:custGeom>
            <a:avLst/>
            <a:gdLst>
              <a:gd name="T0" fmla="*/ 20 w 21"/>
              <a:gd name="T1" fmla="*/ 8 h 22"/>
              <a:gd name="T2" fmla="*/ 13 w 21"/>
              <a:gd name="T3" fmla="*/ 20 h 22"/>
              <a:gd name="T4" fmla="*/ 1 w 21"/>
              <a:gd name="T5" fmla="*/ 13 h 22"/>
              <a:gd name="T6" fmla="*/ 8 w 21"/>
              <a:gd name="T7" fmla="*/ 1 h 22"/>
              <a:gd name="T8" fmla="*/ 20 w 21"/>
              <a:gd name="T9" fmla="*/ 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2">
                <a:moveTo>
                  <a:pt x="20" y="8"/>
                </a:moveTo>
                <a:cubicBezTo>
                  <a:pt x="21" y="14"/>
                  <a:pt x="18" y="19"/>
                  <a:pt x="13" y="20"/>
                </a:cubicBezTo>
                <a:cubicBezTo>
                  <a:pt x="8" y="22"/>
                  <a:pt x="2" y="19"/>
                  <a:pt x="1" y="13"/>
                </a:cubicBezTo>
                <a:cubicBezTo>
                  <a:pt x="0" y="8"/>
                  <a:pt x="3" y="3"/>
                  <a:pt x="8" y="1"/>
                </a:cubicBezTo>
                <a:cubicBezTo>
                  <a:pt x="13" y="0"/>
                  <a:pt x="19" y="3"/>
                  <a:pt x="20" y="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Freeform 74"/>
          <p:cNvSpPr/>
          <p:nvPr/>
        </p:nvSpPr>
        <p:spPr bwMode="auto">
          <a:xfrm>
            <a:off x="8890000" y="-41275"/>
            <a:ext cx="82550" cy="82550"/>
          </a:xfrm>
          <a:custGeom>
            <a:avLst/>
            <a:gdLst>
              <a:gd name="T0" fmla="*/ 20 w 22"/>
              <a:gd name="T1" fmla="*/ 8 h 22"/>
              <a:gd name="T2" fmla="*/ 13 w 22"/>
              <a:gd name="T3" fmla="*/ 20 h 22"/>
              <a:gd name="T4" fmla="*/ 1 w 22"/>
              <a:gd name="T5" fmla="*/ 13 h 22"/>
              <a:gd name="T6" fmla="*/ 8 w 22"/>
              <a:gd name="T7" fmla="*/ 1 h 22"/>
              <a:gd name="T8" fmla="*/ 20 w 22"/>
              <a:gd name="T9" fmla="*/ 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20" y="8"/>
                </a:moveTo>
                <a:cubicBezTo>
                  <a:pt x="22" y="14"/>
                  <a:pt x="18" y="19"/>
                  <a:pt x="13" y="20"/>
                </a:cubicBezTo>
                <a:cubicBezTo>
                  <a:pt x="8" y="22"/>
                  <a:pt x="2" y="19"/>
                  <a:pt x="1" y="13"/>
                </a:cubicBezTo>
                <a:cubicBezTo>
                  <a:pt x="0" y="8"/>
                  <a:pt x="3" y="3"/>
                  <a:pt x="8" y="1"/>
                </a:cubicBezTo>
                <a:cubicBezTo>
                  <a:pt x="13" y="0"/>
                  <a:pt x="19" y="3"/>
                  <a:pt x="20" y="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81" name="图片 8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76" y="1446539"/>
            <a:ext cx="1108805" cy="1145520"/>
          </a:xfrm>
          <a:prstGeom prst="rect">
            <a:avLst/>
          </a:pr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5476" y="3039269"/>
            <a:ext cx="850900" cy="850900"/>
          </a:xfrm>
          <a:prstGeom prst="rect">
            <a:avLst/>
          </a:prstGeom>
        </p:spPr>
      </p:pic>
      <p:pic>
        <p:nvPicPr>
          <p:cNvPr id="83" name="图片 8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470"/>
          <a:stretch>
            <a:fillRect/>
          </a:stretch>
        </p:blipFill>
        <p:spPr>
          <a:xfrm>
            <a:off x="8432864" y="5273319"/>
            <a:ext cx="1171096" cy="1200029"/>
          </a:xfrm>
          <a:prstGeom prst="rect">
            <a:avLst/>
          </a:prstGeom>
        </p:spPr>
      </p:pic>
      <p:pic>
        <p:nvPicPr>
          <p:cNvPr id="84" name="图片 8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628" y="1023937"/>
            <a:ext cx="1995332" cy="673833"/>
          </a:xfrm>
          <a:prstGeom prst="rect">
            <a:avLst/>
          </a:prstGeom>
        </p:spPr>
      </p:pic>
      <p:pic>
        <p:nvPicPr>
          <p:cNvPr id="85" name="图片 8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311" y="4700331"/>
            <a:ext cx="2985565" cy="2940852"/>
          </a:xfrm>
          <a:prstGeom prst="rect">
            <a:avLst/>
          </a:prstGeom>
        </p:spPr>
      </p:pic>
      <p:pic>
        <p:nvPicPr>
          <p:cNvPr id="86" name="图片 8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023" y="3915310"/>
            <a:ext cx="585488" cy="626147"/>
          </a:xfrm>
          <a:prstGeom prst="rect">
            <a:avLst/>
          </a:prstGeom>
        </p:spPr>
      </p:pic>
      <p:pic>
        <p:nvPicPr>
          <p:cNvPr id="87" name="图片 8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499" y="1430314"/>
            <a:ext cx="505414" cy="505414"/>
          </a:xfrm>
          <a:prstGeom prst="rect">
            <a:avLst/>
          </a:prstGeom>
        </p:spPr>
      </p:pic>
      <p:sp>
        <p:nvSpPr>
          <p:cNvPr id="88" name="文本框 146"/>
          <p:cNvSpPr txBox="1"/>
          <p:nvPr/>
        </p:nvSpPr>
        <p:spPr>
          <a:xfrm>
            <a:off x="2489835" y="2244725"/>
            <a:ext cx="72148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宇宙太空探秘手</a:t>
            </a:r>
            <a:r>
              <a:rPr lang="zh-CN" altLang="en-US" sz="6600" b="1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绘</a:t>
            </a:r>
            <a:endParaRPr lang="zh-CN" altLang="en-US" sz="66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9" name="Freeform 21"/>
          <p:cNvSpPr/>
          <p:nvPr/>
        </p:nvSpPr>
        <p:spPr bwMode="auto">
          <a:xfrm>
            <a:off x="2886673" y="3351672"/>
            <a:ext cx="6413447" cy="137302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3609384" y="4430179"/>
            <a:ext cx="4968027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汇报</a:t>
            </a:r>
            <a:r>
              <a:rPr lang="zh-CN" altLang="en-US" sz="2000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时间：</a:t>
            </a:r>
            <a:r>
              <a:rPr lang="en-US" altLang="zh-CN" sz="2000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8</a:t>
            </a:r>
            <a:r>
              <a:rPr lang="zh-CN" altLang="en-US" sz="2000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月</a:t>
            </a:r>
            <a:r>
              <a:rPr lang="en-US" altLang="zh-CN" sz="2000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15</a:t>
            </a:r>
            <a:r>
              <a:rPr lang="zh-CN" altLang="en-US" sz="2000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日      </a:t>
            </a:r>
            <a:r>
              <a:rPr lang="zh-CN" altLang="en-US" sz="20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汇报</a:t>
            </a:r>
            <a:r>
              <a:rPr lang="zh-CN" altLang="en-US" sz="2000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人：大侠素材铺</a:t>
            </a:r>
            <a:endParaRPr lang="zh-CN" altLang="en-US" sz="2000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2" name="文本框 16"/>
          <p:cNvSpPr txBox="1">
            <a:spLocks noChangeArrowheads="1"/>
          </p:cNvSpPr>
          <p:nvPr/>
        </p:nvSpPr>
        <p:spPr bwMode="auto">
          <a:xfrm>
            <a:off x="3145563" y="3584932"/>
            <a:ext cx="6165054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en-US" altLang="zh-CN" sz="17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A designer can use default text to simulate what text would look like.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/>
          <a:srcRect t="17782" b="19280"/>
          <a:stretch>
            <a:fillRect/>
          </a:stretch>
        </p:blipFill>
        <p:spPr>
          <a:xfrm>
            <a:off x="527249" y="152400"/>
            <a:ext cx="11137501" cy="640080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4293078" y="876301"/>
            <a:ext cx="3605844" cy="924750"/>
            <a:chOff x="4293078" y="1244601"/>
            <a:chExt cx="3605844" cy="924750"/>
          </a:xfrm>
        </p:grpSpPr>
        <p:grpSp>
          <p:nvGrpSpPr>
            <p:cNvPr id="2" name="Group 4"/>
            <p:cNvGrpSpPr>
              <a:grpSpLocks noChangeAspect="1"/>
            </p:cNvGrpSpPr>
            <p:nvPr/>
          </p:nvGrpSpPr>
          <p:grpSpPr bwMode="auto">
            <a:xfrm>
              <a:off x="4293078" y="1244601"/>
              <a:ext cx="3605844" cy="924750"/>
              <a:chOff x="2364" y="234"/>
              <a:chExt cx="2556" cy="926"/>
            </a:xfrm>
            <a:solidFill>
              <a:schemeClr val="bg1"/>
            </a:solidFill>
          </p:grpSpPr>
          <p:sp>
            <p:nvSpPr>
              <p:cNvPr id="3" name="Freeform 5"/>
              <p:cNvSpPr>
                <a:spLocks noEditPoints="1"/>
              </p:cNvSpPr>
              <p:nvPr/>
            </p:nvSpPr>
            <p:spPr bwMode="auto">
              <a:xfrm>
                <a:off x="2364" y="234"/>
                <a:ext cx="2556" cy="926"/>
              </a:xfrm>
              <a:custGeom>
                <a:avLst/>
                <a:gdLst>
                  <a:gd name="T0" fmla="*/ 1057 w 1079"/>
                  <a:gd name="T1" fmla="*/ 96 h 389"/>
                  <a:gd name="T2" fmla="*/ 1077 w 1079"/>
                  <a:gd name="T3" fmla="*/ 44 h 389"/>
                  <a:gd name="T4" fmla="*/ 1072 w 1079"/>
                  <a:gd name="T5" fmla="*/ 26 h 389"/>
                  <a:gd name="T6" fmla="*/ 1065 w 1079"/>
                  <a:gd name="T7" fmla="*/ 18 h 389"/>
                  <a:gd name="T8" fmla="*/ 534 w 1079"/>
                  <a:gd name="T9" fmla="*/ 4 h 389"/>
                  <a:gd name="T10" fmla="*/ 272 w 1079"/>
                  <a:gd name="T11" fmla="*/ 1 h 389"/>
                  <a:gd name="T12" fmla="*/ 141 w 1079"/>
                  <a:gd name="T13" fmla="*/ 3 h 389"/>
                  <a:gd name="T14" fmla="*/ 9 w 1079"/>
                  <a:gd name="T15" fmla="*/ 11 h 389"/>
                  <a:gd name="T16" fmla="*/ 7 w 1079"/>
                  <a:gd name="T17" fmla="*/ 16 h 389"/>
                  <a:gd name="T18" fmla="*/ 1 w 1079"/>
                  <a:gd name="T19" fmla="*/ 24 h 389"/>
                  <a:gd name="T20" fmla="*/ 17 w 1079"/>
                  <a:gd name="T21" fmla="*/ 61 h 389"/>
                  <a:gd name="T22" fmla="*/ 37 w 1079"/>
                  <a:gd name="T23" fmla="*/ 107 h 389"/>
                  <a:gd name="T24" fmla="*/ 73 w 1079"/>
                  <a:gd name="T25" fmla="*/ 193 h 389"/>
                  <a:gd name="T26" fmla="*/ 73 w 1079"/>
                  <a:gd name="T27" fmla="*/ 194 h 389"/>
                  <a:gd name="T28" fmla="*/ 29 w 1079"/>
                  <a:gd name="T29" fmla="*/ 283 h 389"/>
                  <a:gd name="T30" fmla="*/ 8 w 1079"/>
                  <a:gd name="T31" fmla="*/ 369 h 389"/>
                  <a:gd name="T32" fmla="*/ 13 w 1079"/>
                  <a:gd name="T33" fmla="*/ 373 h 389"/>
                  <a:gd name="T34" fmla="*/ 16 w 1079"/>
                  <a:gd name="T35" fmla="*/ 379 h 389"/>
                  <a:gd name="T36" fmla="*/ 140 w 1079"/>
                  <a:gd name="T37" fmla="*/ 384 h 389"/>
                  <a:gd name="T38" fmla="*/ 273 w 1079"/>
                  <a:gd name="T39" fmla="*/ 379 h 389"/>
                  <a:gd name="T40" fmla="*/ 546 w 1079"/>
                  <a:gd name="T41" fmla="*/ 374 h 389"/>
                  <a:gd name="T42" fmla="*/ 1065 w 1079"/>
                  <a:gd name="T43" fmla="*/ 374 h 389"/>
                  <a:gd name="T44" fmla="*/ 1072 w 1079"/>
                  <a:gd name="T45" fmla="*/ 366 h 389"/>
                  <a:gd name="T46" fmla="*/ 1077 w 1079"/>
                  <a:gd name="T47" fmla="*/ 362 h 389"/>
                  <a:gd name="T48" fmla="*/ 1050 w 1079"/>
                  <a:gd name="T49" fmla="*/ 277 h 389"/>
                  <a:gd name="T50" fmla="*/ 1010 w 1079"/>
                  <a:gd name="T51" fmla="*/ 196 h 389"/>
                  <a:gd name="T52" fmla="*/ 1010 w 1079"/>
                  <a:gd name="T53" fmla="*/ 196 h 389"/>
                  <a:gd name="T54" fmla="*/ 1010 w 1079"/>
                  <a:gd name="T55" fmla="*/ 193 h 389"/>
                  <a:gd name="T56" fmla="*/ 1035 w 1079"/>
                  <a:gd name="T57" fmla="*/ 138 h 389"/>
                  <a:gd name="T58" fmla="*/ 1057 w 1079"/>
                  <a:gd name="T59" fmla="*/ 96 h 389"/>
                  <a:gd name="T60" fmla="*/ 997 w 1079"/>
                  <a:gd name="T61" fmla="*/ 194 h 389"/>
                  <a:gd name="T62" fmla="*/ 997 w 1079"/>
                  <a:gd name="T63" fmla="*/ 195 h 389"/>
                  <a:gd name="T64" fmla="*/ 996 w 1079"/>
                  <a:gd name="T65" fmla="*/ 205 h 389"/>
                  <a:gd name="T66" fmla="*/ 1037 w 1079"/>
                  <a:gd name="T67" fmla="*/ 287 h 389"/>
                  <a:gd name="T68" fmla="*/ 1066 w 1079"/>
                  <a:gd name="T69" fmla="*/ 359 h 389"/>
                  <a:gd name="T70" fmla="*/ 1065 w 1079"/>
                  <a:gd name="T71" fmla="*/ 359 h 389"/>
                  <a:gd name="T72" fmla="*/ 553 w 1079"/>
                  <a:gd name="T73" fmla="*/ 359 h 389"/>
                  <a:gd name="T74" fmla="*/ 287 w 1079"/>
                  <a:gd name="T75" fmla="*/ 363 h 389"/>
                  <a:gd name="T76" fmla="*/ 153 w 1079"/>
                  <a:gd name="T77" fmla="*/ 368 h 389"/>
                  <a:gd name="T78" fmla="*/ 22 w 1079"/>
                  <a:gd name="T79" fmla="*/ 369 h 389"/>
                  <a:gd name="T80" fmla="*/ 22 w 1079"/>
                  <a:gd name="T81" fmla="*/ 367 h 389"/>
                  <a:gd name="T82" fmla="*/ 46 w 1079"/>
                  <a:gd name="T83" fmla="*/ 282 h 389"/>
                  <a:gd name="T84" fmla="*/ 87 w 1079"/>
                  <a:gd name="T85" fmla="*/ 202 h 389"/>
                  <a:gd name="T86" fmla="*/ 84 w 1079"/>
                  <a:gd name="T87" fmla="*/ 192 h 389"/>
                  <a:gd name="T88" fmla="*/ 54 w 1079"/>
                  <a:gd name="T89" fmla="*/ 104 h 389"/>
                  <a:gd name="T90" fmla="*/ 34 w 1079"/>
                  <a:gd name="T91" fmla="*/ 59 h 389"/>
                  <a:gd name="T92" fmla="*/ 14 w 1079"/>
                  <a:gd name="T93" fmla="*/ 19 h 389"/>
                  <a:gd name="T94" fmla="*/ 141 w 1079"/>
                  <a:gd name="T95" fmla="*/ 17 h 389"/>
                  <a:gd name="T96" fmla="*/ 272 w 1079"/>
                  <a:gd name="T97" fmla="*/ 14 h 389"/>
                  <a:gd name="T98" fmla="*/ 534 w 1079"/>
                  <a:gd name="T99" fmla="*/ 18 h 389"/>
                  <a:gd name="T100" fmla="*/ 1061 w 1079"/>
                  <a:gd name="T101" fmla="*/ 32 h 389"/>
                  <a:gd name="T102" fmla="*/ 1062 w 1079"/>
                  <a:gd name="T103" fmla="*/ 35 h 389"/>
                  <a:gd name="T104" fmla="*/ 1062 w 1079"/>
                  <a:gd name="T105" fmla="*/ 37 h 389"/>
                  <a:gd name="T106" fmla="*/ 1060 w 1079"/>
                  <a:gd name="T107" fmla="*/ 45 h 389"/>
                  <a:gd name="T108" fmla="*/ 1051 w 1079"/>
                  <a:gd name="T109" fmla="*/ 68 h 389"/>
                  <a:gd name="T110" fmla="*/ 1031 w 1079"/>
                  <a:gd name="T111" fmla="*/ 113 h 389"/>
                  <a:gd name="T112" fmla="*/ 997 w 1079"/>
                  <a:gd name="T113" fmla="*/ 194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79" h="389">
                    <a:moveTo>
                      <a:pt x="1057" y="96"/>
                    </a:moveTo>
                    <a:cubicBezTo>
                      <a:pt x="1065" y="79"/>
                      <a:pt x="1073" y="62"/>
                      <a:pt x="1077" y="44"/>
                    </a:cubicBezTo>
                    <a:cubicBezTo>
                      <a:pt x="1079" y="38"/>
                      <a:pt x="1078" y="28"/>
                      <a:pt x="1072" y="26"/>
                    </a:cubicBezTo>
                    <a:cubicBezTo>
                      <a:pt x="1072" y="22"/>
                      <a:pt x="1070" y="18"/>
                      <a:pt x="1065" y="18"/>
                    </a:cubicBezTo>
                    <a:cubicBezTo>
                      <a:pt x="888" y="15"/>
                      <a:pt x="711" y="8"/>
                      <a:pt x="534" y="4"/>
                    </a:cubicBezTo>
                    <a:cubicBezTo>
                      <a:pt x="447" y="2"/>
                      <a:pt x="359" y="0"/>
                      <a:pt x="272" y="1"/>
                    </a:cubicBezTo>
                    <a:cubicBezTo>
                      <a:pt x="228" y="1"/>
                      <a:pt x="184" y="1"/>
                      <a:pt x="141" y="3"/>
                    </a:cubicBezTo>
                    <a:cubicBezTo>
                      <a:pt x="97" y="4"/>
                      <a:pt x="52" y="3"/>
                      <a:pt x="9" y="11"/>
                    </a:cubicBezTo>
                    <a:cubicBezTo>
                      <a:pt x="7" y="12"/>
                      <a:pt x="6" y="14"/>
                      <a:pt x="7" y="16"/>
                    </a:cubicBezTo>
                    <a:cubicBezTo>
                      <a:pt x="4" y="17"/>
                      <a:pt x="1" y="20"/>
                      <a:pt x="1" y="24"/>
                    </a:cubicBezTo>
                    <a:cubicBezTo>
                      <a:pt x="3" y="37"/>
                      <a:pt x="12" y="50"/>
                      <a:pt x="17" y="61"/>
                    </a:cubicBezTo>
                    <a:cubicBezTo>
                      <a:pt x="24" y="76"/>
                      <a:pt x="31" y="91"/>
                      <a:pt x="37" y="107"/>
                    </a:cubicBezTo>
                    <a:cubicBezTo>
                      <a:pt x="50" y="135"/>
                      <a:pt x="61" y="165"/>
                      <a:pt x="73" y="193"/>
                    </a:cubicBezTo>
                    <a:cubicBezTo>
                      <a:pt x="73" y="194"/>
                      <a:pt x="73" y="194"/>
                      <a:pt x="73" y="194"/>
                    </a:cubicBezTo>
                    <a:cubicBezTo>
                      <a:pt x="57" y="223"/>
                      <a:pt x="42" y="253"/>
                      <a:pt x="29" y="283"/>
                    </a:cubicBezTo>
                    <a:cubicBezTo>
                      <a:pt x="18" y="307"/>
                      <a:pt x="0" y="342"/>
                      <a:pt x="8" y="369"/>
                    </a:cubicBezTo>
                    <a:cubicBezTo>
                      <a:pt x="9" y="371"/>
                      <a:pt x="11" y="372"/>
                      <a:pt x="13" y="373"/>
                    </a:cubicBezTo>
                    <a:cubicBezTo>
                      <a:pt x="12" y="376"/>
                      <a:pt x="14" y="378"/>
                      <a:pt x="16" y="379"/>
                    </a:cubicBezTo>
                    <a:cubicBezTo>
                      <a:pt x="57" y="389"/>
                      <a:pt x="99" y="387"/>
                      <a:pt x="140" y="384"/>
                    </a:cubicBezTo>
                    <a:cubicBezTo>
                      <a:pt x="184" y="382"/>
                      <a:pt x="228" y="380"/>
                      <a:pt x="273" y="379"/>
                    </a:cubicBezTo>
                    <a:cubicBezTo>
                      <a:pt x="364" y="376"/>
                      <a:pt x="455" y="374"/>
                      <a:pt x="546" y="374"/>
                    </a:cubicBezTo>
                    <a:cubicBezTo>
                      <a:pt x="719" y="374"/>
                      <a:pt x="892" y="374"/>
                      <a:pt x="1065" y="374"/>
                    </a:cubicBezTo>
                    <a:cubicBezTo>
                      <a:pt x="1070" y="374"/>
                      <a:pt x="1073" y="370"/>
                      <a:pt x="1072" y="366"/>
                    </a:cubicBezTo>
                    <a:cubicBezTo>
                      <a:pt x="1075" y="366"/>
                      <a:pt x="1077" y="364"/>
                      <a:pt x="1077" y="362"/>
                    </a:cubicBezTo>
                    <a:cubicBezTo>
                      <a:pt x="1073" y="333"/>
                      <a:pt x="1061" y="304"/>
                      <a:pt x="1050" y="277"/>
                    </a:cubicBezTo>
                    <a:cubicBezTo>
                      <a:pt x="1039" y="249"/>
                      <a:pt x="1026" y="222"/>
                      <a:pt x="1010" y="196"/>
                    </a:cubicBezTo>
                    <a:cubicBezTo>
                      <a:pt x="1010" y="196"/>
                      <a:pt x="1010" y="196"/>
                      <a:pt x="1010" y="196"/>
                    </a:cubicBezTo>
                    <a:cubicBezTo>
                      <a:pt x="1010" y="195"/>
                      <a:pt x="1010" y="194"/>
                      <a:pt x="1010" y="193"/>
                    </a:cubicBezTo>
                    <a:cubicBezTo>
                      <a:pt x="1008" y="175"/>
                      <a:pt x="1026" y="153"/>
                      <a:pt x="1035" y="138"/>
                    </a:cubicBezTo>
                    <a:cubicBezTo>
                      <a:pt x="1044" y="125"/>
                      <a:pt x="1050" y="111"/>
                      <a:pt x="1057" y="96"/>
                    </a:cubicBezTo>
                    <a:moveTo>
                      <a:pt x="997" y="194"/>
                    </a:moveTo>
                    <a:cubicBezTo>
                      <a:pt x="997" y="195"/>
                      <a:pt x="997" y="195"/>
                      <a:pt x="997" y="195"/>
                    </a:cubicBezTo>
                    <a:cubicBezTo>
                      <a:pt x="995" y="197"/>
                      <a:pt x="994" y="201"/>
                      <a:pt x="996" y="205"/>
                    </a:cubicBezTo>
                    <a:cubicBezTo>
                      <a:pt x="1012" y="231"/>
                      <a:pt x="1025" y="259"/>
                      <a:pt x="1037" y="287"/>
                    </a:cubicBezTo>
                    <a:cubicBezTo>
                      <a:pt x="1047" y="311"/>
                      <a:pt x="1054" y="336"/>
                      <a:pt x="1066" y="359"/>
                    </a:cubicBezTo>
                    <a:cubicBezTo>
                      <a:pt x="1066" y="359"/>
                      <a:pt x="1065" y="359"/>
                      <a:pt x="1065" y="359"/>
                    </a:cubicBezTo>
                    <a:cubicBezTo>
                      <a:pt x="894" y="359"/>
                      <a:pt x="724" y="359"/>
                      <a:pt x="553" y="359"/>
                    </a:cubicBezTo>
                    <a:cubicBezTo>
                      <a:pt x="464" y="359"/>
                      <a:pt x="376" y="360"/>
                      <a:pt x="287" y="363"/>
                    </a:cubicBezTo>
                    <a:cubicBezTo>
                      <a:pt x="243" y="365"/>
                      <a:pt x="198" y="365"/>
                      <a:pt x="153" y="368"/>
                    </a:cubicBezTo>
                    <a:cubicBezTo>
                      <a:pt x="109" y="371"/>
                      <a:pt x="66" y="373"/>
                      <a:pt x="22" y="369"/>
                    </a:cubicBezTo>
                    <a:cubicBezTo>
                      <a:pt x="22" y="368"/>
                      <a:pt x="22" y="368"/>
                      <a:pt x="22" y="367"/>
                    </a:cubicBezTo>
                    <a:cubicBezTo>
                      <a:pt x="18" y="339"/>
                      <a:pt x="35" y="307"/>
                      <a:pt x="46" y="282"/>
                    </a:cubicBezTo>
                    <a:cubicBezTo>
                      <a:pt x="59" y="255"/>
                      <a:pt x="74" y="229"/>
                      <a:pt x="87" y="202"/>
                    </a:cubicBezTo>
                    <a:cubicBezTo>
                      <a:pt x="89" y="198"/>
                      <a:pt x="87" y="194"/>
                      <a:pt x="84" y="192"/>
                    </a:cubicBezTo>
                    <a:cubicBezTo>
                      <a:pt x="78" y="162"/>
                      <a:pt x="66" y="132"/>
                      <a:pt x="54" y="104"/>
                    </a:cubicBezTo>
                    <a:cubicBezTo>
                      <a:pt x="48" y="89"/>
                      <a:pt x="41" y="74"/>
                      <a:pt x="34" y="59"/>
                    </a:cubicBezTo>
                    <a:cubicBezTo>
                      <a:pt x="28" y="46"/>
                      <a:pt x="23" y="30"/>
                      <a:pt x="14" y="19"/>
                    </a:cubicBezTo>
                    <a:cubicBezTo>
                      <a:pt x="56" y="22"/>
                      <a:pt x="99" y="18"/>
                      <a:pt x="141" y="17"/>
                    </a:cubicBezTo>
                    <a:cubicBezTo>
                      <a:pt x="184" y="15"/>
                      <a:pt x="228" y="15"/>
                      <a:pt x="272" y="14"/>
                    </a:cubicBezTo>
                    <a:cubicBezTo>
                      <a:pt x="359" y="14"/>
                      <a:pt x="447" y="15"/>
                      <a:pt x="534" y="18"/>
                    </a:cubicBezTo>
                    <a:cubicBezTo>
                      <a:pt x="710" y="22"/>
                      <a:pt x="885" y="29"/>
                      <a:pt x="1061" y="32"/>
                    </a:cubicBezTo>
                    <a:cubicBezTo>
                      <a:pt x="1061" y="33"/>
                      <a:pt x="1061" y="34"/>
                      <a:pt x="1062" y="35"/>
                    </a:cubicBezTo>
                    <a:cubicBezTo>
                      <a:pt x="1062" y="36"/>
                      <a:pt x="1062" y="37"/>
                      <a:pt x="1062" y="37"/>
                    </a:cubicBezTo>
                    <a:cubicBezTo>
                      <a:pt x="1061" y="40"/>
                      <a:pt x="1061" y="42"/>
                      <a:pt x="1060" y="45"/>
                    </a:cubicBezTo>
                    <a:cubicBezTo>
                      <a:pt x="1058" y="53"/>
                      <a:pt x="1054" y="60"/>
                      <a:pt x="1051" y="68"/>
                    </a:cubicBezTo>
                    <a:cubicBezTo>
                      <a:pt x="1045" y="83"/>
                      <a:pt x="1038" y="98"/>
                      <a:pt x="1031" y="113"/>
                    </a:cubicBezTo>
                    <a:cubicBezTo>
                      <a:pt x="1021" y="136"/>
                      <a:pt x="987" y="167"/>
                      <a:pt x="997" y="19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Freeform 6"/>
              <p:cNvSpPr/>
              <p:nvPr/>
            </p:nvSpPr>
            <p:spPr bwMode="auto">
              <a:xfrm>
                <a:off x="2433" y="1012"/>
                <a:ext cx="90" cy="88"/>
              </a:xfrm>
              <a:custGeom>
                <a:avLst/>
                <a:gdLst>
                  <a:gd name="T0" fmla="*/ 35 w 38"/>
                  <a:gd name="T1" fmla="*/ 26 h 37"/>
                  <a:gd name="T2" fmla="*/ 23 w 38"/>
                  <a:gd name="T3" fmla="*/ 26 h 37"/>
                  <a:gd name="T4" fmla="*/ 13 w 38"/>
                  <a:gd name="T5" fmla="*/ 26 h 37"/>
                  <a:gd name="T6" fmla="*/ 14 w 38"/>
                  <a:gd name="T7" fmla="*/ 6 h 37"/>
                  <a:gd name="T8" fmla="*/ 8 w 38"/>
                  <a:gd name="T9" fmla="*/ 4 h 37"/>
                  <a:gd name="T10" fmla="*/ 2 w 38"/>
                  <a:gd name="T11" fmla="*/ 27 h 37"/>
                  <a:gd name="T12" fmla="*/ 5 w 38"/>
                  <a:gd name="T13" fmla="*/ 35 h 37"/>
                  <a:gd name="T14" fmla="*/ 21 w 38"/>
                  <a:gd name="T15" fmla="*/ 37 h 37"/>
                  <a:gd name="T16" fmla="*/ 37 w 38"/>
                  <a:gd name="T17" fmla="*/ 32 h 37"/>
                  <a:gd name="T18" fmla="*/ 35 w 38"/>
                  <a:gd name="T19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7">
                    <a:moveTo>
                      <a:pt x="35" y="26"/>
                    </a:moveTo>
                    <a:cubicBezTo>
                      <a:pt x="31" y="24"/>
                      <a:pt x="27" y="26"/>
                      <a:pt x="23" y="26"/>
                    </a:cubicBezTo>
                    <a:cubicBezTo>
                      <a:pt x="20" y="26"/>
                      <a:pt x="16" y="26"/>
                      <a:pt x="13" y="26"/>
                    </a:cubicBezTo>
                    <a:cubicBezTo>
                      <a:pt x="14" y="19"/>
                      <a:pt x="13" y="13"/>
                      <a:pt x="14" y="6"/>
                    </a:cubicBezTo>
                    <a:cubicBezTo>
                      <a:pt x="15" y="2"/>
                      <a:pt x="10" y="0"/>
                      <a:pt x="8" y="4"/>
                    </a:cubicBezTo>
                    <a:cubicBezTo>
                      <a:pt x="5" y="12"/>
                      <a:pt x="7" y="20"/>
                      <a:pt x="2" y="27"/>
                    </a:cubicBezTo>
                    <a:cubicBezTo>
                      <a:pt x="0" y="30"/>
                      <a:pt x="2" y="34"/>
                      <a:pt x="5" y="35"/>
                    </a:cubicBezTo>
                    <a:cubicBezTo>
                      <a:pt x="10" y="36"/>
                      <a:pt x="16" y="37"/>
                      <a:pt x="21" y="37"/>
                    </a:cubicBezTo>
                    <a:cubicBezTo>
                      <a:pt x="27" y="37"/>
                      <a:pt x="34" y="37"/>
                      <a:pt x="37" y="32"/>
                    </a:cubicBezTo>
                    <a:cubicBezTo>
                      <a:pt x="38" y="30"/>
                      <a:pt x="37" y="27"/>
                      <a:pt x="35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Freeform 7"/>
              <p:cNvSpPr/>
              <p:nvPr/>
            </p:nvSpPr>
            <p:spPr bwMode="auto">
              <a:xfrm>
                <a:off x="2478" y="908"/>
                <a:ext cx="54" cy="69"/>
              </a:xfrm>
              <a:custGeom>
                <a:avLst/>
                <a:gdLst>
                  <a:gd name="T0" fmla="*/ 18 w 23"/>
                  <a:gd name="T1" fmla="*/ 2 h 29"/>
                  <a:gd name="T2" fmla="*/ 10 w 23"/>
                  <a:gd name="T3" fmla="*/ 11 h 29"/>
                  <a:gd name="T4" fmla="*/ 2 w 23"/>
                  <a:gd name="T5" fmla="*/ 23 h 29"/>
                  <a:gd name="T6" fmla="*/ 7 w 23"/>
                  <a:gd name="T7" fmla="*/ 26 h 29"/>
                  <a:gd name="T8" fmla="*/ 16 w 23"/>
                  <a:gd name="T9" fmla="*/ 15 h 29"/>
                  <a:gd name="T10" fmla="*/ 22 w 23"/>
                  <a:gd name="T11" fmla="*/ 5 h 29"/>
                  <a:gd name="T12" fmla="*/ 18 w 23"/>
                  <a:gd name="T13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18" y="2"/>
                    </a:moveTo>
                    <a:cubicBezTo>
                      <a:pt x="14" y="4"/>
                      <a:pt x="12" y="8"/>
                      <a:pt x="10" y="11"/>
                    </a:cubicBezTo>
                    <a:cubicBezTo>
                      <a:pt x="7" y="15"/>
                      <a:pt x="4" y="18"/>
                      <a:pt x="2" y="23"/>
                    </a:cubicBezTo>
                    <a:cubicBezTo>
                      <a:pt x="0" y="26"/>
                      <a:pt x="5" y="29"/>
                      <a:pt x="7" y="26"/>
                    </a:cubicBezTo>
                    <a:cubicBezTo>
                      <a:pt x="10" y="22"/>
                      <a:pt x="13" y="19"/>
                      <a:pt x="16" y="15"/>
                    </a:cubicBezTo>
                    <a:cubicBezTo>
                      <a:pt x="18" y="12"/>
                      <a:pt x="22" y="9"/>
                      <a:pt x="22" y="5"/>
                    </a:cubicBezTo>
                    <a:cubicBezTo>
                      <a:pt x="23" y="3"/>
                      <a:pt x="20" y="0"/>
                      <a:pt x="18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Freeform 8"/>
              <p:cNvSpPr/>
              <p:nvPr/>
            </p:nvSpPr>
            <p:spPr bwMode="auto">
              <a:xfrm>
                <a:off x="2532" y="786"/>
                <a:ext cx="59" cy="93"/>
              </a:xfrm>
              <a:custGeom>
                <a:avLst/>
                <a:gdLst>
                  <a:gd name="T0" fmla="*/ 24 w 25"/>
                  <a:gd name="T1" fmla="*/ 3 h 39"/>
                  <a:gd name="T2" fmla="*/ 20 w 25"/>
                  <a:gd name="T3" fmla="*/ 1 h 39"/>
                  <a:gd name="T4" fmla="*/ 10 w 25"/>
                  <a:gd name="T5" fmla="*/ 17 h 39"/>
                  <a:gd name="T6" fmla="*/ 1 w 25"/>
                  <a:gd name="T7" fmla="*/ 35 h 39"/>
                  <a:gd name="T8" fmla="*/ 6 w 25"/>
                  <a:gd name="T9" fmla="*/ 37 h 39"/>
                  <a:gd name="T10" fmla="*/ 18 w 25"/>
                  <a:gd name="T11" fmla="*/ 20 h 39"/>
                  <a:gd name="T12" fmla="*/ 24 w 25"/>
                  <a:gd name="T13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24" y="3"/>
                    </a:moveTo>
                    <a:cubicBezTo>
                      <a:pt x="24" y="1"/>
                      <a:pt x="21" y="0"/>
                      <a:pt x="20" y="1"/>
                    </a:cubicBezTo>
                    <a:cubicBezTo>
                      <a:pt x="14" y="4"/>
                      <a:pt x="12" y="12"/>
                      <a:pt x="10" y="17"/>
                    </a:cubicBezTo>
                    <a:cubicBezTo>
                      <a:pt x="7" y="23"/>
                      <a:pt x="4" y="29"/>
                      <a:pt x="1" y="35"/>
                    </a:cubicBezTo>
                    <a:cubicBezTo>
                      <a:pt x="0" y="38"/>
                      <a:pt x="5" y="39"/>
                      <a:pt x="6" y="37"/>
                    </a:cubicBezTo>
                    <a:cubicBezTo>
                      <a:pt x="10" y="31"/>
                      <a:pt x="14" y="25"/>
                      <a:pt x="18" y="20"/>
                    </a:cubicBezTo>
                    <a:cubicBezTo>
                      <a:pt x="21" y="14"/>
                      <a:pt x="25" y="9"/>
                      <a:pt x="2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Freeform 9"/>
              <p:cNvSpPr/>
              <p:nvPr/>
            </p:nvSpPr>
            <p:spPr bwMode="auto">
              <a:xfrm>
                <a:off x="2580" y="639"/>
                <a:ext cx="56" cy="107"/>
              </a:xfrm>
              <a:custGeom>
                <a:avLst/>
                <a:gdLst>
                  <a:gd name="T0" fmla="*/ 23 w 24"/>
                  <a:gd name="T1" fmla="*/ 26 h 45"/>
                  <a:gd name="T2" fmla="*/ 13 w 24"/>
                  <a:gd name="T3" fmla="*/ 9 h 45"/>
                  <a:gd name="T4" fmla="*/ 4 w 24"/>
                  <a:gd name="T5" fmla="*/ 0 h 45"/>
                  <a:gd name="T6" fmla="*/ 0 w 24"/>
                  <a:gd name="T7" fmla="*/ 3 h 45"/>
                  <a:gd name="T8" fmla="*/ 8 w 24"/>
                  <a:gd name="T9" fmla="*/ 19 h 45"/>
                  <a:gd name="T10" fmla="*/ 13 w 24"/>
                  <a:gd name="T11" fmla="*/ 29 h 45"/>
                  <a:gd name="T12" fmla="*/ 7 w 24"/>
                  <a:gd name="T13" fmla="*/ 38 h 45"/>
                  <a:gd name="T14" fmla="*/ 10 w 24"/>
                  <a:gd name="T15" fmla="*/ 43 h 45"/>
                  <a:gd name="T16" fmla="*/ 22 w 24"/>
                  <a:gd name="T17" fmla="*/ 32 h 45"/>
                  <a:gd name="T18" fmla="*/ 23 w 24"/>
                  <a:gd name="T1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45">
                    <a:moveTo>
                      <a:pt x="23" y="26"/>
                    </a:moveTo>
                    <a:cubicBezTo>
                      <a:pt x="19" y="20"/>
                      <a:pt x="16" y="14"/>
                      <a:pt x="13" y="9"/>
                    </a:cubicBezTo>
                    <a:cubicBezTo>
                      <a:pt x="11" y="4"/>
                      <a:pt x="9" y="0"/>
                      <a:pt x="4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9"/>
                      <a:pt x="5" y="15"/>
                      <a:pt x="8" y="19"/>
                    </a:cubicBezTo>
                    <a:cubicBezTo>
                      <a:pt x="10" y="23"/>
                      <a:pt x="11" y="26"/>
                      <a:pt x="13" y="29"/>
                    </a:cubicBezTo>
                    <a:cubicBezTo>
                      <a:pt x="15" y="31"/>
                      <a:pt x="8" y="37"/>
                      <a:pt x="7" y="38"/>
                    </a:cubicBezTo>
                    <a:cubicBezTo>
                      <a:pt x="4" y="40"/>
                      <a:pt x="7" y="45"/>
                      <a:pt x="10" y="43"/>
                    </a:cubicBezTo>
                    <a:cubicBezTo>
                      <a:pt x="16" y="41"/>
                      <a:pt x="18" y="36"/>
                      <a:pt x="22" y="32"/>
                    </a:cubicBezTo>
                    <a:cubicBezTo>
                      <a:pt x="23" y="30"/>
                      <a:pt x="24" y="28"/>
                      <a:pt x="23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Freeform 10"/>
              <p:cNvSpPr/>
              <p:nvPr/>
            </p:nvSpPr>
            <p:spPr bwMode="auto">
              <a:xfrm>
                <a:off x="2530" y="501"/>
                <a:ext cx="45" cy="88"/>
              </a:xfrm>
              <a:custGeom>
                <a:avLst/>
                <a:gdLst>
                  <a:gd name="T0" fmla="*/ 19 w 19"/>
                  <a:gd name="T1" fmla="*/ 34 h 37"/>
                  <a:gd name="T2" fmla="*/ 15 w 19"/>
                  <a:gd name="T3" fmla="*/ 19 h 37"/>
                  <a:gd name="T4" fmla="*/ 8 w 19"/>
                  <a:gd name="T5" fmla="*/ 3 h 37"/>
                  <a:gd name="T6" fmla="*/ 2 w 19"/>
                  <a:gd name="T7" fmla="*/ 5 h 37"/>
                  <a:gd name="T8" fmla="*/ 8 w 19"/>
                  <a:gd name="T9" fmla="*/ 19 h 37"/>
                  <a:gd name="T10" fmla="*/ 16 w 19"/>
                  <a:gd name="T11" fmla="*/ 35 h 37"/>
                  <a:gd name="T12" fmla="*/ 19 w 19"/>
                  <a:gd name="T13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7">
                    <a:moveTo>
                      <a:pt x="19" y="34"/>
                    </a:moveTo>
                    <a:cubicBezTo>
                      <a:pt x="18" y="29"/>
                      <a:pt x="17" y="24"/>
                      <a:pt x="15" y="19"/>
                    </a:cubicBezTo>
                    <a:cubicBezTo>
                      <a:pt x="13" y="13"/>
                      <a:pt x="11" y="7"/>
                      <a:pt x="8" y="3"/>
                    </a:cubicBezTo>
                    <a:cubicBezTo>
                      <a:pt x="6" y="0"/>
                      <a:pt x="0" y="1"/>
                      <a:pt x="2" y="5"/>
                    </a:cubicBezTo>
                    <a:cubicBezTo>
                      <a:pt x="3" y="10"/>
                      <a:pt x="6" y="14"/>
                      <a:pt x="8" y="19"/>
                    </a:cubicBezTo>
                    <a:cubicBezTo>
                      <a:pt x="11" y="24"/>
                      <a:pt x="14" y="29"/>
                      <a:pt x="16" y="35"/>
                    </a:cubicBezTo>
                    <a:cubicBezTo>
                      <a:pt x="16" y="37"/>
                      <a:pt x="19" y="36"/>
                      <a:pt x="19" y="3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Freeform 11"/>
              <p:cNvSpPr/>
              <p:nvPr/>
            </p:nvSpPr>
            <p:spPr bwMode="auto">
              <a:xfrm>
                <a:off x="2490" y="377"/>
                <a:ext cx="42" cy="78"/>
              </a:xfrm>
              <a:custGeom>
                <a:avLst/>
                <a:gdLst>
                  <a:gd name="T0" fmla="*/ 15 w 18"/>
                  <a:gd name="T1" fmla="*/ 25 h 33"/>
                  <a:gd name="T2" fmla="*/ 11 w 18"/>
                  <a:gd name="T3" fmla="*/ 14 h 33"/>
                  <a:gd name="T4" fmla="*/ 8 w 18"/>
                  <a:gd name="T5" fmla="*/ 4 h 33"/>
                  <a:gd name="T6" fmla="*/ 1 w 18"/>
                  <a:gd name="T7" fmla="*/ 4 h 33"/>
                  <a:gd name="T8" fmla="*/ 1 w 18"/>
                  <a:gd name="T9" fmla="*/ 16 h 33"/>
                  <a:gd name="T10" fmla="*/ 8 w 18"/>
                  <a:gd name="T11" fmla="*/ 29 h 33"/>
                  <a:gd name="T12" fmla="*/ 15 w 18"/>
                  <a:gd name="T13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3">
                    <a:moveTo>
                      <a:pt x="15" y="25"/>
                    </a:moveTo>
                    <a:cubicBezTo>
                      <a:pt x="14" y="21"/>
                      <a:pt x="12" y="18"/>
                      <a:pt x="11" y="14"/>
                    </a:cubicBezTo>
                    <a:cubicBezTo>
                      <a:pt x="10" y="11"/>
                      <a:pt x="9" y="7"/>
                      <a:pt x="8" y="4"/>
                    </a:cubicBezTo>
                    <a:cubicBezTo>
                      <a:pt x="7" y="0"/>
                      <a:pt x="2" y="0"/>
                      <a:pt x="1" y="4"/>
                    </a:cubicBezTo>
                    <a:cubicBezTo>
                      <a:pt x="0" y="8"/>
                      <a:pt x="0" y="11"/>
                      <a:pt x="1" y="16"/>
                    </a:cubicBezTo>
                    <a:cubicBezTo>
                      <a:pt x="3" y="20"/>
                      <a:pt x="5" y="25"/>
                      <a:pt x="8" y="29"/>
                    </a:cubicBezTo>
                    <a:cubicBezTo>
                      <a:pt x="11" y="33"/>
                      <a:pt x="18" y="29"/>
                      <a:pt x="15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Freeform 12"/>
              <p:cNvSpPr/>
              <p:nvPr/>
            </p:nvSpPr>
            <p:spPr bwMode="auto">
              <a:xfrm>
                <a:off x="2466" y="310"/>
                <a:ext cx="97" cy="55"/>
              </a:xfrm>
              <a:custGeom>
                <a:avLst/>
                <a:gdLst>
                  <a:gd name="T0" fmla="*/ 39 w 41"/>
                  <a:gd name="T1" fmla="*/ 5 h 23"/>
                  <a:gd name="T2" fmla="*/ 24 w 41"/>
                  <a:gd name="T3" fmla="*/ 1 h 23"/>
                  <a:gd name="T4" fmla="*/ 5 w 41"/>
                  <a:gd name="T5" fmla="*/ 1 h 23"/>
                  <a:gd name="T6" fmla="*/ 0 w 41"/>
                  <a:gd name="T7" fmla="*/ 6 h 23"/>
                  <a:gd name="T8" fmla="*/ 7 w 41"/>
                  <a:gd name="T9" fmla="*/ 19 h 23"/>
                  <a:gd name="T10" fmla="*/ 12 w 41"/>
                  <a:gd name="T11" fmla="*/ 16 h 23"/>
                  <a:gd name="T12" fmla="*/ 10 w 41"/>
                  <a:gd name="T13" fmla="*/ 10 h 23"/>
                  <a:gd name="T14" fmla="*/ 22 w 41"/>
                  <a:gd name="T15" fmla="*/ 11 h 23"/>
                  <a:gd name="T16" fmla="*/ 38 w 41"/>
                  <a:gd name="T17" fmla="*/ 11 h 23"/>
                  <a:gd name="T18" fmla="*/ 39 w 41"/>
                  <a:gd name="T1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23">
                    <a:moveTo>
                      <a:pt x="39" y="5"/>
                    </a:moveTo>
                    <a:cubicBezTo>
                      <a:pt x="35" y="1"/>
                      <a:pt x="29" y="1"/>
                      <a:pt x="24" y="1"/>
                    </a:cubicBezTo>
                    <a:cubicBezTo>
                      <a:pt x="18" y="0"/>
                      <a:pt x="11" y="1"/>
                      <a:pt x="5" y="1"/>
                    </a:cubicBezTo>
                    <a:cubicBezTo>
                      <a:pt x="2" y="1"/>
                      <a:pt x="0" y="4"/>
                      <a:pt x="0" y="6"/>
                    </a:cubicBezTo>
                    <a:cubicBezTo>
                      <a:pt x="1" y="11"/>
                      <a:pt x="4" y="15"/>
                      <a:pt x="7" y="19"/>
                    </a:cubicBezTo>
                    <a:cubicBezTo>
                      <a:pt x="9" y="23"/>
                      <a:pt x="14" y="20"/>
                      <a:pt x="12" y="16"/>
                    </a:cubicBezTo>
                    <a:cubicBezTo>
                      <a:pt x="11" y="14"/>
                      <a:pt x="10" y="12"/>
                      <a:pt x="10" y="10"/>
                    </a:cubicBezTo>
                    <a:cubicBezTo>
                      <a:pt x="14" y="10"/>
                      <a:pt x="18" y="10"/>
                      <a:pt x="22" y="11"/>
                    </a:cubicBezTo>
                    <a:cubicBezTo>
                      <a:pt x="27" y="11"/>
                      <a:pt x="33" y="13"/>
                      <a:pt x="38" y="11"/>
                    </a:cubicBezTo>
                    <a:cubicBezTo>
                      <a:pt x="40" y="10"/>
                      <a:pt x="41" y="7"/>
                      <a:pt x="39" y="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Freeform 13"/>
              <p:cNvSpPr/>
              <p:nvPr/>
            </p:nvSpPr>
            <p:spPr bwMode="auto">
              <a:xfrm>
                <a:off x="2615" y="313"/>
                <a:ext cx="88" cy="21"/>
              </a:xfrm>
              <a:custGeom>
                <a:avLst/>
                <a:gdLst>
                  <a:gd name="T0" fmla="*/ 34 w 37"/>
                  <a:gd name="T1" fmla="*/ 1 h 9"/>
                  <a:gd name="T2" fmla="*/ 3 w 37"/>
                  <a:gd name="T3" fmla="*/ 1 h 9"/>
                  <a:gd name="T4" fmla="*/ 3 w 37"/>
                  <a:gd name="T5" fmla="*/ 7 h 9"/>
                  <a:gd name="T6" fmla="*/ 34 w 37"/>
                  <a:gd name="T7" fmla="*/ 7 h 9"/>
                  <a:gd name="T8" fmla="*/ 34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4" y="1"/>
                    </a:moveTo>
                    <a:cubicBezTo>
                      <a:pt x="24" y="0"/>
                      <a:pt x="13" y="0"/>
                      <a:pt x="3" y="1"/>
                    </a:cubicBezTo>
                    <a:cubicBezTo>
                      <a:pt x="0" y="2"/>
                      <a:pt x="0" y="7"/>
                      <a:pt x="3" y="7"/>
                    </a:cubicBezTo>
                    <a:cubicBezTo>
                      <a:pt x="13" y="8"/>
                      <a:pt x="24" y="9"/>
                      <a:pt x="34" y="7"/>
                    </a:cubicBezTo>
                    <a:cubicBezTo>
                      <a:pt x="37" y="7"/>
                      <a:pt x="37" y="2"/>
                      <a:pt x="3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2760" y="310"/>
                <a:ext cx="78" cy="24"/>
              </a:xfrm>
              <a:custGeom>
                <a:avLst/>
                <a:gdLst>
                  <a:gd name="T0" fmla="*/ 30 w 33"/>
                  <a:gd name="T1" fmla="*/ 2 h 10"/>
                  <a:gd name="T2" fmla="*/ 4 w 33"/>
                  <a:gd name="T3" fmla="*/ 2 h 10"/>
                  <a:gd name="T4" fmla="*/ 4 w 33"/>
                  <a:gd name="T5" fmla="*/ 8 h 10"/>
                  <a:gd name="T6" fmla="*/ 30 w 33"/>
                  <a:gd name="T7" fmla="*/ 8 h 10"/>
                  <a:gd name="T8" fmla="*/ 30 w 33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">
                    <a:moveTo>
                      <a:pt x="30" y="2"/>
                    </a:moveTo>
                    <a:cubicBezTo>
                      <a:pt x="22" y="0"/>
                      <a:pt x="12" y="1"/>
                      <a:pt x="4" y="2"/>
                    </a:cubicBezTo>
                    <a:cubicBezTo>
                      <a:pt x="0" y="3"/>
                      <a:pt x="0" y="8"/>
                      <a:pt x="4" y="8"/>
                    </a:cubicBezTo>
                    <a:cubicBezTo>
                      <a:pt x="12" y="9"/>
                      <a:pt x="22" y="10"/>
                      <a:pt x="30" y="8"/>
                    </a:cubicBezTo>
                    <a:cubicBezTo>
                      <a:pt x="33" y="7"/>
                      <a:pt x="33" y="3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2925" y="305"/>
                <a:ext cx="71" cy="24"/>
              </a:xfrm>
              <a:custGeom>
                <a:avLst/>
                <a:gdLst>
                  <a:gd name="T0" fmla="*/ 27 w 30"/>
                  <a:gd name="T1" fmla="*/ 1 h 10"/>
                  <a:gd name="T2" fmla="*/ 4 w 30"/>
                  <a:gd name="T3" fmla="*/ 2 h 10"/>
                  <a:gd name="T4" fmla="*/ 4 w 30"/>
                  <a:gd name="T5" fmla="*/ 8 h 10"/>
                  <a:gd name="T6" fmla="*/ 27 w 30"/>
                  <a:gd name="T7" fmla="*/ 8 h 10"/>
                  <a:gd name="T8" fmla="*/ 27 w 3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0">
                    <a:moveTo>
                      <a:pt x="27" y="1"/>
                    </a:moveTo>
                    <a:cubicBezTo>
                      <a:pt x="20" y="0"/>
                      <a:pt x="11" y="1"/>
                      <a:pt x="4" y="2"/>
                    </a:cubicBezTo>
                    <a:cubicBezTo>
                      <a:pt x="0" y="2"/>
                      <a:pt x="0" y="7"/>
                      <a:pt x="4" y="8"/>
                    </a:cubicBezTo>
                    <a:cubicBezTo>
                      <a:pt x="11" y="9"/>
                      <a:pt x="20" y="10"/>
                      <a:pt x="27" y="8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16"/>
              <p:cNvSpPr/>
              <p:nvPr/>
            </p:nvSpPr>
            <p:spPr bwMode="auto">
              <a:xfrm>
                <a:off x="3086" y="310"/>
                <a:ext cx="90" cy="24"/>
              </a:xfrm>
              <a:custGeom>
                <a:avLst/>
                <a:gdLst>
                  <a:gd name="T0" fmla="*/ 35 w 38"/>
                  <a:gd name="T1" fmla="*/ 3 h 10"/>
                  <a:gd name="T2" fmla="*/ 3 w 38"/>
                  <a:gd name="T3" fmla="*/ 1 h 10"/>
                  <a:gd name="T4" fmla="*/ 2 w 38"/>
                  <a:gd name="T5" fmla="*/ 5 h 10"/>
                  <a:gd name="T6" fmla="*/ 35 w 38"/>
                  <a:gd name="T7" fmla="*/ 8 h 10"/>
                  <a:gd name="T8" fmla="*/ 35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3"/>
                    </a:moveTo>
                    <a:cubicBezTo>
                      <a:pt x="25" y="1"/>
                      <a:pt x="13" y="2"/>
                      <a:pt x="3" y="1"/>
                    </a:cubicBezTo>
                    <a:cubicBezTo>
                      <a:pt x="0" y="0"/>
                      <a:pt x="0" y="4"/>
                      <a:pt x="2" y="5"/>
                    </a:cubicBezTo>
                    <a:cubicBezTo>
                      <a:pt x="12" y="9"/>
                      <a:pt x="25" y="10"/>
                      <a:pt x="35" y="8"/>
                    </a:cubicBezTo>
                    <a:cubicBezTo>
                      <a:pt x="38" y="7"/>
                      <a:pt x="38" y="3"/>
                      <a:pt x="35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17"/>
              <p:cNvSpPr/>
              <p:nvPr/>
            </p:nvSpPr>
            <p:spPr bwMode="auto">
              <a:xfrm>
                <a:off x="3233" y="305"/>
                <a:ext cx="93" cy="22"/>
              </a:xfrm>
              <a:custGeom>
                <a:avLst/>
                <a:gdLst>
                  <a:gd name="T0" fmla="*/ 35 w 39"/>
                  <a:gd name="T1" fmla="*/ 2 h 9"/>
                  <a:gd name="T2" fmla="*/ 5 w 39"/>
                  <a:gd name="T3" fmla="*/ 1 h 9"/>
                  <a:gd name="T4" fmla="*/ 5 w 39"/>
                  <a:gd name="T5" fmla="*/ 8 h 9"/>
                  <a:gd name="T6" fmla="*/ 35 w 39"/>
                  <a:gd name="T7" fmla="*/ 8 h 9"/>
                  <a:gd name="T8" fmla="*/ 35 w 39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9">
                    <a:moveTo>
                      <a:pt x="35" y="2"/>
                    </a:moveTo>
                    <a:cubicBezTo>
                      <a:pt x="25" y="0"/>
                      <a:pt x="1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15" y="9"/>
                      <a:pt x="25" y="9"/>
                      <a:pt x="35" y="8"/>
                    </a:cubicBezTo>
                    <a:cubicBezTo>
                      <a:pt x="39" y="8"/>
                      <a:pt x="39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383" y="301"/>
                <a:ext cx="106" cy="31"/>
              </a:xfrm>
              <a:custGeom>
                <a:avLst/>
                <a:gdLst>
                  <a:gd name="T0" fmla="*/ 42 w 45"/>
                  <a:gd name="T1" fmla="*/ 4 h 13"/>
                  <a:gd name="T2" fmla="*/ 7 w 45"/>
                  <a:gd name="T3" fmla="*/ 1 h 13"/>
                  <a:gd name="T4" fmla="*/ 5 w 45"/>
                  <a:gd name="T5" fmla="*/ 8 h 13"/>
                  <a:gd name="T6" fmla="*/ 42 w 45"/>
                  <a:gd name="T7" fmla="*/ 10 h 13"/>
                  <a:gd name="T8" fmla="*/ 42 w 4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3">
                    <a:moveTo>
                      <a:pt x="42" y="4"/>
                    </a:moveTo>
                    <a:cubicBezTo>
                      <a:pt x="31" y="1"/>
                      <a:pt x="18" y="2"/>
                      <a:pt x="7" y="1"/>
                    </a:cubicBezTo>
                    <a:cubicBezTo>
                      <a:pt x="2" y="0"/>
                      <a:pt x="0" y="7"/>
                      <a:pt x="5" y="8"/>
                    </a:cubicBezTo>
                    <a:cubicBezTo>
                      <a:pt x="16" y="11"/>
                      <a:pt x="30" y="13"/>
                      <a:pt x="42" y="10"/>
                    </a:cubicBezTo>
                    <a:cubicBezTo>
                      <a:pt x="45" y="9"/>
                      <a:pt x="45" y="5"/>
                      <a:pt x="42" y="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2561" y="1069"/>
                <a:ext cx="83" cy="22"/>
              </a:xfrm>
              <a:custGeom>
                <a:avLst/>
                <a:gdLst>
                  <a:gd name="T0" fmla="*/ 31 w 35"/>
                  <a:gd name="T1" fmla="*/ 0 h 9"/>
                  <a:gd name="T2" fmla="*/ 4 w 35"/>
                  <a:gd name="T3" fmla="*/ 3 h 9"/>
                  <a:gd name="T4" fmla="*/ 4 w 35"/>
                  <a:gd name="T5" fmla="*/ 9 h 9"/>
                  <a:gd name="T6" fmla="*/ 31 w 35"/>
                  <a:gd name="T7" fmla="*/ 6 h 9"/>
                  <a:gd name="T8" fmla="*/ 31 w 35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9">
                    <a:moveTo>
                      <a:pt x="31" y="0"/>
                    </a:moveTo>
                    <a:cubicBezTo>
                      <a:pt x="22" y="0"/>
                      <a:pt x="13" y="2"/>
                      <a:pt x="4" y="3"/>
                    </a:cubicBezTo>
                    <a:cubicBezTo>
                      <a:pt x="0" y="3"/>
                      <a:pt x="0" y="8"/>
                      <a:pt x="4" y="9"/>
                    </a:cubicBezTo>
                    <a:cubicBezTo>
                      <a:pt x="13" y="9"/>
                      <a:pt x="22" y="7"/>
                      <a:pt x="31" y="6"/>
                    </a:cubicBezTo>
                    <a:cubicBezTo>
                      <a:pt x="35" y="6"/>
                      <a:pt x="35" y="0"/>
                      <a:pt x="3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717" y="1065"/>
                <a:ext cx="71" cy="14"/>
              </a:xfrm>
              <a:custGeom>
                <a:avLst/>
                <a:gdLst>
                  <a:gd name="T0" fmla="*/ 27 w 30"/>
                  <a:gd name="T1" fmla="*/ 0 h 6"/>
                  <a:gd name="T2" fmla="*/ 3 w 30"/>
                  <a:gd name="T3" fmla="*/ 0 h 6"/>
                  <a:gd name="T4" fmla="*/ 3 w 30"/>
                  <a:gd name="T5" fmla="*/ 5 h 6"/>
                  <a:gd name="T6" fmla="*/ 27 w 30"/>
                  <a:gd name="T7" fmla="*/ 5 h 6"/>
                  <a:gd name="T8" fmla="*/ 27 w 3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">
                    <a:moveTo>
                      <a:pt x="27" y="0"/>
                    </a:moveTo>
                    <a:cubicBezTo>
                      <a:pt x="19" y="0"/>
                      <a:pt x="11" y="0"/>
                      <a:pt x="3" y="0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11" y="5"/>
                      <a:pt x="19" y="6"/>
                      <a:pt x="27" y="5"/>
                    </a:cubicBezTo>
                    <a:cubicBezTo>
                      <a:pt x="30" y="5"/>
                      <a:pt x="30" y="1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1"/>
              <p:cNvSpPr/>
              <p:nvPr/>
            </p:nvSpPr>
            <p:spPr bwMode="auto">
              <a:xfrm>
                <a:off x="2857" y="1055"/>
                <a:ext cx="80" cy="19"/>
              </a:xfrm>
              <a:custGeom>
                <a:avLst/>
                <a:gdLst>
                  <a:gd name="T0" fmla="*/ 31 w 34"/>
                  <a:gd name="T1" fmla="*/ 1 h 8"/>
                  <a:gd name="T2" fmla="*/ 18 w 34"/>
                  <a:gd name="T3" fmla="*/ 1 h 8"/>
                  <a:gd name="T4" fmla="*/ 3 w 34"/>
                  <a:gd name="T5" fmla="*/ 2 h 8"/>
                  <a:gd name="T6" fmla="*/ 3 w 34"/>
                  <a:gd name="T7" fmla="*/ 6 h 8"/>
                  <a:gd name="T8" fmla="*/ 17 w 34"/>
                  <a:gd name="T9" fmla="*/ 7 h 8"/>
                  <a:gd name="T10" fmla="*/ 31 w 34"/>
                  <a:gd name="T11" fmla="*/ 7 h 8"/>
                  <a:gd name="T12" fmla="*/ 31 w 34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">
                    <a:moveTo>
                      <a:pt x="31" y="1"/>
                    </a:moveTo>
                    <a:cubicBezTo>
                      <a:pt x="27" y="0"/>
                      <a:pt x="23" y="1"/>
                      <a:pt x="18" y="1"/>
                    </a:cubicBezTo>
                    <a:cubicBezTo>
                      <a:pt x="13" y="1"/>
                      <a:pt x="8" y="2"/>
                      <a:pt x="3" y="2"/>
                    </a:cubicBezTo>
                    <a:cubicBezTo>
                      <a:pt x="0" y="2"/>
                      <a:pt x="0" y="6"/>
                      <a:pt x="3" y="6"/>
                    </a:cubicBezTo>
                    <a:cubicBezTo>
                      <a:pt x="8" y="7"/>
                      <a:pt x="12" y="7"/>
                      <a:pt x="17" y="7"/>
                    </a:cubicBezTo>
                    <a:cubicBezTo>
                      <a:pt x="21" y="7"/>
                      <a:pt x="26" y="8"/>
                      <a:pt x="31" y="7"/>
                    </a:cubicBezTo>
                    <a:cubicBezTo>
                      <a:pt x="34" y="6"/>
                      <a:pt x="34" y="2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"/>
              <p:cNvSpPr/>
              <p:nvPr/>
            </p:nvSpPr>
            <p:spPr bwMode="auto">
              <a:xfrm>
                <a:off x="2989" y="1043"/>
                <a:ext cx="71" cy="22"/>
              </a:xfrm>
              <a:custGeom>
                <a:avLst/>
                <a:gdLst>
                  <a:gd name="T0" fmla="*/ 27 w 30"/>
                  <a:gd name="T1" fmla="*/ 1 h 9"/>
                  <a:gd name="T2" fmla="*/ 4 w 30"/>
                  <a:gd name="T3" fmla="*/ 1 h 9"/>
                  <a:gd name="T4" fmla="*/ 4 w 30"/>
                  <a:gd name="T5" fmla="*/ 7 h 9"/>
                  <a:gd name="T6" fmla="*/ 27 w 30"/>
                  <a:gd name="T7" fmla="*/ 7 h 9"/>
                  <a:gd name="T8" fmla="*/ 27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7" y="1"/>
                    </a:moveTo>
                    <a:cubicBezTo>
                      <a:pt x="19" y="0"/>
                      <a:pt x="12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8"/>
                      <a:pt x="19" y="9"/>
                      <a:pt x="27" y="7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"/>
              <p:cNvSpPr/>
              <p:nvPr/>
            </p:nvSpPr>
            <p:spPr bwMode="auto">
              <a:xfrm>
                <a:off x="3124" y="1041"/>
                <a:ext cx="81" cy="24"/>
              </a:xfrm>
              <a:custGeom>
                <a:avLst/>
                <a:gdLst>
                  <a:gd name="T0" fmla="*/ 32 w 34"/>
                  <a:gd name="T1" fmla="*/ 3 h 10"/>
                  <a:gd name="T2" fmla="*/ 4 w 34"/>
                  <a:gd name="T3" fmla="*/ 0 h 10"/>
                  <a:gd name="T4" fmla="*/ 4 w 34"/>
                  <a:gd name="T5" fmla="*/ 6 h 10"/>
                  <a:gd name="T6" fmla="*/ 32 w 34"/>
                  <a:gd name="T7" fmla="*/ 8 h 10"/>
                  <a:gd name="T8" fmla="*/ 32 w 3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0">
                    <a:moveTo>
                      <a:pt x="32" y="3"/>
                    </a:moveTo>
                    <a:cubicBezTo>
                      <a:pt x="23" y="1"/>
                      <a:pt x="13" y="0"/>
                      <a:pt x="4" y="0"/>
                    </a:cubicBezTo>
                    <a:cubicBezTo>
                      <a:pt x="0" y="0"/>
                      <a:pt x="0" y="5"/>
                      <a:pt x="4" y="6"/>
                    </a:cubicBezTo>
                    <a:cubicBezTo>
                      <a:pt x="13" y="6"/>
                      <a:pt x="22" y="10"/>
                      <a:pt x="32" y="8"/>
                    </a:cubicBezTo>
                    <a:cubicBezTo>
                      <a:pt x="34" y="7"/>
                      <a:pt x="34" y="3"/>
                      <a:pt x="32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4"/>
              <p:cNvSpPr/>
              <p:nvPr/>
            </p:nvSpPr>
            <p:spPr bwMode="auto">
              <a:xfrm>
                <a:off x="3259" y="1029"/>
                <a:ext cx="88" cy="26"/>
              </a:xfrm>
              <a:custGeom>
                <a:avLst/>
                <a:gdLst>
                  <a:gd name="T0" fmla="*/ 34 w 37"/>
                  <a:gd name="T1" fmla="*/ 2 h 11"/>
                  <a:gd name="T2" fmla="*/ 4 w 37"/>
                  <a:gd name="T3" fmla="*/ 2 h 11"/>
                  <a:gd name="T4" fmla="*/ 4 w 37"/>
                  <a:gd name="T5" fmla="*/ 9 h 11"/>
                  <a:gd name="T6" fmla="*/ 34 w 37"/>
                  <a:gd name="T7" fmla="*/ 8 h 11"/>
                  <a:gd name="T8" fmla="*/ 34 w 37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1">
                    <a:moveTo>
                      <a:pt x="34" y="2"/>
                    </a:moveTo>
                    <a:cubicBezTo>
                      <a:pt x="25" y="0"/>
                      <a:pt x="14" y="2"/>
                      <a:pt x="4" y="2"/>
                    </a:cubicBezTo>
                    <a:cubicBezTo>
                      <a:pt x="0" y="2"/>
                      <a:pt x="0" y="8"/>
                      <a:pt x="4" y="9"/>
                    </a:cubicBezTo>
                    <a:cubicBezTo>
                      <a:pt x="14" y="9"/>
                      <a:pt x="25" y="11"/>
                      <a:pt x="34" y="8"/>
                    </a:cubicBezTo>
                    <a:cubicBezTo>
                      <a:pt x="37" y="8"/>
                      <a:pt x="37" y="3"/>
                      <a:pt x="34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25"/>
              <p:cNvSpPr/>
              <p:nvPr/>
            </p:nvSpPr>
            <p:spPr bwMode="auto">
              <a:xfrm>
                <a:off x="3418" y="1046"/>
                <a:ext cx="71" cy="16"/>
              </a:xfrm>
              <a:custGeom>
                <a:avLst/>
                <a:gdLst>
                  <a:gd name="T0" fmla="*/ 26 w 30"/>
                  <a:gd name="T1" fmla="*/ 0 h 7"/>
                  <a:gd name="T2" fmla="*/ 4 w 30"/>
                  <a:gd name="T3" fmla="*/ 1 h 7"/>
                  <a:gd name="T4" fmla="*/ 4 w 30"/>
                  <a:gd name="T5" fmla="*/ 6 h 7"/>
                  <a:gd name="T6" fmla="*/ 26 w 30"/>
                  <a:gd name="T7" fmla="*/ 6 h 7"/>
                  <a:gd name="T8" fmla="*/ 26 w 3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7">
                    <a:moveTo>
                      <a:pt x="26" y="0"/>
                    </a:moveTo>
                    <a:cubicBezTo>
                      <a:pt x="18" y="0"/>
                      <a:pt x="11" y="0"/>
                      <a:pt x="4" y="1"/>
                    </a:cubicBezTo>
                    <a:cubicBezTo>
                      <a:pt x="0" y="1"/>
                      <a:pt x="0" y="6"/>
                      <a:pt x="4" y="6"/>
                    </a:cubicBezTo>
                    <a:cubicBezTo>
                      <a:pt x="11" y="6"/>
                      <a:pt x="18" y="7"/>
                      <a:pt x="26" y="6"/>
                    </a:cubicBezTo>
                    <a:cubicBezTo>
                      <a:pt x="30" y="6"/>
                      <a:pt x="30" y="1"/>
                      <a:pt x="2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26"/>
              <p:cNvSpPr/>
              <p:nvPr/>
            </p:nvSpPr>
            <p:spPr bwMode="auto">
              <a:xfrm>
                <a:off x="3574" y="1034"/>
                <a:ext cx="90" cy="24"/>
              </a:xfrm>
              <a:custGeom>
                <a:avLst/>
                <a:gdLst>
                  <a:gd name="T0" fmla="*/ 34 w 38"/>
                  <a:gd name="T1" fmla="*/ 3 h 10"/>
                  <a:gd name="T2" fmla="*/ 5 w 38"/>
                  <a:gd name="T3" fmla="*/ 0 h 10"/>
                  <a:gd name="T4" fmla="*/ 4 w 38"/>
                  <a:gd name="T5" fmla="*/ 6 h 10"/>
                  <a:gd name="T6" fmla="*/ 34 w 38"/>
                  <a:gd name="T7" fmla="*/ 8 h 10"/>
                  <a:gd name="T8" fmla="*/ 34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4" y="3"/>
                    </a:moveTo>
                    <a:cubicBezTo>
                      <a:pt x="25" y="2"/>
                      <a:pt x="15" y="2"/>
                      <a:pt x="5" y="0"/>
                    </a:cubicBezTo>
                    <a:cubicBezTo>
                      <a:pt x="1" y="0"/>
                      <a:pt x="0" y="5"/>
                      <a:pt x="4" y="6"/>
                    </a:cubicBezTo>
                    <a:cubicBezTo>
                      <a:pt x="14" y="9"/>
                      <a:pt x="24" y="10"/>
                      <a:pt x="34" y="8"/>
                    </a:cubicBezTo>
                    <a:cubicBezTo>
                      <a:pt x="38" y="8"/>
                      <a:pt x="38" y="3"/>
                      <a:pt x="3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Freeform 27"/>
              <p:cNvSpPr/>
              <p:nvPr/>
            </p:nvSpPr>
            <p:spPr bwMode="auto">
              <a:xfrm>
                <a:off x="3738" y="1031"/>
                <a:ext cx="90" cy="24"/>
              </a:xfrm>
              <a:custGeom>
                <a:avLst/>
                <a:gdLst>
                  <a:gd name="T0" fmla="*/ 35 w 38"/>
                  <a:gd name="T1" fmla="*/ 2 h 10"/>
                  <a:gd name="T2" fmla="*/ 4 w 38"/>
                  <a:gd name="T3" fmla="*/ 4 h 10"/>
                  <a:gd name="T4" fmla="*/ 6 w 38"/>
                  <a:gd name="T5" fmla="*/ 10 h 10"/>
                  <a:gd name="T6" fmla="*/ 35 w 38"/>
                  <a:gd name="T7" fmla="*/ 7 h 10"/>
                  <a:gd name="T8" fmla="*/ 35 w 38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2"/>
                    </a:moveTo>
                    <a:cubicBezTo>
                      <a:pt x="25" y="0"/>
                      <a:pt x="14" y="1"/>
                      <a:pt x="4" y="4"/>
                    </a:cubicBezTo>
                    <a:cubicBezTo>
                      <a:pt x="0" y="5"/>
                      <a:pt x="2" y="10"/>
                      <a:pt x="6" y="10"/>
                    </a:cubicBezTo>
                    <a:cubicBezTo>
                      <a:pt x="15" y="8"/>
                      <a:pt x="25" y="8"/>
                      <a:pt x="35" y="7"/>
                    </a:cubicBezTo>
                    <a:cubicBezTo>
                      <a:pt x="38" y="7"/>
                      <a:pt x="38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 28"/>
              <p:cNvSpPr/>
              <p:nvPr/>
            </p:nvSpPr>
            <p:spPr bwMode="auto">
              <a:xfrm>
                <a:off x="3904" y="1039"/>
                <a:ext cx="85" cy="19"/>
              </a:xfrm>
              <a:custGeom>
                <a:avLst/>
                <a:gdLst>
                  <a:gd name="T0" fmla="*/ 31 w 36"/>
                  <a:gd name="T1" fmla="*/ 1 h 8"/>
                  <a:gd name="T2" fmla="*/ 4 w 36"/>
                  <a:gd name="T3" fmla="*/ 1 h 8"/>
                  <a:gd name="T4" fmla="*/ 4 w 36"/>
                  <a:gd name="T5" fmla="*/ 7 h 8"/>
                  <a:gd name="T6" fmla="*/ 31 w 36"/>
                  <a:gd name="T7" fmla="*/ 7 h 8"/>
                  <a:gd name="T8" fmla="*/ 31 w 3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1" y="1"/>
                    </a:moveTo>
                    <a:cubicBezTo>
                      <a:pt x="22" y="0"/>
                      <a:pt x="13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3" y="8"/>
                      <a:pt x="22" y="8"/>
                      <a:pt x="31" y="7"/>
                    </a:cubicBezTo>
                    <a:cubicBezTo>
                      <a:pt x="36" y="7"/>
                      <a:pt x="36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Freeform 29"/>
              <p:cNvSpPr/>
              <p:nvPr/>
            </p:nvSpPr>
            <p:spPr bwMode="auto">
              <a:xfrm>
                <a:off x="4074" y="1031"/>
                <a:ext cx="83" cy="24"/>
              </a:xfrm>
              <a:custGeom>
                <a:avLst/>
                <a:gdLst>
                  <a:gd name="T0" fmla="*/ 30 w 35"/>
                  <a:gd name="T1" fmla="*/ 2 h 10"/>
                  <a:gd name="T2" fmla="*/ 5 w 35"/>
                  <a:gd name="T3" fmla="*/ 1 h 10"/>
                  <a:gd name="T4" fmla="*/ 3 w 35"/>
                  <a:gd name="T5" fmla="*/ 7 h 10"/>
                  <a:gd name="T6" fmla="*/ 32 w 35"/>
                  <a:gd name="T7" fmla="*/ 7 h 10"/>
                  <a:gd name="T8" fmla="*/ 30 w 35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30" y="2"/>
                    </a:moveTo>
                    <a:cubicBezTo>
                      <a:pt x="22" y="3"/>
                      <a:pt x="13" y="4"/>
                      <a:pt x="5" y="1"/>
                    </a:cubicBezTo>
                    <a:cubicBezTo>
                      <a:pt x="1" y="0"/>
                      <a:pt x="0" y="6"/>
                      <a:pt x="3" y="7"/>
                    </a:cubicBezTo>
                    <a:cubicBezTo>
                      <a:pt x="12" y="10"/>
                      <a:pt x="22" y="10"/>
                      <a:pt x="32" y="7"/>
                    </a:cubicBezTo>
                    <a:cubicBezTo>
                      <a:pt x="35" y="6"/>
                      <a:pt x="34" y="1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 30"/>
              <p:cNvSpPr/>
              <p:nvPr/>
            </p:nvSpPr>
            <p:spPr bwMode="auto">
              <a:xfrm>
                <a:off x="4209" y="1039"/>
                <a:ext cx="90" cy="23"/>
              </a:xfrm>
              <a:custGeom>
                <a:avLst/>
                <a:gdLst>
                  <a:gd name="T0" fmla="*/ 33 w 38"/>
                  <a:gd name="T1" fmla="*/ 0 h 10"/>
                  <a:gd name="T2" fmla="*/ 3 w 38"/>
                  <a:gd name="T3" fmla="*/ 4 h 10"/>
                  <a:gd name="T4" fmla="*/ 5 w 38"/>
                  <a:gd name="T5" fmla="*/ 9 h 10"/>
                  <a:gd name="T6" fmla="*/ 33 w 38"/>
                  <a:gd name="T7" fmla="*/ 7 h 10"/>
                  <a:gd name="T8" fmla="*/ 33 w 38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3" y="0"/>
                    </a:moveTo>
                    <a:cubicBezTo>
                      <a:pt x="23" y="1"/>
                      <a:pt x="13" y="1"/>
                      <a:pt x="3" y="4"/>
                    </a:cubicBezTo>
                    <a:cubicBezTo>
                      <a:pt x="0" y="4"/>
                      <a:pt x="1" y="10"/>
                      <a:pt x="5" y="9"/>
                    </a:cubicBezTo>
                    <a:cubicBezTo>
                      <a:pt x="14" y="7"/>
                      <a:pt x="24" y="7"/>
                      <a:pt x="33" y="7"/>
                    </a:cubicBezTo>
                    <a:cubicBezTo>
                      <a:pt x="38" y="7"/>
                      <a:pt x="38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31"/>
              <p:cNvSpPr/>
              <p:nvPr/>
            </p:nvSpPr>
            <p:spPr bwMode="auto">
              <a:xfrm>
                <a:off x="4373" y="1034"/>
                <a:ext cx="78" cy="28"/>
              </a:xfrm>
              <a:custGeom>
                <a:avLst/>
                <a:gdLst>
                  <a:gd name="T0" fmla="*/ 28 w 33"/>
                  <a:gd name="T1" fmla="*/ 1 h 12"/>
                  <a:gd name="T2" fmla="*/ 4 w 33"/>
                  <a:gd name="T3" fmla="*/ 5 h 12"/>
                  <a:gd name="T4" fmla="*/ 4 w 33"/>
                  <a:gd name="T5" fmla="*/ 12 h 12"/>
                  <a:gd name="T6" fmla="*/ 30 w 33"/>
                  <a:gd name="T7" fmla="*/ 6 h 12"/>
                  <a:gd name="T8" fmla="*/ 28 w 33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2">
                    <a:moveTo>
                      <a:pt x="28" y="1"/>
                    </a:moveTo>
                    <a:cubicBezTo>
                      <a:pt x="20" y="2"/>
                      <a:pt x="12" y="5"/>
                      <a:pt x="4" y="5"/>
                    </a:cubicBezTo>
                    <a:cubicBezTo>
                      <a:pt x="0" y="5"/>
                      <a:pt x="0" y="12"/>
                      <a:pt x="4" y="12"/>
                    </a:cubicBezTo>
                    <a:cubicBezTo>
                      <a:pt x="13" y="11"/>
                      <a:pt x="21" y="9"/>
                      <a:pt x="30" y="6"/>
                    </a:cubicBezTo>
                    <a:cubicBezTo>
                      <a:pt x="33" y="5"/>
                      <a:pt x="31" y="0"/>
                      <a:pt x="28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Freeform 32"/>
              <p:cNvSpPr/>
              <p:nvPr/>
            </p:nvSpPr>
            <p:spPr bwMode="auto">
              <a:xfrm>
                <a:off x="4512" y="1029"/>
                <a:ext cx="95" cy="24"/>
              </a:xfrm>
              <a:custGeom>
                <a:avLst/>
                <a:gdLst>
                  <a:gd name="T0" fmla="*/ 37 w 40"/>
                  <a:gd name="T1" fmla="*/ 0 h 10"/>
                  <a:gd name="T2" fmla="*/ 5 w 40"/>
                  <a:gd name="T3" fmla="*/ 0 h 10"/>
                  <a:gd name="T4" fmla="*/ 5 w 40"/>
                  <a:gd name="T5" fmla="*/ 6 h 10"/>
                  <a:gd name="T6" fmla="*/ 38 w 40"/>
                  <a:gd name="T7" fmla="*/ 5 h 10"/>
                  <a:gd name="T8" fmla="*/ 37 w 4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">
                    <a:moveTo>
                      <a:pt x="37" y="0"/>
                    </a:moveTo>
                    <a:cubicBezTo>
                      <a:pt x="26" y="0"/>
                      <a:pt x="15" y="0"/>
                      <a:pt x="5" y="0"/>
                    </a:cubicBezTo>
                    <a:cubicBezTo>
                      <a:pt x="0" y="0"/>
                      <a:pt x="0" y="6"/>
                      <a:pt x="5" y="6"/>
                    </a:cubicBezTo>
                    <a:cubicBezTo>
                      <a:pt x="15" y="6"/>
                      <a:pt x="28" y="10"/>
                      <a:pt x="38" y="5"/>
                    </a:cubicBezTo>
                    <a:cubicBezTo>
                      <a:pt x="40" y="4"/>
                      <a:pt x="39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Freeform 33"/>
              <p:cNvSpPr/>
              <p:nvPr/>
            </p:nvSpPr>
            <p:spPr bwMode="auto">
              <a:xfrm>
                <a:off x="4652" y="1029"/>
                <a:ext cx="102" cy="26"/>
              </a:xfrm>
              <a:custGeom>
                <a:avLst/>
                <a:gdLst>
                  <a:gd name="T0" fmla="*/ 40 w 43"/>
                  <a:gd name="T1" fmla="*/ 3 h 11"/>
                  <a:gd name="T2" fmla="*/ 4 w 43"/>
                  <a:gd name="T3" fmla="*/ 5 h 11"/>
                  <a:gd name="T4" fmla="*/ 6 w 43"/>
                  <a:gd name="T5" fmla="*/ 11 h 11"/>
                  <a:gd name="T6" fmla="*/ 40 w 43"/>
                  <a:gd name="T7" fmla="*/ 8 h 11"/>
                  <a:gd name="T8" fmla="*/ 40 w 43"/>
                  <a:gd name="T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">
                    <a:moveTo>
                      <a:pt x="40" y="3"/>
                    </a:moveTo>
                    <a:cubicBezTo>
                      <a:pt x="28" y="0"/>
                      <a:pt x="16" y="2"/>
                      <a:pt x="4" y="5"/>
                    </a:cubicBezTo>
                    <a:cubicBezTo>
                      <a:pt x="0" y="6"/>
                      <a:pt x="2" y="11"/>
                      <a:pt x="6" y="11"/>
                    </a:cubicBezTo>
                    <a:cubicBezTo>
                      <a:pt x="17" y="9"/>
                      <a:pt x="29" y="10"/>
                      <a:pt x="40" y="8"/>
                    </a:cubicBezTo>
                    <a:cubicBezTo>
                      <a:pt x="43" y="7"/>
                      <a:pt x="43" y="3"/>
                      <a:pt x="40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4"/>
              <p:cNvSpPr/>
              <p:nvPr/>
            </p:nvSpPr>
            <p:spPr bwMode="auto">
              <a:xfrm>
                <a:off x="4789" y="984"/>
                <a:ext cx="55" cy="74"/>
              </a:xfrm>
              <a:custGeom>
                <a:avLst/>
                <a:gdLst>
                  <a:gd name="T0" fmla="*/ 22 w 23"/>
                  <a:gd name="T1" fmla="*/ 25 h 31"/>
                  <a:gd name="T2" fmla="*/ 5 w 23"/>
                  <a:gd name="T3" fmla="*/ 2 h 31"/>
                  <a:gd name="T4" fmla="*/ 1 w 23"/>
                  <a:gd name="T5" fmla="*/ 6 h 31"/>
                  <a:gd name="T6" fmla="*/ 12 w 23"/>
                  <a:gd name="T7" fmla="*/ 23 h 31"/>
                  <a:gd name="T8" fmla="*/ 6 w 23"/>
                  <a:gd name="T9" fmla="*/ 24 h 31"/>
                  <a:gd name="T10" fmla="*/ 6 w 23"/>
                  <a:gd name="T11" fmla="*/ 30 h 31"/>
                  <a:gd name="T12" fmla="*/ 19 w 23"/>
                  <a:gd name="T13" fmla="*/ 30 h 31"/>
                  <a:gd name="T14" fmla="*/ 22 w 23"/>
                  <a:gd name="T15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1">
                    <a:moveTo>
                      <a:pt x="22" y="25"/>
                    </a:moveTo>
                    <a:cubicBezTo>
                      <a:pt x="17" y="17"/>
                      <a:pt x="13" y="8"/>
                      <a:pt x="5" y="2"/>
                    </a:cubicBezTo>
                    <a:cubicBezTo>
                      <a:pt x="3" y="0"/>
                      <a:pt x="0" y="4"/>
                      <a:pt x="1" y="6"/>
                    </a:cubicBezTo>
                    <a:cubicBezTo>
                      <a:pt x="5" y="12"/>
                      <a:pt x="9" y="18"/>
                      <a:pt x="12" y="23"/>
                    </a:cubicBezTo>
                    <a:cubicBezTo>
                      <a:pt x="10" y="24"/>
                      <a:pt x="8" y="24"/>
                      <a:pt x="6" y="24"/>
                    </a:cubicBezTo>
                    <a:cubicBezTo>
                      <a:pt x="2" y="24"/>
                      <a:pt x="2" y="30"/>
                      <a:pt x="6" y="30"/>
                    </a:cubicBezTo>
                    <a:cubicBezTo>
                      <a:pt x="10" y="30"/>
                      <a:pt x="15" y="30"/>
                      <a:pt x="19" y="30"/>
                    </a:cubicBezTo>
                    <a:cubicBezTo>
                      <a:pt x="21" y="31"/>
                      <a:pt x="23" y="27"/>
                      <a:pt x="22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5"/>
              <p:cNvSpPr/>
              <p:nvPr/>
            </p:nvSpPr>
            <p:spPr bwMode="auto">
              <a:xfrm>
                <a:off x="4733" y="867"/>
                <a:ext cx="52" cy="72"/>
              </a:xfrm>
              <a:custGeom>
                <a:avLst/>
                <a:gdLst>
                  <a:gd name="T0" fmla="*/ 20 w 22"/>
                  <a:gd name="T1" fmla="*/ 25 h 30"/>
                  <a:gd name="T2" fmla="*/ 5 w 22"/>
                  <a:gd name="T3" fmla="*/ 3 h 30"/>
                  <a:gd name="T4" fmla="*/ 1 w 22"/>
                  <a:gd name="T5" fmla="*/ 5 h 30"/>
                  <a:gd name="T6" fmla="*/ 16 w 22"/>
                  <a:gd name="T7" fmla="*/ 28 h 30"/>
                  <a:gd name="T8" fmla="*/ 20 w 22"/>
                  <a:gd name="T9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">
                    <a:moveTo>
                      <a:pt x="20" y="25"/>
                    </a:moveTo>
                    <a:cubicBezTo>
                      <a:pt x="14" y="18"/>
                      <a:pt x="10" y="10"/>
                      <a:pt x="5" y="3"/>
                    </a:cubicBezTo>
                    <a:cubicBezTo>
                      <a:pt x="4" y="0"/>
                      <a:pt x="0" y="2"/>
                      <a:pt x="1" y="5"/>
                    </a:cubicBezTo>
                    <a:cubicBezTo>
                      <a:pt x="2" y="13"/>
                      <a:pt x="10" y="22"/>
                      <a:pt x="16" y="28"/>
                    </a:cubicBezTo>
                    <a:cubicBezTo>
                      <a:pt x="19" y="30"/>
                      <a:pt x="22" y="27"/>
                      <a:pt x="20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6"/>
              <p:cNvSpPr/>
              <p:nvPr/>
            </p:nvSpPr>
            <p:spPr bwMode="auto">
              <a:xfrm>
                <a:off x="4676" y="753"/>
                <a:ext cx="49" cy="81"/>
              </a:xfrm>
              <a:custGeom>
                <a:avLst/>
                <a:gdLst>
                  <a:gd name="T0" fmla="*/ 20 w 21"/>
                  <a:gd name="T1" fmla="*/ 29 h 34"/>
                  <a:gd name="T2" fmla="*/ 13 w 21"/>
                  <a:gd name="T3" fmla="*/ 14 h 34"/>
                  <a:gd name="T4" fmla="*/ 4 w 21"/>
                  <a:gd name="T5" fmla="*/ 1 h 34"/>
                  <a:gd name="T6" fmla="*/ 0 w 21"/>
                  <a:gd name="T7" fmla="*/ 2 h 34"/>
                  <a:gd name="T8" fmla="*/ 6 w 21"/>
                  <a:gd name="T9" fmla="*/ 16 h 34"/>
                  <a:gd name="T10" fmla="*/ 15 w 21"/>
                  <a:gd name="T11" fmla="*/ 31 h 34"/>
                  <a:gd name="T12" fmla="*/ 20 w 21"/>
                  <a:gd name="T13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34">
                    <a:moveTo>
                      <a:pt x="20" y="29"/>
                    </a:moveTo>
                    <a:cubicBezTo>
                      <a:pt x="18" y="24"/>
                      <a:pt x="15" y="19"/>
                      <a:pt x="13" y="14"/>
                    </a:cubicBezTo>
                    <a:cubicBezTo>
                      <a:pt x="10" y="10"/>
                      <a:pt x="8" y="5"/>
                      <a:pt x="4" y="1"/>
                    </a:cubicBezTo>
                    <a:cubicBezTo>
                      <a:pt x="3" y="0"/>
                      <a:pt x="0" y="0"/>
                      <a:pt x="0" y="2"/>
                    </a:cubicBezTo>
                    <a:cubicBezTo>
                      <a:pt x="1" y="8"/>
                      <a:pt x="3" y="12"/>
                      <a:pt x="6" y="16"/>
                    </a:cubicBezTo>
                    <a:cubicBezTo>
                      <a:pt x="9" y="21"/>
                      <a:pt x="12" y="26"/>
                      <a:pt x="15" y="31"/>
                    </a:cubicBezTo>
                    <a:cubicBezTo>
                      <a:pt x="16" y="34"/>
                      <a:pt x="21" y="32"/>
                      <a:pt x="20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Freeform 37"/>
              <p:cNvSpPr/>
              <p:nvPr/>
            </p:nvSpPr>
            <p:spPr bwMode="auto">
              <a:xfrm>
                <a:off x="4650" y="603"/>
                <a:ext cx="68" cy="102"/>
              </a:xfrm>
              <a:custGeom>
                <a:avLst/>
                <a:gdLst>
                  <a:gd name="T0" fmla="*/ 25 w 29"/>
                  <a:gd name="T1" fmla="*/ 1 h 43"/>
                  <a:gd name="T2" fmla="*/ 4 w 29"/>
                  <a:gd name="T3" fmla="*/ 20 h 43"/>
                  <a:gd name="T4" fmla="*/ 10 w 29"/>
                  <a:gd name="T5" fmla="*/ 42 h 43"/>
                  <a:gd name="T6" fmla="*/ 13 w 29"/>
                  <a:gd name="T7" fmla="*/ 40 h 43"/>
                  <a:gd name="T8" fmla="*/ 28 w 29"/>
                  <a:gd name="T9" fmla="*/ 5 h 43"/>
                  <a:gd name="T10" fmla="*/ 25 w 29"/>
                  <a:gd name="T11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43">
                    <a:moveTo>
                      <a:pt x="25" y="1"/>
                    </a:moveTo>
                    <a:cubicBezTo>
                      <a:pt x="16" y="4"/>
                      <a:pt x="7" y="12"/>
                      <a:pt x="4" y="20"/>
                    </a:cubicBezTo>
                    <a:cubicBezTo>
                      <a:pt x="0" y="29"/>
                      <a:pt x="3" y="36"/>
                      <a:pt x="10" y="42"/>
                    </a:cubicBezTo>
                    <a:cubicBezTo>
                      <a:pt x="11" y="43"/>
                      <a:pt x="14" y="42"/>
                      <a:pt x="13" y="40"/>
                    </a:cubicBezTo>
                    <a:cubicBezTo>
                      <a:pt x="1" y="24"/>
                      <a:pt x="18" y="15"/>
                      <a:pt x="28" y="5"/>
                    </a:cubicBezTo>
                    <a:cubicBezTo>
                      <a:pt x="29" y="4"/>
                      <a:pt x="28" y="0"/>
                      <a:pt x="25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Freeform 38"/>
              <p:cNvSpPr/>
              <p:nvPr/>
            </p:nvSpPr>
            <p:spPr bwMode="auto">
              <a:xfrm>
                <a:off x="4718" y="484"/>
                <a:ext cx="52" cy="79"/>
              </a:xfrm>
              <a:custGeom>
                <a:avLst/>
                <a:gdLst>
                  <a:gd name="T0" fmla="*/ 17 w 22"/>
                  <a:gd name="T1" fmla="*/ 3 h 33"/>
                  <a:gd name="T2" fmla="*/ 2 w 22"/>
                  <a:gd name="T3" fmla="*/ 28 h 33"/>
                  <a:gd name="T4" fmla="*/ 6 w 22"/>
                  <a:gd name="T5" fmla="*/ 30 h 33"/>
                  <a:gd name="T6" fmla="*/ 21 w 22"/>
                  <a:gd name="T7" fmla="*/ 5 h 33"/>
                  <a:gd name="T8" fmla="*/ 17 w 22"/>
                  <a:gd name="T9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3">
                    <a:moveTo>
                      <a:pt x="17" y="3"/>
                    </a:moveTo>
                    <a:cubicBezTo>
                      <a:pt x="13" y="12"/>
                      <a:pt x="7" y="19"/>
                      <a:pt x="2" y="28"/>
                    </a:cubicBezTo>
                    <a:cubicBezTo>
                      <a:pt x="0" y="30"/>
                      <a:pt x="4" y="33"/>
                      <a:pt x="6" y="30"/>
                    </a:cubicBezTo>
                    <a:cubicBezTo>
                      <a:pt x="12" y="22"/>
                      <a:pt x="19" y="14"/>
                      <a:pt x="21" y="5"/>
                    </a:cubicBezTo>
                    <a:cubicBezTo>
                      <a:pt x="22" y="2"/>
                      <a:pt x="18" y="0"/>
                      <a:pt x="17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39"/>
              <p:cNvSpPr/>
              <p:nvPr/>
            </p:nvSpPr>
            <p:spPr bwMode="auto">
              <a:xfrm>
                <a:off x="4778" y="379"/>
                <a:ext cx="56" cy="69"/>
              </a:xfrm>
              <a:custGeom>
                <a:avLst/>
                <a:gdLst>
                  <a:gd name="T0" fmla="*/ 19 w 24"/>
                  <a:gd name="T1" fmla="*/ 2 h 29"/>
                  <a:gd name="T2" fmla="*/ 12 w 24"/>
                  <a:gd name="T3" fmla="*/ 15 h 29"/>
                  <a:gd name="T4" fmla="*/ 2 w 24"/>
                  <a:gd name="T5" fmla="*/ 24 h 29"/>
                  <a:gd name="T6" fmla="*/ 5 w 24"/>
                  <a:gd name="T7" fmla="*/ 28 h 29"/>
                  <a:gd name="T8" fmla="*/ 24 w 24"/>
                  <a:gd name="T9" fmla="*/ 4 h 29"/>
                  <a:gd name="T10" fmla="*/ 19 w 24"/>
                  <a:gd name="T11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9">
                    <a:moveTo>
                      <a:pt x="19" y="2"/>
                    </a:moveTo>
                    <a:cubicBezTo>
                      <a:pt x="16" y="6"/>
                      <a:pt x="15" y="11"/>
                      <a:pt x="12" y="15"/>
                    </a:cubicBezTo>
                    <a:cubicBezTo>
                      <a:pt x="9" y="18"/>
                      <a:pt x="6" y="21"/>
                      <a:pt x="2" y="24"/>
                    </a:cubicBezTo>
                    <a:cubicBezTo>
                      <a:pt x="0" y="26"/>
                      <a:pt x="3" y="29"/>
                      <a:pt x="5" y="28"/>
                    </a:cubicBezTo>
                    <a:cubicBezTo>
                      <a:pt x="14" y="23"/>
                      <a:pt x="24" y="14"/>
                      <a:pt x="24" y="4"/>
                    </a:cubicBezTo>
                    <a:cubicBezTo>
                      <a:pt x="24" y="1"/>
                      <a:pt x="20" y="0"/>
                      <a:pt x="19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40"/>
              <p:cNvSpPr/>
              <p:nvPr/>
            </p:nvSpPr>
            <p:spPr bwMode="auto">
              <a:xfrm>
                <a:off x="3572" y="303"/>
                <a:ext cx="88" cy="22"/>
              </a:xfrm>
              <a:custGeom>
                <a:avLst/>
                <a:gdLst>
                  <a:gd name="T0" fmla="*/ 32 w 37"/>
                  <a:gd name="T1" fmla="*/ 1 h 9"/>
                  <a:gd name="T2" fmla="*/ 3 w 37"/>
                  <a:gd name="T3" fmla="*/ 3 h 9"/>
                  <a:gd name="T4" fmla="*/ 3 w 37"/>
                  <a:gd name="T5" fmla="*/ 8 h 9"/>
                  <a:gd name="T6" fmla="*/ 33 w 37"/>
                  <a:gd name="T7" fmla="*/ 6 h 9"/>
                  <a:gd name="T8" fmla="*/ 32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2" y="1"/>
                    </a:moveTo>
                    <a:cubicBezTo>
                      <a:pt x="22" y="2"/>
                      <a:pt x="13" y="3"/>
                      <a:pt x="3" y="3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13" y="9"/>
                      <a:pt x="24" y="9"/>
                      <a:pt x="33" y="6"/>
                    </a:cubicBezTo>
                    <a:cubicBezTo>
                      <a:pt x="37" y="5"/>
                      <a:pt x="35" y="0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Freeform 41"/>
              <p:cNvSpPr/>
              <p:nvPr/>
            </p:nvSpPr>
            <p:spPr bwMode="auto">
              <a:xfrm>
                <a:off x="3714" y="303"/>
                <a:ext cx="85" cy="17"/>
              </a:xfrm>
              <a:custGeom>
                <a:avLst/>
                <a:gdLst>
                  <a:gd name="T0" fmla="*/ 32 w 36"/>
                  <a:gd name="T1" fmla="*/ 1 h 7"/>
                  <a:gd name="T2" fmla="*/ 2 w 36"/>
                  <a:gd name="T3" fmla="*/ 1 h 7"/>
                  <a:gd name="T4" fmla="*/ 2 w 36"/>
                  <a:gd name="T5" fmla="*/ 5 h 7"/>
                  <a:gd name="T6" fmla="*/ 32 w 36"/>
                  <a:gd name="T7" fmla="*/ 6 h 7"/>
                  <a:gd name="T8" fmla="*/ 32 w 3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">
                    <a:moveTo>
                      <a:pt x="32" y="1"/>
                    </a:moveTo>
                    <a:cubicBezTo>
                      <a:pt x="22" y="0"/>
                      <a:pt x="12" y="0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7"/>
                      <a:pt x="22" y="7"/>
                      <a:pt x="32" y="6"/>
                    </a:cubicBezTo>
                    <a:cubicBezTo>
                      <a:pt x="36" y="6"/>
                      <a:pt x="36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Freeform 42"/>
              <p:cNvSpPr/>
              <p:nvPr/>
            </p:nvSpPr>
            <p:spPr bwMode="auto">
              <a:xfrm>
                <a:off x="3847" y="315"/>
                <a:ext cx="80" cy="14"/>
              </a:xfrm>
              <a:custGeom>
                <a:avLst/>
                <a:gdLst>
                  <a:gd name="T0" fmla="*/ 31 w 34"/>
                  <a:gd name="T1" fmla="*/ 1 h 6"/>
                  <a:gd name="T2" fmla="*/ 3 w 34"/>
                  <a:gd name="T3" fmla="*/ 1 h 6"/>
                  <a:gd name="T4" fmla="*/ 3 w 34"/>
                  <a:gd name="T5" fmla="*/ 6 h 6"/>
                  <a:gd name="T6" fmla="*/ 31 w 34"/>
                  <a:gd name="T7" fmla="*/ 6 h 6"/>
                  <a:gd name="T8" fmla="*/ 31 w 3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31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6"/>
                      <a:pt x="21" y="6"/>
                      <a:pt x="31" y="6"/>
                    </a:cubicBezTo>
                    <a:cubicBezTo>
                      <a:pt x="34" y="6"/>
                      <a:pt x="34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 43"/>
              <p:cNvSpPr/>
              <p:nvPr/>
            </p:nvSpPr>
            <p:spPr bwMode="auto">
              <a:xfrm>
                <a:off x="3986" y="327"/>
                <a:ext cx="81" cy="21"/>
              </a:xfrm>
              <a:custGeom>
                <a:avLst/>
                <a:gdLst>
                  <a:gd name="T0" fmla="*/ 31 w 34"/>
                  <a:gd name="T1" fmla="*/ 3 h 9"/>
                  <a:gd name="T2" fmla="*/ 4 w 34"/>
                  <a:gd name="T3" fmla="*/ 1 h 9"/>
                  <a:gd name="T4" fmla="*/ 3 w 34"/>
                  <a:gd name="T5" fmla="*/ 6 h 9"/>
                  <a:gd name="T6" fmla="*/ 31 w 34"/>
                  <a:gd name="T7" fmla="*/ 8 h 9"/>
                  <a:gd name="T8" fmla="*/ 31 w 34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9">
                    <a:moveTo>
                      <a:pt x="31" y="3"/>
                    </a:moveTo>
                    <a:cubicBezTo>
                      <a:pt x="22" y="2"/>
                      <a:pt x="13" y="3"/>
                      <a:pt x="4" y="1"/>
                    </a:cubicBezTo>
                    <a:cubicBezTo>
                      <a:pt x="1" y="0"/>
                      <a:pt x="0" y="5"/>
                      <a:pt x="3" y="6"/>
                    </a:cubicBezTo>
                    <a:cubicBezTo>
                      <a:pt x="12" y="8"/>
                      <a:pt x="22" y="9"/>
                      <a:pt x="31" y="8"/>
                    </a:cubicBezTo>
                    <a:cubicBezTo>
                      <a:pt x="34" y="8"/>
                      <a:pt x="34" y="4"/>
                      <a:pt x="31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 44"/>
              <p:cNvSpPr/>
              <p:nvPr/>
            </p:nvSpPr>
            <p:spPr bwMode="auto">
              <a:xfrm>
                <a:off x="4124" y="327"/>
                <a:ext cx="78" cy="17"/>
              </a:xfrm>
              <a:custGeom>
                <a:avLst/>
                <a:gdLst>
                  <a:gd name="T0" fmla="*/ 30 w 33"/>
                  <a:gd name="T1" fmla="*/ 1 h 7"/>
                  <a:gd name="T2" fmla="*/ 3 w 33"/>
                  <a:gd name="T3" fmla="*/ 1 h 7"/>
                  <a:gd name="T4" fmla="*/ 3 w 33"/>
                  <a:gd name="T5" fmla="*/ 6 h 7"/>
                  <a:gd name="T6" fmla="*/ 30 w 33"/>
                  <a:gd name="T7" fmla="*/ 6 h 7"/>
                  <a:gd name="T8" fmla="*/ 30 w 33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7"/>
                      <a:pt x="21" y="6"/>
                      <a:pt x="30" y="6"/>
                    </a:cubicBezTo>
                    <a:cubicBezTo>
                      <a:pt x="33" y="6"/>
                      <a:pt x="33" y="1"/>
                      <a:pt x="30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45"/>
              <p:cNvSpPr/>
              <p:nvPr/>
            </p:nvSpPr>
            <p:spPr bwMode="auto">
              <a:xfrm>
                <a:off x="4273" y="320"/>
                <a:ext cx="64" cy="16"/>
              </a:xfrm>
              <a:custGeom>
                <a:avLst/>
                <a:gdLst>
                  <a:gd name="T0" fmla="*/ 24 w 27"/>
                  <a:gd name="T1" fmla="*/ 1 h 7"/>
                  <a:gd name="T2" fmla="*/ 4 w 27"/>
                  <a:gd name="T3" fmla="*/ 1 h 7"/>
                  <a:gd name="T4" fmla="*/ 4 w 27"/>
                  <a:gd name="T5" fmla="*/ 7 h 7"/>
                  <a:gd name="T6" fmla="*/ 24 w 27"/>
                  <a:gd name="T7" fmla="*/ 6 h 7"/>
                  <a:gd name="T8" fmla="*/ 24 w 2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24" y="1"/>
                    </a:moveTo>
                    <a:cubicBezTo>
                      <a:pt x="18" y="0"/>
                      <a:pt x="11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1" y="7"/>
                      <a:pt x="18" y="7"/>
                      <a:pt x="24" y="6"/>
                    </a:cubicBezTo>
                    <a:cubicBezTo>
                      <a:pt x="27" y="6"/>
                      <a:pt x="27" y="2"/>
                      <a:pt x="2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46"/>
              <p:cNvSpPr/>
              <p:nvPr/>
            </p:nvSpPr>
            <p:spPr bwMode="auto">
              <a:xfrm>
                <a:off x="4408" y="327"/>
                <a:ext cx="71" cy="21"/>
              </a:xfrm>
              <a:custGeom>
                <a:avLst/>
                <a:gdLst>
                  <a:gd name="T0" fmla="*/ 26 w 30"/>
                  <a:gd name="T1" fmla="*/ 1 h 9"/>
                  <a:gd name="T2" fmla="*/ 3 w 30"/>
                  <a:gd name="T3" fmla="*/ 3 h 9"/>
                  <a:gd name="T4" fmla="*/ 5 w 30"/>
                  <a:gd name="T5" fmla="*/ 8 h 9"/>
                  <a:gd name="T6" fmla="*/ 26 w 30"/>
                  <a:gd name="T7" fmla="*/ 6 h 9"/>
                  <a:gd name="T8" fmla="*/ 26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6" y="1"/>
                    </a:moveTo>
                    <a:cubicBezTo>
                      <a:pt x="18" y="0"/>
                      <a:pt x="11" y="1"/>
                      <a:pt x="3" y="3"/>
                    </a:cubicBezTo>
                    <a:cubicBezTo>
                      <a:pt x="0" y="4"/>
                      <a:pt x="1" y="9"/>
                      <a:pt x="5" y="8"/>
                    </a:cubicBezTo>
                    <a:cubicBezTo>
                      <a:pt x="12" y="6"/>
                      <a:pt x="19" y="7"/>
                      <a:pt x="26" y="6"/>
                    </a:cubicBezTo>
                    <a:cubicBezTo>
                      <a:pt x="30" y="5"/>
                      <a:pt x="30" y="1"/>
                      <a:pt x="26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47"/>
              <p:cNvSpPr/>
              <p:nvPr/>
            </p:nvSpPr>
            <p:spPr bwMode="auto">
              <a:xfrm>
                <a:off x="4548" y="339"/>
                <a:ext cx="83" cy="14"/>
              </a:xfrm>
              <a:custGeom>
                <a:avLst/>
                <a:gdLst>
                  <a:gd name="T0" fmla="*/ 32 w 35"/>
                  <a:gd name="T1" fmla="*/ 1 h 6"/>
                  <a:gd name="T2" fmla="*/ 2 w 35"/>
                  <a:gd name="T3" fmla="*/ 1 h 6"/>
                  <a:gd name="T4" fmla="*/ 2 w 35"/>
                  <a:gd name="T5" fmla="*/ 5 h 6"/>
                  <a:gd name="T6" fmla="*/ 32 w 35"/>
                  <a:gd name="T7" fmla="*/ 5 h 6"/>
                  <a:gd name="T8" fmla="*/ 32 w 3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">
                    <a:moveTo>
                      <a:pt x="32" y="1"/>
                    </a:moveTo>
                    <a:cubicBezTo>
                      <a:pt x="22" y="0"/>
                      <a:pt x="12" y="1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5"/>
                      <a:pt x="22" y="6"/>
                      <a:pt x="32" y="5"/>
                    </a:cubicBezTo>
                    <a:cubicBezTo>
                      <a:pt x="35" y="5"/>
                      <a:pt x="35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48"/>
              <p:cNvSpPr/>
              <p:nvPr/>
            </p:nvSpPr>
            <p:spPr bwMode="auto">
              <a:xfrm>
                <a:off x="4702" y="332"/>
                <a:ext cx="76" cy="19"/>
              </a:xfrm>
              <a:custGeom>
                <a:avLst/>
                <a:gdLst>
                  <a:gd name="T0" fmla="*/ 29 w 32"/>
                  <a:gd name="T1" fmla="*/ 1 h 8"/>
                  <a:gd name="T2" fmla="*/ 4 w 32"/>
                  <a:gd name="T3" fmla="*/ 1 h 8"/>
                  <a:gd name="T4" fmla="*/ 4 w 32"/>
                  <a:gd name="T5" fmla="*/ 7 h 8"/>
                  <a:gd name="T6" fmla="*/ 29 w 32"/>
                  <a:gd name="T7" fmla="*/ 7 h 8"/>
                  <a:gd name="T8" fmla="*/ 29 w 32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29" y="1"/>
                    </a:moveTo>
                    <a:cubicBezTo>
                      <a:pt x="21" y="0"/>
                      <a:pt x="12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7"/>
                      <a:pt x="21" y="8"/>
                      <a:pt x="29" y="7"/>
                    </a:cubicBezTo>
                    <a:cubicBezTo>
                      <a:pt x="32" y="6"/>
                      <a:pt x="32" y="1"/>
                      <a:pt x="29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49"/>
              <p:cNvSpPr/>
              <p:nvPr/>
            </p:nvSpPr>
            <p:spPr bwMode="auto">
              <a:xfrm>
                <a:off x="4808" y="329"/>
                <a:ext cx="38" cy="31"/>
              </a:xfrm>
              <a:custGeom>
                <a:avLst/>
                <a:gdLst>
                  <a:gd name="T0" fmla="*/ 14 w 16"/>
                  <a:gd name="T1" fmla="*/ 3 h 13"/>
                  <a:gd name="T2" fmla="*/ 3 w 16"/>
                  <a:gd name="T3" fmla="*/ 3 h 13"/>
                  <a:gd name="T4" fmla="*/ 4 w 16"/>
                  <a:gd name="T5" fmla="*/ 7 h 13"/>
                  <a:gd name="T6" fmla="*/ 10 w 16"/>
                  <a:gd name="T7" fmla="*/ 7 h 13"/>
                  <a:gd name="T8" fmla="*/ 9 w 16"/>
                  <a:gd name="T9" fmla="*/ 9 h 13"/>
                  <a:gd name="T10" fmla="*/ 12 w 16"/>
                  <a:gd name="T11" fmla="*/ 12 h 13"/>
                  <a:gd name="T12" fmla="*/ 16 w 16"/>
                  <a:gd name="T13" fmla="*/ 7 h 13"/>
                  <a:gd name="T14" fmla="*/ 14 w 16"/>
                  <a:gd name="T15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3">
                    <a:moveTo>
                      <a:pt x="14" y="3"/>
                    </a:moveTo>
                    <a:cubicBezTo>
                      <a:pt x="11" y="0"/>
                      <a:pt x="6" y="1"/>
                      <a:pt x="3" y="3"/>
                    </a:cubicBezTo>
                    <a:cubicBezTo>
                      <a:pt x="0" y="4"/>
                      <a:pt x="1" y="8"/>
                      <a:pt x="4" y="7"/>
                    </a:cubicBezTo>
                    <a:cubicBezTo>
                      <a:pt x="5" y="7"/>
                      <a:pt x="8" y="6"/>
                      <a:pt x="10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8" y="11"/>
                      <a:pt x="10" y="13"/>
                      <a:pt x="12" y="12"/>
                    </a:cubicBezTo>
                    <a:cubicBezTo>
                      <a:pt x="14" y="11"/>
                      <a:pt x="15" y="9"/>
                      <a:pt x="16" y="7"/>
                    </a:cubicBezTo>
                    <a:cubicBezTo>
                      <a:pt x="16" y="6"/>
                      <a:pt x="15" y="4"/>
                      <a:pt x="1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4629538" y="1445366"/>
              <a:ext cx="286304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在此添加小标题</a:t>
              </a:r>
            </a:p>
          </p:txBody>
        </p:sp>
      </p:grpSp>
      <p:sp>
        <p:nvSpPr>
          <p:cNvPr id="53" name="任意多边形 52"/>
          <p:cNvSpPr/>
          <p:nvPr/>
        </p:nvSpPr>
        <p:spPr>
          <a:xfrm>
            <a:off x="2011680" y="2477262"/>
            <a:ext cx="2772425" cy="2740152"/>
          </a:xfrm>
          <a:custGeom>
            <a:avLst/>
            <a:gdLst>
              <a:gd name="connsiteX0" fmla="*/ 0 w 2772425"/>
              <a:gd name="connsiteY0" fmla="*/ 216408 h 2740152"/>
              <a:gd name="connsiteX1" fmla="*/ 219456 w 2772425"/>
              <a:gd name="connsiteY1" fmla="*/ 88392 h 2740152"/>
              <a:gd name="connsiteX2" fmla="*/ 557784 w 2772425"/>
              <a:gd name="connsiteY2" fmla="*/ 6096 h 2740152"/>
              <a:gd name="connsiteX3" fmla="*/ 841248 w 2772425"/>
              <a:gd name="connsiteY3" fmla="*/ 6096 h 2740152"/>
              <a:gd name="connsiteX4" fmla="*/ 1060704 w 2772425"/>
              <a:gd name="connsiteY4" fmla="*/ 6096 h 2740152"/>
              <a:gd name="connsiteX5" fmla="*/ 1307592 w 2772425"/>
              <a:gd name="connsiteY5" fmla="*/ 42672 h 2740152"/>
              <a:gd name="connsiteX6" fmla="*/ 1600200 w 2772425"/>
              <a:gd name="connsiteY6" fmla="*/ 124968 h 2740152"/>
              <a:gd name="connsiteX7" fmla="*/ 1883664 w 2772425"/>
              <a:gd name="connsiteY7" fmla="*/ 262128 h 2740152"/>
              <a:gd name="connsiteX8" fmla="*/ 2157984 w 2772425"/>
              <a:gd name="connsiteY8" fmla="*/ 527304 h 2740152"/>
              <a:gd name="connsiteX9" fmla="*/ 2331720 w 2772425"/>
              <a:gd name="connsiteY9" fmla="*/ 664464 h 2740152"/>
              <a:gd name="connsiteX10" fmla="*/ 2514600 w 2772425"/>
              <a:gd name="connsiteY10" fmla="*/ 865632 h 2740152"/>
              <a:gd name="connsiteX11" fmla="*/ 2606040 w 2772425"/>
              <a:gd name="connsiteY11" fmla="*/ 1048512 h 2740152"/>
              <a:gd name="connsiteX12" fmla="*/ 2715768 w 2772425"/>
              <a:gd name="connsiteY12" fmla="*/ 1249680 h 2740152"/>
              <a:gd name="connsiteX13" fmla="*/ 2761488 w 2772425"/>
              <a:gd name="connsiteY13" fmla="*/ 1432560 h 2740152"/>
              <a:gd name="connsiteX14" fmla="*/ 2770632 w 2772425"/>
              <a:gd name="connsiteY14" fmla="*/ 1615440 h 2740152"/>
              <a:gd name="connsiteX15" fmla="*/ 2734056 w 2772425"/>
              <a:gd name="connsiteY15" fmla="*/ 1898904 h 2740152"/>
              <a:gd name="connsiteX16" fmla="*/ 2670048 w 2772425"/>
              <a:gd name="connsiteY16" fmla="*/ 2182368 h 2740152"/>
              <a:gd name="connsiteX17" fmla="*/ 2560320 w 2772425"/>
              <a:gd name="connsiteY17" fmla="*/ 2502408 h 2740152"/>
              <a:gd name="connsiteX18" fmla="*/ 2450592 w 2772425"/>
              <a:gd name="connsiteY18" fmla="*/ 2740152 h 2740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772425" h="2740152">
                <a:moveTo>
                  <a:pt x="0" y="216408"/>
                </a:moveTo>
                <a:cubicBezTo>
                  <a:pt x="63246" y="169926"/>
                  <a:pt x="126492" y="123444"/>
                  <a:pt x="219456" y="88392"/>
                </a:cubicBezTo>
                <a:cubicBezTo>
                  <a:pt x="312420" y="53340"/>
                  <a:pt x="454152" y="19812"/>
                  <a:pt x="557784" y="6096"/>
                </a:cubicBezTo>
                <a:cubicBezTo>
                  <a:pt x="661416" y="-7620"/>
                  <a:pt x="841248" y="6096"/>
                  <a:pt x="841248" y="6096"/>
                </a:cubicBezTo>
                <a:cubicBezTo>
                  <a:pt x="925068" y="6096"/>
                  <a:pt x="982980" y="0"/>
                  <a:pt x="1060704" y="6096"/>
                </a:cubicBezTo>
                <a:cubicBezTo>
                  <a:pt x="1138428" y="12192"/>
                  <a:pt x="1217676" y="22860"/>
                  <a:pt x="1307592" y="42672"/>
                </a:cubicBezTo>
                <a:cubicBezTo>
                  <a:pt x="1397508" y="62484"/>
                  <a:pt x="1504188" y="88392"/>
                  <a:pt x="1600200" y="124968"/>
                </a:cubicBezTo>
                <a:cubicBezTo>
                  <a:pt x="1696212" y="161544"/>
                  <a:pt x="1790700" y="195072"/>
                  <a:pt x="1883664" y="262128"/>
                </a:cubicBezTo>
                <a:cubicBezTo>
                  <a:pt x="1976628" y="329184"/>
                  <a:pt x="2083308" y="460248"/>
                  <a:pt x="2157984" y="527304"/>
                </a:cubicBezTo>
                <a:cubicBezTo>
                  <a:pt x="2232660" y="594360"/>
                  <a:pt x="2272284" y="608076"/>
                  <a:pt x="2331720" y="664464"/>
                </a:cubicBezTo>
                <a:cubicBezTo>
                  <a:pt x="2391156" y="720852"/>
                  <a:pt x="2468880" y="801624"/>
                  <a:pt x="2514600" y="865632"/>
                </a:cubicBezTo>
                <a:cubicBezTo>
                  <a:pt x="2560320" y="929640"/>
                  <a:pt x="2572512" y="984504"/>
                  <a:pt x="2606040" y="1048512"/>
                </a:cubicBezTo>
                <a:cubicBezTo>
                  <a:pt x="2639568" y="1112520"/>
                  <a:pt x="2689860" y="1185672"/>
                  <a:pt x="2715768" y="1249680"/>
                </a:cubicBezTo>
                <a:cubicBezTo>
                  <a:pt x="2741676" y="1313688"/>
                  <a:pt x="2752344" y="1371600"/>
                  <a:pt x="2761488" y="1432560"/>
                </a:cubicBezTo>
                <a:cubicBezTo>
                  <a:pt x="2770632" y="1493520"/>
                  <a:pt x="2775204" y="1537716"/>
                  <a:pt x="2770632" y="1615440"/>
                </a:cubicBezTo>
                <a:cubicBezTo>
                  <a:pt x="2766060" y="1693164"/>
                  <a:pt x="2750820" y="1804416"/>
                  <a:pt x="2734056" y="1898904"/>
                </a:cubicBezTo>
                <a:cubicBezTo>
                  <a:pt x="2717292" y="1993392"/>
                  <a:pt x="2699004" y="2081784"/>
                  <a:pt x="2670048" y="2182368"/>
                </a:cubicBezTo>
                <a:cubicBezTo>
                  <a:pt x="2641092" y="2282952"/>
                  <a:pt x="2596896" y="2409444"/>
                  <a:pt x="2560320" y="2502408"/>
                </a:cubicBezTo>
                <a:cubicBezTo>
                  <a:pt x="2523744" y="2595372"/>
                  <a:pt x="2487168" y="2667762"/>
                  <a:pt x="2450592" y="2740152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4" name="Freeform 100"/>
          <p:cNvSpPr>
            <a:spLocks noEditPoints="1"/>
          </p:cNvSpPr>
          <p:nvPr/>
        </p:nvSpPr>
        <p:spPr bwMode="auto">
          <a:xfrm flipH="1" flipV="1">
            <a:off x="3840352" y="2644510"/>
            <a:ext cx="318188" cy="318189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55" name="Freeform 100"/>
          <p:cNvSpPr>
            <a:spLocks noEditPoints="1"/>
          </p:cNvSpPr>
          <p:nvPr/>
        </p:nvSpPr>
        <p:spPr bwMode="auto">
          <a:xfrm flipH="1" flipV="1">
            <a:off x="4552483" y="3510861"/>
            <a:ext cx="318188" cy="318189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56" name="Freeform 100"/>
          <p:cNvSpPr>
            <a:spLocks noEditPoints="1"/>
          </p:cNvSpPr>
          <p:nvPr/>
        </p:nvSpPr>
        <p:spPr bwMode="auto">
          <a:xfrm flipH="1" flipV="1">
            <a:off x="4515907" y="4626086"/>
            <a:ext cx="318188" cy="318189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5454730" y="2380301"/>
            <a:ext cx="4292773" cy="62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40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4590604" y="2506489"/>
            <a:ext cx="10125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0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9" name="Freeform 30"/>
          <p:cNvSpPr>
            <a:spLocks noEditPoints="1"/>
          </p:cNvSpPr>
          <p:nvPr/>
        </p:nvSpPr>
        <p:spPr bwMode="auto">
          <a:xfrm>
            <a:off x="4376677" y="2546430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134713" y="3342894"/>
            <a:ext cx="4292773" cy="62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40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270587" y="3469082"/>
            <a:ext cx="10125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0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2" name="Freeform 30"/>
          <p:cNvSpPr>
            <a:spLocks noEditPoints="1"/>
          </p:cNvSpPr>
          <p:nvPr/>
        </p:nvSpPr>
        <p:spPr bwMode="auto">
          <a:xfrm>
            <a:off x="5056660" y="3509023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6075009" y="4467315"/>
            <a:ext cx="4292773" cy="624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40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5210883" y="4593503"/>
            <a:ext cx="10125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0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5" name="Freeform 30"/>
          <p:cNvSpPr>
            <a:spLocks noEditPoints="1"/>
          </p:cNvSpPr>
          <p:nvPr/>
        </p:nvSpPr>
        <p:spPr bwMode="auto">
          <a:xfrm>
            <a:off x="4996956" y="4633444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67" name="图片 6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2" r="27997"/>
          <a:stretch>
            <a:fillRect/>
          </a:stretch>
        </p:blipFill>
        <p:spPr>
          <a:xfrm>
            <a:off x="1103892" y="2717024"/>
            <a:ext cx="3467101" cy="345110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/>
          <a:srcRect t="17782" b="19280"/>
          <a:stretch>
            <a:fillRect/>
          </a:stretch>
        </p:blipFill>
        <p:spPr>
          <a:xfrm>
            <a:off x="527249" y="152400"/>
            <a:ext cx="11137501" cy="640080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4293078" y="876301"/>
            <a:ext cx="3605844" cy="924750"/>
            <a:chOff x="4293078" y="1244601"/>
            <a:chExt cx="3605844" cy="924750"/>
          </a:xfrm>
        </p:grpSpPr>
        <p:grpSp>
          <p:nvGrpSpPr>
            <p:cNvPr id="2" name="Group 4"/>
            <p:cNvGrpSpPr>
              <a:grpSpLocks noChangeAspect="1"/>
            </p:cNvGrpSpPr>
            <p:nvPr/>
          </p:nvGrpSpPr>
          <p:grpSpPr bwMode="auto">
            <a:xfrm>
              <a:off x="4293078" y="1244601"/>
              <a:ext cx="3605844" cy="924750"/>
              <a:chOff x="2364" y="234"/>
              <a:chExt cx="2556" cy="926"/>
            </a:xfrm>
            <a:solidFill>
              <a:schemeClr val="bg1"/>
            </a:solidFill>
          </p:grpSpPr>
          <p:sp>
            <p:nvSpPr>
              <p:cNvPr id="3" name="Freeform 5"/>
              <p:cNvSpPr>
                <a:spLocks noEditPoints="1"/>
              </p:cNvSpPr>
              <p:nvPr/>
            </p:nvSpPr>
            <p:spPr bwMode="auto">
              <a:xfrm>
                <a:off x="2364" y="234"/>
                <a:ext cx="2556" cy="926"/>
              </a:xfrm>
              <a:custGeom>
                <a:avLst/>
                <a:gdLst>
                  <a:gd name="T0" fmla="*/ 1057 w 1079"/>
                  <a:gd name="T1" fmla="*/ 96 h 389"/>
                  <a:gd name="T2" fmla="*/ 1077 w 1079"/>
                  <a:gd name="T3" fmla="*/ 44 h 389"/>
                  <a:gd name="T4" fmla="*/ 1072 w 1079"/>
                  <a:gd name="T5" fmla="*/ 26 h 389"/>
                  <a:gd name="T6" fmla="*/ 1065 w 1079"/>
                  <a:gd name="T7" fmla="*/ 18 h 389"/>
                  <a:gd name="T8" fmla="*/ 534 w 1079"/>
                  <a:gd name="T9" fmla="*/ 4 h 389"/>
                  <a:gd name="T10" fmla="*/ 272 w 1079"/>
                  <a:gd name="T11" fmla="*/ 1 h 389"/>
                  <a:gd name="T12" fmla="*/ 141 w 1079"/>
                  <a:gd name="T13" fmla="*/ 3 h 389"/>
                  <a:gd name="T14" fmla="*/ 9 w 1079"/>
                  <a:gd name="T15" fmla="*/ 11 h 389"/>
                  <a:gd name="T16" fmla="*/ 7 w 1079"/>
                  <a:gd name="T17" fmla="*/ 16 h 389"/>
                  <a:gd name="T18" fmla="*/ 1 w 1079"/>
                  <a:gd name="T19" fmla="*/ 24 h 389"/>
                  <a:gd name="T20" fmla="*/ 17 w 1079"/>
                  <a:gd name="T21" fmla="*/ 61 h 389"/>
                  <a:gd name="T22" fmla="*/ 37 w 1079"/>
                  <a:gd name="T23" fmla="*/ 107 h 389"/>
                  <a:gd name="T24" fmla="*/ 73 w 1079"/>
                  <a:gd name="T25" fmla="*/ 193 h 389"/>
                  <a:gd name="T26" fmla="*/ 73 w 1079"/>
                  <a:gd name="T27" fmla="*/ 194 h 389"/>
                  <a:gd name="T28" fmla="*/ 29 w 1079"/>
                  <a:gd name="T29" fmla="*/ 283 h 389"/>
                  <a:gd name="T30" fmla="*/ 8 w 1079"/>
                  <a:gd name="T31" fmla="*/ 369 h 389"/>
                  <a:gd name="T32" fmla="*/ 13 w 1079"/>
                  <a:gd name="T33" fmla="*/ 373 h 389"/>
                  <a:gd name="T34" fmla="*/ 16 w 1079"/>
                  <a:gd name="T35" fmla="*/ 379 h 389"/>
                  <a:gd name="T36" fmla="*/ 140 w 1079"/>
                  <a:gd name="T37" fmla="*/ 384 h 389"/>
                  <a:gd name="T38" fmla="*/ 273 w 1079"/>
                  <a:gd name="T39" fmla="*/ 379 h 389"/>
                  <a:gd name="T40" fmla="*/ 546 w 1079"/>
                  <a:gd name="T41" fmla="*/ 374 h 389"/>
                  <a:gd name="T42" fmla="*/ 1065 w 1079"/>
                  <a:gd name="T43" fmla="*/ 374 h 389"/>
                  <a:gd name="T44" fmla="*/ 1072 w 1079"/>
                  <a:gd name="T45" fmla="*/ 366 h 389"/>
                  <a:gd name="T46" fmla="*/ 1077 w 1079"/>
                  <a:gd name="T47" fmla="*/ 362 h 389"/>
                  <a:gd name="T48" fmla="*/ 1050 w 1079"/>
                  <a:gd name="T49" fmla="*/ 277 h 389"/>
                  <a:gd name="T50" fmla="*/ 1010 w 1079"/>
                  <a:gd name="T51" fmla="*/ 196 h 389"/>
                  <a:gd name="T52" fmla="*/ 1010 w 1079"/>
                  <a:gd name="T53" fmla="*/ 196 h 389"/>
                  <a:gd name="T54" fmla="*/ 1010 w 1079"/>
                  <a:gd name="T55" fmla="*/ 193 h 389"/>
                  <a:gd name="T56" fmla="*/ 1035 w 1079"/>
                  <a:gd name="T57" fmla="*/ 138 h 389"/>
                  <a:gd name="T58" fmla="*/ 1057 w 1079"/>
                  <a:gd name="T59" fmla="*/ 96 h 389"/>
                  <a:gd name="T60" fmla="*/ 997 w 1079"/>
                  <a:gd name="T61" fmla="*/ 194 h 389"/>
                  <a:gd name="T62" fmla="*/ 997 w 1079"/>
                  <a:gd name="T63" fmla="*/ 195 h 389"/>
                  <a:gd name="T64" fmla="*/ 996 w 1079"/>
                  <a:gd name="T65" fmla="*/ 205 h 389"/>
                  <a:gd name="T66" fmla="*/ 1037 w 1079"/>
                  <a:gd name="T67" fmla="*/ 287 h 389"/>
                  <a:gd name="T68" fmla="*/ 1066 w 1079"/>
                  <a:gd name="T69" fmla="*/ 359 h 389"/>
                  <a:gd name="T70" fmla="*/ 1065 w 1079"/>
                  <a:gd name="T71" fmla="*/ 359 h 389"/>
                  <a:gd name="T72" fmla="*/ 553 w 1079"/>
                  <a:gd name="T73" fmla="*/ 359 h 389"/>
                  <a:gd name="T74" fmla="*/ 287 w 1079"/>
                  <a:gd name="T75" fmla="*/ 363 h 389"/>
                  <a:gd name="T76" fmla="*/ 153 w 1079"/>
                  <a:gd name="T77" fmla="*/ 368 h 389"/>
                  <a:gd name="T78" fmla="*/ 22 w 1079"/>
                  <a:gd name="T79" fmla="*/ 369 h 389"/>
                  <a:gd name="T80" fmla="*/ 22 w 1079"/>
                  <a:gd name="T81" fmla="*/ 367 h 389"/>
                  <a:gd name="T82" fmla="*/ 46 w 1079"/>
                  <a:gd name="T83" fmla="*/ 282 h 389"/>
                  <a:gd name="T84" fmla="*/ 87 w 1079"/>
                  <a:gd name="T85" fmla="*/ 202 h 389"/>
                  <a:gd name="T86" fmla="*/ 84 w 1079"/>
                  <a:gd name="T87" fmla="*/ 192 h 389"/>
                  <a:gd name="T88" fmla="*/ 54 w 1079"/>
                  <a:gd name="T89" fmla="*/ 104 h 389"/>
                  <a:gd name="T90" fmla="*/ 34 w 1079"/>
                  <a:gd name="T91" fmla="*/ 59 h 389"/>
                  <a:gd name="T92" fmla="*/ 14 w 1079"/>
                  <a:gd name="T93" fmla="*/ 19 h 389"/>
                  <a:gd name="T94" fmla="*/ 141 w 1079"/>
                  <a:gd name="T95" fmla="*/ 17 h 389"/>
                  <a:gd name="T96" fmla="*/ 272 w 1079"/>
                  <a:gd name="T97" fmla="*/ 14 h 389"/>
                  <a:gd name="T98" fmla="*/ 534 w 1079"/>
                  <a:gd name="T99" fmla="*/ 18 h 389"/>
                  <a:gd name="T100" fmla="*/ 1061 w 1079"/>
                  <a:gd name="T101" fmla="*/ 32 h 389"/>
                  <a:gd name="T102" fmla="*/ 1062 w 1079"/>
                  <a:gd name="T103" fmla="*/ 35 h 389"/>
                  <a:gd name="T104" fmla="*/ 1062 w 1079"/>
                  <a:gd name="T105" fmla="*/ 37 h 389"/>
                  <a:gd name="T106" fmla="*/ 1060 w 1079"/>
                  <a:gd name="T107" fmla="*/ 45 h 389"/>
                  <a:gd name="T108" fmla="*/ 1051 w 1079"/>
                  <a:gd name="T109" fmla="*/ 68 h 389"/>
                  <a:gd name="T110" fmla="*/ 1031 w 1079"/>
                  <a:gd name="T111" fmla="*/ 113 h 389"/>
                  <a:gd name="T112" fmla="*/ 997 w 1079"/>
                  <a:gd name="T113" fmla="*/ 194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79" h="389">
                    <a:moveTo>
                      <a:pt x="1057" y="96"/>
                    </a:moveTo>
                    <a:cubicBezTo>
                      <a:pt x="1065" y="79"/>
                      <a:pt x="1073" y="62"/>
                      <a:pt x="1077" y="44"/>
                    </a:cubicBezTo>
                    <a:cubicBezTo>
                      <a:pt x="1079" y="38"/>
                      <a:pt x="1078" y="28"/>
                      <a:pt x="1072" y="26"/>
                    </a:cubicBezTo>
                    <a:cubicBezTo>
                      <a:pt x="1072" y="22"/>
                      <a:pt x="1070" y="18"/>
                      <a:pt x="1065" y="18"/>
                    </a:cubicBezTo>
                    <a:cubicBezTo>
                      <a:pt x="888" y="15"/>
                      <a:pt x="711" y="8"/>
                      <a:pt x="534" y="4"/>
                    </a:cubicBezTo>
                    <a:cubicBezTo>
                      <a:pt x="447" y="2"/>
                      <a:pt x="359" y="0"/>
                      <a:pt x="272" y="1"/>
                    </a:cubicBezTo>
                    <a:cubicBezTo>
                      <a:pt x="228" y="1"/>
                      <a:pt x="184" y="1"/>
                      <a:pt x="141" y="3"/>
                    </a:cubicBezTo>
                    <a:cubicBezTo>
                      <a:pt x="97" y="4"/>
                      <a:pt x="52" y="3"/>
                      <a:pt x="9" y="11"/>
                    </a:cubicBezTo>
                    <a:cubicBezTo>
                      <a:pt x="7" y="12"/>
                      <a:pt x="6" y="14"/>
                      <a:pt x="7" y="16"/>
                    </a:cubicBezTo>
                    <a:cubicBezTo>
                      <a:pt x="4" y="17"/>
                      <a:pt x="1" y="20"/>
                      <a:pt x="1" y="24"/>
                    </a:cubicBezTo>
                    <a:cubicBezTo>
                      <a:pt x="3" y="37"/>
                      <a:pt x="12" y="50"/>
                      <a:pt x="17" y="61"/>
                    </a:cubicBezTo>
                    <a:cubicBezTo>
                      <a:pt x="24" y="76"/>
                      <a:pt x="31" y="91"/>
                      <a:pt x="37" y="107"/>
                    </a:cubicBezTo>
                    <a:cubicBezTo>
                      <a:pt x="50" y="135"/>
                      <a:pt x="61" y="165"/>
                      <a:pt x="73" y="193"/>
                    </a:cubicBezTo>
                    <a:cubicBezTo>
                      <a:pt x="73" y="194"/>
                      <a:pt x="73" y="194"/>
                      <a:pt x="73" y="194"/>
                    </a:cubicBezTo>
                    <a:cubicBezTo>
                      <a:pt x="57" y="223"/>
                      <a:pt x="42" y="253"/>
                      <a:pt x="29" y="283"/>
                    </a:cubicBezTo>
                    <a:cubicBezTo>
                      <a:pt x="18" y="307"/>
                      <a:pt x="0" y="342"/>
                      <a:pt x="8" y="369"/>
                    </a:cubicBezTo>
                    <a:cubicBezTo>
                      <a:pt x="9" y="371"/>
                      <a:pt x="11" y="372"/>
                      <a:pt x="13" y="373"/>
                    </a:cubicBezTo>
                    <a:cubicBezTo>
                      <a:pt x="12" y="376"/>
                      <a:pt x="14" y="378"/>
                      <a:pt x="16" y="379"/>
                    </a:cubicBezTo>
                    <a:cubicBezTo>
                      <a:pt x="57" y="389"/>
                      <a:pt x="99" y="387"/>
                      <a:pt x="140" y="384"/>
                    </a:cubicBezTo>
                    <a:cubicBezTo>
                      <a:pt x="184" y="382"/>
                      <a:pt x="228" y="380"/>
                      <a:pt x="273" y="379"/>
                    </a:cubicBezTo>
                    <a:cubicBezTo>
                      <a:pt x="364" y="376"/>
                      <a:pt x="455" y="374"/>
                      <a:pt x="546" y="374"/>
                    </a:cubicBezTo>
                    <a:cubicBezTo>
                      <a:pt x="719" y="374"/>
                      <a:pt x="892" y="374"/>
                      <a:pt x="1065" y="374"/>
                    </a:cubicBezTo>
                    <a:cubicBezTo>
                      <a:pt x="1070" y="374"/>
                      <a:pt x="1073" y="370"/>
                      <a:pt x="1072" y="366"/>
                    </a:cubicBezTo>
                    <a:cubicBezTo>
                      <a:pt x="1075" y="366"/>
                      <a:pt x="1077" y="364"/>
                      <a:pt x="1077" y="362"/>
                    </a:cubicBezTo>
                    <a:cubicBezTo>
                      <a:pt x="1073" y="333"/>
                      <a:pt x="1061" y="304"/>
                      <a:pt x="1050" y="277"/>
                    </a:cubicBezTo>
                    <a:cubicBezTo>
                      <a:pt x="1039" y="249"/>
                      <a:pt x="1026" y="222"/>
                      <a:pt x="1010" y="196"/>
                    </a:cubicBezTo>
                    <a:cubicBezTo>
                      <a:pt x="1010" y="196"/>
                      <a:pt x="1010" y="196"/>
                      <a:pt x="1010" y="196"/>
                    </a:cubicBezTo>
                    <a:cubicBezTo>
                      <a:pt x="1010" y="195"/>
                      <a:pt x="1010" y="194"/>
                      <a:pt x="1010" y="193"/>
                    </a:cubicBezTo>
                    <a:cubicBezTo>
                      <a:pt x="1008" y="175"/>
                      <a:pt x="1026" y="153"/>
                      <a:pt x="1035" y="138"/>
                    </a:cubicBezTo>
                    <a:cubicBezTo>
                      <a:pt x="1044" y="125"/>
                      <a:pt x="1050" y="111"/>
                      <a:pt x="1057" y="96"/>
                    </a:cubicBezTo>
                    <a:moveTo>
                      <a:pt x="997" y="194"/>
                    </a:moveTo>
                    <a:cubicBezTo>
                      <a:pt x="997" y="195"/>
                      <a:pt x="997" y="195"/>
                      <a:pt x="997" y="195"/>
                    </a:cubicBezTo>
                    <a:cubicBezTo>
                      <a:pt x="995" y="197"/>
                      <a:pt x="994" y="201"/>
                      <a:pt x="996" y="205"/>
                    </a:cubicBezTo>
                    <a:cubicBezTo>
                      <a:pt x="1012" y="231"/>
                      <a:pt x="1025" y="259"/>
                      <a:pt x="1037" y="287"/>
                    </a:cubicBezTo>
                    <a:cubicBezTo>
                      <a:pt x="1047" y="311"/>
                      <a:pt x="1054" y="336"/>
                      <a:pt x="1066" y="359"/>
                    </a:cubicBezTo>
                    <a:cubicBezTo>
                      <a:pt x="1066" y="359"/>
                      <a:pt x="1065" y="359"/>
                      <a:pt x="1065" y="359"/>
                    </a:cubicBezTo>
                    <a:cubicBezTo>
                      <a:pt x="894" y="359"/>
                      <a:pt x="724" y="359"/>
                      <a:pt x="553" y="359"/>
                    </a:cubicBezTo>
                    <a:cubicBezTo>
                      <a:pt x="464" y="359"/>
                      <a:pt x="376" y="360"/>
                      <a:pt x="287" y="363"/>
                    </a:cubicBezTo>
                    <a:cubicBezTo>
                      <a:pt x="243" y="365"/>
                      <a:pt x="198" y="365"/>
                      <a:pt x="153" y="368"/>
                    </a:cubicBezTo>
                    <a:cubicBezTo>
                      <a:pt x="109" y="371"/>
                      <a:pt x="66" y="373"/>
                      <a:pt x="22" y="369"/>
                    </a:cubicBezTo>
                    <a:cubicBezTo>
                      <a:pt x="22" y="368"/>
                      <a:pt x="22" y="368"/>
                      <a:pt x="22" y="367"/>
                    </a:cubicBezTo>
                    <a:cubicBezTo>
                      <a:pt x="18" y="339"/>
                      <a:pt x="35" y="307"/>
                      <a:pt x="46" y="282"/>
                    </a:cubicBezTo>
                    <a:cubicBezTo>
                      <a:pt x="59" y="255"/>
                      <a:pt x="74" y="229"/>
                      <a:pt x="87" y="202"/>
                    </a:cubicBezTo>
                    <a:cubicBezTo>
                      <a:pt x="89" y="198"/>
                      <a:pt x="87" y="194"/>
                      <a:pt x="84" y="192"/>
                    </a:cubicBezTo>
                    <a:cubicBezTo>
                      <a:pt x="78" y="162"/>
                      <a:pt x="66" y="132"/>
                      <a:pt x="54" y="104"/>
                    </a:cubicBezTo>
                    <a:cubicBezTo>
                      <a:pt x="48" y="89"/>
                      <a:pt x="41" y="74"/>
                      <a:pt x="34" y="59"/>
                    </a:cubicBezTo>
                    <a:cubicBezTo>
                      <a:pt x="28" y="46"/>
                      <a:pt x="23" y="30"/>
                      <a:pt x="14" y="19"/>
                    </a:cubicBezTo>
                    <a:cubicBezTo>
                      <a:pt x="56" y="22"/>
                      <a:pt x="99" y="18"/>
                      <a:pt x="141" y="17"/>
                    </a:cubicBezTo>
                    <a:cubicBezTo>
                      <a:pt x="184" y="15"/>
                      <a:pt x="228" y="15"/>
                      <a:pt x="272" y="14"/>
                    </a:cubicBezTo>
                    <a:cubicBezTo>
                      <a:pt x="359" y="14"/>
                      <a:pt x="447" y="15"/>
                      <a:pt x="534" y="18"/>
                    </a:cubicBezTo>
                    <a:cubicBezTo>
                      <a:pt x="710" y="22"/>
                      <a:pt x="885" y="29"/>
                      <a:pt x="1061" y="32"/>
                    </a:cubicBezTo>
                    <a:cubicBezTo>
                      <a:pt x="1061" y="33"/>
                      <a:pt x="1061" y="34"/>
                      <a:pt x="1062" y="35"/>
                    </a:cubicBezTo>
                    <a:cubicBezTo>
                      <a:pt x="1062" y="36"/>
                      <a:pt x="1062" y="37"/>
                      <a:pt x="1062" y="37"/>
                    </a:cubicBezTo>
                    <a:cubicBezTo>
                      <a:pt x="1061" y="40"/>
                      <a:pt x="1061" y="42"/>
                      <a:pt x="1060" y="45"/>
                    </a:cubicBezTo>
                    <a:cubicBezTo>
                      <a:pt x="1058" y="53"/>
                      <a:pt x="1054" y="60"/>
                      <a:pt x="1051" y="68"/>
                    </a:cubicBezTo>
                    <a:cubicBezTo>
                      <a:pt x="1045" y="83"/>
                      <a:pt x="1038" y="98"/>
                      <a:pt x="1031" y="113"/>
                    </a:cubicBezTo>
                    <a:cubicBezTo>
                      <a:pt x="1021" y="136"/>
                      <a:pt x="987" y="167"/>
                      <a:pt x="997" y="19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Freeform 6"/>
              <p:cNvSpPr/>
              <p:nvPr/>
            </p:nvSpPr>
            <p:spPr bwMode="auto">
              <a:xfrm>
                <a:off x="2433" y="1012"/>
                <a:ext cx="90" cy="88"/>
              </a:xfrm>
              <a:custGeom>
                <a:avLst/>
                <a:gdLst>
                  <a:gd name="T0" fmla="*/ 35 w 38"/>
                  <a:gd name="T1" fmla="*/ 26 h 37"/>
                  <a:gd name="T2" fmla="*/ 23 w 38"/>
                  <a:gd name="T3" fmla="*/ 26 h 37"/>
                  <a:gd name="T4" fmla="*/ 13 w 38"/>
                  <a:gd name="T5" fmla="*/ 26 h 37"/>
                  <a:gd name="T6" fmla="*/ 14 w 38"/>
                  <a:gd name="T7" fmla="*/ 6 h 37"/>
                  <a:gd name="T8" fmla="*/ 8 w 38"/>
                  <a:gd name="T9" fmla="*/ 4 h 37"/>
                  <a:gd name="T10" fmla="*/ 2 w 38"/>
                  <a:gd name="T11" fmla="*/ 27 h 37"/>
                  <a:gd name="T12" fmla="*/ 5 w 38"/>
                  <a:gd name="T13" fmla="*/ 35 h 37"/>
                  <a:gd name="T14" fmla="*/ 21 w 38"/>
                  <a:gd name="T15" fmla="*/ 37 h 37"/>
                  <a:gd name="T16" fmla="*/ 37 w 38"/>
                  <a:gd name="T17" fmla="*/ 32 h 37"/>
                  <a:gd name="T18" fmla="*/ 35 w 38"/>
                  <a:gd name="T19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7">
                    <a:moveTo>
                      <a:pt x="35" y="26"/>
                    </a:moveTo>
                    <a:cubicBezTo>
                      <a:pt x="31" y="24"/>
                      <a:pt x="27" y="26"/>
                      <a:pt x="23" y="26"/>
                    </a:cubicBezTo>
                    <a:cubicBezTo>
                      <a:pt x="20" y="26"/>
                      <a:pt x="16" y="26"/>
                      <a:pt x="13" y="26"/>
                    </a:cubicBezTo>
                    <a:cubicBezTo>
                      <a:pt x="14" y="19"/>
                      <a:pt x="13" y="13"/>
                      <a:pt x="14" y="6"/>
                    </a:cubicBezTo>
                    <a:cubicBezTo>
                      <a:pt x="15" y="2"/>
                      <a:pt x="10" y="0"/>
                      <a:pt x="8" y="4"/>
                    </a:cubicBezTo>
                    <a:cubicBezTo>
                      <a:pt x="5" y="12"/>
                      <a:pt x="7" y="20"/>
                      <a:pt x="2" y="27"/>
                    </a:cubicBezTo>
                    <a:cubicBezTo>
                      <a:pt x="0" y="30"/>
                      <a:pt x="2" y="34"/>
                      <a:pt x="5" y="35"/>
                    </a:cubicBezTo>
                    <a:cubicBezTo>
                      <a:pt x="10" y="36"/>
                      <a:pt x="16" y="37"/>
                      <a:pt x="21" y="37"/>
                    </a:cubicBezTo>
                    <a:cubicBezTo>
                      <a:pt x="27" y="37"/>
                      <a:pt x="34" y="37"/>
                      <a:pt x="37" y="32"/>
                    </a:cubicBezTo>
                    <a:cubicBezTo>
                      <a:pt x="38" y="30"/>
                      <a:pt x="37" y="27"/>
                      <a:pt x="35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Freeform 7"/>
              <p:cNvSpPr/>
              <p:nvPr/>
            </p:nvSpPr>
            <p:spPr bwMode="auto">
              <a:xfrm>
                <a:off x="2478" y="908"/>
                <a:ext cx="54" cy="69"/>
              </a:xfrm>
              <a:custGeom>
                <a:avLst/>
                <a:gdLst>
                  <a:gd name="T0" fmla="*/ 18 w 23"/>
                  <a:gd name="T1" fmla="*/ 2 h 29"/>
                  <a:gd name="T2" fmla="*/ 10 w 23"/>
                  <a:gd name="T3" fmla="*/ 11 h 29"/>
                  <a:gd name="T4" fmla="*/ 2 w 23"/>
                  <a:gd name="T5" fmla="*/ 23 h 29"/>
                  <a:gd name="T6" fmla="*/ 7 w 23"/>
                  <a:gd name="T7" fmla="*/ 26 h 29"/>
                  <a:gd name="T8" fmla="*/ 16 w 23"/>
                  <a:gd name="T9" fmla="*/ 15 h 29"/>
                  <a:gd name="T10" fmla="*/ 22 w 23"/>
                  <a:gd name="T11" fmla="*/ 5 h 29"/>
                  <a:gd name="T12" fmla="*/ 18 w 23"/>
                  <a:gd name="T13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18" y="2"/>
                    </a:moveTo>
                    <a:cubicBezTo>
                      <a:pt x="14" y="4"/>
                      <a:pt x="12" y="8"/>
                      <a:pt x="10" y="11"/>
                    </a:cubicBezTo>
                    <a:cubicBezTo>
                      <a:pt x="7" y="15"/>
                      <a:pt x="4" y="18"/>
                      <a:pt x="2" y="23"/>
                    </a:cubicBezTo>
                    <a:cubicBezTo>
                      <a:pt x="0" y="26"/>
                      <a:pt x="5" y="29"/>
                      <a:pt x="7" y="26"/>
                    </a:cubicBezTo>
                    <a:cubicBezTo>
                      <a:pt x="10" y="22"/>
                      <a:pt x="13" y="19"/>
                      <a:pt x="16" y="15"/>
                    </a:cubicBezTo>
                    <a:cubicBezTo>
                      <a:pt x="18" y="12"/>
                      <a:pt x="22" y="9"/>
                      <a:pt x="22" y="5"/>
                    </a:cubicBezTo>
                    <a:cubicBezTo>
                      <a:pt x="23" y="3"/>
                      <a:pt x="20" y="0"/>
                      <a:pt x="18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Freeform 8"/>
              <p:cNvSpPr/>
              <p:nvPr/>
            </p:nvSpPr>
            <p:spPr bwMode="auto">
              <a:xfrm>
                <a:off x="2532" y="786"/>
                <a:ext cx="59" cy="93"/>
              </a:xfrm>
              <a:custGeom>
                <a:avLst/>
                <a:gdLst>
                  <a:gd name="T0" fmla="*/ 24 w 25"/>
                  <a:gd name="T1" fmla="*/ 3 h 39"/>
                  <a:gd name="T2" fmla="*/ 20 w 25"/>
                  <a:gd name="T3" fmla="*/ 1 h 39"/>
                  <a:gd name="T4" fmla="*/ 10 w 25"/>
                  <a:gd name="T5" fmla="*/ 17 h 39"/>
                  <a:gd name="T6" fmla="*/ 1 w 25"/>
                  <a:gd name="T7" fmla="*/ 35 h 39"/>
                  <a:gd name="T8" fmla="*/ 6 w 25"/>
                  <a:gd name="T9" fmla="*/ 37 h 39"/>
                  <a:gd name="T10" fmla="*/ 18 w 25"/>
                  <a:gd name="T11" fmla="*/ 20 h 39"/>
                  <a:gd name="T12" fmla="*/ 24 w 25"/>
                  <a:gd name="T13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24" y="3"/>
                    </a:moveTo>
                    <a:cubicBezTo>
                      <a:pt x="24" y="1"/>
                      <a:pt x="21" y="0"/>
                      <a:pt x="20" y="1"/>
                    </a:cubicBezTo>
                    <a:cubicBezTo>
                      <a:pt x="14" y="4"/>
                      <a:pt x="12" y="12"/>
                      <a:pt x="10" y="17"/>
                    </a:cubicBezTo>
                    <a:cubicBezTo>
                      <a:pt x="7" y="23"/>
                      <a:pt x="4" y="29"/>
                      <a:pt x="1" y="35"/>
                    </a:cubicBezTo>
                    <a:cubicBezTo>
                      <a:pt x="0" y="38"/>
                      <a:pt x="5" y="39"/>
                      <a:pt x="6" y="37"/>
                    </a:cubicBezTo>
                    <a:cubicBezTo>
                      <a:pt x="10" y="31"/>
                      <a:pt x="14" y="25"/>
                      <a:pt x="18" y="20"/>
                    </a:cubicBezTo>
                    <a:cubicBezTo>
                      <a:pt x="21" y="14"/>
                      <a:pt x="25" y="9"/>
                      <a:pt x="2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Freeform 9"/>
              <p:cNvSpPr/>
              <p:nvPr/>
            </p:nvSpPr>
            <p:spPr bwMode="auto">
              <a:xfrm>
                <a:off x="2580" y="639"/>
                <a:ext cx="56" cy="107"/>
              </a:xfrm>
              <a:custGeom>
                <a:avLst/>
                <a:gdLst>
                  <a:gd name="T0" fmla="*/ 23 w 24"/>
                  <a:gd name="T1" fmla="*/ 26 h 45"/>
                  <a:gd name="T2" fmla="*/ 13 w 24"/>
                  <a:gd name="T3" fmla="*/ 9 h 45"/>
                  <a:gd name="T4" fmla="*/ 4 w 24"/>
                  <a:gd name="T5" fmla="*/ 0 h 45"/>
                  <a:gd name="T6" fmla="*/ 0 w 24"/>
                  <a:gd name="T7" fmla="*/ 3 h 45"/>
                  <a:gd name="T8" fmla="*/ 8 w 24"/>
                  <a:gd name="T9" fmla="*/ 19 h 45"/>
                  <a:gd name="T10" fmla="*/ 13 w 24"/>
                  <a:gd name="T11" fmla="*/ 29 h 45"/>
                  <a:gd name="T12" fmla="*/ 7 w 24"/>
                  <a:gd name="T13" fmla="*/ 38 h 45"/>
                  <a:gd name="T14" fmla="*/ 10 w 24"/>
                  <a:gd name="T15" fmla="*/ 43 h 45"/>
                  <a:gd name="T16" fmla="*/ 22 w 24"/>
                  <a:gd name="T17" fmla="*/ 32 h 45"/>
                  <a:gd name="T18" fmla="*/ 23 w 24"/>
                  <a:gd name="T1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45">
                    <a:moveTo>
                      <a:pt x="23" y="26"/>
                    </a:moveTo>
                    <a:cubicBezTo>
                      <a:pt x="19" y="20"/>
                      <a:pt x="16" y="14"/>
                      <a:pt x="13" y="9"/>
                    </a:cubicBezTo>
                    <a:cubicBezTo>
                      <a:pt x="11" y="4"/>
                      <a:pt x="9" y="0"/>
                      <a:pt x="4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9"/>
                      <a:pt x="5" y="15"/>
                      <a:pt x="8" y="19"/>
                    </a:cubicBezTo>
                    <a:cubicBezTo>
                      <a:pt x="10" y="23"/>
                      <a:pt x="11" y="26"/>
                      <a:pt x="13" y="29"/>
                    </a:cubicBezTo>
                    <a:cubicBezTo>
                      <a:pt x="15" y="31"/>
                      <a:pt x="8" y="37"/>
                      <a:pt x="7" y="38"/>
                    </a:cubicBezTo>
                    <a:cubicBezTo>
                      <a:pt x="4" y="40"/>
                      <a:pt x="7" y="45"/>
                      <a:pt x="10" y="43"/>
                    </a:cubicBezTo>
                    <a:cubicBezTo>
                      <a:pt x="16" y="41"/>
                      <a:pt x="18" y="36"/>
                      <a:pt x="22" y="32"/>
                    </a:cubicBezTo>
                    <a:cubicBezTo>
                      <a:pt x="23" y="30"/>
                      <a:pt x="24" y="28"/>
                      <a:pt x="23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Freeform 10"/>
              <p:cNvSpPr/>
              <p:nvPr/>
            </p:nvSpPr>
            <p:spPr bwMode="auto">
              <a:xfrm>
                <a:off x="2530" y="501"/>
                <a:ext cx="45" cy="88"/>
              </a:xfrm>
              <a:custGeom>
                <a:avLst/>
                <a:gdLst>
                  <a:gd name="T0" fmla="*/ 19 w 19"/>
                  <a:gd name="T1" fmla="*/ 34 h 37"/>
                  <a:gd name="T2" fmla="*/ 15 w 19"/>
                  <a:gd name="T3" fmla="*/ 19 h 37"/>
                  <a:gd name="T4" fmla="*/ 8 w 19"/>
                  <a:gd name="T5" fmla="*/ 3 h 37"/>
                  <a:gd name="T6" fmla="*/ 2 w 19"/>
                  <a:gd name="T7" fmla="*/ 5 h 37"/>
                  <a:gd name="T8" fmla="*/ 8 w 19"/>
                  <a:gd name="T9" fmla="*/ 19 h 37"/>
                  <a:gd name="T10" fmla="*/ 16 w 19"/>
                  <a:gd name="T11" fmla="*/ 35 h 37"/>
                  <a:gd name="T12" fmla="*/ 19 w 19"/>
                  <a:gd name="T13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7">
                    <a:moveTo>
                      <a:pt x="19" y="34"/>
                    </a:moveTo>
                    <a:cubicBezTo>
                      <a:pt x="18" y="29"/>
                      <a:pt x="17" y="24"/>
                      <a:pt x="15" y="19"/>
                    </a:cubicBezTo>
                    <a:cubicBezTo>
                      <a:pt x="13" y="13"/>
                      <a:pt x="11" y="7"/>
                      <a:pt x="8" y="3"/>
                    </a:cubicBezTo>
                    <a:cubicBezTo>
                      <a:pt x="6" y="0"/>
                      <a:pt x="0" y="1"/>
                      <a:pt x="2" y="5"/>
                    </a:cubicBezTo>
                    <a:cubicBezTo>
                      <a:pt x="3" y="10"/>
                      <a:pt x="6" y="14"/>
                      <a:pt x="8" y="19"/>
                    </a:cubicBezTo>
                    <a:cubicBezTo>
                      <a:pt x="11" y="24"/>
                      <a:pt x="14" y="29"/>
                      <a:pt x="16" y="35"/>
                    </a:cubicBezTo>
                    <a:cubicBezTo>
                      <a:pt x="16" y="37"/>
                      <a:pt x="19" y="36"/>
                      <a:pt x="19" y="3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Freeform 11"/>
              <p:cNvSpPr/>
              <p:nvPr/>
            </p:nvSpPr>
            <p:spPr bwMode="auto">
              <a:xfrm>
                <a:off x="2490" y="377"/>
                <a:ext cx="42" cy="78"/>
              </a:xfrm>
              <a:custGeom>
                <a:avLst/>
                <a:gdLst>
                  <a:gd name="T0" fmla="*/ 15 w 18"/>
                  <a:gd name="T1" fmla="*/ 25 h 33"/>
                  <a:gd name="T2" fmla="*/ 11 w 18"/>
                  <a:gd name="T3" fmla="*/ 14 h 33"/>
                  <a:gd name="T4" fmla="*/ 8 w 18"/>
                  <a:gd name="T5" fmla="*/ 4 h 33"/>
                  <a:gd name="T6" fmla="*/ 1 w 18"/>
                  <a:gd name="T7" fmla="*/ 4 h 33"/>
                  <a:gd name="T8" fmla="*/ 1 w 18"/>
                  <a:gd name="T9" fmla="*/ 16 h 33"/>
                  <a:gd name="T10" fmla="*/ 8 w 18"/>
                  <a:gd name="T11" fmla="*/ 29 h 33"/>
                  <a:gd name="T12" fmla="*/ 15 w 18"/>
                  <a:gd name="T13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3">
                    <a:moveTo>
                      <a:pt x="15" y="25"/>
                    </a:moveTo>
                    <a:cubicBezTo>
                      <a:pt x="14" y="21"/>
                      <a:pt x="12" y="18"/>
                      <a:pt x="11" y="14"/>
                    </a:cubicBezTo>
                    <a:cubicBezTo>
                      <a:pt x="10" y="11"/>
                      <a:pt x="9" y="7"/>
                      <a:pt x="8" y="4"/>
                    </a:cubicBezTo>
                    <a:cubicBezTo>
                      <a:pt x="7" y="0"/>
                      <a:pt x="2" y="0"/>
                      <a:pt x="1" y="4"/>
                    </a:cubicBezTo>
                    <a:cubicBezTo>
                      <a:pt x="0" y="8"/>
                      <a:pt x="0" y="11"/>
                      <a:pt x="1" y="16"/>
                    </a:cubicBezTo>
                    <a:cubicBezTo>
                      <a:pt x="3" y="20"/>
                      <a:pt x="5" y="25"/>
                      <a:pt x="8" y="29"/>
                    </a:cubicBezTo>
                    <a:cubicBezTo>
                      <a:pt x="11" y="33"/>
                      <a:pt x="18" y="29"/>
                      <a:pt x="15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Freeform 12"/>
              <p:cNvSpPr/>
              <p:nvPr/>
            </p:nvSpPr>
            <p:spPr bwMode="auto">
              <a:xfrm>
                <a:off x="2466" y="310"/>
                <a:ext cx="97" cy="55"/>
              </a:xfrm>
              <a:custGeom>
                <a:avLst/>
                <a:gdLst>
                  <a:gd name="T0" fmla="*/ 39 w 41"/>
                  <a:gd name="T1" fmla="*/ 5 h 23"/>
                  <a:gd name="T2" fmla="*/ 24 w 41"/>
                  <a:gd name="T3" fmla="*/ 1 h 23"/>
                  <a:gd name="T4" fmla="*/ 5 w 41"/>
                  <a:gd name="T5" fmla="*/ 1 h 23"/>
                  <a:gd name="T6" fmla="*/ 0 w 41"/>
                  <a:gd name="T7" fmla="*/ 6 h 23"/>
                  <a:gd name="T8" fmla="*/ 7 w 41"/>
                  <a:gd name="T9" fmla="*/ 19 h 23"/>
                  <a:gd name="T10" fmla="*/ 12 w 41"/>
                  <a:gd name="T11" fmla="*/ 16 h 23"/>
                  <a:gd name="T12" fmla="*/ 10 w 41"/>
                  <a:gd name="T13" fmla="*/ 10 h 23"/>
                  <a:gd name="T14" fmla="*/ 22 w 41"/>
                  <a:gd name="T15" fmla="*/ 11 h 23"/>
                  <a:gd name="T16" fmla="*/ 38 w 41"/>
                  <a:gd name="T17" fmla="*/ 11 h 23"/>
                  <a:gd name="T18" fmla="*/ 39 w 41"/>
                  <a:gd name="T1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23">
                    <a:moveTo>
                      <a:pt x="39" y="5"/>
                    </a:moveTo>
                    <a:cubicBezTo>
                      <a:pt x="35" y="1"/>
                      <a:pt x="29" y="1"/>
                      <a:pt x="24" y="1"/>
                    </a:cubicBezTo>
                    <a:cubicBezTo>
                      <a:pt x="18" y="0"/>
                      <a:pt x="11" y="1"/>
                      <a:pt x="5" y="1"/>
                    </a:cubicBezTo>
                    <a:cubicBezTo>
                      <a:pt x="2" y="1"/>
                      <a:pt x="0" y="4"/>
                      <a:pt x="0" y="6"/>
                    </a:cubicBezTo>
                    <a:cubicBezTo>
                      <a:pt x="1" y="11"/>
                      <a:pt x="4" y="15"/>
                      <a:pt x="7" y="19"/>
                    </a:cubicBezTo>
                    <a:cubicBezTo>
                      <a:pt x="9" y="23"/>
                      <a:pt x="14" y="20"/>
                      <a:pt x="12" y="16"/>
                    </a:cubicBezTo>
                    <a:cubicBezTo>
                      <a:pt x="11" y="14"/>
                      <a:pt x="10" y="12"/>
                      <a:pt x="10" y="10"/>
                    </a:cubicBezTo>
                    <a:cubicBezTo>
                      <a:pt x="14" y="10"/>
                      <a:pt x="18" y="10"/>
                      <a:pt x="22" y="11"/>
                    </a:cubicBezTo>
                    <a:cubicBezTo>
                      <a:pt x="27" y="11"/>
                      <a:pt x="33" y="13"/>
                      <a:pt x="38" y="11"/>
                    </a:cubicBezTo>
                    <a:cubicBezTo>
                      <a:pt x="40" y="10"/>
                      <a:pt x="41" y="7"/>
                      <a:pt x="39" y="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Freeform 13"/>
              <p:cNvSpPr/>
              <p:nvPr/>
            </p:nvSpPr>
            <p:spPr bwMode="auto">
              <a:xfrm>
                <a:off x="2615" y="313"/>
                <a:ext cx="88" cy="21"/>
              </a:xfrm>
              <a:custGeom>
                <a:avLst/>
                <a:gdLst>
                  <a:gd name="T0" fmla="*/ 34 w 37"/>
                  <a:gd name="T1" fmla="*/ 1 h 9"/>
                  <a:gd name="T2" fmla="*/ 3 w 37"/>
                  <a:gd name="T3" fmla="*/ 1 h 9"/>
                  <a:gd name="T4" fmla="*/ 3 w 37"/>
                  <a:gd name="T5" fmla="*/ 7 h 9"/>
                  <a:gd name="T6" fmla="*/ 34 w 37"/>
                  <a:gd name="T7" fmla="*/ 7 h 9"/>
                  <a:gd name="T8" fmla="*/ 34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4" y="1"/>
                    </a:moveTo>
                    <a:cubicBezTo>
                      <a:pt x="24" y="0"/>
                      <a:pt x="13" y="0"/>
                      <a:pt x="3" y="1"/>
                    </a:cubicBezTo>
                    <a:cubicBezTo>
                      <a:pt x="0" y="2"/>
                      <a:pt x="0" y="7"/>
                      <a:pt x="3" y="7"/>
                    </a:cubicBezTo>
                    <a:cubicBezTo>
                      <a:pt x="13" y="8"/>
                      <a:pt x="24" y="9"/>
                      <a:pt x="34" y="7"/>
                    </a:cubicBezTo>
                    <a:cubicBezTo>
                      <a:pt x="37" y="7"/>
                      <a:pt x="37" y="2"/>
                      <a:pt x="3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2760" y="310"/>
                <a:ext cx="78" cy="24"/>
              </a:xfrm>
              <a:custGeom>
                <a:avLst/>
                <a:gdLst>
                  <a:gd name="T0" fmla="*/ 30 w 33"/>
                  <a:gd name="T1" fmla="*/ 2 h 10"/>
                  <a:gd name="T2" fmla="*/ 4 w 33"/>
                  <a:gd name="T3" fmla="*/ 2 h 10"/>
                  <a:gd name="T4" fmla="*/ 4 w 33"/>
                  <a:gd name="T5" fmla="*/ 8 h 10"/>
                  <a:gd name="T6" fmla="*/ 30 w 33"/>
                  <a:gd name="T7" fmla="*/ 8 h 10"/>
                  <a:gd name="T8" fmla="*/ 30 w 33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">
                    <a:moveTo>
                      <a:pt x="30" y="2"/>
                    </a:moveTo>
                    <a:cubicBezTo>
                      <a:pt x="22" y="0"/>
                      <a:pt x="12" y="1"/>
                      <a:pt x="4" y="2"/>
                    </a:cubicBezTo>
                    <a:cubicBezTo>
                      <a:pt x="0" y="3"/>
                      <a:pt x="0" y="8"/>
                      <a:pt x="4" y="8"/>
                    </a:cubicBezTo>
                    <a:cubicBezTo>
                      <a:pt x="12" y="9"/>
                      <a:pt x="22" y="10"/>
                      <a:pt x="30" y="8"/>
                    </a:cubicBezTo>
                    <a:cubicBezTo>
                      <a:pt x="33" y="7"/>
                      <a:pt x="33" y="3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2925" y="305"/>
                <a:ext cx="71" cy="24"/>
              </a:xfrm>
              <a:custGeom>
                <a:avLst/>
                <a:gdLst>
                  <a:gd name="T0" fmla="*/ 27 w 30"/>
                  <a:gd name="T1" fmla="*/ 1 h 10"/>
                  <a:gd name="T2" fmla="*/ 4 w 30"/>
                  <a:gd name="T3" fmla="*/ 2 h 10"/>
                  <a:gd name="T4" fmla="*/ 4 w 30"/>
                  <a:gd name="T5" fmla="*/ 8 h 10"/>
                  <a:gd name="T6" fmla="*/ 27 w 30"/>
                  <a:gd name="T7" fmla="*/ 8 h 10"/>
                  <a:gd name="T8" fmla="*/ 27 w 3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0">
                    <a:moveTo>
                      <a:pt x="27" y="1"/>
                    </a:moveTo>
                    <a:cubicBezTo>
                      <a:pt x="20" y="0"/>
                      <a:pt x="11" y="1"/>
                      <a:pt x="4" y="2"/>
                    </a:cubicBezTo>
                    <a:cubicBezTo>
                      <a:pt x="0" y="2"/>
                      <a:pt x="0" y="7"/>
                      <a:pt x="4" y="8"/>
                    </a:cubicBezTo>
                    <a:cubicBezTo>
                      <a:pt x="11" y="9"/>
                      <a:pt x="20" y="10"/>
                      <a:pt x="27" y="8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16"/>
              <p:cNvSpPr/>
              <p:nvPr/>
            </p:nvSpPr>
            <p:spPr bwMode="auto">
              <a:xfrm>
                <a:off x="3086" y="310"/>
                <a:ext cx="90" cy="24"/>
              </a:xfrm>
              <a:custGeom>
                <a:avLst/>
                <a:gdLst>
                  <a:gd name="T0" fmla="*/ 35 w 38"/>
                  <a:gd name="T1" fmla="*/ 3 h 10"/>
                  <a:gd name="T2" fmla="*/ 3 w 38"/>
                  <a:gd name="T3" fmla="*/ 1 h 10"/>
                  <a:gd name="T4" fmla="*/ 2 w 38"/>
                  <a:gd name="T5" fmla="*/ 5 h 10"/>
                  <a:gd name="T6" fmla="*/ 35 w 38"/>
                  <a:gd name="T7" fmla="*/ 8 h 10"/>
                  <a:gd name="T8" fmla="*/ 35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3"/>
                    </a:moveTo>
                    <a:cubicBezTo>
                      <a:pt x="25" y="1"/>
                      <a:pt x="13" y="2"/>
                      <a:pt x="3" y="1"/>
                    </a:cubicBezTo>
                    <a:cubicBezTo>
                      <a:pt x="0" y="0"/>
                      <a:pt x="0" y="4"/>
                      <a:pt x="2" y="5"/>
                    </a:cubicBezTo>
                    <a:cubicBezTo>
                      <a:pt x="12" y="9"/>
                      <a:pt x="25" y="10"/>
                      <a:pt x="35" y="8"/>
                    </a:cubicBezTo>
                    <a:cubicBezTo>
                      <a:pt x="38" y="7"/>
                      <a:pt x="38" y="3"/>
                      <a:pt x="35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17"/>
              <p:cNvSpPr/>
              <p:nvPr/>
            </p:nvSpPr>
            <p:spPr bwMode="auto">
              <a:xfrm>
                <a:off x="3233" y="305"/>
                <a:ext cx="93" cy="22"/>
              </a:xfrm>
              <a:custGeom>
                <a:avLst/>
                <a:gdLst>
                  <a:gd name="T0" fmla="*/ 35 w 39"/>
                  <a:gd name="T1" fmla="*/ 2 h 9"/>
                  <a:gd name="T2" fmla="*/ 5 w 39"/>
                  <a:gd name="T3" fmla="*/ 1 h 9"/>
                  <a:gd name="T4" fmla="*/ 5 w 39"/>
                  <a:gd name="T5" fmla="*/ 8 h 9"/>
                  <a:gd name="T6" fmla="*/ 35 w 39"/>
                  <a:gd name="T7" fmla="*/ 8 h 9"/>
                  <a:gd name="T8" fmla="*/ 35 w 39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9">
                    <a:moveTo>
                      <a:pt x="35" y="2"/>
                    </a:moveTo>
                    <a:cubicBezTo>
                      <a:pt x="25" y="0"/>
                      <a:pt x="1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15" y="9"/>
                      <a:pt x="25" y="9"/>
                      <a:pt x="35" y="8"/>
                    </a:cubicBezTo>
                    <a:cubicBezTo>
                      <a:pt x="39" y="8"/>
                      <a:pt x="39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383" y="301"/>
                <a:ext cx="106" cy="31"/>
              </a:xfrm>
              <a:custGeom>
                <a:avLst/>
                <a:gdLst>
                  <a:gd name="T0" fmla="*/ 42 w 45"/>
                  <a:gd name="T1" fmla="*/ 4 h 13"/>
                  <a:gd name="T2" fmla="*/ 7 w 45"/>
                  <a:gd name="T3" fmla="*/ 1 h 13"/>
                  <a:gd name="T4" fmla="*/ 5 w 45"/>
                  <a:gd name="T5" fmla="*/ 8 h 13"/>
                  <a:gd name="T6" fmla="*/ 42 w 45"/>
                  <a:gd name="T7" fmla="*/ 10 h 13"/>
                  <a:gd name="T8" fmla="*/ 42 w 4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3">
                    <a:moveTo>
                      <a:pt x="42" y="4"/>
                    </a:moveTo>
                    <a:cubicBezTo>
                      <a:pt x="31" y="1"/>
                      <a:pt x="18" y="2"/>
                      <a:pt x="7" y="1"/>
                    </a:cubicBezTo>
                    <a:cubicBezTo>
                      <a:pt x="2" y="0"/>
                      <a:pt x="0" y="7"/>
                      <a:pt x="5" y="8"/>
                    </a:cubicBezTo>
                    <a:cubicBezTo>
                      <a:pt x="16" y="11"/>
                      <a:pt x="30" y="13"/>
                      <a:pt x="42" y="10"/>
                    </a:cubicBezTo>
                    <a:cubicBezTo>
                      <a:pt x="45" y="9"/>
                      <a:pt x="45" y="5"/>
                      <a:pt x="42" y="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2561" y="1069"/>
                <a:ext cx="83" cy="22"/>
              </a:xfrm>
              <a:custGeom>
                <a:avLst/>
                <a:gdLst>
                  <a:gd name="T0" fmla="*/ 31 w 35"/>
                  <a:gd name="T1" fmla="*/ 0 h 9"/>
                  <a:gd name="T2" fmla="*/ 4 w 35"/>
                  <a:gd name="T3" fmla="*/ 3 h 9"/>
                  <a:gd name="T4" fmla="*/ 4 w 35"/>
                  <a:gd name="T5" fmla="*/ 9 h 9"/>
                  <a:gd name="T6" fmla="*/ 31 w 35"/>
                  <a:gd name="T7" fmla="*/ 6 h 9"/>
                  <a:gd name="T8" fmla="*/ 31 w 35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9">
                    <a:moveTo>
                      <a:pt x="31" y="0"/>
                    </a:moveTo>
                    <a:cubicBezTo>
                      <a:pt x="22" y="0"/>
                      <a:pt x="13" y="2"/>
                      <a:pt x="4" y="3"/>
                    </a:cubicBezTo>
                    <a:cubicBezTo>
                      <a:pt x="0" y="3"/>
                      <a:pt x="0" y="8"/>
                      <a:pt x="4" y="9"/>
                    </a:cubicBezTo>
                    <a:cubicBezTo>
                      <a:pt x="13" y="9"/>
                      <a:pt x="22" y="7"/>
                      <a:pt x="31" y="6"/>
                    </a:cubicBezTo>
                    <a:cubicBezTo>
                      <a:pt x="35" y="6"/>
                      <a:pt x="35" y="0"/>
                      <a:pt x="3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717" y="1065"/>
                <a:ext cx="71" cy="14"/>
              </a:xfrm>
              <a:custGeom>
                <a:avLst/>
                <a:gdLst>
                  <a:gd name="T0" fmla="*/ 27 w 30"/>
                  <a:gd name="T1" fmla="*/ 0 h 6"/>
                  <a:gd name="T2" fmla="*/ 3 w 30"/>
                  <a:gd name="T3" fmla="*/ 0 h 6"/>
                  <a:gd name="T4" fmla="*/ 3 w 30"/>
                  <a:gd name="T5" fmla="*/ 5 h 6"/>
                  <a:gd name="T6" fmla="*/ 27 w 30"/>
                  <a:gd name="T7" fmla="*/ 5 h 6"/>
                  <a:gd name="T8" fmla="*/ 27 w 3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">
                    <a:moveTo>
                      <a:pt x="27" y="0"/>
                    </a:moveTo>
                    <a:cubicBezTo>
                      <a:pt x="19" y="0"/>
                      <a:pt x="11" y="0"/>
                      <a:pt x="3" y="0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11" y="5"/>
                      <a:pt x="19" y="6"/>
                      <a:pt x="27" y="5"/>
                    </a:cubicBezTo>
                    <a:cubicBezTo>
                      <a:pt x="30" y="5"/>
                      <a:pt x="30" y="1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1"/>
              <p:cNvSpPr/>
              <p:nvPr/>
            </p:nvSpPr>
            <p:spPr bwMode="auto">
              <a:xfrm>
                <a:off x="2857" y="1055"/>
                <a:ext cx="80" cy="19"/>
              </a:xfrm>
              <a:custGeom>
                <a:avLst/>
                <a:gdLst>
                  <a:gd name="T0" fmla="*/ 31 w 34"/>
                  <a:gd name="T1" fmla="*/ 1 h 8"/>
                  <a:gd name="T2" fmla="*/ 18 w 34"/>
                  <a:gd name="T3" fmla="*/ 1 h 8"/>
                  <a:gd name="T4" fmla="*/ 3 w 34"/>
                  <a:gd name="T5" fmla="*/ 2 h 8"/>
                  <a:gd name="T6" fmla="*/ 3 w 34"/>
                  <a:gd name="T7" fmla="*/ 6 h 8"/>
                  <a:gd name="T8" fmla="*/ 17 w 34"/>
                  <a:gd name="T9" fmla="*/ 7 h 8"/>
                  <a:gd name="T10" fmla="*/ 31 w 34"/>
                  <a:gd name="T11" fmla="*/ 7 h 8"/>
                  <a:gd name="T12" fmla="*/ 31 w 34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">
                    <a:moveTo>
                      <a:pt x="31" y="1"/>
                    </a:moveTo>
                    <a:cubicBezTo>
                      <a:pt x="27" y="0"/>
                      <a:pt x="23" y="1"/>
                      <a:pt x="18" y="1"/>
                    </a:cubicBezTo>
                    <a:cubicBezTo>
                      <a:pt x="13" y="1"/>
                      <a:pt x="8" y="2"/>
                      <a:pt x="3" y="2"/>
                    </a:cubicBezTo>
                    <a:cubicBezTo>
                      <a:pt x="0" y="2"/>
                      <a:pt x="0" y="6"/>
                      <a:pt x="3" y="6"/>
                    </a:cubicBezTo>
                    <a:cubicBezTo>
                      <a:pt x="8" y="7"/>
                      <a:pt x="12" y="7"/>
                      <a:pt x="17" y="7"/>
                    </a:cubicBezTo>
                    <a:cubicBezTo>
                      <a:pt x="21" y="7"/>
                      <a:pt x="26" y="8"/>
                      <a:pt x="31" y="7"/>
                    </a:cubicBezTo>
                    <a:cubicBezTo>
                      <a:pt x="34" y="6"/>
                      <a:pt x="34" y="2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"/>
              <p:cNvSpPr/>
              <p:nvPr/>
            </p:nvSpPr>
            <p:spPr bwMode="auto">
              <a:xfrm>
                <a:off x="2989" y="1043"/>
                <a:ext cx="71" cy="22"/>
              </a:xfrm>
              <a:custGeom>
                <a:avLst/>
                <a:gdLst>
                  <a:gd name="T0" fmla="*/ 27 w 30"/>
                  <a:gd name="T1" fmla="*/ 1 h 9"/>
                  <a:gd name="T2" fmla="*/ 4 w 30"/>
                  <a:gd name="T3" fmla="*/ 1 h 9"/>
                  <a:gd name="T4" fmla="*/ 4 w 30"/>
                  <a:gd name="T5" fmla="*/ 7 h 9"/>
                  <a:gd name="T6" fmla="*/ 27 w 30"/>
                  <a:gd name="T7" fmla="*/ 7 h 9"/>
                  <a:gd name="T8" fmla="*/ 27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7" y="1"/>
                    </a:moveTo>
                    <a:cubicBezTo>
                      <a:pt x="19" y="0"/>
                      <a:pt x="12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8"/>
                      <a:pt x="19" y="9"/>
                      <a:pt x="27" y="7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"/>
              <p:cNvSpPr/>
              <p:nvPr/>
            </p:nvSpPr>
            <p:spPr bwMode="auto">
              <a:xfrm>
                <a:off x="3124" y="1041"/>
                <a:ext cx="81" cy="24"/>
              </a:xfrm>
              <a:custGeom>
                <a:avLst/>
                <a:gdLst>
                  <a:gd name="T0" fmla="*/ 32 w 34"/>
                  <a:gd name="T1" fmla="*/ 3 h 10"/>
                  <a:gd name="T2" fmla="*/ 4 w 34"/>
                  <a:gd name="T3" fmla="*/ 0 h 10"/>
                  <a:gd name="T4" fmla="*/ 4 w 34"/>
                  <a:gd name="T5" fmla="*/ 6 h 10"/>
                  <a:gd name="T6" fmla="*/ 32 w 34"/>
                  <a:gd name="T7" fmla="*/ 8 h 10"/>
                  <a:gd name="T8" fmla="*/ 32 w 3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0">
                    <a:moveTo>
                      <a:pt x="32" y="3"/>
                    </a:moveTo>
                    <a:cubicBezTo>
                      <a:pt x="23" y="1"/>
                      <a:pt x="13" y="0"/>
                      <a:pt x="4" y="0"/>
                    </a:cubicBezTo>
                    <a:cubicBezTo>
                      <a:pt x="0" y="0"/>
                      <a:pt x="0" y="5"/>
                      <a:pt x="4" y="6"/>
                    </a:cubicBezTo>
                    <a:cubicBezTo>
                      <a:pt x="13" y="6"/>
                      <a:pt x="22" y="10"/>
                      <a:pt x="32" y="8"/>
                    </a:cubicBezTo>
                    <a:cubicBezTo>
                      <a:pt x="34" y="7"/>
                      <a:pt x="34" y="3"/>
                      <a:pt x="32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4"/>
              <p:cNvSpPr/>
              <p:nvPr/>
            </p:nvSpPr>
            <p:spPr bwMode="auto">
              <a:xfrm>
                <a:off x="3259" y="1029"/>
                <a:ext cx="88" cy="26"/>
              </a:xfrm>
              <a:custGeom>
                <a:avLst/>
                <a:gdLst>
                  <a:gd name="T0" fmla="*/ 34 w 37"/>
                  <a:gd name="T1" fmla="*/ 2 h 11"/>
                  <a:gd name="T2" fmla="*/ 4 w 37"/>
                  <a:gd name="T3" fmla="*/ 2 h 11"/>
                  <a:gd name="T4" fmla="*/ 4 w 37"/>
                  <a:gd name="T5" fmla="*/ 9 h 11"/>
                  <a:gd name="T6" fmla="*/ 34 w 37"/>
                  <a:gd name="T7" fmla="*/ 8 h 11"/>
                  <a:gd name="T8" fmla="*/ 34 w 37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1">
                    <a:moveTo>
                      <a:pt x="34" y="2"/>
                    </a:moveTo>
                    <a:cubicBezTo>
                      <a:pt x="25" y="0"/>
                      <a:pt x="14" y="2"/>
                      <a:pt x="4" y="2"/>
                    </a:cubicBezTo>
                    <a:cubicBezTo>
                      <a:pt x="0" y="2"/>
                      <a:pt x="0" y="8"/>
                      <a:pt x="4" y="9"/>
                    </a:cubicBezTo>
                    <a:cubicBezTo>
                      <a:pt x="14" y="9"/>
                      <a:pt x="25" y="11"/>
                      <a:pt x="34" y="8"/>
                    </a:cubicBezTo>
                    <a:cubicBezTo>
                      <a:pt x="37" y="8"/>
                      <a:pt x="37" y="3"/>
                      <a:pt x="34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25"/>
              <p:cNvSpPr/>
              <p:nvPr/>
            </p:nvSpPr>
            <p:spPr bwMode="auto">
              <a:xfrm>
                <a:off x="3418" y="1046"/>
                <a:ext cx="71" cy="16"/>
              </a:xfrm>
              <a:custGeom>
                <a:avLst/>
                <a:gdLst>
                  <a:gd name="T0" fmla="*/ 26 w 30"/>
                  <a:gd name="T1" fmla="*/ 0 h 7"/>
                  <a:gd name="T2" fmla="*/ 4 w 30"/>
                  <a:gd name="T3" fmla="*/ 1 h 7"/>
                  <a:gd name="T4" fmla="*/ 4 w 30"/>
                  <a:gd name="T5" fmla="*/ 6 h 7"/>
                  <a:gd name="T6" fmla="*/ 26 w 30"/>
                  <a:gd name="T7" fmla="*/ 6 h 7"/>
                  <a:gd name="T8" fmla="*/ 26 w 3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7">
                    <a:moveTo>
                      <a:pt x="26" y="0"/>
                    </a:moveTo>
                    <a:cubicBezTo>
                      <a:pt x="18" y="0"/>
                      <a:pt x="11" y="0"/>
                      <a:pt x="4" y="1"/>
                    </a:cubicBezTo>
                    <a:cubicBezTo>
                      <a:pt x="0" y="1"/>
                      <a:pt x="0" y="6"/>
                      <a:pt x="4" y="6"/>
                    </a:cubicBezTo>
                    <a:cubicBezTo>
                      <a:pt x="11" y="6"/>
                      <a:pt x="18" y="7"/>
                      <a:pt x="26" y="6"/>
                    </a:cubicBezTo>
                    <a:cubicBezTo>
                      <a:pt x="30" y="6"/>
                      <a:pt x="30" y="1"/>
                      <a:pt x="2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26"/>
              <p:cNvSpPr/>
              <p:nvPr/>
            </p:nvSpPr>
            <p:spPr bwMode="auto">
              <a:xfrm>
                <a:off x="3574" y="1034"/>
                <a:ext cx="90" cy="24"/>
              </a:xfrm>
              <a:custGeom>
                <a:avLst/>
                <a:gdLst>
                  <a:gd name="T0" fmla="*/ 34 w 38"/>
                  <a:gd name="T1" fmla="*/ 3 h 10"/>
                  <a:gd name="T2" fmla="*/ 5 w 38"/>
                  <a:gd name="T3" fmla="*/ 0 h 10"/>
                  <a:gd name="T4" fmla="*/ 4 w 38"/>
                  <a:gd name="T5" fmla="*/ 6 h 10"/>
                  <a:gd name="T6" fmla="*/ 34 w 38"/>
                  <a:gd name="T7" fmla="*/ 8 h 10"/>
                  <a:gd name="T8" fmla="*/ 34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4" y="3"/>
                    </a:moveTo>
                    <a:cubicBezTo>
                      <a:pt x="25" y="2"/>
                      <a:pt x="15" y="2"/>
                      <a:pt x="5" y="0"/>
                    </a:cubicBezTo>
                    <a:cubicBezTo>
                      <a:pt x="1" y="0"/>
                      <a:pt x="0" y="5"/>
                      <a:pt x="4" y="6"/>
                    </a:cubicBezTo>
                    <a:cubicBezTo>
                      <a:pt x="14" y="9"/>
                      <a:pt x="24" y="10"/>
                      <a:pt x="34" y="8"/>
                    </a:cubicBezTo>
                    <a:cubicBezTo>
                      <a:pt x="38" y="8"/>
                      <a:pt x="38" y="3"/>
                      <a:pt x="3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Freeform 27"/>
              <p:cNvSpPr/>
              <p:nvPr/>
            </p:nvSpPr>
            <p:spPr bwMode="auto">
              <a:xfrm>
                <a:off x="3738" y="1031"/>
                <a:ext cx="90" cy="24"/>
              </a:xfrm>
              <a:custGeom>
                <a:avLst/>
                <a:gdLst>
                  <a:gd name="T0" fmla="*/ 35 w 38"/>
                  <a:gd name="T1" fmla="*/ 2 h 10"/>
                  <a:gd name="T2" fmla="*/ 4 w 38"/>
                  <a:gd name="T3" fmla="*/ 4 h 10"/>
                  <a:gd name="T4" fmla="*/ 6 w 38"/>
                  <a:gd name="T5" fmla="*/ 10 h 10"/>
                  <a:gd name="T6" fmla="*/ 35 w 38"/>
                  <a:gd name="T7" fmla="*/ 7 h 10"/>
                  <a:gd name="T8" fmla="*/ 35 w 38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2"/>
                    </a:moveTo>
                    <a:cubicBezTo>
                      <a:pt x="25" y="0"/>
                      <a:pt x="14" y="1"/>
                      <a:pt x="4" y="4"/>
                    </a:cubicBezTo>
                    <a:cubicBezTo>
                      <a:pt x="0" y="5"/>
                      <a:pt x="2" y="10"/>
                      <a:pt x="6" y="10"/>
                    </a:cubicBezTo>
                    <a:cubicBezTo>
                      <a:pt x="15" y="8"/>
                      <a:pt x="25" y="8"/>
                      <a:pt x="35" y="7"/>
                    </a:cubicBezTo>
                    <a:cubicBezTo>
                      <a:pt x="38" y="7"/>
                      <a:pt x="38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 28"/>
              <p:cNvSpPr/>
              <p:nvPr/>
            </p:nvSpPr>
            <p:spPr bwMode="auto">
              <a:xfrm>
                <a:off x="3904" y="1039"/>
                <a:ext cx="85" cy="19"/>
              </a:xfrm>
              <a:custGeom>
                <a:avLst/>
                <a:gdLst>
                  <a:gd name="T0" fmla="*/ 31 w 36"/>
                  <a:gd name="T1" fmla="*/ 1 h 8"/>
                  <a:gd name="T2" fmla="*/ 4 w 36"/>
                  <a:gd name="T3" fmla="*/ 1 h 8"/>
                  <a:gd name="T4" fmla="*/ 4 w 36"/>
                  <a:gd name="T5" fmla="*/ 7 h 8"/>
                  <a:gd name="T6" fmla="*/ 31 w 36"/>
                  <a:gd name="T7" fmla="*/ 7 h 8"/>
                  <a:gd name="T8" fmla="*/ 31 w 3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1" y="1"/>
                    </a:moveTo>
                    <a:cubicBezTo>
                      <a:pt x="22" y="0"/>
                      <a:pt x="13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3" y="8"/>
                      <a:pt x="22" y="8"/>
                      <a:pt x="31" y="7"/>
                    </a:cubicBezTo>
                    <a:cubicBezTo>
                      <a:pt x="36" y="7"/>
                      <a:pt x="36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Freeform 29"/>
              <p:cNvSpPr/>
              <p:nvPr/>
            </p:nvSpPr>
            <p:spPr bwMode="auto">
              <a:xfrm>
                <a:off x="4074" y="1031"/>
                <a:ext cx="83" cy="24"/>
              </a:xfrm>
              <a:custGeom>
                <a:avLst/>
                <a:gdLst>
                  <a:gd name="T0" fmla="*/ 30 w 35"/>
                  <a:gd name="T1" fmla="*/ 2 h 10"/>
                  <a:gd name="T2" fmla="*/ 5 w 35"/>
                  <a:gd name="T3" fmla="*/ 1 h 10"/>
                  <a:gd name="T4" fmla="*/ 3 w 35"/>
                  <a:gd name="T5" fmla="*/ 7 h 10"/>
                  <a:gd name="T6" fmla="*/ 32 w 35"/>
                  <a:gd name="T7" fmla="*/ 7 h 10"/>
                  <a:gd name="T8" fmla="*/ 30 w 35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30" y="2"/>
                    </a:moveTo>
                    <a:cubicBezTo>
                      <a:pt x="22" y="3"/>
                      <a:pt x="13" y="4"/>
                      <a:pt x="5" y="1"/>
                    </a:cubicBezTo>
                    <a:cubicBezTo>
                      <a:pt x="1" y="0"/>
                      <a:pt x="0" y="6"/>
                      <a:pt x="3" y="7"/>
                    </a:cubicBezTo>
                    <a:cubicBezTo>
                      <a:pt x="12" y="10"/>
                      <a:pt x="22" y="10"/>
                      <a:pt x="32" y="7"/>
                    </a:cubicBezTo>
                    <a:cubicBezTo>
                      <a:pt x="35" y="6"/>
                      <a:pt x="34" y="1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 30"/>
              <p:cNvSpPr/>
              <p:nvPr/>
            </p:nvSpPr>
            <p:spPr bwMode="auto">
              <a:xfrm>
                <a:off x="4209" y="1039"/>
                <a:ext cx="90" cy="23"/>
              </a:xfrm>
              <a:custGeom>
                <a:avLst/>
                <a:gdLst>
                  <a:gd name="T0" fmla="*/ 33 w 38"/>
                  <a:gd name="T1" fmla="*/ 0 h 10"/>
                  <a:gd name="T2" fmla="*/ 3 w 38"/>
                  <a:gd name="T3" fmla="*/ 4 h 10"/>
                  <a:gd name="T4" fmla="*/ 5 w 38"/>
                  <a:gd name="T5" fmla="*/ 9 h 10"/>
                  <a:gd name="T6" fmla="*/ 33 w 38"/>
                  <a:gd name="T7" fmla="*/ 7 h 10"/>
                  <a:gd name="T8" fmla="*/ 33 w 38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3" y="0"/>
                    </a:moveTo>
                    <a:cubicBezTo>
                      <a:pt x="23" y="1"/>
                      <a:pt x="13" y="1"/>
                      <a:pt x="3" y="4"/>
                    </a:cubicBezTo>
                    <a:cubicBezTo>
                      <a:pt x="0" y="4"/>
                      <a:pt x="1" y="10"/>
                      <a:pt x="5" y="9"/>
                    </a:cubicBezTo>
                    <a:cubicBezTo>
                      <a:pt x="14" y="7"/>
                      <a:pt x="24" y="7"/>
                      <a:pt x="33" y="7"/>
                    </a:cubicBezTo>
                    <a:cubicBezTo>
                      <a:pt x="38" y="7"/>
                      <a:pt x="38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31"/>
              <p:cNvSpPr/>
              <p:nvPr/>
            </p:nvSpPr>
            <p:spPr bwMode="auto">
              <a:xfrm>
                <a:off x="4373" y="1034"/>
                <a:ext cx="78" cy="28"/>
              </a:xfrm>
              <a:custGeom>
                <a:avLst/>
                <a:gdLst>
                  <a:gd name="T0" fmla="*/ 28 w 33"/>
                  <a:gd name="T1" fmla="*/ 1 h 12"/>
                  <a:gd name="T2" fmla="*/ 4 w 33"/>
                  <a:gd name="T3" fmla="*/ 5 h 12"/>
                  <a:gd name="T4" fmla="*/ 4 w 33"/>
                  <a:gd name="T5" fmla="*/ 12 h 12"/>
                  <a:gd name="T6" fmla="*/ 30 w 33"/>
                  <a:gd name="T7" fmla="*/ 6 h 12"/>
                  <a:gd name="T8" fmla="*/ 28 w 33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2">
                    <a:moveTo>
                      <a:pt x="28" y="1"/>
                    </a:moveTo>
                    <a:cubicBezTo>
                      <a:pt x="20" y="2"/>
                      <a:pt x="12" y="5"/>
                      <a:pt x="4" y="5"/>
                    </a:cubicBezTo>
                    <a:cubicBezTo>
                      <a:pt x="0" y="5"/>
                      <a:pt x="0" y="12"/>
                      <a:pt x="4" y="12"/>
                    </a:cubicBezTo>
                    <a:cubicBezTo>
                      <a:pt x="13" y="11"/>
                      <a:pt x="21" y="9"/>
                      <a:pt x="30" y="6"/>
                    </a:cubicBezTo>
                    <a:cubicBezTo>
                      <a:pt x="33" y="5"/>
                      <a:pt x="31" y="0"/>
                      <a:pt x="28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Freeform 32"/>
              <p:cNvSpPr/>
              <p:nvPr/>
            </p:nvSpPr>
            <p:spPr bwMode="auto">
              <a:xfrm>
                <a:off x="4512" y="1029"/>
                <a:ext cx="95" cy="24"/>
              </a:xfrm>
              <a:custGeom>
                <a:avLst/>
                <a:gdLst>
                  <a:gd name="T0" fmla="*/ 37 w 40"/>
                  <a:gd name="T1" fmla="*/ 0 h 10"/>
                  <a:gd name="T2" fmla="*/ 5 w 40"/>
                  <a:gd name="T3" fmla="*/ 0 h 10"/>
                  <a:gd name="T4" fmla="*/ 5 w 40"/>
                  <a:gd name="T5" fmla="*/ 6 h 10"/>
                  <a:gd name="T6" fmla="*/ 38 w 40"/>
                  <a:gd name="T7" fmla="*/ 5 h 10"/>
                  <a:gd name="T8" fmla="*/ 37 w 4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">
                    <a:moveTo>
                      <a:pt x="37" y="0"/>
                    </a:moveTo>
                    <a:cubicBezTo>
                      <a:pt x="26" y="0"/>
                      <a:pt x="15" y="0"/>
                      <a:pt x="5" y="0"/>
                    </a:cubicBezTo>
                    <a:cubicBezTo>
                      <a:pt x="0" y="0"/>
                      <a:pt x="0" y="6"/>
                      <a:pt x="5" y="6"/>
                    </a:cubicBezTo>
                    <a:cubicBezTo>
                      <a:pt x="15" y="6"/>
                      <a:pt x="28" y="10"/>
                      <a:pt x="38" y="5"/>
                    </a:cubicBezTo>
                    <a:cubicBezTo>
                      <a:pt x="40" y="4"/>
                      <a:pt x="39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Freeform 33"/>
              <p:cNvSpPr/>
              <p:nvPr/>
            </p:nvSpPr>
            <p:spPr bwMode="auto">
              <a:xfrm>
                <a:off x="4652" y="1029"/>
                <a:ext cx="102" cy="26"/>
              </a:xfrm>
              <a:custGeom>
                <a:avLst/>
                <a:gdLst>
                  <a:gd name="T0" fmla="*/ 40 w 43"/>
                  <a:gd name="T1" fmla="*/ 3 h 11"/>
                  <a:gd name="T2" fmla="*/ 4 w 43"/>
                  <a:gd name="T3" fmla="*/ 5 h 11"/>
                  <a:gd name="T4" fmla="*/ 6 w 43"/>
                  <a:gd name="T5" fmla="*/ 11 h 11"/>
                  <a:gd name="T6" fmla="*/ 40 w 43"/>
                  <a:gd name="T7" fmla="*/ 8 h 11"/>
                  <a:gd name="T8" fmla="*/ 40 w 43"/>
                  <a:gd name="T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">
                    <a:moveTo>
                      <a:pt x="40" y="3"/>
                    </a:moveTo>
                    <a:cubicBezTo>
                      <a:pt x="28" y="0"/>
                      <a:pt x="16" y="2"/>
                      <a:pt x="4" y="5"/>
                    </a:cubicBezTo>
                    <a:cubicBezTo>
                      <a:pt x="0" y="6"/>
                      <a:pt x="2" y="11"/>
                      <a:pt x="6" y="11"/>
                    </a:cubicBezTo>
                    <a:cubicBezTo>
                      <a:pt x="17" y="9"/>
                      <a:pt x="29" y="10"/>
                      <a:pt x="40" y="8"/>
                    </a:cubicBezTo>
                    <a:cubicBezTo>
                      <a:pt x="43" y="7"/>
                      <a:pt x="43" y="3"/>
                      <a:pt x="40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4"/>
              <p:cNvSpPr/>
              <p:nvPr/>
            </p:nvSpPr>
            <p:spPr bwMode="auto">
              <a:xfrm>
                <a:off x="4789" y="984"/>
                <a:ext cx="55" cy="74"/>
              </a:xfrm>
              <a:custGeom>
                <a:avLst/>
                <a:gdLst>
                  <a:gd name="T0" fmla="*/ 22 w 23"/>
                  <a:gd name="T1" fmla="*/ 25 h 31"/>
                  <a:gd name="T2" fmla="*/ 5 w 23"/>
                  <a:gd name="T3" fmla="*/ 2 h 31"/>
                  <a:gd name="T4" fmla="*/ 1 w 23"/>
                  <a:gd name="T5" fmla="*/ 6 h 31"/>
                  <a:gd name="T6" fmla="*/ 12 w 23"/>
                  <a:gd name="T7" fmla="*/ 23 h 31"/>
                  <a:gd name="T8" fmla="*/ 6 w 23"/>
                  <a:gd name="T9" fmla="*/ 24 h 31"/>
                  <a:gd name="T10" fmla="*/ 6 w 23"/>
                  <a:gd name="T11" fmla="*/ 30 h 31"/>
                  <a:gd name="T12" fmla="*/ 19 w 23"/>
                  <a:gd name="T13" fmla="*/ 30 h 31"/>
                  <a:gd name="T14" fmla="*/ 22 w 23"/>
                  <a:gd name="T15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1">
                    <a:moveTo>
                      <a:pt x="22" y="25"/>
                    </a:moveTo>
                    <a:cubicBezTo>
                      <a:pt x="17" y="17"/>
                      <a:pt x="13" y="8"/>
                      <a:pt x="5" y="2"/>
                    </a:cubicBezTo>
                    <a:cubicBezTo>
                      <a:pt x="3" y="0"/>
                      <a:pt x="0" y="4"/>
                      <a:pt x="1" y="6"/>
                    </a:cubicBezTo>
                    <a:cubicBezTo>
                      <a:pt x="5" y="12"/>
                      <a:pt x="9" y="18"/>
                      <a:pt x="12" y="23"/>
                    </a:cubicBezTo>
                    <a:cubicBezTo>
                      <a:pt x="10" y="24"/>
                      <a:pt x="8" y="24"/>
                      <a:pt x="6" y="24"/>
                    </a:cubicBezTo>
                    <a:cubicBezTo>
                      <a:pt x="2" y="24"/>
                      <a:pt x="2" y="30"/>
                      <a:pt x="6" y="30"/>
                    </a:cubicBezTo>
                    <a:cubicBezTo>
                      <a:pt x="10" y="30"/>
                      <a:pt x="15" y="30"/>
                      <a:pt x="19" y="30"/>
                    </a:cubicBezTo>
                    <a:cubicBezTo>
                      <a:pt x="21" y="31"/>
                      <a:pt x="23" y="27"/>
                      <a:pt x="22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5"/>
              <p:cNvSpPr/>
              <p:nvPr/>
            </p:nvSpPr>
            <p:spPr bwMode="auto">
              <a:xfrm>
                <a:off x="4733" y="867"/>
                <a:ext cx="52" cy="72"/>
              </a:xfrm>
              <a:custGeom>
                <a:avLst/>
                <a:gdLst>
                  <a:gd name="T0" fmla="*/ 20 w 22"/>
                  <a:gd name="T1" fmla="*/ 25 h 30"/>
                  <a:gd name="T2" fmla="*/ 5 w 22"/>
                  <a:gd name="T3" fmla="*/ 3 h 30"/>
                  <a:gd name="T4" fmla="*/ 1 w 22"/>
                  <a:gd name="T5" fmla="*/ 5 h 30"/>
                  <a:gd name="T6" fmla="*/ 16 w 22"/>
                  <a:gd name="T7" fmla="*/ 28 h 30"/>
                  <a:gd name="T8" fmla="*/ 20 w 22"/>
                  <a:gd name="T9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">
                    <a:moveTo>
                      <a:pt x="20" y="25"/>
                    </a:moveTo>
                    <a:cubicBezTo>
                      <a:pt x="14" y="18"/>
                      <a:pt x="10" y="10"/>
                      <a:pt x="5" y="3"/>
                    </a:cubicBezTo>
                    <a:cubicBezTo>
                      <a:pt x="4" y="0"/>
                      <a:pt x="0" y="2"/>
                      <a:pt x="1" y="5"/>
                    </a:cubicBezTo>
                    <a:cubicBezTo>
                      <a:pt x="2" y="13"/>
                      <a:pt x="10" y="22"/>
                      <a:pt x="16" y="28"/>
                    </a:cubicBezTo>
                    <a:cubicBezTo>
                      <a:pt x="19" y="30"/>
                      <a:pt x="22" y="27"/>
                      <a:pt x="20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6"/>
              <p:cNvSpPr/>
              <p:nvPr/>
            </p:nvSpPr>
            <p:spPr bwMode="auto">
              <a:xfrm>
                <a:off x="4676" y="753"/>
                <a:ext cx="49" cy="81"/>
              </a:xfrm>
              <a:custGeom>
                <a:avLst/>
                <a:gdLst>
                  <a:gd name="T0" fmla="*/ 20 w 21"/>
                  <a:gd name="T1" fmla="*/ 29 h 34"/>
                  <a:gd name="T2" fmla="*/ 13 w 21"/>
                  <a:gd name="T3" fmla="*/ 14 h 34"/>
                  <a:gd name="T4" fmla="*/ 4 w 21"/>
                  <a:gd name="T5" fmla="*/ 1 h 34"/>
                  <a:gd name="T6" fmla="*/ 0 w 21"/>
                  <a:gd name="T7" fmla="*/ 2 h 34"/>
                  <a:gd name="T8" fmla="*/ 6 w 21"/>
                  <a:gd name="T9" fmla="*/ 16 h 34"/>
                  <a:gd name="T10" fmla="*/ 15 w 21"/>
                  <a:gd name="T11" fmla="*/ 31 h 34"/>
                  <a:gd name="T12" fmla="*/ 20 w 21"/>
                  <a:gd name="T13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34">
                    <a:moveTo>
                      <a:pt x="20" y="29"/>
                    </a:moveTo>
                    <a:cubicBezTo>
                      <a:pt x="18" y="24"/>
                      <a:pt x="15" y="19"/>
                      <a:pt x="13" y="14"/>
                    </a:cubicBezTo>
                    <a:cubicBezTo>
                      <a:pt x="10" y="10"/>
                      <a:pt x="8" y="5"/>
                      <a:pt x="4" y="1"/>
                    </a:cubicBezTo>
                    <a:cubicBezTo>
                      <a:pt x="3" y="0"/>
                      <a:pt x="0" y="0"/>
                      <a:pt x="0" y="2"/>
                    </a:cubicBezTo>
                    <a:cubicBezTo>
                      <a:pt x="1" y="8"/>
                      <a:pt x="3" y="12"/>
                      <a:pt x="6" y="16"/>
                    </a:cubicBezTo>
                    <a:cubicBezTo>
                      <a:pt x="9" y="21"/>
                      <a:pt x="12" y="26"/>
                      <a:pt x="15" y="31"/>
                    </a:cubicBezTo>
                    <a:cubicBezTo>
                      <a:pt x="16" y="34"/>
                      <a:pt x="21" y="32"/>
                      <a:pt x="20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Freeform 37"/>
              <p:cNvSpPr/>
              <p:nvPr/>
            </p:nvSpPr>
            <p:spPr bwMode="auto">
              <a:xfrm>
                <a:off x="4650" y="603"/>
                <a:ext cx="68" cy="102"/>
              </a:xfrm>
              <a:custGeom>
                <a:avLst/>
                <a:gdLst>
                  <a:gd name="T0" fmla="*/ 25 w 29"/>
                  <a:gd name="T1" fmla="*/ 1 h 43"/>
                  <a:gd name="T2" fmla="*/ 4 w 29"/>
                  <a:gd name="T3" fmla="*/ 20 h 43"/>
                  <a:gd name="T4" fmla="*/ 10 w 29"/>
                  <a:gd name="T5" fmla="*/ 42 h 43"/>
                  <a:gd name="T6" fmla="*/ 13 w 29"/>
                  <a:gd name="T7" fmla="*/ 40 h 43"/>
                  <a:gd name="T8" fmla="*/ 28 w 29"/>
                  <a:gd name="T9" fmla="*/ 5 h 43"/>
                  <a:gd name="T10" fmla="*/ 25 w 29"/>
                  <a:gd name="T11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43">
                    <a:moveTo>
                      <a:pt x="25" y="1"/>
                    </a:moveTo>
                    <a:cubicBezTo>
                      <a:pt x="16" y="4"/>
                      <a:pt x="7" y="12"/>
                      <a:pt x="4" y="20"/>
                    </a:cubicBezTo>
                    <a:cubicBezTo>
                      <a:pt x="0" y="29"/>
                      <a:pt x="3" y="36"/>
                      <a:pt x="10" y="42"/>
                    </a:cubicBezTo>
                    <a:cubicBezTo>
                      <a:pt x="11" y="43"/>
                      <a:pt x="14" y="42"/>
                      <a:pt x="13" y="40"/>
                    </a:cubicBezTo>
                    <a:cubicBezTo>
                      <a:pt x="1" y="24"/>
                      <a:pt x="18" y="15"/>
                      <a:pt x="28" y="5"/>
                    </a:cubicBezTo>
                    <a:cubicBezTo>
                      <a:pt x="29" y="4"/>
                      <a:pt x="28" y="0"/>
                      <a:pt x="25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Freeform 38"/>
              <p:cNvSpPr/>
              <p:nvPr/>
            </p:nvSpPr>
            <p:spPr bwMode="auto">
              <a:xfrm>
                <a:off x="4718" y="484"/>
                <a:ext cx="52" cy="79"/>
              </a:xfrm>
              <a:custGeom>
                <a:avLst/>
                <a:gdLst>
                  <a:gd name="T0" fmla="*/ 17 w 22"/>
                  <a:gd name="T1" fmla="*/ 3 h 33"/>
                  <a:gd name="T2" fmla="*/ 2 w 22"/>
                  <a:gd name="T3" fmla="*/ 28 h 33"/>
                  <a:gd name="T4" fmla="*/ 6 w 22"/>
                  <a:gd name="T5" fmla="*/ 30 h 33"/>
                  <a:gd name="T6" fmla="*/ 21 w 22"/>
                  <a:gd name="T7" fmla="*/ 5 h 33"/>
                  <a:gd name="T8" fmla="*/ 17 w 22"/>
                  <a:gd name="T9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3">
                    <a:moveTo>
                      <a:pt x="17" y="3"/>
                    </a:moveTo>
                    <a:cubicBezTo>
                      <a:pt x="13" y="12"/>
                      <a:pt x="7" y="19"/>
                      <a:pt x="2" y="28"/>
                    </a:cubicBezTo>
                    <a:cubicBezTo>
                      <a:pt x="0" y="30"/>
                      <a:pt x="4" y="33"/>
                      <a:pt x="6" y="30"/>
                    </a:cubicBezTo>
                    <a:cubicBezTo>
                      <a:pt x="12" y="22"/>
                      <a:pt x="19" y="14"/>
                      <a:pt x="21" y="5"/>
                    </a:cubicBezTo>
                    <a:cubicBezTo>
                      <a:pt x="22" y="2"/>
                      <a:pt x="18" y="0"/>
                      <a:pt x="17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39"/>
              <p:cNvSpPr/>
              <p:nvPr/>
            </p:nvSpPr>
            <p:spPr bwMode="auto">
              <a:xfrm>
                <a:off x="4778" y="379"/>
                <a:ext cx="56" cy="69"/>
              </a:xfrm>
              <a:custGeom>
                <a:avLst/>
                <a:gdLst>
                  <a:gd name="T0" fmla="*/ 19 w 24"/>
                  <a:gd name="T1" fmla="*/ 2 h 29"/>
                  <a:gd name="T2" fmla="*/ 12 w 24"/>
                  <a:gd name="T3" fmla="*/ 15 h 29"/>
                  <a:gd name="T4" fmla="*/ 2 w 24"/>
                  <a:gd name="T5" fmla="*/ 24 h 29"/>
                  <a:gd name="T6" fmla="*/ 5 w 24"/>
                  <a:gd name="T7" fmla="*/ 28 h 29"/>
                  <a:gd name="T8" fmla="*/ 24 w 24"/>
                  <a:gd name="T9" fmla="*/ 4 h 29"/>
                  <a:gd name="T10" fmla="*/ 19 w 24"/>
                  <a:gd name="T11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9">
                    <a:moveTo>
                      <a:pt x="19" y="2"/>
                    </a:moveTo>
                    <a:cubicBezTo>
                      <a:pt x="16" y="6"/>
                      <a:pt x="15" y="11"/>
                      <a:pt x="12" y="15"/>
                    </a:cubicBezTo>
                    <a:cubicBezTo>
                      <a:pt x="9" y="18"/>
                      <a:pt x="6" y="21"/>
                      <a:pt x="2" y="24"/>
                    </a:cubicBezTo>
                    <a:cubicBezTo>
                      <a:pt x="0" y="26"/>
                      <a:pt x="3" y="29"/>
                      <a:pt x="5" y="28"/>
                    </a:cubicBezTo>
                    <a:cubicBezTo>
                      <a:pt x="14" y="23"/>
                      <a:pt x="24" y="14"/>
                      <a:pt x="24" y="4"/>
                    </a:cubicBezTo>
                    <a:cubicBezTo>
                      <a:pt x="24" y="1"/>
                      <a:pt x="20" y="0"/>
                      <a:pt x="19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40"/>
              <p:cNvSpPr/>
              <p:nvPr/>
            </p:nvSpPr>
            <p:spPr bwMode="auto">
              <a:xfrm>
                <a:off x="3572" y="303"/>
                <a:ext cx="88" cy="22"/>
              </a:xfrm>
              <a:custGeom>
                <a:avLst/>
                <a:gdLst>
                  <a:gd name="T0" fmla="*/ 32 w 37"/>
                  <a:gd name="T1" fmla="*/ 1 h 9"/>
                  <a:gd name="T2" fmla="*/ 3 w 37"/>
                  <a:gd name="T3" fmla="*/ 3 h 9"/>
                  <a:gd name="T4" fmla="*/ 3 w 37"/>
                  <a:gd name="T5" fmla="*/ 8 h 9"/>
                  <a:gd name="T6" fmla="*/ 33 w 37"/>
                  <a:gd name="T7" fmla="*/ 6 h 9"/>
                  <a:gd name="T8" fmla="*/ 32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2" y="1"/>
                    </a:moveTo>
                    <a:cubicBezTo>
                      <a:pt x="22" y="2"/>
                      <a:pt x="13" y="3"/>
                      <a:pt x="3" y="3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13" y="9"/>
                      <a:pt x="24" y="9"/>
                      <a:pt x="33" y="6"/>
                    </a:cubicBezTo>
                    <a:cubicBezTo>
                      <a:pt x="37" y="5"/>
                      <a:pt x="35" y="0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Freeform 41"/>
              <p:cNvSpPr/>
              <p:nvPr/>
            </p:nvSpPr>
            <p:spPr bwMode="auto">
              <a:xfrm>
                <a:off x="3714" y="303"/>
                <a:ext cx="85" cy="17"/>
              </a:xfrm>
              <a:custGeom>
                <a:avLst/>
                <a:gdLst>
                  <a:gd name="T0" fmla="*/ 32 w 36"/>
                  <a:gd name="T1" fmla="*/ 1 h 7"/>
                  <a:gd name="T2" fmla="*/ 2 w 36"/>
                  <a:gd name="T3" fmla="*/ 1 h 7"/>
                  <a:gd name="T4" fmla="*/ 2 w 36"/>
                  <a:gd name="T5" fmla="*/ 5 h 7"/>
                  <a:gd name="T6" fmla="*/ 32 w 36"/>
                  <a:gd name="T7" fmla="*/ 6 h 7"/>
                  <a:gd name="T8" fmla="*/ 32 w 3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">
                    <a:moveTo>
                      <a:pt x="32" y="1"/>
                    </a:moveTo>
                    <a:cubicBezTo>
                      <a:pt x="22" y="0"/>
                      <a:pt x="12" y="0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7"/>
                      <a:pt x="22" y="7"/>
                      <a:pt x="32" y="6"/>
                    </a:cubicBezTo>
                    <a:cubicBezTo>
                      <a:pt x="36" y="6"/>
                      <a:pt x="36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Freeform 42"/>
              <p:cNvSpPr/>
              <p:nvPr/>
            </p:nvSpPr>
            <p:spPr bwMode="auto">
              <a:xfrm>
                <a:off x="3847" y="315"/>
                <a:ext cx="80" cy="14"/>
              </a:xfrm>
              <a:custGeom>
                <a:avLst/>
                <a:gdLst>
                  <a:gd name="T0" fmla="*/ 31 w 34"/>
                  <a:gd name="T1" fmla="*/ 1 h 6"/>
                  <a:gd name="T2" fmla="*/ 3 w 34"/>
                  <a:gd name="T3" fmla="*/ 1 h 6"/>
                  <a:gd name="T4" fmla="*/ 3 w 34"/>
                  <a:gd name="T5" fmla="*/ 6 h 6"/>
                  <a:gd name="T6" fmla="*/ 31 w 34"/>
                  <a:gd name="T7" fmla="*/ 6 h 6"/>
                  <a:gd name="T8" fmla="*/ 31 w 3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31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6"/>
                      <a:pt x="21" y="6"/>
                      <a:pt x="31" y="6"/>
                    </a:cubicBezTo>
                    <a:cubicBezTo>
                      <a:pt x="34" y="6"/>
                      <a:pt x="34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 43"/>
              <p:cNvSpPr/>
              <p:nvPr/>
            </p:nvSpPr>
            <p:spPr bwMode="auto">
              <a:xfrm>
                <a:off x="3986" y="327"/>
                <a:ext cx="81" cy="21"/>
              </a:xfrm>
              <a:custGeom>
                <a:avLst/>
                <a:gdLst>
                  <a:gd name="T0" fmla="*/ 31 w 34"/>
                  <a:gd name="T1" fmla="*/ 3 h 9"/>
                  <a:gd name="T2" fmla="*/ 4 w 34"/>
                  <a:gd name="T3" fmla="*/ 1 h 9"/>
                  <a:gd name="T4" fmla="*/ 3 w 34"/>
                  <a:gd name="T5" fmla="*/ 6 h 9"/>
                  <a:gd name="T6" fmla="*/ 31 w 34"/>
                  <a:gd name="T7" fmla="*/ 8 h 9"/>
                  <a:gd name="T8" fmla="*/ 31 w 34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9">
                    <a:moveTo>
                      <a:pt x="31" y="3"/>
                    </a:moveTo>
                    <a:cubicBezTo>
                      <a:pt x="22" y="2"/>
                      <a:pt x="13" y="3"/>
                      <a:pt x="4" y="1"/>
                    </a:cubicBezTo>
                    <a:cubicBezTo>
                      <a:pt x="1" y="0"/>
                      <a:pt x="0" y="5"/>
                      <a:pt x="3" y="6"/>
                    </a:cubicBezTo>
                    <a:cubicBezTo>
                      <a:pt x="12" y="8"/>
                      <a:pt x="22" y="9"/>
                      <a:pt x="31" y="8"/>
                    </a:cubicBezTo>
                    <a:cubicBezTo>
                      <a:pt x="34" y="8"/>
                      <a:pt x="34" y="4"/>
                      <a:pt x="31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 44"/>
              <p:cNvSpPr/>
              <p:nvPr/>
            </p:nvSpPr>
            <p:spPr bwMode="auto">
              <a:xfrm>
                <a:off x="4124" y="327"/>
                <a:ext cx="78" cy="17"/>
              </a:xfrm>
              <a:custGeom>
                <a:avLst/>
                <a:gdLst>
                  <a:gd name="T0" fmla="*/ 30 w 33"/>
                  <a:gd name="T1" fmla="*/ 1 h 7"/>
                  <a:gd name="T2" fmla="*/ 3 w 33"/>
                  <a:gd name="T3" fmla="*/ 1 h 7"/>
                  <a:gd name="T4" fmla="*/ 3 w 33"/>
                  <a:gd name="T5" fmla="*/ 6 h 7"/>
                  <a:gd name="T6" fmla="*/ 30 w 33"/>
                  <a:gd name="T7" fmla="*/ 6 h 7"/>
                  <a:gd name="T8" fmla="*/ 30 w 33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7"/>
                      <a:pt x="21" y="6"/>
                      <a:pt x="30" y="6"/>
                    </a:cubicBezTo>
                    <a:cubicBezTo>
                      <a:pt x="33" y="6"/>
                      <a:pt x="33" y="1"/>
                      <a:pt x="30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45"/>
              <p:cNvSpPr/>
              <p:nvPr/>
            </p:nvSpPr>
            <p:spPr bwMode="auto">
              <a:xfrm>
                <a:off x="4273" y="320"/>
                <a:ext cx="64" cy="16"/>
              </a:xfrm>
              <a:custGeom>
                <a:avLst/>
                <a:gdLst>
                  <a:gd name="T0" fmla="*/ 24 w 27"/>
                  <a:gd name="T1" fmla="*/ 1 h 7"/>
                  <a:gd name="T2" fmla="*/ 4 w 27"/>
                  <a:gd name="T3" fmla="*/ 1 h 7"/>
                  <a:gd name="T4" fmla="*/ 4 w 27"/>
                  <a:gd name="T5" fmla="*/ 7 h 7"/>
                  <a:gd name="T6" fmla="*/ 24 w 27"/>
                  <a:gd name="T7" fmla="*/ 6 h 7"/>
                  <a:gd name="T8" fmla="*/ 24 w 2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24" y="1"/>
                    </a:moveTo>
                    <a:cubicBezTo>
                      <a:pt x="18" y="0"/>
                      <a:pt x="11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1" y="7"/>
                      <a:pt x="18" y="7"/>
                      <a:pt x="24" y="6"/>
                    </a:cubicBezTo>
                    <a:cubicBezTo>
                      <a:pt x="27" y="6"/>
                      <a:pt x="27" y="2"/>
                      <a:pt x="2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46"/>
              <p:cNvSpPr/>
              <p:nvPr/>
            </p:nvSpPr>
            <p:spPr bwMode="auto">
              <a:xfrm>
                <a:off x="4408" y="327"/>
                <a:ext cx="71" cy="21"/>
              </a:xfrm>
              <a:custGeom>
                <a:avLst/>
                <a:gdLst>
                  <a:gd name="T0" fmla="*/ 26 w 30"/>
                  <a:gd name="T1" fmla="*/ 1 h 9"/>
                  <a:gd name="T2" fmla="*/ 3 w 30"/>
                  <a:gd name="T3" fmla="*/ 3 h 9"/>
                  <a:gd name="T4" fmla="*/ 5 w 30"/>
                  <a:gd name="T5" fmla="*/ 8 h 9"/>
                  <a:gd name="T6" fmla="*/ 26 w 30"/>
                  <a:gd name="T7" fmla="*/ 6 h 9"/>
                  <a:gd name="T8" fmla="*/ 26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6" y="1"/>
                    </a:moveTo>
                    <a:cubicBezTo>
                      <a:pt x="18" y="0"/>
                      <a:pt x="11" y="1"/>
                      <a:pt x="3" y="3"/>
                    </a:cubicBezTo>
                    <a:cubicBezTo>
                      <a:pt x="0" y="4"/>
                      <a:pt x="1" y="9"/>
                      <a:pt x="5" y="8"/>
                    </a:cubicBezTo>
                    <a:cubicBezTo>
                      <a:pt x="12" y="6"/>
                      <a:pt x="19" y="7"/>
                      <a:pt x="26" y="6"/>
                    </a:cubicBezTo>
                    <a:cubicBezTo>
                      <a:pt x="30" y="5"/>
                      <a:pt x="30" y="1"/>
                      <a:pt x="26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47"/>
              <p:cNvSpPr/>
              <p:nvPr/>
            </p:nvSpPr>
            <p:spPr bwMode="auto">
              <a:xfrm>
                <a:off x="4548" y="339"/>
                <a:ext cx="83" cy="14"/>
              </a:xfrm>
              <a:custGeom>
                <a:avLst/>
                <a:gdLst>
                  <a:gd name="T0" fmla="*/ 32 w 35"/>
                  <a:gd name="T1" fmla="*/ 1 h 6"/>
                  <a:gd name="T2" fmla="*/ 2 w 35"/>
                  <a:gd name="T3" fmla="*/ 1 h 6"/>
                  <a:gd name="T4" fmla="*/ 2 w 35"/>
                  <a:gd name="T5" fmla="*/ 5 h 6"/>
                  <a:gd name="T6" fmla="*/ 32 w 35"/>
                  <a:gd name="T7" fmla="*/ 5 h 6"/>
                  <a:gd name="T8" fmla="*/ 32 w 3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">
                    <a:moveTo>
                      <a:pt x="32" y="1"/>
                    </a:moveTo>
                    <a:cubicBezTo>
                      <a:pt x="22" y="0"/>
                      <a:pt x="12" y="1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5"/>
                      <a:pt x="22" y="6"/>
                      <a:pt x="32" y="5"/>
                    </a:cubicBezTo>
                    <a:cubicBezTo>
                      <a:pt x="35" y="5"/>
                      <a:pt x="35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48"/>
              <p:cNvSpPr/>
              <p:nvPr/>
            </p:nvSpPr>
            <p:spPr bwMode="auto">
              <a:xfrm>
                <a:off x="4702" y="332"/>
                <a:ext cx="76" cy="19"/>
              </a:xfrm>
              <a:custGeom>
                <a:avLst/>
                <a:gdLst>
                  <a:gd name="T0" fmla="*/ 29 w 32"/>
                  <a:gd name="T1" fmla="*/ 1 h 8"/>
                  <a:gd name="T2" fmla="*/ 4 w 32"/>
                  <a:gd name="T3" fmla="*/ 1 h 8"/>
                  <a:gd name="T4" fmla="*/ 4 w 32"/>
                  <a:gd name="T5" fmla="*/ 7 h 8"/>
                  <a:gd name="T6" fmla="*/ 29 w 32"/>
                  <a:gd name="T7" fmla="*/ 7 h 8"/>
                  <a:gd name="T8" fmla="*/ 29 w 32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29" y="1"/>
                    </a:moveTo>
                    <a:cubicBezTo>
                      <a:pt x="21" y="0"/>
                      <a:pt x="12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7"/>
                      <a:pt x="21" y="8"/>
                      <a:pt x="29" y="7"/>
                    </a:cubicBezTo>
                    <a:cubicBezTo>
                      <a:pt x="32" y="6"/>
                      <a:pt x="32" y="1"/>
                      <a:pt x="29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49"/>
              <p:cNvSpPr/>
              <p:nvPr/>
            </p:nvSpPr>
            <p:spPr bwMode="auto">
              <a:xfrm>
                <a:off x="4808" y="329"/>
                <a:ext cx="38" cy="31"/>
              </a:xfrm>
              <a:custGeom>
                <a:avLst/>
                <a:gdLst>
                  <a:gd name="T0" fmla="*/ 14 w 16"/>
                  <a:gd name="T1" fmla="*/ 3 h 13"/>
                  <a:gd name="T2" fmla="*/ 3 w 16"/>
                  <a:gd name="T3" fmla="*/ 3 h 13"/>
                  <a:gd name="T4" fmla="*/ 4 w 16"/>
                  <a:gd name="T5" fmla="*/ 7 h 13"/>
                  <a:gd name="T6" fmla="*/ 10 w 16"/>
                  <a:gd name="T7" fmla="*/ 7 h 13"/>
                  <a:gd name="T8" fmla="*/ 9 w 16"/>
                  <a:gd name="T9" fmla="*/ 9 h 13"/>
                  <a:gd name="T10" fmla="*/ 12 w 16"/>
                  <a:gd name="T11" fmla="*/ 12 h 13"/>
                  <a:gd name="T12" fmla="*/ 16 w 16"/>
                  <a:gd name="T13" fmla="*/ 7 h 13"/>
                  <a:gd name="T14" fmla="*/ 14 w 16"/>
                  <a:gd name="T15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3">
                    <a:moveTo>
                      <a:pt x="14" y="3"/>
                    </a:moveTo>
                    <a:cubicBezTo>
                      <a:pt x="11" y="0"/>
                      <a:pt x="6" y="1"/>
                      <a:pt x="3" y="3"/>
                    </a:cubicBezTo>
                    <a:cubicBezTo>
                      <a:pt x="0" y="4"/>
                      <a:pt x="1" y="8"/>
                      <a:pt x="4" y="7"/>
                    </a:cubicBezTo>
                    <a:cubicBezTo>
                      <a:pt x="5" y="7"/>
                      <a:pt x="8" y="6"/>
                      <a:pt x="10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8" y="11"/>
                      <a:pt x="10" y="13"/>
                      <a:pt x="12" y="12"/>
                    </a:cubicBezTo>
                    <a:cubicBezTo>
                      <a:pt x="14" y="11"/>
                      <a:pt x="15" y="9"/>
                      <a:pt x="16" y="7"/>
                    </a:cubicBezTo>
                    <a:cubicBezTo>
                      <a:pt x="16" y="6"/>
                      <a:pt x="15" y="4"/>
                      <a:pt x="1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4629538" y="1445366"/>
              <a:ext cx="286304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在此添加小标题</a:t>
              </a:r>
            </a:p>
          </p:txBody>
        </p:sp>
      </p:grpSp>
      <p:sp>
        <p:nvSpPr>
          <p:cNvPr id="52" name="任意多边形 51"/>
          <p:cNvSpPr/>
          <p:nvPr/>
        </p:nvSpPr>
        <p:spPr>
          <a:xfrm>
            <a:off x="7053816" y="3244810"/>
            <a:ext cx="1443894" cy="1579730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  <a:gd name="connsiteX0-1" fmla="*/ 1517526 w 1954966"/>
              <a:gd name="connsiteY0-2" fmla="*/ 523716 h 2116969"/>
              <a:gd name="connsiteX1-3" fmla="*/ 1837300 w 1954966"/>
              <a:gd name="connsiteY1-4" fmla="*/ 427342 h 2116969"/>
              <a:gd name="connsiteX2-5" fmla="*/ 1954966 w 1954966"/>
              <a:gd name="connsiteY2-6" fmla="*/ 631144 h 2116969"/>
              <a:gd name="connsiteX3-7" fmla="*/ 1711616 w 1954966"/>
              <a:gd name="connsiteY3-8" fmla="*/ 859890 h 2116969"/>
              <a:gd name="connsiteX4-9" fmla="*/ 1711616 w 1954966"/>
              <a:gd name="connsiteY4-10" fmla="*/ 1257080 h 2116969"/>
              <a:gd name="connsiteX5-11" fmla="*/ 1954966 w 1954966"/>
              <a:gd name="connsiteY5-12" fmla="*/ 1485826 h 2116969"/>
              <a:gd name="connsiteX6-13" fmla="*/ 1837300 w 1954966"/>
              <a:gd name="connsiteY6-14" fmla="*/ 1689628 h 2116969"/>
              <a:gd name="connsiteX7-15" fmla="*/ 1517526 w 1954966"/>
              <a:gd name="connsiteY7-16" fmla="*/ 1593254 h 2116969"/>
              <a:gd name="connsiteX8-17" fmla="*/ 1173549 w 1954966"/>
              <a:gd name="connsiteY8-18" fmla="*/ 1791849 h 2116969"/>
              <a:gd name="connsiteX9-19" fmla="*/ 1097124 w 1954966"/>
              <a:gd name="connsiteY9-20" fmla="*/ 2116969 h 2116969"/>
              <a:gd name="connsiteX10-21" fmla="*/ 861794 w 1954966"/>
              <a:gd name="connsiteY10-22" fmla="*/ 2116969 h 2116969"/>
              <a:gd name="connsiteX11-23" fmla="*/ 785369 w 1954966"/>
              <a:gd name="connsiteY11-24" fmla="*/ 1791849 h 2116969"/>
              <a:gd name="connsiteX12-25" fmla="*/ 441392 w 1954966"/>
              <a:gd name="connsiteY12-26" fmla="*/ 1593254 h 2116969"/>
              <a:gd name="connsiteX13-27" fmla="*/ 121618 w 1954966"/>
              <a:gd name="connsiteY13-28" fmla="*/ 1689628 h 2116969"/>
              <a:gd name="connsiteX14-29" fmla="*/ 3952 w 1954966"/>
              <a:gd name="connsiteY14-30" fmla="*/ 1485826 h 2116969"/>
              <a:gd name="connsiteX15-31" fmla="*/ 247302 w 1954966"/>
              <a:gd name="connsiteY15-32" fmla="*/ 1257080 h 2116969"/>
              <a:gd name="connsiteX16-33" fmla="*/ 247302 w 1954966"/>
              <a:gd name="connsiteY16-34" fmla="*/ 859890 h 2116969"/>
              <a:gd name="connsiteX17-35" fmla="*/ 3952 w 1954966"/>
              <a:gd name="connsiteY17-36" fmla="*/ 631144 h 2116969"/>
              <a:gd name="connsiteX18-37" fmla="*/ 121618 w 1954966"/>
              <a:gd name="connsiteY18-38" fmla="*/ 427342 h 2116969"/>
              <a:gd name="connsiteX19-39" fmla="*/ 441392 w 1954966"/>
              <a:gd name="connsiteY19-40" fmla="*/ 523716 h 2116969"/>
              <a:gd name="connsiteX20-41" fmla="*/ 785369 w 1954966"/>
              <a:gd name="connsiteY20-42" fmla="*/ 325121 h 2116969"/>
              <a:gd name="connsiteX21-43" fmla="*/ 861794 w 1954966"/>
              <a:gd name="connsiteY21-44" fmla="*/ 1 h 2116969"/>
              <a:gd name="connsiteX22-45" fmla="*/ 1097124 w 1954966"/>
              <a:gd name="connsiteY22-46" fmla="*/ 1 h 2116969"/>
              <a:gd name="connsiteX23-47" fmla="*/ 1173549 w 1954966"/>
              <a:gd name="connsiteY23-48" fmla="*/ 325121 h 2116969"/>
              <a:gd name="connsiteX24-49" fmla="*/ 1517526 w 1954966"/>
              <a:gd name="connsiteY24-50" fmla="*/ 523716 h 2116969"/>
              <a:gd name="connsiteX0-51" fmla="*/ 1539857 w 1977297"/>
              <a:gd name="connsiteY0-52" fmla="*/ 523714 h 2116967"/>
              <a:gd name="connsiteX1-53" fmla="*/ 1859631 w 1977297"/>
              <a:gd name="connsiteY1-54" fmla="*/ 427340 h 2116967"/>
              <a:gd name="connsiteX2-55" fmla="*/ 1977297 w 1977297"/>
              <a:gd name="connsiteY2-56" fmla="*/ 631142 h 2116967"/>
              <a:gd name="connsiteX3-57" fmla="*/ 1733947 w 1977297"/>
              <a:gd name="connsiteY3-58" fmla="*/ 859888 h 2116967"/>
              <a:gd name="connsiteX4-59" fmla="*/ 1733947 w 1977297"/>
              <a:gd name="connsiteY4-60" fmla="*/ 1257078 h 2116967"/>
              <a:gd name="connsiteX5-61" fmla="*/ 1977297 w 1977297"/>
              <a:gd name="connsiteY5-62" fmla="*/ 1485824 h 2116967"/>
              <a:gd name="connsiteX6-63" fmla="*/ 1859631 w 1977297"/>
              <a:gd name="connsiteY6-64" fmla="*/ 1689626 h 2116967"/>
              <a:gd name="connsiteX7-65" fmla="*/ 1539857 w 1977297"/>
              <a:gd name="connsiteY7-66" fmla="*/ 1593252 h 2116967"/>
              <a:gd name="connsiteX8-67" fmla="*/ 1195880 w 1977297"/>
              <a:gd name="connsiteY8-68" fmla="*/ 1791847 h 2116967"/>
              <a:gd name="connsiteX9-69" fmla="*/ 1119455 w 1977297"/>
              <a:gd name="connsiteY9-70" fmla="*/ 2116967 h 2116967"/>
              <a:gd name="connsiteX10-71" fmla="*/ 884125 w 1977297"/>
              <a:gd name="connsiteY10-72" fmla="*/ 2116967 h 2116967"/>
              <a:gd name="connsiteX11-73" fmla="*/ 807700 w 1977297"/>
              <a:gd name="connsiteY11-74" fmla="*/ 1791847 h 2116967"/>
              <a:gd name="connsiteX12-75" fmla="*/ 463723 w 1977297"/>
              <a:gd name="connsiteY12-76" fmla="*/ 1593252 h 2116967"/>
              <a:gd name="connsiteX13-77" fmla="*/ 143949 w 1977297"/>
              <a:gd name="connsiteY13-78" fmla="*/ 1689626 h 2116967"/>
              <a:gd name="connsiteX14-79" fmla="*/ 26283 w 1977297"/>
              <a:gd name="connsiteY14-80" fmla="*/ 1485824 h 2116967"/>
              <a:gd name="connsiteX15-81" fmla="*/ 269633 w 1977297"/>
              <a:gd name="connsiteY15-82" fmla="*/ 1257078 h 2116967"/>
              <a:gd name="connsiteX16-83" fmla="*/ 269633 w 1977297"/>
              <a:gd name="connsiteY16-84" fmla="*/ 859888 h 2116967"/>
              <a:gd name="connsiteX17-85" fmla="*/ 26283 w 1977297"/>
              <a:gd name="connsiteY17-86" fmla="*/ 631142 h 2116967"/>
              <a:gd name="connsiteX18-87" fmla="*/ 143949 w 1977297"/>
              <a:gd name="connsiteY18-88" fmla="*/ 427340 h 2116967"/>
              <a:gd name="connsiteX19-89" fmla="*/ 463723 w 1977297"/>
              <a:gd name="connsiteY19-90" fmla="*/ 523714 h 2116967"/>
              <a:gd name="connsiteX20-91" fmla="*/ 807700 w 1977297"/>
              <a:gd name="connsiteY20-92" fmla="*/ 325119 h 2116967"/>
              <a:gd name="connsiteX21-93" fmla="*/ 884125 w 1977297"/>
              <a:gd name="connsiteY21-94" fmla="*/ -1 h 2116967"/>
              <a:gd name="connsiteX22-95" fmla="*/ 1119455 w 1977297"/>
              <a:gd name="connsiteY22-96" fmla="*/ -1 h 2116967"/>
              <a:gd name="connsiteX23-97" fmla="*/ 1195880 w 1977297"/>
              <a:gd name="connsiteY23-98" fmla="*/ 325119 h 2116967"/>
              <a:gd name="connsiteX24-99" fmla="*/ 1539857 w 1977297"/>
              <a:gd name="connsiteY24-100" fmla="*/ 523714 h 2116967"/>
              <a:gd name="connsiteX0-101" fmla="*/ 1539859 w 1977299"/>
              <a:gd name="connsiteY0-102" fmla="*/ 523716 h 2116969"/>
              <a:gd name="connsiteX1-103" fmla="*/ 1859633 w 1977299"/>
              <a:gd name="connsiteY1-104" fmla="*/ 427342 h 2116969"/>
              <a:gd name="connsiteX2-105" fmla="*/ 1977299 w 1977299"/>
              <a:gd name="connsiteY2-106" fmla="*/ 631144 h 2116969"/>
              <a:gd name="connsiteX3-107" fmla="*/ 1733949 w 1977299"/>
              <a:gd name="connsiteY3-108" fmla="*/ 859890 h 2116969"/>
              <a:gd name="connsiteX4-109" fmla="*/ 1733949 w 1977299"/>
              <a:gd name="connsiteY4-110" fmla="*/ 1257080 h 2116969"/>
              <a:gd name="connsiteX5-111" fmla="*/ 1977299 w 1977299"/>
              <a:gd name="connsiteY5-112" fmla="*/ 1485826 h 2116969"/>
              <a:gd name="connsiteX6-113" fmla="*/ 1859633 w 1977299"/>
              <a:gd name="connsiteY6-114" fmla="*/ 1689628 h 2116969"/>
              <a:gd name="connsiteX7-115" fmla="*/ 1539859 w 1977299"/>
              <a:gd name="connsiteY7-116" fmla="*/ 1593254 h 2116969"/>
              <a:gd name="connsiteX8-117" fmla="*/ 1195882 w 1977299"/>
              <a:gd name="connsiteY8-118" fmla="*/ 1791849 h 2116969"/>
              <a:gd name="connsiteX9-119" fmla="*/ 1119457 w 1977299"/>
              <a:gd name="connsiteY9-120" fmla="*/ 2116969 h 2116969"/>
              <a:gd name="connsiteX10-121" fmla="*/ 884127 w 1977299"/>
              <a:gd name="connsiteY10-122" fmla="*/ 2116969 h 2116969"/>
              <a:gd name="connsiteX11-123" fmla="*/ 807702 w 1977299"/>
              <a:gd name="connsiteY11-124" fmla="*/ 1791849 h 2116969"/>
              <a:gd name="connsiteX12-125" fmla="*/ 463725 w 1977299"/>
              <a:gd name="connsiteY12-126" fmla="*/ 1593254 h 2116969"/>
              <a:gd name="connsiteX13-127" fmla="*/ 143951 w 1977299"/>
              <a:gd name="connsiteY13-128" fmla="*/ 1689628 h 2116969"/>
              <a:gd name="connsiteX14-129" fmla="*/ 26285 w 1977299"/>
              <a:gd name="connsiteY14-130" fmla="*/ 1485826 h 2116969"/>
              <a:gd name="connsiteX15-131" fmla="*/ 269635 w 1977299"/>
              <a:gd name="connsiteY15-132" fmla="*/ 1257080 h 2116969"/>
              <a:gd name="connsiteX16-133" fmla="*/ 269635 w 1977299"/>
              <a:gd name="connsiteY16-134" fmla="*/ 859890 h 2116969"/>
              <a:gd name="connsiteX17-135" fmla="*/ 26285 w 1977299"/>
              <a:gd name="connsiteY17-136" fmla="*/ 631144 h 2116969"/>
              <a:gd name="connsiteX18-137" fmla="*/ 143951 w 1977299"/>
              <a:gd name="connsiteY18-138" fmla="*/ 427342 h 2116969"/>
              <a:gd name="connsiteX19-139" fmla="*/ 463725 w 1977299"/>
              <a:gd name="connsiteY19-140" fmla="*/ 523716 h 2116969"/>
              <a:gd name="connsiteX20-141" fmla="*/ 807702 w 1977299"/>
              <a:gd name="connsiteY20-142" fmla="*/ 325121 h 2116969"/>
              <a:gd name="connsiteX21-143" fmla="*/ 884127 w 1977299"/>
              <a:gd name="connsiteY21-144" fmla="*/ 1 h 2116969"/>
              <a:gd name="connsiteX22-145" fmla="*/ 1119457 w 1977299"/>
              <a:gd name="connsiteY22-146" fmla="*/ 1 h 2116969"/>
              <a:gd name="connsiteX23-147" fmla="*/ 1195882 w 1977299"/>
              <a:gd name="connsiteY23-148" fmla="*/ 325121 h 2116969"/>
              <a:gd name="connsiteX24-149" fmla="*/ 1539859 w 1977299"/>
              <a:gd name="connsiteY24-150" fmla="*/ 523716 h 2116969"/>
              <a:gd name="connsiteX0-151" fmla="*/ 1539859 w 1977299"/>
              <a:gd name="connsiteY0-152" fmla="*/ 523714 h 2116967"/>
              <a:gd name="connsiteX1-153" fmla="*/ 1859633 w 1977299"/>
              <a:gd name="connsiteY1-154" fmla="*/ 427340 h 2116967"/>
              <a:gd name="connsiteX2-155" fmla="*/ 1977299 w 1977299"/>
              <a:gd name="connsiteY2-156" fmla="*/ 631142 h 2116967"/>
              <a:gd name="connsiteX3-157" fmla="*/ 1733949 w 1977299"/>
              <a:gd name="connsiteY3-158" fmla="*/ 859888 h 2116967"/>
              <a:gd name="connsiteX4-159" fmla="*/ 1733949 w 1977299"/>
              <a:gd name="connsiteY4-160" fmla="*/ 1257078 h 2116967"/>
              <a:gd name="connsiteX5-161" fmla="*/ 1977299 w 1977299"/>
              <a:gd name="connsiteY5-162" fmla="*/ 1485824 h 2116967"/>
              <a:gd name="connsiteX6-163" fmla="*/ 1859633 w 1977299"/>
              <a:gd name="connsiteY6-164" fmla="*/ 1689626 h 2116967"/>
              <a:gd name="connsiteX7-165" fmla="*/ 1539859 w 1977299"/>
              <a:gd name="connsiteY7-166" fmla="*/ 1593252 h 2116967"/>
              <a:gd name="connsiteX8-167" fmla="*/ 1195882 w 1977299"/>
              <a:gd name="connsiteY8-168" fmla="*/ 1791847 h 2116967"/>
              <a:gd name="connsiteX9-169" fmla="*/ 1119457 w 1977299"/>
              <a:gd name="connsiteY9-170" fmla="*/ 2116967 h 2116967"/>
              <a:gd name="connsiteX10-171" fmla="*/ 884127 w 1977299"/>
              <a:gd name="connsiteY10-172" fmla="*/ 2116967 h 2116967"/>
              <a:gd name="connsiteX11-173" fmla="*/ 807702 w 1977299"/>
              <a:gd name="connsiteY11-174" fmla="*/ 1791847 h 2116967"/>
              <a:gd name="connsiteX12-175" fmla="*/ 463725 w 1977299"/>
              <a:gd name="connsiteY12-176" fmla="*/ 1593252 h 2116967"/>
              <a:gd name="connsiteX13-177" fmla="*/ 143951 w 1977299"/>
              <a:gd name="connsiteY13-178" fmla="*/ 1689626 h 2116967"/>
              <a:gd name="connsiteX14-179" fmla="*/ 26285 w 1977299"/>
              <a:gd name="connsiteY14-180" fmla="*/ 1485824 h 2116967"/>
              <a:gd name="connsiteX15-181" fmla="*/ 269635 w 1977299"/>
              <a:gd name="connsiteY15-182" fmla="*/ 1257078 h 2116967"/>
              <a:gd name="connsiteX16-183" fmla="*/ 269635 w 1977299"/>
              <a:gd name="connsiteY16-184" fmla="*/ 859888 h 2116967"/>
              <a:gd name="connsiteX17-185" fmla="*/ 26285 w 1977299"/>
              <a:gd name="connsiteY17-186" fmla="*/ 631142 h 2116967"/>
              <a:gd name="connsiteX18-187" fmla="*/ 143951 w 1977299"/>
              <a:gd name="connsiteY18-188" fmla="*/ 427340 h 2116967"/>
              <a:gd name="connsiteX19-189" fmla="*/ 463725 w 1977299"/>
              <a:gd name="connsiteY19-190" fmla="*/ 523714 h 2116967"/>
              <a:gd name="connsiteX20-191" fmla="*/ 807702 w 1977299"/>
              <a:gd name="connsiteY20-192" fmla="*/ 325119 h 2116967"/>
              <a:gd name="connsiteX21-193" fmla="*/ 884127 w 1977299"/>
              <a:gd name="connsiteY21-194" fmla="*/ -1 h 2116967"/>
              <a:gd name="connsiteX22-195" fmla="*/ 1119457 w 1977299"/>
              <a:gd name="connsiteY22-196" fmla="*/ -1 h 2116967"/>
              <a:gd name="connsiteX23-197" fmla="*/ 1195882 w 1977299"/>
              <a:gd name="connsiteY23-198" fmla="*/ 325119 h 2116967"/>
              <a:gd name="connsiteX24-199" fmla="*/ 1539859 w 1977299"/>
              <a:gd name="connsiteY24-200" fmla="*/ 523714 h 2116967"/>
              <a:gd name="connsiteX0-201" fmla="*/ 1539859 w 1977299"/>
              <a:gd name="connsiteY0-202" fmla="*/ 523716 h 2157608"/>
              <a:gd name="connsiteX1-203" fmla="*/ 1859633 w 1977299"/>
              <a:gd name="connsiteY1-204" fmla="*/ 427342 h 2157608"/>
              <a:gd name="connsiteX2-205" fmla="*/ 1977299 w 1977299"/>
              <a:gd name="connsiteY2-206" fmla="*/ 631144 h 2157608"/>
              <a:gd name="connsiteX3-207" fmla="*/ 1733949 w 1977299"/>
              <a:gd name="connsiteY3-208" fmla="*/ 859890 h 2157608"/>
              <a:gd name="connsiteX4-209" fmla="*/ 1733949 w 1977299"/>
              <a:gd name="connsiteY4-210" fmla="*/ 1257080 h 2157608"/>
              <a:gd name="connsiteX5-211" fmla="*/ 1977299 w 1977299"/>
              <a:gd name="connsiteY5-212" fmla="*/ 1485826 h 2157608"/>
              <a:gd name="connsiteX6-213" fmla="*/ 1859633 w 1977299"/>
              <a:gd name="connsiteY6-214" fmla="*/ 1689628 h 2157608"/>
              <a:gd name="connsiteX7-215" fmla="*/ 1539859 w 1977299"/>
              <a:gd name="connsiteY7-216" fmla="*/ 1593254 h 2157608"/>
              <a:gd name="connsiteX8-217" fmla="*/ 1195882 w 1977299"/>
              <a:gd name="connsiteY8-218" fmla="*/ 1791849 h 2157608"/>
              <a:gd name="connsiteX9-219" fmla="*/ 1119457 w 1977299"/>
              <a:gd name="connsiteY9-220" fmla="*/ 2116969 h 2157608"/>
              <a:gd name="connsiteX10-221" fmla="*/ 884127 w 1977299"/>
              <a:gd name="connsiteY10-222" fmla="*/ 2116969 h 2157608"/>
              <a:gd name="connsiteX11-223" fmla="*/ 807702 w 1977299"/>
              <a:gd name="connsiteY11-224" fmla="*/ 1791849 h 2157608"/>
              <a:gd name="connsiteX12-225" fmla="*/ 463725 w 1977299"/>
              <a:gd name="connsiteY12-226" fmla="*/ 1593254 h 2157608"/>
              <a:gd name="connsiteX13-227" fmla="*/ 143951 w 1977299"/>
              <a:gd name="connsiteY13-228" fmla="*/ 1689628 h 2157608"/>
              <a:gd name="connsiteX14-229" fmla="*/ 26285 w 1977299"/>
              <a:gd name="connsiteY14-230" fmla="*/ 1485826 h 2157608"/>
              <a:gd name="connsiteX15-231" fmla="*/ 269635 w 1977299"/>
              <a:gd name="connsiteY15-232" fmla="*/ 1257080 h 2157608"/>
              <a:gd name="connsiteX16-233" fmla="*/ 269635 w 1977299"/>
              <a:gd name="connsiteY16-234" fmla="*/ 859890 h 2157608"/>
              <a:gd name="connsiteX17-235" fmla="*/ 26285 w 1977299"/>
              <a:gd name="connsiteY17-236" fmla="*/ 631144 h 2157608"/>
              <a:gd name="connsiteX18-237" fmla="*/ 143951 w 1977299"/>
              <a:gd name="connsiteY18-238" fmla="*/ 427342 h 2157608"/>
              <a:gd name="connsiteX19-239" fmla="*/ 463725 w 1977299"/>
              <a:gd name="connsiteY19-240" fmla="*/ 523716 h 2157608"/>
              <a:gd name="connsiteX20-241" fmla="*/ 807702 w 1977299"/>
              <a:gd name="connsiteY20-242" fmla="*/ 325121 h 2157608"/>
              <a:gd name="connsiteX21-243" fmla="*/ 884127 w 1977299"/>
              <a:gd name="connsiteY21-244" fmla="*/ 1 h 2157608"/>
              <a:gd name="connsiteX22-245" fmla="*/ 1119457 w 1977299"/>
              <a:gd name="connsiteY22-246" fmla="*/ 1 h 2157608"/>
              <a:gd name="connsiteX23-247" fmla="*/ 1195882 w 1977299"/>
              <a:gd name="connsiteY23-248" fmla="*/ 325121 h 2157608"/>
              <a:gd name="connsiteX24-249" fmla="*/ 1539859 w 1977299"/>
              <a:gd name="connsiteY24-250" fmla="*/ 523716 h 2157608"/>
              <a:gd name="connsiteX0-251" fmla="*/ 1539859 w 1977299"/>
              <a:gd name="connsiteY0-252" fmla="*/ 523714 h 2179536"/>
              <a:gd name="connsiteX1-253" fmla="*/ 1859633 w 1977299"/>
              <a:gd name="connsiteY1-254" fmla="*/ 427340 h 2179536"/>
              <a:gd name="connsiteX2-255" fmla="*/ 1977299 w 1977299"/>
              <a:gd name="connsiteY2-256" fmla="*/ 631142 h 2179536"/>
              <a:gd name="connsiteX3-257" fmla="*/ 1733949 w 1977299"/>
              <a:gd name="connsiteY3-258" fmla="*/ 859888 h 2179536"/>
              <a:gd name="connsiteX4-259" fmla="*/ 1733949 w 1977299"/>
              <a:gd name="connsiteY4-260" fmla="*/ 1257078 h 2179536"/>
              <a:gd name="connsiteX5-261" fmla="*/ 1977299 w 1977299"/>
              <a:gd name="connsiteY5-262" fmla="*/ 1485824 h 2179536"/>
              <a:gd name="connsiteX6-263" fmla="*/ 1859633 w 1977299"/>
              <a:gd name="connsiteY6-264" fmla="*/ 1689626 h 2179536"/>
              <a:gd name="connsiteX7-265" fmla="*/ 1539859 w 1977299"/>
              <a:gd name="connsiteY7-266" fmla="*/ 1593252 h 2179536"/>
              <a:gd name="connsiteX8-267" fmla="*/ 1195882 w 1977299"/>
              <a:gd name="connsiteY8-268" fmla="*/ 1791847 h 2179536"/>
              <a:gd name="connsiteX9-269" fmla="*/ 1119457 w 1977299"/>
              <a:gd name="connsiteY9-270" fmla="*/ 2116967 h 2179536"/>
              <a:gd name="connsiteX10-271" fmla="*/ 884127 w 1977299"/>
              <a:gd name="connsiteY10-272" fmla="*/ 2116967 h 2179536"/>
              <a:gd name="connsiteX11-273" fmla="*/ 807702 w 1977299"/>
              <a:gd name="connsiteY11-274" fmla="*/ 1791847 h 2179536"/>
              <a:gd name="connsiteX12-275" fmla="*/ 463725 w 1977299"/>
              <a:gd name="connsiteY12-276" fmla="*/ 1593252 h 2179536"/>
              <a:gd name="connsiteX13-277" fmla="*/ 143951 w 1977299"/>
              <a:gd name="connsiteY13-278" fmla="*/ 1689626 h 2179536"/>
              <a:gd name="connsiteX14-279" fmla="*/ 26285 w 1977299"/>
              <a:gd name="connsiteY14-280" fmla="*/ 1485824 h 2179536"/>
              <a:gd name="connsiteX15-281" fmla="*/ 269635 w 1977299"/>
              <a:gd name="connsiteY15-282" fmla="*/ 1257078 h 2179536"/>
              <a:gd name="connsiteX16-283" fmla="*/ 269635 w 1977299"/>
              <a:gd name="connsiteY16-284" fmla="*/ 859888 h 2179536"/>
              <a:gd name="connsiteX17-285" fmla="*/ 26285 w 1977299"/>
              <a:gd name="connsiteY17-286" fmla="*/ 631142 h 2179536"/>
              <a:gd name="connsiteX18-287" fmla="*/ 143951 w 1977299"/>
              <a:gd name="connsiteY18-288" fmla="*/ 427340 h 2179536"/>
              <a:gd name="connsiteX19-289" fmla="*/ 463725 w 1977299"/>
              <a:gd name="connsiteY19-290" fmla="*/ 523714 h 2179536"/>
              <a:gd name="connsiteX20-291" fmla="*/ 807702 w 1977299"/>
              <a:gd name="connsiteY20-292" fmla="*/ 325119 h 2179536"/>
              <a:gd name="connsiteX21-293" fmla="*/ 884127 w 1977299"/>
              <a:gd name="connsiteY21-294" fmla="*/ -1 h 2179536"/>
              <a:gd name="connsiteX22-295" fmla="*/ 1119457 w 1977299"/>
              <a:gd name="connsiteY22-296" fmla="*/ -1 h 2179536"/>
              <a:gd name="connsiteX23-297" fmla="*/ 1195882 w 1977299"/>
              <a:gd name="connsiteY23-298" fmla="*/ 325119 h 2179536"/>
              <a:gd name="connsiteX24-299" fmla="*/ 1539859 w 1977299"/>
              <a:gd name="connsiteY24-300" fmla="*/ 523714 h 2179536"/>
              <a:gd name="connsiteX0-301" fmla="*/ 1539859 w 1981249"/>
              <a:gd name="connsiteY0-302" fmla="*/ 523716 h 2179538"/>
              <a:gd name="connsiteX1-303" fmla="*/ 1859633 w 1981249"/>
              <a:gd name="connsiteY1-304" fmla="*/ 427342 h 2179538"/>
              <a:gd name="connsiteX2-305" fmla="*/ 1977299 w 1981249"/>
              <a:gd name="connsiteY2-306" fmla="*/ 631144 h 2179538"/>
              <a:gd name="connsiteX3-307" fmla="*/ 1733949 w 1981249"/>
              <a:gd name="connsiteY3-308" fmla="*/ 859890 h 2179538"/>
              <a:gd name="connsiteX4-309" fmla="*/ 1733949 w 1981249"/>
              <a:gd name="connsiteY4-310" fmla="*/ 1257080 h 2179538"/>
              <a:gd name="connsiteX5-311" fmla="*/ 1977299 w 1981249"/>
              <a:gd name="connsiteY5-312" fmla="*/ 1485826 h 2179538"/>
              <a:gd name="connsiteX6-313" fmla="*/ 1859633 w 1981249"/>
              <a:gd name="connsiteY6-314" fmla="*/ 1689628 h 2179538"/>
              <a:gd name="connsiteX7-315" fmla="*/ 1539859 w 1981249"/>
              <a:gd name="connsiteY7-316" fmla="*/ 1593254 h 2179538"/>
              <a:gd name="connsiteX8-317" fmla="*/ 1195882 w 1981249"/>
              <a:gd name="connsiteY8-318" fmla="*/ 1791849 h 2179538"/>
              <a:gd name="connsiteX9-319" fmla="*/ 1119457 w 1981249"/>
              <a:gd name="connsiteY9-320" fmla="*/ 2116969 h 2179538"/>
              <a:gd name="connsiteX10-321" fmla="*/ 884127 w 1981249"/>
              <a:gd name="connsiteY10-322" fmla="*/ 2116969 h 2179538"/>
              <a:gd name="connsiteX11-323" fmla="*/ 807702 w 1981249"/>
              <a:gd name="connsiteY11-324" fmla="*/ 1791849 h 2179538"/>
              <a:gd name="connsiteX12-325" fmla="*/ 463725 w 1981249"/>
              <a:gd name="connsiteY12-326" fmla="*/ 1593254 h 2179538"/>
              <a:gd name="connsiteX13-327" fmla="*/ 143951 w 1981249"/>
              <a:gd name="connsiteY13-328" fmla="*/ 1689628 h 2179538"/>
              <a:gd name="connsiteX14-329" fmla="*/ 26285 w 1981249"/>
              <a:gd name="connsiteY14-330" fmla="*/ 1485826 h 2179538"/>
              <a:gd name="connsiteX15-331" fmla="*/ 269635 w 1981249"/>
              <a:gd name="connsiteY15-332" fmla="*/ 1257080 h 2179538"/>
              <a:gd name="connsiteX16-333" fmla="*/ 269635 w 1981249"/>
              <a:gd name="connsiteY16-334" fmla="*/ 859890 h 2179538"/>
              <a:gd name="connsiteX17-335" fmla="*/ 26285 w 1981249"/>
              <a:gd name="connsiteY17-336" fmla="*/ 631144 h 2179538"/>
              <a:gd name="connsiteX18-337" fmla="*/ 143951 w 1981249"/>
              <a:gd name="connsiteY18-338" fmla="*/ 427342 h 2179538"/>
              <a:gd name="connsiteX19-339" fmla="*/ 463725 w 1981249"/>
              <a:gd name="connsiteY19-340" fmla="*/ 523716 h 2179538"/>
              <a:gd name="connsiteX20-341" fmla="*/ 807702 w 1981249"/>
              <a:gd name="connsiteY20-342" fmla="*/ 325121 h 2179538"/>
              <a:gd name="connsiteX21-343" fmla="*/ 884127 w 1981249"/>
              <a:gd name="connsiteY21-344" fmla="*/ 1 h 2179538"/>
              <a:gd name="connsiteX22-345" fmla="*/ 1119457 w 1981249"/>
              <a:gd name="connsiteY22-346" fmla="*/ 1 h 2179538"/>
              <a:gd name="connsiteX23-347" fmla="*/ 1195882 w 1981249"/>
              <a:gd name="connsiteY23-348" fmla="*/ 325121 h 2179538"/>
              <a:gd name="connsiteX24-349" fmla="*/ 1539859 w 1981249"/>
              <a:gd name="connsiteY24-350" fmla="*/ 523716 h 2179538"/>
              <a:gd name="connsiteX0-351" fmla="*/ 1539859 w 2003583"/>
              <a:gd name="connsiteY0-352" fmla="*/ 523714 h 2179536"/>
              <a:gd name="connsiteX1-353" fmla="*/ 1859633 w 2003583"/>
              <a:gd name="connsiteY1-354" fmla="*/ 427340 h 2179536"/>
              <a:gd name="connsiteX2-355" fmla="*/ 1977299 w 2003583"/>
              <a:gd name="connsiteY2-356" fmla="*/ 631142 h 2179536"/>
              <a:gd name="connsiteX3-357" fmla="*/ 1733949 w 2003583"/>
              <a:gd name="connsiteY3-358" fmla="*/ 859888 h 2179536"/>
              <a:gd name="connsiteX4-359" fmla="*/ 1733949 w 2003583"/>
              <a:gd name="connsiteY4-360" fmla="*/ 1257078 h 2179536"/>
              <a:gd name="connsiteX5-361" fmla="*/ 1977299 w 2003583"/>
              <a:gd name="connsiteY5-362" fmla="*/ 1485824 h 2179536"/>
              <a:gd name="connsiteX6-363" fmla="*/ 1859633 w 2003583"/>
              <a:gd name="connsiteY6-364" fmla="*/ 1689626 h 2179536"/>
              <a:gd name="connsiteX7-365" fmla="*/ 1539859 w 2003583"/>
              <a:gd name="connsiteY7-366" fmla="*/ 1593252 h 2179536"/>
              <a:gd name="connsiteX8-367" fmla="*/ 1195882 w 2003583"/>
              <a:gd name="connsiteY8-368" fmla="*/ 1791847 h 2179536"/>
              <a:gd name="connsiteX9-369" fmla="*/ 1119457 w 2003583"/>
              <a:gd name="connsiteY9-370" fmla="*/ 2116967 h 2179536"/>
              <a:gd name="connsiteX10-371" fmla="*/ 884127 w 2003583"/>
              <a:gd name="connsiteY10-372" fmla="*/ 2116967 h 2179536"/>
              <a:gd name="connsiteX11-373" fmla="*/ 807702 w 2003583"/>
              <a:gd name="connsiteY11-374" fmla="*/ 1791847 h 2179536"/>
              <a:gd name="connsiteX12-375" fmla="*/ 463725 w 2003583"/>
              <a:gd name="connsiteY12-376" fmla="*/ 1593252 h 2179536"/>
              <a:gd name="connsiteX13-377" fmla="*/ 143951 w 2003583"/>
              <a:gd name="connsiteY13-378" fmla="*/ 1689626 h 2179536"/>
              <a:gd name="connsiteX14-379" fmla="*/ 26285 w 2003583"/>
              <a:gd name="connsiteY14-380" fmla="*/ 1485824 h 2179536"/>
              <a:gd name="connsiteX15-381" fmla="*/ 269635 w 2003583"/>
              <a:gd name="connsiteY15-382" fmla="*/ 1257078 h 2179536"/>
              <a:gd name="connsiteX16-383" fmla="*/ 269635 w 2003583"/>
              <a:gd name="connsiteY16-384" fmla="*/ 859888 h 2179536"/>
              <a:gd name="connsiteX17-385" fmla="*/ 26285 w 2003583"/>
              <a:gd name="connsiteY17-386" fmla="*/ 631142 h 2179536"/>
              <a:gd name="connsiteX18-387" fmla="*/ 143951 w 2003583"/>
              <a:gd name="connsiteY18-388" fmla="*/ 427340 h 2179536"/>
              <a:gd name="connsiteX19-389" fmla="*/ 463725 w 2003583"/>
              <a:gd name="connsiteY19-390" fmla="*/ 523714 h 2179536"/>
              <a:gd name="connsiteX20-391" fmla="*/ 807702 w 2003583"/>
              <a:gd name="connsiteY20-392" fmla="*/ 325119 h 2179536"/>
              <a:gd name="connsiteX21-393" fmla="*/ 884127 w 2003583"/>
              <a:gd name="connsiteY21-394" fmla="*/ -1 h 2179536"/>
              <a:gd name="connsiteX22-395" fmla="*/ 1119457 w 2003583"/>
              <a:gd name="connsiteY22-396" fmla="*/ -1 h 2179536"/>
              <a:gd name="connsiteX23-397" fmla="*/ 1195882 w 2003583"/>
              <a:gd name="connsiteY23-398" fmla="*/ 325119 h 2179536"/>
              <a:gd name="connsiteX24-399" fmla="*/ 1539859 w 2003583"/>
              <a:gd name="connsiteY24-400" fmla="*/ 523714 h 2179536"/>
              <a:gd name="connsiteX0-401" fmla="*/ 1539859 w 2003583"/>
              <a:gd name="connsiteY0-402" fmla="*/ 523716 h 2179538"/>
              <a:gd name="connsiteX1-403" fmla="*/ 1859633 w 2003583"/>
              <a:gd name="connsiteY1-404" fmla="*/ 427342 h 2179538"/>
              <a:gd name="connsiteX2-405" fmla="*/ 1977299 w 2003583"/>
              <a:gd name="connsiteY2-406" fmla="*/ 631144 h 2179538"/>
              <a:gd name="connsiteX3-407" fmla="*/ 1733949 w 2003583"/>
              <a:gd name="connsiteY3-408" fmla="*/ 859890 h 2179538"/>
              <a:gd name="connsiteX4-409" fmla="*/ 1733949 w 2003583"/>
              <a:gd name="connsiteY4-410" fmla="*/ 1257080 h 2179538"/>
              <a:gd name="connsiteX5-411" fmla="*/ 1977299 w 2003583"/>
              <a:gd name="connsiteY5-412" fmla="*/ 1485826 h 2179538"/>
              <a:gd name="connsiteX6-413" fmla="*/ 1859633 w 2003583"/>
              <a:gd name="connsiteY6-414" fmla="*/ 1689628 h 2179538"/>
              <a:gd name="connsiteX7-415" fmla="*/ 1539859 w 2003583"/>
              <a:gd name="connsiteY7-416" fmla="*/ 1593254 h 2179538"/>
              <a:gd name="connsiteX8-417" fmla="*/ 1195882 w 2003583"/>
              <a:gd name="connsiteY8-418" fmla="*/ 1791849 h 2179538"/>
              <a:gd name="connsiteX9-419" fmla="*/ 1119457 w 2003583"/>
              <a:gd name="connsiteY9-420" fmla="*/ 2116969 h 2179538"/>
              <a:gd name="connsiteX10-421" fmla="*/ 884127 w 2003583"/>
              <a:gd name="connsiteY10-422" fmla="*/ 2116969 h 2179538"/>
              <a:gd name="connsiteX11-423" fmla="*/ 807702 w 2003583"/>
              <a:gd name="connsiteY11-424" fmla="*/ 1791849 h 2179538"/>
              <a:gd name="connsiteX12-425" fmla="*/ 463725 w 2003583"/>
              <a:gd name="connsiteY12-426" fmla="*/ 1593254 h 2179538"/>
              <a:gd name="connsiteX13-427" fmla="*/ 143951 w 2003583"/>
              <a:gd name="connsiteY13-428" fmla="*/ 1689628 h 2179538"/>
              <a:gd name="connsiteX14-429" fmla="*/ 26285 w 2003583"/>
              <a:gd name="connsiteY14-430" fmla="*/ 1485826 h 2179538"/>
              <a:gd name="connsiteX15-431" fmla="*/ 269635 w 2003583"/>
              <a:gd name="connsiteY15-432" fmla="*/ 1257080 h 2179538"/>
              <a:gd name="connsiteX16-433" fmla="*/ 269635 w 2003583"/>
              <a:gd name="connsiteY16-434" fmla="*/ 859890 h 2179538"/>
              <a:gd name="connsiteX17-435" fmla="*/ 26285 w 2003583"/>
              <a:gd name="connsiteY17-436" fmla="*/ 631144 h 2179538"/>
              <a:gd name="connsiteX18-437" fmla="*/ 143951 w 2003583"/>
              <a:gd name="connsiteY18-438" fmla="*/ 427342 h 2179538"/>
              <a:gd name="connsiteX19-439" fmla="*/ 463725 w 2003583"/>
              <a:gd name="connsiteY19-440" fmla="*/ 523716 h 2179538"/>
              <a:gd name="connsiteX20-441" fmla="*/ 807702 w 2003583"/>
              <a:gd name="connsiteY20-442" fmla="*/ 325121 h 2179538"/>
              <a:gd name="connsiteX21-443" fmla="*/ 884127 w 2003583"/>
              <a:gd name="connsiteY21-444" fmla="*/ 1 h 2179538"/>
              <a:gd name="connsiteX22-445" fmla="*/ 1119457 w 2003583"/>
              <a:gd name="connsiteY22-446" fmla="*/ 1 h 2179538"/>
              <a:gd name="connsiteX23-447" fmla="*/ 1195882 w 2003583"/>
              <a:gd name="connsiteY23-448" fmla="*/ 325121 h 2179538"/>
              <a:gd name="connsiteX24-449" fmla="*/ 1539859 w 2003583"/>
              <a:gd name="connsiteY24-450" fmla="*/ 523716 h 2179538"/>
              <a:gd name="connsiteX0-451" fmla="*/ 1539859 w 2003583"/>
              <a:gd name="connsiteY0-452" fmla="*/ 523714 h 2179536"/>
              <a:gd name="connsiteX1-453" fmla="*/ 1859633 w 2003583"/>
              <a:gd name="connsiteY1-454" fmla="*/ 427340 h 2179536"/>
              <a:gd name="connsiteX2-455" fmla="*/ 1977299 w 2003583"/>
              <a:gd name="connsiteY2-456" fmla="*/ 631142 h 2179536"/>
              <a:gd name="connsiteX3-457" fmla="*/ 1733949 w 2003583"/>
              <a:gd name="connsiteY3-458" fmla="*/ 859888 h 2179536"/>
              <a:gd name="connsiteX4-459" fmla="*/ 1733949 w 2003583"/>
              <a:gd name="connsiteY4-460" fmla="*/ 1257078 h 2179536"/>
              <a:gd name="connsiteX5-461" fmla="*/ 1977299 w 2003583"/>
              <a:gd name="connsiteY5-462" fmla="*/ 1485824 h 2179536"/>
              <a:gd name="connsiteX6-463" fmla="*/ 1859633 w 2003583"/>
              <a:gd name="connsiteY6-464" fmla="*/ 1689626 h 2179536"/>
              <a:gd name="connsiteX7-465" fmla="*/ 1539859 w 2003583"/>
              <a:gd name="connsiteY7-466" fmla="*/ 1593252 h 2179536"/>
              <a:gd name="connsiteX8-467" fmla="*/ 1195882 w 2003583"/>
              <a:gd name="connsiteY8-468" fmla="*/ 1791847 h 2179536"/>
              <a:gd name="connsiteX9-469" fmla="*/ 1119457 w 2003583"/>
              <a:gd name="connsiteY9-470" fmla="*/ 2116967 h 2179536"/>
              <a:gd name="connsiteX10-471" fmla="*/ 884127 w 2003583"/>
              <a:gd name="connsiteY10-472" fmla="*/ 2116967 h 2179536"/>
              <a:gd name="connsiteX11-473" fmla="*/ 807702 w 2003583"/>
              <a:gd name="connsiteY11-474" fmla="*/ 1791847 h 2179536"/>
              <a:gd name="connsiteX12-475" fmla="*/ 463725 w 2003583"/>
              <a:gd name="connsiteY12-476" fmla="*/ 1593252 h 2179536"/>
              <a:gd name="connsiteX13-477" fmla="*/ 143951 w 2003583"/>
              <a:gd name="connsiteY13-478" fmla="*/ 1689626 h 2179536"/>
              <a:gd name="connsiteX14-479" fmla="*/ 26285 w 2003583"/>
              <a:gd name="connsiteY14-480" fmla="*/ 1485824 h 2179536"/>
              <a:gd name="connsiteX15-481" fmla="*/ 269635 w 2003583"/>
              <a:gd name="connsiteY15-482" fmla="*/ 1257078 h 2179536"/>
              <a:gd name="connsiteX16-483" fmla="*/ 269635 w 2003583"/>
              <a:gd name="connsiteY16-484" fmla="*/ 859888 h 2179536"/>
              <a:gd name="connsiteX17-485" fmla="*/ 26285 w 2003583"/>
              <a:gd name="connsiteY17-486" fmla="*/ 631142 h 2179536"/>
              <a:gd name="connsiteX18-487" fmla="*/ 143951 w 2003583"/>
              <a:gd name="connsiteY18-488" fmla="*/ 427340 h 2179536"/>
              <a:gd name="connsiteX19-489" fmla="*/ 463725 w 2003583"/>
              <a:gd name="connsiteY19-490" fmla="*/ 523714 h 2179536"/>
              <a:gd name="connsiteX20-491" fmla="*/ 807702 w 2003583"/>
              <a:gd name="connsiteY20-492" fmla="*/ 325119 h 2179536"/>
              <a:gd name="connsiteX21-493" fmla="*/ 884127 w 2003583"/>
              <a:gd name="connsiteY21-494" fmla="*/ -1 h 2179536"/>
              <a:gd name="connsiteX22-495" fmla="*/ 1119457 w 2003583"/>
              <a:gd name="connsiteY22-496" fmla="*/ -1 h 2179536"/>
              <a:gd name="connsiteX23-497" fmla="*/ 1195882 w 2003583"/>
              <a:gd name="connsiteY23-498" fmla="*/ 325119 h 2179536"/>
              <a:gd name="connsiteX24-499" fmla="*/ 1539859 w 2003583"/>
              <a:gd name="connsiteY24-500" fmla="*/ 523714 h 2179536"/>
              <a:gd name="connsiteX0-501" fmla="*/ 1539859 w 2003583"/>
              <a:gd name="connsiteY0-502" fmla="*/ 564355 h 2220177"/>
              <a:gd name="connsiteX1-503" fmla="*/ 1859633 w 2003583"/>
              <a:gd name="connsiteY1-504" fmla="*/ 467981 h 2220177"/>
              <a:gd name="connsiteX2-505" fmla="*/ 1977299 w 2003583"/>
              <a:gd name="connsiteY2-506" fmla="*/ 671783 h 2220177"/>
              <a:gd name="connsiteX3-507" fmla="*/ 1733949 w 2003583"/>
              <a:gd name="connsiteY3-508" fmla="*/ 900529 h 2220177"/>
              <a:gd name="connsiteX4-509" fmla="*/ 1733949 w 2003583"/>
              <a:gd name="connsiteY4-510" fmla="*/ 1297719 h 2220177"/>
              <a:gd name="connsiteX5-511" fmla="*/ 1977299 w 2003583"/>
              <a:gd name="connsiteY5-512" fmla="*/ 1526465 h 2220177"/>
              <a:gd name="connsiteX6-513" fmla="*/ 1859633 w 2003583"/>
              <a:gd name="connsiteY6-514" fmla="*/ 1730267 h 2220177"/>
              <a:gd name="connsiteX7-515" fmla="*/ 1539859 w 2003583"/>
              <a:gd name="connsiteY7-516" fmla="*/ 1633893 h 2220177"/>
              <a:gd name="connsiteX8-517" fmla="*/ 1195882 w 2003583"/>
              <a:gd name="connsiteY8-518" fmla="*/ 1832488 h 2220177"/>
              <a:gd name="connsiteX9-519" fmla="*/ 1119457 w 2003583"/>
              <a:gd name="connsiteY9-520" fmla="*/ 2157608 h 2220177"/>
              <a:gd name="connsiteX10-521" fmla="*/ 884127 w 2003583"/>
              <a:gd name="connsiteY10-522" fmla="*/ 2157608 h 2220177"/>
              <a:gd name="connsiteX11-523" fmla="*/ 807702 w 2003583"/>
              <a:gd name="connsiteY11-524" fmla="*/ 1832488 h 2220177"/>
              <a:gd name="connsiteX12-525" fmla="*/ 463725 w 2003583"/>
              <a:gd name="connsiteY12-526" fmla="*/ 1633893 h 2220177"/>
              <a:gd name="connsiteX13-527" fmla="*/ 143951 w 2003583"/>
              <a:gd name="connsiteY13-528" fmla="*/ 1730267 h 2220177"/>
              <a:gd name="connsiteX14-529" fmla="*/ 26285 w 2003583"/>
              <a:gd name="connsiteY14-530" fmla="*/ 1526465 h 2220177"/>
              <a:gd name="connsiteX15-531" fmla="*/ 269635 w 2003583"/>
              <a:gd name="connsiteY15-532" fmla="*/ 1297719 h 2220177"/>
              <a:gd name="connsiteX16-533" fmla="*/ 269635 w 2003583"/>
              <a:gd name="connsiteY16-534" fmla="*/ 900529 h 2220177"/>
              <a:gd name="connsiteX17-535" fmla="*/ 26285 w 2003583"/>
              <a:gd name="connsiteY17-536" fmla="*/ 671783 h 2220177"/>
              <a:gd name="connsiteX18-537" fmla="*/ 143951 w 2003583"/>
              <a:gd name="connsiteY18-538" fmla="*/ 467981 h 2220177"/>
              <a:gd name="connsiteX19-539" fmla="*/ 463725 w 2003583"/>
              <a:gd name="connsiteY19-540" fmla="*/ 564355 h 2220177"/>
              <a:gd name="connsiteX20-541" fmla="*/ 807702 w 2003583"/>
              <a:gd name="connsiteY20-542" fmla="*/ 365760 h 2220177"/>
              <a:gd name="connsiteX21-543" fmla="*/ 884127 w 2003583"/>
              <a:gd name="connsiteY21-544" fmla="*/ 40640 h 2220177"/>
              <a:gd name="connsiteX22-545" fmla="*/ 1119457 w 2003583"/>
              <a:gd name="connsiteY22-546" fmla="*/ 40640 h 2220177"/>
              <a:gd name="connsiteX23-547" fmla="*/ 1195882 w 2003583"/>
              <a:gd name="connsiteY23-548" fmla="*/ 365760 h 2220177"/>
              <a:gd name="connsiteX24-549" fmla="*/ 1539859 w 2003583"/>
              <a:gd name="connsiteY24-550" fmla="*/ 564355 h 2220177"/>
              <a:gd name="connsiteX0-551" fmla="*/ 1539859 w 2003583"/>
              <a:gd name="connsiteY0-552" fmla="*/ 586285 h 2242107"/>
              <a:gd name="connsiteX1-553" fmla="*/ 1859633 w 2003583"/>
              <a:gd name="connsiteY1-554" fmla="*/ 489911 h 2242107"/>
              <a:gd name="connsiteX2-555" fmla="*/ 1977299 w 2003583"/>
              <a:gd name="connsiteY2-556" fmla="*/ 693713 h 2242107"/>
              <a:gd name="connsiteX3-557" fmla="*/ 1733949 w 2003583"/>
              <a:gd name="connsiteY3-558" fmla="*/ 922459 h 2242107"/>
              <a:gd name="connsiteX4-559" fmla="*/ 1733949 w 2003583"/>
              <a:gd name="connsiteY4-560" fmla="*/ 1319649 h 2242107"/>
              <a:gd name="connsiteX5-561" fmla="*/ 1977299 w 2003583"/>
              <a:gd name="connsiteY5-562" fmla="*/ 1548395 h 2242107"/>
              <a:gd name="connsiteX6-563" fmla="*/ 1859633 w 2003583"/>
              <a:gd name="connsiteY6-564" fmla="*/ 1752197 h 2242107"/>
              <a:gd name="connsiteX7-565" fmla="*/ 1539859 w 2003583"/>
              <a:gd name="connsiteY7-566" fmla="*/ 1655823 h 2242107"/>
              <a:gd name="connsiteX8-567" fmla="*/ 1195882 w 2003583"/>
              <a:gd name="connsiteY8-568" fmla="*/ 1854418 h 2242107"/>
              <a:gd name="connsiteX9-569" fmla="*/ 1119457 w 2003583"/>
              <a:gd name="connsiteY9-570" fmla="*/ 2179538 h 2242107"/>
              <a:gd name="connsiteX10-571" fmla="*/ 884127 w 2003583"/>
              <a:gd name="connsiteY10-572" fmla="*/ 2179538 h 2242107"/>
              <a:gd name="connsiteX11-573" fmla="*/ 807702 w 2003583"/>
              <a:gd name="connsiteY11-574" fmla="*/ 1854418 h 2242107"/>
              <a:gd name="connsiteX12-575" fmla="*/ 463725 w 2003583"/>
              <a:gd name="connsiteY12-576" fmla="*/ 1655823 h 2242107"/>
              <a:gd name="connsiteX13-577" fmla="*/ 143951 w 2003583"/>
              <a:gd name="connsiteY13-578" fmla="*/ 1752197 h 2242107"/>
              <a:gd name="connsiteX14-579" fmla="*/ 26285 w 2003583"/>
              <a:gd name="connsiteY14-580" fmla="*/ 1548395 h 2242107"/>
              <a:gd name="connsiteX15-581" fmla="*/ 269635 w 2003583"/>
              <a:gd name="connsiteY15-582" fmla="*/ 1319649 h 2242107"/>
              <a:gd name="connsiteX16-583" fmla="*/ 269635 w 2003583"/>
              <a:gd name="connsiteY16-584" fmla="*/ 922459 h 2242107"/>
              <a:gd name="connsiteX17-585" fmla="*/ 26285 w 2003583"/>
              <a:gd name="connsiteY17-586" fmla="*/ 693713 h 2242107"/>
              <a:gd name="connsiteX18-587" fmla="*/ 143951 w 2003583"/>
              <a:gd name="connsiteY18-588" fmla="*/ 489911 h 2242107"/>
              <a:gd name="connsiteX19-589" fmla="*/ 463725 w 2003583"/>
              <a:gd name="connsiteY19-590" fmla="*/ 586285 h 2242107"/>
              <a:gd name="connsiteX20-591" fmla="*/ 807702 w 2003583"/>
              <a:gd name="connsiteY20-592" fmla="*/ 387690 h 2242107"/>
              <a:gd name="connsiteX21-593" fmla="*/ 884127 w 2003583"/>
              <a:gd name="connsiteY21-594" fmla="*/ 62570 h 2242107"/>
              <a:gd name="connsiteX22-595" fmla="*/ 1119457 w 2003583"/>
              <a:gd name="connsiteY22-596" fmla="*/ 62570 h 2242107"/>
              <a:gd name="connsiteX23-597" fmla="*/ 1195882 w 2003583"/>
              <a:gd name="connsiteY23-598" fmla="*/ 387690 h 2242107"/>
              <a:gd name="connsiteX24-599" fmla="*/ 1539859 w 2003583"/>
              <a:gd name="connsiteY24-600" fmla="*/ 586285 h 2242107"/>
              <a:gd name="connsiteX0-601" fmla="*/ 1539859 w 2003583"/>
              <a:gd name="connsiteY0-602" fmla="*/ 586285 h 2242107"/>
              <a:gd name="connsiteX1-603" fmla="*/ 1859633 w 2003583"/>
              <a:gd name="connsiteY1-604" fmla="*/ 489911 h 2242107"/>
              <a:gd name="connsiteX2-605" fmla="*/ 1977299 w 2003583"/>
              <a:gd name="connsiteY2-606" fmla="*/ 693713 h 2242107"/>
              <a:gd name="connsiteX3-607" fmla="*/ 1733949 w 2003583"/>
              <a:gd name="connsiteY3-608" fmla="*/ 922459 h 2242107"/>
              <a:gd name="connsiteX4-609" fmla="*/ 1733949 w 2003583"/>
              <a:gd name="connsiteY4-610" fmla="*/ 1319649 h 2242107"/>
              <a:gd name="connsiteX5-611" fmla="*/ 1977299 w 2003583"/>
              <a:gd name="connsiteY5-612" fmla="*/ 1548395 h 2242107"/>
              <a:gd name="connsiteX6-613" fmla="*/ 1859633 w 2003583"/>
              <a:gd name="connsiteY6-614" fmla="*/ 1752197 h 2242107"/>
              <a:gd name="connsiteX7-615" fmla="*/ 1539859 w 2003583"/>
              <a:gd name="connsiteY7-616" fmla="*/ 1655823 h 2242107"/>
              <a:gd name="connsiteX8-617" fmla="*/ 1195882 w 2003583"/>
              <a:gd name="connsiteY8-618" fmla="*/ 1854418 h 2242107"/>
              <a:gd name="connsiteX9-619" fmla="*/ 1119457 w 2003583"/>
              <a:gd name="connsiteY9-620" fmla="*/ 2179538 h 2242107"/>
              <a:gd name="connsiteX10-621" fmla="*/ 884127 w 2003583"/>
              <a:gd name="connsiteY10-622" fmla="*/ 2179538 h 2242107"/>
              <a:gd name="connsiteX11-623" fmla="*/ 807702 w 2003583"/>
              <a:gd name="connsiteY11-624" fmla="*/ 1854418 h 2242107"/>
              <a:gd name="connsiteX12-625" fmla="*/ 463725 w 2003583"/>
              <a:gd name="connsiteY12-626" fmla="*/ 1655823 h 2242107"/>
              <a:gd name="connsiteX13-627" fmla="*/ 143951 w 2003583"/>
              <a:gd name="connsiteY13-628" fmla="*/ 1752197 h 2242107"/>
              <a:gd name="connsiteX14-629" fmla="*/ 26285 w 2003583"/>
              <a:gd name="connsiteY14-630" fmla="*/ 1548395 h 2242107"/>
              <a:gd name="connsiteX15-631" fmla="*/ 269635 w 2003583"/>
              <a:gd name="connsiteY15-632" fmla="*/ 1319649 h 2242107"/>
              <a:gd name="connsiteX16-633" fmla="*/ 269635 w 2003583"/>
              <a:gd name="connsiteY16-634" fmla="*/ 922459 h 2242107"/>
              <a:gd name="connsiteX17-635" fmla="*/ 26285 w 2003583"/>
              <a:gd name="connsiteY17-636" fmla="*/ 693713 h 2242107"/>
              <a:gd name="connsiteX18-637" fmla="*/ 143951 w 2003583"/>
              <a:gd name="connsiteY18-638" fmla="*/ 489911 h 2242107"/>
              <a:gd name="connsiteX19-639" fmla="*/ 463725 w 2003583"/>
              <a:gd name="connsiteY19-640" fmla="*/ 586285 h 2242107"/>
              <a:gd name="connsiteX20-641" fmla="*/ 807702 w 2003583"/>
              <a:gd name="connsiteY20-642" fmla="*/ 387690 h 2242107"/>
              <a:gd name="connsiteX21-643" fmla="*/ 884127 w 2003583"/>
              <a:gd name="connsiteY21-644" fmla="*/ 62570 h 2242107"/>
              <a:gd name="connsiteX22-645" fmla="*/ 1119457 w 2003583"/>
              <a:gd name="connsiteY22-646" fmla="*/ 62570 h 2242107"/>
              <a:gd name="connsiteX23-647" fmla="*/ 1195882 w 2003583"/>
              <a:gd name="connsiteY23-648" fmla="*/ 387690 h 2242107"/>
              <a:gd name="connsiteX24-649" fmla="*/ 1539859 w 2003583"/>
              <a:gd name="connsiteY24-650" fmla="*/ 586285 h 2242107"/>
              <a:gd name="connsiteX0-651" fmla="*/ 1539859 w 2003583"/>
              <a:gd name="connsiteY0-652" fmla="*/ 586285 h 2242107"/>
              <a:gd name="connsiteX1-653" fmla="*/ 1859633 w 2003583"/>
              <a:gd name="connsiteY1-654" fmla="*/ 489911 h 2242107"/>
              <a:gd name="connsiteX2-655" fmla="*/ 1977299 w 2003583"/>
              <a:gd name="connsiteY2-656" fmla="*/ 693713 h 2242107"/>
              <a:gd name="connsiteX3-657" fmla="*/ 1733949 w 2003583"/>
              <a:gd name="connsiteY3-658" fmla="*/ 922459 h 2242107"/>
              <a:gd name="connsiteX4-659" fmla="*/ 1733949 w 2003583"/>
              <a:gd name="connsiteY4-660" fmla="*/ 1319649 h 2242107"/>
              <a:gd name="connsiteX5-661" fmla="*/ 1977299 w 2003583"/>
              <a:gd name="connsiteY5-662" fmla="*/ 1548395 h 2242107"/>
              <a:gd name="connsiteX6-663" fmla="*/ 1859633 w 2003583"/>
              <a:gd name="connsiteY6-664" fmla="*/ 1752197 h 2242107"/>
              <a:gd name="connsiteX7-665" fmla="*/ 1539859 w 2003583"/>
              <a:gd name="connsiteY7-666" fmla="*/ 1655823 h 2242107"/>
              <a:gd name="connsiteX8-667" fmla="*/ 1195882 w 2003583"/>
              <a:gd name="connsiteY8-668" fmla="*/ 1854418 h 2242107"/>
              <a:gd name="connsiteX9-669" fmla="*/ 1119457 w 2003583"/>
              <a:gd name="connsiteY9-670" fmla="*/ 2179538 h 2242107"/>
              <a:gd name="connsiteX10-671" fmla="*/ 884127 w 2003583"/>
              <a:gd name="connsiteY10-672" fmla="*/ 2179538 h 2242107"/>
              <a:gd name="connsiteX11-673" fmla="*/ 807702 w 2003583"/>
              <a:gd name="connsiteY11-674" fmla="*/ 1854418 h 2242107"/>
              <a:gd name="connsiteX12-675" fmla="*/ 463725 w 2003583"/>
              <a:gd name="connsiteY12-676" fmla="*/ 1655823 h 2242107"/>
              <a:gd name="connsiteX13-677" fmla="*/ 143951 w 2003583"/>
              <a:gd name="connsiteY13-678" fmla="*/ 1752197 h 2242107"/>
              <a:gd name="connsiteX14-679" fmla="*/ 26285 w 2003583"/>
              <a:gd name="connsiteY14-680" fmla="*/ 1548395 h 2242107"/>
              <a:gd name="connsiteX15-681" fmla="*/ 269635 w 2003583"/>
              <a:gd name="connsiteY15-682" fmla="*/ 1319649 h 2242107"/>
              <a:gd name="connsiteX16-683" fmla="*/ 269635 w 2003583"/>
              <a:gd name="connsiteY16-684" fmla="*/ 922459 h 2242107"/>
              <a:gd name="connsiteX17-685" fmla="*/ 26285 w 2003583"/>
              <a:gd name="connsiteY17-686" fmla="*/ 693713 h 2242107"/>
              <a:gd name="connsiteX18-687" fmla="*/ 143951 w 2003583"/>
              <a:gd name="connsiteY18-688" fmla="*/ 489911 h 2242107"/>
              <a:gd name="connsiteX19-689" fmla="*/ 463725 w 2003583"/>
              <a:gd name="connsiteY19-690" fmla="*/ 586285 h 2242107"/>
              <a:gd name="connsiteX20-691" fmla="*/ 807702 w 2003583"/>
              <a:gd name="connsiteY20-692" fmla="*/ 387690 h 2242107"/>
              <a:gd name="connsiteX21-693" fmla="*/ 884127 w 2003583"/>
              <a:gd name="connsiteY21-694" fmla="*/ 62570 h 2242107"/>
              <a:gd name="connsiteX22-695" fmla="*/ 1119457 w 2003583"/>
              <a:gd name="connsiteY22-696" fmla="*/ 62570 h 2242107"/>
              <a:gd name="connsiteX23-697" fmla="*/ 1195882 w 2003583"/>
              <a:gd name="connsiteY23-698" fmla="*/ 387690 h 2242107"/>
              <a:gd name="connsiteX24-699" fmla="*/ 1539859 w 2003583"/>
              <a:gd name="connsiteY24-700" fmla="*/ 586285 h 2242107"/>
              <a:gd name="connsiteX0-701" fmla="*/ 1539859 w 2003583"/>
              <a:gd name="connsiteY0-702" fmla="*/ 586285 h 2242107"/>
              <a:gd name="connsiteX1-703" fmla="*/ 1859633 w 2003583"/>
              <a:gd name="connsiteY1-704" fmla="*/ 489911 h 2242107"/>
              <a:gd name="connsiteX2-705" fmla="*/ 1977299 w 2003583"/>
              <a:gd name="connsiteY2-706" fmla="*/ 693713 h 2242107"/>
              <a:gd name="connsiteX3-707" fmla="*/ 1733949 w 2003583"/>
              <a:gd name="connsiteY3-708" fmla="*/ 922459 h 2242107"/>
              <a:gd name="connsiteX4-709" fmla="*/ 1733949 w 2003583"/>
              <a:gd name="connsiteY4-710" fmla="*/ 1319649 h 2242107"/>
              <a:gd name="connsiteX5-711" fmla="*/ 1977299 w 2003583"/>
              <a:gd name="connsiteY5-712" fmla="*/ 1548395 h 2242107"/>
              <a:gd name="connsiteX6-713" fmla="*/ 1859633 w 2003583"/>
              <a:gd name="connsiteY6-714" fmla="*/ 1752197 h 2242107"/>
              <a:gd name="connsiteX7-715" fmla="*/ 1539859 w 2003583"/>
              <a:gd name="connsiteY7-716" fmla="*/ 1655823 h 2242107"/>
              <a:gd name="connsiteX8-717" fmla="*/ 1195882 w 2003583"/>
              <a:gd name="connsiteY8-718" fmla="*/ 1854418 h 2242107"/>
              <a:gd name="connsiteX9-719" fmla="*/ 1119457 w 2003583"/>
              <a:gd name="connsiteY9-720" fmla="*/ 2179538 h 2242107"/>
              <a:gd name="connsiteX10-721" fmla="*/ 884127 w 2003583"/>
              <a:gd name="connsiteY10-722" fmla="*/ 2179538 h 2242107"/>
              <a:gd name="connsiteX11-723" fmla="*/ 807702 w 2003583"/>
              <a:gd name="connsiteY11-724" fmla="*/ 1854418 h 2242107"/>
              <a:gd name="connsiteX12-725" fmla="*/ 463725 w 2003583"/>
              <a:gd name="connsiteY12-726" fmla="*/ 1655823 h 2242107"/>
              <a:gd name="connsiteX13-727" fmla="*/ 143951 w 2003583"/>
              <a:gd name="connsiteY13-728" fmla="*/ 1752197 h 2242107"/>
              <a:gd name="connsiteX14-729" fmla="*/ 26285 w 2003583"/>
              <a:gd name="connsiteY14-730" fmla="*/ 1548395 h 2242107"/>
              <a:gd name="connsiteX15-731" fmla="*/ 269635 w 2003583"/>
              <a:gd name="connsiteY15-732" fmla="*/ 1319649 h 2242107"/>
              <a:gd name="connsiteX16-733" fmla="*/ 269635 w 2003583"/>
              <a:gd name="connsiteY16-734" fmla="*/ 922459 h 2242107"/>
              <a:gd name="connsiteX17-735" fmla="*/ 26285 w 2003583"/>
              <a:gd name="connsiteY17-736" fmla="*/ 693713 h 2242107"/>
              <a:gd name="connsiteX18-737" fmla="*/ 143951 w 2003583"/>
              <a:gd name="connsiteY18-738" fmla="*/ 489911 h 2242107"/>
              <a:gd name="connsiteX19-739" fmla="*/ 463725 w 2003583"/>
              <a:gd name="connsiteY19-740" fmla="*/ 586285 h 2242107"/>
              <a:gd name="connsiteX20-741" fmla="*/ 807702 w 2003583"/>
              <a:gd name="connsiteY20-742" fmla="*/ 387690 h 2242107"/>
              <a:gd name="connsiteX21-743" fmla="*/ 884127 w 2003583"/>
              <a:gd name="connsiteY21-744" fmla="*/ 62570 h 2242107"/>
              <a:gd name="connsiteX22-745" fmla="*/ 1119457 w 2003583"/>
              <a:gd name="connsiteY22-746" fmla="*/ 62570 h 2242107"/>
              <a:gd name="connsiteX23-747" fmla="*/ 1195882 w 2003583"/>
              <a:gd name="connsiteY23-748" fmla="*/ 387690 h 2242107"/>
              <a:gd name="connsiteX24-749" fmla="*/ 1539859 w 2003583"/>
              <a:gd name="connsiteY24-750" fmla="*/ 586285 h 2242107"/>
              <a:gd name="connsiteX0-751" fmla="*/ 1539859 w 2003583"/>
              <a:gd name="connsiteY0-752" fmla="*/ 586285 h 2242107"/>
              <a:gd name="connsiteX1-753" fmla="*/ 1859633 w 2003583"/>
              <a:gd name="connsiteY1-754" fmla="*/ 489911 h 2242107"/>
              <a:gd name="connsiteX2-755" fmla="*/ 1977299 w 2003583"/>
              <a:gd name="connsiteY2-756" fmla="*/ 693713 h 2242107"/>
              <a:gd name="connsiteX3-757" fmla="*/ 1733949 w 2003583"/>
              <a:gd name="connsiteY3-758" fmla="*/ 922459 h 2242107"/>
              <a:gd name="connsiteX4-759" fmla="*/ 1733949 w 2003583"/>
              <a:gd name="connsiteY4-760" fmla="*/ 1319649 h 2242107"/>
              <a:gd name="connsiteX5-761" fmla="*/ 1977299 w 2003583"/>
              <a:gd name="connsiteY5-762" fmla="*/ 1548395 h 2242107"/>
              <a:gd name="connsiteX6-763" fmla="*/ 1859633 w 2003583"/>
              <a:gd name="connsiteY6-764" fmla="*/ 1752197 h 2242107"/>
              <a:gd name="connsiteX7-765" fmla="*/ 1539859 w 2003583"/>
              <a:gd name="connsiteY7-766" fmla="*/ 1655823 h 2242107"/>
              <a:gd name="connsiteX8-767" fmla="*/ 1195882 w 2003583"/>
              <a:gd name="connsiteY8-768" fmla="*/ 1854418 h 2242107"/>
              <a:gd name="connsiteX9-769" fmla="*/ 1119457 w 2003583"/>
              <a:gd name="connsiteY9-770" fmla="*/ 2179538 h 2242107"/>
              <a:gd name="connsiteX10-771" fmla="*/ 884127 w 2003583"/>
              <a:gd name="connsiteY10-772" fmla="*/ 2179538 h 2242107"/>
              <a:gd name="connsiteX11-773" fmla="*/ 807702 w 2003583"/>
              <a:gd name="connsiteY11-774" fmla="*/ 1854418 h 2242107"/>
              <a:gd name="connsiteX12-775" fmla="*/ 463725 w 2003583"/>
              <a:gd name="connsiteY12-776" fmla="*/ 1655823 h 2242107"/>
              <a:gd name="connsiteX13-777" fmla="*/ 143951 w 2003583"/>
              <a:gd name="connsiteY13-778" fmla="*/ 1752197 h 2242107"/>
              <a:gd name="connsiteX14-779" fmla="*/ 26285 w 2003583"/>
              <a:gd name="connsiteY14-780" fmla="*/ 1548395 h 2242107"/>
              <a:gd name="connsiteX15-781" fmla="*/ 269635 w 2003583"/>
              <a:gd name="connsiteY15-782" fmla="*/ 1319649 h 2242107"/>
              <a:gd name="connsiteX16-783" fmla="*/ 269635 w 2003583"/>
              <a:gd name="connsiteY16-784" fmla="*/ 922459 h 2242107"/>
              <a:gd name="connsiteX17-785" fmla="*/ 26285 w 2003583"/>
              <a:gd name="connsiteY17-786" fmla="*/ 693713 h 2242107"/>
              <a:gd name="connsiteX18-787" fmla="*/ 143951 w 2003583"/>
              <a:gd name="connsiteY18-788" fmla="*/ 489911 h 2242107"/>
              <a:gd name="connsiteX19-789" fmla="*/ 463725 w 2003583"/>
              <a:gd name="connsiteY19-790" fmla="*/ 586285 h 2242107"/>
              <a:gd name="connsiteX20-791" fmla="*/ 807702 w 2003583"/>
              <a:gd name="connsiteY20-792" fmla="*/ 387690 h 2242107"/>
              <a:gd name="connsiteX21-793" fmla="*/ 884127 w 2003583"/>
              <a:gd name="connsiteY21-794" fmla="*/ 62570 h 2242107"/>
              <a:gd name="connsiteX22-795" fmla="*/ 1119457 w 2003583"/>
              <a:gd name="connsiteY22-796" fmla="*/ 62570 h 2242107"/>
              <a:gd name="connsiteX23-797" fmla="*/ 1195882 w 2003583"/>
              <a:gd name="connsiteY23-798" fmla="*/ 387690 h 2242107"/>
              <a:gd name="connsiteX24-799" fmla="*/ 1539859 w 2003583"/>
              <a:gd name="connsiteY24-800" fmla="*/ 586285 h 2242107"/>
              <a:gd name="connsiteX0-801" fmla="*/ 1539859 w 2003583"/>
              <a:gd name="connsiteY0-802" fmla="*/ 586285 h 2242107"/>
              <a:gd name="connsiteX1-803" fmla="*/ 1859633 w 2003583"/>
              <a:gd name="connsiteY1-804" fmla="*/ 489911 h 2242107"/>
              <a:gd name="connsiteX2-805" fmla="*/ 1977299 w 2003583"/>
              <a:gd name="connsiteY2-806" fmla="*/ 693713 h 2242107"/>
              <a:gd name="connsiteX3-807" fmla="*/ 1733949 w 2003583"/>
              <a:gd name="connsiteY3-808" fmla="*/ 922459 h 2242107"/>
              <a:gd name="connsiteX4-809" fmla="*/ 1733949 w 2003583"/>
              <a:gd name="connsiteY4-810" fmla="*/ 1319649 h 2242107"/>
              <a:gd name="connsiteX5-811" fmla="*/ 1977299 w 2003583"/>
              <a:gd name="connsiteY5-812" fmla="*/ 1548395 h 2242107"/>
              <a:gd name="connsiteX6-813" fmla="*/ 1859633 w 2003583"/>
              <a:gd name="connsiteY6-814" fmla="*/ 1752197 h 2242107"/>
              <a:gd name="connsiteX7-815" fmla="*/ 1539859 w 2003583"/>
              <a:gd name="connsiteY7-816" fmla="*/ 1655823 h 2242107"/>
              <a:gd name="connsiteX8-817" fmla="*/ 1195882 w 2003583"/>
              <a:gd name="connsiteY8-818" fmla="*/ 1854418 h 2242107"/>
              <a:gd name="connsiteX9-819" fmla="*/ 1119457 w 2003583"/>
              <a:gd name="connsiteY9-820" fmla="*/ 2179538 h 2242107"/>
              <a:gd name="connsiteX10-821" fmla="*/ 884127 w 2003583"/>
              <a:gd name="connsiteY10-822" fmla="*/ 2179538 h 2242107"/>
              <a:gd name="connsiteX11-823" fmla="*/ 807702 w 2003583"/>
              <a:gd name="connsiteY11-824" fmla="*/ 1854418 h 2242107"/>
              <a:gd name="connsiteX12-825" fmla="*/ 463725 w 2003583"/>
              <a:gd name="connsiteY12-826" fmla="*/ 1655823 h 2242107"/>
              <a:gd name="connsiteX13-827" fmla="*/ 143951 w 2003583"/>
              <a:gd name="connsiteY13-828" fmla="*/ 1752197 h 2242107"/>
              <a:gd name="connsiteX14-829" fmla="*/ 26285 w 2003583"/>
              <a:gd name="connsiteY14-830" fmla="*/ 1548395 h 2242107"/>
              <a:gd name="connsiteX15-831" fmla="*/ 269635 w 2003583"/>
              <a:gd name="connsiteY15-832" fmla="*/ 1319649 h 2242107"/>
              <a:gd name="connsiteX16-833" fmla="*/ 269635 w 2003583"/>
              <a:gd name="connsiteY16-834" fmla="*/ 922459 h 2242107"/>
              <a:gd name="connsiteX17-835" fmla="*/ 26285 w 2003583"/>
              <a:gd name="connsiteY17-836" fmla="*/ 693713 h 2242107"/>
              <a:gd name="connsiteX18-837" fmla="*/ 143951 w 2003583"/>
              <a:gd name="connsiteY18-838" fmla="*/ 489911 h 2242107"/>
              <a:gd name="connsiteX19-839" fmla="*/ 463725 w 2003583"/>
              <a:gd name="connsiteY19-840" fmla="*/ 586285 h 2242107"/>
              <a:gd name="connsiteX20-841" fmla="*/ 807702 w 2003583"/>
              <a:gd name="connsiteY20-842" fmla="*/ 387690 h 2242107"/>
              <a:gd name="connsiteX21-843" fmla="*/ 884127 w 2003583"/>
              <a:gd name="connsiteY21-844" fmla="*/ 62570 h 2242107"/>
              <a:gd name="connsiteX22-845" fmla="*/ 1119457 w 2003583"/>
              <a:gd name="connsiteY22-846" fmla="*/ 62570 h 2242107"/>
              <a:gd name="connsiteX23-847" fmla="*/ 1195882 w 2003583"/>
              <a:gd name="connsiteY23-848" fmla="*/ 387690 h 2242107"/>
              <a:gd name="connsiteX24-849" fmla="*/ 1539859 w 2003583"/>
              <a:gd name="connsiteY24-850" fmla="*/ 586285 h 2242107"/>
              <a:gd name="connsiteX0-851" fmla="*/ 1539859 w 2003583"/>
              <a:gd name="connsiteY0-852" fmla="*/ 586285 h 2242107"/>
              <a:gd name="connsiteX1-853" fmla="*/ 1859633 w 2003583"/>
              <a:gd name="connsiteY1-854" fmla="*/ 489911 h 2242107"/>
              <a:gd name="connsiteX2-855" fmla="*/ 1977299 w 2003583"/>
              <a:gd name="connsiteY2-856" fmla="*/ 693713 h 2242107"/>
              <a:gd name="connsiteX3-857" fmla="*/ 1733949 w 2003583"/>
              <a:gd name="connsiteY3-858" fmla="*/ 922459 h 2242107"/>
              <a:gd name="connsiteX4-859" fmla="*/ 1733949 w 2003583"/>
              <a:gd name="connsiteY4-860" fmla="*/ 1319649 h 2242107"/>
              <a:gd name="connsiteX5-861" fmla="*/ 1977299 w 2003583"/>
              <a:gd name="connsiteY5-862" fmla="*/ 1548395 h 2242107"/>
              <a:gd name="connsiteX6-863" fmla="*/ 1859633 w 2003583"/>
              <a:gd name="connsiteY6-864" fmla="*/ 1752197 h 2242107"/>
              <a:gd name="connsiteX7-865" fmla="*/ 1539859 w 2003583"/>
              <a:gd name="connsiteY7-866" fmla="*/ 1655823 h 2242107"/>
              <a:gd name="connsiteX8-867" fmla="*/ 1195882 w 2003583"/>
              <a:gd name="connsiteY8-868" fmla="*/ 1854418 h 2242107"/>
              <a:gd name="connsiteX9-869" fmla="*/ 1119457 w 2003583"/>
              <a:gd name="connsiteY9-870" fmla="*/ 2179538 h 2242107"/>
              <a:gd name="connsiteX10-871" fmla="*/ 884127 w 2003583"/>
              <a:gd name="connsiteY10-872" fmla="*/ 2179538 h 2242107"/>
              <a:gd name="connsiteX11-873" fmla="*/ 807702 w 2003583"/>
              <a:gd name="connsiteY11-874" fmla="*/ 1854418 h 2242107"/>
              <a:gd name="connsiteX12-875" fmla="*/ 463725 w 2003583"/>
              <a:gd name="connsiteY12-876" fmla="*/ 1655823 h 2242107"/>
              <a:gd name="connsiteX13-877" fmla="*/ 143951 w 2003583"/>
              <a:gd name="connsiteY13-878" fmla="*/ 1752197 h 2242107"/>
              <a:gd name="connsiteX14-879" fmla="*/ 26285 w 2003583"/>
              <a:gd name="connsiteY14-880" fmla="*/ 1548395 h 2242107"/>
              <a:gd name="connsiteX15-881" fmla="*/ 269635 w 2003583"/>
              <a:gd name="connsiteY15-882" fmla="*/ 1319649 h 2242107"/>
              <a:gd name="connsiteX16-883" fmla="*/ 269635 w 2003583"/>
              <a:gd name="connsiteY16-884" fmla="*/ 922459 h 2242107"/>
              <a:gd name="connsiteX17-885" fmla="*/ 26285 w 2003583"/>
              <a:gd name="connsiteY17-886" fmla="*/ 693713 h 2242107"/>
              <a:gd name="connsiteX18-887" fmla="*/ 143951 w 2003583"/>
              <a:gd name="connsiteY18-888" fmla="*/ 489911 h 2242107"/>
              <a:gd name="connsiteX19-889" fmla="*/ 463725 w 2003583"/>
              <a:gd name="connsiteY19-890" fmla="*/ 586285 h 2242107"/>
              <a:gd name="connsiteX20-891" fmla="*/ 807702 w 2003583"/>
              <a:gd name="connsiteY20-892" fmla="*/ 387690 h 2242107"/>
              <a:gd name="connsiteX21-893" fmla="*/ 884127 w 2003583"/>
              <a:gd name="connsiteY21-894" fmla="*/ 62570 h 2242107"/>
              <a:gd name="connsiteX22-895" fmla="*/ 1119457 w 2003583"/>
              <a:gd name="connsiteY22-896" fmla="*/ 62570 h 2242107"/>
              <a:gd name="connsiteX23-897" fmla="*/ 1195882 w 2003583"/>
              <a:gd name="connsiteY23-898" fmla="*/ 387690 h 2242107"/>
              <a:gd name="connsiteX24-899" fmla="*/ 1539859 w 2003583"/>
              <a:gd name="connsiteY24-900" fmla="*/ 586285 h 2242107"/>
              <a:gd name="connsiteX0-901" fmla="*/ 1539859 w 2003583"/>
              <a:gd name="connsiteY0-902" fmla="*/ 586285 h 2242107"/>
              <a:gd name="connsiteX1-903" fmla="*/ 1859633 w 2003583"/>
              <a:gd name="connsiteY1-904" fmla="*/ 489911 h 2242107"/>
              <a:gd name="connsiteX2-905" fmla="*/ 1977299 w 2003583"/>
              <a:gd name="connsiteY2-906" fmla="*/ 693713 h 2242107"/>
              <a:gd name="connsiteX3-907" fmla="*/ 1733949 w 2003583"/>
              <a:gd name="connsiteY3-908" fmla="*/ 922459 h 2242107"/>
              <a:gd name="connsiteX4-909" fmla="*/ 1733949 w 2003583"/>
              <a:gd name="connsiteY4-910" fmla="*/ 1319649 h 2242107"/>
              <a:gd name="connsiteX5-911" fmla="*/ 1977299 w 2003583"/>
              <a:gd name="connsiteY5-912" fmla="*/ 1548395 h 2242107"/>
              <a:gd name="connsiteX6-913" fmla="*/ 1859633 w 2003583"/>
              <a:gd name="connsiteY6-914" fmla="*/ 1752197 h 2242107"/>
              <a:gd name="connsiteX7-915" fmla="*/ 1539859 w 2003583"/>
              <a:gd name="connsiteY7-916" fmla="*/ 1655823 h 2242107"/>
              <a:gd name="connsiteX8-917" fmla="*/ 1195882 w 2003583"/>
              <a:gd name="connsiteY8-918" fmla="*/ 1854418 h 2242107"/>
              <a:gd name="connsiteX9-919" fmla="*/ 1119457 w 2003583"/>
              <a:gd name="connsiteY9-920" fmla="*/ 2179538 h 2242107"/>
              <a:gd name="connsiteX10-921" fmla="*/ 884127 w 2003583"/>
              <a:gd name="connsiteY10-922" fmla="*/ 2179538 h 2242107"/>
              <a:gd name="connsiteX11-923" fmla="*/ 807702 w 2003583"/>
              <a:gd name="connsiteY11-924" fmla="*/ 1854418 h 2242107"/>
              <a:gd name="connsiteX12-925" fmla="*/ 463725 w 2003583"/>
              <a:gd name="connsiteY12-926" fmla="*/ 1655823 h 2242107"/>
              <a:gd name="connsiteX13-927" fmla="*/ 143951 w 2003583"/>
              <a:gd name="connsiteY13-928" fmla="*/ 1752197 h 2242107"/>
              <a:gd name="connsiteX14-929" fmla="*/ 26285 w 2003583"/>
              <a:gd name="connsiteY14-930" fmla="*/ 1548395 h 2242107"/>
              <a:gd name="connsiteX15-931" fmla="*/ 269635 w 2003583"/>
              <a:gd name="connsiteY15-932" fmla="*/ 1319649 h 2242107"/>
              <a:gd name="connsiteX16-933" fmla="*/ 269635 w 2003583"/>
              <a:gd name="connsiteY16-934" fmla="*/ 922459 h 2242107"/>
              <a:gd name="connsiteX17-935" fmla="*/ 26285 w 2003583"/>
              <a:gd name="connsiteY17-936" fmla="*/ 693713 h 2242107"/>
              <a:gd name="connsiteX18-937" fmla="*/ 143951 w 2003583"/>
              <a:gd name="connsiteY18-938" fmla="*/ 489911 h 2242107"/>
              <a:gd name="connsiteX19-939" fmla="*/ 463725 w 2003583"/>
              <a:gd name="connsiteY19-940" fmla="*/ 586285 h 2242107"/>
              <a:gd name="connsiteX20-941" fmla="*/ 807702 w 2003583"/>
              <a:gd name="connsiteY20-942" fmla="*/ 387690 h 2242107"/>
              <a:gd name="connsiteX21-943" fmla="*/ 884127 w 2003583"/>
              <a:gd name="connsiteY21-944" fmla="*/ 62570 h 2242107"/>
              <a:gd name="connsiteX22-945" fmla="*/ 1119457 w 2003583"/>
              <a:gd name="connsiteY22-946" fmla="*/ 62570 h 2242107"/>
              <a:gd name="connsiteX23-947" fmla="*/ 1195882 w 2003583"/>
              <a:gd name="connsiteY23-948" fmla="*/ 387690 h 2242107"/>
              <a:gd name="connsiteX24-949" fmla="*/ 1539859 w 2003583"/>
              <a:gd name="connsiteY24-950" fmla="*/ 586285 h 2242107"/>
              <a:gd name="connsiteX0-951" fmla="*/ 1539859 w 2003583"/>
              <a:gd name="connsiteY0-952" fmla="*/ 586285 h 2242107"/>
              <a:gd name="connsiteX1-953" fmla="*/ 1859633 w 2003583"/>
              <a:gd name="connsiteY1-954" fmla="*/ 489911 h 2242107"/>
              <a:gd name="connsiteX2-955" fmla="*/ 1977299 w 2003583"/>
              <a:gd name="connsiteY2-956" fmla="*/ 693713 h 2242107"/>
              <a:gd name="connsiteX3-957" fmla="*/ 1733949 w 2003583"/>
              <a:gd name="connsiteY3-958" fmla="*/ 922459 h 2242107"/>
              <a:gd name="connsiteX4-959" fmla="*/ 1733949 w 2003583"/>
              <a:gd name="connsiteY4-960" fmla="*/ 1319649 h 2242107"/>
              <a:gd name="connsiteX5-961" fmla="*/ 1977299 w 2003583"/>
              <a:gd name="connsiteY5-962" fmla="*/ 1548395 h 2242107"/>
              <a:gd name="connsiteX6-963" fmla="*/ 1859633 w 2003583"/>
              <a:gd name="connsiteY6-964" fmla="*/ 1752197 h 2242107"/>
              <a:gd name="connsiteX7-965" fmla="*/ 1539859 w 2003583"/>
              <a:gd name="connsiteY7-966" fmla="*/ 1655823 h 2242107"/>
              <a:gd name="connsiteX8-967" fmla="*/ 1195882 w 2003583"/>
              <a:gd name="connsiteY8-968" fmla="*/ 1854418 h 2242107"/>
              <a:gd name="connsiteX9-969" fmla="*/ 1119457 w 2003583"/>
              <a:gd name="connsiteY9-970" fmla="*/ 2179538 h 2242107"/>
              <a:gd name="connsiteX10-971" fmla="*/ 884127 w 2003583"/>
              <a:gd name="connsiteY10-972" fmla="*/ 2179538 h 2242107"/>
              <a:gd name="connsiteX11-973" fmla="*/ 807702 w 2003583"/>
              <a:gd name="connsiteY11-974" fmla="*/ 1854418 h 2242107"/>
              <a:gd name="connsiteX12-975" fmla="*/ 463725 w 2003583"/>
              <a:gd name="connsiteY12-976" fmla="*/ 1655823 h 2242107"/>
              <a:gd name="connsiteX13-977" fmla="*/ 143951 w 2003583"/>
              <a:gd name="connsiteY13-978" fmla="*/ 1752197 h 2242107"/>
              <a:gd name="connsiteX14-979" fmla="*/ 26285 w 2003583"/>
              <a:gd name="connsiteY14-980" fmla="*/ 1548395 h 2242107"/>
              <a:gd name="connsiteX15-981" fmla="*/ 269635 w 2003583"/>
              <a:gd name="connsiteY15-982" fmla="*/ 1319649 h 2242107"/>
              <a:gd name="connsiteX16-983" fmla="*/ 269635 w 2003583"/>
              <a:gd name="connsiteY16-984" fmla="*/ 922459 h 2242107"/>
              <a:gd name="connsiteX17-985" fmla="*/ 26285 w 2003583"/>
              <a:gd name="connsiteY17-986" fmla="*/ 693713 h 2242107"/>
              <a:gd name="connsiteX18-987" fmla="*/ 143951 w 2003583"/>
              <a:gd name="connsiteY18-988" fmla="*/ 489911 h 2242107"/>
              <a:gd name="connsiteX19-989" fmla="*/ 463725 w 2003583"/>
              <a:gd name="connsiteY19-990" fmla="*/ 586285 h 2242107"/>
              <a:gd name="connsiteX20-991" fmla="*/ 807702 w 2003583"/>
              <a:gd name="connsiteY20-992" fmla="*/ 387690 h 2242107"/>
              <a:gd name="connsiteX21-993" fmla="*/ 884127 w 2003583"/>
              <a:gd name="connsiteY21-994" fmla="*/ 62570 h 2242107"/>
              <a:gd name="connsiteX22-995" fmla="*/ 1119457 w 2003583"/>
              <a:gd name="connsiteY22-996" fmla="*/ 62570 h 2242107"/>
              <a:gd name="connsiteX23-997" fmla="*/ 1195882 w 2003583"/>
              <a:gd name="connsiteY23-998" fmla="*/ 387690 h 2242107"/>
              <a:gd name="connsiteX24-999" fmla="*/ 1539859 w 2003583"/>
              <a:gd name="connsiteY24-1000" fmla="*/ 586285 h 2242107"/>
              <a:gd name="connsiteX0-1001" fmla="*/ 1539859 w 2003583"/>
              <a:gd name="connsiteY0-1002" fmla="*/ 586285 h 2242107"/>
              <a:gd name="connsiteX1-1003" fmla="*/ 1859633 w 2003583"/>
              <a:gd name="connsiteY1-1004" fmla="*/ 489911 h 2242107"/>
              <a:gd name="connsiteX2-1005" fmla="*/ 1977299 w 2003583"/>
              <a:gd name="connsiteY2-1006" fmla="*/ 693713 h 2242107"/>
              <a:gd name="connsiteX3-1007" fmla="*/ 1733949 w 2003583"/>
              <a:gd name="connsiteY3-1008" fmla="*/ 922459 h 2242107"/>
              <a:gd name="connsiteX4-1009" fmla="*/ 1733949 w 2003583"/>
              <a:gd name="connsiteY4-1010" fmla="*/ 1319649 h 2242107"/>
              <a:gd name="connsiteX5-1011" fmla="*/ 1977299 w 2003583"/>
              <a:gd name="connsiteY5-1012" fmla="*/ 1548395 h 2242107"/>
              <a:gd name="connsiteX6-1013" fmla="*/ 1859633 w 2003583"/>
              <a:gd name="connsiteY6-1014" fmla="*/ 1752197 h 2242107"/>
              <a:gd name="connsiteX7-1015" fmla="*/ 1539859 w 2003583"/>
              <a:gd name="connsiteY7-1016" fmla="*/ 1655823 h 2242107"/>
              <a:gd name="connsiteX8-1017" fmla="*/ 1195882 w 2003583"/>
              <a:gd name="connsiteY8-1018" fmla="*/ 1854418 h 2242107"/>
              <a:gd name="connsiteX9-1019" fmla="*/ 1119457 w 2003583"/>
              <a:gd name="connsiteY9-1020" fmla="*/ 2179538 h 2242107"/>
              <a:gd name="connsiteX10-1021" fmla="*/ 884127 w 2003583"/>
              <a:gd name="connsiteY10-1022" fmla="*/ 2179538 h 2242107"/>
              <a:gd name="connsiteX11-1023" fmla="*/ 807702 w 2003583"/>
              <a:gd name="connsiteY11-1024" fmla="*/ 1854418 h 2242107"/>
              <a:gd name="connsiteX12-1025" fmla="*/ 463725 w 2003583"/>
              <a:gd name="connsiteY12-1026" fmla="*/ 1655823 h 2242107"/>
              <a:gd name="connsiteX13-1027" fmla="*/ 143951 w 2003583"/>
              <a:gd name="connsiteY13-1028" fmla="*/ 1752197 h 2242107"/>
              <a:gd name="connsiteX14-1029" fmla="*/ 26285 w 2003583"/>
              <a:gd name="connsiteY14-1030" fmla="*/ 1548395 h 2242107"/>
              <a:gd name="connsiteX15-1031" fmla="*/ 269635 w 2003583"/>
              <a:gd name="connsiteY15-1032" fmla="*/ 1319649 h 2242107"/>
              <a:gd name="connsiteX16-1033" fmla="*/ 269635 w 2003583"/>
              <a:gd name="connsiteY16-1034" fmla="*/ 922459 h 2242107"/>
              <a:gd name="connsiteX17-1035" fmla="*/ 26285 w 2003583"/>
              <a:gd name="connsiteY17-1036" fmla="*/ 693713 h 2242107"/>
              <a:gd name="connsiteX18-1037" fmla="*/ 143951 w 2003583"/>
              <a:gd name="connsiteY18-1038" fmla="*/ 489911 h 2242107"/>
              <a:gd name="connsiteX19-1039" fmla="*/ 463725 w 2003583"/>
              <a:gd name="connsiteY19-1040" fmla="*/ 586285 h 2242107"/>
              <a:gd name="connsiteX20-1041" fmla="*/ 807702 w 2003583"/>
              <a:gd name="connsiteY20-1042" fmla="*/ 387690 h 2242107"/>
              <a:gd name="connsiteX21-1043" fmla="*/ 884127 w 2003583"/>
              <a:gd name="connsiteY21-1044" fmla="*/ 62570 h 2242107"/>
              <a:gd name="connsiteX22-1045" fmla="*/ 1119457 w 2003583"/>
              <a:gd name="connsiteY22-1046" fmla="*/ 62570 h 2242107"/>
              <a:gd name="connsiteX23-1047" fmla="*/ 1195882 w 2003583"/>
              <a:gd name="connsiteY23-1048" fmla="*/ 387690 h 2242107"/>
              <a:gd name="connsiteX24-1049" fmla="*/ 1539859 w 2003583"/>
              <a:gd name="connsiteY24-1050" fmla="*/ 586285 h 2242107"/>
              <a:gd name="connsiteX0-1051" fmla="*/ 1539859 w 2003583"/>
              <a:gd name="connsiteY0-1052" fmla="*/ 586285 h 2242107"/>
              <a:gd name="connsiteX1-1053" fmla="*/ 1815989 w 2003583"/>
              <a:gd name="connsiteY1-1054" fmla="*/ 481182 h 2242107"/>
              <a:gd name="connsiteX2-1055" fmla="*/ 1977299 w 2003583"/>
              <a:gd name="connsiteY2-1056" fmla="*/ 693713 h 2242107"/>
              <a:gd name="connsiteX3-1057" fmla="*/ 1733949 w 2003583"/>
              <a:gd name="connsiteY3-1058" fmla="*/ 922459 h 2242107"/>
              <a:gd name="connsiteX4-1059" fmla="*/ 1733949 w 2003583"/>
              <a:gd name="connsiteY4-1060" fmla="*/ 1319649 h 2242107"/>
              <a:gd name="connsiteX5-1061" fmla="*/ 1977299 w 2003583"/>
              <a:gd name="connsiteY5-1062" fmla="*/ 1548395 h 2242107"/>
              <a:gd name="connsiteX6-1063" fmla="*/ 1859633 w 2003583"/>
              <a:gd name="connsiteY6-1064" fmla="*/ 1752197 h 2242107"/>
              <a:gd name="connsiteX7-1065" fmla="*/ 1539859 w 2003583"/>
              <a:gd name="connsiteY7-1066" fmla="*/ 1655823 h 2242107"/>
              <a:gd name="connsiteX8-1067" fmla="*/ 1195882 w 2003583"/>
              <a:gd name="connsiteY8-1068" fmla="*/ 1854418 h 2242107"/>
              <a:gd name="connsiteX9-1069" fmla="*/ 1119457 w 2003583"/>
              <a:gd name="connsiteY9-1070" fmla="*/ 2179538 h 2242107"/>
              <a:gd name="connsiteX10-1071" fmla="*/ 884127 w 2003583"/>
              <a:gd name="connsiteY10-1072" fmla="*/ 2179538 h 2242107"/>
              <a:gd name="connsiteX11-1073" fmla="*/ 807702 w 2003583"/>
              <a:gd name="connsiteY11-1074" fmla="*/ 1854418 h 2242107"/>
              <a:gd name="connsiteX12-1075" fmla="*/ 463725 w 2003583"/>
              <a:gd name="connsiteY12-1076" fmla="*/ 1655823 h 2242107"/>
              <a:gd name="connsiteX13-1077" fmla="*/ 143951 w 2003583"/>
              <a:gd name="connsiteY13-1078" fmla="*/ 1752197 h 2242107"/>
              <a:gd name="connsiteX14-1079" fmla="*/ 26285 w 2003583"/>
              <a:gd name="connsiteY14-1080" fmla="*/ 1548395 h 2242107"/>
              <a:gd name="connsiteX15-1081" fmla="*/ 269635 w 2003583"/>
              <a:gd name="connsiteY15-1082" fmla="*/ 1319649 h 2242107"/>
              <a:gd name="connsiteX16-1083" fmla="*/ 269635 w 2003583"/>
              <a:gd name="connsiteY16-1084" fmla="*/ 922459 h 2242107"/>
              <a:gd name="connsiteX17-1085" fmla="*/ 26285 w 2003583"/>
              <a:gd name="connsiteY17-1086" fmla="*/ 693713 h 2242107"/>
              <a:gd name="connsiteX18-1087" fmla="*/ 143951 w 2003583"/>
              <a:gd name="connsiteY18-1088" fmla="*/ 489911 h 2242107"/>
              <a:gd name="connsiteX19-1089" fmla="*/ 463725 w 2003583"/>
              <a:gd name="connsiteY19-1090" fmla="*/ 586285 h 2242107"/>
              <a:gd name="connsiteX20-1091" fmla="*/ 807702 w 2003583"/>
              <a:gd name="connsiteY20-1092" fmla="*/ 387690 h 2242107"/>
              <a:gd name="connsiteX21-1093" fmla="*/ 884127 w 2003583"/>
              <a:gd name="connsiteY21-1094" fmla="*/ 62570 h 2242107"/>
              <a:gd name="connsiteX22-1095" fmla="*/ 1119457 w 2003583"/>
              <a:gd name="connsiteY22-1096" fmla="*/ 62570 h 2242107"/>
              <a:gd name="connsiteX23-1097" fmla="*/ 1195882 w 2003583"/>
              <a:gd name="connsiteY23-1098" fmla="*/ 387690 h 2242107"/>
              <a:gd name="connsiteX24-1099" fmla="*/ 1539859 w 2003583"/>
              <a:gd name="connsiteY24-1100" fmla="*/ 586285 h 2242107"/>
              <a:gd name="connsiteX0-1101" fmla="*/ 1539859 w 2003583"/>
              <a:gd name="connsiteY0-1102" fmla="*/ 586285 h 2225306"/>
              <a:gd name="connsiteX1-1103" fmla="*/ 1815989 w 2003583"/>
              <a:gd name="connsiteY1-1104" fmla="*/ 481182 h 2225306"/>
              <a:gd name="connsiteX2-1105" fmla="*/ 1977299 w 2003583"/>
              <a:gd name="connsiteY2-1106" fmla="*/ 693713 h 2225306"/>
              <a:gd name="connsiteX3-1107" fmla="*/ 1733949 w 2003583"/>
              <a:gd name="connsiteY3-1108" fmla="*/ 922459 h 2225306"/>
              <a:gd name="connsiteX4-1109" fmla="*/ 1733949 w 2003583"/>
              <a:gd name="connsiteY4-1110" fmla="*/ 1319649 h 2225306"/>
              <a:gd name="connsiteX5-1111" fmla="*/ 1977299 w 2003583"/>
              <a:gd name="connsiteY5-1112" fmla="*/ 1548395 h 2225306"/>
              <a:gd name="connsiteX6-1113" fmla="*/ 1859633 w 2003583"/>
              <a:gd name="connsiteY6-1114" fmla="*/ 1752197 h 2225306"/>
              <a:gd name="connsiteX7-1115" fmla="*/ 1539859 w 2003583"/>
              <a:gd name="connsiteY7-1116" fmla="*/ 1655823 h 2225306"/>
              <a:gd name="connsiteX8-1117" fmla="*/ 1195882 w 2003583"/>
              <a:gd name="connsiteY8-1118" fmla="*/ 1854418 h 2225306"/>
              <a:gd name="connsiteX9-1119" fmla="*/ 1119457 w 2003583"/>
              <a:gd name="connsiteY9-1120" fmla="*/ 2179538 h 2225306"/>
              <a:gd name="connsiteX10-1121" fmla="*/ 849212 w 2003583"/>
              <a:gd name="connsiteY10-1122" fmla="*/ 2188266 h 2225306"/>
              <a:gd name="connsiteX11-1123" fmla="*/ 807702 w 2003583"/>
              <a:gd name="connsiteY11-1124" fmla="*/ 1854418 h 2225306"/>
              <a:gd name="connsiteX12-1125" fmla="*/ 463725 w 2003583"/>
              <a:gd name="connsiteY12-1126" fmla="*/ 1655823 h 2225306"/>
              <a:gd name="connsiteX13-1127" fmla="*/ 143951 w 2003583"/>
              <a:gd name="connsiteY13-1128" fmla="*/ 1752197 h 2225306"/>
              <a:gd name="connsiteX14-1129" fmla="*/ 26285 w 2003583"/>
              <a:gd name="connsiteY14-1130" fmla="*/ 1548395 h 2225306"/>
              <a:gd name="connsiteX15-1131" fmla="*/ 269635 w 2003583"/>
              <a:gd name="connsiteY15-1132" fmla="*/ 1319649 h 2225306"/>
              <a:gd name="connsiteX16-1133" fmla="*/ 269635 w 2003583"/>
              <a:gd name="connsiteY16-1134" fmla="*/ 922459 h 2225306"/>
              <a:gd name="connsiteX17-1135" fmla="*/ 26285 w 2003583"/>
              <a:gd name="connsiteY17-1136" fmla="*/ 693713 h 2225306"/>
              <a:gd name="connsiteX18-1137" fmla="*/ 143951 w 2003583"/>
              <a:gd name="connsiteY18-1138" fmla="*/ 489911 h 2225306"/>
              <a:gd name="connsiteX19-1139" fmla="*/ 463725 w 2003583"/>
              <a:gd name="connsiteY19-1140" fmla="*/ 586285 h 2225306"/>
              <a:gd name="connsiteX20-1141" fmla="*/ 807702 w 2003583"/>
              <a:gd name="connsiteY20-1142" fmla="*/ 387690 h 2225306"/>
              <a:gd name="connsiteX21-1143" fmla="*/ 884127 w 2003583"/>
              <a:gd name="connsiteY21-1144" fmla="*/ 62570 h 2225306"/>
              <a:gd name="connsiteX22-1145" fmla="*/ 1119457 w 2003583"/>
              <a:gd name="connsiteY22-1146" fmla="*/ 62570 h 2225306"/>
              <a:gd name="connsiteX23-1147" fmla="*/ 1195882 w 2003583"/>
              <a:gd name="connsiteY23-1148" fmla="*/ 387690 h 2225306"/>
              <a:gd name="connsiteX24-1149" fmla="*/ 1539859 w 2003583"/>
              <a:gd name="connsiteY24-1150" fmla="*/ 586285 h 2225306"/>
              <a:gd name="connsiteX0-1151" fmla="*/ 1551437 w 2015161"/>
              <a:gd name="connsiteY0-1152" fmla="*/ 586285 h 2225304"/>
              <a:gd name="connsiteX1-1153" fmla="*/ 1827567 w 2015161"/>
              <a:gd name="connsiteY1-1154" fmla="*/ 481182 h 2225304"/>
              <a:gd name="connsiteX2-1155" fmla="*/ 1988877 w 2015161"/>
              <a:gd name="connsiteY2-1156" fmla="*/ 693713 h 2225304"/>
              <a:gd name="connsiteX3-1157" fmla="*/ 1745527 w 2015161"/>
              <a:gd name="connsiteY3-1158" fmla="*/ 922459 h 2225304"/>
              <a:gd name="connsiteX4-1159" fmla="*/ 1745527 w 2015161"/>
              <a:gd name="connsiteY4-1160" fmla="*/ 1319649 h 2225304"/>
              <a:gd name="connsiteX5-1161" fmla="*/ 1988877 w 2015161"/>
              <a:gd name="connsiteY5-1162" fmla="*/ 1548395 h 2225304"/>
              <a:gd name="connsiteX6-1163" fmla="*/ 1871211 w 2015161"/>
              <a:gd name="connsiteY6-1164" fmla="*/ 1752197 h 2225304"/>
              <a:gd name="connsiteX7-1165" fmla="*/ 1551437 w 2015161"/>
              <a:gd name="connsiteY7-1166" fmla="*/ 1655823 h 2225304"/>
              <a:gd name="connsiteX8-1167" fmla="*/ 1207460 w 2015161"/>
              <a:gd name="connsiteY8-1168" fmla="*/ 1854418 h 2225304"/>
              <a:gd name="connsiteX9-1169" fmla="*/ 1131035 w 2015161"/>
              <a:gd name="connsiteY9-1170" fmla="*/ 2179538 h 2225304"/>
              <a:gd name="connsiteX10-1171" fmla="*/ 860790 w 2015161"/>
              <a:gd name="connsiteY10-1172" fmla="*/ 2188266 h 2225304"/>
              <a:gd name="connsiteX11-1173" fmla="*/ 819280 w 2015161"/>
              <a:gd name="connsiteY11-1174" fmla="*/ 1854418 h 2225304"/>
              <a:gd name="connsiteX12-1175" fmla="*/ 475303 w 2015161"/>
              <a:gd name="connsiteY12-1176" fmla="*/ 1655823 h 2225304"/>
              <a:gd name="connsiteX13-1177" fmla="*/ 155529 w 2015161"/>
              <a:gd name="connsiteY13-1178" fmla="*/ 1752197 h 2225304"/>
              <a:gd name="connsiteX14-1179" fmla="*/ 2948 w 2015161"/>
              <a:gd name="connsiteY14-1180" fmla="*/ 1522210 h 2225304"/>
              <a:gd name="connsiteX15-1181" fmla="*/ 281213 w 2015161"/>
              <a:gd name="connsiteY15-1182" fmla="*/ 1319649 h 2225304"/>
              <a:gd name="connsiteX16-1183" fmla="*/ 281213 w 2015161"/>
              <a:gd name="connsiteY16-1184" fmla="*/ 922459 h 2225304"/>
              <a:gd name="connsiteX17-1185" fmla="*/ 37863 w 2015161"/>
              <a:gd name="connsiteY17-1186" fmla="*/ 693713 h 2225304"/>
              <a:gd name="connsiteX18-1187" fmla="*/ 155529 w 2015161"/>
              <a:gd name="connsiteY18-1188" fmla="*/ 489911 h 2225304"/>
              <a:gd name="connsiteX19-1189" fmla="*/ 475303 w 2015161"/>
              <a:gd name="connsiteY19-1190" fmla="*/ 586285 h 2225304"/>
              <a:gd name="connsiteX20-1191" fmla="*/ 819280 w 2015161"/>
              <a:gd name="connsiteY20-1192" fmla="*/ 387690 h 2225304"/>
              <a:gd name="connsiteX21-1193" fmla="*/ 895705 w 2015161"/>
              <a:gd name="connsiteY21-1194" fmla="*/ 62570 h 2225304"/>
              <a:gd name="connsiteX22-1195" fmla="*/ 1131035 w 2015161"/>
              <a:gd name="connsiteY22-1196" fmla="*/ 62570 h 2225304"/>
              <a:gd name="connsiteX23-1197" fmla="*/ 1207460 w 2015161"/>
              <a:gd name="connsiteY23-1198" fmla="*/ 387690 h 2225304"/>
              <a:gd name="connsiteX24-1199" fmla="*/ 1551437 w 2015161"/>
              <a:gd name="connsiteY24-1200" fmla="*/ 586285 h 2225304"/>
              <a:gd name="connsiteX0-1201" fmla="*/ 1551439 w 2015163"/>
              <a:gd name="connsiteY0-1202" fmla="*/ 586285 h 2225306"/>
              <a:gd name="connsiteX1-1203" fmla="*/ 1827569 w 2015163"/>
              <a:gd name="connsiteY1-1204" fmla="*/ 481182 h 2225306"/>
              <a:gd name="connsiteX2-1205" fmla="*/ 1988879 w 2015163"/>
              <a:gd name="connsiteY2-1206" fmla="*/ 693713 h 2225306"/>
              <a:gd name="connsiteX3-1207" fmla="*/ 1745529 w 2015163"/>
              <a:gd name="connsiteY3-1208" fmla="*/ 922459 h 2225306"/>
              <a:gd name="connsiteX4-1209" fmla="*/ 1745529 w 2015163"/>
              <a:gd name="connsiteY4-1210" fmla="*/ 1319649 h 2225306"/>
              <a:gd name="connsiteX5-1211" fmla="*/ 1988879 w 2015163"/>
              <a:gd name="connsiteY5-1212" fmla="*/ 1548395 h 2225306"/>
              <a:gd name="connsiteX6-1213" fmla="*/ 1871213 w 2015163"/>
              <a:gd name="connsiteY6-1214" fmla="*/ 1752197 h 2225306"/>
              <a:gd name="connsiteX7-1215" fmla="*/ 1551439 w 2015163"/>
              <a:gd name="connsiteY7-1216" fmla="*/ 1655823 h 2225306"/>
              <a:gd name="connsiteX8-1217" fmla="*/ 1207462 w 2015163"/>
              <a:gd name="connsiteY8-1218" fmla="*/ 1854418 h 2225306"/>
              <a:gd name="connsiteX9-1219" fmla="*/ 1131037 w 2015163"/>
              <a:gd name="connsiteY9-1220" fmla="*/ 2179538 h 2225306"/>
              <a:gd name="connsiteX10-1221" fmla="*/ 860792 w 2015163"/>
              <a:gd name="connsiteY10-1222" fmla="*/ 2188266 h 2225306"/>
              <a:gd name="connsiteX11-1223" fmla="*/ 819282 w 2015163"/>
              <a:gd name="connsiteY11-1224" fmla="*/ 1854418 h 2225306"/>
              <a:gd name="connsiteX12-1225" fmla="*/ 475305 w 2015163"/>
              <a:gd name="connsiteY12-1226" fmla="*/ 1655823 h 2225306"/>
              <a:gd name="connsiteX13-1227" fmla="*/ 155531 w 2015163"/>
              <a:gd name="connsiteY13-1228" fmla="*/ 1752197 h 2225306"/>
              <a:gd name="connsiteX14-1229" fmla="*/ 2950 w 2015163"/>
              <a:gd name="connsiteY14-1230" fmla="*/ 1522210 h 2225306"/>
              <a:gd name="connsiteX15-1231" fmla="*/ 281215 w 2015163"/>
              <a:gd name="connsiteY15-1232" fmla="*/ 1319649 h 2225306"/>
              <a:gd name="connsiteX16-1233" fmla="*/ 281215 w 2015163"/>
              <a:gd name="connsiteY16-1234" fmla="*/ 922459 h 2225306"/>
              <a:gd name="connsiteX17-1235" fmla="*/ 37865 w 2015163"/>
              <a:gd name="connsiteY17-1236" fmla="*/ 693713 h 2225306"/>
              <a:gd name="connsiteX18-1237" fmla="*/ 155531 w 2015163"/>
              <a:gd name="connsiteY18-1238" fmla="*/ 463725 h 2225306"/>
              <a:gd name="connsiteX19-1239" fmla="*/ 475305 w 2015163"/>
              <a:gd name="connsiteY19-1240" fmla="*/ 586285 h 2225306"/>
              <a:gd name="connsiteX20-1241" fmla="*/ 819282 w 2015163"/>
              <a:gd name="connsiteY20-1242" fmla="*/ 387690 h 2225306"/>
              <a:gd name="connsiteX21-1243" fmla="*/ 895707 w 2015163"/>
              <a:gd name="connsiteY21-1244" fmla="*/ 62570 h 2225306"/>
              <a:gd name="connsiteX22-1245" fmla="*/ 1131037 w 2015163"/>
              <a:gd name="connsiteY22-1246" fmla="*/ 62570 h 2225306"/>
              <a:gd name="connsiteX23-1247" fmla="*/ 1207462 w 2015163"/>
              <a:gd name="connsiteY23-1248" fmla="*/ 387690 h 2225306"/>
              <a:gd name="connsiteX24-1249" fmla="*/ 1551439 w 2015163"/>
              <a:gd name="connsiteY24-1250" fmla="*/ 586285 h 2225306"/>
              <a:gd name="connsiteX0-1251" fmla="*/ 1551439 w 2015163"/>
              <a:gd name="connsiteY0-1252" fmla="*/ 575030 h 2214049"/>
              <a:gd name="connsiteX1-1253" fmla="*/ 1827569 w 2015163"/>
              <a:gd name="connsiteY1-1254" fmla="*/ 469927 h 2214049"/>
              <a:gd name="connsiteX2-1255" fmla="*/ 1988879 w 2015163"/>
              <a:gd name="connsiteY2-1256" fmla="*/ 682458 h 2214049"/>
              <a:gd name="connsiteX3-1257" fmla="*/ 1745529 w 2015163"/>
              <a:gd name="connsiteY3-1258" fmla="*/ 911204 h 2214049"/>
              <a:gd name="connsiteX4-1259" fmla="*/ 1745529 w 2015163"/>
              <a:gd name="connsiteY4-1260" fmla="*/ 1308394 h 2214049"/>
              <a:gd name="connsiteX5-1261" fmla="*/ 1988879 w 2015163"/>
              <a:gd name="connsiteY5-1262" fmla="*/ 1537140 h 2214049"/>
              <a:gd name="connsiteX6-1263" fmla="*/ 1871213 w 2015163"/>
              <a:gd name="connsiteY6-1264" fmla="*/ 1740942 h 2214049"/>
              <a:gd name="connsiteX7-1265" fmla="*/ 1551439 w 2015163"/>
              <a:gd name="connsiteY7-1266" fmla="*/ 1644568 h 2214049"/>
              <a:gd name="connsiteX8-1267" fmla="*/ 1207462 w 2015163"/>
              <a:gd name="connsiteY8-1268" fmla="*/ 1843163 h 2214049"/>
              <a:gd name="connsiteX9-1269" fmla="*/ 1131037 w 2015163"/>
              <a:gd name="connsiteY9-1270" fmla="*/ 2168283 h 2214049"/>
              <a:gd name="connsiteX10-1271" fmla="*/ 860792 w 2015163"/>
              <a:gd name="connsiteY10-1272" fmla="*/ 2177011 h 2214049"/>
              <a:gd name="connsiteX11-1273" fmla="*/ 819282 w 2015163"/>
              <a:gd name="connsiteY11-1274" fmla="*/ 1843163 h 2214049"/>
              <a:gd name="connsiteX12-1275" fmla="*/ 475305 w 2015163"/>
              <a:gd name="connsiteY12-1276" fmla="*/ 1644568 h 2214049"/>
              <a:gd name="connsiteX13-1277" fmla="*/ 155531 w 2015163"/>
              <a:gd name="connsiteY13-1278" fmla="*/ 1740942 h 2214049"/>
              <a:gd name="connsiteX14-1279" fmla="*/ 2950 w 2015163"/>
              <a:gd name="connsiteY14-1280" fmla="*/ 1510955 h 2214049"/>
              <a:gd name="connsiteX15-1281" fmla="*/ 281215 w 2015163"/>
              <a:gd name="connsiteY15-1282" fmla="*/ 1308394 h 2214049"/>
              <a:gd name="connsiteX16-1283" fmla="*/ 281215 w 2015163"/>
              <a:gd name="connsiteY16-1284" fmla="*/ 911204 h 2214049"/>
              <a:gd name="connsiteX17-1285" fmla="*/ 37865 w 2015163"/>
              <a:gd name="connsiteY17-1286" fmla="*/ 682458 h 2214049"/>
              <a:gd name="connsiteX18-1287" fmla="*/ 155531 w 2015163"/>
              <a:gd name="connsiteY18-1288" fmla="*/ 452470 h 2214049"/>
              <a:gd name="connsiteX19-1289" fmla="*/ 475305 w 2015163"/>
              <a:gd name="connsiteY19-1290" fmla="*/ 575030 h 2214049"/>
              <a:gd name="connsiteX20-1291" fmla="*/ 819282 w 2015163"/>
              <a:gd name="connsiteY20-1292" fmla="*/ 376435 h 2214049"/>
              <a:gd name="connsiteX21-1293" fmla="*/ 895707 w 2015163"/>
              <a:gd name="connsiteY21-1294" fmla="*/ 51315 h 2214049"/>
              <a:gd name="connsiteX22-1295" fmla="*/ 1165952 w 2015163"/>
              <a:gd name="connsiteY22-1296" fmla="*/ 33857 h 2214049"/>
              <a:gd name="connsiteX23-1297" fmla="*/ 1207462 w 2015163"/>
              <a:gd name="connsiteY23-1298" fmla="*/ 376435 h 2214049"/>
              <a:gd name="connsiteX24-1299" fmla="*/ 1551439 w 2015163"/>
              <a:gd name="connsiteY24-1300" fmla="*/ 575030 h 2214049"/>
              <a:gd name="connsiteX0-1301" fmla="*/ 1551439 w 2015163"/>
              <a:gd name="connsiteY0-1302" fmla="*/ 575028 h 2214049"/>
              <a:gd name="connsiteX1-1303" fmla="*/ 1810111 w 2015163"/>
              <a:gd name="connsiteY1-1304" fmla="*/ 443740 h 2214049"/>
              <a:gd name="connsiteX2-1305" fmla="*/ 1988879 w 2015163"/>
              <a:gd name="connsiteY2-1306" fmla="*/ 682456 h 2214049"/>
              <a:gd name="connsiteX3-1307" fmla="*/ 1745529 w 2015163"/>
              <a:gd name="connsiteY3-1308" fmla="*/ 911202 h 2214049"/>
              <a:gd name="connsiteX4-1309" fmla="*/ 1745529 w 2015163"/>
              <a:gd name="connsiteY4-1310" fmla="*/ 1308392 h 2214049"/>
              <a:gd name="connsiteX5-1311" fmla="*/ 1988879 w 2015163"/>
              <a:gd name="connsiteY5-1312" fmla="*/ 1537138 h 2214049"/>
              <a:gd name="connsiteX6-1313" fmla="*/ 1871213 w 2015163"/>
              <a:gd name="connsiteY6-1314" fmla="*/ 1740940 h 2214049"/>
              <a:gd name="connsiteX7-1315" fmla="*/ 1551439 w 2015163"/>
              <a:gd name="connsiteY7-1316" fmla="*/ 1644566 h 2214049"/>
              <a:gd name="connsiteX8-1317" fmla="*/ 1207462 w 2015163"/>
              <a:gd name="connsiteY8-1318" fmla="*/ 1843161 h 2214049"/>
              <a:gd name="connsiteX9-1319" fmla="*/ 1131037 w 2015163"/>
              <a:gd name="connsiteY9-1320" fmla="*/ 2168281 h 2214049"/>
              <a:gd name="connsiteX10-1321" fmla="*/ 860792 w 2015163"/>
              <a:gd name="connsiteY10-1322" fmla="*/ 2177009 h 2214049"/>
              <a:gd name="connsiteX11-1323" fmla="*/ 819282 w 2015163"/>
              <a:gd name="connsiteY11-1324" fmla="*/ 1843161 h 2214049"/>
              <a:gd name="connsiteX12-1325" fmla="*/ 475305 w 2015163"/>
              <a:gd name="connsiteY12-1326" fmla="*/ 1644566 h 2214049"/>
              <a:gd name="connsiteX13-1327" fmla="*/ 155531 w 2015163"/>
              <a:gd name="connsiteY13-1328" fmla="*/ 1740940 h 2214049"/>
              <a:gd name="connsiteX14-1329" fmla="*/ 2950 w 2015163"/>
              <a:gd name="connsiteY14-1330" fmla="*/ 1510953 h 2214049"/>
              <a:gd name="connsiteX15-1331" fmla="*/ 281215 w 2015163"/>
              <a:gd name="connsiteY15-1332" fmla="*/ 1308392 h 2214049"/>
              <a:gd name="connsiteX16-1333" fmla="*/ 281215 w 2015163"/>
              <a:gd name="connsiteY16-1334" fmla="*/ 911202 h 2214049"/>
              <a:gd name="connsiteX17-1335" fmla="*/ 37865 w 2015163"/>
              <a:gd name="connsiteY17-1336" fmla="*/ 682456 h 2214049"/>
              <a:gd name="connsiteX18-1337" fmla="*/ 155531 w 2015163"/>
              <a:gd name="connsiteY18-1338" fmla="*/ 452468 h 2214049"/>
              <a:gd name="connsiteX19-1339" fmla="*/ 475305 w 2015163"/>
              <a:gd name="connsiteY19-1340" fmla="*/ 575028 h 2214049"/>
              <a:gd name="connsiteX20-1341" fmla="*/ 819282 w 2015163"/>
              <a:gd name="connsiteY20-1342" fmla="*/ 376433 h 2214049"/>
              <a:gd name="connsiteX21-1343" fmla="*/ 895707 w 2015163"/>
              <a:gd name="connsiteY21-1344" fmla="*/ 51313 h 2214049"/>
              <a:gd name="connsiteX22-1345" fmla="*/ 1165952 w 2015163"/>
              <a:gd name="connsiteY22-1346" fmla="*/ 33855 h 2214049"/>
              <a:gd name="connsiteX23-1347" fmla="*/ 1207462 w 2015163"/>
              <a:gd name="connsiteY23-1348" fmla="*/ 376433 h 2214049"/>
              <a:gd name="connsiteX24-1349" fmla="*/ 1551439 w 2015163"/>
              <a:gd name="connsiteY24-1350" fmla="*/ 575028 h 2214049"/>
              <a:gd name="connsiteX0-1351" fmla="*/ 1551439 w 1990924"/>
              <a:gd name="connsiteY0-1352" fmla="*/ 575028 h 2214047"/>
              <a:gd name="connsiteX1-1353" fmla="*/ 1810111 w 1990924"/>
              <a:gd name="connsiteY1-1354" fmla="*/ 443740 h 2214047"/>
              <a:gd name="connsiteX2-1355" fmla="*/ 1988879 w 1990924"/>
              <a:gd name="connsiteY2-1356" fmla="*/ 682456 h 2214047"/>
              <a:gd name="connsiteX3-1357" fmla="*/ 1745529 w 1990924"/>
              <a:gd name="connsiteY3-1358" fmla="*/ 911202 h 2214047"/>
              <a:gd name="connsiteX4-1359" fmla="*/ 1745529 w 1990924"/>
              <a:gd name="connsiteY4-1360" fmla="*/ 1308392 h 2214047"/>
              <a:gd name="connsiteX5-1361" fmla="*/ 1988879 w 1990924"/>
              <a:gd name="connsiteY5-1362" fmla="*/ 1537138 h 2214047"/>
              <a:gd name="connsiteX6-1363" fmla="*/ 1845026 w 1990924"/>
              <a:gd name="connsiteY6-1364" fmla="*/ 1775854 h 2214047"/>
              <a:gd name="connsiteX7-1365" fmla="*/ 1551439 w 1990924"/>
              <a:gd name="connsiteY7-1366" fmla="*/ 1644566 h 2214047"/>
              <a:gd name="connsiteX8-1367" fmla="*/ 1207462 w 1990924"/>
              <a:gd name="connsiteY8-1368" fmla="*/ 1843161 h 2214047"/>
              <a:gd name="connsiteX9-1369" fmla="*/ 1131037 w 1990924"/>
              <a:gd name="connsiteY9-1370" fmla="*/ 2168281 h 2214047"/>
              <a:gd name="connsiteX10-1371" fmla="*/ 860792 w 1990924"/>
              <a:gd name="connsiteY10-1372" fmla="*/ 2177009 h 2214047"/>
              <a:gd name="connsiteX11-1373" fmla="*/ 819282 w 1990924"/>
              <a:gd name="connsiteY11-1374" fmla="*/ 1843161 h 2214047"/>
              <a:gd name="connsiteX12-1375" fmla="*/ 475305 w 1990924"/>
              <a:gd name="connsiteY12-1376" fmla="*/ 1644566 h 2214047"/>
              <a:gd name="connsiteX13-1377" fmla="*/ 155531 w 1990924"/>
              <a:gd name="connsiteY13-1378" fmla="*/ 1740940 h 2214047"/>
              <a:gd name="connsiteX14-1379" fmla="*/ 2950 w 1990924"/>
              <a:gd name="connsiteY14-1380" fmla="*/ 1510953 h 2214047"/>
              <a:gd name="connsiteX15-1381" fmla="*/ 281215 w 1990924"/>
              <a:gd name="connsiteY15-1382" fmla="*/ 1308392 h 2214047"/>
              <a:gd name="connsiteX16-1383" fmla="*/ 281215 w 1990924"/>
              <a:gd name="connsiteY16-1384" fmla="*/ 911202 h 2214047"/>
              <a:gd name="connsiteX17-1385" fmla="*/ 37865 w 1990924"/>
              <a:gd name="connsiteY17-1386" fmla="*/ 682456 h 2214047"/>
              <a:gd name="connsiteX18-1387" fmla="*/ 155531 w 1990924"/>
              <a:gd name="connsiteY18-1388" fmla="*/ 452468 h 2214047"/>
              <a:gd name="connsiteX19-1389" fmla="*/ 475305 w 1990924"/>
              <a:gd name="connsiteY19-1390" fmla="*/ 575028 h 2214047"/>
              <a:gd name="connsiteX20-1391" fmla="*/ 819282 w 1990924"/>
              <a:gd name="connsiteY20-1392" fmla="*/ 376433 h 2214047"/>
              <a:gd name="connsiteX21-1393" fmla="*/ 895707 w 1990924"/>
              <a:gd name="connsiteY21-1394" fmla="*/ 51313 h 2214047"/>
              <a:gd name="connsiteX22-1395" fmla="*/ 1165952 w 1990924"/>
              <a:gd name="connsiteY22-1396" fmla="*/ 33855 h 2214047"/>
              <a:gd name="connsiteX23-1397" fmla="*/ 1207462 w 1990924"/>
              <a:gd name="connsiteY23-1398" fmla="*/ 376433 h 2214047"/>
              <a:gd name="connsiteX24-1399" fmla="*/ 1551439 w 1990924"/>
              <a:gd name="connsiteY24-1400" fmla="*/ 575028 h 2214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990924" h="2214047">
                <a:moveTo>
                  <a:pt x="1551439" y="575028"/>
                </a:moveTo>
                <a:lnTo>
                  <a:pt x="1810111" y="443740"/>
                </a:lnTo>
                <a:cubicBezTo>
                  <a:pt x="1916702" y="411615"/>
                  <a:pt x="1999643" y="604546"/>
                  <a:pt x="1988879" y="682456"/>
                </a:cubicBezTo>
                <a:cubicBezTo>
                  <a:pt x="1978115" y="760366"/>
                  <a:pt x="1855917" y="833066"/>
                  <a:pt x="1745529" y="911202"/>
                </a:cubicBezTo>
                <a:cubicBezTo>
                  <a:pt x="1780804" y="1041249"/>
                  <a:pt x="1780804" y="1178345"/>
                  <a:pt x="1745529" y="1308392"/>
                </a:cubicBezTo>
                <a:cubicBezTo>
                  <a:pt x="1826646" y="1384641"/>
                  <a:pt x="1972296" y="1459228"/>
                  <a:pt x="1988879" y="1537138"/>
                </a:cubicBezTo>
                <a:cubicBezTo>
                  <a:pt x="2005462" y="1615048"/>
                  <a:pt x="1917933" y="1757949"/>
                  <a:pt x="1845026" y="1775854"/>
                </a:cubicBezTo>
                <a:cubicBezTo>
                  <a:pt x="1772119" y="1793759"/>
                  <a:pt x="1679522" y="1697359"/>
                  <a:pt x="1551439" y="1644566"/>
                </a:cubicBezTo>
                <a:cubicBezTo>
                  <a:pt x="1456452" y="1740139"/>
                  <a:pt x="1337724" y="1808687"/>
                  <a:pt x="1207462" y="1843161"/>
                </a:cubicBezTo>
                <a:cubicBezTo>
                  <a:pt x="1181987" y="1951534"/>
                  <a:pt x="1188815" y="2112640"/>
                  <a:pt x="1131037" y="2168281"/>
                </a:cubicBezTo>
                <a:cubicBezTo>
                  <a:pt x="1073259" y="2223922"/>
                  <a:pt x="912751" y="2231196"/>
                  <a:pt x="860792" y="2177009"/>
                </a:cubicBezTo>
                <a:cubicBezTo>
                  <a:pt x="808833" y="2122822"/>
                  <a:pt x="810792" y="1947903"/>
                  <a:pt x="819282" y="1843161"/>
                </a:cubicBezTo>
                <a:cubicBezTo>
                  <a:pt x="689020" y="1808686"/>
                  <a:pt x="570292" y="1740138"/>
                  <a:pt x="475305" y="1644566"/>
                </a:cubicBezTo>
                <a:cubicBezTo>
                  <a:pt x="368714" y="1676691"/>
                  <a:pt x="234257" y="1763209"/>
                  <a:pt x="155531" y="1740940"/>
                </a:cubicBezTo>
                <a:cubicBezTo>
                  <a:pt x="76805" y="1718671"/>
                  <a:pt x="-17997" y="1583044"/>
                  <a:pt x="2950" y="1510953"/>
                </a:cubicBezTo>
                <a:cubicBezTo>
                  <a:pt x="23897" y="1438862"/>
                  <a:pt x="223198" y="1360342"/>
                  <a:pt x="281215" y="1308392"/>
                </a:cubicBezTo>
                <a:cubicBezTo>
                  <a:pt x="245940" y="1178345"/>
                  <a:pt x="245940" y="1041249"/>
                  <a:pt x="281215" y="911202"/>
                </a:cubicBezTo>
                <a:cubicBezTo>
                  <a:pt x="200098" y="834953"/>
                  <a:pt x="58812" y="758912"/>
                  <a:pt x="37865" y="682456"/>
                </a:cubicBezTo>
                <a:cubicBezTo>
                  <a:pt x="16918" y="606000"/>
                  <a:pt x="82624" y="470373"/>
                  <a:pt x="155531" y="452468"/>
                </a:cubicBezTo>
                <a:cubicBezTo>
                  <a:pt x="228438" y="434563"/>
                  <a:pt x="364680" y="530965"/>
                  <a:pt x="475305" y="575028"/>
                </a:cubicBezTo>
                <a:cubicBezTo>
                  <a:pt x="570292" y="479455"/>
                  <a:pt x="689020" y="410907"/>
                  <a:pt x="819282" y="376433"/>
                </a:cubicBezTo>
                <a:cubicBezTo>
                  <a:pt x="844757" y="268060"/>
                  <a:pt x="837929" y="108409"/>
                  <a:pt x="895707" y="51313"/>
                </a:cubicBezTo>
                <a:cubicBezTo>
                  <a:pt x="953485" y="-5783"/>
                  <a:pt x="1113993" y="-20332"/>
                  <a:pt x="1165952" y="33855"/>
                </a:cubicBezTo>
                <a:cubicBezTo>
                  <a:pt x="1217911" y="88042"/>
                  <a:pt x="1198495" y="254233"/>
                  <a:pt x="1207462" y="376433"/>
                </a:cubicBezTo>
                <a:cubicBezTo>
                  <a:pt x="1337724" y="410908"/>
                  <a:pt x="1456452" y="479456"/>
                  <a:pt x="1551439" y="575028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3766" tIns="587064" rIns="583766" bIns="587064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 kern="1200">
              <a:solidFill>
                <a:schemeClr val="bg1"/>
              </a:solidFill>
            </a:endParaRPr>
          </a:p>
        </p:txBody>
      </p:sp>
      <p:sp>
        <p:nvSpPr>
          <p:cNvPr id="53" name="任意多边形 52"/>
          <p:cNvSpPr/>
          <p:nvPr/>
        </p:nvSpPr>
        <p:spPr>
          <a:xfrm>
            <a:off x="9406250" y="3559262"/>
            <a:ext cx="1279947" cy="2044532"/>
          </a:xfrm>
          <a:custGeom>
            <a:avLst/>
            <a:gdLst>
              <a:gd name="connsiteX0" fmla="*/ 0 w 1080210"/>
              <a:gd name="connsiteY0" fmla="*/ 0 h 1819275"/>
              <a:gd name="connsiteX1" fmla="*/ 1009650 w 1080210"/>
              <a:gd name="connsiteY1" fmla="*/ 542925 h 1819275"/>
              <a:gd name="connsiteX2" fmla="*/ 914400 w 1080210"/>
              <a:gd name="connsiteY2" fmla="*/ 1819275 h 1819275"/>
              <a:gd name="connsiteX0-1" fmla="*/ 0 w 1120501"/>
              <a:gd name="connsiteY0-2" fmla="*/ 0 h 1819275"/>
              <a:gd name="connsiteX1-3" fmla="*/ 1009650 w 1120501"/>
              <a:gd name="connsiteY1-4" fmla="*/ 542925 h 1819275"/>
              <a:gd name="connsiteX2-5" fmla="*/ 914400 w 1120501"/>
              <a:gd name="connsiteY2-6" fmla="*/ 1819275 h 1819275"/>
              <a:gd name="connsiteX0-7" fmla="*/ 0 w 1120501"/>
              <a:gd name="connsiteY0-8" fmla="*/ 0 h 1819275"/>
              <a:gd name="connsiteX1-9" fmla="*/ 1009650 w 1120501"/>
              <a:gd name="connsiteY1-10" fmla="*/ 542925 h 1819275"/>
              <a:gd name="connsiteX2-11" fmla="*/ 914400 w 1120501"/>
              <a:gd name="connsiteY2-12" fmla="*/ 1819275 h 1819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120501" h="1819275">
                <a:moveTo>
                  <a:pt x="0" y="0"/>
                </a:moveTo>
                <a:cubicBezTo>
                  <a:pt x="428625" y="24606"/>
                  <a:pt x="857250" y="239713"/>
                  <a:pt x="1009650" y="542925"/>
                </a:cubicBezTo>
                <a:cubicBezTo>
                  <a:pt x="1162050" y="846138"/>
                  <a:pt x="1181100" y="1313656"/>
                  <a:pt x="914400" y="1819275"/>
                </a:cubicBezTo>
              </a:path>
            </a:pathLst>
          </a:custGeom>
          <a:noFill/>
          <a:ln w="25400" cap="rnd">
            <a:solidFill>
              <a:schemeClr val="bg1"/>
            </a:solidFill>
            <a:round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4" name="任意多边形 53"/>
          <p:cNvSpPr/>
          <p:nvPr/>
        </p:nvSpPr>
        <p:spPr>
          <a:xfrm>
            <a:off x="7679874" y="2253330"/>
            <a:ext cx="257521" cy="717192"/>
          </a:xfrm>
          <a:custGeom>
            <a:avLst/>
            <a:gdLst>
              <a:gd name="connsiteX0" fmla="*/ 0 w 257175"/>
              <a:gd name="connsiteY0" fmla="*/ 647700 h 647700"/>
              <a:gd name="connsiteX1" fmla="*/ 257175 w 257175"/>
              <a:gd name="connsiteY1" fmla="*/ 0 h 647700"/>
              <a:gd name="connsiteX0-1" fmla="*/ 0 w 257175"/>
              <a:gd name="connsiteY0-2" fmla="*/ 647700 h 647700"/>
              <a:gd name="connsiteX1-3" fmla="*/ 257175 w 257175"/>
              <a:gd name="connsiteY1-4" fmla="*/ 0 h 647700"/>
              <a:gd name="connsiteX0-5" fmla="*/ 0 w 257175"/>
              <a:gd name="connsiteY0-6" fmla="*/ 647700 h 647700"/>
              <a:gd name="connsiteX1-7" fmla="*/ 257175 w 257175"/>
              <a:gd name="connsiteY1-8" fmla="*/ 0 h 647700"/>
              <a:gd name="connsiteX0-9" fmla="*/ 0 w 219075"/>
              <a:gd name="connsiteY0-10" fmla="*/ 638175 h 638175"/>
              <a:gd name="connsiteX1-11" fmla="*/ 219075 w 219075"/>
              <a:gd name="connsiteY1-12" fmla="*/ 0 h 638175"/>
              <a:gd name="connsiteX0-13" fmla="*/ 6366 w 225441"/>
              <a:gd name="connsiteY0-14" fmla="*/ 638175 h 638175"/>
              <a:gd name="connsiteX1-15" fmla="*/ 225441 w 225441"/>
              <a:gd name="connsiteY1-16" fmla="*/ 0 h 6381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225441" h="638175">
                <a:moveTo>
                  <a:pt x="6366" y="638175"/>
                </a:moveTo>
                <a:cubicBezTo>
                  <a:pt x="-22209" y="346075"/>
                  <a:pt x="44466" y="225425"/>
                  <a:pt x="225441" y="0"/>
                </a:cubicBezTo>
              </a:path>
            </a:pathLst>
          </a:custGeom>
          <a:noFill/>
          <a:ln w="25400" cap="rnd">
            <a:solidFill>
              <a:schemeClr val="bg1"/>
            </a:solidFill>
            <a:round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5" name="任意多边形 54"/>
          <p:cNvSpPr/>
          <p:nvPr/>
        </p:nvSpPr>
        <p:spPr>
          <a:xfrm>
            <a:off x="6870661" y="3131088"/>
            <a:ext cx="490073" cy="867052"/>
          </a:xfrm>
          <a:custGeom>
            <a:avLst/>
            <a:gdLst>
              <a:gd name="connsiteX0" fmla="*/ 428625 w 428625"/>
              <a:gd name="connsiteY0" fmla="*/ 0 h 771525"/>
              <a:gd name="connsiteX1" fmla="*/ 0 w 428625"/>
              <a:gd name="connsiteY1" fmla="*/ 771525 h 771525"/>
              <a:gd name="connsiteX0-1" fmla="*/ 428625 w 428625"/>
              <a:gd name="connsiteY0-2" fmla="*/ 0 h 771525"/>
              <a:gd name="connsiteX1-3" fmla="*/ 0 w 428625"/>
              <a:gd name="connsiteY1-4" fmla="*/ 771525 h 771525"/>
              <a:gd name="connsiteX0-5" fmla="*/ 428625 w 428625"/>
              <a:gd name="connsiteY0-6" fmla="*/ 0 h 771525"/>
              <a:gd name="connsiteX1-7" fmla="*/ 0 w 428625"/>
              <a:gd name="connsiteY1-8" fmla="*/ 771525 h 771525"/>
              <a:gd name="connsiteX0-9" fmla="*/ 429023 w 429023"/>
              <a:gd name="connsiteY0-10" fmla="*/ 0 h 771525"/>
              <a:gd name="connsiteX1-11" fmla="*/ 398 w 429023"/>
              <a:gd name="connsiteY1-12" fmla="*/ 771525 h 7715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429023" h="771525">
                <a:moveTo>
                  <a:pt x="429023" y="0"/>
                </a:moveTo>
                <a:cubicBezTo>
                  <a:pt x="152798" y="142875"/>
                  <a:pt x="-9127" y="371475"/>
                  <a:pt x="398" y="771525"/>
                </a:cubicBezTo>
              </a:path>
            </a:pathLst>
          </a:custGeom>
          <a:noFill/>
          <a:ln w="25400" cap="rnd">
            <a:solidFill>
              <a:schemeClr val="bg1"/>
            </a:solidFill>
            <a:round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6" name="任意多边形 55"/>
          <p:cNvSpPr/>
          <p:nvPr/>
        </p:nvSpPr>
        <p:spPr>
          <a:xfrm rot="20467880">
            <a:off x="8021326" y="2114340"/>
            <a:ext cx="1358616" cy="1486429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  <a:gd name="connsiteX0-1" fmla="*/ 1517526 w 1954966"/>
              <a:gd name="connsiteY0-2" fmla="*/ 523716 h 2116969"/>
              <a:gd name="connsiteX1-3" fmla="*/ 1837300 w 1954966"/>
              <a:gd name="connsiteY1-4" fmla="*/ 427342 h 2116969"/>
              <a:gd name="connsiteX2-5" fmla="*/ 1954966 w 1954966"/>
              <a:gd name="connsiteY2-6" fmla="*/ 631144 h 2116969"/>
              <a:gd name="connsiteX3-7" fmla="*/ 1711616 w 1954966"/>
              <a:gd name="connsiteY3-8" fmla="*/ 859890 h 2116969"/>
              <a:gd name="connsiteX4-9" fmla="*/ 1711616 w 1954966"/>
              <a:gd name="connsiteY4-10" fmla="*/ 1257080 h 2116969"/>
              <a:gd name="connsiteX5-11" fmla="*/ 1954966 w 1954966"/>
              <a:gd name="connsiteY5-12" fmla="*/ 1485826 h 2116969"/>
              <a:gd name="connsiteX6-13" fmla="*/ 1837300 w 1954966"/>
              <a:gd name="connsiteY6-14" fmla="*/ 1689628 h 2116969"/>
              <a:gd name="connsiteX7-15" fmla="*/ 1517526 w 1954966"/>
              <a:gd name="connsiteY7-16" fmla="*/ 1593254 h 2116969"/>
              <a:gd name="connsiteX8-17" fmla="*/ 1173549 w 1954966"/>
              <a:gd name="connsiteY8-18" fmla="*/ 1791849 h 2116969"/>
              <a:gd name="connsiteX9-19" fmla="*/ 1097124 w 1954966"/>
              <a:gd name="connsiteY9-20" fmla="*/ 2116969 h 2116969"/>
              <a:gd name="connsiteX10-21" fmla="*/ 861794 w 1954966"/>
              <a:gd name="connsiteY10-22" fmla="*/ 2116969 h 2116969"/>
              <a:gd name="connsiteX11-23" fmla="*/ 785369 w 1954966"/>
              <a:gd name="connsiteY11-24" fmla="*/ 1791849 h 2116969"/>
              <a:gd name="connsiteX12-25" fmla="*/ 441392 w 1954966"/>
              <a:gd name="connsiteY12-26" fmla="*/ 1593254 h 2116969"/>
              <a:gd name="connsiteX13-27" fmla="*/ 121618 w 1954966"/>
              <a:gd name="connsiteY13-28" fmla="*/ 1689628 h 2116969"/>
              <a:gd name="connsiteX14-29" fmla="*/ 3952 w 1954966"/>
              <a:gd name="connsiteY14-30" fmla="*/ 1485826 h 2116969"/>
              <a:gd name="connsiteX15-31" fmla="*/ 247302 w 1954966"/>
              <a:gd name="connsiteY15-32" fmla="*/ 1257080 h 2116969"/>
              <a:gd name="connsiteX16-33" fmla="*/ 247302 w 1954966"/>
              <a:gd name="connsiteY16-34" fmla="*/ 859890 h 2116969"/>
              <a:gd name="connsiteX17-35" fmla="*/ 3952 w 1954966"/>
              <a:gd name="connsiteY17-36" fmla="*/ 631144 h 2116969"/>
              <a:gd name="connsiteX18-37" fmla="*/ 121618 w 1954966"/>
              <a:gd name="connsiteY18-38" fmla="*/ 427342 h 2116969"/>
              <a:gd name="connsiteX19-39" fmla="*/ 441392 w 1954966"/>
              <a:gd name="connsiteY19-40" fmla="*/ 523716 h 2116969"/>
              <a:gd name="connsiteX20-41" fmla="*/ 785369 w 1954966"/>
              <a:gd name="connsiteY20-42" fmla="*/ 325121 h 2116969"/>
              <a:gd name="connsiteX21-43" fmla="*/ 861794 w 1954966"/>
              <a:gd name="connsiteY21-44" fmla="*/ 1 h 2116969"/>
              <a:gd name="connsiteX22-45" fmla="*/ 1097124 w 1954966"/>
              <a:gd name="connsiteY22-46" fmla="*/ 1 h 2116969"/>
              <a:gd name="connsiteX23-47" fmla="*/ 1173549 w 1954966"/>
              <a:gd name="connsiteY23-48" fmla="*/ 325121 h 2116969"/>
              <a:gd name="connsiteX24-49" fmla="*/ 1517526 w 1954966"/>
              <a:gd name="connsiteY24-50" fmla="*/ 523716 h 2116969"/>
              <a:gd name="connsiteX0-51" fmla="*/ 1539857 w 1977297"/>
              <a:gd name="connsiteY0-52" fmla="*/ 523714 h 2116967"/>
              <a:gd name="connsiteX1-53" fmla="*/ 1859631 w 1977297"/>
              <a:gd name="connsiteY1-54" fmla="*/ 427340 h 2116967"/>
              <a:gd name="connsiteX2-55" fmla="*/ 1977297 w 1977297"/>
              <a:gd name="connsiteY2-56" fmla="*/ 631142 h 2116967"/>
              <a:gd name="connsiteX3-57" fmla="*/ 1733947 w 1977297"/>
              <a:gd name="connsiteY3-58" fmla="*/ 859888 h 2116967"/>
              <a:gd name="connsiteX4-59" fmla="*/ 1733947 w 1977297"/>
              <a:gd name="connsiteY4-60" fmla="*/ 1257078 h 2116967"/>
              <a:gd name="connsiteX5-61" fmla="*/ 1977297 w 1977297"/>
              <a:gd name="connsiteY5-62" fmla="*/ 1485824 h 2116967"/>
              <a:gd name="connsiteX6-63" fmla="*/ 1859631 w 1977297"/>
              <a:gd name="connsiteY6-64" fmla="*/ 1689626 h 2116967"/>
              <a:gd name="connsiteX7-65" fmla="*/ 1539857 w 1977297"/>
              <a:gd name="connsiteY7-66" fmla="*/ 1593252 h 2116967"/>
              <a:gd name="connsiteX8-67" fmla="*/ 1195880 w 1977297"/>
              <a:gd name="connsiteY8-68" fmla="*/ 1791847 h 2116967"/>
              <a:gd name="connsiteX9-69" fmla="*/ 1119455 w 1977297"/>
              <a:gd name="connsiteY9-70" fmla="*/ 2116967 h 2116967"/>
              <a:gd name="connsiteX10-71" fmla="*/ 884125 w 1977297"/>
              <a:gd name="connsiteY10-72" fmla="*/ 2116967 h 2116967"/>
              <a:gd name="connsiteX11-73" fmla="*/ 807700 w 1977297"/>
              <a:gd name="connsiteY11-74" fmla="*/ 1791847 h 2116967"/>
              <a:gd name="connsiteX12-75" fmla="*/ 463723 w 1977297"/>
              <a:gd name="connsiteY12-76" fmla="*/ 1593252 h 2116967"/>
              <a:gd name="connsiteX13-77" fmla="*/ 143949 w 1977297"/>
              <a:gd name="connsiteY13-78" fmla="*/ 1689626 h 2116967"/>
              <a:gd name="connsiteX14-79" fmla="*/ 26283 w 1977297"/>
              <a:gd name="connsiteY14-80" fmla="*/ 1485824 h 2116967"/>
              <a:gd name="connsiteX15-81" fmla="*/ 269633 w 1977297"/>
              <a:gd name="connsiteY15-82" fmla="*/ 1257078 h 2116967"/>
              <a:gd name="connsiteX16-83" fmla="*/ 269633 w 1977297"/>
              <a:gd name="connsiteY16-84" fmla="*/ 859888 h 2116967"/>
              <a:gd name="connsiteX17-85" fmla="*/ 26283 w 1977297"/>
              <a:gd name="connsiteY17-86" fmla="*/ 631142 h 2116967"/>
              <a:gd name="connsiteX18-87" fmla="*/ 143949 w 1977297"/>
              <a:gd name="connsiteY18-88" fmla="*/ 427340 h 2116967"/>
              <a:gd name="connsiteX19-89" fmla="*/ 463723 w 1977297"/>
              <a:gd name="connsiteY19-90" fmla="*/ 523714 h 2116967"/>
              <a:gd name="connsiteX20-91" fmla="*/ 807700 w 1977297"/>
              <a:gd name="connsiteY20-92" fmla="*/ 325119 h 2116967"/>
              <a:gd name="connsiteX21-93" fmla="*/ 884125 w 1977297"/>
              <a:gd name="connsiteY21-94" fmla="*/ -1 h 2116967"/>
              <a:gd name="connsiteX22-95" fmla="*/ 1119455 w 1977297"/>
              <a:gd name="connsiteY22-96" fmla="*/ -1 h 2116967"/>
              <a:gd name="connsiteX23-97" fmla="*/ 1195880 w 1977297"/>
              <a:gd name="connsiteY23-98" fmla="*/ 325119 h 2116967"/>
              <a:gd name="connsiteX24-99" fmla="*/ 1539857 w 1977297"/>
              <a:gd name="connsiteY24-100" fmla="*/ 523714 h 2116967"/>
              <a:gd name="connsiteX0-101" fmla="*/ 1539859 w 1977299"/>
              <a:gd name="connsiteY0-102" fmla="*/ 523716 h 2116969"/>
              <a:gd name="connsiteX1-103" fmla="*/ 1859633 w 1977299"/>
              <a:gd name="connsiteY1-104" fmla="*/ 427342 h 2116969"/>
              <a:gd name="connsiteX2-105" fmla="*/ 1977299 w 1977299"/>
              <a:gd name="connsiteY2-106" fmla="*/ 631144 h 2116969"/>
              <a:gd name="connsiteX3-107" fmla="*/ 1733949 w 1977299"/>
              <a:gd name="connsiteY3-108" fmla="*/ 859890 h 2116969"/>
              <a:gd name="connsiteX4-109" fmla="*/ 1733949 w 1977299"/>
              <a:gd name="connsiteY4-110" fmla="*/ 1257080 h 2116969"/>
              <a:gd name="connsiteX5-111" fmla="*/ 1977299 w 1977299"/>
              <a:gd name="connsiteY5-112" fmla="*/ 1485826 h 2116969"/>
              <a:gd name="connsiteX6-113" fmla="*/ 1859633 w 1977299"/>
              <a:gd name="connsiteY6-114" fmla="*/ 1689628 h 2116969"/>
              <a:gd name="connsiteX7-115" fmla="*/ 1539859 w 1977299"/>
              <a:gd name="connsiteY7-116" fmla="*/ 1593254 h 2116969"/>
              <a:gd name="connsiteX8-117" fmla="*/ 1195882 w 1977299"/>
              <a:gd name="connsiteY8-118" fmla="*/ 1791849 h 2116969"/>
              <a:gd name="connsiteX9-119" fmla="*/ 1119457 w 1977299"/>
              <a:gd name="connsiteY9-120" fmla="*/ 2116969 h 2116969"/>
              <a:gd name="connsiteX10-121" fmla="*/ 884127 w 1977299"/>
              <a:gd name="connsiteY10-122" fmla="*/ 2116969 h 2116969"/>
              <a:gd name="connsiteX11-123" fmla="*/ 807702 w 1977299"/>
              <a:gd name="connsiteY11-124" fmla="*/ 1791849 h 2116969"/>
              <a:gd name="connsiteX12-125" fmla="*/ 463725 w 1977299"/>
              <a:gd name="connsiteY12-126" fmla="*/ 1593254 h 2116969"/>
              <a:gd name="connsiteX13-127" fmla="*/ 143951 w 1977299"/>
              <a:gd name="connsiteY13-128" fmla="*/ 1689628 h 2116969"/>
              <a:gd name="connsiteX14-129" fmla="*/ 26285 w 1977299"/>
              <a:gd name="connsiteY14-130" fmla="*/ 1485826 h 2116969"/>
              <a:gd name="connsiteX15-131" fmla="*/ 269635 w 1977299"/>
              <a:gd name="connsiteY15-132" fmla="*/ 1257080 h 2116969"/>
              <a:gd name="connsiteX16-133" fmla="*/ 269635 w 1977299"/>
              <a:gd name="connsiteY16-134" fmla="*/ 859890 h 2116969"/>
              <a:gd name="connsiteX17-135" fmla="*/ 26285 w 1977299"/>
              <a:gd name="connsiteY17-136" fmla="*/ 631144 h 2116969"/>
              <a:gd name="connsiteX18-137" fmla="*/ 143951 w 1977299"/>
              <a:gd name="connsiteY18-138" fmla="*/ 427342 h 2116969"/>
              <a:gd name="connsiteX19-139" fmla="*/ 463725 w 1977299"/>
              <a:gd name="connsiteY19-140" fmla="*/ 523716 h 2116969"/>
              <a:gd name="connsiteX20-141" fmla="*/ 807702 w 1977299"/>
              <a:gd name="connsiteY20-142" fmla="*/ 325121 h 2116969"/>
              <a:gd name="connsiteX21-143" fmla="*/ 884127 w 1977299"/>
              <a:gd name="connsiteY21-144" fmla="*/ 1 h 2116969"/>
              <a:gd name="connsiteX22-145" fmla="*/ 1119457 w 1977299"/>
              <a:gd name="connsiteY22-146" fmla="*/ 1 h 2116969"/>
              <a:gd name="connsiteX23-147" fmla="*/ 1195882 w 1977299"/>
              <a:gd name="connsiteY23-148" fmla="*/ 325121 h 2116969"/>
              <a:gd name="connsiteX24-149" fmla="*/ 1539859 w 1977299"/>
              <a:gd name="connsiteY24-150" fmla="*/ 523716 h 2116969"/>
              <a:gd name="connsiteX0-151" fmla="*/ 1539859 w 1977299"/>
              <a:gd name="connsiteY0-152" fmla="*/ 523714 h 2116967"/>
              <a:gd name="connsiteX1-153" fmla="*/ 1859633 w 1977299"/>
              <a:gd name="connsiteY1-154" fmla="*/ 427340 h 2116967"/>
              <a:gd name="connsiteX2-155" fmla="*/ 1977299 w 1977299"/>
              <a:gd name="connsiteY2-156" fmla="*/ 631142 h 2116967"/>
              <a:gd name="connsiteX3-157" fmla="*/ 1733949 w 1977299"/>
              <a:gd name="connsiteY3-158" fmla="*/ 859888 h 2116967"/>
              <a:gd name="connsiteX4-159" fmla="*/ 1733949 w 1977299"/>
              <a:gd name="connsiteY4-160" fmla="*/ 1257078 h 2116967"/>
              <a:gd name="connsiteX5-161" fmla="*/ 1977299 w 1977299"/>
              <a:gd name="connsiteY5-162" fmla="*/ 1485824 h 2116967"/>
              <a:gd name="connsiteX6-163" fmla="*/ 1859633 w 1977299"/>
              <a:gd name="connsiteY6-164" fmla="*/ 1689626 h 2116967"/>
              <a:gd name="connsiteX7-165" fmla="*/ 1539859 w 1977299"/>
              <a:gd name="connsiteY7-166" fmla="*/ 1593252 h 2116967"/>
              <a:gd name="connsiteX8-167" fmla="*/ 1195882 w 1977299"/>
              <a:gd name="connsiteY8-168" fmla="*/ 1791847 h 2116967"/>
              <a:gd name="connsiteX9-169" fmla="*/ 1119457 w 1977299"/>
              <a:gd name="connsiteY9-170" fmla="*/ 2116967 h 2116967"/>
              <a:gd name="connsiteX10-171" fmla="*/ 884127 w 1977299"/>
              <a:gd name="connsiteY10-172" fmla="*/ 2116967 h 2116967"/>
              <a:gd name="connsiteX11-173" fmla="*/ 807702 w 1977299"/>
              <a:gd name="connsiteY11-174" fmla="*/ 1791847 h 2116967"/>
              <a:gd name="connsiteX12-175" fmla="*/ 463725 w 1977299"/>
              <a:gd name="connsiteY12-176" fmla="*/ 1593252 h 2116967"/>
              <a:gd name="connsiteX13-177" fmla="*/ 143951 w 1977299"/>
              <a:gd name="connsiteY13-178" fmla="*/ 1689626 h 2116967"/>
              <a:gd name="connsiteX14-179" fmla="*/ 26285 w 1977299"/>
              <a:gd name="connsiteY14-180" fmla="*/ 1485824 h 2116967"/>
              <a:gd name="connsiteX15-181" fmla="*/ 269635 w 1977299"/>
              <a:gd name="connsiteY15-182" fmla="*/ 1257078 h 2116967"/>
              <a:gd name="connsiteX16-183" fmla="*/ 269635 w 1977299"/>
              <a:gd name="connsiteY16-184" fmla="*/ 859888 h 2116967"/>
              <a:gd name="connsiteX17-185" fmla="*/ 26285 w 1977299"/>
              <a:gd name="connsiteY17-186" fmla="*/ 631142 h 2116967"/>
              <a:gd name="connsiteX18-187" fmla="*/ 143951 w 1977299"/>
              <a:gd name="connsiteY18-188" fmla="*/ 427340 h 2116967"/>
              <a:gd name="connsiteX19-189" fmla="*/ 463725 w 1977299"/>
              <a:gd name="connsiteY19-190" fmla="*/ 523714 h 2116967"/>
              <a:gd name="connsiteX20-191" fmla="*/ 807702 w 1977299"/>
              <a:gd name="connsiteY20-192" fmla="*/ 325119 h 2116967"/>
              <a:gd name="connsiteX21-193" fmla="*/ 884127 w 1977299"/>
              <a:gd name="connsiteY21-194" fmla="*/ -1 h 2116967"/>
              <a:gd name="connsiteX22-195" fmla="*/ 1119457 w 1977299"/>
              <a:gd name="connsiteY22-196" fmla="*/ -1 h 2116967"/>
              <a:gd name="connsiteX23-197" fmla="*/ 1195882 w 1977299"/>
              <a:gd name="connsiteY23-198" fmla="*/ 325119 h 2116967"/>
              <a:gd name="connsiteX24-199" fmla="*/ 1539859 w 1977299"/>
              <a:gd name="connsiteY24-200" fmla="*/ 523714 h 2116967"/>
              <a:gd name="connsiteX0-201" fmla="*/ 1539859 w 1977299"/>
              <a:gd name="connsiteY0-202" fmla="*/ 523716 h 2157608"/>
              <a:gd name="connsiteX1-203" fmla="*/ 1859633 w 1977299"/>
              <a:gd name="connsiteY1-204" fmla="*/ 427342 h 2157608"/>
              <a:gd name="connsiteX2-205" fmla="*/ 1977299 w 1977299"/>
              <a:gd name="connsiteY2-206" fmla="*/ 631144 h 2157608"/>
              <a:gd name="connsiteX3-207" fmla="*/ 1733949 w 1977299"/>
              <a:gd name="connsiteY3-208" fmla="*/ 859890 h 2157608"/>
              <a:gd name="connsiteX4-209" fmla="*/ 1733949 w 1977299"/>
              <a:gd name="connsiteY4-210" fmla="*/ 1257080 h 2157608"/>
              <a:gd name="connsiteX5-211" fmla="*/ 1977299 w 1977299"/>
              <a:gd name="connsiteY5-212" fmla="*/ 1485826 h 2157608"/>
              <a:gd name="connsiteX6-213" fmla="*/ 1859633 w 1977299"/>
              <a:gd name="connsiteY6-214" fmla="*/ 1689628 h 2157608"/>
              <a:gd name="connsiteX7-215" fmla="*/ 1539859 w 1977299"/>
              <a:gd name="connsiteY7-216" fmla="*/ 1593254 h 2157608"/>
              <a:gd name="connsiteX8-217" fmla="*/ 1195882 w 1977299"/>
              <a:gd name="connsiteY8-218" fmla="*/ 1791849 h 2157608"/>
              <a:gd name="connsiteX9-219" fmla="*/ 1119457 w 1977299"/>
              <a:gd name="connsiteY9-220" fmla="*/ 2116969 h 2157608"/>
              <a:gd name="connsiteX10-221" fmla="*/ 884127 w 1977299"/>
              <a:gd name="connsiteY10-222" fmla="*/ 2116969 h 2157608"/>
              <a:gd name="connsiteX11-223" fmla="*/ 807702 w 1977299"/>
              <a:gd name="connsiteY11-224" fmla="*/ 1791849 h 2157608"/>
              <a:gd name="connsiteX12-225" fmla="*/ 463725 w 1977299"/>
              <a:gd name="connsiteY12-226" fmla="*/ 1593254 h 2157608"/>
              <a:gd name="connsiteX13-227" fmla="*/ 143951 w 1977299"/>
              <a:gd name="connsiteY13-228" fmla="*/ 1689628 h 2157608"/>
              <a:gd name="connsiteX14-229" fmla="*/ 26285 w 1977299"/>
              <a:gd name="connsiteY14-230" fmla="*/ 1485826 h 2157608"/>
              <a:gd name="connsiteX15-231" fmla="*/ 269635 w 1977299"/>
              <a:gd name="connsiteY15-232" fmla="*/ 1257080 h 2157608"/>
              <a:gd name="connsiteX16-233" fmla="*/ 269635 w 1977299"/>
              <a:gd name="connsiteY16-234" fmla="*/ 859890 h 2157608"/>
              <a:gd name="connsiteX17-235" fmla="*/ 26285 w 1977299"/>
              <a:gd name="connsiteY17-236" fmla="*/ 631144 h 2157608"/>
              <a:gd name="connsiteX18-237" fmla="*/ 143951 w 1977299"/>
              <a:gd name="connsiteY18-238" fmla="*/ 427342 h 2157608"/>
              <a:gd name="connsiteX19-239" fmla="*/ 463725 w 1977299"/>
              <a:gd name="connsiteY19-240" fmla="*/ 523716 h 2157608"/>
              <a:gd name="connsiteX20-241" fmla="*/ 807702 w 1977299"/>
              <a:gd name="connsiteY20-242" fmla="*/ 325121 h 2157608"/>
              <a:gd name="connsiteX21-243" fmla="*/ 884127 w 1977299"/>
              <a:gd name="connsiteY21-244" fmla="*/ 1 h 2157608"/>
              <a:gd name="connsiteX22-245" fmla="*/ 1119457 w 1977299"/>
              <a:gd name="connsiteY22-246" fmla="*/ 1 h 2157608"/>
              <a:gd name="connsiteX23-247" fmla="*/ 1195882 w 1977299"/>
              <a:gd name="connsiteY23-248" fmla="*/ 325121 h 2157608"/>
              <a:gd name="connsiteX24-249" fmla="*/ 1539859 w 1977299"/>
              <a:gd name="connsiteY24-250" fmla="*/ 523716 h 2157608"/>
              <a:gd name="connsiteX0-251" fmla="*/ 1539859 w 1977299"/>
              <a:gd name="connsiteY0-252" fmla="*/ 523714 h 2179536"/>
              <a:gd name="connsiteX1-253" fmla="*/ 1859633 w 1977299"/>
              <a:gd name="connsiteY1-254" fmla="*/ 427340 h 2179536"/>
              <a:gd name="connsiteX2-255" fmla="*/ 1977299 w 1977299"/>
              <a:gd name="connsiteY2-256" fmla="*/ 631142 h 2179536"/>
              <a:gd name="connsiteX3-257" fmla="*/ 1733949 w 1977299"/>
              <a:gd name="connsiteY3-258" fmla="*/ 859888 h 2179536"/>
              <a:gd name="connsiteX4-259" fmla="*/ 1733949 w 1977299"/>
              <a:gd name="connsiteY4-260" fmla="*/ 1257078 h 2179536"/>
              <a:gd name="connsiteX5-261" fmla="*/ 1977299 w 1977299"/>
              <a:gd name="connsiteY5-262" fmla="*/ 1485824 h 2179536"/>
              <a:gd name="connsiteX6-263" fmla="*/ 1859633 w 1977299"/>
              <a:gd name="connsiteY6-264" fmla="*/ 1689626 h 2179536"/>
              <a:gd name="connsiteX7-265" fmla="*/ 1539859 w 1977299"/>
              <a:gd name="connsiteY7-266" fmla="*/ 1593252 h 2179536"/>
              <a:gd name="connsiteX8-267" fmla="*/ 1195882 w 1977299"/>
              <a:gd name="connsiteY8-268" fmla="*/ 1791847 h 2179536"/>
              <a:gd name="connsiteX9-269" fmla="*/ 1119457 w 1977299"/>
              <a:gd name="connsiteY9-270" fmla="*/ 2116967 h 2179536"/>
              <a:gd name="connsiteX10-271" fmla="*/ 884127 w 1977299"/>
              <a:gd name="connsiteY10-272" fmla="*/ 2116967 h 2179536"/>
              <a:gd name="connsiteX11-273" fmla="*/ 807702 w 1977299"/>
              <a:gd name="connsiteY11-274" fmla="*/ 1791847 h 2179536"/>
              <a:gd name="connsiteX12-275" fmla="*/ 463725 w 1977299"/>
              <a:gd name="connsiteY12-276" fmla="*/ 1593252 h 2179536"/>
              <a:gd name="connsiteX13-277" fmla="*/ 143951 w 1977299"/>
              <a:gd name="connsiteY13-278" fmla="*/ 1689626 h 2179536"/>
              <a:gd name="connsiteX14-279" fmla="*/ 26285 w 1977299"/>
              <a:gd name="connsiteY14-280" fmla="*/ 1485824 h 2179536"/>
              <a:gd name="connsiteX15-281" fmla="*/ 269635 w 1977299"/>
              <a:gd name="connsiteY15-282" fmla="*/ 1257078 h 2179536"/>
              <a:gd name="connsiteX16-283" fmla="*/ 269635 w 1977299"/>
              <a:gd name="connsiteY16-284" fmla="*/ 859888 h 2179536"/>
              <a:gd name="connsiteX17-285" fmla="*/ 26285 w 1977299"/>
              <a:gd name="connsiteY17-286" fmla="*/ 631142 h 2179536"/>
              <a:gd name="connsiteX18-287" fmla="*/ 143951 w 1977299"/>
              <a:gd name="connsiteY18-288" fmla="*/ 427340 h 2179536"/>
              <a:gd name="connsiteX19-289" fmla="*/ 463725 w 1977299"/>
              <a:gd name="connsiteY19-290" fmla="*/ 523714 h 2179536"/>
              <a:gd name="connsiteX20-291" fmla="*/ 807702 w 1977299"/>
              <a:gd name="connsiteY20-292" fmla="*/ 325119 h 2179536"/>
              <a:gd name="connsiteX21-293" fmla="*/ 884127 w 1977299"/>
              <a:gd name="connsiteY21-294" fmla="*/ -1 h 2179536"/>
              <a:gd name="connsiteX22-295" fmla="*/ 1119457 w 1977299"/>
              <a:gd name="connsiteY22-296" fmla="*/ -1 h 2179536"/>
              <a:gd name="connsiteX23-297" fmla="*/ 1195882 w 1977299"/>
              <a:gd name="connsiteY23-298" fmla="*/ 325119 h 2179536"/>
              <a:gd name="connsiteX24-299" fmla="*/ 1539859 w 1977299"/>
              <a:gd name="connsiteY24-300" fmla="*/ 523714 h 2179536"/>
              <a:gd name="connsiteX0-301" fmla="*/ 1539859 w 1981249"/>
              <a:gd name="connsiteY0-302" fmla="*/ 523716 h 2179538"/>
              <a:gd name="connsiteX1-303" fmla="*/ 1859633 w 1981249"/>
              <a:gd name="connsiteY1-304" fmla="*/ 427342 h 2179538"/>
              <a:gd name="connsiteX2-305" fmla="*/ 1977299 w 1981249"/>
              <a:gd name="connsiteY2-306" fmla="*/ 631144 h 2179538"/>
              <a:gd name="connsiteX3-307" fmla="*/ 1733949 w 1981249"/>
              <a:gd name="connsiteY3-308" fmla="*/ 859890 h 2179538"/>
              <a:gd name="connsiteX4-309" fmla="*/ 1733949 w 1981249"/>
              <a:gd name="connsiteY4-310" fmla="*/ 1257080 h 2179538"/>
              <a:gd name="connsiteX5-311" fmla="*/ 1977299 w 1981249"/>
              <a:gd name="connsiteY5-312" fmla="*/ 1485826 h 2179538"/>
              <a:gd name="connsiteX6-313" fmla="*/ 1859633 w 1981249"/>
              <a:gd name="connsiteY6-314" fmla="*/ 1689628 h 2179538"/>
              <a:gd name="connsiteX7-315" fmla="*/ 1539859 w 1981249"/>
              <a:gd name="connsiteY7-316" fmla="*/ 1593254 h 2179538"/>
              <a:gd name="connsiteX8-317" fmla="*/ 1195882 w 1981249"/>
              <a:gd name="connsiteY8-318" fmla="*/ 1791849 h 2179538"/>
              <a:gd name="connsiteX9-319" fmla="*/ 1119457 w 1981249"/>
              <a:gd name="connsiteY9-320" fmla="*/ 2116969 h 2179538"/>
              <a:gd name="connsiteX10-321" fmla="*/ 884127 w 1981249"/>
              <a:gd name="connsiteY10-322" fmla="*/ 2116969 h 2179538"/>
              <a:gd name="connsiteX11-323" fmla="*/ 807702 w 1981249"/>
              <a:gd name="connsiteY11-324" fmla="*/ 1791849 h 2179538"/>
              <a:gd name="connsiteX12-325" fmla="*/ 463725 w 1981249"/>
              <a:gd name="connsiteY12-326" fmla="*/ 1593254 h 2179538"/>
              <a:gd name="connsiteX13-327" fmla="*/ 143951 w 1981249"/>
              <a:gd name="connsiteY13-328" fmla="*/ 1689628 h 2179538"/>
              <a:gd name="connsiteX14-329" fmla="*/ 26285 w 1981249"/>
              <a:gd name="connsiteY14-330" fmla="*/ 1485826 h 2179538"/>
              <a:gd name="connsiteX15-331" fmla="*/ 269635 w 1981249"/>
              <a:gd name="connsiteY15-332" fmla="*/ 1257080 h 2179538"/>
              <a:gd name="connsiteX16-333" fmla="*/ 269635 w 1981249"/>
              <a:gd name="connsiteY16-334" fmla="*/ 859890 h 2179538"/>
              <a:gd name="connsiteX17-335" fmla="*/ 26285 w 1981249"/>
              <a:gd name="connsiteY17-336" fmla="*/ 631144 h 2179538"/>
              <a:gd name="connsiteX18-337" fmla="*/ 143951 w 1981249"/>
              <a:gd name="connsiteY18-338" fmla="*/ 427342 h 2179538"/>
              <a:gd name="connsiteX19-339" fmla="*/ 463725 w 1981249"/>
              <a:gd name="connsiteY19-340" fmla="*/ 523716 h 2179538"/>
              <a:gd name="connsiteX20-341" fmla="*/ 807702 w 1981249"/>
              <a:gd name="connsiteY20-342" fmla="*/ 325121 h 2179538"/>
              <a:gd name="connsiteX21-343" fmla="*/ 884127 w 1981249"/>
              <a:gd name="connsiteY21-344" fmla="*/ 1 h 2179538"/>
              <a:gd name="connsiteX22-345" fmla="*/ 1119457 w 1981249"/>
              <a:gd name="connsiteY22-346" fmla="*/ 1 h 2179538"/>
              <a:gd name="connsiteX23-347" fmla="*/ 1195882 w 1981249"/>
              <a:gd name="connsiteY23-348" fmla="*/ 325121 h 2179538"/>
              <a:gd name="connsiteX24-349" fmla="*/ 1539859 w 1981249"/>
              <a:gd name="connsiteY24-350" fmla="*/ 523716 h 2179538"/>
              <a:gd name="connsiteX0-351" fmla="*/ 1539859 w 2003583"/>
              <a:gd name="connsiteY0-352" fmla="*/ 523714 h 2179536"/>
              <a:gd name="connsiteX1-353" fmla="*/ 1859633 w 2003583"/>
              <a:gd name="connsiteY1-354" fmla="*/ 427340 h 2179536"/>
              <a:gd name="connsiteX2-355" fmla="*/ 1977299 w 2003583"/>
              <a:gd name="connsiteY2-356" fmla="*/ 631142 h 2179536"/>
              <a:gd name="connsiteX3-357" fmla="*/ 1733949 w 2003583"/>
              <a:gd name="connsiteY3-358" fmla="*/ 859888 h 2179536"/>
              <a:gd name="connsiteX4-359" fmla="*/ 1733949 w 2003583"/>
              <a:gd name="connsiteY4-360" fmla="*/ 1257078 h 2179536"/>
              <a:gd name="connsiteX5-361" fmla="*/ 1977299 w 2003583"/>
              <a:gd name="connsiteY5-362" fmla="*/ 1485824 h 2179536"/>
              <a:gd name="connsiteX6-363" fmla="*/ 1859633 w 2003583"/>
              <a:gd name="connsiteY6-364" fmla="*/ 1689626 h 2179536"/>
              <a:gd name="connsiteX7-365" fmla="*/ 1539859 w 2003583"/>
              <a:gd name="connsiteY7-366" fmla="*/ 1593252 h 2179536"/>
              <a:gd name="connsiteX8-367" fmla="*/ 1195882 w 2003583"/>
              <a:gd name="connsiteY8-368" fmla="*/ 1791847 h 2179536"/>
              <a:gd name="connsiteX9-369" fmla="*/ 1119457 w 2003583"/>
              <a:gd name="connsiteY9-370" fmla="*/ 2116967 h 2179536"/>
              <a:gd name="connsiteX10-371" fmla="*/ 884127 w 2003583"/>
              <a:gd name="connsiteY10-372" fmla="*/ 2116967 h 2179536"/>
              <a:gd name="connsiteX11-373" fmla="*/ 807702 w 2003583"/>
              <a:gd name="connsiteY11-374" fmla="*/ 1791847 h 2179536"/>
              <a:gd name="connsiteX12-375" fmla="*/ 463725 w 2003583"/>
              <a:gd name="connsiteY12-376" fmla="*/ 1593252 h 2179536"/>
              <a:gd name="connsiteX13-377" fmla="*/ 143951 w 2003583"/>
              <a:gd name="connsiteY13-378" fmla="*/ 1689626 h 2179536"/>
              <a:gd name="connsiteX14-379" fmla="*/ 26285 w 2003583"/>
              <a:gd name="connsiteY14-380" fmla="*/ 1485824 h 2179536"/>
              <a:gd name="connsiteX15-381" fmla="*/ 269635 w 2003583"/>
              <a:gd name="connsiteY15-382" fmla="*/ 1257078 h 2179536"/>
              <a:gd name="connsiteX16-383" fmla="*/ 269635 w 2003583"/>
              <a:gd name="connsiteY16-384" fmla="*/ 859888 h 2179536"/>
              <a:gd name="connsiteX17-385" fmla="*/ 26285 w 2003583"/>
              <a:gd name="connsiteY17-386" fmla="*/ 631142 h 2179536"/>
              <a:gd name="connsiteX18-387" fmla="*/ 143951 w 2003583"/>
              <a:gd name="connsiteY18-388" fmla="*/ 427340 h 2179536"/>
              <a:gd name="connsiteX19-389" fmla="*/ 463725 w 2003583"/>
              <a:gd name="connsiteY19-390" fmla="*/ 523714 h 2179536"/>
              <a:gd name="connsiteX20-391" fmla="*/ 807702 w 2003583"/>
              <a:gd name="connsiteY20-392" fmla="*/ 325119 h 2179536"/>
              <a:gd name="connsiteX21-393" fmla="*/ 884127 w 2003583"/>
              <a:gd name="connsiteY21-394" fmla="*/ -1 h 2179536"/>
              <a:gd name="connsiteX22-395" fmla="*/ 1119457 w 2003583"/>
              <a:gd name="connsiteY22-396" fmla="*/ -1 h 2179536"/>
              <a:gd name="connsiteX23-397" fmla="*/ 1195882 w 2003583"/>
              <a:gd name="connsiteY23-398" fmla="*/ 325119 h 2179536"/>
              <a:gd name="connsiteX24-399" fmla="*/ 1539859 w 2003583"/>
              <a:gd name="connsiteY24-400" fmla="*/ 523714 h 2179536"/>
              <a:gd name="connsiteX0-401" fmla="*/ 1539859 w 2003583"/>
              <a:gd name="connsiteY0-402" fmla="*/ 523716 h 2179538"/>
              <a:gd name="connsiteX1-403" fmla="*/ 1859633 w 2003583"/>
              <a:gd name="connsiteY1-404" fmla="*/ 427342 h 2179538"/>
              <a:gd name="connsiteX2-405" fmla="*/ 1977299 w 2003583"/>
              <a:gd name="connsiteY2-406" fmla="*/ 631144 h 2179538"/>
              <a:gd name="connsiteX3-407" fmla="*/ 1733949 w 2003583"/>
              <a:gd name="connsiteY3-408" fmla="*/ 859890 h 2179538"/>
              <a:gd name="connsiteX4-409" fmla="*/ 1733949 w 2003583"/>
              <a:gd name="connsiteY4-410" fmla="*/ 1257080 h 2179538"/>
              <a:gd name="connsiteX5-411" fmla="*/ 1977299 w 2003583"/>
              <a:gd name="connsiteY5-412" fmla="*/ 1485826 h 2179538"/>
              <a:gd name="connsiteX6-413" fmla="*/ 1859633 w 2003583"/>
              <a:gd name="connsiteY6-414" fmla="*/ 1689628 h 2179538"/>
              <a:gd name="connsiteX7-415" fmla="*/ 1539859 w 2003583"/>
              <a:gd name="connsiteY7-416" fmla="*/ 1593254 h 2179538"/>
              <a:gd name="connsiteX8-417" fmla="*/ 1195882 w 2003583"/>
              <a:gd name="connsiteY8-418" fmla="*/ 1791849 h 2179538"/>
              <a:gd name="connsiteX9-419" fmla="*/ 1119457 w 2003583"/>
              <a:gd name="connsiteY9-420" fmla="*/ 2116969 h 2179538"/>
              <a:gd name="connsiteX10-421" fmla="*/ 884127 w 2003583"/>
              <a:gd name="connsiteY10-422" fmla="*/ 2116969 h 2179538"/>
              <a:gd name="connsiteX11-423" fmla="*/ 807702 w 2003583"/>
              <a:gd name="connsiteY11-424" fmla="*/ 1791849 h 2179538"/>
              <a:gd name="connsiteX12-425" fmla="*/ 463725 w 2003583"/>
              <a:gd name="connsiteY12-426" fmla="*/ 1593254 h 2179538"/>
              <a:gd name="connsiteX13-427" fmla="*/ 143951 w 2003583"/>
              <a:gd name="connsiteY13-428" fmla="*/ 1689628 h 2179538"/>
              <a:gd name="connsiteX14-429" fmla="*/ 26285 w 2003583"/>
              <a:gd name="connsiteY14-430" fmla="*/ 1485826 h 2179538"/>
              <a:gd name="connsiteX15-431" fmla="*/ 269635 w 2003583"/>
              <a:gd name="connsiteY15-432" fmla="*/ 1257080 h 2179538"/>
              <a:gd name="connsiteX16-433" fmla="*/ 269635 w 2003583"/>
              <a:gd name="connsiteY16-434" fmla="*/ 859890 h 2179538"/>
              <a:gd name="connsiteX17-435" fmla="*/ 26285 w 2003583"/>
              <a:gd name="connsiteY17-436" fmla="*/ 631144 h 2179538"/>
              <a:gd name="connsiteX18-437" fmla="*/ 143951 w 2003583"/>
              <a:gd name="connsiteY18-438" fmla="*/ 427342 h 2179538"/>
              <a:gd name="connsiteX19-439" fmla="*/ 463725 w 2003583"/>
              <a:gd name="connsiteY19-440" fmla="*/ 523716 h 2179538"/>
              <a:gd name="connsiteX20-441" fmla="*/ 807702 w 2003583"/>
              <a:gd name="connsiteY20-442" fmla="*/ 325121 h 2179538"/>
              <a:gd name="connsiteX21-443" fmla="*/ 884127 w 2003583"/>
              <a:gd name="connsiteY21-444" fmla="*/ 1 h 2179538"/>
              <a:gd name="connsiteX22-445" fmla="*/ 1119457 w 2003583"/>
              <a:gd name="connsiteY22-446" fmla="*/ 1 h 2179538"/>
              <a:gd name="connsiteX23-447" fmla="*/ 1195882 w 2003583"/>
              <a:gd name="connsiteY23-448" fmla="*/ 325121 h 2179538"/>
              <a:gd name="connsiteX24-449" fmla="*/ 1539859 w 2003583"/>
              <a:gd name="connsiteY24-450" fmla="*/ 523716 h 2179538"/>
              <a:gd name="connsiteX0-451" fmla="*/ 1539859 w 2003583"/>
              <a:gd name="connsiteY0-452" fmla="*/ 523714 h 2179536"/>
              <a:gd name="connsiteX1-453" fmla="*/ 1859633 w 2003583"/>
              <a:gd name="connsiteY1-454" fmla="*/ 427340 h 2179536"/>
              <a:gd name="connsiteX2-455" fmla="*/ 1977299 w 2003583"/>
              <a:gd name="connsiteY2-456" fmla="*/ 631142 h 2179536"/>
              <a:gd name="connsiteX3-457" fmla="*/ 1733949 w 2003583"/>
              <a:gd name="connsiteY3-458" fmla="*/ 859888 h 2179536"/>
              <a:gd name="connsiteX4-459" fmla="*/ 1733949 w 2003583"/>
              <a:gd name="connsiteY4-460" fmla="*/ 1257078 h 2179536"/>
              <a:gd name="connsiteX5-461" fmla="*/ 1977299 w 2003583"/>
              <a:gd name="connsiteY5-462" fmla="*/ 1485824 h 2179536"/>
              <a:gd name="connsiteX6-463" fmla="*/ 1859633 w 2003583"/>
              <a:gd name="connsiteY6-464" fmla="*/ 1689626 h 2179536"/>
              <a:gd name="connsiteX7-465" fmla="*/ 1539859 w 2003583"/>
              <a:gd name="connsiteY7-466" fmla="*/ 1593252 h 2179536"/>
              <a:gd name="connsiteX8-467" fmla="*/ 1195882 w 2003583"/>
              <a:gd name="connsiteY8-468" fmla="*/ 1791847 h 2179536"/>
              <a:gd name="connsiteX9-469" fmla="*/ 1119457 w 2003583"/>
              <a:gd name="connsiteY9-470" fmla="*/ 2116967 h 2179536"/>
              <a:gd name="connsiteX10-471" fmla="*/ 884127 w 2003583"/>
              <a:gd name="connsiteY10-472" fmla="*/ 2116967 h 2179536"/>
              <a:gd name="connsiteX11-473" fmla="*/ 807702 w 2003583"/>
              <a:gd name="connsiteY11-474" fmla="*/ 1791847 h 2179536"/>
              <a:gd name="connsiteX12-475" fmla="*/ 463725 w 2003583"/>
              <a:gd name="connsiteY12-476" fmla="*/ 1593252 h 2179536"/>
              <a:gd name="connsiteX13-477" fmla="*/ 143951 w 2003583"/>
              <a:gd name="connsiteY13-478" fmla="*/ 1689626 h 2179536"/>
              <a:gd name="connsiteX14-479" fmla="*/ 26285 w 2003583"/>
              <a:gd name="connsiteY14-480" fmla="*/ 1485824 h 2179536"/>
              <a:gd name="connsiteX15-481" fmla="*/ 269635 w 2003583"/>
              <a:gd name="connsiteY15-482" fmla="*/ 1257078 h 2179536"/>
              <a:gd name="connsiteX16-483" fmla="*/ 269635 w 2003583"/>
              <a:gd name="connsiteY16-484" fmla="*/ 859888 h 2179536"/>
              <a:gd name="connsiteX17-485" fmla="*/ 26285 w 2003583"/>
              <a:gd name="connsiteY17-486" fmla="*/ 631142 h 2179536"/>
              <a:gd name="connsiteX18-487" fmla="*/ 143951 w 2003583"/>
              <a:gd name="connsiteY18-488" fmla="*/ 427340 h 2179536"/>
              <a:gd name="connsiteX19-489" fmla="*/ 463725 w 2003583"/>
              <a:gd name="connsiteY19-490" fmla="*/ 523714 h 2179536"/>
              <a:gd name="connsiteX20-491" fmla="*/ 807702 w 2003583"/>
              <a:gd name="connsiteY20-492" fmla="*/ 325119 h 2179536"/>
              <a:gd name="connsiteX21-493" fmla="*/ 884127 w 2003583"/>
              <a:gd name="connsiteY21-494" fmla="*/ -1 h 2179536"/>
              <a:gd name="connsiteX22-495" fmla="*/ 1119457 w 2003583"/>
              <a:gd name="connsiteY22-496" fmla="*/ -1 h 2179536"/>
              <a:gd name="connsiteX23-497" fmla="*/ 1195882 w 2003583"/>
              <a:gd name="connsiteY23-498" fmla="*/ 325119 h 2179536"/>
              <a:gd name="connsiteX24-499" fmla="*/ 1539859 w 2003583"/>
              <a:gd name="connsiteY24-500" fmla="*/ 523714 h 2179536"/>
              <a:gd name="connsiteX0-501" fmla="*/ 1539859 w 2003583"/>
              <a:gd name="connsiteY0-502" fmla="*/ 564355 h 2220177"/>
              <a:gd name="connsiteX1-503" fmla="*/ 1859633 w 2003583"/>
              <a:gd name="connsiteY1-504" fmla="*/ 467981 h 2220177"/>
              <a:gd name="connsiteX2-505" fmla="*/ 1977299 w 2003583"/>
              <a:gd name="connsiteY2-506" fmla="*/ 671783 h 2220177"/>
              <a:gd name="connsiteX3-507" fmla="*/ 1733949 w 2003583"/>
              <a:gd name="connsiteY3-508" fmla="*/ 900529 h 2220177"/>
              <a:gd name="connsiteX4-509" fmla="*/ 1733949 w 2003583"/>
              <a:gd name="connsiteY4-510" fmla="*/ 1297719 h 2220177"/>
              <a:gd name="connsiteX5-511" fmla="*/ 1977299 w 2003583"/>
              <a:gd name="connsiteY5-512" fmla="*/ 1526465 h 2220177"/>
              <a:gd name="connsiteX6-513" fmla="*/ 1859633 w 2003583"/>
              <a:gd name="connsiteY6-514" fmla="*/ 1730267 h 2220177"/>
              <a:gd name="connsiteX7-515" fmla="*/ 1539859 w 2003583"/>
              <a:gd name="connsiteY7-516" fmla="*/ 1633893 h 2220177"/>
              <a:gd name="connsiteX8-517" fmla="*/ 1195882 w 2003583"/>
              <a:gd name="connsiteY8-518" fmla="*/ 1832488 h 2220177"/>
              <a:gd name="connsiteX9-519" fmla="*/ 1119457 w 2003583"/>
              <a:gd name="connsiteY9-520" fmla="*/ 2157608 h 2220177"/>
              <a:gd name="connsiteX10-521" fmla="*/ 884127 w 2003583"/>
              <a:gd name="connsiteY10-522" fmla="*/ 2157608 h 2220177"/>
              <a:gd name="connsiteX11-523" fmla="*/ 807702 w 2003583"/>
              <a:gd name="connsiteY11-524" fmla="*/ 1832488 h 2220177"/>
              <a:gd name="connsiteX12-525" fmla="*/ 463725 w 2003583"/>
              <a:gd name="connsiteY12-526" fmla="*/ 1633893 h 2220177"/>
              <a:gd name="connsiteX13-527" fmla="*/ 143951 w 2003583"/>
              <a:gd name="connsiteY13-528" fmla="*/ 1730267 h 2220177"/>
              <a:gd name="connsiteX14-529" fmla="*/ 26285 w 2003583"/>
              <a:gd name="connsiteY14-530" fmla="*/ 1526465 h 2220177"/>
              <a:gd name="connsiteX15-531" fmla="*/ 269635 w 2003583"/>
              <a:gd name="connsiteY15-532" fmla="*/ 1297719 h 2220177"/>
              <a:gd name="connsiteX16-533" fmla="*/ 269635 w 2003583"/>
              <a:gd name="connsiteY16-534" fmla="*/ 900529 h 2220177"/>
              <a:gd name="connsiteX17-535" fmla="*/ 26285 w 2003583"/>
              <a:gd name="connsiteY17-536" fmla="*/ 671783 h 2220177"/>
              <a:gd name="connsiteX18-537" fmla="*/ 143951 w 2003583"/>
              <a:gd name="connsiteY18-538" fmla="*/ 467981 h 2220177"/>
              <a:gd name="connsiteX19-539" fmla="*/ 463725 w 2003583"/>
              <a:gd name="connsiteY19-540" fmla="*/ 564355 h 2220177"/>
              <a:gd name="connsiteX20-541" fmla="*/ 807702 w 2003583"/>
              <a:gd name="connsiteY20-542" fmla="*/ 365760 h 2220177"/>
              <a:gd name="connsiteX21-543" fmla="*/ 884127 w 2003583"/>
              <a:gd name="connsiteY21-544" fmla="*/ 40640 h 2220177"/>
              <a:gd name="connsiteX22-545" fmla="*/ 1119457 w 2003583"/>
              <a:gd name="connsiteY22-546" fmla="*/ 40640 h 2220177"/>
              <a:gd name="connsiteX23-547" fmla="*/ 1195882 w 2003583"/>
              <a:gd name="connsiteY23-548" fmla="*/ 365760 h 2220177"/>
              <a:gd name="connsiteX24-549" fmla="*/ 1539859 w 2003583"/>
              <a:gd name="connsiteY24-550" fmla="*/ 564355 h 2220177"/>
              <a:gd name="connsiteX0-551" fmla="*/ 1539859 w 2003583"/>
              <a:gd name="connsiteY0-552" fmla="*/ 586285 h 2242107"/>
              <a:gd name="connsiteX1-553" fmla="*/ 1859633 w 2003583"/>
              <a:gd name="connsiteY1-554" fmla="*/ 489911 h 2242107"/>
              <a:gd name="connsiteX2-555" fmla="*/ 1977299 w 2003583"/>
              <a:gd name="connsiteY2-556" fmla="*/ 693713 h 2242107"/>
              <a:gd name="connsiteX3-557" fmla="*/ 1733949 w 2003583"/>
              <a:gd name="connsiteY3-558" fmla="*/ 922459 h 2242107"/>
              <a:gd name="connsiteX4-559" fmla="*/ 1733949 w 2003583"/>
              <a:gd name="connsiteY4-560" fmla="*/ 1319649 h 2242107"/>
              <a:gd name="connsiteX5-561" fmla="*/ 1977299 w 2003583"/>
              <a:gd name="connsiteY5-562" fmla="*/ 1548395 h 2242107"/>
              <a:gd name="connsiteX6-563" fmla="*/ 1859633 w 2003583"/>
              <a:gd name="connsiteY6-564" fmla="*/ 1752197 h 2242107"/>
              <a:gd name="connsiteX7-565" fmla="*/ 1539859 w 2003583"/>
              <a:gd name="connsiteY7-566" fmla="*/ 1655823 h 2242107"/>
              <a:gd name="connsiteX8-567" fmla="*/ 1195882 w 2003583"/>
              <a:gd name="connsiteY8-568" fmla="*/ 1854418 h 2242107"/>
              <a:gd name="connsiteX9-569" fmla="*/ 1119457 w 2003583"/>
              <a:gd name="connsiteY9-570" fmla="*/ 2179538 h 2242107"/>
              <a:gd name="connsiteX10-571" fmla="*/ 884127 w 2003583"/>
              <a:gd name="connsiteY10-572" fmla="*/ 2179538 h 2242107"/>
              <a:gd name="connsiteX11-573" fmla="*/ 807702 w 2003583"/>
              <a:gd name="connsiteY11-574" fmla="*/ 1854418 h 2242107"/>
              <a:gd name="connsiteX12-575" fmla="*/ 463725 w 2003583"/>
              <a:gd name="connsiteY12-576" fmla="*/ 1655823 h 2242107"/>
              <a:gd name="connsiteX13-577" fmla="*/ 143951 w 2003583"/>
              <a:gd name="connsiteY13-578" fmla="*/ 1752197 h 2242107"/>
              <a:gd name="connsiteX14-579" fmla="*/ 26285 w 2003583"/>
              <a:gd name="connsiteY14-580" fmla="*/ 1548395 h 2242107"/>
              <a:gd name="connsiteX15-581" fmla="*/ 269635 w 2003583"/>
              <a:gd name="connsiteY15-582" fmla="*/ 1319649 h 2242107"/>
              <a:gd name="connsiteX16-583" fmla="*/ 269635 w 2003583"/>
              <a:gd name="connsiteY16-584" fmla="*/ 922459 h 2242107"/>
              <a:gd name="connsiteX17-585" fmla="*/ 26285 w 2003583"/>
              <a:gd name="connsiteY17-586" fmla="*/ 693713 h 2242107"/>
              <a:gd name="connsiteX18-587" fmla="*/ 143951 w 2003583"/>
              <a:gd name="connsiteY18-588" fmla="*/ 489911 h 2242107"/>
              <a:gd name="connsiteX19-589" fmla="*/ 463725 w 2003583"/>
              <a:gd name="connsiteY19-590" fmla="*/ 586285 h 2242107"/>
              <a:gd name="connsiteX20-591" fmla="*/ 807702 w 2003583"/>
              <a:gd name="connsiteY20-592" fmla="*/ 387690 h 2242107"/>
              <a:gd name="connsiteX21-593" fmla="*/ 884127 w 2003583"/>
              <a:gd name="connsiteY21-594" fmla="*/ 62570 h 2242107"/>
              <a:gd name="connsiteX22-595" fmla="*/ 1119457 w 2003583"/>
              <a:gd name="connsiteY22-596" fmla="*/ 62570 h 2242107"/>
              <a:gd name="connsiteX23-597" fmla="*/ 1195882 w 2003583"/>
              <a:gd name="connsiteY23-598" fmla="*/ 387690 h 2242107"/>
              <a:gd name="connsiteX24-599" fmla="*/ 1539859 w 2003583"/>
              <a:gd name="connsiteY24-600" fmla="*/ 586285 h 2242107"/>
              <a:gd name="connsiteX0-601" fmla="*/ 1539859 w 2003583"/>
              <a:gd name="connsiteY0-602" fmla="*/ 586285 h 2242107"/>
              <a:gd name="connsiteX1-603" fmla="*/ 1859633 w 2003583"/>
              <a:gd name="connsiteY1-604" fmla="*/ 489911 h 2242107"/>
              <a:gd name="connsiteX2-605" fmla="*/ 1977299 w 2003583"/>
              <a:gd name="connsiteY2-606" fmla="*/ 693713 h 2242107"/>
              <a:gd name="connsiteX3-607" fmla="*/ 1733949 w 2003583"/>
              <a:gd name="connsiteY3-608" fmla="*/ 922459 h 2242107"/>
              <a:gd name="connsiteX4-609" fmla="*/ 1733949 w 2003583"/>
              <a:gd name="connsiteY4-610" fmla="*/ 1319649 h 2242107"/>
              <a:gd name="connsiteX5-611" fmla="*/ 1977299 w 2003583"/>
              <a:gd name="connsiteY5-612" fmla="*/ 1548395 h 2242107"/>
              <a:gd name="connsiteX6-613" fmla="*/ 1859633 w 2003583"/>
              <a:gd name="connsiteY6-614" fmla="*/ 1752197 h 2242107"/>
              <a:gd name="connsiteX7-615" fmla="*/ 1539859 w 2003583"/>
              <a:gd name="connsiteY7-616" fmla="*/ 1655823 h 2242107"/>
              <a:gd name="connsiteX8-617" fmla="*/ 1195882 w 2003583"/>
              <a:gd name="connsiteY8-618" fmla="*/ 1854418 h 2242107"/>
              <a:gd name="connsiteX9-619" fmla="*/ 1119457 w 2003583"/>
              <a:gd name="connsiteY9-620" fmla="*/ 2179538 h 2242107"/>
              <a:gd name="connsiteX10-621" fmla="*/ 884127 w 2003583"/>
              <a:gd name="connsiteY10-622" fmla="*/ 2179538 h 2242107"/>
              <a:gd name="connsiteX11-623" fmla="*/ 807702 w 2003583"/>
              <a:gd name="connsiteY11-624" fmla="*/ 1854418 h 2242107"/>
              <a:gd name="connsiteX12-625" fmla="*/ 463725 w 2003583"/>
              <a:gd name="connsiteY12-626" fmla="*/ 1655823 h 2242107"/>
              <a:gd name="connsiteX13-627" fmla="*/ 143951 w 2003583"/>
              <a:gd name="connsiteY13-628" fmla="*/ 1752197 h 2242107"/>
              <a:gd name="connsiteX14-629" fmla="*/ 26285 w 2003583"/>
              <a:gd name="connsiteY14-630" fmla="*/ 1548395 h 2242107"/>
              <a:gd name="connsiteX15-631" fmla="*/ 269635 w 2003583"/>
              <a:gd name="connsiteY15-632" fmla="*/ 1319649 h 2242107"/>
              <a:gd name="connsiteX16-633" fmla="*/ 269635 w 2003583"/>
              <a:gd name="connsiteY16-634" fmla="*/ 922459 h 2242107"/>
              <a:gd name="connsiteX17-635" fmla="*/ 26285 w 2003583"/>
              <a:gd name="connsiteY17-636" fmla="*/ 693713 h 2242107"/>
              <a:gd name="connsiteX18-637" fmla="*/ 143951 w 2003583"/>
              <a:gd name="connsiteY18-638" fmla="*/ 489911 h 2242107"/>
              <a:gd name="connsiteX19-639" fmla="*/ 463725 w 2003583"/>
              <a:gd name="connsiteY19-640" fmla="*/ 586285 h 2242107"/>
              <a:gd name="connsiteX20-641" fmla="*/ 807702 w 2003583"/>
              <a:gd name="connsiteY20-642" fmla="*/ 387690 h 2242107"/>
              <a:gd name="connsiteX21-643" fmla="*/ 884127 w 2003583"/>
              <a:gd name="connsiteY21-644" fmla="*/ 62570 h 2242107"/>
              <a:gd name="connsiteX22-645" fmla="*/ 1119457 w 2003583"/>
              <a:gd name="connsiteY22-646" fmla="*/ 62570 h 2242107"/>
              <a:gd name="connsiteX23-647" fmla="*/ 1195882 w 2003583"/>
              <a:gd name="connsiteY23-648" fmla="*/ 387690 h 2242107"/>
              <a:gd name="connsiteX24-649" fmla="*/ 1539859 w 2003583"/>
              <a:gd name="connsiteY24-650" fmla="*/ 586285 h 2242107"/>
              <a:gd name="connsiteX0-651" fmla="*/ 1539859 w 2003583"/>
              <a:gd name="connsiteY0-652" fmla="*/ 586285 h 2242107"/>
              <a:gd name="connsiteX1-653" fmla="*/ 1859633 w 2003583"/>
              <a:gd name="connsiteY1-654" fmla="*/ 489911 h 2242107"/>
              <a:gd name="connsiteX2-655" fmla="*/ 1977299 w 2003583"/>
              <a:gd name="connsiteY2-656" fmla="*/ 693713 h 2242107"/>
              <a:gd name="connsiteX3-657" fmla="*/ 1733949 w 2003583"/>
              <a:gd name="connsiteY3-658" fmla="*/ 922459 h 2242107"/>
              <a:gd name="connsiteX4-659" fmla="*/ 1733949 w 2003583"/>
              <a:gd name="connsiteY4-660" fmla="*/ 1319649 h 2242107"/>
              <a:gd name="connsiteX5-661" fmla="*/ 1977299 w 2003583"/>
              <a:gd name="connsiteY5-662" fmla="*/ 1548395 h 2242107"/>
              <a:gd name="connsiteX6-663" fmla="*/ 1859633 w 2003583"/>
              <a:gd name="connsiteY6-664" fmla="*/ 1752197 h 2242107"/>
              <a:gd name="connsiteX7-665" fmla="*/ 1539859 w 2003583"/>
              <a:gd name="connsiteY7-666" fmla="*/ 1655823 h 2242107"/>
              <a:gd name="connsiteX8-667" fmla="*/ 1195882 w 2003583"/>
              <a:gd name="connsiteY8-668" fmla="*/ 1854418 h 2242107"/>
              <a:gd name="connsiteX9-669" fmla="*/ 1119457 w 2003583"/>
              <a:gd name="connsiteY9-670" fmla="*/ 2179538 h 2242107"/>
              <a:gd name="connsiteX10-671" fmla="*/ 884127 w 2003583"/>
              <a:gd name="connsiteY10-672" fmla="*/ 2179538 h 2242107"/>
              <a:gd name="connsiteX11-673" fmla="*/ 807702 w 2003583"/>
              <a:gd name="connsiteY11-674" fmla="*/ 1854418 h 2242107"/>
              <a:gd name="connsiteX12-675" fmla="*/ 463725 w 2003583"/>
              <a:gd name="connsiteY12-676" fmla="*/ 1655823 h 2242107"/>
              <a:gd name="connsiteX13-677" fmla="*/ 143951 w 2003583"/>
              <a:gd name="connsiteY13-678" fmla="*/ 1752197 h 2242107"/>
              <a:gd name="connsiteX14-679" fmla="*/ 26285 w 2003583"/>
              <a:gd name="connsiteY14-680" fmla="*/ 1548395 h 2242107"/>
              <a:gd name="connsiteX15-681" fmla="*/ 269635 w 2003583"/>
              <a:gd name="connsiteY15-682" fmla="*/ 1319649 h 2242107"/>
              <a:gd name="connsiteX16-683" fmla="*/ 269635 w 2003583"/>
              <a:gd name="connsiteY16-684" fmla="*/ 922459 h 2242107"/>
              <a:gd name="connsiteX17-685" fmla="*/ 26285 w 2003583"/>
              <a:gd name="connsiteY17-686" fmla="*/ 693713 h 2242107"/>
              <a:gd name="connsiteX18-687" fmla="*/ 143951 w 2003583"/>
              <a:gd name="connsiteY18-688" fmla="*/ 489911 h 2242107"/>
              <a:gd name="connsiteX19-689" fmla="*/ 463725 w 2003583"/>
              <a:gd name="connsiteY19-690" fmla="*/ 586285 h 2242107"/>
              <a:gd name="connsiteX20-691" fmla="*/ 807702 w 2003583"/>
              <a:gd name="connsiteY20-692" fmla="*/ 387690 h 2242107"/>
              <a:gd name="connsiteX21-693" fmla="*/ 884127 w 2003583"/>
              <a:gd name="connsiteY21-694" fmla="*/ 62570 h 2242107"/>
              <a:gd name="connsiteX22-695" fmla="*/ 1119457 w 2003583"/>
              <a:gd name="connsiteY22-696" fmla="*/ 62570 h 2242107"/>
              <a:gd name="connsiteX23-697" fmla="*/ 1195882 w 2003583"/>
              <a:gd name="connsiteY23-698" fmla="*/ 387690 h 2242107"/>
              <a:gd name="connsiteX24-699" fmla="*/ 1539859 w 2003583"/>
              <a:gd name="connsiteY24-700" fmla="*/ 586285 h 2242107"/>
              <a:gd name="connsiteX0-701" fmla="*/ 1539859 w 2003583"/>
              <a:gd name="connsiteY0-702" fmla="*/ 586285 h 2242107"/>
              <a:gd name="connsiteX1-703" fmla="*/ 1859633 w 2003583"/>
              <a:gd name="connsiteY1-704" fmla="*/ 489911 h 2242107"/>
              <a:gd name="connsiteX2-705" fmla="*/ 1977299 w 2003583"/>
              <a:gd name="connsiteY2-706" fmla="*/ 693713 h 2242107"/>
              <a:gd name="connsiteX3-707" fmla="*/ 1733949 w 2003583"/>
              <a:gd name="connsiteY3-708" fmla="*/ 922459 h 2242107"/>
              <a:gd name="connsiteX4-709" fmla="*/ 1733949 w 2003583"/>
              <a:gd name="connsiteY4-710" fmla="*/ 1319649 h 2242107"/>
              <a:gd name="connsiteX5-711" fmla="*/ 1977299 w 2003583"/>
              <a:gd name="connsiteY5-712" fmla="*/ 1548395 h 2242107"/>
              <a:gd name="connsiteX6-713" fmla="*/ 1859633 w 2003583"/>
              <a:gd name="connsiteY6-714" fmla="*/ 1752197 h 2242107"/>
              <a:gd name="connsiteX7-715" fmla="*/ 1539859 w 2003583"/>
              <a:gd name="connsiteY7-716" fmla="*/ 1655823 h 2242107"/>
              <a:gd name="connsiteX8-717" fmla="*/ 1195882 w 2003583"/>
              <a:gd name="connsiteY8-718" fmla="*/ 1854418 h 2242107"/>
              <a:gd name="connsiteX9-719" fmla="*/ 1119457 w 2003583"/>
              <a:gd name="connsiteY9-720" fmla="*/ 2179538 h 2242107"/>
              <a:gd name="connsiteX10-721" fmla="*/ 884127 w 2003583"/>
              <a:gd name="connsiteY10-722" fmla="*/ 2179538 h 2242107"/>
              <a:gd name="connsiteX11-723" fmla="*/ 807702 w 2003583"/>
              <a:gd name="connsiteY11-724" fmla="*/ 1854418 h 2242107"/>
              <a:gd name="connsiteX12-725" fmla="*/ 463725 w 2003583"/>
              <a:gd name="connsiteY12-726" fmla="*/ 1655823 h 2242107"/>
              <a:gd name="connsiteX13-727" fmla="*/ 143951 w 2003583"/>
              <a:gd name="connsiteY13-728" fmla="*/ 1752197 h 2242107"/>
              <a:gd name="connsiteX14-729" fmla="*/ 26285 w 2003583"/>
              <a:gd name="connsiteY14-730" fmla="*/ 1548395 h 2242107"/>
              <a:gd name="connsiteX15-731" fmla="*/ 269635 w 2003583"/>
              <a:gd name="connsiteY15-732" fmla="*/ 1319649 h 2242107"/>
              <a:gd name="connsiteX16-733" fmla="*/ 269635 w 2003583"/>
              <a:gd name="connsiteY16-734" fmla="*/ 922459 h 2242107"/>
              <a:gd name="connsiteX17-735" fmla="*/ 26285 w 2003583"/>
              <a:gd name="connsiteY17-736" fmla="*/ 693713 h 2242107"/>
              <a:gd name="connsiteX18-737" fmla="*/ 143951 w 2003583"/>
              <a:gd name="connsiteY18-738" fmla="*/ 489911 h 2242107"/>
              <a:gd name="connsiteX19-739" fmla="*/ 463725 w 2003583"/>
              <a:gd name="connsiteY19-740" fmla="*/ 586285 h 2242107"/>
              <a:gd name="connsiteX20-741" fmla="*/ 807702 w 2003583"/>
              <a:gd name="connsiteY20-742" fmla="*/ 387690 h 2242107"/>
              <a:gd name="connsiteX21-743" fmla="*/ 884127 w 2003583"/>
              <a:gd name="connsiteY21-744" fmla="*/ 62570 h 2242107"/>
              <a:gd name="connsiteX22-745" fmla="*/ 1119457 w 2003583"/>
              <a:gd name="connsiteY22-746" fmla="*/ 62570 h 2242107"/>
              <a:gd name="connsiteX23-747" fmla="*/ 1195882 w 2003583"/>
              <a:gd name="connsiteY23-748" fmla="*/ 387690 h 2242107"/>
              <a:gd name="connsiteX24-749" fmla="*/ 1539859 w 2003583"/>
              <a:gd name="connsiteY24-750" fmla="*/ 586285 h 2242107"/>
              <a:gd name="connsiteX0-751" fmla="*/ 1539859 w 2003583"/>
              <a:gd name="connsiteY0-752" fmla="*/ 586285 h 2242107"/>
              <a:gd name="connsiteX1-753" fmla="*/ 1859633 w 2003583"/>
              <a:gd name="connsiteY1-754" fmla="*/ 489911 h 2242107"/>
              <a:gd name="connsiteX2-755" fmla="*/ 1977299 w 2003583"/>
              <a:gd name="connsiteY2-756" fmla="*/ 693713 h 2242107"/>
              <a:gd name="connsiteX3-757" fmla="*/ 1733949 w 2003583"/>
              <a:gd name="connsiteY3-758" fmla="*/ 922459 h 2242107"/>
              <a:gd name="connsiteX4-759" fmla="*/ 1733949 w 2003583"/>
              <a:gd name="connsiteY4-760" fmla="*/ 1319649 h 2242107"/>
              <a:gd name="connsiteX5-761" fmla="*/ 1977299 w 2003583"/>
              <a:gd name="connsiteY5-762" fmla="*/ 1548395 h 2242107"/>
              <a:gd name="connsiteX6-763" fmla="*/ 1859633 w 2003583"/>
              <a:gd name="connsiteY6-764" fmla="*/ 1752197 h 2242107"/>
              <a:gd name="connsiteX7-765" fmla="*/ 1539859 w 2003583"/>
              <a:gd name="connsiteY7-766" fmla="*/ 1655823 h 2242107"/>
              <a:gd name="connsiteX8-767" fmla="*/ 1195882 w 2003583"/>
              <a:gd name="connsiteY8-768" fmla="*/ 1854418 h 2242107"/>
              <a:gd name="connsiteX9-769" fmla="*/ 1119457 w 2003583"/>
              <a:gd name="connsiteY9-770" fmla="*/ 2179538 h 2242107"/>
              <a:gd name="connsiteX10-771" fmla="*/ 884127 w 2003583"/>
              <a:gd name="connsiteY10-772" fmla="*/ 2179538 h 2242107"/>
              <a:gd name="connsiteX11-773" fmla="*/ 807702 w 2003583"/>
              <a:gd name="connsiteY11-774" fmla="*/ 1854418 h 2242107"/>
              <a:gd name="connsiteX12-775" fmla="*/ 463725 w 2003583"/>
              <a:gd name="connsiteY12-776" fmla="*/ 1655823 h 2242107"/>
              <a:gd name="connsiteX13-777" fmla="*/ 143951 w 2003583"/>
              <a:gd name="connsiteY13-778" fmla="*/ 1752197 h 2242107"/>
              <a:gd name="connsiteX14-779" fmla="*/ 26285 w 2003583"/>
              <a:gd name="connsiteY14-780" fmla="*/ 1548395 h 2242107"/>
              <a:gd name="connsiteX15-781" fmla="*/ 269635 w 2003583"/>
              <a:gd name="connsiteY15-782" fmla="*/ 1319649 h 2242107"/>
              <a:gd name="connsiteX16-783" fmla="*/ 269635 w 2003583"/>
              <a:gd name="connsiteY16-784" fmla="*/ 922459 h 2242107"/>
              <a:gd name="connsiteX17-785" fmla="*/ 26285 w 2003583"/>
              <a:gd name="connsiteY17-786" fmla="*/ 693713 h 2242107"/>
              <a:gd name="connsiteX18-787" fmla="*/ 143951 w 2003583"/>
              <a:gd name="connsiteY18-788" fmla="*/ 489911 h 2242107"/>
              <a:gd name="connsiteX19-789" fmla="*/ 463725 w 2003583"/>
              <a:gd name="connsiteY19-790" fmla="*/ 586285 h 2242107"/>
              <a:gd name="connsiteX20-791" fmla="*/ 807702 w 2003583"/>
              <a:gd name="connsiteY20-792" fmla="*/ 387690 h 2242107"/>
              <a:gd name="connsiteX21-793" fmla="*/ 884127 w 2003583"/>
              <a:gd name="connsiteY21-794" fmla="*/ 62570 h 2242107"/>
              <a:gd name="connsiteX22-795" fmla="*/ 1119457 w 2003583"/>
              <a:gd name="connsiteY22-796" fmla="*/ 62570 h 2242107"/>
              <a:gd name="connsiteX23-797" fmla="*/ 1195882 w 2003583"/>
              <a:gd name="connsiteY23-798" fmla="*/ 387690 h 2242107"/>
              <a:gd name="connsiteX24-799" fmla="*/ 1539859 w 2003583"/>
              <a:gd name="connsiteY24-800" fmla="*/ 586285 h 2242107"/>
              <a:gd name="connsiteX0-801" fmla="*/ 1539859 w 2003583"/>
              <a:gd name="connsiteY0-802" fmla="*/ 586285 h 2242107"/>
              <a:gd name="connsiteX1-803" fmla="*/ 1859633 w 2003583"/>
              <a:gd name="connsiteY1-804" fmla="*/ 489911 h 2242107"/>
              <a:gd name="connsiteX2-805" fmla="*/ 1977299 w 2003583"/>
              <a:gd name="connsiteY2-806" fmla="*/ 693713 h 2242107"/>
              <a:gd name="connsiteX3-807" fmla="*/ 1733949 w 2003583"/>
              <a:gd name="connsiteY3-808" fmla="*/ 922459 h 2242107"/>
              <a:gd name="connsiteX4-809" fmla="*/ 1733949 w 2003583"/>
              <a:gd name="connsiteY4-810" fmla="*/ 1319649 h 2242107"/>
              <a:gd name="connsiteX5-811" fmla="*/ 1977299 w 2003583"/>
              <a:gd name="connsiteY5-812" fmla="*/ 1548395 h 2242107"/>
              <a:gd name="connsiteX6-813" fmla="*/ 1859633 w 2003583"/>
              <a:gd name="connsiteY6-814" fmla="*/ 1752197 h 2242107"/>
              <a:gd name="connsiteX7-815" fmla="*/ 1539859 w 2003583"/>
              <a:gd name="connsiteY7-816" fmla="*/ 1655823 h 2242107"/>
              <a:gd name="connsiteX8-817" fmla="*/ 1195882 w 2003583"/>
              <a:gd name="connsiteY8-818" fmla="*/ 1854418 h 2242107"/>
              <a:gd name="connsiteX9-819" fmla="*/ 1119457 w 2003583"/>
              <a:gd name="connsiteY9-820" fmla="*/ 2179538 h 2242107"/>
              <a:gd name="connsiteX10-821" fmla="*/ 884127 w 2003583"/>
              <a:gd name="connsiteY10-822" fmla="*/ 2179538 h 2242107"/>
              <a:gd name="connsiteX11-823" fmla="*/ 807702 w 2003583"/>
              <a:gd name="connsiteY11-824" fmla="*/ 1854418 h 2242107"/>
              <a:gd name="connsiteX12-825" fmla="*/ 463725 w 2003583"/>
              <a:gd name="connsiteY12-826" fmla="*/ 1655823 h 2242107"/>
              <a:gd name="connsiteX13-827" fmla="*/ 143951 w 2003583"/>
              <a:gd name="connsiteY13-828" fmla="*/ 1752197 h 2242107"/>
              <a:gd name="connsiteX14-829" fmla="*/ 26285 w 2003583"/>
              <a:gd name="connsiteY14-830" fmla="*/ 1548395 h 2242107"/>
              <a:gd name="connsiteX15-831" fmla="*/ 269635 w 2003583"/>
              <a:gd name="connsiteY15-832" fmla="*/ 1319649 h 2242107"/>
              <a:gd name="connsiteX16-833" fmla="*/ 269635 w 2003583"/>
              <a:gd name="connsiteY16-834" fmla="*/ 922459 h 2242107"/>
              <a:gd name="connsiteX17-835" fmla="*/ 26285 w 2003583"/>
              <a:gd name="connsiteY17-836" fmla="*/ 693713 h 2242107"/>
              <a:gd name="connsiteX18-837" fmla="*/ 143951 w 2003583"/>
              <a:gd name="connsiteY18-838" fmla="*/ 489911 h 2242107"/>
              <a:gd name="connsiteX19-839" fmla="*/ 463725 w 2003583"/>
              <a:gd name="connsiteY19-840" fmla="*/ 586285 h 2242107"/>
              <a:gd name="connsiteX20-841" fmla="*/ 807702 w 2003583"/>
              <a:gd name="connsiteY20-842" fmla="*/ 387690 h 2242107"/>
              <a:gd name="connsiteX21-843" fmla="*/ 884127 w 2003583"/>
              <a:gd name="connsiteY21-844" fmla="*/ 62570 h 2242107"/>
              <a:gd name="connsiteX22-845" fmla="*/ 1119457 w 2003583"/>
              <a:gd name="connsiteY22-846" fmla="*/ 62570 h 2242107"/>
              <a:gd name="connsiteX23-847" fmla="*/ 1195882 w 2003583"/>
              <a:gd name="connsiteY23-848" fmla="*/ 387690 h 2242107"/>
              <a:gd name="connsiteX24-849" fmla="*/ 1539859 w 2003583"/>
              <a:gd name="connsiteY24-850" fmla="*/ 586285 h 2242107"/>
              <a:gd name="connsiteX0-851" fmla="*/ 1539859 w 2003583"/>
              <a:gd name="connsiteY0-852" fmla="*/ 586285 h 2242107"/>
              <a:gd name="connsiteX1-853" fmla="*/ 1859633 w 2003583"/>
              <a:gd name="connsiteY1-854" fmla="*/ 489911 h 2242107"/>
              <a:gd name="connsiteX2-855" fmla="*/ 1977299 w 2003583"/>
              <a:gd name="connsiteY2-856" fmla="*/ 693713 h 2242107"/>
              <a:gd name="connsiteX3-857" fmla="*/ 1733949 w 2003583"/>
              <a:gd name="connsiteY3-858" fmla="*/ 922459 h 2242107"/>
              <a:gd name="connsiteX4-859" fmla="*/ 1733949 w 2003583"/>
              <a:gd name="connsiteY4-860" fmla="*/ 1319649 h 2242107"/>
              <a:gd name="connsiteX5-861" fmla="*/ 1977299 w 2003583"/>
              <a:gd name="connsiteY5-862" fmla="*/ 1548395 h 2242107"/>
              <a:gd name="connsiteX6-863" fmla="*/ 1859633 w 2003583"/>
              <a:gd name="connsiteY6-864" fmla="*/ 1752197 h 2242107"/>
              <a:gd name="connsiteX7-865" fmla="*/ 1539859 w 2003583"/>
              <a:gd name="connsiteY7-866" fmla="*/ 1655823 h 2242107"/>
              <a:gd name="connsiteX8-867" fmla="*/ 1195882 w 2003583"/>
              <a:gd name="connsiteY8-868" fmla="*/ 1854418 h 2242107"/>
              <a:gd name="connsiteX9-869" fmla="*/ 1119457 w 2003583"/>
              <a:gd name="connsiteY9-870" fmla="*/ 2179538 h 2242107"/>
              <a:gd name="connsiteX10-871" fmla="*/ 884127 w 2003583"/>
              <a:gd name="connsiteY10-872" fmla="*/ 2179538 h 2242107"/>
              <a:gd name="connsiteX11-873" fmla="*/ 807702 w 2003583"/>
              <a:gd name="connsiteY11-874" fmla="*/ 1854418 h 2242107"/>
              <a:gd name="connsiteX12-875" fmla="*/ 463725 w 2003583"/>
              <a:gd name="connsiteY12-876" fmla="*/ 1655823 h 2242107"/>
              <a:gd name="connsiteX13-877" fmla="*/ 143951 w 2003583"/>
              <a:gd name="connsiteY13-878" fmla="*/ 1752197 h 2242107"/>
              <a:gd name="connsiteX14-879" fmla="*/ 26285 w 2003583"/>
              <a:gd name="connsiteY14-880" fmla="*/ 1548395 h 2242107"/>
              <a:gd name="connsiteX15-881" fmla="*/ 269635 w 2003583"/>
              <a:gd name="connsiteY15-882" fmla="*/ 1319649 h 2242107"/>
              <a:gd name="connsiteX16-883" fmla="*/ 269635 w 2003583"/>
              <a:gd name="connsiteY16-884" fmla="*/ 922459 h 2242107"/>
              <a:gd name="connsiteX17-885" fmla="*/ 26285 w 2003583"/>
              <a:gd name="connsiteY17-886" fmla="*/ 693713 h 2242107"/>
              <a:gd name="connsiteX18-887" fmla="*/ 143951 w 2003583"/>
              <a:gd name="connsiteY18-888" fmla="*/ 489911 h 2242107"/>
              <a:gd name="connsiteX19-889" fmla="*/ 463725 w 2003583"/>
              <a:gd name="connsiteY19-890" fmla="*/ 586285 h 2242107"/>
              <a:gd name="connsiteX20-891" fmla="*/ 807702 w 2003583"/>
              <a:gd name="connsiteY20-892" fmla="*/ 387690 h 2242107"/>
              <a:gd name="connsiteX21-893" fmla="*/ 884127 w 2003583"/>
              <a:gd name="connsiteY21-894" fmla="*/ 62570 h 2242107"/>
              <a:gd name="connsiteX22-895" fmla="*/ 1119457 w 2003583"/>
              <a:gd name="connsiteY22-896" fmla="*/ 62570 h 2242107"/>
              <a:gd name="connsiteX23-897" fmla="*/ 1195882 w 2003583"/>
              <a:gd name="connsiteY23-898" fmla="*/ 387690 h 2242107"/>
              <a:gd name="connsiteX24-899" fmla="*/ 1539859 w 2003583"/>
              <a:gd name="connsiteY24-900" fmla="*/ 586285 h 2242107"/>
              <a:gd name="connsiteX0-901" fmla="*/ 1539859 w 2003583"/>
              <a:gd name="connsiteY0-902" fmla="*/ 586285 h 2242107"/>
              <a:gd name="connsiteX1-903" fmla="*/ 1859633 w 2003583"/>
              <a:gd name="connsiteY1-904" fmla="*/ 489911 h 2242107"/>
              <a:gd name="connsiteX2-905" fmla="*/ 1977299 w 2003583"/>
              <a:gd name="connsiteY2-906" fmla="*/ 693713 h 2242107"/>
              <a:gd name="connsiteX3-907" fmla="*/ 1733949 w 2003583"/>
              <a:gd name="connsiteY3-908" fmla="*/ 922459 h 2242107"/>
              <a:gd name="connsiteX4-909" fmla="*/ 1733949 w 2003583"/>
              <a:gd name="connsiteY4-910" fmla="*/ 1319649 h 2242107"/>
              <a:gd name="connsiteX5-911" fmla="*/ 1977299 w 2003583"/>
              <a:gd name="connsiteY5-912" fmla="*/ 1548395 h 2242107"/>
              <a:gd name="connsiteX6-913" fmla="*/ 1859633 w 2003583"/>
              <a:gd name="connsiteY6-914" fmla="*/ 1752197 h 2242107"/>
              <a:gd name="connsiteX7-915" fmla="*/ 1539859 w 2003583"/>
              <a:gd name="connsiteY7-916" fmla="*/ 1655823 h 2242107"/>
              <a:gd name="connsiteX8-917" fmla="*/ 1195882 w 2003583"/>
              <a:gd name="connsiteY8-918" fmla="*/ 1854418 h 2242107"/>
              <a:gd name="connsiteX9-919" fmla="*/ 1119457 w 2003583"/>
              <a:gd name="connsiteY9-920" fmla="*/ 2179538 h 2242107"/>
              <a:gd name="connsiteX10-921" fmla="*/ 884127 w 2003583"/>
              <a:gd name="connsiteY10-922" fmla="*/ 2179538 h 2242107"/>
              <a:gd name="connsiteX11-923" fmla="*/ 807702 w 2003583"/>
              <a:gd name="connsiteY11-924" fmla="*/ 1854418 h 2242107"/>
              <a:gd name="connsiteX12-925" fmla="*/ 463725 w 2003583"/>
              <a:gd name="connsiteY12-926" fmla="*/ 1655823 h 2242107"/>
              <a:gd name="connsiteX13-927" fmla="*/ 143951 w 2003583"/>
              <a:gd name="connsiteY13-928" fmla="*/ 1752197 h 2242107"/>
              <a:gd name="connsiteX14-929" fmla="*/ 26285 w 2003583"/>
              <a:gd name="connsiteY14-930" fmla="*/ 1548395 h 2242107"/>
              <a:gd name="connsiteX15-931" fmla="*/ 269635 w 2003583"/>
              <a:gd name="connsiteY15-932" fmla="*/ 1319649 h 2242107"/>
              <a:gd name="connsiteX16-933" fmla="*/ 269635 w 2003583"/>
              <a:gd name="connsiteY16-934" fmla="*/ 922459 h 2242107"/>
              <a:gd name="connsiteX17-935" fmla="*/ 26285 w 2003583"/>
              <a:gd name="connsiteY17-936" fmla="*/ 693713 h 2242107"/>
              <a:gd name="connsiteX18-937" fmla="*/ 143951 w 2003583"/>
              <a:gd name="connsiteY18-938" fmla="*/ 489911 h 2242107"/>
              <a:gd name="connsiteX19-939" fmla="*/ 463725 w 2003583"/>
              <a:gd name="connsiteY19-940" fmla="*/ 586285 h 2242107"/>
              <a:gd name="connsiteX20-941" fmla="*/ 807702 w 2003583"/>
              <a:gd name="connsiteY20-942" fmla="*/ 387690 h 2242107"/>
              <a:gd name="connsiteX21-943" fmla="*/ 884127 w 2003583"/>
              <a:gd name="connsiteY21-944" fmla="*/ 62570 h 2242107"/>
              <a:gd name="connsiteX22-945" fmla="*/ 1119457 w 2003583"/>
              <a:gd name="connsiteY22-946" fmla="*/ 62570 h 2242107"/>
              <a:gd name="connsiteX23-947" fmla="*/ 1195882 w 2003583"/>
              <a:gd name="connsiteY23-948" fmla="*/ 387690 h 2242107"/>
              <a:gd name="connsiteX24-949" fmla="*/ 1539859 w 2003583"/>
              <a:gd name="connsiteY24-950" fmla="*/ 586285 h 2242107"/>
              <a:gd name="connsiteX0-951" fmla="*/ 1539859 w 2003583"/>
              <a:gd name="connsiteY0-952" fmla="*/ 586285 h 2242107"/>
              <a:gd name="connsiteX1-953" fmla="*/ 1859633 w 2003583"/>
              <a:gd name="connsiteY1-954" fmla="*/ 489911 h 2242107"/>
              <a:gd name="connsiteX2-955" fmla="*/ 1977299 w 2003583"/>
              <a:gd name="connsiteY2-956" fmla="*/ 693713 h 2242107"/>
              <a:gd name="connsiteX3-957" fmla="*/ 1733949 w 2003583"/>
              <a:gd name="connsiteY3-958" fmla="*/ 922459 h 2242107"/>
              <a:gd name="connsiteX4-959" fmla="*/ 1733949 w 2003583"/>
              <a:gd name="connsiteY4-960" fmla="*/ 1319649 h 2242107"/>
              <a:gd name="connsiteX5-961" fmla="*/ 1977299 w 2003583"/>
              <a:gd name="connsiteY5-962" fmla="*/ 1548395 h 2242107"/>
              <a:gd name="connsiteX6-963" fmla="*/ 1859633 w 2003583"/>
              <a:gd name="connsiteY6-964" fmla="*/ 1752197 h 2242107"/>
              <a:gd name="connsiteX7-965" fmla="*/ 1539859 w 2003583"/>
              <a:gd name="connsiteY7-966" fmla="*/ 1655823 h 2242107"/>
              <a:gd name="connsiteX8-967" fmla="*/ 1195882 w 2003583"/>
              <a:gd name="connsiteY8-968" fmla="*/ 1854418 h 2242107"/>
              <a:gd name="connsiteX9-969" fmla="*/ 1119457 w 2003583"/>
              <a:gd name="connsiteY9-970" fmla="*/ 2179538 h 2242107"/>
              <a:gd name="connsiteX10-971" fmla="*/ 884127 w 2003583"/>
              <a:gd name="connsiteY10-972" fmla="*/ 2179538 h 2242107"/>
              <a:gd name="connsiteX11-973" fmla="*/ 807702 w 2003583"/>
              <a:gd name="connsiteY11-974" fmla="*/ 1854418 h 2242107"/>
              <a:gd name="connsiteX12-975" fmla="*/ 463725 w 2003583"/>
              <a:gd name="connsiteY12-976" fmla="*/ 1655823 h 2242107"/>
              <a:gd name="connsiteX13-977" fmla="*/ 143951 w 2003583"/>
              <a:gd name="connsiteY13-978" fmla="*/ 1752197 h 2242107"/>
              <a:gd name="connsiteX14-979" fmla="*/ 26285 w 2003583"/>
              <a:gd name="connsiteY14-980" fmla="*/ 1548395 h 2242107"/>
              <a:gd name="connsiteX15-981" fmla="*/ 269635 w 2003583"/>
              <a:gd name="connsiteY15-982" fmla="*/ 1319649 h 2242107"/>
              <a:gd name="connsiteX16-983" fmla="*/ 269635 w 2003583"/>
              <a:gd name="connsiteY16-984" fmla="*/ 922459 h 2242107"/>
              <a:gd name="connsiteX17-985" fmla="*/ 26285 w 2003583"/>
              <a:gd name="connsiteY17-986" fmla="*/ 693713 h 2242107"/>
              <a:gd name="connsiteX18-987" fmla="*/ 143951 w 2003583"/>
              <a:gd name="connsiteY18-988" fmla="*/ 489911 h 2242107"/>
              <a:gd name="connsiteX19-989" fmla="*/ 463725 w 2003583"/>
              <a:gd name="connsiteY19-990" fmla="*/ 586285 h 2242107"/>
              <a:gd name="connsiteX20-991" fmla="*/ 807702 w 2003583"/>
              <a:gd name="connsiteY20-992" fmla="*/ 387690 h 2242107"/>
              <a:gd name="connsiteX21-993" fmla="*/ 884127 w 2003583"/>
              <a:gd name="connsiteY21-994" fmla="*/ 62570 h 2242107"/>
              <a:gd name="connsiteX22-995" fmla="*/ 1119457 w 2003583"/>
              <a:gd name="connsiteY22-996" fmla="*/ 62570 h 2242107"/>
              <a:gd name="connsiteX23-997" fmla="*/ 1195882 w 2003583"/>
              <a:gd name="connsiteY23-998" fmla="*/ 387690 h 2242107"/>
              <a:gd name="connsiteX24-999" fmla="*/ 1539859 w 2003583"/>
              <a:gd name="connsiteY24-1000" fmla="*/ 586285 h 2242107"/>
              <a:gd name="connsiteX0-1001" fmla="*/ 1539859 w 2003583"/>
              <a:gd name="connsiteY0-1002" fmla="*/ 586285 h 2242107"/>
              <a:gd name="connsiteX1-1003" fmla="*/ 1859633 w 2003583"/>
              <a:gd name="connsiteY1-1004" fmla="*/ 489911 h 2242107"/>
              <a:gd name="connsiteX2-1005" fmla="*/ 1977299 w 2003583"/>
              <a:gd name="connsiteY2-1006" fmla="*/ 693713 h 2242107"/>
              <a:gd name="connsiteX3-1007" fmla="*/ 1733949 w 2003583"/>
              <a:gd name="connsiteY3-1008" fmla="*/ 922459 h 2242107"/>
              <a:gd name="connsiteX4-1009" fmla="*/ 1733949 w 2003583"/>
              <a:gd name="connsiteY4-1010" fmla="*/ 1319649 h 2242107"/>
              <a:gd name="connsiteX5-1011" fmla="*/ 1977299 w 2003583"/>
              <a:gd name="connsiteY5-1012" fmla="*/ 1548395 h 2242107"/>
              <a:gd name="connsiteX6-1013" fmla="*/ 1859633 w 2003583"/>
              <a:gd name="connsiteY6-1014" fmla="*/ 1752197 h 2242107"/>
              <a:gd name="connsiteX7-1015" fmla="*/ 1539859 w 2003583"/>
              <a:gd name="connsiteY7-1016" fmla="*/ 1655823 h 2242107"/>
              <a:gd name="connsiteX8-1017" fmla="*/ 1195882 w 2003583"/>
              <a:gd name="connsiteY8-1018" fmla="*/ 1854418 h 2242107"/>
              <a:gd name="connsiteX9-1019" fmla="*/ 1119457 w 2003583"/>
              <a:gd name="connsiteY9-1020" fmla="*/ 2179538 h 2242107"/>
              <a:gd name="connsiteX10-1021" fmla="*/ 884127 w 2003583"/>
              <a:gd name="connsiteY10-1022" fmla="*/ 2179538 h 2242107"/>
              <a:gd name="connsiteX11-1023" fmla="*/ 807702 w 2003583"/>
              <a:gd name="connsiteY11-1024" fmla="*/ 1854418 h 2242107"/>
              <a:gd name="connsiteX12-1025" fmla="*/ 463725 w 2003583"/>
              <a:gd name="connsiteY12-1026" fmla="*/ 1655823 h 2242107"/>
              <a:gd name="connsiteX13-1027" fmla="*/ 143951 w 2003583"/>
              <a:gd name="connsiteY13-1028" fmla="*/ 1752197 h 2242107"/>
              <a:gd name="connsiteX14-1029" fmla="*/ 26285 w 2003583"/>
              <a:gd name="connsiteY14-1030" fmla="*/ 1548395 h 2242107"/>
              <a:gd name="connsiteX15-1031" fmla="*/ 269635 w 2003583"/>
              <a:gd name="connsiteY15-1032" fmla="*/ 1319649 h 2242107"/>
              <a:gd name="connsiteX16-1033" fmla="*/ 269635 w 2003583"/>
              <a:gd name="connsiteY16-1034" fmla="*/ 922459 h 2242107"/>
              <a:gd name="connsiteX17-1035" fmla="*/ 26285 w 2003583"/>
              <a:gd name="connsiteY17-1036" fmla="*/ 693713 h 2242107"/>
              <a:gd name="connsiteX18-1037" fmla="*/ 143951 w 2003583"/>
              <a:gd name="connsiteY18-1038" fmla="*/ 489911 h 2242107"/>
              <a:gd name="connsiteX19-1039" fmla="*/ 463725 w 2003583"/>
              <a:gd name="connsiteY19-1040" fmla="*/ 586285 h 2242107"/>
              <a:gd name="connsiteX20-1041" fmla="*/ 807702 w 2003583"/>
              <a:gd name="connsiteY20-1042" fmla="*/ 387690 h 2242107"/>
              <a:gd name="connsiteX21-1043" fmla="*/ 884127 w 2003583"/>
              <a:gd name="connsiteY21-1044" fmla="*/ 62570 h 2242107"/>
              <a:gd name="connsiteX22-1045" fmla="*/ 1119457 w 2003583"/>
              <a:gd name="connsiteY22-1046" fmla="*/ 62570 h 2242107"/>
              <a:gd name="connsiteX23-1047" fmla="*/ 1195882 w 2003583"/>
              <a:gd name="connsiteY23-1048" fmla="*/ 387690 h 2242107"/>
              <a:gd name="connsiteX24-1049" fmla="*/ 1539859 w 2003583"/>
              <a:gd name="connsiteY24-1050" fmla="*/ 586285 h 2242107"/>
              <a:gd name="connsiteX0-1051" fmla="*/ 1539859 w 2003583"/>
              <a:gd name="connsiteY0-1052" fmla="*/ 586285 h 2242107"/>
              <a:gd name="connsiteX1-1053" fmla="*/ 1815989 w 2003583"/>
              <a:gd name="connsiteY1-1054" fmla="*/ 481182 h 2242107"/>
              <a:gd name="connsiteX2-1055" fmla="*/ 1977299 w 2003583"/>
              <a:gd name="connsiteY2-1056" fmla="*/ 693713 h 2242107"/>
              <a:gd name="connsiteX3-1057" fmla="*/ 1733949 w 2003583"/>
              <a:gd name="connsiteY3-1058" fmla="*/ 922459 h 2242107"/>
              <a:gd name="connsiteX4-1059" fmla="*/ 1733949 w 2003583"/>
              <a:gd name="connsiteY4-1060" fmla="*/ 1319649 h 2242107"/>
              <a:gd name="connsiteX5-1061" fmla="*/ 1977299 w 2003583"/>
              <a:gd name="connsiteY5-1062" fmla="*/ 1548395 h 2242107"/>
              <a:gd name="connsiteX6-1063" fmla="*/ 1859633 w 2003583"/>
              <a:gd name="connsiteY6-1064" fmla="*/ 1752197 h 2242107"/>
              <a:gd name="connsiteX7-1065" fmla="*/ 1539859 w 2003583"/>
              <a:gd name="connsiteY7-1066" fmla="*/ 1655823 h 2242107"/>
              <a:gd name="connsiteX8-1067" fmla="*/ 1195882 w 2003583"/>
              <a:gd name="connsiteY8-1068" fmla="*/ 1854418 h 2242107"/>
              <a:gd name="connsiteX9-1069" fmla="*/ 1119457 w 2003583"/>
              <a:gd name="connsiteY9-1070" fmla="*/ 2179538 h 2242107"/>
              <a:gd name="connsiteX10-1071" fmla="*/ 884127 w 2003583"/>
              <a:gd name="connsiteY10-1072" fmla="*/ 2179538 h 2242107"/>
              <a:gd name="connsiteX11-1073" fmla="*/ 807702 w 2003583"/>
              <a:gd name="connsiteY11-1074" fmla="*/ 1854418 h 2242107"/>
              <a:gd name="connsiteX12-1075" fmla="*/ 463725 w 2003583"/>
              <a:gd name="connsiteY12-1076" fmla="*/ 1655823 h 2242107"/>
              <a:gd name="connsiteX13-1077" fmla="*/ 143951 w 2003583"/>
              <a:gd name="connsiteY13-1078" fmla="*/ 1752197 h 2242107"/>
              <a:gd name="connsiteX14-1079" fmla="*/ 26285 w 2003583"/>
              <a:gd name="connsiteY14-1080" fmla="*/ 1548395 h 2242107"/>
              <a:gd name="connsiteX15-1081" fmla="*/ 269635 w 2003583"/>
              <a:gd name="connsiteY15-1082" fmla="*/ 1319649 h 2242107"/>
              <a:gd name="connsiteX16-1083" fmla="*/ 269635 w 2003583"/>
              <a:gd name="connsiteY16-1084" fmla="*/ 922459 h 2242107"/>
              <a:gd name="connsiteX17-1085" fmla="*/ 26285 w 2003583"/>
              <a:gd name="connsiteY17-1086" fmla="*/ 693713 h 2242107"/>
              <a:gd name="connsiteX18-1087" fmla="*/ 143951 w 2003583"/>
              <a:gd name="connsiteY18-1088" fmla="*/ 489911 h 2242107"/>
              <a:gd name="connsiteX19-1089" fmla="*/ 463725 w 2003583"/>
              <a:gd name="connsiteY19-1090" fmla="*/ 586285 h 2242107"/>
              <a:gd name="connsiteX20-1091" fmla="*/ 807702 w 2003583"/>
              <a:gd name="connsiteY20-1092" fmla="*/ 387690 h 2242107"/>
              <a:gd name="connsiteX21-1093" fmla="*/ 884127 w 2003583"/>
              <a:gd name="connsiteY21-1094" fmla="*/ 62570 h 2242107"/>
              <a:gd name="connsiteX22-1095" fmla="*/ 1119457 w 2003583"/>
              <a:gd name="connsiteY22-1096" fmla="*/ 62570 h 2242107"/>
              <a:gd name="connsiteX23-1097" fmla="*/ 1195882 w 2003583"/>
              <a:gd name="connsiteY23-1098" fmla="*/ 387690 h 2242107"/>
              <a:gd name="connsiteX24-1099" fmla="*/ 1539859 w 2003583"/>
              <a:gd name="connsiteY24-1100" fmla="*/ 586285 h 2242107"/>
              <a:gd name="connsiteX0-1101" fmla="*/ 1539859 w 2003583"/>
              <a:gd name="connsiteY0-1102" fmla="*/ 586285 h 2225306"/>
              <a:gd name="connsiteX1-1103" fmla="*/ 1815989 w 2003583"/>
              <a:gd name="connsiteY1-1104" fmla="*/ 481182 h 2225306"/>
              <a:gd name="connsiteX2-1105" fmla="*/ 1977299 w 2003583"/>
              <a:gd name="connsiteY2-1106" fmla="*/ 693713 h 2225306"/>
              <a:gd name="connsiteX3-1107" fmla="*/ 1733949 w 2003583"/>
              <a:gd name="connsiteY3-1108" fmla="*/ 922459 h 2225306"/>
              <a:gd name="connsiteX4-1109" fmla="*/ 1733949 w 2003583"/>
              <a:gd name="connsiteY4-1110" fmla="*/ 1319649 h 2225306"/>
              <a:gd name="connsiteX5-1111" fmla="*/ 1977299 w 2003583"/>
              <a:gd name="connsiteY5-1112" fmla="*/ 1548395 h 2225306"/>
              <a:gd name="connsiteX6-1113" fmla="*/ 1859633 w 2003583"/>
              <a:gd name="connsiteY6-1114" fmla="*/ 1752197 h 2225306"/>
              <a:gd name="connsiteX7-1115" fmla="*/ 1539859 w 2003583"/>
              <a:gd name="connsiteY7-1116" fmla="*/ 1655823 h 2225306"/>
              <a:gd name="connsiteX8-1117" fmla="*/ 1195882 w 2003583"/>
              <a:gd name="connsiteY8-1118" fmla="*/ 1854418 h 2225306"/>
              <a:gd name="connsiteX9-1119" fmla="*/ 1119457 w 2003583"/>
              <a:gd name="connsiteY9-1120" fmla="*/ 2179538 h 2225306"/>
              <a:gd name="connsiteX10-1121" fmla="*/ 849212 w 2003583"/>
              <a:gd name="connsiteY10-1122" fmla="*/ 2188266 h 2225306"/>
              <a:gd name="connsiteX11-1123" fmla="*/ 807702 w 2003583"/>
              <a:gd name="connsiteY11-1124" fmla="*/ 1854418 h 2225306"/>
              <a:gd name="connsiteX12-1125" fmla="*/ 463725 w 2003583"/>
              <a:gd name="connsiteY12-1126" fmla="*/ 1655823 h 2225306"/>
              <a:gd name="connsiteX13-1127" fmla="*/ 143951 w 2003583"/>
              <a:gd name="connsiteY13-1128" fmla="*/ 1752197 h 2225306"/>
              <a:gd name="connsiteX14-1129" fmla="*/ 26285 w 2003583"/>
              <a:gd name="connsiteY14-1130" fmla="*/ 1548395 h 2225306"/>
              <a:gd name="connsiteX15-1131" fmla="*/ 269635 w 2003583"/>
              <a:gd name="connsiteY15-1132" fmla="*/ 1319649 h 2225306"/>
              <a:gd name="connsiteX16-1133" fmla="*/ 269635 w 2003583"/>
              <a:gd name="connsiteY16-1134" fmla="*/ 922459 h 2225306"/>
              <a:gd name="connsiteX17-1135" fmla="*/ 26285 w 2003583"/>
              <a:gd name="connsiteY17-1136" fmla="*/ 693713 h 2225306"/>
              <a:gd name="connsiteX18-1137" fmla="*/ 143951 w 2003583"/>
              <a:gd name="connsiteY18-1138" fmla="*/ 489911 h 2225306"/>
              <a:gd name="connsiteX19-1139" fmla="*/ 463725 w 2003583"/>
              <a:gd name="connsiteY19-1140" fmla="*/ 586285 h 2225306"/>
              <a:gd name="connsiteX20-1141" fmla="*/ 807702 w 2003583"/>
              <a:gd name="connsiteY20-1142" fmla="*/ 387690 h 2225306"/>
              <a:gd name="connsiteX21-1143" fmla="*/ 884127 w 2003583"/>
              <a:gd name="connsiteY21-1144" fmla="*/ 62570 h 2225306"/>
              <a:gd name="connsiteX22-1145" fmla="*/ 1119457 w 2003583"/>
              <a:gd name="connsiteY22-1146" fmla="*/ 62570 h 2225306"/>
              <a:gd name="connsiteX23-1147" fmla="*/ 1195882 w 2003583"/>
              <a:gd name="connsiteY23-1148" fmla="*/ 387690 h 2225306"/>
              <a:gd name="connsiteX24-1149" fmla="*/ 1539859 w 2003583"/>
              <a:gd name="connsiteY24-1150" fmla="*/ 586285 h 2225306"/>
              <a:gd name="connsiteX0-1151" fmla="*/ 1551437 w 2015161"/>
              <a:gd name="connsiteY0-1152" fmla="*/ 586285 h 2225304"/>
              <a:gd name="connsiteX1-1153" fmla="*/ 1827567 w 2015161"/>
              <a:gd name="connsiteY1-1154" fmla="*/ 481182 h 2225304"/>
              <a:gd name="connsiteX2-1155" fmla="*/ 1988877 w 2015161"/>
              <a:gd name="connsiteY2-1156" fmla="*/ 693713 h 2225304"/>
              <a:gd name="connsiteX3-1157" fmla="*/ 1745527 w 2015161"/>
              <a:gd name="connsiteY3-1158" fmla="*/ 922459 h 2225304"/>
              <a:gd name="connsiteX4-1159" fmla="*/ 1745527 w 2015161"/>
              <a:gd name="connsiteY4-1160" fmla="*/ 1319649 h 2225304"/>
              <a:gd name="connsiteX5-1161" fmla="*/ 1988877 w 2015161"/>
              <a:gd name="connsiteY5-1162" fmla="*/ 1548395 h 2225304"/>
              <a:gd name="connsiteX6-1163" fmla="*/ 1871211 w 2015161"/>
              <a:gd name="connsiteY6-1164" fmla="*/ 1752197 h 2225304"/>
              <a:gd name="connsiteX7-1165" fmla="*/ 1551437 w 2015161"/>
              <a:gd name="connsiteY7-1166" fmla="*/ 1655823 h 2225304"/>
              <a:gd name="connsiteX8-1167" fmla="*/ 1207460 w 2015161"/>
              <a:gd name="connsiteY8-1168" fmla="*/ 1854418 h 2225304"/>
              <a:gd name="connsiteX9-1169" fmla="*/ 1131035 w 2015161"/>
              <a:gd name="connsiteY9-1170" fmla="*/ 2179538 h 2225304"/>
              <a:gd name="connsiteX10-1171" fmla="*/ 860790 w 2015161"/>
              <a:gd name="connsiteY10-1172" fmla="*/ 2188266 h 2225304"/>
              <a:gd name="connsiteX11-1173" fmla="*/ 819280 w 2015161"/>
              <a:gd name="connsiteY11-1174" fmla="*/ 1854418 h 2225304"/>
              <a:gd name="connsiteX12-1175" fmla="*/ 475303 w 2015161"/>
              <a:gd name="connsiteY12-1176" fmla="*/ 1655823 h 2225304"/>
              <a:gd name="connsiteX13-1177" fmla="*/ 155529 w 2015161"/>
              <a:gd name="connsiteY13-1178" fmla="*/ 1752197 h 2225304"/>
              <a:gd name="connsiteX14-1179" fmla="*/ 2948 w 2015161"/>
              <a:gd name="connsiteY14-1180" fmla="*/ 1522210 h 2225304"/>
              <a:gd name="connsiteX15-1181" fmla="*/ 281213 w 2015161"/>
              <a:gd name="connsiteY15-1182" fmla="*/ 1319649 h 2225304"/>
              <a:gd name="connsiteX16-1183" fmla="*/ 281213 w 2015161"/>
              <a:gd name="connsiteY16-1184" fmla="*/ 922459 h 2225304"/>
              <a:gd name="connsiteX17-1185" fmla="*/ 37863 w 2015161"/>
              <a:gd name="connsiteY17-1186" fmla="*/ 693713 h 2225304"/>
              <a:gd name="connsiteX18-1187" fmla="*/ 155529 w 2015161"/>
              <a:gd name="connsiteY18-1188" fmla="*/ 489911 h 2225304"/>
              <a:gd name="connsiteX19-1189" fmla="*/ 475303 w 2015161"/>
              <a:gd name="connsiteY19-1190" fmla="*/ 586285 h 2225304"/>
              <a:gd name="connsiteX20-1191" fmla="*/ 819280 w 2015161"/>
              <a:gd name="connsiteY20-1192" fmla="*/ 387690 h 2225304"/>
              <a:gd name="connsiteX21-1193" fmla="*/ 895705 w 2015161"/>
              <a:gd name="connsiteY21-1194" fmla="*/ 62570 h 2225304"/>
              <a:gd name="connsiteX22-1195" fmla="*/ 1131035 w 2015161"/>
              <a:gd name="connsiteY22-1196" fmla="*/ 62570 h 2225304"/>
              <a:gd name="connsiteX23-1197" fmla="*/ 1207460 w 2015161"/>
              <a:gd name="connsiteY23-1198" fmla="*/ 387690 h 2225304"/>
              <a:gd name="connsiteX24-1199" fmla="*/ 1551437 w 2015161"/>
              <a:gd name="connsiteY24-1200" fmla="*/ 586285 h 2225304"/>
              <a:gd name="connsiteX0-1201" fmla="*/ 1551439 w 2015163"/>
              <a:gd name="connsiteY0-1202" fmla="*/ 586285 h 2225306"/>
              <a:gd name="connsiteX1-1203" fmla="*/ 1827569 w 2015163"/>
              <a:gd name="connsiteY1-1204" fmla="*/ 481182 h 2225306"/>
              <a:gd name="connsiteX2-1205" fmla="*/ 1988879 w 2015163"/>
              <a:gd name="connsiteY2-1206" fmla="*/ 693713 h 2225306"/>
              <a:gd name="connsiteX3-1207" fmla="*/ 1745529 w 2015163"/>
              <a:gd name="connsiteY3-1208" fmla="*/ 922459 h 2225306"/>
              <a:gd name="connsiteX4-1209" fmla="*/ 1745529 w 2015163"/>
              <a:gd name="connsiteY4-1210" fmla="*/ 1319649 h 2225306"/>
              <a:gd name="connsiteX5-1211" fmla="*/ 1988879 w 2015163"/>
              <a:gd name="connsiteY5-1212" fmla="*/ 1548395 h 2225306"/>
              <a:gd name="connsiteX6-1213" fmla="*/ 1871213 w 2015163"/>
              <a:gd name="connsiteY6-1214" fmla="*/ 1752197 h 2225306"/>
              <a:gd name="connsiteX7-1215" fmla="*/ 1551439 w 2015163"/>
              <a:gd name="connsiteY7-1216" fmla="*/ 1655823 h 2225306"/>
              <a:gd name="connsiteX8-1217" fmla="*/ 1207462 w 2015163"/>
              <a:gd name="connsiteY8-1218" fmla="*/ 1854418 h 2225306"/>
              <a:gd name="connsiteX9-1219" fmla="*/ 1131037 w 2015163"/>
              <a:gd name="connsiteY9-1220" fmla="*/ 2179538 h 2225306"/>
              <a:gd name="connsiteX10-1221" fmla="*/ 860792 w 2015163"/>
              <a:gd name="connsiteY10-1222" fmla="*/ 2188266 h 2225306"/>
              <a:gd name="connsiteX11-1223" fmla="*/ 819282 w 2015163"/>
              <a:gd name="connsiteY11-1224" fmla="*/ 1854418 h 2225306"/>
              <a:gd name="connsiteX12-1225" fmla="*/ 475305 w 2015163"/>
              <a:gd name="connsiteY12-1226" fmla="*/ 1655823 h 2225306"/>
              <a:gd name="connsiteX13-1227" fmla="*/ 155531 w 2015163"/>
              <a:gd name="connsiteY13-1228" fmla="*/ 1752197 h 2225306"/>
              <a:gd name="connsiteX14-1229" fmla="*/ 2950 w 2015163"/>
              <a:gd name="connsiteY14-1230" fmla="*/ 1522210 h 2225306"/>
              <a:gd name="connsiteX15-1231" fmla="*/ 281215 w 2015163"/>
              <a:gd name="connsiteY15-1232" fmla="*/ 1319649 h 2225306"/>
              <a:gd name="connsiteX16-1233" fmla="*/ 281215 w 2015163"/>
              <a:gd name="connsiteY16-1234" fmla="*/ 922459 h 2225306"/>
              <a:gd name="connsiteX17-1235" fmla="*/ 37865 w 2015163"/>
              <a:gd name="connsiteY17-1236" fmla="*/ 693713 h 2225306"/>
              <a:gd name="connsiteX18-1237" fmla="*/ 155531 w 2015163"/>
              <a:gd name="connsiteY18-1238" fmla="*/ 463725 h 2225306"/>
              <a:gd name="connsiteX19-1239" fmla="*/ 475305 w 2015163"/>
              <a:gd name="connsiteY19-1240" fmla="*/ 586285 h 2225306"/>
              <a:gd name="connsiteX20-1241" fmla="*/ 819282 w 2015163"/>
              <a:gd name="connsiteY20-1242" fmla="*/ 387690 h 2225306"/>
              <a:gd name="connsiteX21-1243" fmla="*/ 895707 w 2015163"/>
              <a:gd name="connsiteY21-1244" fmla="*/ 62570 h 2225306"/>
              <a:gd name="connsiteX22-1245" fmla="*/ 1131037 w 2015163"/>
              <a:gd name="connsiteY22-1246" fmla="*/ 62570 h 2225306"/>
              <a:gd name="connsiteX23-1247" fmla="*/ 1207462 w 2015163"/>
              <a:gd name="connsiteY23-1248" fmla="*/ 387690 h 2225306"/>
              <a:gd name="connsiteX24-1249" fmla="*/ 1551439 w 2015163"/>
              <a:gd name="connsiteY24-1250" fmla="*/ 586285 h 2225306"/>
              <a:gd name="connsiteX0-1251" fmla="*/ 1551439 w 2015163"/>
              <a:gd name="connsiteY0-1252" fmla="*/ 575030 h 2214049"/>
              <a:gd name="connsiteX1-1253" fmla="*/ 1827569 w 2015163"/>
              <a:gd name="connsiteY1-1254" fmla="*/ 469927 h 2214049"/>
              <a:gd name="connsiteX2-1255" fmla="*/ 1988879 w 2015163"/>
              <a:gd name="connsiteY2-1256" fmla="*/ 682458 h 2214049"/>
              <a:gd name="connsiteX3-1257" fmla="*/ 1745529 w 2015163"/>
              <a:gd name="connsiteY3-1258" fmla="*/ 911204 h 2214049"/>
              <a:gd name="connsiteX4-1259" fmla="*/ 1745529 w 2015163"/>
              <a:gd name="connsiteY4-1260" fmla="*/ 1308394 h 2214049"/>
              <a:gd name="connsiteX5-1261" fmla="*/ 1988879 w 2015163"/>
              <a:gd name="connsiteY5-1262" fmla="*/ 1537140 h 2214049"/>
              <a:gd name="connsiteX6-1263" fmla="*/ 1871213 w 2015163"/>
              <a:gd name="connsiteY6-1264" fmla="*/ 1740942 h 2214049"/>
              <a:gd name="connsiteX7-1265" fmla="*/ 1551439 w 2015163"/>
              <a:gd name="connsiteY7-1266" fmla="*/ 1644568 h 2214049"/>
              <a:gd name="connsiteX8-1267" fmla="*/ 1207462 w 2015163"/>
              <a:gd name="connsiteY8-1268" fmla="*/ 1843163 h 2214049"/>
              <a:gd name="connsiteX9-1269" fmla="*/ 1131037 w 2015163"/>
              <a:gd name="connsiteY9-1270" fmla="*/ 2168283 h 2214049"/>
              <a:gd name="connsiteX10-1271" fmla="*/ 860792 w 2015163"/>
              <a:gd name="connsiteY10-1272" fmla="*/ 2177011 h 2214049"/>
              <a:gd name="connsiteX11-1273" fmla="*/ 819282 w 2015163"/>
              <a:gd name="connsiteY11-1274" fmla="*/ 1843163 h 2214049"/>
              <a:gd name="connsiteX12-1275" fmla="*/ 475305 w 2015163"/>
              <a:gd name="connsiteY12-1276" fmla="*/ 1644568 h 2214049"/>
              <a:gd name="connsiteX13-1277" fmla="*/ 155531 w 2015163"/>
              <a:gd name="connsiteY13-1278" fmla="*/ 1740942 h 2214049"/>
              <a:gd name="connsiteX14-1279" fmla="*/ 2950 w 2015163"/>
              <a:gd name="connsiteY14-1280" fmla="*/ 1510955 h 2214049"/>
              <a:gd name="connsiteX15-1281" fmla="*/ 281215 w 2015163"/>
              <a:gd name="connsiteY15-1282" fmla="*/ 1308394 h 2214049"/>
              <a:gd name="connsiteX16-1283" fmla="*/ 281215 w 2015163"/>
              <a:gd name="connsiteY16-1284" fmla="*/ 911204 h 2214049"/>
              <a:gd name="connsiteX17-1285" fmla="*/ 37865 w 2015163"/>
              <a:gd name="connsiteY17-1286" fmla="*/ 682458 h 2214049"/>
              <a:gd name="connsiteX18-1287" fmla="*/ 155531 w 2015163"/>
              <a:gd name="connsiteY18-1288" fmla="*/ 452470 h 2214049"/>
              <a:gd name="connsiteX19-1289" fmla="*/ 475305 w 2015163"/>
              <a:gd name="connsiteY19-1290" fmla="*/ 575030 h 2214049"/>
              <a:gd name="connsiteX20-1291" fmla="*/ 819282 w 2015163"/>
              <a:gd name="connsiteY20-1292" fmla="*/ 376435 h 2214049"/>
              <a:gd name="connsiteX21-1293" fmla="*/ 895707 w 2015163"/>
              <a:gd name="connsiteY21-1294" fmla="*/ 51315 h 2214049"/>
              <a:gd name="connsiteX22-1295" fmla="*/ 1165952 w 2015163"/>
              <a:gd name="connsiteY22-1296" fmla="*/ 33857 h 2214049"/>
              <a:gd name="connsiteX23-1297" fmla="*/ 1207462 w 2015163"/>
              <a:gd name="connsiteY23-1298" fmla="*/ 376435 h 2214049"/>
              <a:gd name="connsiteX24-1299" fmla="*/ 1551439 w 2015163"/>
              <a:gd name="connsiteY24-1300" fmla="*/ 575030 h 2214049"/>
              <a:gd name="connsiteX0-1301" fmla="*/ 1551439 w 2015163"/>
              <a:gd name="connsiteY0-1302" fmla="*/ 575028 h 2214049"/>
              <a:gd name="connsiteX1-1303" fmla="*/ 1810111 w 2015163"/>
              <a:gd name="connsiteY1-1304" fmla="*/ 443740 h 2214049"/>
              <a:gd name="connsiteX2-1305" fmla="*/ 1988879 w 2015163"/>
              <a:gd name="connsiteY2-1306" fmla="*/ 682456 h 2214049"/>
              <a:gd name="connsiteX3-1307" fmla="*/ 1745529 w 2015163"/>
              <a:gd name="connsiteY3-1308" fmla="*/ 911202 h 2214049"/>
              <a:gd name="connsiteX4-1309" fmla="*/ 1745529 w 2015163"/>
              <a:gd name="connsiteY4-1310" fmla="*/ 1308392 h 2214049"/>
              <a:gd name="connsiteX5-1311" fmla="*/ 1988879 w 2015163"/>
              <a:gd name="connsiteY5-1312" fmla="*/ 1537138 h 2214049"/>
              <a:gd name="connsiteX6-1313" fmla="*/ 1871213 w 2015163"/>
              <a:gd name="connsiteY6-1314" fmla="*/ 1740940 h 2214049"/>
              <a:gd name="connsiteX7-1315" fmla="*/ 1551439 w 2015163"/>
              <a:gd name="connsiteY7-1316" fmla="*/ 1644566 h 2214049"/>
              <a:gd name="connsiteX8-1317" fmla="*/ 1207462 w 2015163"/>
              <a:gd name="connsiteY8-1318" fmla="*/ 1843161 h 2214049"/>
              <a:gd name="connsiteX9-1319" fmla="*/ 1131037 w 2015163"/>
              <a:gd name="connsiteY9-1320" fmla="*/ 2168281 h 2214049"/>
              <a:gd name="connsiteX10-1321" fmla="*/ 860792 w 2015163"/>
              <a:gd name="connsiteY10-1322" fmla="*/ 2177009 h 2214049"/>
              <a:gd name="connsiteX11-1323" fmla="*/ 819282 w 2015163"/>
              <a:gd name="connsiteY11-1324" fmla="*/ 1843161 h 2214049"/>
              <a:gd name="connsiteX12-1325" fmla="*/ 475305 w 2015163"/>
              <a:gd name="connsiteY12-1326" fmla="*/ 1644566 h 2214049"/>
              <a:gd name="connsiteX13-1327" fmla="*/ 155531 w 2015163"/>
              <a:gd name="connsiteY13-1328" fmla="*/ 1740940 h 2214049"/>
              <a:gd name="connsiteX14-1329" fmla="*/ 2950 w 2015163"/>
              <a:gd name="connsiteY14-1330" fmla="*/ 1510953 h 2214049"/>
              <a:gd name="connsiteX15-1331" fmla="*/ 281215 w 2015163"/>
              <a:gd name="connsiteY15-1332" fmla="*/ 1308392 h 2214049"/>
              <a:gd name="connsiteX16-1333" fmla="*/ 281215 w 2015163"/>
              <a:gd name="connsiteY16-1334" fmla="*/ 911202 h 2214049"/>
              <a:gd name="connsiteX17-1335" fmla="*/ 37865 w 2015163"/>
              <a:gd name="connsiteY17-1336" fmla="*/ 682456 h 2214049"/>
              <a:gd name="connsiteX18-1337" fmla="*/ 155531 w 2015163"/>
              <a:gd name="connsiteY18-1338" fmla="*/ 452468 h 2214049"/>
              <a:gd name="connsiteX19-1339" fmla="*/ 475305 w 2015163"/>
              <a:gd name="connsiteY19-1340" fmla="*/ 575028 h 2214049"/>
              <a:gd name="connsiteX20-1341" fmla="*/ 819282 w 2015163"/>
              <a:gd name="connsiteY20-1342" fmla="*/ 376433 h 2214049"/>
              <a:gd name="connsiteX21-1343" fmla="*/ 895707 w 2015163"/>
              <a:gd name="connsiteY21-1344" fmla="*/ 51313 h 2214049"/>
              <a:gd name="connsiteX22-1345" fmla="*/ 1165952 w 2015163"/>
              <a:gd name="connsiteY22-1346" fmla="*/ 33855 h 2214049"/>
              <a:gd name="connsiteX23-1347" fmla="*/ 1207462 w 2015163"/>
              <a:gd name="connsiteY23-1348" fmla="*/ 376433 h 2214049"/>
              <a:gd name="connsiteX24-1349" fmla="*/ 1551439 w 2015163"/>
              <a:gd name="connsiteY24-1350" fmla="*/ 575028 h 2214049"/>
              <a:gd name="connsiteX0-1351" fmla="*/ 1551439 w 1990924"/>
              <a:gd name="connsiteY0-1352" fmla="*/ 575028 h 2214047"/>
              <a:gd name="connsiteX1-1353" fmla="*/ 1810111 w 1990924"/>
              <a:gd name="connsiteY1-1354" fmla="*/ 443740 h 2214047"/>
              <a:gd name="connsiteX2-1355" fmla="*/ 1988879 w 1990924"/>
              <a:gd name="connsiteY2-1356" fmla="*/ 682456 h 2214047"/>
              <a:gd name="connsiteX3-1357" fmla="*/ 1745529 w 1990924"/>
              <a:gd name="connsiteY3-1358" fmla="*/ 911202 h 2214047"/>
              <a:gd name="connsiteX4-1359" fmla="*/ 1745529 w 1990924"/>
              <a:gd name="connsiteY4-1360" fmla="*/ 1308392 h 2214047"/>
              <a:gd name="connsiteX5-1361" fmla="*/ 1988879 w 1990924"/>
              <a:gd name="connsiteY5-1362" fmla="*/ 1537138 h 2214047"/>
              <a:gd name="connsiteX6-1363" fmla="*/ 1845026 w 1990924"/>
              <a:gd name="connsiteY6-1364" fmla="*/ 1775854 h 2214047"/>
              <a:gd name="connsiteX7-1365" fmla="*/ 1551439 w 1990924"/>
              <a:gd name="connsiteY7-1366" fmla="*/ 1644566 h 2214047"/>
              <a:gd name="connsiteX8-1367" fmla="*/ 1207462 w 1990924"/>
              <a:gd name="connsiteY8-1368" fmla="*/ 1843161 h 2214047"/>
              <a:gd name="connsiteX9-1369" fmla="*/ 1131037 w 1990924"/>
              <a:gd name="connsiteY9-1370" fmla="*/ 2168281 h 2214047"/>
              <a:gd name="connsiteX10-1371" fmla="*/ 860792 w 1990924"/>
              <a:gd name="connsiteY10-1372" fmla="*/ 2177009 h 2214047"/>
              <a:gd name="connsiteX11-1373" fmla="*/ 819282 w 1990924"/>
              <a:gd name="connsiteY11-1374" fmla="*/ 1843161 h 2214047"/>
              <a:gd name="connsiteX12-1375" fmla="*/ 475305 w 1990924"/>
              <a:gd name="connsiteY12-1376" fmla="*/ 1644566 h 2214047"/>
              <a:gd name="connsiteX13-1377" fmla="*/ 155531 w 1990924"/>
              <a:gd name="connsiteY13-1378" fmla="*/ 1740940 h 2214047"/>
              <a:gd name="connsiteX14-1379" fmla="*/ 2950 w 1990924"/>
              <a:gd name="connsiteY14-1380" fmla="*/ 1510953 h 2214047"/>
              <a:gd name="connsiteX15-1381" fmla="*/ 281215 w 1990924"/>
              <a:gd name="connsiteY15-1382" fmla="*/ 1308392 h 2214047"/>
              <a:gd name="connsiteX16-1383" fmla="*/ 281215 w 1990924"/>
              <a:gd name="connsiteY16-1384" fmla="*/ 911202 h 2214047"/>
              <a:gd name="connsiteX17-1385" fmla="*/ 37865 w 1990924"/>
              <a:gd name="connsiteY17-1386" fmla="*/ 682456 h 2214047"/>
              <a:gd name="connsiteX18-1387" fmla="*/ 155531 w 1990924"/>
              <a:gd name="connsiteY18-1388" fmla="*/ 452468 h 2214047"/>
              <a:gd name="connsiteX19-1389" fmla="*/ 475305 w 1990924"/>
              <a:gd name="connsiteY19-1390" fmla="*/ 575028 h 2214047"/>
              <a:gd name="connsiteX20-1391" fmla="*/ 819282 w 1990924"/>
              <a:gd name="connsiteY20-1392" fmla="*/ 376433 h 2214047"/>
              <a:gd name="connsiteX21-1393" fmla="*/ 895707 w 1990924"/>
              <a:gd name="connsiteY21-1394" fmla="*/ 51313 h 2214047"/>
              <a:gd name="connsiteX22-1395" fmla="*/ 1165952 w 1990924"/>
              <a:gd name="connsiteY22-1396" fmla="*/ 33855 h 2214047"/>
              <a:gd name="connsiteX23-1397" fmla="*/ 1207462 w 1990924"/>
              <a:gd name="connsiteY23-1398" fmla="*/ 376433 h 2214047"/>
              <a:gd name="connsiteX24-1399" fmla="*/ 1551439 w 1990924"/>
              <a:gd name="connsiteY24-1400" fmla="*/ 575028 h 2214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990924" h="2214047">
                <a:moveTo>
                  <a:pt x="1551439" y="575028"/>
                </a:moveTo>
                <a:lnTo>
                  <a:pt x="1810111" y="443740"/>
                </a:lnTo>
                <a:cubicBezTo>
                  <a:pt x="1916702" y="411615"/>
                  <a:pt x="1999643" y="604546"/>
                  <a:pt x="1988879" y="682456"/>
                </a:cubicBezTo>
                <a:cubicBezTo>
                  <a:pt x="1978115" y="760366"/>
                  <a:pt x="1855917" y="833066"/>
                  <a:pt x="1745529" y="911202"/>
                </a:cubicBezTo>
                <a:cubicBezTo>
                  <a:pt x="1780804" y="1041249"/>
                  <a:pt x="1780804" y="1178345"/>
                  <a:pt x="1745529" y="1308392"/>
                </a:cubicBezTo>
                <a:cubicBezTo>
                  <a:pt x="1826646" y="1384641"/>
                  <a:pt x="1972296" y="1459228"/>
                  <a:pt x="1988879" y="1537138"/>
                </a:cubicBezTo>
                <a:cubicBezTo>
                  <a:pt x="2005462" y="1615048"/>
                  <a:pt x="1917933" y="1757949"/>
                  <a:pt x="1845026" y="1775854"/>
                </a:cubicBezTo>
                <a:cubicBezTo>
                  <a:pt x="1772119" y="1793759"/>
                  <a:pt x="1679522" y="1697359"/>
                  <a:pt x="1551439" y="1644566"/>
                </a:cubicBezTo>
                <a:cubicBezTo>
                  <a:pt x="1456452" y="1740139"/>
                  <a:pt x="1337724" y="1808687"/>
                  <a:pt x="1207462" y="1843161"/>
                </a:cubicBezTo>
                <a:cubicBezTo>
                  <a:pt x="1181987" y="1951534"/>
                  <a:pt x="1188815" y="2112640"/>
                  <a:pt x="1131037" y="2168281"/>
                </a:cubicBezTo>
                <a:cubicBezTo>
                  <a:pt x="1073259" y="2223922"/>
                  <a:pt x="912751" y="2231196"/>
                  <a:pt x="860792" y="2177009"/>
                </a:cubicBezTo>
                <a:cubicBezTo>
                  <a:pt x="808833" y="2122822"/>
                  <a:pt x="810792" y="1947903"/>
                  <a:pt x="819282" y="1843161"/>
                </a:cubicBezTo>
                <a:cubicBezTo>
                  <a:pt x="689020" y="1808686"/>
                  <a:pt x="570292" y="1740138"/>
                  <a:pt x="475305" y="1644566"/>
                </a:cubicBezTo>
                <a:cubicBezTo>
                  <a:pt x="368714" y="1676691"/>
                  <a:pt x="234257" y="1763209"/>
                  <a:pt x="155531" y="1740940"/>
                </a:cubicBezTo>
                <a:cubicBezTo>
                  <a:pt x="76805" y="1718671"/>
                  <a:pt x="-17997" y="1583044"/>
                  <a:pt x="2950" y="1510953"/>
                </a:cubicBezTo>
                <a:cubicBezTo>
                  <a:pt x="23897" y="1438862"/>
                  <a:pt x="223198" y="1360342"/>
                  <a:pt x="281215" y="1308392"/>
                </a:cubicBezTo>
                <a:cubicBezTo>
                  <a:pt x="245940" y="1178345"/>
                  <a:pt x="245940" y="1041249"/>
                  <a:pt x="281215" y="911202"/>
                </a:cubicBezTo>
                <a:cubicBezTo>
                  <a:pt x="200098" y="834953"/>
                  <a:pt x="58812" y="758912"/>
                  <a:pt x="37865" y="682456"/>
                </a:cubicBezTo>
                <a:cubicBezTo>
                  <a:pt x="16918" y="606000"/>
                  <a:pt x="82624" y="470373"/>
                  <a:pt x="155531" y="452468"/>
                </a:cubicBezTo>
                <a:cubicBezTo>
                  <a:pt x="228438" y="434563"/>
                  <a:pt x="364680" y="530965"/>
                  <a:pt x="475305" y="575028"/>
                </a:cubicBezTo>
                <a:cubicBezTo>
                  <a:pt x="570292" y="479455"/>
                  <a:pt x="689020" y="410907"/>
                  <a:pt x="819282" y="376433"/>
                </a:cubicBezTo>
                <a:cubicBezTo>
                  <a:pt x="844757" y="268060"/>
                  <a:pt x="837929" y="108409"/>
                  <a:pt x="895707" y="51313"/>
                </a:cubicBezTo>
                <a:cubicBezTo>
                  <a:pt x="953485" y="-5783"/>
                  <a:pt x="1113993" y="-20332"/>
                  <a:pt x="1165952" y="33855"/>
                </a:cubicBezTo>
                <a:cubicBezTo>
                  <a:pt x="1217911" y="88042"/>
                  <a:pt x="1198495" y="254233"/>
                  <a:pt x="1207462" y="376433"/>
                </a:cubicBezTo>
                <a:cubicBezTo>
                  <a:pt x="1337724" y="410908"/>
                  <a:pt x="1456452" y="479456"/>
                  <a:pt x="1551439" y="575028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3766" tIns="587064" rIns="583766" bIns="587064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 kern="1200">
              <a:solidFill>
                <a:schemeClr val="bg1"/>
              </a:solidFill>
            </a:endParaRPr>
          </a:p>
        </p:txBody>
      </p:sp>
      <p:sp>
        <p:nvSpPr>
          <p:cNvPr id="57" name="任意多边形 56"/>
          <p:cNvSpPr/>
          <p:nvPr/>
        </p:nvSpPr>
        <p:spPr>
          <a:xfrm rot="1127014">
            <a:off x="8522820" y="3785882"/>
            <a:ext cx="1814485" cy="1993319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  <a:gd name="connsiteX0-1" fmla="*/ 1517526 w 1954966"/>
              <a:gd name="connsiteY0-2" fmla="*/ 523716 h 2116969"/>
              <a:gd name="connsiteX1-3" fmla="*/ 1837300 w 1954966"/>
              <a:gd name="connsiteY1-4" fmla="*/ 427342 h 2116969"/>
              <a:gd name="connsiteX2-5" fmla="*/ 1954966 w 1954966"/>
              <a:gd name="connsiteY2-6" fmla="*/ 631144 h 2116969"/>
              <a:gd name="connsiteX3-7" fmla="*/ 1711616 w 1954966"/>
              <a:gd name="connsiteY3-8" fmla="*/ 859890 h 2116969"/>
              <a:gd name="connsiteX4-9" fmla="*/ 1711616 w 1954966"/>
              <a:gd name="connsiteY4-10" fmla="*/ 1257080 h 2116969"/>
              <a:gd name="connsiteX5-11" fmla="*/ 1954966 w 1954966"/>
              <a:gd name="connsiteY5-12" fmla="*/ 1485826 h 2116969"/>
              <a:gd name="connsiteX6-13" fmla="*/ 1837300 w 1954966"/>
              <a:gd name="connsiteY6-14" fmla="*/ 1689628 h 2116969"/>
              <a:gd name="connsiteX7-15" fmla="*/ 1517526 w 1954966"/>
              <a:gd name="connsiteY7-16" fmla="*/ 1593254 h 2116969"/>
              <a:gd name="connsiteX8-17" fmla="*/ 1173549 w 1954966"/>
              <a:gd name="connsiteY8-18" fmla="*/ 1791849 h 2116969"/>
              <a:gd name="connsiteX9-19" fmla="*/ 1097124 w 1954966"/>
              <a:gd name="connsiteY9-20" fmla="*/ 2116969 h 2116969"/>
              <a:gd name="connsiteX10-21" fmla="*/ 861794 w 1954966"/>
              <a:gd name="connsiteY10-22" fmla="*/ 2116969 h 2116969"/>
              <a:gd name="connsiteX11-23" fmla="*/ 785369 w 1954966"/>
              <a:gd name="connsiteY11-24" fmla="*/ 1791849 h 2116969"/>
              <a:gd name="connsiteX12-25" fmla="*/ 441392 w 1954966"/>
              <a:gd name="connsiteY12-26" fmla="*/ 1593254 h 2116969"/>
              <a:gd name="connsiteX13-27" fmla="*/ 121618 w 1954966"/>
              <a:gd name="connsiteY13-28" fmla="*/ 1689628 h 2116969"/>
              <a:gd name="connsiteX14-29" fmla="*/ 3952 w 1954966"/>
              <a:gd name="connsiteY14-30" fmla="*/ 1485826 h 2116969"/>
              <a:gd name="connsiteX15-31" fmla="*/ 247302 w 1954966"/>
              <a:gd name="connsiteY15-32" fmla="*/ 1257080 h 2116969"/>
              <a:gd name="connsiteX16-33" fmla="*/ 247302 w 1954966"/>
              <a:gd name="connsiteY16-34" fmla="*/ 859890 h 2116969"/>
              <a:gd name="connsiteX17-35" fmla="*/ 3952 w 1954966"/>
              <a:gd name="connsiteY17-36" fmla="*/ 631144 h 2116969"/>
              <a:gd name="connsiteX18-37" fmla="*/ 121618 w 1954966"/>
              <a:gd name="connsiteY18-38" fmla="*/ 427342 h 2116969"/>
              <a:gd name="connsiteX19-39" fmla="*/ 441392 w 1954966"/>
              <a:gd name="connsiteY19-40" fmla="*/ 523716 h 2116969"/>
              <a:gd name="connsiteX20-41" fmla="*/ 785369 w 1954966"/>
              <a:gd name="connsiteY20-42" fmla="*/ 325121 h 2116969"/>
              <a:gd name="connsiteX21-43" fmla="*/ 861794 w 1954966"/>
              <a:gd name="connsiteY21-44" fmla="*/ 1 h 2116969"/>
              <a:gd name="connsiteX22-45" fmla="*/ 1097124 w 1954966"/>
              <a:gd name="connsiteY22-46" fmla="*/ 1 h 2116969"/>
              <a:gd name="connsiteX23-47" fmla="*/ 1173549 w 1954966"/>
              <a:gd name="connsiteY23-48" fmla="*/ 325121 h 2116969"/>
              <a:gd name="connsiteX24-49" fmla="*/ 1517526 w 1954966"/>
              <a:gd name="connsiteY24-50" fmla="*/ 523716 h 2116969"/>
              <a:gd name="connsiteX0-51" fmla="*/ 1539857 w 1977297"/>
              <a:gd name="connsiteY0-52" fmla="*/ 523714 h 2116967"/>
              <a:gd name="connsiteX1-53" fmla="*/ 1859631 w 1977297"/>
              <a:gd name="connsiteY1-54" fmla="*/ 427340 h 2116967"/>
              <a:gd name="connsiteX2-55" fmla="*/ 1977297 w 1977297"/>
              <a:gd name="connsiteY2-56" fmla="*/ 631142 h 2116967"/>
              <a:gd name="connsiteX3-57" fmla="*/ 1733947 w 1977297"/>
              <a:gd name="connsiteY3-58" fmla="*/ 859888 h 2116967"/>
              <a:gd name="connsiteX4-59" fmla="*/ 1733947 w 1977297"/>
              <a:gd name="connsiteY4-60" fmla="*/ 1257078 h 2116967"/>
              <a:gd name="connsiteX5-61" fmla="*/ 1977297 w 1977297"/>
              <a:gd name="connsiteY5-62" fmla="*/ 1485824 h 2116967"/>
              <a:gd name="connsiteX6-63" fmla="*/ 1859631 w 1977297"/>
              <a:gd name="connsiteY6-64" fmla="*/ 1689626 h 2116967"/>
              <a:gd name="connsiteX7-65" fmla="*/ 1539857 w 1977297"/>
              <a:gd name="connsiteY7-66" fmla="*/ 1593252 h 2116967"/>
              <a:gd name="connsiteX8-67" fmla="*/ 1195880 w 1977297"/>
              <a:gd name="connsiteY8-68" fmla="*/ 1791847 h 2116967"/>
              <a:gd name="connsiteX9-69" fmla="*/ 1119455 w 1977297"/>
              <a:gd name="connsiteY9-70" fmla="*/ 2116967 h 2116967"/>
              <a:gd name="connsiteX10-71" fmla="*/ 884125 w 1977297"/>
              <a:gd name="connsiteY10-72" fmla="*/ 2116967 h 2116967"/>
              <a:gd name="connsiteX11-73" fmla="*/ 807700 w 1977297"/>
              <a:gd name="connsiteY11-74" fmla="*/ 1791847 h 2116967"/>
              <a:gd name="connsiteX12-75" fmla="*/ 463723 w 1977297"/>
              <a:gd name="connsiteY12-76" fmla="*/ 1593252 h 2116967"/>
              <a:gd name="connsiteX13-77" fmla="*/ 143949 w 1977297"/>
              <a:gd name="connsiteY13-78" fmla="*/ 1689626 h 2116967"/>
              <a:gd name="connsiteX14-79" fmla="*/ 26283 w 1977297"/>
              <a:gd name="connsiteY14-80" fmla="*/ 1485824 h 2116967"/>
              <a:gd name="connsiteX15-81" fmla="*/ 269633 w 1977297"/>
              <a:gd name="connsiteY15-82" fmla="*/ 1257078 h 2116967"/>
              <a:gd name="connsiteX16-83" fmla="*/ 269633 w 1977297"/>
              <a:gd name="connsiteY16-84" fmla="*/ 859888 h 2116967"/>
              <a:gd name="connsiteX17-85" fmla="*/ 26283 w 1977297"/>
              <a:gd name="connsiteY17-86" fmla="*/ 631142 h 2116967"/>
              <a:gd name="connsiteX18-87" fmla="*/ 143949 w 1977297"/>
              <a:gd name="connsiteY18-88" fmla="*/ 427340 h 2116967"/>
              <a:gd name="connsiteX19-89" fmla="*/ 463723 w 1977297"/>
              <a:gd name="connsiteY19-90" fmla="*/ 523714 h 2116967"/>
              <a:gd name="connsiteX20-91" fmla="*/ 807700 w 1977297"/>
              <a:gd name="connsiteY20-92" fmla="*/ 325119 h 2116967"/>
              <a:gd name="connsiteX21-93" fmla="*/ 884125 w 1977297"/>
              <a:gd name="connsiteY21-94" fmla="*/ -1 h 2116967"/>
              <a:gd name="connsiteX22-95" fmla="*/ 1119455 w 1977297"/>
              <a:gd name="connsiteY22-96" fmla="*/ -1 h 2116967"/>
              <a:gd name="connsiteX23-97" fmla="*/ 1195880 w 1977297"/>
              <a:gd name="connsiteY23-98" fmla="*/ 325119 h 2116967"/>
              <a:gd name="connsiteX24-99" fmla="*/ 1539857 w 1977297"/>
              <a:gd name="connsiteY24-100" fmla="*/ 523714 h 2116967"/>
              <a:gd name="connsiteX0-101" fmla="*/ 1539859 w 1977299"/>
              <a:gd name="connsiteY0-102" fmla="*/ 523716 h 2116969"/>
              <a:gd name="connsiteX1-103" fmla="*/ 1859633 w 1977299"/>
              <a:gd name="connsiteY1-104" fmla="*/ 427342 h 2116969"/>
              <a:gd name="connsiteX2-105" fmla="*/ 1977299 w 1977299"/>
              <a:gd name="connsiteY2-106" fmla="*/ 631144 h 2116969"/>
              <a:gd name="connsiteX3-107" fmla="*/ 1733949 w 1977299"/>
              <a:gd name="connsiteY3-108" fmla="*/ 859890 h 2116969"/>
              <a:gd name="connsiteX4-109" fmla="*/ 1733949 w 1977299"/>
              <a:gd name="connsiteY4-110" fmla="*/ 1257080 h 2116969"/>
              <a:gd name="connsiteX5-111" fmla="*/ 1977299 w 1977299"/>
              <a:gd name="connsiteY5-112" fmla="*/ 1485826 h 2116969"/>
              <a:gd name="connsiteX6-113" fmla="*/ 1859633 w 1977299"/>
              <a:gd name="connsiteY6-114" fmla="*/ 1689628 h 2116969"/>
              <a:gd name="connsiteX7-115" fmla="*/ 1539859 w 1977299"/>
              <a:gd name="connsiteY7-116" fmla="*/ 1593254 h 2116969"/>
              <a:gd name="connsiteX8-117" fmla="*/ 1195882 w 1977299"/>
              <a:gd name="connsiteY8-118" fmla="*/ 1791849 h 2116969"/>
              <a:gd name="connsiteX9-119" fmla="*/ 1119457 w 1977299"/>
              <a:gd name="connsiteY9-120" fmla="*/ 2116969 h 2116969"/>
              <a:gd name="connsiteX10-121" fmla="*/ 884127 w 1977299"/>
              <a:gd name="connsiteY10-122" fmla="*/ 2116969 h 2116969"/>
              <a:gd name="connsiteX11-123" fmla="*/ 807702 w 1977299"/>
              <a:gd name="connsiteY11-124" fmla="*/ 1791849 h 2116969"/>
              <a:gd name="connsiteX12-125" fmla="*/ 463725 w 1977299"/>
              <a:gd name="connsiteY12-126" fmla="*/ 1593254 h 2116969"/>
              <a:gd name="connsiteX13-127" fmla="*/ 143951 w 1977299"/>
              <a:gd name="connsiteY13-128" fmla="*/ 1689628 h 2116969"/>
              <a:gd name="connsiteX14-129" fmla="*/ 26285 w 1977299"/>
              <a:gd name="connsiteY14-130" fmla="*/ 1485826 h 2116969"/>
              <a:gd name="connsiteX15-131" fmla="*/ 269635 w 1977299"/>
              <a:gd name="connsiteY15-132" fmla="*/ 1257080 h 2116969"/>
              <a:gd name="connsiteX16-133" fmla="*/ 269635 w 1977299"/>
              <a:gd name="connsiteY16-134" fmla="*/ 859890 h 2116969"/>
              <a:gd name="connsiteX17-135" fmla="*/ 26285 w 1977299"/>
              <a:gd name="connsiteY17-136" fmla="*/ 631144 h 2116969"/>
              <a:gd name="connsiteX18-137" fmla="*/ 143951 w 1977299"/>
              <a:gd name="connsiteY18-138" fmla="*/ 427342 h 2116969"/>
              <a:gd name="connsiteX19-139" fmla="*/ 463725 w 1977299"/>
              <a:gd name="connsiteY19-140" fmla="*/ 523716 h 2116969"/>
              <a:gd name="connsiteX20-141" fmla="*/ 807702 w 1977299"/>
              <a:gd name="connsiteY20-142" fmla="*/ 325121 h 2116969"/>
              <a:gd name="connsiteX21-143" fmla="*/ 884127 w 1977299"/>
              <a:gd name="connsiteY21-144" fmla="*/ 1 h 2116969"/>
              <a:gd name="connsiteX22-145" fmla="*/ 1119457 w 1977299"/>
              <a:gd name="connsiteY22-146" fmla="*/ 1 h 2116969"/>
              <a:gd name="connsiteX23-147" fmla="*/ 1195882 w 1977299"/>
              <a:gd name="connsiteY23-148" fmla="*/ 325121 h 2116969"/>
              <a:gd name="connsiteX24-149" fmla="*/ 1539859 w 1977299"/>
              <a:gd name="connsiteY24-150" fmla="*/ 523716 h 2116969"/>
              <a:gd name="connsiteX0-151" fmla="*/ 1539859 w 1977299"/>
              <a:gd name="connsiteY0-152" fmla="*/ 523714 h 2116967"/>
              <a:gd name="connsiteX1-153" fmla="*/ 1859633 w 1977299"/>
              <a:gd name="connsiteY1-154" fmla="*/ 427340 h 2116967"/>
              <a:gd name="connsiteX2-155" fmla="*/ 1977299 w 1977299"/>
              <a:gd name="connsiteY2-156" fmla="*/ 631142 h 2116967"/>
              <a:gd name="connsiteX3-157" fmla="*/ 1733949 w 1977299"/>
              <a:gd name="connsiteY3-158" fmla="*/ 859888 h 2116967"/>
              <a:gd name="connsiteX4-159" fmla="*/ 1733949 w 1977299"/>
              <a:gd name="connsiteY4-160" fmla="*/ 1257078 h 2116967"/>
              <a:gd name="connsiteX5-161" fmla="*/ 1977299 w 1977299"/>
              <a:gd name="connsiteY5-162" fmla="*/ 1485824 h 2116967"/>
              <a:gd name="connsiteX6-163" fmla="*/ 1859633 w 1977299"/>
              <a:gd name="connsiteY6-164" fmla="*/ 1689626 h 2116967"/>
              <a:gd name="connsiteX7-165" fmla="*/ 1539859 w 1977299"/>
              <a:gd name="connsiteY7-166" fmla="*/ 1593252 h 2116967"/>
              <a:gd name="connsiteX8-167" fmla="*/ 1195882 w 1977299"/>
              <a:gd name="connsiteY8-168" fmla="*/ 1791847 h 2116967"/>
              <a:gd name="connsiteX9-169" fmla="*/ 1119457 w 1977299"/>
              <a:gd name="connsiteY9-170" fmla="*/ 2116967 h 2116967"/>
              <a:gd name="connsiteX10-171" fmla="*/ 884127 w 1977299"/>
              <a:gd name="connsiteY10-172" fmla="*/ 2116967 h 2116967"/>
              <a:gd name="connsiteX11-173" fmla="*/ 807702 w 1977299"/>
              <a:gd name="connsiteY11-174" fmla="*/ 1791847 h 2116967"/>
              <a:gd name="connsiteX12-175" fmla="*/ 463725 w 1977299"/>
              <a:gd name="connsiteY12-176" fmla="*/ 1593252 h 2116967"/>
              <a:gd name="connsiteX13-177" fmla="*/ 143951 w 1977299"/>
              <a:gd name="connsiteY13-178" fmla="*/ 1689626 h 2116967"/>
              <a:gd name="connsiteX14-179" fmla="*/ 26285 w 1977299"/>
              <a:gd name="connsiteY14-180" fmla="*/ 1485824 h 2116967"/>
              <a:gd name="connsiteX15-181" fmla="*/ 269635 w 1977299"/>
              <a:gd name="connsiteY15-182" fmla="*/ 1257078 h 2116967"/>
              <a:gd name="connsiteX16-183" fmla="*/ 269635 w 1977299"/>
              <a:gd name="connsiteY16-184" fmla="*/ 859888 h 2116967"/>
              <a:gd name="connsiteX17-185" fmla="*/ 26285 w 1977299"/>
              <a:gd name="connsiteY17-186" fmla="*/ 631142 h 2116967"/>
              <a:gd name="connsiteX18-187" fmla="*/ 143951 w 1977299"/>
              <a:gd name="connsiteY18-188" fmla="*/ 427340 h 2116967"/>
              <a:gd name="connsiteX19-189" fmla="*/ 463725 w 1977299"/>
              <a:gd name="connsiteY19-190" fmla="*/ 523714 h 2116967"/>
              <a:gd name="connsiteX20-191" fmla="*/ 807702 w 1977299"/>
              <a:gd name="connsiteY20-192" fmla="*/ 325119 h 2116967"/>
              <a:gd name="connsiteX21-193" fmla="*/ 884127 w 1977299"/>
              <a:gd name="connsiteY21-194" fmla="*/ -1 h 2116967"/>
              <a:gd name="connsiteX22-195" fmla="*/ 1119457 w 1977299"/>
              <a:gd name="connsiteY22-196" fmla="*/ -1 h 2116967"/>
              <a:gd name="connsiteX23-197" fmla="*/ 1195882 w 1977299"/>
              <a:gd name="connsiteY23-198" fmla="*/ 325119 h 2116967"/>
              <a:gd name="connsiteX24-199" fmla="*/ 1539859 w 1977299"/>
              <a:gd name="connsiteY24-200" fmla="*/ 523714 h 2116967"/>
              <a:gd name="connsiteX0-201" fmla="*/ 1539859 w 1977299"/>
              <a:gd name="connsiteY0-202" fmla="*/ 523716 h 2157608"/>
              <a:gd name="connsiteX1-203" fmla="*/ 1859633 w 1977299"/>
              <a:gd name="connsiteY1-204" fmla="*/ 427342 h 2157608"/>
              <a:gd name="connsiteX2-205" fmla="*/ 1977299 w 1977299"/>
              <a:gd name="connsiteY2-206" fmla="*/ 631144 h 2157608"/>
              <a:gd name="connsiteX3-207" fmla="*/ 1733949 w 1977299"/>
              <a:gd name="connsiteY3-208" fmla="*/ 859890 h 2157608"/>
              <a:gd name="connsiteX4-209" fmla="*/ 1733949 w 1977299"/>
              <a:gd name="connsiteY4-210" fmla="*/ 1257080 h 2157608"/>
              <a:gd name="connsiteX5-211" fmla="*/ 1977299 w 1977299"/>
              <a:gd name="connsiteY5-212" fmla="*/ 1485826 h 2157608"/>
              <a:gd name="connsiteX6-213" fmla="*/ 1859633 w 1977299"/>
              <a:gd name="connsiteY6-214" fmla="*/ 1689628 h 2157608"/>
              <a:gd name="connsiteX7-215" fmla="*/ 1539859 w 1977299"/>
              <a:gd name="connsiteY7-216" fmla="*/ 1593254 h 2157608"/>
              <a:gd name="connsiteX8-217" fmla="*/ 1195882 w 1977299"/>
              <a:gd name="connsiteY8-218" fmla="*/ 1791849 h 2157608"/>
              <a:gd name="connsiteX9-219" fmla="*/ 1119457 w 1977299"/>
              <a:gd name="connsiteY9-220" fmla="*/ 2116969 h 2157608"/>
              <a:gd name="connsiteX10-221" fmla="*/ 884127 w 1977299"/>
              <a:gd name="connsiteY10-222" fmla="*/ 2116969 h 2157608"/>
              <a:gd name="connsiteX11-223" fmla="*/ 807702 w 1977299"/>
              <a:gd name="connsiteY11-224" fmla="*/ 1791849 h 2157608"/>
              <a:gd name="connsiteX12-225" fmla="*/ 463725 w 1977299"/>
              <a:gd name="connsiteY12-226" fmla="*/ 1593254 h 2157608"/>
              <a:gd name="connsiteX13-227" fmla="*/ 143951 w 1977299"/>
              <a:gd name="connsiteY13-228" fmla="*/ 1689628 h 2157608"/>
              <a:gd name="connsiteX14-229" fmla="*/ 26285 w 1977299"/>
              <a:gd name="connsiteY14-230" fmla="*/ 1485826 h 2157608"/>
              <a:gd name="connsiteX15-231" fmla="*/ 269635 w 1977299"/>
              <a:gd name="connsiteY15-232" fmla="*/ 1257080 h 2157608"/>
              <a:gd name="connsiteX16-233" fmla="*/ 269635 w 1977299"/>
              <a:gd name="connsiteY16-234" fmla="*/ 859890 h 2157608"/>
              <a:gd name="connsiteX17-235" fmla="*/ 26285 w 1977299"/>
              <a:gd name="connsiteY17-236" fmla="*/ 631144 h 2157608"/>
              <a:gd name="connsiteX18-237" fmla="*/ 143951 w 1977299"/>
              <a:gd name="connsiteY18-238" fmla="*/ 427342 h 2157608"/>
              <a:gd name="connsiteX19-239" fmla="*/ 463725 w 1977299"/>
              <a:gd name="connsiteY19-240" fmla="*/ 523716 h 2157608"/>
              <a:gd name="connsiteX20-241" fmla="*/ 807702 w 1977299"/>
              <a:gd name="connsiteY20-242" fmla="*/ 325121 h 2157608"/>
              <a:gd name="connsiteX21-243" fmla="*/ 884127 w 1977299"/>
              <a:gd name="connsiteY21-244" fmla="*/ 1 h 2157608"/>
              <a:gd name="connsiteX22-245" fmla="*/ 1119457 w 1977299"/>
              <a:gd name="connsiteY22-246" fmla="*/ 1 h 2157608"/>
              <a:gd name="connsiteX23-247" fmla="*/ 1195882 w 1977299"/>
              <a:gd name="connsiteY23-248" fmla="*/ 325121 h 2157608"/>
              <a:gd name="connsiteX24-249" fmla="*/ 1539859 w 1977299"/>
              <a:gd name="connsiteY24-250" fmla="*/ 523716 h 2157608"/>
              <a:gd name="connsiteX0-251" fmla="*/ 1539859 w 1977299"/>
              <a:gd name="connsiteY0-252" fmla="*/ 523714 h 2179536"/>
              <a:gd name="connsiteX1-253" fmla="*/ 1859633 w 1977299"/>
              <a:gd name="connsiteY1-254" fmla="*/ 427340 h 2179536"/>
              <a:gd name="connsiteX2-255" fmla="*/ 1977299 w 1977299"/>
              <a:gd name="connsiteY2-256" fmla="*/ 631142 h 2179536"/>
              <a:gd name="connsiteX3-257" fmla="*/ 1733949 w 1977299"/>
              <a:gd name="connsiteY3-258" fmla="*/ 859888 h 2179536"/>
              <a:gd name="connsiteX4-259" fmla="*/ 1733949 w 1977299"/>
              <a:gd name="connsiteY4-260" fmla="*/ 1257078 h 2179536"/>
              <a:gd name="connsiteX5-261" fmla="*/ 1977299 w 1977299"/>
              <a:gd name="connsiteY5-262" fmla="*/ 1485824 h 2179536"/>
              <a:gd name="connsiteX6-263" fmla="*/ 1859633 w 1977299"/>
              <a:gd name="connsiteY6-264" fmla="*/ 1689626 h 2179536"/>
              <a:gd name="connsiteX7-265" fmla="*/ 1539859 w 1977299"/>
              <a:gd name="connsiteY7-266" fmla="*/ 1593252 h 2179536"/>
              <a:gd name="connsiteX8-267" fmla="*/ 1195882 w 1977299"/>
              <a:gd name="connsiteY8-268" fmla="*/ 1791847 h 2179536"/>
              <a:gd name="connsiteX9-269" fmla="*/ 1119457 w 1977299"/>
              <a:gd name="connsiteY9-270" fmla="*/ 2116967 h 2179536"/>
              <a:gd name="connsiteX10-271" fmla="*/ 884127 w 1977299"/>
              <a:gd name="connsiteY10-272" fmla="*/ 2116967 h 2179536"/>
              <a:gd name="connsiteX11-273" fmla="*/ 807702 w 1977299"/>
              <a:gd name="connsiteY11-274" fmla="*/ 1791847 h 2179536"/>
              <a:gd name="connsiteX12-275" fmla="*/ 463725 w 1977299"/>
              <a:gd name="connsiteY12-276" fmla="*/ 1593252 h 2179536"/>
              <a:gd name="connsiteX13-277" fmla="*/ 143951 w 1977299"/>
              <a:gd name="connsiteY13-278" fmla="*/ 1689626 h 2179536"/>
              <a:gd name="connsiteX14-279" fmla="*/ 26285 w 1977299"/>
              <a:gd name="connsiteY14-280" fmla="*/ 1485824 h 2179536"/>
              <a:gd name="connsiteX15-281" fmla="*/ 269635 w 1977299"/>
              <a:gd name="connsiteY15-282" fmla="*/ 1257078 h 2179536"/>
              <a:gd name="connsiteX16-283" fmla="*/ 269635 w 1977299"/>
              <a:gd name="connsiteY16-284" fmla="*/ 859888 h 2179536"/>
              <a:gd name="connsiteX17-285" fmla="*/ 26285 w 1977299"/>
              <a:gd name="connsiteY17-286" fmla="*/ 631142 h 2179536"/>
              <a:gd name="connsiteX18-287" fmla="*/ 143951 w 1977299"/>
              <a:gd name="connsiteY18-288" fmla="*/ 427340 h 2179536"/>
              <a:gd name="connsiteX19-289" fmla="*/ 463725 w 1977299"/>
              <a:gd name="connsiteY19-290" fmla="*/ 523714 h 2179536"/>
              <a:gd name="connsiteX20-291" fmla="*/ 807702 w 1977299"/>
              <a:gd name="connsiteY20-292" fmla="*/ 325119 h 2179536"/>
              <a:gd name="connsiteX21-293" fmla="*/ 884127 w 1977299"/>
              <a:gd name="connsiteY21-294" fmla="*/ -1 h 2179536"/>
              <a:gd name="connsiteX22-295" fmla="*/ 1119457 w 1977299"/>
              <a:gd name="connsiteY22-296" fmla="*/ -1 h 2179536"/>
              <a:gd name="connsiteX23-297" fmla="*/ 1195882 w 1977299"/>
              <a:gd name="connsiteY23-298" fmla="*/ 325119 h 2179536"/>
              <a:gd name="connsiteX24-299" fmla="*/ 1539859 w 1977299"/>
              <a:gd name="connsiteY24-300" fmla="*/ 523714 h 2179536"/>
              <a:gd name="connsiteX0-301" fmla="*/ 1539859 w 1981249"/>
              <a:gd name="connsiteY0-302" fmla="*/ 523716 h 2179538"/>
              <a:gd name="connsiteX1-303" fmla="*/ 1859633 w 1981249"/>
              <a:gd name="connsiteY1-304" fmla="*/ 427342 h 2179538"/>
              <a:gd name="connsiteX2-305" fmla="*/ 1977299 w 1981249"/>
              <a:gd name="connsiteY2-306" fmla="*/ 631144 h 2179538"/>
              <a:gd name="connsiteX3-307" fmla="*/ 1733949 w 1981249"/>
              <a:gd name="connsiteY3-308" fmla="*/ 859890 h 2179538"/>
              <a:gd name="connsiteX4-309" fmla="*/ 1733949 w 1981249"/>
              <a:gd name="connsiteY4-310" fmla="*/ 1257080 h 2179538"/>
              <a:gd name="connsiteX5-311" fmla="*/ 1977299 w 1981249"/>
              <a:gd name="connsiteY5-312" fmla="*/ 1485826 h 2179538"/>
              <a:gd name="connsiteX6-313" fmla="*/ 1859633 w 1981249"/>
              <a:gd name="connsiteY6-314" fmla="*/ 1689628 h 2179538"/>
              <a:gd name="connsiteX7-315" fmla="*/ 1539859 w 1981249"/>
              <a:gd name="connsiteY7-316" fmla="*/ 1593254 h 2179538"/>
              <a:gd name="connsiteX8-317" fmla="*/ 1195882 w 1981249"/>
              <a:gd name="connsiteY8-318" fmla="*/ 1791849 h 2179538"/>
              <a:gd name="connsiteX9-319" fmla="*/ 1119457 w 1981249"/>
              <a:gd name="connsiteY9-320" fmla="*/ 2116969 h 2179538"/>
              <a:gd name="connsiteX10-321" fmla="*/ 884127 w 1981249"/>
              <a:gd name="connsiteY10-322" fmla="*/ 2116969 h 2179538"/>
              <a:gd name="connsiteX11-323" fmla="*/ 807702 w 1981249"/>
              <a:gd name="connsiteY11-324" fmla="*/ 1791849 h 2179538"/>
              <a:gd name="connsiteX12-325" fmla="*/ 463725 w 1981249"/>
              <a:gd name="connsiteY12-326" fmla="*/ 1593254 h 2179538"/>
              <a:gd name="connsiteX13-327" fmla="*/ 143951 w 1981249"/>
              <a:gd name="connsiteY13-328" fmla="*/ 1689628 h 2179538"/>
              <a:gd name="connsiteX14-329" fmla="*/ 26285 w 1981249"/>
              <a:gd name="connsiteY14-330" fmla="*/ 1485826 h 2179538"/>
              <a:gd name="connsiteX15-331" fmla="*/ 269635 w 1981249"/>
              <a:gd name="connsiteY15-332" fmla="*/ 1257080 h 2179538"/>
              <a:gd name="connsiteX16-333" fmla="*/ 269635 w 1981249"/>
              <a:gd name="connsiteY16-334" fmla="*/ 859890 h 2179538"/>
              <a:gd name="connsiteX17-335" fmla="*/ 26285 w 1981249"/>
              <a:gd name="connsiteY17-336" fmla="*/ 631144 h 2179538"/>
              <a:gd name="connsiteX18-337" fmla="*/ 143951 w 1981249"/>
              <a:gd name="connsiteY18-338" fmla="*/ 427342 h 2179538"/>
              <a:gd name="connsiteX19-339" fmla="*/ 463725 w 1981249"/>
              <a:gd name="connsiteY19-340" fmla="*/ 523716 h 2179538"/>
              <a:gd name="connsiteX20-341" fmla="*/ 807702 w 1981249"/>
              <a:gd name="connsiteY20-342" fmla="*/ 325121 h 2179538"/>
              <a:gd name="connsiteX21-343" fmla="*/ 884127 w 1981249"/>
              <a:gd name="connsiteY21-344" fmla="*/ 1 h 2179538"/>
              <a:gd name="connsiteX22-345" fmla="*/ 1119457 w 1981249"/>
              <a:gd name="connsiteY22-346" fmla="*/ 1 h 2179538"/>
              <a:gd name="connsiteX23-347" fmla="*/ 1195882 w 1981249"/>
              <a:gd name="connsiteY23-348" fmla="*/ 325121 h 2179538"/>
              <a:gd name="connsiteX24-349" fmla="*/ 1539859 w 1981249"/>
              <a:gd name="connsiteY24-350" fmla="*/ 523716 h 2179538"/>
              <a:gd name="connsiteX0-351" fmla="*/ 1539859 w 2003583"/>
              <a:gd name="connsiteY0-352" fmla="*/ 523714 h 2179536"/>
              <a:gd name="connsiteX1-353" fmla="*/ 1859633 w 2003583"/>
              <a:gd name="connsiteY1-354" fmla="*/ 427340 h 2179536"/>
              <a:gd name="connsiteX2-355" fmla="*/ 1977299 w 2003583"/>
              <a:gd name="connsiteY2-356" fmla="*/ 631142 h 2179536"/>
              <a:gd name="connsiteX3-357" fmla="*/ 1733949 w 2003583"/>
              <a:gd name="connsiteY3-358" fmla="*/ 859888 h 2179536"/>
              <a:gd name="connsiteX4-359" fmla="*/ 1733949 w 2003583"/>
              <a:gd name="connsiteY4-360" fmla="*/ 1257078 h 2179536"/>
              <a:gd name="connsiteX5-361" fmla="*/ 1977299 w 2003583"/>
              <a:gd name="connsiteY5-362" fmla="*/ 1485824 h 2179536"/>
              <a:gd name="connsiteX6-363" fmla="*/ 1859633 w 2003583"/>
              <a:gd name="connsiteY6-364" fmla="*/ 1689626 h 2179536"/>
              <a:gd name="connsiteX7-365" fmla="*/ 1539859 w 2003583"/>
              <a:gd name="connsiteY7-366" fmla="*/ 1593252 h 2179536"/>
              <a:gd name="connsiteX8-367" fmla="*/ 1195882 w 2003583"/>
              <a:gd name="connsiteY8-368" fmla="*/ 1791847 h 2179536"/>
              <a:gd name="connsiteX9-369" fmla="*/ 1119457 w 2003583"/>
              <a:gd name="connsiteY9-370" fmla="*/ 2116967 h 2179536"/>
              <a:gd name="connsiteX10-371" fmla="*/ 884127 w 2003583"/>
              <a:gd name="connsiteY10-372" fmla="*/ 2116967 h 2179536"/>
              <a:gd name="connsiteX11-373" fmla="*/ 807702 w 2003583"/>
              <a:gd name="connsiteY11-374" fmla="*/ 1791847 h 2179536"/>
              <a:gd name="connsiteX12-375" fmla="*/ 463725 w 2003583"/>
              <a:gd name="connsiteY12-376" fmla="*/ 1593252 h 2179536"/>
              <a:gd name="connsiteX13-377" fmla="*/ 143951 w 2003583"/>
              <a:gd name="connsiteY13-378" fmla="*/ 1689626 h 2179536"/>
              <a:gd name="connsiteX14-379" fmla="*/ 26285 w 2003583"/>
              <a:gd name="connsiteY14-380" fmla="*/ 1485824 h 2179536"/>
              <a:gd name="connsiteX15-381" fmla="*/ 269635 w 2003583"/>
              <a:gd name="connsiteY15-382" fmla="*/ 1257078 h 2179536"/>
              <a:gd name="connsiteX16-383" fmla="*/ 269635 w 2003583"/>
              <a:gd name="connsiteY16-384" fmla="*/ 859888 h 2179536"/>
              <a:gd name="connsiteX17-385" fmla="*/ 26285 w 2003583"/>
              <a:gd name="connsiteY17-386" fmla="*/ 631142 h 2179536"/>
              <a:gd name="connsiteX18-387" fmla="*/ 143951 w 2003583"/>
              <a:gd name="connsiteY18-388" fmla="*/ 427340 h 2179536"/>
              <a:gd name="connsiteX19-389" fmla="*/ 463725 w 2003583"/>
              <a:gd name="connsiteY19-390" fmla="*/ 523714 h 2179536"/>
              <a:gd name="connsiteX20-391" fmla="*/ 807702 w 2003583"/>
              <a:gd name="connsiteY20-392" fmla="*/ 325119 h 2179536"/>
              <a:gd name="connsiteX21-393" fmla="*/ 884127 w 2003583"/>
              <a:gd name="connsiteY21-394" fmla="*/ -1 h 2179536"/>
              <a:gd name="connsiteX22-395" fmla="*/ 1119457 w 2003583"/>
              <a:gd name="connsiteY22-396" fmla="*/ -1 h 2179536"/>
              <a:gd name="connsiteX23-397" fmla="*/ 1195882 w 2003583"/>
              <a:gd name="connsiteY23-398" fmla="*/ 325119 h 2179536"/>
              <a:gd name="connsiteX24-399" fmla="*/ 1539859 w 2003583"/>
              <a:gd name="connsiteY24-400" fmla="*/ 523714 h 2179536"/>
              <a:gd name="connsiteX0-401" fmla="*/ 1539859 w 2003583"/>
              <a:gd name="connsiteY0-402" fmla="*/ 523716 h 2179538"/>
              <a:gd name="connsiteX1-403" fmla="*/ 1859633 w 2003583"/>
              <a:gd name="connsiteY1-404" fmla="*/ 427342 h 2179538"/>
              <a:gd name="connsiteX2-405" fmla="*/ 1977299 w 2003583"/>
              <a:gd name="connsiteY2-406" fmla="*/ 631144 h 2179538"/>
              <a:gd name="connsiteX3-407" fmla="*/ 1733949 w 2003583"/>
              <a:gd name="connsiteY3-408" fmla="*/ 859890 h 2179538"/>
              <a:gd name="connsiteX4-409" fmla="*/ 1733949 w 2003583"/>
              <a:gd name="connsiteY4-410" fmla="*/ 1257080 h 2179538"/>
              <a:gd name="connsiteX5-411" fmla="*/ 1977299 w 2003583"/>
              <a:gd name="connsiteY5-412" fmla="*/ 1485826 h 2179538"/>
              <a:gd name="connsiteX6-413" fmla="*/ 1859633 w 2003583"/>
              <a:gd name="connsiteY6-414" fmla="*/ 1689628 h 2179538"/>
              <a:gd name="connsiteX7-415" fmla="*/ 1539859 w 2003583"/>
              <a:gd name="connsiteY7-416" fmla="*/ 1593254 h 2179538"/>
              <a:gd name="connsiteX8-417" fmla="*/ 1195882 w 2003583"/>
              <a:gd name="connsiteY8-418" fmla="*/ 1791849 h 2179538"/>
              <a:gd name="connsiteX9-419" fmla="*/ 1119457 w 2003583"/>
              <a:gd name="connsiteY9-420" fmla="*/ 2116969 h 2179538"/>
              <a:gd name="connsiteX10-421" fmla="*/ 884127 w 2003583"/>
              <a:gd name="connsiteY10-422" fmla="*/ 2116969 h 2179538"/>
              <a:gd name="connsiteX11-423" fmla="*/ 807702 w 2003583"/>
              <a:gd name="connsiteY11-424" fmla="*/ 1791849 h 2179538"/>
              <a:gd name="connsiteX12-425" fmla="*/ 463725 w 2003583"/>
              <a:gd name="connsiteY12-426" fmla="*/ 1593254 h 2179538"/>
              <a:gd name="connsiteX13-427" fmla="*/ 143951 w 2003583"/>
              <a:gd name="connsiteY13-428" fmla="*/ 1689628 h 2179538"/>
              <a:gd name="connsiteX14-429" fmla="*/ 26285 w 2003583"/>
              <a:gd name="connsiteY14-430" fmla="*/ 1485826 h 2179538"/>
              <a:gd name="connsiteX15-431" fmla="*/ 269635 w 2003583"/>
              <a:gd name="connsiteY15-432" fmla="*/ 1257080 h 2179538"/>
              <a:gd name="connsiteX16-433" fmla="*/ 269635 w 2003583"/>
              <a:gd name="connsiteY16-434" fmla="*/ 859890 h 2179538"/>
              <a:gd name="connsiteX17-435" fmla="*/ 26285 w 2003583"/>
              <a:gd name="connsiteY17-436" fmla="*/ 631144 h 2179538"/>
              <a:gd name="connsiteX18-437" fmla="*/ 143951 w 2003583"/>
              <a:gd name="connsiteY18-438" fmla="*/ 427342 h 2179538"/>
              <a:gd name="connsiteX19-439" fmla="*/ 463725 w 2003583"/>
              <a:gd name="connsiteY19-440" fmla="*/ 523716 h 2179538"/>
              <a:gd name="connsiteX20-441" fmla="*/ 807702 w 2003583"/>
              <a:gd name="connsiteY20-442" fmla="*/ 325121 h 2179538"/>
              <a:gd name="connsiteX21-443" fmla="*/ 884127 w 2003583"/>
              <a:gd name="connsiteY21-444" fmla="*/ 1 h 2179538"/>
              <a:gd name="connsiteX22-445" fmla="*/ 1119457 w 2003583"/>
              <a:gd name="connsiteY22-446" fmla="*/ 1 h 2179538"/>
              <a:gd name="connsiteX23-447" fmla="*/ 1195882 w 2003583"/>
              <a:gd name="connsiteY23-448" fmla="*/ 325121 h 2179538"/>
              <a:gd name="connsiteX24-449" fmla="*/ 1539859 w 2003583"/>
              <a:gd name="connsiteY24-450" fmla="*/ 523716 h 2179538"/>
              <a:gd name="connsiteX0-451" fmla="*/ 1539859 w 2003583"/>
              <a:gd name="connsiteY0-452" fmla="*/ 523714 h 2179536"/>
              <a:gd name="connsiteX1-453" fmla="*/ 1859633 w 2003583"/>
              <a:gd name="connsiteY1-454" fmla="*/ 427340 h 2179536"/>
              <a:gd name="connsiteX2-455" fmla="*/ 1977299 w 2003583"/>
              <a:gd name="connsiteY2-456" fmla="*/ 631142 h 2179536"/>
              <a:gd name="connsiteX3-457" fmla="*/ 1733949 w 2003583"/>
              <a:gd name="connsiteY3-458" fmla="*/ 859888 h 2179536"/>
              <a:gd name="connsiteX4-459" fmla="*/ 1733949 w 2003583"/>
              <a:gd name="connsiteY4-460" fmla="*/ 1257078 h 2179536"/>
              <a:gd name="connsiteX5-461" fmla="*/ 1977299 w 2003583"/>
              <a:gd name="connsiteY5-462" fmla="*/ 1485824 h 2179536"/>
              <a:gd name="connsiteX6-463" fmla="*/ 1859633 w 2003583"/>
              <a:gd name="connsiteY6-464" fmla="*/ 1689626 h 2179536"/>
              <a:gd name="connsiteX7-465" fmla="*/ 1539859 w 2003583"/>
              <a:gd name="connsiteY7-466" fmla="*/ 1593252 h 2179536"/>
              <a:gd name="connsiteX8-467" fmla="*/ 1195882 w 2003583"/>
              <a:gd name="connsiteY8-468" fmla="*/ 1791847 h 2179536"/>
              <a:gd name="connsiteX9-469" fmla="*/ 1119457 w 2003583"/>
              <a:gd name="connsiteY9-470" fmla="*/ 2116967 h 2179536"/>
              <a:gd name="connsiteX10-471" fmla="*/ 884127 w 2003583"/>
              <a:gd name="connsiteY10-472" fmla="*/ 2116967 h 2179536"/>
              <a:gd name="connsiteX11-473" fmla="*/ 807702 w 2003583"/>
              <a:gd name="connsiteY11-474" fmla="*/ 1791847 h 2179536"/>
              <a:gd name="connsiteX12-475" fmla="*/ 463725 w 2003583"/>
              <a:gd name="connsiteY12-476" fmla="*/ 1593252 h 2179536"/>
              <a:gd name="connsiteX13-477" fmla="*/ 143951 w 2003583"/>
              <a:gd name="connsiteY13-478" fmla="*/ 1689626 h 2179536"/>
              <a:gd name="connsiteX14-479" fmla="*/ 26285 w 2003583"/>
              <a:gd name="connsiteY14-480" fmla="*/ 1485824 h 2179536"/>
              <a:gd name="connsiteX15-481" fmla="*/ 269635 w 2003583"/>
              <a:gd name="connsiteY15-482" fmla="*/ 1257078 h 2179536"/>
              <a:gd name="connsiteX16-483" fmla="*/ 269635 w 2003583"/>
              <a:gd name="connsiteY16-484" fmla="*/ 859888 h 2179536"/>
              <a:gd name="connsiteX17-485" fmla="*/ 26285 w 2003583"/>
              <a:gd name="connsiteY17-486" fmla="*/ 631142 h 2179536"/>
              <a:gd name="connsiteX18-487" fmla="*/ 143951 w 2003583"/>
              <a:gd name="connsiteY18-488" fmla="*/ 427340 h 2179536"/>
              <a:gd name="connsiteX19-489" fmla="*/ 463725 w 2003583"/>
              <a:gd name="connsiteY19-490" fmla="*/ 523714 h 2179536"/>
              <a:gd name="connsiteX20-491" fmla="*/ 807702 w 2003583"/>
              <a:gd name="connsiteY20-492" fmla="*/ 325119 h 2179536"/>
              <a:gd name="connsiteX21-493" fmla="*/ 884127 w 2003583"/>
              <a:gd name="connsiteY21-494" fmla="*/ -1 h 2179536"/>
              <a:gd name="connsiteX22-495" fmla="*/ 1119457 w 2003583"/>
              <a:gd name="connsiteY22-496" fmla="*/ -1 h 2179536"/>
              <a:gd name="connsiteX23-497" fmla="*/ 1195882 w 2003583"/>
              <a:gd name="connsiteY23-498" fmla="*/ 325119 h 2179536"/>
              <a:gd name="connsiteX24-499" fmla="*/ 1539859 w 2003583"/>
              <a:gd name="connsiteY24-500" fmla="*/ 523714 h 2179536"/>
              <a:gd name="connsiteX0-501" fmla="*/ 1539859 w 2003583"/>
              <a:gd name="connsiteY0-502" fmla="*/ 564355 h 2220177"/>
              <a:gd name="connsiteX1-503" fmla="*/ 1859633 w 2003583"/>
              <a:gd name="connsiteY1-504" fmla="*/ 467981 h 2220177"/>
              <a:gd name="connsiteX2-505" fmla="*/ 1977299 w 2003583"/>
              <a:gd name="connsiteY2-506" fmla="*/ 671783 h 2220177"/>
              <a:gd name="connsiteX3-507" fmla="*/ 1733949 w 2003583"/>
              <a:gd name="connsiteY3-508" fmla="*/ 900529 h 2220177"/>
              <a:gd name="connsiteX4-509" fmla="*/ 1733949 w 2003583"/>
              <a:gd name="connsiteY4-510" fmla="*/ 1297719 h 2220177"/>
              <a:gd name="connsiteX5-511" fmla="*/ 1977299 w 2003583"/>
              <a:gd name="connsiteY5-512" fmla="*/ 1526465 h 2220177"/>
              <a:gd name="connsiteX6-513" fmla="*/ 1859633 w 2003583"/>
              <a:gd name="connsiteY6-514" fmla="*/ 1730267 h 2220177"/>
              <a:gd name="connsiteX7-515" fmla="*/ 1539859 w 2003583"/>
              <a:gd name="connsiteY7-516" fmla="*/ 1633893 h 2220177"/>
              <a:gd name="connsiteX8-517" fmla="*/ 1195882 w 2003583"/>
              <a:gd name="connsiteY8-518" fmla="*/ 1832488 h 2220177"/>
              <a:gd name="connsiteX9-519" fmla="*/ 1119457 w 2003583"/>
              <a:gd name="connsiteY9-520" fmla="*/ 2157608 h 2220177"/>
              <a:gd name="connsiteX10-521" fmla="*/ 884127 w 2003583"/>
              <a:gd name="connsiteY10-522" fmla="*/ 2157608 h 2220177"/>
              <a:gd name="connsiteX11-523" fmla="*/ 807702 w 2003583"/>
              <a:gd name="connsiteY11-524" fmla="*/ 1832488 h 2220177"/>
              <a:gd name="connsiteX12-525" fmla="*/ 463725 w 2003583"/>
              <a:gd name="connsiteY12-526" fmla="*/ 1633893 h 2220177"/>
              <a:gd name="connsiteX13-527" fmla="*/ 143951 w 2003583"/>
              <a:gd name="connsiteY13-528" fmla="*/ 1730267 h 2220177"/>
              <a:gd name="connsiteX14-529" fmla="*/ 26285 w 2003583"/>
              <a:gd name="connsiteY14-530" fmla="*/ 1526465 h 2220177"/>
              <a:gd name="connsiteX15-531" fmla="*/ 269635 w 2003583"/>
              <a:gd name="connsiteY15-532" fmla="*/ 1297719 h 2220177"/>
              <a:gd name="connsiteX16-533" fmla="*/ 269635 w 2003583"/>
              <a:gd name="connsiteY16-534" fmla="*/ 900529 h 2220177"/>
              <a:gd name="connsiteX17-535" fmla="*/ 26285 w 2003583"/>
              <a:gd name="connsiteY17-536" fmla="*/ 671783 h 2220177"/>
              <a:gd name="connsiteX18-537" fmla="*/ 143951 w 2003583"/>
              <a:gd name="connsiteY18-538" fmla="*/ 467981 h 2220177"/>
              <a:gd name="connsiteX19-539" fmla="*/ 463725 w 2003583"/>
              <a:gd name="connsiteY19-540" fmla="*/ 564355 h 2220177"/>
              <a:gd name="connsiteX20-541" fmla="*/ 807702 w 2003583"/>
              <a:gd name="connsiteY20-542" fmla="*/ 365760 h 2220177"/>
              <a:gd name="connsiteX21-543" fmla="*/ 884127 w 2003583"/>
              <a:gd name="connsiteY21-544" fmla="*/ 40640 h 2220177"/>
              <a:gd name="connsiteX22-545" fmla="*/ 1119457 w 2003583"/>
              <a:gd name="connsiteY22-546" fmla="*/ 40640 h 2220177"/>
              <a:gd name="connsiteX23-547" fmla="*/ 1195882 w 2003583"/>
              <a:gd name="connsiteY23-548" fmla="*/ 365760 h 2220177"/>
              <a:gd name="connsiteX24-549" fmla="*/ 1539859 w 2003583"/>
              <a:gd name="connsiteY24-550" fmla="*/ 564355 h 2220177"/>
              <a:gd name="connsiteX0-551" fmla="*/ 1539859 w 2003583"/>
              <a:gd name="connsiteY0-552" fmla="*/ 586285 h 2242107"/>
              <a:gd name="connsiteX1-553" fmla="*/ 1859633 w 2003583"/>
              <a:gd name="connsiteY1-554" fmla="*/ 489911 h 2242107"/>
              <a:gd name="connsiteX2-555" fmla="*/ 1977299 w 2003583"/>
              <a:gd name="connsiteY2-556" fmla="*/ 693713 h 2242107"/>
              <a:gd name="connsiteX3-557" fmla="*/ 1733949 w 2003583"/>
              <a:gd name="connsiteY3-558" fmla="*/ 922459 h 2242107"/>
              <a:gd name="connsiteX4-559" fmla="*/ 1733949 w 2003583"/>
              <a:gd name="connsiteY4-560" fmla="*/ 1319649 h 2242107"/>
              <a:gd name="connsiteX5-561" fmla="*/ 1977299 w 2003583"/>
              <a:gd name="connsiteY5-562" fmla="*/ 1548395 h 2242107"/>
              <a:gd name="connsiteX6-563" fmla="*/ 1859633 w 2003583"/>
              <a:gd name="connsiteY6-564" fmla="*/ 1752197 h 2242107"/>
              <a:gd name="connsiteX7-565" fmla="*/ 1539859 w 2003583"/>
              <a:gd name="connsiteY7-566" fmla="*/ 1655823 h 2242107"/>
              <a:gd name="connsiteX8-567" fmla="*/ 1195882 w 2003583"/>
              <a:gd name="connsiteY8-568" fmla="*/ 1854418 h 2242107"/>
              <a:gd name="connsiteX9-569" fmla="*/ 1119457 w 2003583"/>
              <a:gd name="connsiteY9-570" fmla="*/ 2179538 h 2242107"/>
              <a:gd name="connsiteX10-571" fmla="*/ 884127 w 2003583"/>
              <a:gd name="connsiteY10-572" fmla="*/ 2179538 h 2242107"/>
              <a:gd name="connsiteX11-573" fmla="*/ 807702 w 2003583"/>
              <a:gd name="connsiteY11-574" fmla="*/ 1854418 h 2242107"/>
              <a:gd name="connsiteX12-575" fmla="*/ 463725 w 2003583"/>
              <a:gd name="connsiteY12-576" fmla="*/ 1655823 h 2242107"/>
              <a:gd name="connsiteX13-577" fmla="*/ 143951 w 2003583"/>
              <a:gd name="connsiteY13-578" fmla="*/ 1752197 h 2242107"/>
              <a:gd name="connsiteX14-579" fmla="*/ 26285 w 2003583"/>
              <a:gd name="connsiteY14-580" fmla="*/ 1548395 h 2242107"/>
              <a:gd name="connsiteX15-581" fmla="*/ 269635 w 2003583"/>
              <a:gd name="connsiteY15-582" fmla="*/ 1319649 h 2242107"/>
              <a:gd name="connsiteX16-583" fmla="*/ 269635 w 2003583"/>
              <a:gd name="connsiteY16-584" fmla="*/ 922459 h 2242107"/>
              <a:gd name="connsiteX17-585" fmla="*/ 26285 w 2003583"/>
              <a:gd name="connsiteY17-586" fmla="*/ 693713 h 2242107"/>
              <a:gd name="connsiteX18-587" fmla="*/ 143951 w 2003583"/>
              <a:gd name="connsiteY18-588" fmla="*/ 489911 h 2242107"/>
              <a:gd name="connsiteX19-589" fmla="*/ 463725 w 2003583"/>
              <a:gd name="connsiteY19-590" fmla="*/ 586285 h 2242107"/>
              <a:gd name="connsiteX20-591" fmla="*/ 807702 w 2003583"/>
              <a:gd name="connsiteY20-592" fmla="*/ 387690 h 2242107"/>
              <a:gd name="connsiteX21-593" fmla="*/ 884127 w 2003583"/>
              <a:gd name="connsiteY21-594" fmla="*/ 62570 h 2242107"/>
              <a:gd name="connsiteX22-595" fmla="*/ 1119457 w 2003583"/>
              <a:gd name="connsiteY22-596" fmla="*/ 62570 h 2242107"/>
              <a:gd name="connsiteX23-597" fmla="*/ 1195882 w 2003583"/>
              <a:gd name="connsiteY23-598" fmla="*/ 387690 h 2242107"/>
              <a:gd name="connsiteX24-599" fmla="*/ 1539859 w 2003583"/>
              <a:gd name="connsiteY24-600" fmla="*/ 586285 h 2242107"/>
              <a:gd name="connsiteX0-601" fmla="*/ 1539859 w 2003583"/>
              <a:gd name="connsiteY0-602" fmla="*/ 586285 h 2242107"/>
              <a:gd name="connsiteX1-603" fmla="*/ 1859633 w 2003583"/>
              <a:gd name="connsiteY1-604" fmla="*/ 489911 h 2242107"/>
              <a:gd name="connsiteX2-605" fmla="*/ 1977299 w 2003583"/>
              <a:gd name="connsiteY2-606" fmla="*/ 693713 h 2242107"/>
              <a:gd name="connsiteX3-607" fmla="*/ 1733949 w 2003583"/>
              <a:gd name="connsiteY3-608" fmla="*/ 922459 h 2242107"/>
              <a:gd name="connsiteX4-609" fmla="*/ 1733949 w 2003583"/>
              <a:gd name="connsiteY4-610" fmla="*/ 1319649 h 2242107"/>
              <a:gd name="connsiteX5-611" fmla="*/ 1977299 w 2003583"/>
              <a:gd name="connsiteY5-612" fmla="*/ 1548395 h 2242107"/>
              <a:gd name="connsiteX6-613" fmla="*/ 1859633 w 2003583"/>
              <a:gd name="connsiteY6-614" fmla="*/ 1752197 h 2242107"/>
              <a:gd name="connsiteX7-615" fmla="*/ 1539859 w 2003583"/>
              <a:gd name="connsiteY7-616" fmla="*/ 1655823 h 2242107"/>
              <a:gd name="connsiteX8-617" fmla="*/ 1195882 w 2003583"/>
              <a:gd name="connsiteY8-618" fmla="*/ 1854418 h 2242107"/>
              <a:gd name="connsiteX9-619" fmla="*/ 1119457 w 2003583"/>
              <a:gd name="connsiteY9-620" fmla="*/ 2179538 h 2242107"/>
              <a:gd name="connsiteX10-621" fmla="*/ 884127 w 2003583"/>
              <a:gd name="connsiteY10-622" fmla="*/ 2179538 h 2242107"/>
              <a:gd name="connsiteX11-623" fmla="*/ 807702 w 2003583"/>
              <a:gd name="connsiteY11-624" fmla="*/ 1854418 h 2242107"/>
              <a:gd name="connsiteX12-625" fmla="*/ 463725 w 2003583"/>
              <a:gd name="connsiteY12-626" fmla="*/ 1655823 h 2242107"/>
              <a:gd name="connsiteX13-627" fmla="*/ 143951 w 2003583"/>
              <a:gd name="connsiteY13-628" fmla="*/ 1752197 h 2242107"/>
              <a:gd name="connsiteX14-629" fmla="*/ 26285 w 2003583"/>
              <a:gd name="connsiteY14-630" fmla="*/ 1548395 h 2242107"/>
              <a:gd name="connsiteX15-631" fmla="*/ 269635 w 2003583"/>
              <a:gd name="connsiteY15-632" fmla="*/ 1319649 h 2242107"/>
              <a:gd name="connsiteX16-633" fmla="*/ 269635 w 2003583"/>
              <a:gd name="connsiteY16-634" fmla="*/ 922459 h 2242107"/>
              <a:gd name="connsiteX17-635" fmla="*/ 26285 w 2003583"/>
              <a:gd name="connsiteY17-636" fmla="*/ 693713 h 2242107"/>
              <a:gd name="connsiteX18-637" fmla="*/ 143951 w 2003583"/>
              <a:gd name="connsiteY18-638" fmla="*/ 489911 h 2242107"/>
              <a:gd name="connsiteX19-639" fmla="*/ 463725 w 2003583"/>
              <a:gd name="connsiteY19-640" fmla="*/ 586285 h 2242107"/>
              <a:gd name="connsiteX20-641" fmla="*/ 807702 w 2003583"/>
              <a:gd name="connsiteY20-642" fmla="*/ 387690 h 2242107"/>
              <a:gd name="connsiteX21-643" fmla="*/ 884127 w 2003583"/>
              <a:gd name="connsiteY21-644" fmla="*/ 62570 h 2242107"/>
              <a:gd name="connsiteX22-645" fmla="*/ 1119457 w 2003583"/>
              <a:gd name="connsiteY22-646" fmla="*/ 62570 h 2242107"/>
              <a:gd name="connsiteX23-647" fmla="*/ 1195882 w 2003583"/>
              <a:gd name="connsiteY23-648" fmla="*/ 387690 h 2242107"/>
              <a:gd name="connsiteX24-649" fmla="*/ 1539859 w 2003583"/>
              <a:gd name="connsiteY24-650" fmla="*/ 586285 h 2242107"/>
              <a:gd name="connsiteX0-651" fmla="*/ 1539859 w 2003583"/>
              <a:gd name="connsiteY0-652" fmla="*/ 586285 h 2242107"/>
              <a:gd name="connsiteX1-653" fmla="*/ 1859633 w 2003583"/>
              <a:gd name="connsiteY1-654" fmla="*/ 489911 h 2242107"/>
              <a:gd name="connsiteX2-655" fmla="*/ 1977299 w 2003583"/>
              <a:gd name="connsiteY2-656" fmla="*/ 693713 h 2242107"/>
              <a:gd name="connsiteX3-657" fmla="*/ 1733949 w 2003583"/>
              <a:gd name="connsiteY3-658" fmla="*/ 922459 h 2242107"/>
              <a:gd name="connsiteX4-659" fmla="*/ 1733949 w 2003583"/>
              <a:gd name="connsiteY4-660" fmla="*/ 1319649 h 2242107"/>
              <a:gd name="connsiteX5-661" fmla="*/ 1977299 w 2003583"/>
              <a:gd name="connsiteY5-662" fmla="*/ 1548395 h 2242107"/>
              <a:gd name="connsiteX6-663" fmla="*/ 1859633 w 2003583"/>
              <a:gd name="connsiteY6-664" fmla="*/ 1752197 h 2242107"/>
              <a:gd name="connsiteX7-665" fmla="*/ 1539859 w 2003583"/>
              <a:gd name="connsiteY7-666" fmla="*/ 1655823 h 2242107"/>
              <a:gd name="connsiteX8-667" fmla="*/ 1195882 w 2003583"/>
              <a:gd name="connsiteY8-668" fmla="*/ 1854418 h 2242107"/>
              <a:gd name="connsiteX9-669" fmla="*/ 1119457 w 2003583"/>
              <a:gd name="connsiteY9-670" fmla="*/ 2179538 h 2242107"/>
              <a:gd name="connsiteX10-671" fmla="*/ 884127 w 2003583"/>
              <a:gd name="connsiteY10-672" fmla="*/ 2179538 h 2242107"/>
              <a:gd name="connsiteX11-673" fmla="*/ 807702 w 2003583"/>
              <a:gd name="connsiteY11-674" fmla="*/ 1854418 h 2242107"/>
              <a:gd name="connsiteX12-675" fmla="*/ 463725 w 2003583"/>
              <a:gd name="connsiteY12-676" fmla="*/ 1655823 h 2242107"/>
              <a:gd name="connsiteX13-677" fmla="*/ 143951 w 2003583"/>
              <a:gd name="connsiteY13-678" fmla="*/ 1752197 h 2242107"/>
              <a:gd name="connsiteX14-679" fmla="*/ 26285 w 2003583"/>
              <a:gd name="connsiteY14-680" fmla="*/ 1548395 h 2242107"/>
              <a:gd name="connsiteX15-681" fmla="*/ 269635 w 2003583"/>
              <a:gd name="connsiteY15-682" fmla="*/ 1319649 h 2242107"/>
              <a:gd name="connsiteX16-683" fmla="*/ 269635 w 2003583"/>
              <a:gd name="connsiteY16-684" fmla="*/ 922459 h 2242107"/>
              <a:gd name="connsiteX17-685" fmla="*/ 26285 w 2003583"/>
              <a:gd name="connsiteY17-686" fmla="*/ 693713 h 2242107"/>
              <a:gd name="connsiteX18-687" fmla="*/ 143951 w 2003583"/>
              <a:gd name="connsiteY18-688" fmla="*/ 489911 h 2242107"/>
              <a:gd name="connsiteX19-689" fmla="*/ 463725 w 2003583"/>
              <a:gd name="connsiteY19-690" fmla="*/ 586285 h 2242107"/>
              <a:gd name="connsiteX20-691" fmla="*/ 807702 w 2003583"/>
              <a:gd name="connsiteY20-692" fmla="*/ 387690 h 2242107"/>
              <a:gd name="connsiteX21-693" fmla="*/ 884127 w 2003583"/>
              <a:gd name="connsiteY21-694" fmla="*/ 62570 h 2242107"/>
              <a:gd name="connsiteX22-695" fmla="*/ 1119457 w 2003583"/>
              <a:gd name="connsiteY22-696" fmla="*/ 62570 h 2242107"/>
              <a:gd name="connsiteX23-697" fmla="*/ 1195882 w 2003583"/>
              <a:gd name="connsiteY23-698" fmla="*/ 387690 h 2242107"/>
              <a:gd name="connsiteX24-699" fmla="*/ 1539859 w 2003583"/>
              <a:gd name="connsiteY24-700" fmla="*/ 586285 h 2242107"/>
              <a:gd name="connsiteX0-701" fmla="*/ 1539859 w 2003583"/>
              <a:gd name="connsiteY0-702" fmla="*/ 586285 h 2242107"/>
              <a:gd name="connsiteX1-703" fmla="*/ 1859633 w 2003583"/>
              <a:gd name="connsiteY1-704" fmla="*/ 489911 h 2242107"/>
              <a:gd name="connsiteX2-705" fmla="*/ 1977299 w 2003583"/>
              <a:gd name="connsiteY2-706" fmla="*/ 693713 h 2242107"/>
              <a:gd name="connsiteX3-707" fmla="*/ 1733949 w 2003583"/>
              <a:gd name="connsiteY3-708" fmla="*/ 922459 h 2242107"/>
              <a:gd name="connsiteX4-709" fmla="*/ 1733949 w 2003583"/>
              <a:gd name="connsiteY4-710" fmla="*/ 1319649 h 2242107"/>
              <a:gd name="connsiteX5-711" fmla="*/ 1977299 w 2003583"/>
              <a:gd name="connsiteY5-712" fmla="*/ 1548395 h 2242107"/>
              <a:gd name="connsiteX6-713" fmla="*/ 1859633 w 2003583"/>
              <a:gd name="connsiteY6-714" fmla="*/ 1752197 h 2242107"/>
              <a:gd name="connsiteX7-715" fmla="*/ 1539859 w 2003583"/>
              <a:gd name="connsiteY7-716" fmla="*/ 1655823 h 2242107"/>
              <a:gd name="connsiteX8-717" fmla="*/ 1195882 w 2003583"/>
              <a:gd name="connsiteY8-718" fmla="*/ 1854418 h 2242107"/>
              <a:gd name="connsiteX9-719" fmla="*/ 1119457 w 2003583"/>
              <a:gd name="connsiteY9-720" fmla="*/ 2179538 h 2242107"/>
              <a:gd name="connsiteX10-721" fmla="*/ 884127 w 2003583"/>
              <a:gd name="connsiteY10-722" fmla="*/ 2179538 h 2242107"/>
              <a:gd name="connsiteX11-723" fmla="*/ 807702 w 2003583"/>
              <a:gd name="connsiteY11-724" fmla="*/ 1854418 h 2242107"/>
              <a:gd name="connsiteX12-725" fmla="*/ 463725 w 2003583"/>
              <a:gd name="connsiteY12-726" fmla="*/ 1655823 h 2242107"/>
              <a:gd name="connsiteX13-727" fmla="*/ 143951 w 2003583"/>
              <a:gd name="connsiteY13-728" fmla="*/ 1752197 h 2242107"/>
              <a:gd name="connsiteX14-729" fmla="*/ 26285 w 2003583"/>
              <a:gd name="connsiteY14-730" fmla="*/ 1548395 h 2242107"/>
              <a:gd name="connsiteX15-731" fmla="*/ 269635 w 2003583"/>
              <a:gd name="connsiteY15-732" fmla="*/ 1319649 h 2242107"/>
              <a:gd name="connsiteX16-733" fmla="*/ 269635 w 2003583"/>
              <a:gd name="connsiteY16-734" fmla="*/ 922459 h 2242107"/>
              <a:gd name="connsiteX17-735" fmla="*/ 26285 w 2003583"/>
              <a:gd name="connsiteY17-736" fmla="*/ 693713 h 2242107"/>
              <a:gd name="connsiteX18-737" fmla="*/ 143951 w 2003583"/>
              <a:gd name="connsiteY18-738" fmla="*/ 489911 h 2242107"/>
              <a:gd name="connsiteX19-739" fmla="*/ 463725 w 2003583"/>
              <a:gd name="connsiteY19-740" fmla="*/ 586285 h 2242107"/>
              <a:gd name="connsiteX20-741" fmla="*/ 807702 w 2003583"/>
              <a:gd name="connsiteY20-742" fmla="*/ 387690 h 2242107"/>
              <a:gd name="connsiteX21-743" fmla="*/ 884127 w 2003583"/>
              <a:gd name="connsiteY21-744" fmla="*/ 62570 h 2242107"/>
              <a:gd name="connsiteX22-745" fmla="*/ 1119457 w 2003583"/>
              <a:gd name="connsiteY22-746" fmla="*/ 62570 h 2242107"/>
              <a:gd name="connsiteX23-747" fmla="*/ 1195882 w 2003583"/>
              <a:gd name="connsiteY23-748" fmla="*/ 387690 h 2242107"/>
              <a:gd name="connsiteX24-749" fmla="*/ 1539859 w 2003583"/>
              <a:gd name="connsiteY24-750" fmla="*/ 586285 h 2242107"/>
              <a:gd name="connsiteX0-751" fmla="*/ 1539859 w 2003583"/>
              <a:gd name="connsiteY0-752" fmla="*/ 586285 h 2242107"/>
              <a:gd name="connsiteX1-753" fmla="*/ 1859633 w 2003583"/>
              <a:gd name="connsiteY1-754" fmla="*/ 489911 h 2242107"/>
              <a:gd name="connsiteX2-755" fmla="*/ 1977299 w 2003583"/>
              <a:gd name="connsiteY2-756" fmla="*/ 693713 h 2242107"/>
              <a:gd name="connsiteX3-757" fmla="*/ 1733949 w 2003583"/>
              <a:gd name="connsiteY3-758" fmla="*/ 922459 h 2242107"/>
              <a:gd name="connsiteX4-759" fmla="*/ 1733949 w 2003583"/>
              <a:gd name="connsiteY4-760" fmla="*/ 1319649 h 2242107"/>
              <a:gd name="connsiteX5-761" fmla="*/ 1977299 w 2003583"/>
              <a:gd name="connsiteY5-762" fmla="*/ 1548395 h 2242107"/>
              <a:gd name="connsiteX6-763" fmla="*/ 1859633 w 2003583"/>
              <a:gd name="connsiteY6-764" fmla="*/ 1752197 h 2242107"/>
              <a:gd name="connsiteX7-765" fmla="*/ 1539859 w 2003583"/>
              <a:gd name="connsiteY7-766" fmla="*/ 1655823 h 2242107"/>
              <a:gd name="connsiteX8-767" fmla="*/ 1195882 w 2003583"/>
              <a:gd name="connsiteY8-768" fmla="*/ 1854418 h 2242107"/>
              <a:gd name="connsiteX9-769" fmla="*/ 1119457 w 2003583"/>
              <a:gd name="connsiteY9-770" fmla="*/ 2179538 h 2242107"/>
              <a:gd name="connsiteX10-771" fmla="*/ 884127 w 2003583"/>
              <a:gd name="connsiteY10-772" fmla="*/ 2179538 h 2242107"/>
              <a:gd name="connsiteX11-773" fmla="*/ 807702 w 2003583"/>
              <a:gd name="connsiteY11-774" fmla="*/ 1854418 h 2242107"/>
              <a:gd name="connsiteX12-775" fmla="*/ 463725 w 2003583"/>
              <a:gd name="connsiteY12-776" fmla="*/ 1655823 h 2242107"/>
              <a:gd name="connsiteX13-777" fmla="*/ 143951 w 2003583"/>
              <a:gd name="connsiteY13-778" fmla="*/ 1752197 h 2242107"/>
              <a:gd name="connsiteX14-779" fmla="*/ 26285 w 2003583"/>
              <a:gd name="connsiteY14-780" fmla="*/ 1548395 h 2242107"/>
              <a:gd name="connsiteX15-781" fmla="*/ 269635 w 2003583"/>
              <a:gd name="connsiteY15-782" fmla="*/ 1319649 h 2242107"/>
              <a:gd name="connsiteX16-783" fmla="*/ 269635 w 2003583"/>
              <a:gd name="connsiteY16-784" fmla="*/ 922459 h 2242107"/>
              <a:gd name="connsiteX17-785" fmla="*/ 26285 w 2003583"/>
              <a:gd name="connsiteY17-786" fmla="*/ 693713 h 2242107"/>
              <a:gd name="connsiteX18-787" fmla="*/ 143951 w 2003583"/>
              <a:gd name="connsiteY18-788" fmla="*/ 489911 h 2242107"/>
              <a:gd name="connsiteX19-789" fmla="*/ 463725 w 2003583"/>
              <a:gd name="connsiteY19-790" fmla="*/ 586285 h 2242107"/>
              <a:gd name="connsiteX20-791" fmla="*/ 807702 w 2003583"/>
              <a:gd name="connsiteY20-792" fmla="*/ 387690 h 2242107"/>
              <a:gd name="connsiteX21-793" fmla="*/ 884127 w 2003583"/>
              <a:gd name="connsiteY21-794" fmla="*/ 62570 h 2242107"/>
              <a:gd name="connsiteX22-795" fmla="*/ 1119457 w 2003583"/>
              <a:gd name="connsiteY22-796" fmla="*/ 62570 h 2242107"/>
              <a:gd name="connsiteX23-797" fmla="*/ 1195882 w 2003583"/>
              <a:gd name="connsiteY23-798" fmla="*/ 387690 h 2242107"/>
              <a:gd name="connsiteX24-799" fmla="*/ 1539859 w 2003583"/>
              <a:gd name="connsiteY24-800" fmla="*/ 586285 h 2242107"/>
              <a:gd name="connsiteX0-801" fmla="*/ 1539859 w 2003583"/>
              <a:gd name="connsiteY0-802" fmla="*/ 586285 h 2242107"/>
              <a:gd name="connsiteX1-803" fmla="*/ 1859633 w 2003583"/>
              <a:gd name="connsiteY1-804" fmla="*/ 489911 h 2242107"/>
              <a:gd name="connsiteX2-805" fmla="*/ 1977299 w 2003583"/>
              <a:gd name="connsiteY2-806" fmla="*/ 693713 h 2242107"/>
              <a:gd name="connsiteX3-807" fmla="*/ 1733949 w 2003583"/>
              <a:gd name="connsiteY3-808" fmla="*/ 922459 h 2242107"/>
              <a:gd name="connsiteX4-809" fmla="*/ 1733949 w 2003583"/>
              <a:gd name="connsiteY4-810" fmla="*/ 1319649 h 2242107"/>
              <a:gd name="connsiteX5-811" fmla="*/ 1977299 w 2003583"/>
              <a:gd name="connsiteY5-812" fmla="*/ 1548395 h 2242107"/>
              <a:gd name="connsiteX6-813" fmla="*/ 1859633 w 2003583"/>
              <a:gd name="connsiteY6-814" fmla="*/ 1752197 h 2242107"/>
              <a:gd name="connsiteX7-815" fmla="*/ 1539859 w 2003583"/>
              <a:gd name="connsiteY7-816" fmla="*/ 1655823 h 2242107"/>
              <a:gd name="connsiteX8-817" fmla="*/ 1195882 w 2003583"/>
              <a:gd name="connsiteY8-818" fmla="*/ 1854418 h 2242107"/>
              <a:gd name="connsiteX9-819" fmla="*/ 1119457 w 2003583"/>
              <a:gd name="connsiteY9-820" fmla="*/ 2179538 h 2242107"/>
              <a:gd name="connsiteX10-821" fmla="*/ 884127 w 2003583"/>
              <a:gd name="connsiteY10-822" fmla="*/ 2179538 h 2242107"/>
              <a:gd name="connsiteX11-823" fmla="*/ 807702 w 2003583"/>
              <a:gd name="connsiteY11-824" fmla="*/ 1854418 h 2242107"/>
              <a:gd name="connsiteX12-825" fmla="*/ 463725 w 2003583"/>
              <a:gd name="connsiteY12-826" fmla="*/ 1655823 h 2242107"/>
              <a:gd name="connsiteX13-827" fmla="*/ 143951 w 2003583"/>
              <a:gd name="connsiteY13-828" fmla="*/ 1752197 h 2242107"/>
              <a:gd name="connsiteX14-829" fmla="*/ 26285 w 2003583"/>
              <a:gd name="connsiteY14-830" fmla="*/ 1548395 h 2242107"/>
              <a:gd name="connsiteX15-831" fmla="*/ 269635 w 2003583"/>
              <a:gd name="connsiteY15-832" fmla="*/ 1319649 h 2242107"/>
              <a:gd name="connsiteX16-833" fmla="*/ 269635 w 2003583"/>
              <a:gd name="connsiteY16-834" fmla="*/ 922459 h 2242107"/>
              <a:gd name="connsiteX17-835" fmla="*/ 26285 w 2003583"/>
              <a:gd name="connsiteY17-836" fmla="*/ 693713 h 2242107"/>
              <a:gd name="connsiteX18-837" fmla="*/ 143951 w 2003583"/>
              <a:gd name="connsiteY18-838" fmla="*/ 489911 h 2242107"/>
              <a:gd name="connsiteX19-839" fmla="*/ 463725 w 2003583"/>
              <a:gd name="connsiteY19-840" fmla="*/ 586285 h 2242107"/>
              <a:gd name="connsiteX20-841" fmla="*/ 807702 w 2003583"/>
              <a:gd name="connsiteY20-842" fmla="*/ 387690 h 2242107"/>
              <a:gd name="connsiteX21-843" fmla="*/ 884127 w 2003583"/>
              <a:gd name="connsiteY21-844" fmla="*/ 62570 h 2242107"/>
              <a:gd name="connsiteX22-845" fmla="*/ 1119457 w 2003583"/>
              <a:gd name="connsiteY22-846" fmla="*/ 62570 h 2242107"/>
              <a:gd name="connsiteX23-847" fmla="*/ 1195882 w 2003583"/>
              <a:gd name="connsiteY23-848" fmla="*/ 387690 h 2242107"/>
              <a:gd name="connsiteX24-849" fmla="*/ 1539859 w 2003583"/>
              <a:gd name="connsiteY24-850" fmla="*/ 586285 h 2242107"/>
              <a:gd name="connsiteX0-851" fmla="*/ 1539859 w 2003583"/>
              <a:gd name="connsiteY0-852" fmla="*/ 586285 h 2242107"/>
              <a:gd name="connsiteX1-853" fmla="*/ 1859633 w 2003583"/>
              <a:gd name="connsiteY1-854" fmla="*/ 489911 h 2242107"/>
              <a:gd name="connsiteX2-855" fmla="*/ 1977299 w 2003583"/>
              <a:gd name="connsiteY2-856" fmla="*/ 693713 h 2242107"/>
              <a:gd name="connsiteX3-857" fmla="*/ 1733949 w 2003583"/>
              <a:gd name="connsiteY3-858" fmla="*/ 922459 h 2242107"/>
              <a:gd name="connsiteX4-859" fmla="*/ 1733949 w 2003583"/>
              <a:gd name="connsiteY4-860" fmla="*/ 1319649 h 2242107"/>
              <a:gd name="connsiteX5-861" fmla="*/ 1977299 w 2003583"/>
              <a:gd name="connsiteY5-862" fmla="*/ 1548395 h 2242107"/>
              <a:gd name="connsiteX6-863" fmla="*/ 1859633 w 2003583"/>
              <a:gd name="connsiteY6-864" fmla="*/ 1752197 h 2242107"/>
              <a:gd name="connsiteX7-865" fmla="*/ 1539859 w 2003583"/>
              <a:gd name="connsiteY7-866" fmla="*/ 1655823 h 2242107"/>
              <a:gd name="connsiteX8-867" fmla="*/ 1195882 w 2003583"/>
              <a:gd name="connsiteY8-868" fmla="*/ 1854418 h 2242107"/>
              <a:gd name="connsiteX9-869" fmla="*/ 1119457 w 2003583"/>
              <a:gd name="connsiteY9-870" fmla="*/ 2179538 h 2242107"/>
              <a:gd name="connsiteX10-871" fmla="*/ 884127 w 2003583"/>
              <a:gd name="connsiteY10-872" fmla="*/ 2179538 h 2242107"/>
              <a:gd name="connsiteX11-873" fmla="*/ 807702 w 2003583"/>
              <a:gd name="connsiteY11-874" fmla="*/ 1854418 h 2242107"/>
              <a:gd name="connsiteX12-875" fmla="*/ 463725 w 2003583"/>
              <a:gd name="connsiteY12-876" fmla="*/ 1655823 h 2242107"/>
              <a:gd name="connsiteX13-877" fmla="*/ 143951 w 2003583"/>
              <a:gd name="connsiteY13-878" fmla="*/ 1752197 h 2242107"/>
              <a:gd name="connsiteX14-879" fmla="*/ 26285 w 2003583"/>
              <a:gd name="connsiteY14-880" fmla="*/ 1548395 h 2242107"/>
              <a:gd name="connsiteX15-881" fmla="*/ 269635 w 2003583"/>
              <a:gd name="connsiteY15-882" fmla="*/ 1319649 h 2242107"/>
              <a:gd name="connsiteX16-883" fmla="*/ 269635 w 2003583"/>
              <a:gd name="connsiteY16-884" fmla="*/ 922459 h 2242107"/>
              <a:gd name="connsiteX17-885" fmla="*/ 26285 w 2003583"/>
              <a:gd name="connsiteY17-886" fmla="*/ 693713 h 2242107"/>
              <a:gd name="connsiteX18-887" fmla="*/ 143951 w 2003583"/>
              <a:gd name="connsiteY18-888" fmla="*/ 489911 h 2242107"/>
              <a:gd name="connsiteX19-889" fmla="*/ 463725 w 2003583"/>
              <a:gd name="connsiteY19-890" fmla="*/ 586285 h 2242107"/>
              <a:gd name="connsiteX20-891" fmla="*/ 807702 w 2003583"/>
              <a:gd name="connsiteY20-892" fmla="*/ 387690 h 2242107"/>
              <a:gd name="connsiteX21-893" fmla="*/ 884127 w 2003583"/>
              <a:gd name="connsiteY21-894" fmla="*/ 62570 h 2242107"/>
              <a:gd name="connsiteX22-895" fmla="*/ 1119457 w 2003583"/>
              <a:gd name="connsiteY22-896" fmla="*/ 62570 h 2242107"/>
              <a:gd name="connsiteX23-897" fmla="*/ 1195882 w 2003583"/>
              <a:gd name="connsiteY23-898" fmla="*/ 387690 h 2242107"/>
              <a:gd name="connsiteX24-899" fmla="*/ 1539859 w 2003583"/>
              <a:gd name="connsiteY24-900" fmla="*/ 586285 h 2242107"/>
              <a:gd name="connsiteX0-901" fmla="*/ 1539859 w 2003583"/>
              <a:gd name="connsiteY0-902" fmla="*/ 586285 h 2242107"/>
              <a:gd name="connsiteX1-903" fmla="*/ 1859633 w 2003583"/>
              <a:gd name="connsiteY1-904" fmla="*/ 489911 h 2242107"/>
              <a:gd name="connsiteX2-905" fmla="*/ 1977299 w 2003583"/>
              <a:gd name="connsiteY2-906" fmla="*/ 693713 h 2242107"/>
              <a:gd name="connsiteX3-907" fmla="*/ 1733949 w 2003583"/>
              <a:gd name="connsiteY3-908" fmla="*/ 922459 h 2242107"/>
              <a:gd name="connsiteX4-909" fmla="*/ 1733949 w 2003583"/>
              <a:gd name="connsiteY4-910" fmla="*/ 1319649 h 2242107"/>
              <a:gd name="connsiteX5-911" fmla="*/ 1977299 w 2003583"/>
              <a:gd name="connsiteY5-912" fmla="*/ 1548395 h 2242107"/>
              <a:gd name="connsiteX6-913" fmla="*/ 1859633 w 2003583"/>
              <a:gd name="connsiteY6-914" fmla="*/ 1752197 h 2242107"/>
              <a:gd name="connsiteX7-915" fmla="*/ 1539859 w 2003583"/>
              <a:gd name="connsiteY7-916" fmla="*/ 1655823 h 2242107"/>
              <a:gd name="connsiteX8-917" fmla="*/ 1195882 w 2003583"/>
              <a:gd name="connsiteY8-918" fmla="*/ 1854418 h 2242107"/>
              <a:gd name="connsiteX9-919" fmla="*/ 1119457 w 2003583"/>
              <a:gd name="connsiteY9-920" fmla="*/ 2179538 h 2242107"/>
              <a:gd name="connsiteX10-921" fmla="*/ 884127 w 2003583"/>
              <a:gd name="connsiteY10-922" fmla="*/ 2179538 h 2242107"/>
              <a:gd name="connsiteX11-923" fmla="*/ 807702 w 2003583"/>
              <a:gd name="connsiteY11-924" fmla="*/ 1854418 h 2242107"/>
              <a:gd name="connsiteX12-925" fmla="*/ 463725 w 2003583"/>
              <a:gd name="connsiteY12-926" fmla="*/ 1655823 h 2242107"/>
              <a:gd name="connsiteX13-927" fmla="*/ 143951 w 2003583"/>
              <a:gd name="connsiteY13-928" fmla="*/ 1752197 h 2242107"/>
              <a:gd name="connsiteX14-929" fmla="*/ 26285 w 2003583"/>
              <a:gd name="connsiteY14-930" fmla="*/ 1548395 h 2242107"/>
              <a:gd name="connsiteX15-931" fmla="*/ 269635 w 2003583"/>
              <a:gd name="connsiteY15-932" fmla="*/ 1319649 h 2242107"/>
              <a:gd name="connsiteX16-933" fmla="*/ 269635 w 2003583"/>
              <a:gd name="connsiteY16-934" fmla="*/ 922459 h 2242107"/>
              <a:gd name="connsiteX17-935" fmla="*/ 26285 w 2003583"/>
              <a:gd name="connsiteY17-936" fmla="*/ 693713 h 2242107"/>
              <a:gd name="connsiteX18-937" fmla="*/ 143951 w 2003583"/>
              <a:gd name="connsiteY18-938" fmla="*/ 489911 h 2242107"/>
              <a:gd name="connsiteX19-939" fmla="*/ 463725 w 2003583"/>
              <a:gd name="connsiteY19-940" fmla="*/ 586285 h 2242107"/>
              <a:gd name="connsiteX20-941" fmla="*/ 807702 w 2003583"/>
              <a:gd name="connsiteY20-942" fmla="*/ 387690 h 2242107"/>
              <a:gd name="connsiteX21-943" fmla="*/ 884127 w 2003583"/>
              <a:gd name="connsiteY21-944" fmla="*/ 62570 h 2242107"/>
              <a:gd name="connsiteX22-945" fmla="*/ 1119457 w 2003583"/>
              <a:gd name="connsiteY22-946" fmla="*/ 62570 h 2242107"/>
              <a:gd name="connsiteX23-947" fmla="*/ 1195882 w 2003583"/>
              <a:gd name="connsiteY23-948" fmla="*/ 387690 h 2242107"/>
              <a:gd name="connsiteX24-949" fmla="*/ 1539859 w 2003583"/>
              <a:gd name="connsiteY24-950" fmla="*/ 586285 h 2242107"/>
              <a:gd name="connsiteX0-951" fmla="*/ 1539859 w 2003583"/>
              <a:gd name="connsiteY0-952" fmla="*/ 586285 h 2242107"/>
              <a:gd name="connsiteX1-953" fmla="*/ 1859633 w 2003583"/>
              <a:gd name="connsiteY1-954" fmla="*/ 489911 h 2242107"/>
              <a:gd name="connsiteX2-955" fmla="*/ 1977299 w 2003583"/>
              <a:gd name="connsiteY2-956" fmla="*/ 693713 h 2242107"/>
              <a:gd name="connsiteX3-957" fmla="*/ 1733949 w 2003583"/>
              <a:gd name="connsiteY3-958" fmla="*/ 922459 h 2242107"/>
              <a:gd name="connsiteX4-959" fmla="*/ 1733949 w 2003583"/>
              <a:gd name="connsiteY4-960" fmla="*/ 1319649 h 2242107"/>
              <a:gd name="connsiteX5-961" fmla="*/ 1977299 w 2003583"/>
              <a:gd name="connsiteY5-962" fmla="*/ 1548395 h 2242107"/>
              <a:gd name="connsiteX6-963" fmla="*/ 1859633 w 2003583"/>
              <a:gd name="connsiteY6-964" fmla="*/ 1752197 h 2242107"/>
              <a:gd name="connsiteX7-965" fmla="*/ 1539859 w 2003583"/>
              <a:gd name="connsiteY7-966" fmla="*/ 1655823 h 2242107"/>
              <a:gd name="connsiteX8-967" fmla="*/ 1195882 w 2003583"/>
              <a:gd name="connsiteY8-968" fmla="*/ 1854418 h 2242107"/>
              <a:gd name="connsiteX9-969" fmla="*/ 1119457 w 2003583"/>
              <a:gd name="connsiteY9-970" fmla="*/ 2179538 h 2242107"/>
              <a:gd name="connsiteX10-971" fmla="*/ 884127 w 2003583"/>
              <a:gd name="connsiteY10-972" fmla="*/ 2179538 h 2242107"/>
              <a:gd name="connsiteX11-973" fmla="*/ 807702 w 2003583"/>
              <a:gd name="connsiteY11-974" fmla="*/ 1854418 h 2242107"/>
              <a:gd name="connsiteX12-975" fmla="*/ 463725 w 2003583"/>
              <a:gd name="connsiteY12-976" fmla="*/ 1655823 h 2242107"/>
              <a:gd name="connsiteX13-977" fmla="*/ 143951 w 2003583"/>
              <a:gd name="connsiteY13-978" fmla="*/ 1752197 h 2242107"/>
              <a:gd name="connsiteX14-979" fmla="*/ 26285 w 2003583"/>
              <a:gd name="connsiteY14-980" fmla="*/ 1548395 h 2242107"/>
              <a:gd name="connsiteX15-981" fmla="*/ 269635 w 2003583"/>
              <a:gd name="connsiteY15-982" fmla="*/ 1319649 h 2242107"/>
              <a:gd name="connsiteX16-983" fmla="*/ 269635 w 2003583"/>
              <a:gd name="connsiteY16-984" fmla="*/ 922459 h 2242107"/>
              <a:gd name="connsiteX17-985" fmla="*/ 26285 w 2003583"/>
              <a:gd name="connsiteY17-986" fmla="*/ 693713 h 2242107"/>
              <a:gd name="connsiteX18-987" fmla="*/ 143951 w 2003583"/>
              <a:gd name="connsiteY18-988" fmla="*/ 489911 h 2242107"/>
              <a:gd name="connsiteX19-989" fmla="*/ 463725 w 2003583"/>
              <a:gd name="connsiteY19-990" fmla="*/ 586285 h 2242107"/>
              <a:gd name="connsiteX20-991" fmla="*/ 807702 w 2003583"/>
              <a:gd name="connsiteY20-992" fmla="*/ 387690 h 2242107"/>
              <a:gd name="connsiteX21-993" fmla="*/ 884127 w 2003583"/>
              <a:gd name="connsiteY21-994" fmla="*/ 62570 h 2242107"/>
              <a:gd name="connsiteX22-995" fmla="*/ 1119457 w 2003583"/>
              <a:gd name="connsiteY22-996" fmla="*/ 62570 h 2242107"/>
              <a:gd name="connsiteX23-997" fmla="*/ 1195882 w 2003583"/>
              <a:gd name="connsiteY23-998" fmla="*/ 387690 h 2242107"/>
              <a:gd name="connsiteX24-999" fmla="*/ 1539859 w 2003583"/>
              <a:gd name="connsiteY24-1000" fmla="*/ 586285 h 2242107"/>
              <a:gd name="connsiteX0-1001" fmla="*/ 1539859 w 2003583"/>
              <a:gd name="connsiteY0-1002" fmla="*/ 586285 h 2242107"/>
              <a:gd name="connsiteX1-1003" fmla="*/ 1859633 w 2003583"/>
              <a:gd name="connsiteY1-1004" fmla="*/ 489911 h 2242107"/>
              <a:gd name="connsiteX2-1005" fmla="*/ 1977299 w 2003583"/>
              <a:gd name="connsiteY2-1006" fmla="*/ 693713 h 2242107"/>
              <a:gd name="connsiteX3-1007" fmla="*/ 1733949 w 2003583"/>
              <a:gd name="connsiteY3-1008" fmla="*/ 922459 h 2242107"/>
              <a:gd name="connsiteX4-1009" fmla="*/ 1733949 w 2003583"/>
              <a:gd name="connsiteY4-1010" fmla="*/ 1319649 h 2242107"/>
              <a:gd name="connsiteX5-1011" fmla="*/ 1977299 w 2003583"/>
              <a:gd name="connsiteY5-1012" fmla="*/ 1548395 h 2242107"/>
              <a:gd name="connsiteX6-1013" fmla="*/ 1859633 w 2003583"/>
              <a:gd name="connsiteY6-1014" fmla="*/ 1752197 h 2242107"/>
              <a:gd name="connsiteX7-1015" fmla="*/ 1539859 w 2003583"/>
              <a:gd name="connsiteY7-1016" fmla="*/ 1655823 h 2242107"/>
              <a:gd name="connsiteX8-1017" fmla="*/ 1195882 w 2003583"/>
              <a:gd name="connsiteY8-1018" fmla="*/ 1854418 h 2242107"/>
              <a:gd name="connsiteX9-1019" fmla="*/ 1119457 w 2003583"/>
              <a:gd name="connsiteY9-1020" fmla="*/ 2179538 h 2242107"/>
              <a:gd name="connsiteX10-1021" fmla="*/ 884127 w 2003583"/>
              <a:gd name="connsiteY10-1022" fmla="*/ 2179538 h 2242107"/>
              <a:gd name="connsiteX11-1023" fmla="*/ 807702 w 2003583"/>
              <a:gd name="connsiteY11-1024" fmla="*/ 1854418 h 2242107"/>
              <a:gd name="connsiteX12-1025" fmla="*/ 463725 w 2003583"/>
              <a:gd name="connsiteY12-1026" fmla="*/ 1655823 h 2242107"/>
              <a:gd name="connsiteX13-1027" fmla="*/ 143951 w 2003583"/>
              <a:gd name="connsiteY13-1028" fmla="*/ 1752197 h 2242107"/>
              <a:gd name="connsiteX14-1029" fmla="*/ 26285 w 2003583"/>
              <a:gd name="connsiteY14-1030" fmla="*/ 1548395 h 2242107"/>
              <a:gd name="connsiteX15-1031" fmla="*/ 269635 w 2003583"/>
              <a:gd name="connsiteY15-1032" fmla="*/ 1319649 h 2242107"/>
              <a:gd name="connsiteX16-1033" fmla="*/ 269635 w 2003583"/>
              <a:gd name="connsiteY16-1034" fmla="*/ 922459 h 2242107"/>
              <a:gd name="connsiteX17-1035" fmla="*/ 26285 w 2003583"/>
              <a:gd name="connsiteY17-1036" fmla="*/ 693713 h 2242107"/>
              <a:gd name="connsiteX18-1037" fmla="*/ 143951 w 2003583"/>
              <a:gd name="connsiteY18-1038" fmla="*/ 489911 h 2242107"/>
              <a:gd name="connsiteX19-1039" fmla="*/ 463725 w 2003583"/>
              <a:gd name="connsiteY19-1040" fmla="*/ 586285 h 2242107"/>
              <a:gd name="connsiteX20-1041" fmla="*/ 807702 w 2003583"/>
              <a:gd name="connsiteY20-1042" fmla="*/ 387690 h 2242107"/>
              <a:gd name="connsiteX21-1043" fmla="*/ 884127 w 2003583"/>
              <a:gd name="connsiteY21-1044" fmla="*/ 62570 h 2242107"/>
              <a:gd name="connsiteX22-1045" fmla="*/ 1119457 w 2003583"/>
              <a:gd name="connsiteY22-1046" fmla="*/ 62570 h 2242107"/>
              <a:gd name="connsiteX23-1047" fmla="*/ 1195882 w 2003583"/>
              <a:gd name="connsiteY23-1048" fmla="*/ 387690 h 2242107"/>
              <a:gd name="connsiteX24-1049" fmla="*/ 1539859 w 2003583"/>
              <a:gd name="connsiteY24-1050" fmla="*/ 586285 h 2242107"/>
              <a:gd name="connsiteX0-1051" fmla="*/ 1539859 w 2003583"/>
              <a:gd name="connsiteY0-1052" fmla="*/ 586285 h 2242107"/>
              <a:gd name="connsiteX1-1053" fmla="*/ 1815989 w 2003583"/>
              <a:gd name="connsiteY1-1054" fmla="*/ 481182 h 2242107"/>
              <a:gd name="connsiteX2-1055" fmla="*/ 1977299 w 2003583"/>
              <a:gd name="connsiteY2-1056" fmla="*/ 693713 h 2242107"/>
              <a:gd name="connsiteX3-1057" fmla="*/ 1733949 w 2003583"/>
              <a:gd name="connsiteY3-1058" fmla="*/ 922459 h 2242107"/>
              <a:gd name="connsiteX4-1059" fmla="*/ 1733949 w 2003583"/>
              <a:gd name="connsiteY4-1060" fmla="*/ 1319649 h 2242107"/>
              <a:gd name="connsiteX5-1061" fmla="*/ 1977299 w 2003583"/>
              <a:gd name="connsiteY5-1062" fmla="*/ 1548395 h 2242107"/>
              <a:gd name="connsiteX6-1063" fmla="*/ 1859633 w 2003583"/>
              <a:gd name="connsiteY6-1064" fmla="*/ 1752197 h 2242107"/>
              <a:gd name="connsiteX7-1065" fmla="*/ 1539859 w 2003583"/>
              <a:gd name="connsiteY7-1066" fmla="*/ 1655823 h 2242107"/>
              <a:gd name="connsiteX8-1067" fmla="*/ 1195882 w 2003583"/>
              <a:gd name="connsiteY8-1068" fmla="*/ 1854418 h 2242107"/>
              <a:gd name="connsiteX9-1069" fmla="*/ 1119457 w 2003583"/>
              <a:gd name="connsiteY9-1070" fmla="*/ 2179538 h 2242107"/>
              <a:gd name="connsiteX10-1071" fmla="*/ 884127 w 2003583"/>
              <a:gd name="connsiteY10-1072" fmla="*/ 2179538 h 2242107"/>
              <a:gd name="connsiteX11-1073" fmla="*/ 807702 w 2003583"/>
              <a:gd name="connsiteY11-1074" fmla="*/ 1854418 h 2242107"/>
              <a:gd name="connsiteX12-1075" fmla="*/ 463725 w 2003583"/>
              <a:gd name="connsiteY12-1076" fmla="*/ 1655823 h 2242107"/>
              <a:gd name="connsiteX13-1077" fmla="*/ 143951 w 2003583"/>
              <a:gd name="connsiteY13-1078" fmla="*/ 1752197 h 2242107"/>
              <a:gd name="connsiteX14-1079" fmla="*/ 26285 w 2003583"/>
              <a:gd name="connsiteY14-1080" fmla="*/ 1548395 h 2242107"/>
              <a:gd name="connsiteX15-1081" fmla="*/ 269635 w 2003583"/>
              <a:gd name="connsiteY15-1082" fmla="*/ 1319649 h 2242107"/>
              <a:gd name="connsiteX16-1083" fmla="*/ 269635 w 2003583"/>
              <a:gd name="connsiteY16-1084" fmla="*/ 922459 h 2242107"/>
              <a:gd name="connsiteX17-1085" fmla="*/ 26285 w 2003583"/>
              <a:gd name="connsiteY17-1086" fmla="*/ 693713 h 2242107"/>
              <a:gd name="connsiteX18-1087" fmla="*/ 143951 w 2003583"/>
              <a:gd name="connsiteY18-1088" fmla="*/ 489911 h 2242107"/>
              <a:gd name="connsiteX19-1089" fmla="*/ 463725 w 2003583"/>
              <a:gd name="connsiteY19-1090" fmla="*/ 586285 h 2242107"/>
              <a:gd name="connsiteX20-1091" fmla="*/ 807702 w 2003583"/>
              <a:gd name="connsiteY20-1092" fmla="*/ 387690 h 2242107"/>
              <a:gd name="connsiteX21-1093" fmla="*/ 884127 w 2003583"/>
              <a:gd name="connsiteY21-1094" fmla="*/ 62570 h 2242107"/>
              <a:gd name="connsiteX22-1095" fmla="*/ 1119457 w 2003583"/>
              <a:gd name="connsiteY22-1096" fmla="*/ 62570 h 2242107"/>
              <a:gd name="connsiteX23-1097" fmla="*/ 1195882 w 2003583"/>
              <a:gd name="connsiteY23-1098" fmla="*/ 387690 h 2242107"/>
              <a:gd name="connsiteX24-1099" fmla="*/ 1539859 w 2003583"/>
              <a:gd name="connsiteY24-1100" fmla="*/ 586285 h 2242107"/>
              <a:gd name="connsiteX0-1101" fmla="*/ 1539859 w 2003583"/>
              <a:gd name="connsiteY0-1102" fmla="*/ 586285 h 2225306"/>
              <a:gd name="connsiteX1-1103" fmla="*/ 1815989 w 2003583"/>
              <a:gd name="connsiteY1-1104" fmla="*/ 481182 h 2225306"/>
              <a:gd name="connsiteX2-1105" fmla="*/ 1977299 w 2003583"/>
              <a:gd name="connsiteY2-1106" fmla="*/ 693713 h 2225306"/>
              <a:gd name="connsiteX3-1107" fmla="*/ 1733949 w 2003583"/>
              <a:gd name="connsiteY3-1108" fmla="*/ 922459 h 2225306"/>
              <a:gd name="connsiteX4-1109" fmla="*/ 1733949 w 2003583"/>
              <a:gd name="connsiteY4-1110" fmla="*/ 1319649 h 2225306"/>
              <a:gd name="connsiteX5-1111" fmla="*/ 1977299 w 2003583"/>
              <a:gd name="connsiteY5-1112" fmla="*/ 1548395 h 2225306"/>
              <a:gd name="connsiteX6-1113" fmla="*/ 1859633 w 2003583"/>
              <a:gd name="connsiteY6-1114" fmla="*/ 1752197 h 2225306"/>
              <a:gd name="connsiteX7-1115" fmla="*/ 1539859 w 2003583"/>
              <a:gd name="connsiteY7-1116" fmla="*/ 1655823 h 2225306"/>
              <a:gd name="connsiteX8-1117" fmla="*/ 1195882 w 2003583"/>
              <a:gd name="connsiteY8-1118" fmla="*/ 1854418 h 2225306"/>
              <a:gd name="connsiteX9-1119" fmla="*/ 1119457 w 2003583"/>
              <a:gd name="connsiteY9-1120" fmla="*/ 2179538 h 2225306"/>
              <a:gd name="connsiteX10-1121" fmla="*/ 849212 w 2003583"/>
              <a:gd name="connsiteY10-1122" fmla="*/ 2188266 h 2225306"/>
              <a:gd name="connsiteX11-1123" fmla="*/ 807702 w 2003583"/>
              <a:gd name="connsiteY11-1124" fmla="*/ 1854418 h 2225306"/>
              <a:gd name="connsiteX12-1125" fmla="*/ 463725 w 2003583"/>
              <a:gd name="connsiteY12-1126" fmla="*/ 1655823 h 2225306"/>
              <a:gd name="connsiteX13-1127" fmla="*/ 143951 w 2003583"/>
              <a:gd name="connsiteY13-1128" fmla="*/ 1752197 h 2225306"/>
              <a:gd name="connsiteX14-1129" fmla="*/ 26285 w 2003583"/>
              <a:gd name="connsiteY14-1130" fmla="*/ 1548395 h 2225306"/>
              <a:gd name="connsiteX15-1131" fmla="*/ 269635 w 2003583"/>
              <a:gd name="connsiteY15-1132" fmla="*/ 1319649 h 2225306"/>
              <a:gd name="connsiteX16-1133" fmla="*/ 269635 w 2003583"/>
              <a:gd name="connsiteY16-1134" fmla="*/ 922459 h 2225306"/>
              <a:gd name="connsiteX17-1135" fmla="*/ 26285 w 2003583"/>
              <a:gd name="connsiteY17-1136" fmla="*/ 693713 h 2225306"/>
              <a:gd name="connsiteX18-1137" fmla="*/ 143951 w 2003583"/>
              <a:gd name="connsiteY18-1138" fmla="*/ 489911 h 2225306"/>
              <a:gd name="connsiteX19-1139" fmla="*/ 463725 w 2003583"/>
              <a:gd name="connsiteY19-1140" fmla="*/ 586285 h 2225306"/>
              <a:gd name="connsiteX20-1141" fmla="*/ 807702 w 2003583"/>
              <a:gd name="connsiteY20-1142" fmla="*/ 387690 h 2225306"/>
              <a:gd name="connsiteX21-1143" fmla="*/ 884127 w 2003583"/>
              <a:gd name="connsiteY21-1144" fmla="*/ 62570 h 2225306"/>
              <a:gd name="connsiteX22-1145" fmla="*/ 1119457 w 2003583"/>
              <a:gd name="connsiteY22-1146" fmla="*/ 62570 h 2225306"/>
              <a:gd name="connsiteX23-1147" fmla="*/ 1195882 w 2003583"/>
              <a:gd name="connsiteY23-1148" fmla="*/ 387690 h 2225306"/>
              <a:gd name="connsiteX24-1149" fmla="*/ 1539859 w 2003583"/>
              <a:gd name="connsiteY24-1150" fmla="*/ 586285 h 2225306"/>
              <a:gd name="connsiteX0-1151" fmla="*/ 1551437 w 2015161"/>
              <a:gd name="connsiteY0-1152" fmla="*/ 586285 h 2225304"/>
              <a:gd name="connsiteX1-1153" fmla="*/ 1827567 w 2015161"/>
              <a:gd name="connsiteY1-1154" fmla="*/ 481182 h 2225304"/>
              <a:gd name="connsiteX2-1155" fmla="*/ 1988877 w 2015161"/>
              <a:gd name="connsiteY2-1156" fmla="*/ 693713 h 2225304"/>
              <a:gd name="connsiteX3-1157" fmla="*/ 1745527 w 2015161"/>
              <a:gd name="connsiteY3-1158" fmla="*/ 922459 h 2225304"/>
              <a:gd name="connsiteX4-1159" fmla="*/ 1745527 w 2015161"/>
              <a:gd name="connsiteY4-1160" fmla="*/ 1319649 h 2225304"/>
              <a:gd name="connsiteX5-1161" fmla="*/ 1988877 w 2015161"/>
              <a:gd name="connsiteY5-1162" fmla="*/ 1548395 h 2225304"/>
              <a:gd name="connsiteX6-1163" fmla="*/ 1871211 w 2015161"/>
              <a:gd name="connsiteY6-1164" fmla="*/ 1752197 h 2225304"/>
              <a:gd name="connsiteX7-1165" fmla="*/ 1551437 w 2015161"/>
              <a:gd name="connsiteY7-1166" fmla="*/ 1655823 h 2225304"/>
              <a:gd name="connsiteX8-1167" fmla="*/ 1207460 w 2015161"/>
              <a:gd name="connsiteY8-1168" fmla="*/ 1854418 h 2225304"/>
              <a:gd name="connsiteX9-1169" fmla="*/ 1131035 w 2015161"/>
              <a:gd name="connsiteY9-1170" fmla="*/ 2179538 h 2225304"/>
              <a:gd name="connsiteX10-1171" fmla="*/ 860790 w 2015161"/>
              <a:gd name="connsiteY10-1172" fmla="*/ 2188266 h 2225304"/>
              <a:gd name="connsiteX11-1173" fmla="*/ 819280 w 2015161"/>
              <a:gd name="connsiteY11-1174" fmla="*/ 1854418 h 2225304"/>
              <a:gd name="connsiteX12-1175" fmla="*/ 475303 w 2015161"/>
              <a:gd name="connsiteY12-1176" fmla="*/ 1655823 h 2225304"/>
              <a:gd name="connsiteX13-1177" fmla="*/ 155529 w 2015161"/>
              <a:gd name="connsiteY13-1178" fmla="*/ 1752197 h 2225304"/>
              <a:gd name="connsiteX14-1179" fmla="*/ 2948 w 2015161"/>
              <a:gd name="connsiteY14-1180" fmla="*/ 1522210 h 2225304"/>
              <a:gd name="connsiteX15-1181" fmla="*/ 281213 w 2015161"/>
              <a:gd name="connsiteY15-1182" fmla="*/ 1319649 h 2225304"/>
              <a:gd name="connsiteX16-1183" fmla="*/ 281213 w 2015161"/>
              <a:gd name="connsiteY16-1184" fmla="*/ 922459 h 2225304"/>
              <a:gd name="connsiteX17-1185" fmla="*/ 37863 w 2015161"/>
              <a:gd name="connsiteY17-1186" fmla="*/ 693713 h 2225304"/>
              <a:gd name="connsiteX18-1187" fmla="*/ 155529 w 2015161"/>
              <a:gd name="connsiteY18-1188" fmla="*/ 489911 h 2225304"/>
              <a:gd name="connsiteX19-1189" fmla="*/ 475303 w 2015161"/>
              <a:gd name="connsiteY19-1190" fmla="*/ 586285 h 2225304"/>
              <a:gd name="connsiteX20-1191" fmla="*/ 819280 w 2015161"/>
              <a:gd name="connsiteY20-1192" fmla="*/ 387690 h 2225304"/>
              <a:gd name="connsiteX21-1193" fmla="*/ 895705 w 2015161"/>
              <a:gd name="connsiteY21-1194" fmla="*/ 62570 h 2225304"/>
              <a:gd name="connsiteX22-1195" fmla="*/ 1131035 w 2015161"/>
              <a:gd name="connsiteY22-1196" fmla="*/ 62570 h 2225304"/>
              <a:gd name="connsiteX23-1197" fmla="*/ 1207460 w 2015161"/>
              <a:gd name="connsiteY23-1198" fmla="*/ 387690 h 2225304"/>
              <a:gd name="connsiteX24-1199" fmla="*/ 1551437 w 2015161"/>
              <a:gd name="connsiteY24-1200" fmla="*/ 586285 h 2225304"/>
              <a:gd name="connsiteX0-1201" fmla="*/ 1551439 w 2015163"/>
              <a:gd name="connsiteY0-1202" fmla="*/ 586285 h 2225306"/>
              <a:gd name="connsiteX1-1203" fmla="*/ 1827569 w 2015163"/>
              <a:gd name="connsiteY1-1204" fmla="*/ 481182 h 2225306"/>
              <a:gd name="connsiteX2-1205" fmla="*/ 1988879 w 2015163"/>
              <a:gd name="connsiteY2-1206" fmla="*/ 693713 h 2225306"/>
              <a:gd name="connsiteX3-1207" fmla="*/ 1745529 w 2015163"/>
              <a:gd name="connsiteY3-1208" fmla="*/ 922459 h 2225306"/>
              <a:gd name="connsiteX4-1209" fmla="*/ 1745529 w 2015163"/>
              <a:gd name="connsiteY4-1210" fmla="*/ 1319649 h 2225306"/>
              <a:gd name="connsiteX5-1211" fmla="*/ 1988879 w 2015163"/>
              <a:gd name="connsiteY5-1212" fmla="*/ 1548395 h 2225306"/>
              <a:gd name="connsiteX6-1213" fmla="*/ 1871213 w 2015163"/>
              <a:gd name="connsiteY6-1214" fmla="*/ 1752197 h 2225306"/>
              <a:gd name="connsiteX7-1215" fmla="*/ 1551439 w 2015163"/>
              <a:gd name="connsiteY7-1216" fmla="*/ 1655823 h 2225306"/>
              <a:gd name="connsiteX8-1217" fmla="*/ 1207462 w 2015163"/>
              <a:gd name="connsiteY8-1218" fmla="*/ 1854418 h 2225306"/>
              <a:gd name="connsiteX9-1219" fmla="*/ 1131037 w 2015163"/>
              <a:gd name="connsiteY9-1220" fmla="*/ 2179538 h 2225306"/>
              <a:gd name="connsiteX10-1221" fmla="*/ 860792 w 2015163"/>
              <a:gd name="connsiteY10-1222" fmla="*/ 2188266 h 2225306"/>
              <a:gd name="connsiteX11-1223" fmla="*/ 819282 w 2015163"/>
              <a:gd name="connsiteY11-1224" fmla="*/ 1854418 h 2225306"/>
              <a:gd name="connsiteX12-1225" fmla="*/ 475305 w 2015163"/>
              <a:gd name="connsiteY12-1226" fmla="*/ 1655823 h 2225306"/>
              <a:gd name="connsiteX13-1227" fmla="*/ 155531 w 2015163"/>
              <a:gd name="connsiteY13-1228" fmla="*/ 1752197 h 2225306"/>
              <a:gd name="connsiteX14-1229" fmla="*/ 2950 w 2015163"/>
              <a:gd name="connsiteY14-1230" fmla="*/ 1522210 h 2225306"/>
              <a:gd name="connsiteX15-1231" fmla="*/ 281215 w 2015163"/>
              <a:gd name="connsiteY15-1232" fmla="*/ 1319649 h 2225306"/>
              <a:gd name="connsiteX16-1233" fmla="*/ 281215 w 2015163"/>
              <a:gd name="connsiteY16-1234" fmla="*/ 922459 h 2225306"/>
              <a:gd name="connsiteX17-1235" fmla="*/ 37865 w 2015163"/>
              <a:gd name="connsiteY17-1236" fmla="*/ 693713 h 2225306"/>
              <a:gd name="connsiteX18-1237" fmla="*/ 155531 w 2015163"/>
              <a:gd name="connsiteY18-1238" fmla="*/ 463725 h 2225306"/>
              <a:gd name="connsiteX19-1239" fmla="*/ 475305 w 2015163"/>
              <a:gd name="connsiteY19-1240" fmla="*/ 586285 h 2225306"/>
              <a:gd name="connsiteX20-1241" fmla="*/ 819282 w 2015163"/>
              <a:gd name="connsiteY20-1242" fmla="*/ 387690 h 2225306"/>
              <a:gd name="connsiteX21-1243" fmla="*/ 895707 w 2015163"/>
              <a:gd name="connsiteY21-1244" fmla="*/ 62570 h 2225306"/>
              <a:gd name="connsiteX22-1245" fmla="*/ 1131037 w 2015163"/>
              <a:gd name="connsiteY22-1246" fmla="*/ 62570 h 2225306"/>
              <a:gd name="connsiteX23-1247" fmla="*/ 1207462 w 2015163"/>
              <a:gd name="connsiteY23-1248" fmla="*/ 387690 h 2225306"/>
              <a:gd name="connsiteX24-1249" fmla="*/ 1551439 w 2015163"/>
              <a:gd name="connsiteY24-1250" fmla="*/ 586285 h 2225306"/>
              <a:gd name="connsiteX0-1251" fmla="*/ 1551439 w 2015163"/>
              <a:gd name="connsiteY0-1252" fmla="*/ 575030 h 2214049"/>
              <a:gd name="connsiteX1-1253" fmla="*/ 1827569 w 2015163"/>
              <a:gd name="connsiteY1-1254" fmla="*/ 469927 h 2214049"/>
              <a:gd name="connsiteX2-1255" fmla="*/ 1988879 w 2015163"/>
              <a:gd name="connsiteY2-1256" fmla="*/ 682458 h 2214049"/>
              <a:gd name="connsiteX3-1257" fmla="*/ 1745529 w 2015163"/>
              <a:gd name="connsiteY3-1258" fmla="*/ 911204 h 2214049"/>
              <a:gd name="connsiteX4-1259" fmla="*/ 1745529 w 2015163"/>
              <a:gd name="connsiteY4-1260" fmla="*/ 1308394 h 2214049"/>
              <a:gd name="connsiteX5-1261" fmla="*/ 1988879 w 2015163"/>
              <a:gd name="connsiteY5-1262" fmla="*/ 1537140 h 2214049"/>
              <a:gd name="connsiteX6-1263" fmla="*/ 1871213 w 2015163"/>
              <a:gd name="connsiteY6-1264" fmla="*/ 1740942 h 2214049"/>
              <a:gd name="connsiteX7-1265" fmla="*/ 1551439 w 2015163"/>
              <a:gd name="connsiteY7-1266" fmla="*/ 1644568 h 2214049"/>
              <a:gd name="connsiteX8-1267" fmla="*/ 1207462 w 2015163"/>
              <a:gd name="connsiteY8-1268" fmla="*/ 1843163 h 2214049"/>
              <a:gd name="connsiteX9-1269" fmla="*/ 1131037 w 2015163"/>
              <a:gd name="connsiteY9-1270" fmla="*/ 2168283 h 2214049"/>
              <a:gd name="connsiteX10-1271" fmla="*/ 860792 w 2015163"/>
              <a:gd name="connsiteY10-1272" fmla="*/ 2177011 h 2214049"/>
              <a:gd name="connsiteX11-1273" fmla="*/ 819282 w 2015163"/>
              <a:gd name="connsiteY11-1274" fmla="*/ 1843163 h 2214049"/>
              <a:gd name="connsiteX12-1275" fmla="*/ 475305 w 2015163"/>
              <a:gd name="connsiteY12-1276" fmla="*/ 1644568 h 2214049"/>
              <a:gd name="connsiteX13-1277" fmla="*/ 155531 w 2015163"/>
              <a:gd name="connsiteY13-1278" fmla="*/ 1740942 h 2214049"/>
              <a:gd name="connsiteX14-1279" fmla="*/ 2950 w 2015163"/>
              <a:gd name="connsiteY14-1280" fmla="*/ 1510955 h 2214049"/>
              <a:gd name="connsiteX15-1281" fmla="*/ 281215 w 2015163"/>
              <a:gd name="connsiteY15-1282" fmla="*/ 1308394 h 2214049"/>
              <a:gd name="connsiteX16-1283" fmla="*/ 281215 w 2015163"/>
              <a:gd name="connsiteY16-1284" fmla="*/ 911204 h 2214049"/>
              <a:gd name="connsiteX17-1285" fmla="*/ 37865 w 2015163"/>
              <a:gd name="connsiteY17-1286" fmla="*/ 682458 h 2214049"/>
              <a:gd name="connsiteX18-1287" fmla="*/ 155531 w 2015163"/>
              <a:gd name="connsiteY18-1288" fmla="*/ 452470 h 2214049"/>
              <a:gd name="connsiteX19-1289" fmla="*/ 475305 w 2015163"/>
              <a:gd name="connsiteY19-1290" fmla="*/ 575030 h 2214049"/>
              <a:gd name="connsiteX20-1291" fmla="*/ 819282 w 2015163"/>
              <a:gd name="connsiteY20-1292" fmla="*/ 376435 h 2214049"/>
              <a:gd name="connsiteX21-1293" fmla="*/ 895707 w 2015163"/>
              <a:gd name="connsiteY21-1294" fmla="*/ 51315 h 2214049"/>
              <a:gd name="connsiteX22-1295" fmla="*/ 1165952 w 2015163"/>
              <a:gd name="connsiteY22-1296" fmla="*/ 33857 h 2214049"/>
              <a:gd name="connsiteX23-1297" fmla="*/ 1207462 w 2015163"/>
              <a:gd name="connsiteY23-1298" fmla="*/ 376435 h 2214049"/>
              <a:gd name="connsiteX24-1299" fmla="*/ 1551439 w 2015163"/>
              <a:gd name="connsiteY24-1300" fmla="*/ 575030 h 2214049"/>
              <a:gd name="connsiteX0-1301" fmla="*/ 1551439 w 2015163"/>
              <a:gd name="connsiteY0-1302" fmla="*/ 575028 h 2214049"/>
              <a:gd name="connsiteX1-1303" fmla="*/ 1810111 w 2015163"/>
              <a:gd name="connsiteY1-1304" fmla="*/ 443740 h 2214049"/>
              <a:gd name="connsiteX2-1305" fmla="*/ 1988879 w 2015163"/>
              <a:gd name="connsiteY2-1306" fmla="*/ 682456 h 2214049"/>
              <a:gd name="connsiteX3-1307" fmla="*/ 1745529 w 2015163"/>
              <a:gd name="connsiteY3-1308" fmla="*/ 911202 h 2214049"/>
              <a:gd name="connsiteX4-1309" fmla="*/ 1745529 w 2015163"/>
              <a:gd name="connsiteY4-1310" fmla="*/ 1308392 h 2214049"/>
              <a:gd name="connsiteX5-1311" fmla="*/ 1988879 w 2015163"/>
              <a:gd name="connsiteY5-1312" fmla="*/ 1537138 h 2214049"/>
              <a:gd name="connsiteX6-1313" fmla="*/ 1871213 w 2015163"/>
              <a:gd name="connsiteY6-1314" fmla="*/ 1740940 h 2214049"/>
              <a:gd name="connsiteX7-1315" fmla="*/ 1551439 w 2015163"/>
              <a:gd name="connsiteY7-1316" fmla="*/ 1644566 h 2214049"/>
              <a:gd name="connsiteX8-1317" fmla="*/ 1207462 w 2015163"/>
              <a:gd name="connsiteY8-1318" fmla="*/ 1843161 h 2214049"/>
              <a:gd name="connsiteX9-1319" fmla="*/ 1131037 w 2015163"/>
              <a:gd name="connsiteY9-1320" fmla="*/ 2168281 h 2214049"/>
              <a:gd name="connsiteX10-1321" fmla="*/ 860792 w 2015163"/>
              <a:gd name="connsiteY10-1322" fmla="*/ 2177009 h 2214049"/>
              <a:gd name="connsiteX11-1323" fmla="*/ 819282 w 2015163"/>
              <a:gd name="connsiteY11-1324" fmla="*/ 1843161 h 2214049"/>
              <a:gd name="connsiteX12-1325" fmla="*/ 475305 w 2015163"/>
              <a:gd name="connsiteY12-1326" fmla="*/ 1644566 h 2214049"/>
              <a:gd name="connsiteX13-1327" fmla="*/ 155531 w 2015163"/>
              <a:gd name="connsiteY13-1328" fmla="*/ 1740940 h 2214049"/>
              <a:gd name="connsiteX14-1329" fmla="*/ 2950 w 2015163"/>
              <a:gd name="connsiteY14-1330" fmla="*/ 1510953 h 2214049"/>
              <a:gd name="connsiteX15-1331" fmla="*/ 281215 w 2015163"/>
              <a:gd name="connsiteY15-1332" fmla="*/ 1308392 h 2214049"/>
              <a:gd name="connsiteX16-1333" fmla="*/ 281215 w 2015163"/>
              <a:gd name="connsiteY16-1334" fmla="*/ 911202 h 2214049"/>
              <a:gd name="connsiteX17-1335" fmla="*/ 37865 w 2015163"/>
              <a:gd name="connsiteY17-1336" fmla="*/ 682456 h 2214049"/>
              <a:gd name="connsiteX18-1337" fmla="*/ 155531 w 2015163"/>
              <a:gd name="connsiteY18-1338" fmla="*/ 452468 h 2214049"/>
              <a:gd name="connsiteX19-1339" fmla="*/ 475305 w 2015163"/>
              <a:gd name="connsiteY19-1340" fmla="*/ 575028 h 2214049"/>
              <a:gd name="connsiteX20-1341" fmla="*/ 819282 w 2015163"/>
              <a:gd name="connsiteY20-1342" fmla="*/ 376433 h 2214049"/>
              <a:gd name="connsiteX21-1343" fmla="*/ 895707 w 2015163"/>
              <a:gd name="connsiteY21-1344" fmla="*/ 51313 h 2214049"/>
              <a:gd name="connsiteX22-1345" fmla="*/ 1165952 w 2015163"/>
              <a:gd name="connsiteY22-1346" fmla="*/ 33855 h 2214049"/>
              <a:gd name="connsiteX23-1347" fmla="*/ 1207462 w 2015163"/>
              <a:gd name="connsiteY23-1348" fmla="*/ 376433 h 2214049"/>
              <a:gd name="connsiteX24-1349" fmla="*/ 1551439 w 2015163"/>
              <a:gd name="connsiteY24-1350" fmla="*/ 575028 h 2214049"/>
              <a:gd name="connsiteX0-1351" fmla="*/ 1551439 w 1990924"/>
              <a:gd name="connsiteY0-1352" fmla="*/ 575028 h 2214047"/>
              <a:gd name="connsiteX1-1353" fmla="*/ 1810111 w 1990924"/>
              <a:gd name="connsiteY1-1354" fmla="*/ 443740 h 2214047"/>
              <a:gd name="connsiteX2-1355" fmla="*/ 1988879 w 1990924"/>
              <a:gd name="connsiteY2-1356" fmla="*/ 682456 h 2214047"/>
              <a:gd name="connsiteX3-1357" fmla="*/ 1745529 w 1990924"/>
              <a:gd name="connsiteY3-1358" fmla="*/ 911202 h 2214047"/>
              <a:gd name="connsiteX4-1359" fmla="*/ 1745529 w 1990924"/>
              <a:gd name="connsiteY4-1360" fmla="*/ 1308392 h 2214047"/>
              <a:gd name="connsiteX5-1361" fmla="*/ 1988879 w 1990924"/>
              <a:gd name="connsiteY5-1362" fmla="*/ 1537138 h 2214047"/>
              <a:gd name="connsiteX6-1363" fmla="*/ 1845026 w 1990924"/>
              <a:gd name="connsiteY6-1364" fmla="*/ 1775854 h 2214047"/>
              <a:gd name="connsiteX7-1365" fmla="*/ 1551439 w 1990924"/>
              <a:gd name="connsiteY7-1366" fmla="*/ 1644566 h 2214047"/>
              <a:gd name="connsiteX8-1367" fmla="*/ 1207462 w 1990924"/>
              <a:gd name="connsiteY8-1368" fmla="*/ 1843161 h 2214047"/>
              <a:gd name="connsiteX9-1369" fmla="*/ 1131037 w 1990924"/>
              <a:gd name="connsiteY9-1370" fmla="*/ 2168281 h 2214047"/>
              <a:gd name="connsiteX10-1371" fmla="*/ 860792 w 1990924"/>
              <a:gd name="connsiteY10-1372" fmla="*/ 2177009 h 2214047"/>
              <a:gd name="connsiteX11-1373" fmla="*/ 819282 w 1990924"/>
              <a:gd name="connsiteY11-1374" fmla="*/ 1843161 h 2214047"/>
              <a:gd name="connsiteX12-1375" fmla="*/ 475305 w 1990924"/>
              <a:gd name="connsiteY12-1376" fmla="*/ 1644566 h 2214047"/>
              <a:gd name="connsiteX13-1377" fmla="*/ 155531 w 1990924"/>
              <a:gd name="connsiteY13-1378" fmla="*/ 1740940 h 2214047"/>
              <a:gd name="connsiteX14-1379" fmla="*/ 2950 w 1990924"/>
              <a:gd name="connsiteY14-1380" fmla="*/ 1510953 h 2214047"/>
              <a:gd name="connsiteX15-1381" fmla="*/ 281215 w 1990924"/>
              <a:gd name="connsiteY15-1382" fmla="*/ 1308392 h 2214047"/>
              <a:gd name="connsiteX16-1383" fmla="*/ 281215 w 1990924"/>
              <a:gd name="connsiteY16-1384" fmla="*/ 911202 h 2214047"/>
              <a:gd name="connsiteX17-1385" fmla="*/ 37865 w 1990924"/>
              <a:gd name="connsiteY17-1386" fmla="*/ 682456 h 2214047"/>
              <a:gd name="connsiteX18-1387" fmla="*/ 155531 w 1990924"/>
              <a:gd name="connsiteY18-1388" fmla="*/ 452468 h 2214047"/>
              <a:gd name="connsiteX19-1389" fmla="*/ 475305 w 1990924"/>
              <a:gd name="connsiteY19-1390" fmla="*/ 575028 h 2214047"/>
              <a:gd name="connsiteX20-1391" fmla="*/ 819282 w 1990924"/>
              <a:gd name="connsiteY20-1392" fmla="*/ 376433 h 2214047"/>
              <a:gd name="connsiteX21-1393" fmla="*/ 895707 w 1990924"/>
              <a:gd name="connsiteY21-1394" fmla="*/ 51313 h 2214047"/>
              <a:gd name="connsiteX22-1395" fmla="*/ 1165952 w 1990924"/>
              <a:gd name="connsiteY22-1396" fmla="*/ 33855 h 2214047"/>
              <a:gd name="connsiteX23-1397" fmla="*/ 1207462 w 1990924"/>
              <a:gd name="connsiteY23-1398" fmla="*/ 376433 h 2214047"/>
              <a:gd name="connsiteX24-1399" fmla="*/ 1551439 w 1990924"/>
              <a:gd name="connsiteY24-1400" fmla="*/ 575028 h 2214047"/>
              <a:gd name="connsiteX0-1401" fmla="*/ 1551439 w 1990924"/>
              <a:gd name="connsiteY0-1402" fmla="*/ 572746 h 2211766"/>
              <a:gd name="connsiteX1-1403" fmla="*/ 1810111 w 1990924"/>
              <a:gd name="connsiteY1-1404" fmla="*/ 441458 h 2211766"/>
              <a:gd name="connsiteX2-1405" fmla="*/ 1988879 w 1990924"/>
              <a:gd name="connsiteY2-1406" fmla="*/ 680174 h 2211766"/>
              <a:gd name="connsiteX3-1407" fmla="*/ 1745529 w 1990924"/>
              <a:gd name="connsiteY3-1408" fmla="*/ 908920 h 2211766"/>
              <a:gd name="connsiteX4-1409" fmla="*/ 1745529 w 1990924"/>
              <a:gd name="connsiteY4-1410" fmla="*/ 1306110 h 2211766"/>
              <a:gd name="connsiteX5-1411" fmla="*/ 1988879 w 1990924"/>
              <a:gd name="connsiteY5-1412" fmla="*/ 1534856 h 2211766"/>
              <a:gd name="connsiteX6-1413" fmla="*/ 1845026 w 1990924"/>
              <a:gd name="connsiteY6-1414" fmla="*/ 1773572 h 2211766"/>
              <a:gd name="connsiteX7-1415" fmla="*/ 1551439 w 1990924"/>
              <a:gd name="connsiteY7-1416" fmla="*/ 1642284 h 2211766"/>
              <a:gd name="connsiteX8-1417" fmla="*/ 1207462 w 1990924"/>
              <a:gd name="connsiteY8-1418" fmla="*/ 1840879 h 2211766"/>
              <a:gd name="connsiteX9-1419" fmla="*/ 1131037 w 1990924"/>
              <a:gd name="connsiteY9-1420" fmla="*/ 2165999 h 2211766"/>
              <a:gd name="connsiteX10-1421" fmla="*/ 860792 w 1990924"/>
              <a:gd name="connsiteY10-1422" fmla="*/ 2174727 h 2211766"/>
              <a:gd name="connsiteX11-1423" fmla="*/ 819282 w 1990924"/>
              <a:gd name="connsiteY11-1424" fmla="*/ 1840879 h 2211766"/>
              <a:gd name="connsiteX12-1425" fmla="*/ 475305 w 1990924"/>
              <a:gd name="connsiteY12-1426" fmla="*/ 1642284 h 2211766"/>
              <a:gd name="connsiteX13-1427" fmla="*/ 155531 w 1990924"/>
              <a:gd name="connsiteY13-1428" fmla="*/ 1738658 h 2211766"/>
              <a:gd name="connsiteX14-1429" fmla="*/ 2950 w 1990924"/>
              <a:gd name="connsiteY14-1430" fmla="*/ 1508671 h 2211766"/>
              <a:gd name="connsiteX15-1431" fmla="*/ 281215 w 1990924"/>
              <a:gd name="connsiteY15-1432" fmla="*/ 1306110 h 2211766"/>
              <a:gd name="connsiteX16-1433" fmla="*/ 281215 w 1990924"/>
              <a:gd name="connsiteY16-1434" fmla="*/ 908920 h 2211766"/>
              <a:gd name="connsiteX17-1435" fmla="*/ 37865 w 1990924"/>
              <a:gd name="connsiteY17-1436" fmla="*/ 680174 h 2211766"/>
              <a:gd name="connsiteX18-1437" fmla="*/ 155531 w 1990924"/>
              <a:gd name="connsiteY18-1438" fmla="*/ 450186 h 2211766"/>
              <a:gd name="connsiteX19-1439" fmla="*/ 475305 w 1990924"/>
              <a:gd name="connsiteY19-1440" fmla="*/ 572746 h 2211766"/>
              <a:gd name="connsiteX20-1441" fmla="*/ 819282 w 1990924"/>
              <a:gd name="connsiteY20-1442" fmla="*/ 374151 h 2211766"/>
              <a:gd name="connsiteX21-1443" fmla="*/ 895707 w 1990924"/>
              <a:gd name="connsiteY21-1444" fmla="*/ 49031 h 2211766"/>
              <a:gd name="connsiteX22-1445" fmla="*/ 1165952 w 1990924"/>
              <a:gd name="connsiteY22-1446" fmla="*/ 31573 h 2211766"/>
              <a:gd name="connsiteX23-1447" fmla="*/ 1207462 w 1990924"/>
              <a:gd name="connsiteY23-1448" fmla="*/ 374151 h 2211766"/>
              <a:gd name="connsiteX24-1449" fmla="*/ 1551439 w 1990924"/>
              <a:gd name="connsiteY24-1450" fmla="*/ 572746 h 2211766"/>
              <a:gd name="connsiteX0-1451" fmla="*/ 1551439 w 1990924"/>
              <a:gd name="connsiteY0-1452" fmla="*/ 584097 h 2223117"/>
              <a:gd name="connsiteX1-1453" fmla="*/ 1810111 w 1990924"/>
              <a:gd name="connsiteY1-1454" fmla="*/ 452809 h 2223117"/>
              <a:gd name="connsiteX2-1455" fmla="*/ 1988879 w 1990924"/>
              <a:gd name="connsiteY2-1456" fmla="*/ 691525 h 2223117"/>
              <a:gd name="connsiteX3-1457" fmla="*/ 1745529 w 1990924"/>
              <a:gd name="connsiteY3-1458" fmla="*/ 920271 h 2223117"/>
              <a:gd name="connsiteX4-1459" fmla="*/ 1745529 w 1990924"/>
              <a:gd name="connsiteY4-1460" fmla="*/ 1317461 h 2223117"/>
              <a:gd name="connsiteX5-1461" fmla="*/ 1988879 w 1990924"/>
              <a:gd name="connsiteY5-1462" fmla="*/ 1546207 h 2223117"/>
              <a:gd name="connsiteX6-1463" fmla="*/ 1845026 w 1990924"/>
              <a:gd name="connsiteY6-1464" fmla="*/ 1784923 h 2223117"/>
              <a:gd name="connsiteX7-1465" fmla="*/ 1551439 w 1990924"/>
              <a:gd name="connsiteY7-1466" fmla="*/ 1653635 h 2223117"/>
              <a:gd name="connsiteX8-1467" fmla="*/ 1207462 w 1990924"/>
              <a:gd name="connsiteY8-1468" fmla="*/ 1852230 h 2223117"/>
              <a:gd name="connsiteX9-1469" fmla="*/ 1131037 w 1990924"/>
              <a:gd name="connsiteY9-1470" fmla="*/ 2177350 h 2223117"/>
              <a:gd name="connsiteX10-1471" fmla="*/ 860792 w 1990924"/>
              <a:gd name="connsiteY10-1472" fmla="*/ 2186078 h 2223117"/>
              <a:gd name="connsiteX11-1473" fmla="*/ 819282 w 1990924"/>
              <a:gd name="connsiteY11-1474" fmla="*/ 1852230 h 2223117"/>
              <a:gd name="connsiteX12-1475" fmla="*/ 475305 w 1990924"/>
              <a:gd name="connsiteY12-1476" fmla="*/ 1653635 h 2223117"/>
              <a:gd name="connsiteX13-1477" fmla="*/ 155531 w 1990924"/>
              <a:gd name="connsiteY13-1478" fmla="*/ 1750009 h 2223117"/>
              <a:gd name="connsiteX14-1479" fmla="*/ 2950 w 1990924"/>
              <a:gd name="connsiteY14-1480" fmla="*/ 1520022 h 2223117"/>
              <a:gd name="connsiteX15-1481" fmla="*/ 281215 w 1990924"/>
              <a:gd name="connsiteY15-1482" fmla="*/ 1317461 h 2223117"/>
              <a:gd name="connsiteX16-1483" fmla="*/ 281215 w 1990924"/>
              <a:gd name="connsiteY16-1484" fmla="*/ 920271 h 2223117"/>
              <a:gd name="connsiteX17-1485" fmla="*/ 37865 w 1990924"/>
              <a:gd name="connsiteY17-1486" fmla="*/ 691525 h 2223117"/>
              <a:gd name="connsiteX18-1487" fmla="*/ 155531 w 1990924"/>
              <a:gd name="connsiteY18-1488" fmla="*/ 461537 h 2223117"/>
              <a:gd name="connsiteX19-1489" fmla="*/ 475305 w 1990924"/>
              <a:gd name="connsiteY19-1490" fmla="*/ 584097 h 2223117"/>
              <a:gd name="connsiteX20-1491" fmla="*/ 819282 w 1990924"/>
              <a:gd name="connsiteY20-1492" fmla="*/ 385502 h 2223117"/>
              <a:gd name="connsiteX21-1493" fmla="*/ 888019 w 1990924"/>
              <a:gd name="connsiteY21-1494" fmla="*/ 37776 h 2223117"/>
              <a:gd name="connsiteX22-1495" fmla="*/ 1165952 w 1990924"/>
              <a:gd name="connsiteY22-1496" fmla="*/ 42924 h 2223117"/>
              <a:gd name="connsiteX23-1497" fmla="*/ 1207462 w 1990924"/>
              <a:gd name="connsiteY23-1498" fmla="*/ 385502 h 2223117"/>
              <a:gd name="connsiteX24-1499" fmla="*/ 1551439 w 1990924"/>
              <a:gd name="connsiteY24-1500" fmla="*/ 584097 h 22231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990924" h="2223117">
                <a:moveTo>
                  <a:pt x="1551439" y="584097"/>
                </a:moveTo>
                <a:lnTo>
                  <a:pt x="1810111" y="452809"/>
                </a:lnTo>
                <a:cubicBezTo>
                  <a:pt x="1916702" y="420684"/>
                  <a:pt x="1999643" y="613615"/>
                  <a:pt x="1988879" y="691525"/>
                </a:cubicBezTo>
                <a:cubicBezTo>
                  <a:pt x="1978115" y="769435"/>
                  <a:pt x="1855917" y="842135"/>
                  <a:pt x="1745529" y="920271"/>
                </a:cubicBezTo>
                <a:cubicBezTo>
                  <a:pt x="1780804" y="1050318"/>
                  <a:pt x="1780804" y="1187414"/>
                  <a:pt x="1745529" y="1317461"/>
                </a:cubicBezTo>
                <a:cubicBezTo>
                  <a:pt x="1826646" y="1393710"/>
                  <a:pt x="1972296" y="1468297"/>
                  <a:pt x="1988879" y="1546207"/>
                </a:cubicBezTo>
                <a:cubicBezTo>
                  <a:pt x="2005462" y="1624117"/>
                  <a:pt x="1917933" y="1767018"/>
                  <a:pt x="1845026" y="1784923"/>
                </a:cubicBezTo>
                <a:cubicBezTo>
                  <a:pt x="1772119" y="1802828"/>
                  <a:pt x="1679522" y="1706428"/>
                  <a:pt x="1551439" y="1653635"/>
                </a:cubicBezTo>
                <a:cubicBezTo>
                  <a:pt x="1456452" y="1749208"/>
                  <a:pt x="1337724" y="1817756"/>
                  <a:pt x="1207462" y="1852230"/>
                </a:cubicBezTo>
                <a:cubicBezTo>
                  <a:pt x="1181987" y="1960603"/>
                  <a:pt x="1188815" y="2121709"/>
                  <a:pt x="1131037" y="2177350"/>
                </a:cubicBezTo>
                <a:cubicBezTo>
                  <a:pt x="1073259" y="2232991"/>
                  <a:pt x="912751" y="2240265"/>
                  <a:pt x="860792" y="2186078"/>
                </a:cubicBezTo>
                <a:cubicBezTo>
                  <a:pt x="808833" y="2131891"/>
                  <a:pt x="810792" y="1956972"/>
                  <a:pt x="819282" y="1852230"/>
                </a:cubicBezTo>
                <a:cubicBezTo>
                  <a:pt x="689020" y="1817755"/>
                  <a:pt x="570292" y="1749207"/>
                  <a:pt x="475305" y="1653635"/>
                </a:cubicBezTo>
                <a:cubicBezTo>
                  <a:pt x="368714" y="1685760"/>
                  <a:pt x="234257" y="1772278"/>
                  <a:pt x="155531" y="1750009"/>
                </a:cubicBezTo>
                <a:cubicBezTo>
                  <a:pt x="76805" y="1727740"/>
                  <a:pt x="-17997" y="1592113"/>
                  <a:pt x="2950" y="1520022"/>
                </a:cubicBezTo>
                <a:cubicBezTo>
                  <a:pt x="23897" y="1447931"/>
                  <a:pt x="223198" y="1369411"/>
                  <a:pt x="281215" y="1317461"/>
                </a:cubicBezTo>
                <a:cubicBezTo>
                  <a:pt x="245940" y="1187414"/>
                  <a:pt x="245940" y="1050318"/>
                  <a:pt x="281215" y="920271"/>
                </a:cubicBezTo>
                <a:cubicBezTo>
                  <a:pt x="200098" y="844022"/>
                  <a:pt x="58812" y="767981"/>
                  <a:pt x="37865" y="691525"/>
                </a:cubicBezTo>
                <a:cubicBezTo>
                  <a:pt x="16918" y="615069"/>
                  <a:pt x="82624" y="479442"/>
                  <a:pt x="155531" y="461537"/>
                </a:cubicBezTo>
                <a:cubicBezTo>
                  <a:pt x="228438" y="443632"/>
                  <a:pt x="364680" y="540034"/>
                  <a:pt x="475305" y="584097"/>
                </a:cubicBezTo>
                <a:cubicBezTo>
                  <a:pt x="570292" y="488524"/>
                  <a:pt x="689020" y="419976"/>
                  <a:pt x="819282" y="385502"/>
                </a:cubicBezTo>
                <a:cubicBezTo>
                  <a:pt x="844757" y="277129"/>
                  <a:pt x="815094" y="87414"/>
                  <a:pt x="888019" y="37776"/>
                </a:cubicBezTo>
                <a:cubicBezTo>
                  <a:pt x="960944" y="-11862"/>
                  <a:pt x="1112712" y="-15030"/>
                  <a:pt x="1165952" y="42924"/>
                </a:cubicBezTo>
                <a:cubicBezTo>
                  <a:pt x="1219193" y="100878"/>
                  <a:pt x="1198495" y="263302"/>
                  <a:pt x="1207462" y="385502"/>
                </a:cubicBezTo>
                <a:cubicBezTo>
                  <a:pt x="1337724" y="419977"/>
                  <a:pt x="1456452" y="488525"/>
                  <a:pt x="1551439" y="584097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3766" tIns="587064" rIns="583766" bIns="587064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 kern="1200">
              <a:solidFill>
                <a:schemeClr val="bg1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269868" y="2628402"/>
            <a:ext cx="4203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59" name="矩形 58"/>
          <p:cNvSpPr/>
          <p:nvPr/>
        </p:nvSpPr>
        <p:spPr>
          <a:xfrm>
            <a:off x="1358057" y="2511209"/>
            <a:ext cx="6992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10</a:t>
            </a:r>
            <a:r>
              <a:rPr lang="en-US" altLang="zh-CN" sz="24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%</a:t>
            </a:r>
            <a:endParaRPr lang="zh-CN" altLang="en-US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0" name="任意多边形 59"/>
          <p:cNvSpPr/>
          <p:nvPr/>
        </p:nvSpPr>
        <p:spPr>
          <a:xfrm>
            <a:off x="2118184" y="2701823"/>
            <a:ext cx="14514" cy="493486"/>
          </a:xfrm>
          <a:custGeom>
            <a:avLst/>
            <a:gdLst>
              <a:gd name="connsiteX0" fmla="*/ 0 w 14514"/>
              <a:gd name="connsiteY0" fmla="*/ 493486 h 493486"/>
              <a:gd name="connsiteX1" fmla="*/ 14514 w 14514"/>
              <a:gd name="connsiteY1" fmla="*/ 0 h 493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514" h="493486">
                <a:moveTo>
                  <a:pt x="0" y="493486"/>
                </a:moveTo>
                <a:lnTo>
                  <a:pt x="14514" y="0"/>
                </a:lnTo>
              </a:path>
            </a:pathLst>
          </a:custGeom>
          <a:noFill/>
          <a:ln w="254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269868" y="3791462"/>
            <a:ext cx="4203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62" name="矩形 61"/>
          <p:cNvSpPr/>
          <p:nvPr/>
        </p:nvSpPr>
        <p:spPr>
          <a:xfrm>
            <a:off x="1317180" y="3674269"/>
            <a:ext cx="7809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25</a:t>
            </a:r>
            <a:r>
              <a:rPr lang="en-US" altLang="zh-CN" sz="24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%</a:t>
            </a:r>
            <a:endParaRPr lang="zh-CN" altLang="en-US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3" name="任意多边形 62"/>
          <p:cNvSpPr/>
          <p:nvPr/>
        </p:nvSpPr>
        <p:spPr>
          <a:xfrm>
            <a:off x="2118184" y="3864883"/>
            <a:ext cx="14514" cy="493486"/>
          </a:xfrm>
          <a:custGeom>
            <a:avLst/>
            <a:gdLst>
              <a:gd name="connsiteX0" fmla="*/ 0 w 14514"/>
              <a:gd name="connsiteY0" fmla="*/ 493486 h 493486"/>
              <a:gd name="connsiteX1" fmla="*/ 14514 w 14514"/>
              <a:gd name="connsiteY1" fmla="*/ 0 h 493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514" h="493486">
                <a:moveTo>
                  <a:pt x="0" y="493486"/>
                </a:moveTo>
                <a:lnTo>
                  <a:pt x="14514" y="0"/>
                </a:lnTo>
              </a:path>
            </a:pathLst>
          </a:custGeom>
          <a:noFill/>
          <a:ln w="254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2269868" y="4954522"/>
            <a:ext cx="4203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65" name="矩形 64"/>
          <p:cNvSpPr/>
          <p:nvPr/>
        </p:nvSpPr>
        <p:spPr>
          <a:xfrm>
            <a:off x="1311569" y="4837329"/>
            <a:ext cx="7922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72</a:t>
            </a:r>
            <a:r>
              <a:rPr lang="en-US" altLang="zh-CN" sz="24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%</a:t>
            </a:r>
            <a:endParaRPr lang="zh-CN" altLang="en-US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6" name="任意多边形 65"/>
          <p:cNvSpPr/>
          <p:nvPr/>
        </p:nvSpPr>
        <p:spPr>
          <a:xfrm>
            <a:off x="2118184" y="5027943"/>
            <a:ext cx="14514" cy="493486"/>
          </a:xfrm>
          <a:custGeom>
            <a:avLst/>
            <a:gdLst>
              <a:gd name="connsiteX0" fmla="*/ 0 w 14514"/>
              <a:gd name="connsiteY0" fmla="*/ 493486 h 493486"/>
              <a:gd name="connsiteX1" fmla="*/ 14514 w 14514"/>
              <a:gd name="connsiteY1" fmla="*/ 0 h 493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514" h="493486">
                <a:moveTo>
                  <a:pt x="0" y="493486"/>
                </a:moveTo>
                <a:lnTo>
                  <a:pt x="14514" y="0"/>
                </a:lnTo>
              </a:path>
            </a:pathLst>
          </a:custGeom>
          <a:noFill/>
          <a:ln w="254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7461049" y="3818294"/>
            <a:ext cx="688855" cy="532435"/>
            <a:chOff x="5248276" y="1095375"/>
            <a:chExt cx="727075" cy="561976"/>
          </a:xfrm>
          <a:solidFill>
            <a:schemeClr val="bg1"/>
          </a:solidFill>
        </p:grpSpPr>
        <p:sp>
          <p:nvSpPr>
            <p:cNvPr id="68" name="Freeform 378"/>
            <p:cNvSpPr/>
            <p:nvPr/>
          </p:nvSpPr>
          <p:spPr bwMode="auto">
            <a:xfrm>
              <a:off x="5367339" y="1268413"/>
              <a:ext cx="39688" cy="144463"/>
            </a:xfrm>
            <a:custGeom>
              <a:avLst/>
              <a:gdLst/>
              <a:ahLst/>
              <a:cxnLst>
                <a:cxn ang="0">
                  <a:pos x="90" y="5"/>
                </a:cxn>
                <a:cxn ang="0">
                  <a:pos x="90" y="5"/>
                </a:cxn>
                <a:cxn ang="0">
                  <a:pos x="89" y="17"/>
                </a:cxn>
                <a:cxn ang="0">
                  <a:pos x="87" y="28"/>
                </a:cxn>
                <a:cxn ang="0">
                  <a:pos x="81" y="49"/>
                </a:cxn>
                <a:cxn ang="0">
                  <a:pos x="64" y="89"/>
                </a:cxn>
                <a:cxn ang="0">
                  <a:pos x="64" y="89"/>
                </a:cxn>
                <a:cxn ang="0">
                  <a:pos x="56" y="113"/>
                </a:cxn>
                <a:cxn ang="0">
                  <a:pos x="49" y="136"/>
                </a:cxn>
                <a:cxn ang="0">
                  <a:pos x="36" y="185"/>
                </a:cxn>
                <a:cxn ang="0">
                  <a:pos x="36" y="185"/>
                </a:cxn>
                <a:cxn ang="0">
                  <a:pos x="31" y="207"/>
                </a:cxn>
                <a:cxn ang="0">
                  <a:pos x="26" y="230"/>
                </a:cxn>
                <a:cxn ang="0">
                  <a:pos x="18" y="277"/>
                </a:cxn>
                <a:cxn ang="0">
                  <a:pos x="18" y="277"/>
                </a:cxn>
                <a:cxn ang="0">
                  <a:pos x="13" y="298"/>
                </a:cxn>
                <a:cxn ang="0">
                  <a:pos x="8" y="318"/>
                </a:cxn>
                <a:cxn ang="0">
                  <a:pos x="2" y="339"/>
                </a:cxn>
                <a:cxn ang="0">
                  <a:pos x="1" y="349"/>
                </a:cxn>
                <a:cxn ang="0">
                  <a:pos x="0" y="360"/>
                </a:cxn>
                <a:cxn ang="0">
                  <a:pos x="0" y="360"/>
                </a:cxn>
                <a:cxn ang="0">
                  <a:pos x="0" y="362"/>
                </a:cxn>
                <a:cxn ang="0">
                  <a:pos x="1" y="364"/>
                </a:cxn>
                <a:cxn ang="0">
                  <a:pos x="2" y="365"/>
                </a:cxn>
                <a:cxn ang="0">
                  <a:pos x="5" y="365"/>
                </a:cxn>
                <a:cxn ang="0">
                  <a:pos x="9" y="364"/>
                </a:cxn>
                <a:cxn ang="0">
                  <a:pos x="10" y="362"/>
                </a:cxn>
                <a:cxn ang="0">
                  <a:pos x="10" y="360"/>
                </a:cxn>
                <a:cxn ang="0">
                  <a:pos x="10" y="360"/>
                </a:cxn>
                <a:cxn ang="0">
                  <a:pos x="13" y="349"/>
                </a:cxn>
                <a:cxn ang="0">
                  <a:pos x="15" y="340"/>
                </a:cxn>
                <a:cxn ang="0">
                  <a:pos x="19" y="331"/>
                </a:cxn>
                <a:cxn ang="0">
                  <a:pos x="22" y="322"/>
                </a:cxn>
                <a:cxn ang="0">
                  <a:pos x="31" y="270"/>
                </a:cxn>
                <a:cxn ang="0">
                  <a:pos x="31" y="270"/>
                </a:cxn>
                <a:cxn ang="0">
                  <a:pos x="39" y="223"/>
                </a:cxn>
                <a:cxn ang="0">
                  <a:pos x="49" y="177"/>
                </a:cxn>
                <a:cxn ang="0">
                  <a:pos x="49" y="177"/>
                </a:cxn>
                <a:cxn ang="0">
                  <a:pos x="64" y="128"/>
                </a:cxn>
                <a:cxn ang="0">
                  <a:pos x="79" y="81"/>
                </a:cxn>
                <a:cxn ang="0">
                  <a:pos x="79" y="81"/>
                </a:cxn>
                <a:cxn ang="0">
                  <a:pos x="93" y="45"/>
                </a:cxn>
                <a:cxn ang="0">
                  <a:pos x="99" y="25"/>
                </a:cxn>
                <a:cxn ang="0">
                  <a:pos x="100" y="16"/>
                </a:cxn>
                <a:cxn ang="0">
                  <a:pos x="102" y="5"/>
                </a:cxn>
                <a:cxn ang="0">
                  <a:pos x="102" y="5"/>
                </a:cxn>
                <a:cxn ang="0">
                  <a:pos x="102" y="4"/>
                </a:cxn>
                <a:cxn ang="0">
                  <a:pos x="100" y="1"/>
                </a:cxn>
                <a:cxn ang="0">
                  <a:pos x="99" y="1"/>
                </a:cxn>
                <a:cxn ang="0">
                  <a:pos x="96" y="0"/>
                </a:cxn>
                <a:cxn ang="0">
                  <a:pos x="93" y="1"/>
                </a:cxn>
                <a:cxn ang="0">
                  <a:pos x="91" y="4"/>
                </a:cxn>
                <a:cxn ang="0">
                  <a:pos x="90" y="5"/>
                </a:cxn>
                <a:cxn ang="0">
                  <a:pos x="90" y="5"/>
                </a:cxn>
              </a:cxnLst>
              <a:rect l="0" t="0" r="r" b="b"/>
              <a:pathLst>
                <a:path w="102" h="365">
                  <a:moveTo>
                    <a:pt x="90" y="5"/>
                  </a:moveTo>
                  <a:lnTo>
                    <a:pt x="90" y="5"/>
                  </a:lnTo>
                  <a:lnTo>
                    <a:pt x="89" y="17"/>
                  </a:lnTo>
                  <a:lnTo>
                    <a:pt x="87" y="28"/>
                  </a:lnTo>
                  <a:lnTo>
                    <a:pt x="81" y="49"/>
                  </a:lnTo>
                  <a:lnTo>
                    <a:pt x="64" y="89"/>
                  </a:lnTo>
                  <a:lnTo>
                    <a:pt x="64" y="89"/>
                  </a:lnTo>
                  <a:lnTo>
                    <a:pt x="56" y="113"/>
                  </a:lnTo>
                  <a:lnTo>
                    <a:pt x="49" y="136"/>
                  </a:lnTo>
                  <a:lnTo>
                    <a:pt x="36" y="185"/>
                  </a:lnTo>
                  <a:lnTo>
                    <a:pt x="36" y="185"/>
                  </a:lnTo>
                  <a:lnTo>
                    <a:pt x="31" y="207"/>
                  </a:lnTo>
                  <a:lnTo>
                    <a:pt x="26" y="230"/>
                  </a:lnTo>
                  <a:lnTo>
                    <a:pt x="18" y="277"/>
                  </a:lnTo>
                  <a:lnTo>
                    <a:pt x="18" y="277"/>
                  </a:lnTo>
                  <a:lnTo>
                    <a:pt x="13" y="298"/>
                  </a:lnTo>
                  <a:lnTo>
                    <a:pt x="8" y="318"/>
                  </a:lnTo>
                  <a:lnTo>
                    <a:pt x="2" y="339"/>
                  </a:lnTo>
                  <a:lnTo>
                    <a:pt x="1" y="349"/>
                  </a:lnTo>
                  <a:lnTo>
                    <a:pt x="0" y="360"/>
                  </a:lnTo>
                  <a:lnTo>
                    <a:pt x="0" y="360"/>
                  </a:lnTo>
                  <a:lnTo>
                    <a:pt x="0" y="362"/>
                  </a:lnTo>
                  <a:lnTo>
                    <a:pt x="1" y="364"/>
                  </a:lnTo>
                  <a:lnTo>
                    <a:pt x="2" y="365"/>
                  </a:lnTo>
                  <a:lnTo>
                    <a:pt x="5" y="365"/>
                  </a:lnTo>
                  <a:lnTo>
                    <a:pt x="9" y="364"/>
                  </a:lnTo>
                  <a:lnTo>
                    <a:pt x="10" y="362"/>
                  </a:lnTo>
                  <a:lnTo>
                    <a:pt x="10" y="360"/>
                  </a:lnTo>
                  <a:lnTo>
                    <a:pt x="10" y="360"/>
                  </a:lnTo>
                  <a:lnTo>
                    <a:pt x="13" y="349"/>
                  </a:lnTo>
                  <a:lnTo>
                    <a:pt x="15" y="340"/>
                  </a:lnTo>
                  <a:lnTo>
                    <a:pt x="19" y="331"/>
                  </a:lnTo>
                  <a:lnTo>
                    <a:pt x="22" y="322"/>
                  </a:lnTo>
                  <a:lnTo>
                    <a:pt x="31" y="270"/>
                  </a:lnTo>
                  <a:lnTo>
                    <a:pt x="31" y="270"/>
                  </a:lnTo>
                  <a:lnTo>
                    <a:pt x="39" y="223"/>
                  </a:lnTo>
                  <a:lnTo>
                    <a:pt x="49" y="177"/>
                  </a:lnTo>
                  <a:lnTo>
                    <a:pt x="49" y="177"/>
                  </a:lnTo>
                  <a:lnTo>
                    <a:pt x="64" y="128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93" y="45"/>
                  </a:lnTo>
                  <a:lnTo>
                    <a:pt x="99" y="25"/>
                  </a:lnTo>
                  <a:lnTo>
                    <a:pt x="100" y="16"/>
                  </a:lnTo>
                  <a:lnTo>
                    <a:pt x="102" y="5"/>
                  </a:lnTo>
                  <a:lnTo>
                    <a:pt x="102" y="5"/>
                  </a:lnTo>
                  <a:lnTo>
                    <a:pt x="102" y="4"/>
                  </a:lnTo>
                  <a:lnTo>
                    <a:pt x="100" y="1"/>
                  </a:lnTo>
                  <a:lnTo>
                    <a:pt x="99" y="1"/>
                  </a:lnTo>
                  <a:lnTo>
                    <a:pt x="96" y="0"/>
                  </a:lnTo>
                  <a:lnTo>
                    <a:pt x="93" y="1"/>
                  </a:lnTo>
                  <a:lnTo>
                    <a:pt x="91" y="4"/>
                  </a:lnTo>
                  <a:lnTo>
                    <a:pt x="90" y="5"/>
                  </a:lnTo>
                  <a:lnTo>
                    <a:pt x="9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" name="Freeform 379"/>
            <p:cNvSpPr/>
            <p:nvPr/>
          </p:nvSpPr>
          <p:spPr bwMode="auto">
            <a:xfrm>
              <a:off x="5426076" y="1354138"/>
              <a:ext cx="33338" cy="128588"/>
            </a:xfrm>
            <a:custGeom>
              <a:avLst/>
              <a:gdLst/>
              <a:ahLst/>
              <a:cxnLst>
                <a:cxn ang="0">
                  <a:pos x="75" y="3"/>
                </a:cxn>
                <a:cxn ang="0">
                  <a:pos x="75" y="3"/>
                </a:cxn>
                <a:cxn ang="0">
                  <a:pos x="71" y="11"/>
                </a:cxn>
                <a:cxn ang="0">
                  <a:pos x="69" y="20"/>
                </a:cxn>
                <a:cxn ang="0">
                  <a:pos x="63" y="37"/>
                </a:cxn>
                <a:cxn ang="0">
                  <a:pos x="55" y="71"/>
                </a:cxn>
                <a:cxn ang="0">
                  <a:pos x="55" y="71"/>
                </a:cxn>
                <a:cxn ang="0">
                  <a:pos x="49" y="91"/>
                </a:cxn>
                <a:cxn ang="0">
                  <a:pos x="42" y="110"/>
                </a:cxn>
                <a:cxn ang="0">
                  <a:pos x="36" y="130"/>
                </a:cxn>
                <a:cxn ang="0">
                  <a:pos x="32" y="149"/>
                </a:cxn>
                <a:cxn ang="0">
                  <a:pos x="32" y="149"/>
                </a:cxn>
                <a:cxn ang="0">
                  <a:pos x="27" y="196"/>
                </a:cxn>
                <a:cxn ang="0">
                  <a:pos x="23" y="220"/>
                </a:cxn>
                <a:cxn ang="0">
                  <a:pos x="19" y="244"/>
                </a:cxn>
                <a:cxn ang="0">
                  <a:pos x="19" y="244"/>
                </a:cxn>
                <a:cxn ang="0">
                  <a:pos x="15" y="261"/>
                </a:cxn>
                <a:cxn ang="0">
                  <a:pos x="11" y="279"/>
                </a:cxn>
                <a:cxn ang="0">
                  <a:pos x="11" y="279"/>
                </a:cxn>
                <a:cxn ang="0">
                  <a:pos x="8" y="288"/>
                </a:cxn>
                <a:cxn ang="0">
                  <a:pos x="7" y="298"/>
                </a:cxn>
                <a:cxn ang="0">
                  <a:pos x="6" y="309"/>
                </a:cxn>
                <a:cxn ang="0">
                  <a:pos x="3" y="313"/>
                </a:cxn>
                <a:cxn ang="0">
                  <a:pos x="2" y="317"/>
                </a:cxn>
                <a:cxn ang="0">
                  <a:pos x="2" y="317"/>
                </a:cxn>
                <a:cxn ang="0">
                  <a:pos x="0" y="319"/>
                </a:cxn>
                <a:cxn ang="0">
                  <a:pos x="0" y="321"/>
                </a:cxn>
                <a:cxn ang="0">
                  <a:pos x="2" y="323"/>
                </a:cxn>
                <a:cxn ang="0">
                  <a:pos x="3" y="325"/>
                </a:cxn>
                <a:cxn ang="0">
                  <a:pos x="7" y="325"/>
                </a:cxn>
                <a:cxn ang="0">
                  <a:pos x="10" y="325"/>
                </a:cxn>
                <a:cxn ang="0">
                  <a:pos x="11" y="323"/>
                </a:cxn>
                <a:cxn ang="0">
                  <a:pos x="11" y="323"/>
                </a:cxn>
                <a:cxn ang="0">
                  <a:pos x="15" y="317"/>
                </a:cxn>
                <a:cxn ang="0">
                  <a:pos x="18" y="310"/>
                </a:cxn>
                <a:cxn ang="0">
                  <a:pos x="21" y="295"/>
                </a:cxn>
                <a:cxn ang="0">
                  <a:pos x="24" y="279"/>
                </a:cxn>
                <a:cxn ang="0">
                  <a:pos x="27" y="264"/>
                </a:cxn>
                <a:cxn ang="0">
                  <a:pos x="27" y="264"/>
                </a:cxn>
                <a:cxn ang="0">
                  <a:pos x="31" y="245"/>
                </a:cxn>
                <a:cxn ang="0">
                  <a:pos x="33" y="227"/>
                </a:cxn>
                <a:cxn ang="0">
                  <a:pos x="38" y="187"/>
                </a:cxn>
                <a:cxn ang="0">
                  <a:pos x="38" y="187"/>
                </a:cxn>
                <a:cxn ang="0">
                  <a:pos x="42" y="164"/>
                </a:cxn>
                <a:cxn ang="0">
                  <a:pos x="46" y="140"/>
                </a:cxn>
                <a:cxn ang="0">
                  <a:pos x="52" y="117"/>
                </a:cxn>
                <a:cxn ang="0">
                  <a:pos x="59" y="94"/>
                </a:cxn>
                <a:cxn ang="0">
                  <a:pos x="59" y="94"/>
                </a:cxn>
                <a:cxn ang="0">
                  <a:pos x="66" y="72"/>
                </a:cxn>
                <a:cxn ang="0">
                  <a:pos x="71" y="51"/>
                </a:cxn>
                <a:cxn ang="0">
                  <a:pos x="76" y="29"/>
                </a:cxn>
                <a:cxn ang="0">
                  <a:pos x="80" y="19"/>
                </a:cxn>
                <a:cxn ang="0">
                  <a:pos x="86" y="9"/>
                </a:cxn>
                <a:cxn ang="0">
                  <a:pos x="86" y="9"/>
                </a:cxn>
                <a:cxn ang="0">
                  <a:pos x="87" y="7"/>
                </a:cxn>
                <a:cxn ang="0">
                  <a:pos x="86" y="4"/>
                </a:cxn>
                <a:cxn ang="0">
                  <a:pos x="83" y="2"/>
                </a:cxn>
                <a:cxn ang="0">
                  <a:pos x="79" y="0"/>
                </a:cxn>
                <a:cxn ang="0">
                  <a:pos x="78" y="2"/>
                </a:cxn>
                <a:cxn ang="0">
                  <a:pos x="75" y="3"/>
                </a:cxn>
                <a:cxn ang="0">
                  <a:pos x="75" y="3"/>
                </a:cxn>
              </a:cxnLst>
              <a:rect l="0" t="0" r="r" b="b"/>
              <a:pathLst>
                <a:path w="87" h="325">
                  <a:moveTo>
                    <a:pt x="75" y="3"/>
                  </a:moveTo>
                  <a:lnTo>
                    <a:pt x="75" y="3"/>
                  </a:lnTo>
                  <a:lnTo>
                    <a:pt x="71" y="11"/>
                  </a:lnTo>
                  <a:lnTo>
                    <a:pt x="69" y="20"/>
                  </a:lnTo>
                  <a:lnTo>
                    <a:pt x="63" y="37"/>
                  </a:lnTo>
                  <a:lnTo>
                    <a:pt x="55" y="71"/>
                  </a:lnTo>
                  <a:lnTo>
                    <a:pt x="55" y="71"/>
                  </a:lnTo>
                  <a:lnTo>
                    <a:pt x="49" y="91"/>
                  </a:lnTo>
                  <a:lnTo>
                    <a:pt x="42" y="110"/>
                  </a:lnTo>
                  <a:lnTo>
                    <a:pt x="36" y="130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27" y="196"/>
                  </a:lnTo>
                  <a:lnTo>
                    <a:pt x="23" y="220"/>
                  </a:lnTo>
                  <a:lnTo>
                    <a:pt x="19" y="244"/>
                  </a:lnTo>
                  <a:lnTo>
                    <a:pt x="19" y="244"/>
                  </a:lnTo>
                  <a:lnTo>
                    <a:pt x="15" y="261"/>
                  </a:lnTo>
                  <a:lnTo>
                    <a:pt x="11" y="279"/>
                  </a:lnTo>
                  <a:lnTo>
                    <a:pt x="11" y="279"/>
                  </a:lnTo>
                  <a:lnTo>
                    <a:pt x="8" y="288"/>
                  </a:lnTo>
                  <a:lnTo>
                    <a:pt x="7" y="298"/>
                  </a:lnTo>
                  <a:lnTo>
                    <a:pt x="6" y="309"/>
                  </a:lnTo>
                  <a:lnTo>
                    <a:pt x="3" y="313"/>
                  </a:lnTo>
                  <a:lnTo>
                    <a:pt x="2" y="317"/>
                  </a:lnTo>
                  <a:lnTo>
                    <a:pt x="2" y="317"/>
                  </a:lnTo>
                  <a:lnTo>
                    <a:pt x="0" y="319"/>
                  </a:lnTo>
                  <a:lnTo>
                    <a:pt x="0" y="321"/>
                  </a:lnTo>
                  <a:lnTo>
                    <a:pt x="2" y="323"/>
                  </a:lnTo>
                  <a:lnTo>
                    <a:pt x="3" y="325"/>
                  </a:lnTo>
                  <a:lnTo>
                    <a:pt x="7" y="325"/>
                  </a:lnTo>
                  <a:lnTo>
                    <a:pt x="10" y="325"/>
                  </a:lnTo>
                  <a:lnTo>
                    <a:pt x="11" y="323"/>
                  </a:lnTo>
                  <a:lnTo>
                    <a:pt x="11" y="323"/>
                  </a:lnTo>
                  <a:lnTo>
                    <a:pt x="15" y="317"/>
                  </a:lnTo>
                  <a:lnTo>
                    <a:pt x="18" y="310"/>
                  </a:lnTo>
                  <a:lnTo>
                    <a:pt x="21" y="295"/>
                  </a:lnTo>
                  <a:lnTo>
                    <a:pt x="24" y="279"/>
                  </a:lnTo>
                  <a:lnTo>
                    <a:pt x="27" y="264"/>
                  </a:lnTo>
                  <a:lnTo>
                    <a:pt x="27" y="264"/>
                  </a:lnTo>
                  <a:lnTo>
                    <a:pt x="31" y="245"/>
                  </a:lnTo>
                  <a:lnTo>
                    <a:pt x="33" y="22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42" y="164"/>
                  </a:lnTo>
                  <a:lnTo>
                    <a:pt x="46" y="140"/>
                  </a:lnTo>
                  <a:lnTo>
                    <a:pt x="52" y="117"/>
                  </a:lnTo>
                  <a:lnTo>
                    <a:pt x="59" y="94"/>
                  </a:lnTo>
                  <a:lnTo>
                    <a:pt x="59" y="94"/>
                  </a:lnTo>
                  <a:lnTo>
                    <a:pt x="66" y="72"/>
                  </a:lnTo>
                  <a:lnTo>
                    <a:pt x="71" y="51"/>
                  </a:lnTo>
                  <a:lnTo>
                    <a:pt x="76" y="29"/>
                  </a:lnTo>
                  <a:lnTo>
                    <a:pt x="80" y="19"/>
                  </a:lnTo>
                  <a:lnTo>
                    <a:pt x="86" y="9"/>
                  </a:lnTo>
                  <a:lnTo>
                    <a:pt x="86" y="9"/>
                  </a:lnTo>
                  <a:lnTo>
                    <a:pt x="87" y="7"/>
                  </a:lnTo>
                  <a:lnTo>
                    <a:pt x="86" y="4"/>
                  </a:lnTo>
                  <a:lnTo>
                    <a:pt x="83" y="2"/>
                  </a:lnTo>
                  <a:lnTo>
                    <a:pt x="79" y="0"/>
                  </a:lnTo>
                  <a:lnTo>
                    <a:pt x="78" y="2"/>
                  </a:lnTo>
                  <a:lnTo>
                    <a:pt x="75" y="3"/>
                  </a:lnTo>
                  <a:lnTo>
                    <a:pt x="75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0" name="Freeform 380"/>
            <p:cNvSpPr/>
            <p:nvPr/>
          </p:nvSpPr>
          <p:spPr bwMode="auto">
            <a:xfrm>
              <a:off x="5492751" y="1465263"/>
              <a:ext cx="25400" cy="90488"/>
            </a:xfrm>
            <a:custGeom>
              <a:avLst/>
              <a:gdLst/>
              <a:ahLst/>
              <a:cxnLst>
                <a:cxn ang="0">
                  <a:pos x="52" y="3"/>
                </a:cxn>
                <a:cxn ang="0">
                  <a:pos x="52" y="3"/>
                </a:cxn>
                <a:cxn ang="0">
                  <a:pos x="46" y="13"/>
                </a:cxn>
                <a:cxn ang="0">
                  <a:pos x="42" y="24"/>
                </a:cxn>
                <a:cxn ang="0">
                  <a:pos x="34" y="45"/>
                </a:cxn>
                <a:cxn ang="0">
                  <a:pos x="29" y="67"/>
                </a:cxn>
                <a:cxn ang="0">
                  <a:pos x="23" y="90"/>
                </a:cxn>
                <a:cxn ang="0">
                  <a:pos x="23" y="90"/>
                </a:cxn>
                <a:cxn ang="0">
                  <a:pos x="16" y="122"/>
                </a:cxn>
                <a:cxn ang="0">
                  <a:pos x="10" y="154"/>
                </a:cxn>
                <a:cxn ang="0">
                  <a:pos x="0" y="221"/>
                </a:cxn>
                <a:cxn ang="0">
                  <a:pos x="0" y="221"/>
                </a:cxn>
                <a:cxn ang="0">
                  <a:pos x="0" y="224"/>
                </a:cxn>
                <a:cxn ang="0">
                  <a:pos x="1" y="225"/>
                </a:cxn>
                <a:cxn ang="0">
                  <a:pos x="5" y="228"/>
                </a:cxn>
                <a:cxn ang="0">
                  <a:pos x="6" y="228"/>
                </a:cxn>
                <a:cxn ang="0">
                  <a:pos x="9" y="228"/>
                </a:cxn>
                <a:cxn ang="0">
                  <a:pos x="10" y="226"/>
                </a:cxn>
                <a:cxn ang="0">
                  <a:pos x="12" y="224"/>
                </a:cxn>
                <a:cxn ang="0">
                  <a:pos x="12" y="224"/>
                </a:cxn>
                <a:cxn ang="0">
                  <a:pos x="16" y="194"/>
                </a:cxn>
                <a:cxn ang="0">
                  <a:pos x="22" y="164"/>
                </a:cxn>
                <a:cxn ang="0">
                  <a:pos x="27" y="134"/>
                </a:cxn>
                <a:cxn ang="0">
                  <a:pos x="33" y="103"/>
                </a:cxn>
                <a:cxn ang="0">
                  <a:pos x="33" y="103"/>
                </a:cxn>
                <a:cxn ang="0">
                  <a:pos x="36" y="79"/>
                </a:cxn>
                <a:cxn ang="0">
                  <a:pos x="42" y="54"/>
                </a:cxn>
                <a:cxn ang="0">
                  <a:pos x="46" y="42"/>
                </a:cxn>
                <a:cxn ang="0">
                  <a:pos x="51" y="30"/>
                </a:cxn>
                <a:cxn ang="0">
                  <a:pos x="56" y="18"/>
                </a:cxn>
                <a:cxn ang="0">
                  <a:pos x="61" y="8"/>
                </a:cxn>
                <a:cxn ang="0">
                  <a:pos x="61" y="8"/>
                </a:cxn>
                <a:cxn ang="0">
                  <a:pos x="63" y="7"/>
                </a:cxn>
                <a:cxn ang="0">
                  <a:pos x="63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6" y="0"/>
                </a:cxn>
                <a:cxn ang="0">
                  <a:pos x="53" y="1"/>
                </a:cxn>
                <a:cxn ang="0">
                  <a:pos x="52" y="3"/>
                </a:cxn>
                <a:cxn ang="0">
                  <a:pos x="52" y="3"/>
                </a:cxn>
              </a:cxnLst>
              <a:rect l="0" t="0" r="r" b="b"/>
              <a:pathLst>
                <a:path w="63" h="228">
                  <a:moveTo>
                    <a:pt x="52" y="3"/>
                  </a:moveTo>
                  <a:lnTo>
                    <a:pt x="52" y="3"/>
                  </a:lnTo>
                  <a:lnTo>
                    <a:pt x="46" y="13"/>
                  </a:lnTo>
                  <a:lnTo>
                    <a:pt x="42" y="24"/>
                  </a:lnTo>
                  <a:lnTo>
                    <a:pt x="34" y="45"/>
                  </a:lnTo>
                  <a:lnTo>
                    <a:pt x="29" y="67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16" y="122"/>
                  </a:lnTo>
                  <a:lnTo>
                    <a:pt x="10" y="154"/>
                  </a:lnTo>
                  <a:lnTo>
                    <a:pt x="0" y="221"/>
                  </a:lnTo>
                  <a:lnTo>
                    <a:pt x="0" y="221"/>
                  </a:lnTo>
                  <a:lnTo>
                    <a:pt x="0" y="224"/>
                  </a:lnTo>
                  <a:lnTo>
                    <a:pt x="1" y="225"/>
                  </a:lnTo>
                  <a:lnTo>
                    <a:pt x="5" y="228"/>
                  </a:lnTo>
                  <a:lnTo>
                    <a:pt x="6" y="228"/>
                  </a:lnTo>
                  <a:lnTo>
                    <a:pt x="9" y="228"/>
                  </a:lnTo>
                  <a:lnTo>
                    <a:pt x="10" y="226"/>
                  </a:lnTo>
                  <a:lnTo>
                    <a:pt x="12" y="224"/>
                  </a:lnTo>
                  <a:lnTo>
                    <a:pt x="12" y="224"/>
                  </a:lnTo>
                  <a:lnTo>
                    <a:pt x="16" y="194"/>
                  </a:lnTo>
                  <a:lnTo>
                    <a:pt x="22" y="164"/>
                  </a:lnTo>
                  <a:lnTo>
                    <a:pt x="27" y="134"/>
                  </a:lnTo>
                  <a:lnTo>
                    <a:pt x="33" y="103"/>
                  </a:lnTo>
                  <a:lnTo>
                    <a:pt x="33" y="103"/>
                  </a:lnTo>
                  <a:lnTo>
                    <a:pt x="36" y="79"/>
                  </a:lnTo>
                  <a:lnTo>
                    <a:pt x="42" y="54"/>
                  </a:lnTo>
                  <a:lnTo>
                    <a:pt x="46" y="42"/>
                  </a:lnTo>
                  <a:lnTo>
                    <a:pt x="51" y="30"/>
                  </a:lnTo>
                  <a:lnTo>
                    <a:pt x="56" y="18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3" y="7"/>
                  </a:lnTo>
                  <a:lnTo>
                    <a:pt x="63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6" y="0"/>
                  </a:lnTo>
                  <a:lnTo>
                    <a:pt x="53" y="1"/>
                  </a:lnTo>
                  <a:lnTo>
                    <a:pt x="52" y="3"/>
                  </a:lnTo>
                  <a:lnTo>
                    <a:pt x="5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1" name="Freeform 381"/>
            <p:cNvSpPr/>
            <p:nvPr/>
          </p:nvSpPr>
          <p:spPr bwMode="auto">
            <a:xfrm>
              <a:off x="5516564" y="1489076"/>
              <a:ext cx="17463" cy="76200"/>
            </a:xfrm>
            <a:custGeom>
              <a:avLst/>
              <a:gdLst/>
              <a:ahLst/>
              <a:cxnLst>
                <a:cxn ang="0">
                  <a:pos x="34" y="4"/>
                </a:cxn>
                <a:cxn ang="0">
                  <a:pos x="34" y="4"/>
                </a:cxn>
                <a:cxn ang="0">
                  <a:pos x="21" y="48"/>
                </a:cxn>
                <a:cxn ang="0">
                  <a:pos x="11" y="94"/>
                </a:cxn>
                <a:cxn ang="0">
                  <a:pos x="7" y="117"/>
                </a:cxn>
                <a:cxn ang="0">
                  <a:pos x="3" y="141"/>
                </a:cxn>
                <a:cxn ang="0">
                  <a:pos x="0" y="163"/>
                </a:cxn>
                <a:cxn ang="0">
                  <a:pos x="0" y="188"/>
                </a:cxn>
                <a:cxn ang="0">
                  <a:pos x="0" y="188"/>
                </a:cxn>
                <a:cxn ang="0">
                  <a:pos x="0" y="189"/>
                </a:cxn>
                <a:cxn ang="0">
                  <a:pos x="2" y="192"/>
                </a:cxn>
                <a:cxn ang="0">
                  <a:pos x="6" y="193"/>
                </a:cxn>
                <a:cxn ang="0">
                  <a:pos x="10" y="192"/>
                </a:cxn>
                <a:cxn ang="0">
                  <a:pos x="11" y="189"/>
                </a:cxn>
                <a:cxn ang="0">
                  <a:pos x="11" y="188"/>
                </a:cxn>
                <a:cxn ang="0">
                  <a:pos x="11" y="188"/>
                </a:cxn>
                <a:cxn ang="0">
                  <a:pos x="12" y="164"/>
                </a:cxn>
                <a:cxn ang="0">
                  <a:pos x="15" y="141"/>
                </a:cxn>
                <a:cxn ang="0">
                  <a:pos x="17" y="119"/>
                </a:cxn>
                <a:cxn ang="0">
                  <a:pos x="23" y="95"/>
                </a:cxn>
                <a:cxn ang="0">
                  <a:pos x="33" y="51"/>
                </a:cxn>
                <a:cxn ang="0">
                  <a:pos x="45" y="6"/>
                </a:cxn>
                <a:cxn ang="0">
                  <a:pos x="45" y="6"/>
                </a:cxn>
                <a:cxn ang="0">
                  <a:pos x="46" y="4"/>
                </a:cxn>
                <a:cxn ang="0">
                  <a:pos x="45" y="2"/>
                </a:cxn>
                <a:cxn ang="0">
                  <a:pos x="41" y="0"/>
                </a:cxn>
                <a:cxn ang="0">
                  <a:pos x="37" y="0"/>
                </a:cxn>
                <a:cxn ang="0">
                  <a:pos x="36" y="1"/>
                </a:cxn>
                <a:cxn ang="0">
                  <a:pos x="34" y="4"/>
                </a:cxn>
                <a:cxn ang="0">
                  <a:pos x="34" y="4"/>
                </a:cxn>
              </a:cxnLst>
              <a:rect l="0" t="0" r="r" b="b"/>
              <a:pathLst>
                <a:path w="46" h="193">
                  <a:moveTo>
                    <a:pt x="34" y="4"/>
                  </a:moveTo>
                  <a:lnTo>
                    <a:pt x="34" y="4"/>
                  </a:lnTo>
                  <a:lnTo>
                    <a:pt x="21" y="48"/>
                  </a:lnTo>
                  <a:lnTo>
                    <a:pt x="11" y="94"/>
                  </a:lnTo>
                  <a:lnTo>
                    <a:pt x="7" y="117"/>
                  </a:lnTo>
                  <a:lnTo>
                    <a:pt x="3" y="141"/>
                  </a:lnTo>
                  <a:lnTo>
                    <a:pt x="0" y="163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9"/>
                  </a:lnTo>
                  <a:lnTo>
                    <a:pt x="2" y="192"/>
                  </a:lnTo>
                  <a:lnTo>
                    <a:pt x="6" y="193"/>
                  </a:lnTo>
                  <a:lnTo>
                    <a:pt x="10" y="192"/>
                  </a:lnTo>
                  <a:lnTo>
                    <a:pt x="11" y="189"/>
                  </a:lnTo>
                  <a:lnTo>
                    <a:pt x="11" y="188"/>
                  </a:lnTo>
                  <a:lnTo>
                    <a:pt x="11" y="188"/>
                  </a:lnTo>
                  <a:lnTo>
                    <a:pt x="12" y="164"/>
                  </a:lnTo>
                  <a:lnTo>
                    <a:pt x="15" y="141"/>
                  </a:lnTo>
                  <a:lnTo>
                    <a:pt x="17" y="119"/>
                  </a:lnTo>
                  <a:lnTo>
                    <a:pt x="23" y="95"/>
                  </a:lnTo>
                  <a:lnTo>
                    <a:pt x="33" y="51"/>
                  </a:lnTo>
                  <a:lnTo>
                    <a:pt x="45" y="6"/>
                  </a:lnTo>
                  <a:lnTo>
                    <a:pt x="45" y="6"/>
                  </a:lnTo>
                  <a:lnTo>
                    <a:pt x="46" y="4"/>
                  </a:lnTo>
                  <a:lnTo>
                    <a:pt x="45" y="2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6" y="1"/>
                  </a:lnTo>
                  <a:lnTo>
                    <a:pt x="34" y="4"/>
                  </a:lnTo>
                  <a:lnTo>
                    <a:pt x="3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2" name="Freeform 382"/>
            <p:cNvSpPr/>
            <p:nvPr/>
          </p:nvSpPr>
          <p:spPr bwMode="auto">
            <a:xfrm>
              <a:off x="5478464" y="1268413"/>
              <a:ext cx="228600" cy="104775"/>
            </a:xfrm>
            <a:custGeom>
              <a:avLst/>
              <a:gdLst/>
              <a:ahLst/>
              <a:cxnLst>
                <a:cxn ang="0">
                  <a:pos x="569" y="0"/>
                </a:cxn>
                <a:cxn ang="0">
                  <a:pos x="540" y="9"/>
                </a:cxn>
                <a:cxn ang="0">
                  <a:pos x="512" y="22"/>
                </a:cxn>
                <a:cxn ang="0">
                  <a:pos x="460" y="51"/>
                </a:cxn>
                <a:cxn ang="0">
                  <a:pos x="418" y="72"/>
                </a:cxn>
                <a:cxn ang="0">
                  <a:pos x="333" y="107"/>
                </a:cxn>
                <a:cxn ang="0">
                  <a:pos x="290" y="123"/>
                </a:cxn>
                <a:cxn ang="0">
                  <a:pos x="217" y="151"/>
                </a:cxn>
                <a:cxn ang="0">
                  <a:pos x="145" y="183"/>
                </a:cxn>
                <a:cxn ang="0">
                  <a:pos x="109" y="200"/>
                </a:cxn>
                <a:cxn ang="0">
                  <a:pos x="74" y="217"/>
                </a:cxn>
                <a:cxn ang="0">
                  <a:pos x="22" y="246"/>
                </a:cxn>
                <a:cxn ang="0">
                  <a:pos x="4" y="251"/>
                </a:cxn>
                <a:cxn ang="0">
                  <a:pos x="1" y="253"/>
                </a:cxn>
                <a:cxn ang="0">
                  <a:pos x="0" y="258"/>
                </a:cxn>
                <a:cxn ang="0">
                  <a:pos x="4" y="263"/>
                </a:cxn>
                <a:cxn ang="0">
                  <a:pos x="6" y="263"/>
                </a:cxn>
                <a:cxn ang="0">
                  <a:pos x="36" y="253"/>
                </a:cxn>
                <a:cxn ang="0">
                  <a:pos x="64" y="237"/>
                </a:cxn>
                <a:cxn ang="0">
                  <a:pos x="81" y="228"/>
                </a:cxn>
                <a:cxn ang="0">
                  <a:pos x="132" y="202"/>
                </a:cxn>
                <a:cxn ang="0">
                  <a:pos x="171" y="183"/>
                </a:cxn>
                <a:cxn ang="0">
                  <a:pos x="252" y="149"/>
                </a:cxn>
                <a:cxn ang="0">
                  <a:pos x="294" y="135"/>
                </a:cxn>
                <a:cxn ang="0">
                  <a:pos x="370" y="105"/>
                </a:cxn>
                <a:cxn ang="0">
                  <a:pos x="446" y="71"/>
                </a:cxn>
                <a:cxn ang="0">
                  <a:pos x="482" y="54"/>
                </a:cxn>
                <a:cxn ang="0">
                  <a:pos x="519" y="34"/>
                </a:cxn>
                <a:cxn ang="0">
                  <a:pos x="532" y="28"/>
                </a:cxn>
                <a:cxn ang="0">
                  <a:pos x="558" y="16"/>
                </a:cxn>
                <a:cxn ang="0">
                  <a:pos x="571" y="12"/>
                </a:cxn>
                <a:cxn ang="0">
                  <a:pos x="575" y="9"/>
                </a:cxn>
                <a:cxn ang="0">
                  <a:pos x="573" y="1"/>
                </a:cxn>
                <a:cxn ang="0">
                  <a:pos x="569" y="0"/>
                </a:cxn>
              </a:cxnLst>
              <a:rect l="0" t="0" r="r" b="b"/>
              <a:pathLst>
                <a:path w="575" h="263">
                  <a:moveTo>
                    <a:pt x="569" y="0"/>
                  </a:moveTo>
                  <a:lnTo>
                    <a:pt x="569" y="0"/>
                  </a:lnTo>
                  <a:lnTo>
                    <a:pt x="554" y="4"/>
                  </a:lnTo>
                  <a:lnTo>
                    <a:pt x="540" y="9"/>
                  </a:lnTo>
                  <a:lnTo>
                    <a:pt x="527" y="16"/>
                  </a:lnTo>
                  <a:lnTo>
                    <a:pt x="512" y="22"/>
                  </a:lnTo>
                  <a:lnTo>
                    <a:pt x="486" y="38"/>
                  </a:lnTo>
                  <a:lnTo>
                    <a:pt x="460" y="51"/>
                  </a:lnTo>
                  <a:lnTo>
                    <a:pt x="460" y="51"/>
                  </a:lnTo>
                  <a:lnTo>
                    <a:pt x="418" y="72"/>
                  </a:lnTo>
                  <a:lnTo>
                    <a:pt x="376" y="90"/>
                  </a:lnTo>
                  <a:lnTo>
                    <a:pt x="333" y="107"/>
                  </a:lnTo>
                  <a:lnTo>
                    <a:pt x="290" y="123"/>
                  </a:lnTo>
                  <a:lnTo>
                    <a:pt x="290" y="123"/>
                  </a:lnTo>
                  <a:lnTo>
                    <a:pt x="253" y="138"/>
                  </a:lnTo>
                  <a:lnTo>
                    <a:pt x="217" y="151"/>
                  </a:lnTo>
                  <a:lnTo>
                    <a:pt x="180" y="166"/>
                  </a:lnTo>
                  <a:lnTo>
                    <a:pt x="145" y="183"/>
                  </a:lnTo>
                  <a:lnTo>
                    <a:pt x="145" y="183"/>
                  </a:lnTo>
                  <a:lnTo>
                    <a:pt x="109" y="200"/>
                  </a:lnTo>
                  <a:lnTo>
                    <a:pt x="74" y="217"/>
                  </a:lnTo>
                  <a:lnTo>
                    <a:pt x="74" y="217"/>
                  </a:lnTo>
                  <a:lnTo>
                    <a:pt x="40" y="237"/>
                  </a:lnTo>
                  <a:lnTo>
                    <a:pt x="22" y="246"/>
                  </a:lnTo>
                  <a:lnTo>
                    <a:pt x="13" y="249"/>
                  </a:lnTo>
                  <a:lnTo>
                    <a:pt x="4" y="251"/>
                  </a:lnTo>
                  <a:lnTo>
                    <a:pt x="4" y="251"/>
                  </a:lnTo>
                  <a:lnTo>
                    <a:pt x="1" y="253"/>
                  </a:lnTo>
                  <a:lnTo>
                    <a:pt x="0" y="254"/>
                  </a:lnTo>
                  <a:lnTo>
                    <a:pt x="0" y="258"/>
                  </a:lnTo>
                  <a:lnTo>
                    <a:pt x="2" y="262"/>
                  </a:lnTo>
                  <a:lnTo>
                    <a:pt x="4" y="263"/>
                  </a:lnTo>
                  <a:lnTo>
                    <a:pt x="6" y="263"/>
                  </a:lnTo>
                  <a:lnTo>
                    <a:pt x="6" y="263"/>
                  </a:lnTo>
                  <a:lnTo>
                    <a:pt x="22" y="258"/>
                  </a:lnTo>
                  <a:lnTo>
                    <a:pt x="36" y="253"/>
                  </a:lnTo>
                  <a:lnTo>
                    <a:pt x="51" y="245"/>
                  </a:lnTo>
                  <a:lnTo>
                    <a:pt x="64" y="237"/>
                  </a:lnTo>
                  <a:lnTo>
                    <a:pt x="64" y="237"/>
                  </a:lnTo>
                  <a:lnTo>
                    <a:pt x="81" y="228"/>
                  </a:lnTo>
                  <a:lnTo>
                    <a:pt x="98" y="219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71" y="183"/>
                  </a:lnTo>
                  <a:lnTo>
                    <a:pt x="212" y="165"/>
                  </a:lnTo>
                  <a:lnTo>
                    <a:pt x="252" y="149"/>
                  </a:lnTo>
                  <a:lnTo>
                    <a:pt x="294" y="135"/>
                  </a:lnTo>
                  <a:lnTo>
                    <a:pt x="294" y="135"/>
                  </a:lnTo>
                  <a:lnTo>
                    <a:pt x="332" y="121"/>
                  </a:lnTo>
                  <a:lnTo>
                    <a:pt x="370" y="105"/>
                  </a:lnTo>
                  <a:lnTo>
                    <a:pt x="408" y="88"/>
                  </a:lnTo>
                  <a:lnTo>
                    <a:pt x="446" y="71"/>
                  </a:lnTo>
                  <a:lnTo>
                    <a:pt x="446" y="71"/>
                  </a:lnTo>
                  <a:lnTo>
                    <a:pt x="482" y="54"/>
                  </a:lnTo>
                  <a:lnTo>
                    <a:pt x="501" y="45"/>
                  </a:lnTo>
                  <a:lnTo>
                    <a:pt x="519" y="34"/>
                  </a:lnTo>
                  <a:lnTo>
                    <a:pt x="519" y="34"/>
                  </a:lnTo>
                  <a:lnTo>
                    <a:pt x="532" y="28"/>
                  </a:lnTo>
                  <a:lnTo>
                    <a:pt x="544" y="21"/>
                  </a:lnTo>
                  <a:lnTo>
                    <a:pt x="558" y="16"/>
                  </a:lnTo>
                  <a:lnTo>
                    <a:pt x="571" y="12"/>
                  </a:lnTo>
                  <a:lnTo>
                    <a:pt x="571" y="12"/>
                  </a:lnTo>
                  <a:lnTo>
                    <a:pt x="574" y="11"/>
                  </a:lnTo>
                  <a:lnTo>
                    <a:pt x="575" y="9"/>
                  </a:lnTo>
                  <a:lnTo>
                    <a:pt x="575" y="5"/>
                  </a:lnTo>
                  <a:lnTo>
                    <a:pt x="573" y="1"/>
                  </a:lnTo>
                  <a:lnTo>
                    <a:pt x="571" y="0"/>
                  </a:lnTo>
                  <a:lnTo>
                    <a:pt x="569" y="0"/>
                  </a:lnTo>
                  <a:lnTo>
                    <a:pt x="56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3" name="Freeform 383"/>
            <p:cNvSpPr/>
            <p:nvPr/>
          </p:nvSpPr>
          <p:spPr bwMode="auto">
            <a:xfrm>
              <a:off x="5513389" y="1352551"/>
              <a:ext cx="195263" cy="92075"/>
            </a:xfrm>
            <a:custGeom>
              <a:avLst/>
              <a:gdLst/>
              <a:ahLst/>
              <a:cxnLst>
                <a:cxn ang="0">
                  <a:pos x="484" y="0"/>
                </a:cxn>
                <a:cxn ang="0">
                  <a:pos x="484" y="0"/>
                </a:cxn>
                <a:cxn ang="0">
                  <a:pos x="452" y="11"/>
                </a:cxn>
                <a:cxn ang="0">
                  <a:pos x="422" y="24"/>
                </a:cxn>
                <a:cxn ang="0">
                  <a:pos x="392" y="38"/>
                </a:cxn>
                <a:cxn ang="0">
                  <a:pos x="361" y="51"/>
                </a:cxn>
                <a:cxn ang="0">
                  <a:pos x="361" y="51"/>
                </a:cxn>
                <a:cxn ang="0">
                  <a:pos x="299" y="77"/>
                </a:cxn>
                <a:cxn ang="0">
                  <a:pos x="239" y="103"/>
                </a:cxn>
                <a:cxn ang="0">
                  <a:pos x="239" y="103"/>
                </a:cxn>
                <a:cxn ang="0">
                  <a:pos x="179" y="130"/>
                </a:cxn>
                <a:cxn ang="0">
                  <a:pos x="119" y="157"/>
                </a:cxn>
                <a:cxn ang="0">
                  <a:pos x="119" y="157"/>
                </a:cxn>
                <a:cxn ang="0">
                  <a:pos x="90" y="171"/>
                </a:cxn>
                <a:cxn ang="0">
                  <a:pos x="61" y="190"/>
                </a:cxn>
                <a:cxn ang="0">
                  <a:pos x="33" y="207"/>
                </a:cxn>
                <a:cxn ang="0">
                  <a:pos x="4" y="222"/>
                </a:cxn>
                <a:cxn ang="0">
                  <a:pos x="4" y="222"/>
                </a:cxn>
                <a:cxn ang="0">
                  <a:pos x="1" y="225"/>
                </a:cxn>
                <a:cxn ang="0">
                  <a:pos x="0" y="226"/>
                </a:cxn>
                <a:cxn ang="0">
                  <a:pos x="1" y="230"/>
                </a:cxn>
                <a:cxn ang="0">
                  <a:pos x="4" y="233"/>
                </a:cxn>
                <a:cxn ang="0">
                  <a:pos x="6" y="233"/>
                </a:cxn>
                <a:cxn ang="0">
                  <a:pos x="9" y="233"/>
                </a:cxn>
                <a:cxn ang="0">
                  <a:pos x="9" y="233"/>
                </a:cxn>
                <a:cxn ang="0">
                  <a:pos x="36" y="218"/>
                </a:cxn>
                <a:cxn ang="0">
                  <a:pos x="64" y="203"/>
                </a:cxn>
                <a:cxn ang="0">
                  <a:pos x="91" y="187"/>
                </a:cxn>
                <a:cxn ang="0">
                  <a:pos x="118" y="170"/>
                </a:cxn>
                <a:cxn ang="0">
                  <a:pos x="118" y="170"/>
                </a:cxn>
                <a:cxn ang="0">
                  <a:pos x="131" y="162"/>
                </a:cxn>
                <a:cxn ang="0">
                  <a:pos x="146" y="157"/>
                </a:cxn>
                <a:cxn ang="0">
                  <a:pos x="161" y="152"/>
                </a:cxn>
                <a:cxn ang="0">
                  <a:pos x="175" y="145"/>
                </a:cxn>
                <a:cxn ang="0">
                  <a:pos x="175" y="145"/>
                </a:cxn>
                <a:cxn ang="0">
                  <a:pos x="235" y="118"/>
                </a:cxn>
                <a:cxn ang="0">
                  <a:pos x="235" y="118"/>
                </a:cxn>
                <a:cxn ang="0">
                  <a:pos x="299" y="89"/>
                </a:cxn>
                <a:cxn ang="0">
                  <a:pos x="365" y="62"/>
                </a:cxn>
                <a:cxn ang="0">
                  <a:pos x="365" y="62"/>
                </a:cxn>
                <a:cxn ang="0">
                  <a:pos x="396" y="48"/>
                </a:cxn>
                <a:cxn ang="0">
                  <a:pos x="412" y="42"/>
                </a:cxn>
                <a:cxn ang="0">
                  <a:pos x="428" y="37"/>
                </a:cxn>
                <a:cxn ang="0">
                  <a:pos x="428" y="37"/>
                </a:cxn>
                <a:cxn ang="0">
                  <a:pos x="442" y="31"/>
                </a:cxn>
                <a:cxn ang="0">
                  <a:pos x="458" y="24"/>
                </a:cxn>
                <a:cxn ang="0">
                  <a:pos x="472" y="17"/>
                </a:cxn>
                <a:cxn ang="0">
                  <a:pos x="488" y="11"/>
                </a:cxn>
                <a:cxn ang="0">
                  <a:pos x="488" y="11"/>
                </a:cxn>
                <a:cxn ang="0">
                  <a:pos x="489" y="9"/>
                </a:cxn>
                <a:cxn ang="0">
                  <a:pos x="490" y="8"/>
                </a:cxn>
                <a:cxn ang="0">
                  <a:pos x="490" y="4"/>
                </a:cxn>
                <a:cxn ang="0">
                  <a:pos x="489" y="0"/>
                </a:cxn>
                <a:cxn ang="0">
                  <a:pos x="486" y="0"/>
                </a:cxn>
                <a:cxn ang="0">
                  <a:pos x="484" y="0"/>
                </a:cxn>
                <a:cxn ang="0">
                  <a:pos x="484" y="0"/>
                </a:cxn>
              </a:cxnLst>
              <a:rect l="0" t="0" r="r" b="b"/>
              <a:pathLst>
                <a:path w="490" h="233">
                  <a:moveTo>
                    <a:pt x="484" y="0"/>
                  </a:moveTo>
                  <a:lnTo>
                    <a:pt x="484" y="0"/>
                  </a:lnTo>
                  <a:lnTo>
                    <a:pt x="452" y="11"/>
                  </a:lnTo>
                  <a:lnTo>
                    <a:pt x="422" y="24"/>
                  </a:lnTo>
                  <a:lnTo>
                    <a:pt x="392" y="38"/>
                  </a:lnTo>
                  <a:lnTo>
                    <a:pt x="361" y="51"/>
                  </a:lnTo>
                  <a:lnTo>
                    <a:pt x="361" y="51"/>
                  </a:lnTo>
                  <a:lnTo>
                    <a:pt x="299" y="77"/>
                  </a:lnTo>
                  <a:lnTo>
                    <a:pt x="239" y="103"/>
                  </a:lnTo>
                  <a:lnTo>
                    <a:pt x="239" y="103"/>
                  </a:lnTo>
                  <a:lnTo>
                    <a:pt x="179" y="130"/>
                  </a:lnTo>
                  <a:lnTo>
                    <a:pt x="119" y="157"/>
                  </a:lnTo>
                  <a:lnTo>
                    <a:pt x="119" y="157"/>
                  </a:lnTo>
                  <a:lnTo>
                    <a:pt x="90" y="171"/>
                  </a:lnTo>
                  <a:lnTo>
                    <a:pt x="61" y="190"/>
                  </a:lnTo>
                  <a:lnTo>
                    <a:pt x="33" y="207"/>
                  </a:lnTo>
                  <a:lnTo>
                    <a:pt x="4" y="222"/>
                  </a:lnTo>
                  <a:lnTo>
                    <a:pt x="4" y="222"/>
                  </a:lnTo>
                  <a:lnTo>
                    <a:pt x="1" y="225"/>
                  </a:lnTo>
                  <a:lnTo>
                    <a:pt x="0" y="226"/>
                  </a:lnTo>
                  <a:lnTo>
                    <a:pt x="1" y="230"/>
                  </a:lnTo>
                  <a:lnTo>
                    <a:pt x="4" y="233"/>
                  </a:lnTo>
                  <a:lnTo>
                    <a:pt x="6" y="233"/>
                  </a:lnTo>
                  <a:lnTo>
                    <a:pt x="9" y="233"/>
                  </a:lnTo>
                  <a:lnTo>
                    <a:pt x="9" y="233"/>
                  </a:lnTo>
                  <a:lnTo>
                    <a:pt x="36" y="218"/>
                  </a:lnTo>
                  <a:lnTo>
                    <a:pt x="64" y="203"/>
                  </a:lnTo>
                  <a:lnTo>
                    <a:pt x="91" y="187"/>
                  </a:lnTo>
                  <a:lnTo>
                    <a:pt x="118" y="170"/>
                  </a:lnTo>
                  <a:lnTo>
                    <a:pt x="118" y="170"/>
                  </a:lnTo>
                  <a:lnTo>
                    <a:pt x="131" y="162"/>
                  </a:lnTo>
                  <a:lnTo>
                    <a:pt x="146" y="157"/>
                  </a:lnTo>
                  <a:lnTo>
                    <a:pt x="161" y="152"/>
                  </a:lnTo>
                  <a:lnTo>
                    <a:pt x="175" y="145"/>
                  </a:lnTo>
                  <a:lnTo>
                    <a:pt x="175" y="145"/>
                  </a:lnTo>
                  <a:lnTo>
                    <a:pt x="235" y="118"/>
                  </a:lnTo>
                  <a:lnTo>
                    <a:pt x="235" y="118"/>
                  </a:lnTo>
                  <a:lnTo>
                    <a:pt x="299" y="89"/>
                  </a:lnTo>
                  <a:lnTo>
                    <a:pt x="365" y="62"/>
                  </a:lnTo>
                  <a:lnTo>
                    <a:pt x="365" y="62"/>
                  </a:lnTo>
                  <a:lnTo>
                    <a:pt x="396" y="48"/>
                  </a:lnTo>
                  <a:lnTo>
                    <a:pt x="412" y="42"/>
                  </a:lnTo>
                  <a:lnTo>
                    <a:pt x="428" y="37"/>
                  </a:lnTo>
                  <a:lnTo>
                    <a:pt x="428" y="37"/>
                  </a:lnTo>
                  <a:lnTo>
                    <a:pt x="442" y="31"/>
                  </a:lnTo>
                  <a:lnTo>
                    <a:pt x="458" y="24"/>
                  </a:lnTo>
                  <a:lnTo>
                    <a:pt x="472" y="17"/>
                  </a:lnTo>
                  <a:lnTo>
                    <a:pt x="488" y="11"/>
                  </a:lnTo>
                  <a:lnTo>
                    <a:pt x="488" y="11"/>
                  </a:lnTo>
                  <a:lnTo>
                    <a:pt x="489" y="9"/>
                  </a:lnTo>
                  <a:lnTo>
                    <a:pt x="490" y="8"/>
                  </a:lnTo>
                  <a:lnTo>
                    <a:pt x="490" y="4"/>
                  </a:lnTo>
                  <a:lnTo>
                    <a:pt x="489" y="0"/>
                  </a:lnTo>
                  <a:lnTo>
                    <a:pt x="486" y="0"/>
                  </a:lnTo>
                  <a:lnTo>
                    <a:pt x="484" y="0"/>
                  </a:lnTo>
                  <a:lnTo>
                    <a:pt x="48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4" name="Freeform 384"/>
            <p:cNvSpPr/>
            <p:nvPr/>
          </p:nvSpPr>
          <p:spPr bwMode="auto">
            <a:xfrm>
              <a:off x="5568951" y="1484313"/>
              <a:ext cx="117475" cy="55563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291" y="0"/>
                </a:cxn>
                <a:cxn ang="0">
                  <a:pos x="283" y="1"/>
                </a:cxn>
                <a:cxn ang="0">
                  <a:pos x="276" y="4"/>
                </a:cxn>
                <a:cxn ang="0">
                  <a:pos x="263" y="12"/>
                </a:cxn>
                <a:cxn ang="0">
                  <a:pos x="238" y="27"/>
                </a:cxn>
                <a:cxn ang="0">
                  <a:pos x="238" y="27"/>
                </a:cxn>
                <a:cxn ang="0">
                  <a:pos x="217" y="38"/>
                </a:cxn>
                <a:cxn ang="0">
                  <a:pos x="195" y="47"/>
                </a:cxn>
                <a:cxn ang="0">
                  <a:pos x="151" y="64"/>
                </a:cxn>
                <a:cxn ang="0">
                  <a:pos x="151" y="64"/>
                </a:cxn>
                <a:cxn ang="0">
                  <a:pos x="119" y="78"/>
                </a:cxn>
                <a:cxn ang="0">
                  <a:pos x="87" y="93"/>
                </a:cxn>
                <a:cxn ang="0">
                  <a:pos x="87" y="93"/>
                </a:cxn>
                <a:cxn ang="0">
                  <a:pos x="68" y="103"/>
                </a:cxn>
                <a:cxn ang="0">
                  <a:pos x="47" y="115"/>
                </a:cxn>
                <a:cxn ang="0">
                  <a:pos x="37" y="120"/>
                </a:cxn>
                <a:cxn ang="0">
                  <a:pos x="26" y="125"/>
                </a:cxn>
                <a:cxn ang="0">
                  <a:pos x="16" y="129"/>
                </a:cxn>
                <a:cxn ang="0">
                  <a:pos x="5" y="131"/>
                </a:cxn>
                <a:cxn ang="0">
                  <a:pos x="5" y="131"/>
                </a:cxn>
                <a:cxn ang="0">
                  <a:pos x="4" y="132"/>
                </a:cxn>
                <a:cxn ang="0">
                  <a:pos x="2" y="133"/>
                </a:cxn>
                <a:cxn ang="0">
                  <a:pos x="0" y="137"/>
                </a:cxn>
                <a:cxn ang="0">
                  <a:pos x="2" y="140"/>
                </a:cxn>
                <a:cxn ang="0">
                  <a:pos x="2" y="141"/>
                </a:cxn>
                <a:cxn ang="0">
                  <a:pos x="4" y="142"/>
                </a:cxn>
                <a:cxn ang="0">
                  <a:pos x="5" y="142"/>
                </a:cxn>
                <a:cxn ang="0">
                  <a:pos x="5" y="142"/>
                </a:cxn>
                <a:cxn ang="0">
                  <a:pos x="13" y="141"/>
                </a:cxn>
                <a:cxn ang="0">
                  <a:pos x="20" y="139"/>
                </a:cxn>
                <a:cxn ang="0">
                  <a:pos x="33" y="133"/>
                </a:cxn>
                <a:cxn ang="0">
                  <a:pos x="58" y="120"/>
                </a:cxn>
                <a:cxn ang="0">
                  <a:pos x="58" y="120"/>
                </a:cxn>
                <a:cxn ang="0">
                  <a:pos x="101" y="98"/>
                </a:cxn>
                <a:cxn ang="0">
                  <a:pos x="122" y="89"/>
                </a:cxn>
                <a:cxn ang="0">
                  <a:pos x="144" y="80"/>
                </a:cxn>
                <a:cxn ang="0">
                  <a:pos x="144" y="80"/>
                </a:cxn>
                <a:cxn ang="0">
                  <a:pos x="182" y="65"/>
                </a:cxn>
                <a:cxn ang="0">
                  <a:pos x="219" y="50"/>
                </a:cxn>
                <a:cxn ang="0">
                  <a:pos x="219" y="50"/>
                </a:cxn>
                <a:cxn ang="0">
                  <a:pos x="228" y="46"/>
                </a:cxn>
                <a:cxn ang="0">
                  <a:pos x="237" y="40"/>
                </a:cxn>
                <a:cxn ang="0">
                  <a:pos x="255" y="29"/>
                </a:cxn>
                <a:cxn ang="0">
                  <a:pos x="274" y="17"/>
                </a:cxn>
                <a:cxn ang="0">
                  <a:pos x="283" y="13"/>
                </a:cxn>
                <a:cxn ang="0">
                  <a:pos x="293" y="10"/>
                </a:cxn>
                <a:cxn ang="0">
                  <a:pos x="293" y="10"/>
                </a:cxn>
                <a:cxn ang="0">
                  <a:pos x="296" y="10"/>
                </a:cxn>
                <a:cxn ang="0">
                  <a:pos x="297" y="8"/>
                </a:cxn>
                <a:cxn ang="0">
                  <a:pos x="297" y="6"/>
                </a:cxn>
                <a:cxn ang="0">
                  <a:pos x="297" y="4"/>
                </a:cxn>
                <a:cxn ang="0">
                  <a:pos x="295" y="1"/>
                </a:cxn>
                <a:cxn ang="0">
                  <a:pos x="292" y="0"/>
                </a:cxn>
                <a:cxn ang="0">
                  <a:pos x="291" y="0"/>
                </a:cxn>
                <a:cxn ang="0">
                  <a:pos x="291" y="0"/>
                </a:cxn>
              </a:cxnLst>
              <a:rect l="0" t="0" r="r" b="b"/>
              <a:pathLst>
                <a:path w="297" h="142">
                  <a:moveTo>
                    <a:pt x="291" y="0"/>
                  </a:moveTo>
                  <a:lnTo>
                    <a:pt x="291" y="0"/>
                  </a:lnTo>
                  <a:lnTo>
                    <a:pt x="283" y="1"/>
                  </a:lnTo>
                  <a:lnTo>
                    <a:pt x="276" y="4"/>
                  </a:lnTo>
                  <a:lnTo>
                    <a:pt x="263" y="12"/>
                  </a:lnTo>
                  <a:lnTo>
                    <a:pt x="238" y="27"/>
                  </a:lnTo>
                  <a:lnTo>
                    <a:pt x="238" y="27"/>
                  </a:lnTo>
                  <a:lnTo>
                    <a:pt x="217" y="38"/>
                  </a:lnTo>
                  <a:lnTo>
                    <a:pt x="195" y="47"/>
                  </a:lnTo>
                  <a:lnTo>
                    <a:pt x="151" y="64"/>
                  </a:lnTo>
                  <a:lnTo>
                    <a:pt x="151" y="64"/>
                  </a:lnTo>
                  <a:lnTo>
                    <a:pt x="119" y="78"/>
                  </a:lnTo>
                  <a:lnTo>
                    <a:pt x="87" y="93"/>
                  </a:lnTo>
                  <a:lnTo>
                    <a:pt x="87" y="93"/>
                  </a:lnTo>
                  <a:lnTo>
                    <a:pt x="68" y="103"/>
                  </a:lnTo>
                  <a:lnTo>
                    <a:pt x="47" y="115"/>
                  </a:lnTo>
                  <a:lnTo>
                    <a:pt x="37" y="120"/>
                  </a:lnTo>
                  <a:lnTo>
                    <a:pt x="26" y="125"/>
                  </a:lnTo>
                  <a:lnTo>
                    <a:pt x="16" y="129"/>
                  </a:lnTo>
                  <a:lnTo>
                    <a:pt x="5" y="131"/>
                  </a:lnTo>
                  <a:lnTo>
                    <a:pt x="5" y="131"/>
                  </a:lnTo>
                  <a:lnTo>
                    <a:pt x="4" y="132"/>
                  </a:lnTo>
                  <a:lnTo>
                    <a:pt x="2" y="133"/>
                  </a:lnTo>
                  <a:lnTo>
                    <a:pt x="0" y="137"/>
                  </a:lnTo>
                  <a:lnTo>
                    <a:pt x="2" y="140"/>
                  </a:lnTo>
                  <a:lnTo>
                    <a:pt x="2" y="141"/>
                  </a:lnTo>
                  <a:lnTo>
                    <a:pt x="4" y="142"/>
                  </a:lnTo>
                  <a:lnTo>
                    <a:pt x="5" y="142"/>
                  </a:lnTo>
                  <a:lnTo>
                    <a:pt x="5" y="142"/>
                  </a:lnTo>
                  <a:lnTo>
                    <a:pt x="13" y="141"/>
                  </a:lnTo>
                  <a:lnTo>
                    <a:pt x="20" y="139"/>
                  </a:lnTo>
                  <a:lnTo>
                    <a:pt x="33" y="133"/>
                  </a:lnTo>
                  <a:lnTo>
                    <a:pt x="58" y="120"/>
                  </a:lnTo>
                  <a:lnTo>
                    <a:pt x="58" y="120"/>
                  </a:lnTo>
                  <a:lnTo>
                    <a:pt x="101" y="98"/>
                  </a:lnTo>
                  <a:lnTo>
                    <a:pt x="122" y="89"/>
                  </a:lnTo>
                  <a:lnTo>
                    <a:pt x="144" y="80"/>
                  </a:lnTo>
                  <a:lnTo>
                    <a:pt x="144" y="80"/>
                  </a:lnTo>
                  <a:lnTo>
                    <a:pt x="182" y="65"/>
                  </a:lnTo>
                  <a:lnTo>
                    <a:pt x="219" y="50"/>
                  </a:lnTo>
                  <a:lnTo>
                    <a:pt x="219" y="50"/>
                  </a:lnTo>
                  <a:lnTo>
                    <a:pt x="228" y="46"/>
                  </a:lnTo>
                  <a:lnTo>
                    <a:pt x="237" y="40"/>
                  </a:lnTo>
                  <a:lnTo>
                    <a:pt x="255" y="29"/>
                  </a:lnTo>
                  <a:lnTo>
                    <a:pt x="274" y="17"/>
                  </a:lnTo>
                  <a:lnTo>
                    <a:pt x="283" y="13"/>
                  </a:lnTo>
                  <a:lnTo>
                    <a:pt x="293" y="10"/>
                  </a:lnTo>
                  <a:lnTo>
                    <a:pt x="293" y="10"/>
                  </a:lnTo>
                  <a:lnTo>
                    <a:pt x="296" y="10"/>
                  </a:lnTo>
                  <a:lnTo>
                    <a:pt x="297" y="8"/>
                  </a:lnTo>
                  <a:lnTo>
                    <a:pt x="297" y="6"/>
                  </a:lnTo>
                  <a:lnTo>
                    <a:pt x="297" y="4"/>
                  </a:lnTo>
                  <a:lnTo>
                    <a:pt x="295" y="1"/>
                  </a:lnTo>
                  <a:lnTo>
                    <a:pt x="292" y="0"/>
                  </a:lnTo>
                  <a:lnTo>
                    <a:pt x="291" y="0"/>
                  </a:lnTo>
                  <a:lnTo>
                    <a:pt x="29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5" name="Freeform 385"/>
            <p:cNvSpPr/>
            <p:nvPr/>
          </p:nvSpPr>
          <p:spPr bwMode="auto">
            <a:xfrm>
              <a:off x="5468939" y="1271588"/>
              <a:ext cx="187325" cy="80963"/>
            </a:xfrm>
            <a:custGeom>
              <a:avLst/>
              <a:gdLst/>
              <a:ahLst/>
              <a:cxnLst>
                <a:cxn ang="0">
                  <a:pos x="467" y="0"/>
                </a:cxn>
                <a:cxn ang="0">
                  <a:pos x="467" y="0"/>
                </a:cxn>
                <a:cxn ang="0">
                  <a:pos x="458" y="1"/>
                </a:cxn>
                <a:cxn ang="0">
                  <a:pos x="449" y="4"/>
                </a:cxn>
                <a:cxn ang="0">
                  <a:pos x="432" y="11"/>
                </a:cxn>
                <a:cxn ang="0">
                  <a:pos x="432" y="11"/>
                </a:cxn>
                <a:cxn ang="0">
                  <a:pos x="417" y="17"/>
                </a:cxn>
                <a:cxn ang="0">
                  <a:pos x="404" y="21"/>
                </a:cxn>
                <a:cxn ang="0">
                  <a:pos x="391" y="26"/>
                </a:cxn>
                <a:cxn ang="0">
                  <a:pos x="378" y="32"/>
                </a:cxn>
                <a:cxn ang="0">
                  <a:pos x="378" y="32"/>
                </a:cxn>
                <a:cxn ang="0">
                  <a:pos x="324" y="57"/>
                </a:cxn>
                <a:cxn ang="0">
                  <a:pos x="271" y="82"/>
                </a:cxn>
                <a:cxn ang="0">
                  <a:pos x="271" y="82"/>
                </a:cxn>
                <a:cxn ang="0">
                  <a:pos x="237" y="97"/>
                </a:cxn>
                <a:cxn ang="0">
                  <a:pos x="204" y="111"/>
                </a:cxn>
                <a:cxn ang="0">
                  <a:pos x="136" y="137"/>
                </a:cxn>
                <a:cxn ang="0">
                  <a:pos x="69" y="165"/>
                </a:cxn>
                <a:cxn ang="0">
                  <a:pos x="35" y="179"/>
                </a:cxn>
                <a:cxn ang="0">
                  <a:pos x="3" y="193"/>
                </a:cxn>
                <a:cxn ang="0">
                  <a:pos x="3" y="193"/>
                </a:cxn>
                <a:cxn ang="0">
                  <a:pos x="1" y="196"/>
                </a:cxn>
                <a:cxn ang="0">
                  <a:pos x="0" y="197"/>
                </a:cxn>
                <a:cxn ang="0">
                  <a:pos x="0" y="200"/>
                </a:cxn>
                <a:cxn ang="0">
                  <a:pos x="1" y="201"/>
                </a:cxn>
                <a:cxn ang="0">
                  <a:pos x="4" y="204"/>
                </a:cxn>
                <a:cxn ang="0">
                  <a:pos x="7" y="205"/>
                </a:cxn>
                <a:cxn ang="0">
                  <a:pos x="9" y="204"/>
                </a:cxn>
                <a:cxn ang="0">
                  <a:pos x="9" y="204"/>
                </a:cxn>
                <a:cxn ang="0">
                  <a:pos x="39" y="189"/>
                </a:cxn>
                <a:cxn ang="0">
                  <a:pos x="69" y="176"/>
                </a:cxn>
                <a:cxn ang="0">
                  <a:pos x="132" y="150"/>
                </a:cxn>
                <a:cxn ang="0">
                  <a:pos x="195" y="127"/>
                </a:cxn>
                <a:cxn ang="0">
                  <a:pos x="256" y="100"/>
                </a:cxn>
                <a:cxn ang="0">
                  <a:pos x="256" y="100"/>
                </a:cxn>
                <a:cxn ang="0">
                  <a:pos x="289" y="86"/>
                </a:cxn>
                <a:cxn ang="0">
                  <a:pos x="323" y="73"/>
                </a:cxn>
                <a:cxn ang="0">
                  <a:pos x="323" y="73"/>
                </a:cxn>
                <a:cxn ang="0">
                  <a:pos x="344" y="65"/>
                </a:cxn>
                <a:cxn ang="0">
                  <a:pos x="356" y="60"/>
                </a:cxn>
                <a:cxn ang="0">
                  <a:pos x="364" y="55"/>
                </a:cxn>
                <a:cxn ang="0">
                  <a:pos x="364" y="55"/>
                </a:cxn>
                <a:cxn ang="0">
                  <a:pos x="377" y="46"/>
                </a:cxn>
                <a:cxn ang="0">
                  <a:pos x="391" y="39"/>
                </a:cxn>
                <a:cxn ang="0">
                  <a:pos x="407" y="32"/>
                </a:cxn>
                <a:cxn ang="0">
                  <a:pos x="421" y="27"/>
                </a:cxn>
                <a:cxn ang="0">
                  <a:pos x="421" y="27"/>
                </a:cxn>
                <a:cxn ang="0">
                  <a:pos x="445" y="18"/>
                </a:cxn>
                <a:cxn ang="0">
                  <a:pos x="458" y="13"/>
                </a:cxn>
                <a:cxn ang="0">
                  <a:pos x="470" y="10"/>
                </a:cxn>
                <a:cxn ang="0">
                  <a:pos x="470" y="10"/>
                </a:cxn>
                <a:cxn ang="0">
                  <a:pos x="472" y="9"/>
                </a:cxn>
                <a:cxn ang="0">
                  <a:pos x="474" y="8"/>
                </a:cxn>
                <a:cxn ang="0">
                  <a:pos x="474" y="6"/>
                </a:cxn>
                <a:cxn ang="0">
                  <a:pos x="474" y="4"/>
                </a:cxn>
                <a:cxn ang="0">
                  <a:pos x="471" y="0"/>
                </a:cxn>
                <a:cxn ang="0">
                  <a:pos x="470" y="0"/>
                </a:cxn>
                <a:cxn ang="0">
                  <a:pos x="467" y="0"/>
                </a:cxn>
                <a:cxn ang="0">
                  <a:pos x="467" y="0"/>
                </a:cxn>
              </a:cxnLst>
              <a:rect l="0" t="0" r="r" b="b"/>
              <a:pathLst>
                <a:path w="474" h="205">
                  <a:moveTo>
                    <a:pt x="467" y="0"/>
                  </a:moveTo>
                  <a:lnTo>
                    <a:pt x="467" y="0"/>
                  </a:lnTo>
                  <a:lnTo>
                    <a:pt x="458" y="1"/>
                  </a:lnTo>
                  <a:lnTo>
                    <a:pt x="449" y="4"/>
                  </a:lnTo>
                  <a:lnTo>
                    <a:pt x="432" y="11"/>
                  </a:lnTo>
                  <a:lnTo>
                    <a:pt x="432" y="11"/>
                  </a:lnTo>
                  <a:lnTo>
                    <a:pt x="417" y="17"/>
                  </a:lnTo>
                  <a:lnTo>
                    <a:pt x="404" y="21"/>
                  </a:lnTo>
                  <a:lnTo>
                    <a:pt x="391" y="26"/>
                  </a:lnTo>
                  <a:lnTo>
                    <a:pt x="378" y="32"/>
                  </a:lnTo>
                  <a:lnTo>
                    <a:pt x="378" y="32"/>
                  </a:lnTo>
                  <a:lnTo>
                    <a:pt x="324" y="57"/>
                  </a:lnTo>
                  <a:lnTo>
                    <a:pt x="271" y="82"/>
                  </a:lnTo>
                  <a:lnTo>
                    <a:pt x="271" y="82"/>
                  </a:lnTo>
                  <a:lnTo>
                    <a:pt x="237" y="97"/>
                  </a:lnTo>
                  <a:lnTo>
                    <a:pt x="204" y="111"/>
                  </a:lnTo>
                  <a:lnTo>
                    <a:pt x="136" y="137"/>
                  </a:lnTo>
                  <a:lnTo>
                    <a:pt x="69" y="165"/>
                  </a:lnTo>
                  <a:lnTo>
                    <a:pt x="35" y="179"/>
                  </a:lnTo>
                  <a:lnTo>
                    <a:pt x="3" y="193"/>
                  </a:lnTo>
                  <a:lnTo>
                    <a:pt x="3" y="193"/>
                  </a:lnTo>
                  <a:lnTo>
                    <a:pt x="1" y="196"/>
                  </a:lnTo>
                  <a:lnTo>
                    <a:pt x="0" y="197"/>
                  </a:lnTo>
                  <a:lnTo>
                    <a:pt x="0" y="200"/>
                  </a:lnTo>
                  <a:lnTo>
                    <a:pt x="1" y="201"/>
                  </a:lnTo>
                  <a:lnTo>
                    <a:pt x="4" y="204"/>
                  </a:lnTo>
                  <a:lnTo>
                    <a:pt x="7" y="205"/>
                  </a:lnTo>
                  <a:lnTo>
                    <a:pt x="9" y="204"/>
                  </a:lnTo>
                  <a:lnTo>
                    <a:pt x="9" y="204"/>
                  </a:lnTo>
                  <a:lnTo>
                    <a:pt x="39" y="189"/>
                  </a:lnTo>
                  <a:lnTo>
                    <a:pt x="69" y="176"/>
                  </a:lnTo>
                  <a:lnTo>
                    <a:pt x="132" y="150"/>
                  </a:lnTo>
                  <a:lnTo>
                    <a:pt x="195" y="127"/>
                  </a:lnTo>
                  <a:lnTo>
                    <a:pt x="256" y="100"/>
                  </a:lnTo>
                  <a:lnTo>
                    <a:pt x="256" y="100"/>
                  </a:lnTo>
                  <a:lnTo>
                    <a:pt x="289" y="86"/>
                  </a:lnTo>
                  <a:lnTo>
                    <a:pt x="323" y="73"/>
                  </a:lnTo>
                  <a:lnTo>
                    <a:pt x="323" y="73"/>
                  </a:lnTo>
                  <a:lnTo>
                    <a:pt x="344" y="65"/>
                  </a:lnTo>
                  <a:lnTo>
                    <a:pt x="356" y="60"/>
                  </a:lnTo>
                  <a:lnTo>
                    <a:pt x="364" y="55"/>
                  </a:lnTo>
                  <a:lnTo>
                    <a:pt x="364" y="55"/>
                  </a:lnTo>
                  <a:lnTo>
                    <a:pt x="377" y="46"/>
                  </a:lnTo>
                  <a:lnTo>
                    <a:pt x="391" y="39"/>
                  </a:lnTo>
                  <a:lnTo>
                    <a:pt x="407" y="32"/>
                  </a:lnTo>
                  <a:lnTo>
                    <a:pt x="421" y="27"/>
                  </a:lnTo>
                  <a:lnTo>
                    <a:pt x="421" y="27"/>
                  </a:lnTo>
                  <a:lnTo>
                    <a:pt x="445" y="18"/>
                  </a:lnTo>
                  <a:lnTo>
                    <a:pt x="458" y="13"/>
                  </a:lnTo>
                  <a:lnTo>
                    <a:pt x="470" y="10"/>
                  </a:lnTo>
                  <a:lnTo>
                    <a:pt x="470" y="10"/>
                  </a:lnTo>
                  <a:lnTo>
                    <a:pt x="472" y="9"/>
                  </a:lnTo>
                  <a:lnTo>
                    <a:pt x="474" y="8"/>
                  </a:lnTo>
                  <a:lnTo>
                    <a:pt x="474" y="6"/>
                  </a:lnTo>
                  <a:lnTo>
                    <a:pt x="474" y="4"/>
                  </a:lnTo>
                  <a:lnTo>
                    <a:pt x="471" y="0"/>
                  </a:lnTo>
                  <a:lnTo>
                    <a:pt x="470" y="0"/>
                  </a:lnTo>
                  <a:lnTo>
                    <a:pt x="467" y="0"/>
                  </a:lnTo>
                  <a:lnTo>
                    <a:pt x="46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6" name="Freeform 386"/>
            <p:cNvSpPr/>
            <p:nvPr/>
          </p:nvSpPr>
          <p:spPr bwMode="auto">
            <a:xfrm>
              <a:off x="5697539" y="1277938"/>
              <a:ext cx="190500" cy="130175"/>
            </a:xfrm>
            <a:custGeom>
              <a:avLst/>
              <a:gdLst/>
              <a:ahLst/>
              <a:cxnLst>
                <a:cxn ang="0">
                  <a:pos x="470" y="1"/>
                </a:cxn>
                <a:cxn ang="0">
                  <a:pos x="470" y="1"/>
                </a:cxn>
                <a:cxn ang="0">
                  <a:pos x="439" y="23"/>
                </a:cxn>
                <a:cxn ang="0">
                  <a:pos x="408" y="46"/>
                </a:cxn>
                <a:cxn ang="0">
                  <a:pos x="344" y="89"/>
                </a:cxn>
                <a:cxn ang="0">
                  <a:pos x="280" y="131"/>
                </a:cxn>
                <a:cxn ang="0">
                  <a:pos x="248" y="153"/>
                </a:cxn>
                <a:cxn ang="0">
                  <a:pos x="218" y="176"/>
                </a:cxn>
                <a:cxn ang="0">
                  <a:pos x="218" y="176"/>
                </a:cxn>
                <a:cxn ang="0">
                  <a:pos x="184" y="204"/>
                </a:cxn>
                <a:cxn ang="0">
                  <a:pos x="148" y="229"/>
                </a:cxn>
                <a:cxn ang="0">
                  <a:pos x="111" y="252"/>
                </a:cxn>
                <a:cxn ang="0">
                  <a:pos x="73" y="273"/>
                </a:cxn>
                <a:cxn ang="0">
                  <a:pos x="73" y="273"/>
                </a:cxn>
                <a:cxn ang="0">
                  <a:pos x="59" y="281"/>
                </a:cxn>
                <a:cxn ang="0">
                  <a:pos x="46" y="290"/>
                </a:cxn>
                <a:cxn ang="0">
                  <a:pos x="33" y="299"/>
                </a:cxn>
                <a:cxn ang="0">
                  <a:pos x="18" y="306"/>
                </a:cxn>
                <a:cxn ang="0">
                  <a:pos x="18" y="306"/>
                </a:cxn>
                <a:cxn ang="0">
                  <a:pos x="12" y="310"/>
                </a:cxn>
                <a:cxn ang="0">
                  <a:pos x="6" y="312"/>
                </a:cxn>
                <a:cxn ang="0">
                  <a:pos x="3" y="316"/>
                </a:cxn>
                <a:cxn ang="0">
                  <a:pos x="0" y="323"/>
                </a:cxn>
                <a:cxn ang="0">
                  <a:pos x="0" y="323"/>
                </a:cxn>
                <a:cxn ang="0">
                  <a:pos x="0" y="325"/>
                </a:cxn>
                <a:cxn ang="0">
                  <a:pos x="1" y="328"/>
                </a:cxn>
                <a:cxn ang="0">
                  <a:pos x="4" y="329"/>
                </a:cxn>
                <a:cxn ang="0">
                  <a:pos x="8" y="329"/>
                </a:cxn>
                <a:cxn ang="0">
                  <a:pos x="10" y="328"/>
                </a:cxn>
                <a:cxn ang="0">
                  <a:pos x="10" y="327"/>
                </a:cxn>
                <a:cxn ang="0">
                  <a:pos x="10" y="327"/>
                </a:cxn>
                <a:cxn ang="0">
                  <a:pos x="13" y="323"/>
                </a:cxn>
                <a:cxn ang="0">
                  <a:pos x="18" y="319"/>
                </a:cxn>
                <a:cxn ang="0">
                  <a:pos x="31" y="311"/>
                </a:cxn>
                <a:cxn ang="0">
                  <a:pos x="54" y="298"/>
                </a:cxn>
                <a:cxn ang="0">
                  <a:pos x="54" y="298"/>
                </a:cxn>
                <a:cxn ang="0">
                  <a:pos x="85" y="280"/>
                </a:cxn>
                <a:cxn ang="0">
                  <a:pos x="116" y="261"/>
                </a:cxn>
                <a:cxn ang="0">
                  <a:pos x="116" y="261"/>
                </a:cxn>
                <a:cxn ang="0">
                  <a:pos x="148" y="242"/>
                </a:cxn>
                <a:cxn ang="0">
                  <a:pos x="178" y="222"/>
                </a:cxn>
                <a:cxn ang="0">
                  <a:pos x="207" y="200"/>
                </a:cxn>
                <a:cxn ang="0">
                  <a:pos x="235" y="178"/>
                </a:cxn>
                <a:cxn ang="0">
                  <a:pos x="235" y="178"/>
                </a:cxn>
                <a:cxn ang="0">
                  <a:pos x="264" y="155"/>
                </a:cxn>
                <a:cxn ang="0">
                  <a:pos x="294" y="134"/>
                </a:cxn>
                <a:cxn ang="0">
                  <a:pos x="356" y="93"/>
                </a:cxn>
                <a:cxn ang="0">
                  <a:pos x="417" y="52"/>
                </a:cxn>
                <a:cxn ang="0">
                  <a:pos x="449" y="31"/>
                </a:cxn>
                <a:cxn ang="0">
                  <a:pos x="477" y="9"/>
                </a:cxn>
                <a:cxn ang="0">
                  <a:pos x="477" y="9"/>
                </a:cxn>
                <a:cxn ang="0">
                  <a:pos x="479" y="8"/>
                </a:cxn>
                <a:cxn ang="0">
                  <a:pos x="480" y="5"/>
                </a:cxn>
                <a:cxn ang="0">
                  <a:pos x="479" y="4"/>
                </a:cxn>
                <a:cxn ang="0">
                  <a:pos x="477" y="1"/>
                </a:cxn>
                <a:cxn ang="0">
                  <a:pos x="475" y="0"/>
                </a:cxn>
                <a:cxn ang="0">
                  <a:pos x="472" y="0"/>
                </a:cxn>
                <a:cxn ang="0">
                  <a:pos x="470" y="1"/>
                </a:cxn>
                <a:cxn ang="0">
                  <a:pos x="470" y="1"/>
                </a:cxn>
              </a:cxnLst>
              <a:rect l="0" t="0" r="r" b="b"/>
              <a:pathLst>
                <a:path w="480" h="329">
                  <a:moveTo>
                    <a:pt x="470" y="1"/>
                  </a:moveTo>
                  <a:lnTo>
                    <a:pt x="470" y="1"/>
                  </a:lnTo>
                  <a:lnTo>
                    <a:pt x="439" y="23"/>
                  </a:lnTo>
                  <a:lnTo>
                    <a:pt x="408" y="46"/>
                  </a:lnTo>
                  <a:lnTo>
                    <a:pt x="344" y="89"/>
                  </a:lnTo>
                  <a:lnTo>
                    <a:pt x="280" y="131"/>
                  </a:lnTo>
                  <a:lnTo>
                    <a:pt x="248" y="153"/>
                  </a:lnTo>
                  <a:lnTo>
                    <a:pt x="218" y="176"/>
                  </a:lnTo>
                  <a:lnTo>
                    <a:pt x="218" y="176"/>
                  </a:lnTo>
                  <a:lnTo>
                    <a:pt x="184" y="204"/>
                  </a:lnTo>
                  <a:lnTo>
                    <a:pt x="148" y="229"/>
                  </a:lnTo>
                  <a:lnTo>
                    <a:pt x="111" y="252"/>
                  </a:lnTo>
                  <a:lnTo>
                    <a:pt x="73" y="273"/>
                  </a:lnTo>
                  <a:lnTo>
                    <a:pt x="73" y="273"/>
                  </a:lnTo>
                  <a:lnTo>
                    <a:pt x="59" y="281"/>
                  </a:lnTo>
                  <a:lnTo>
                    <a:pt x="46" y="290"/>
                  </a:lnTo>
                  <a:lnTo>
                    <a:pt x="33" y="299"/>
                  </a:lnTo>
                  <a:lnTo>
                    <a:pt x="18" y="306"/>
                  </a:lnTo>
                  <a:lnTo>
                    <a:pt x="18" y="306"/>
                  </a:lnTo>
                  <a:lnTo>
                    <a:pt x="12" y="310"/>
                  </a:lnTo>
                  <a:lnTo>
                    <a:pt x="6" y="312"/>
                  </a:lnTo>
                  <a:lnTo>
                    <a:pt x="3" y="316"/>
                  </a:lnTo>
                  <a:lnTo>
                    <a:pt x="0" y="323"/>
                  </a:lnTo>
                  <a:lnTo>
                    <a:pt x="0" y="323"/>
                  </a:lnTo>
                  <a:lnTo>
                    <a:pt x="0" y="325"/>
                  </a:lnTo>
                  <a:lnTo>
                    <a:pt x="1" y="328"/>
                  </a:lnTo>
                  <a:lnTo>
                    <a:pt x="4" y="329"/>
                  </a:lnTo>
                  <a:lnTo>
                    <a:pt x="8" y="329"/>
                  </a:lnTo>
                  <a:lnTo>
                    <a:pt x="10" y="328"/>
                  </a:lnTo>
                  <a:lnTo>
                    <a:pt x="10" y="327"/>
                  </a:lnTo>
                  <a:lnTo>
                    <a:pt x="10" y="327"/>
                  </a:lnTo>
                  <a:lnTo>
                    <a:pt x="13" y="323"/>
                  </a:lnTo>
                  <a:lnTo>
                    <a:pt x="18" y="319"/>
                  </a:lnTo>
                  <a:lnTo>
                    <a:pt x="31" y="311"/>
                  </a:lnTo>
                  <a:lnTo>
                    <a:pt x="54" y="298"/>
                  </a:lnTo>
                  <a:lnTo>
                    <a:pt x="54" y="298"/>
                  </a:lnTo>
                  <a:lnTo>
                    <a:pt x="85" y="280"/>
                  </a:lnTo>
                  <a:lnTo>
                    <a:pt x="116" y="261"/>
                  </a:lnTo>
                  <a:lnTo>
                    <a:pt x="116" y="261"/>
                  </a:lnTo>
                  <a:lnTo>
                    <a:pt x="148" y="242"/>
                  </a:lnTo>
                  <a:lnTo>
                    <a:pt x="178" y="222"/>
                  </a:lnTo>
                  <a:lnTo>
                    <a:pt x="207" y="200"/>
                  </a:lnTo>
                  <a:lnTo>
                    <a:pt x="235" y="178"/>
                  </a:lnTo>
                  <a:lnTo>
                    <a:pt x="235" y="178"/>
                  </a:lnTo>
                  <a:lnTo>
                    <a:pt x="264" y="155"/>
                  </a:lnTo>
                  <a:lnTo>
                    <a:pt x="294" y="134"/>
                  </a:lnTo>
                  <a:lnTo>
                    <a:pt x="356" y="93"/>
                  </a:lnTo>
                  <a:lnTo>
                    <a:pt x="417" y="52"/>
                  </a:lnTo>
                  <a:lnTo>
                    <a:pt x="449" y="31"/>
                  </a:lnTo>
                  <a:lnTo>
                    <a:pt x="477" y="9"/>
                  </a:lnTo>
                  <a:lnTo>
                    <a:pt x="477" y="9"/>
                  </a:lnTo>
                  <a:lnTo>
                    <a:pt x="479" y="8"/>
                  </a:lnTo>
                  <a:lnTo>
                    <a:pt x="480" y="5"/>
                  </a:lnTo>
                  <a:lnTo>
                    <a:pt x="479" y="4"/>
                  </a:lnTo>
                  <a:lnTo>
                    <a:pt x="477" y="1"/>
                  </a:lnTo>
                  <a:lnTo>
                    <a:pt x="475" y="0"/>
                  </a:lnTo>
                  <a:lnTo>
                    <a:pt x="472" y="0"/>
                  </a:lnTo>
                  <a:lnTo>
                    <a:pt x="470" y="1"/>
                  </a:lnTo>
                  <a:lnTo>
                    <a:pt x="47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7" name="Freeform 387"/>
            <p:cNvSpPr/>
            <p:nvPr/>
          </p:nvSpPr>
          <p:spPr bwMode="auto">
            <a:xfrm>
              <a:off x="5686426" y="1303338"/>
              <a:ext cx="265113" cy="166688"/>
            </a:xfrm>
            <a:custGeom>
              <a:avLst/>
              <a:gdLst/>
              <a:ahLst/>
              <a:cxnLst>
                <a:cxn ang="0">
                  <a:pos x="657" y="6"/>
                </a:cxn>
                <a:cxn ang="0">
                  <a:pos x="650" y="9"/>
                </a:cxn>
                <a:cxn ang="0">
                  <a:pos x="631" y="19"/>
                </a:cxn>
                <a:cxn ang="0">
                  <a:pos x="604" y="34"/>
                </a:cxn>
                <a:cxn ang="0">
                  <a:pos x="595" y="37"/>
                </a:cxn>
                <a:cxn ang="0">
                  <a:pos x="581" y="51"/>
                </a:cxn>
                <a:cxn ang="0">
                  <a:pos x="573" y="57"/>
                </a:cxn>
                <a:cxn ang="0">
                  <a:pos x="526" y="90"/>
                </a:cxn>
                <a:cxn ang="0">
                  <a:pos x="437" y="146"/>
                </a:cxn>
                <a:cxn ang="0">
                  <a:pos x="345" y="200"/>
                </a:cxn>
                <a:cxn ang="0">
                  <a:pos x="243" y="260"/>
                </a:cxn>
                <a:cxn ang="0">
                  <a:pos x="140" y="320"/>
                </a:cxn>
                <a:cxn ang="0">
                  <a:pos x="97" y="347"/>
                </a:cxn>
                <a:cxn ang="0">
                  <a:pos x="86" y="354"/>
                </a:cxn>
                <a:cxn ang="0">
                  <a:pos x="51" y="371"/>
                </a:cxn>
                <a:cxn ang="0">
                  <a:pos x="37" y="379"/>
                </a:cxn>
                <a:cxn ang="0">
                  <a:pos x="11" y="400"/>
                </a:cxn>
                <a:cxn ang="0">
                  <a:pos x="1" y="413"/>
                </a:cxn>
                <a:cxn ang="0">
                  <a:pos x="0" y="415"/>
                </a:cxn>
                <a:cxn ang="0">
                  <a:pos x="3" y="421"/>
                </a:cxn>
                <a:cxn ang="0">
                  <a:pos x="9" y="421"/>
                </a:cxn>
                <a:cxn ang="0">
                  <a:pos x="11" y="418"/>
                </a:cxn>
                <a:cxn ang="0">
                  <a:pos x="24" y="404"/>
                </a:cxn>
                <a:cxn ang="0">
                  <a:pos x="39" y="392"/>
                </a:cxn>
                <a:cxn ang="0">
                  <a:pos x="73" y="372"/>
                </a:cxn>
                <a:cxn ang="0">
                  <a:pos x="94" y="362"/>
                </a:cxn>
                <a:cxn ang="0">
                  <a:pos x="135" y="336"/>
                </a:cxn>
                <a:cxn ang="0">
                  <a:pos x="156" y="324"/>
                </a:cxn>
                <a:cxn ang="0">
                  <a:pos x="352" y="209"/>
                </a:cxn>
                <a:cxn ang="0">
                  <a:pos x="517" y="109"/>
                </a:cxn>
                <a:cxn ang="0">
                  <a:pos x="536" y="96"/>
                </a:cxn>
                <a:cxn ang="0">
                  <a:pos x="594" y="56"/>
                </a:cxn>
                <a:cxn ang="0">
                  <a:pos x="610" y="44"/>
                </a:cxn>
                <a:cxn ang="0">
                  <a:pos x="636" y="27"/>
                </a:cxn>
                <a:cxn ang="0">
                  <a:pos x="654" y="18"/>
                </a:cxn>
                <a:cxn ang="0">
                  <a:pos x="662" y="17"/>
                </a:cxn>
                <a:cxn ang="0">
                  <a:pos x="667" y="13"/>
                </a:cxn>
                <a:cxn ang="0">
                  <a:pos x="669" y="5"/>
                </a:cxn>
                <a:cxn ang="0">
                  <a:pos x="667" y="2"/>
                </a:cxn>
                <a:cxn ang="0">
                  <a:pos x="662" y="0"/>
                </a:cxn>
                <a:cxn ang="0">
                  <a:pos x="657" y="2"/>
                </a:cxn>
                <a:cxn ang="0">
                  <a:pos x="657" y="5"/>
                </a:cxn>
              </a:cxnLst>
              <a:rect l="0" t="0" r="r" b="b"/>
              <a:pathLst>
                <a:path w="669" h="421">
                  <a:moveTo>
                    <a:pt x="657" y="5"/>
                  </a:moveTo>
                  <a:lnTo>
                    <a:pt x="657" y="6"/>
                  </a:lnTo>
                  <a:lnTo>
                    <a:pt x="657" y="6"/>
                  </a:lnTo>
                  <a:lnTo>
                    <a:pt x="650" y="9"/>
                  </a:lnTo>
                  <a:lnTo>
                    <a:pt x="642" y="11"/>
                  </a:lnTo>
                  <a:lnTo>
                    <a:pt x="631" y="19"/>
                  </a:lnTo>
                  <a:lnTo>
                    <a:pt x="618" y="27"/>
                  </a:lnTo>
                  <a:lnTo>
                    <a:pt x="604" y="34"/>
                  </a:lnTo>
                  <a:lnTo>
                    <a:pt x="604" y="34"/>
                  </a:lnTo>
                  <a:lnTo>
                    <a:pt x="595" y="37"/>
                  </a:lnTo>
                  <a:lnTo>
                    <a:pt x="589" y="44"/>
                  </a:lnTo>
                  <a:lnTo>
                    <a:pt x="581" y="51"/>
                  </a:lnTo>
                  <a:lnTo>
                    <a:pt x="573" y="57"/>
                  </a:lnTo>
                  <a:lnTo>
                    <a:pt x="573" y="57"/>
                  </a:lnTo>
                  <a:lnTo>
                    <a:pt x="526" y="90"/>
                  </a:lnTo>
                  <a:lnTo>
                    <a:pt x="526" y="90"/>
                  </a:lnTo>
                  <a:lnTo>
                    <a:pt x="482" y="119"/>
                  </a:lnTo>
                  <a:lnTo>
                    <a:pt x="437" y="146"/>
                  </a:lnTo>
                  <a:lnTo>
                    <a:pt x="391" y="172"/>
                  </a:lnTo>
                  <a:lnTo>
                    <a:pt x="345" y="200"/>
                  </a:lnTo>
                  <a:lnTo>
                    <a:pt x="345" y="200"/>
                  </a:lnTo>
                  <a:lnTo>
                    <a:pt x="243" y="260"/>
                  </a:lnTo>
                  <a:lnTo>
                    <a:pt x="140" y="320"/>
                  </a:lnTo>
                  <a:lnTo>
                    <a:pt x="140" y="320"/>
                  </a:lnTo>
                  <a:lnTo>
                    <a:pt x="118" y="333"/>
                  </a:lnTo>
                  <a:lnTo>
                    <a:pt x="97" y="347"/>
                  </a:lnTo>
                  <a:lnTo>
                    <a:pt x="97" y="347"/>
                  </a:lnTo>
                  <a:lnTo>
                    <a:pt x="86" y="354"/>
                  </a:lnTo>
                  <a:lnTo>
                    <a:pt x="75" y="360"/>
                  </a:lnTo>
                  <a:lnTo>
                    <a:pt x="51" y="371"/>
                  </a:lnTo>
                  <a:lnTo>
                    <a:pt x="51" y="371"/>
                  </a:lnTo>
                  <a:lnTo>
                    <a:pt x="37" y="379"/>
                  </a:lnTo>
                  <a:lnTo>
                    <a:pt x="24" y="389"/>
                  </a:lnTo>
                  <a:lnTo>
                    <a:pt x="11" y="400"/>
                  </a:lnTo>
                  <a:lnTo>
                    <a:pt x="5" y="406"/>
                  </a:lnTo>
                  <a:lnTo>
                    <a:pt x="1" y="413"/>
                  </a:lnTo>
                  <a:lnTo>
                    <a:pt x="1" y="413"/>
                  </a:lnTo>
                  <a:lnTo>
                    <a:pt x="0" y="415"/>
                  </a:lnTo>
                  <a:lnTo>
                    <a:pt x="0" y="417"/>
                  </a:lnTo>
                  <a:lnTo>
                    <a:pt x="3" y="421"/>
                  </a:lnTo>
                  <a:lnTo>
                    <a:pt x="7" y="421"/>
                  </a:lnTo>
                  <a:lnTo>
                    <a:pt x="9" y="421"/>
                  </a:lnTo>
                  <a:lnTo>
                    <a:pt x="11" y="418"/>
                  </a:lnTo>
                  <a:lnTo>
                    <a:pt x="11" y="418"/>
                  </a:lnTo>
                  <a:lnTo>
                    <a:pt x="17" y="410"/>
                  </a:lnTo>
                  <a:lnTo>
                    <a:pt x="24" y="404"/>
                  </a:lnTo>
                  <a:lnTo>
                    <a:pt x="32" y="397"/>
                  </a:lnTo>
                  <a:lnTo>
                    <a:pt x="39" y="392"/>
                  </a:lnTo>
                  <a:lnTo>
                    <a:pt x="56" y="381"/>
                  </a:lnTo>
                  <a:lnTo>
                    <a:pt x="73" y="372"/>
                  </a:lnTo>
                  <a:lnTo>
                    <a:pt x="73" y="372"/>
                  </a:lnTo>
                  <a:lnTo>
                    <a:pt x="94" y="362"/>
                  </a:lnTo>
                  <a:lnTo>
                    <a:pt x="115" y="349"/>
                  </a:lnTo>
                  <a:lnTo>
                    <a:pt x="135" y="336"/>
                  </a:lnTo>
                  <a:lnTo>
                    <a:pt x="156" y="324"/>
                  </a:lnTo>
                  <a:lnTo>
                    <a:pt x="156" y="324"/>
                  </a:lnTo>
                  <a:lnTo>
                    <a:pt x="352" y="209"/>
                  </a:lnTo>
                  <a:lnTo>
                    <a:pt x="352" y="209"/>
                  </a:lnTo>
                  <a:lnTo>
                    <a:pt x="434" y="159"/>
                  </a:lnTo>
                  <a:lnTo>
                    <a:pt x="517" y="109"/>
                  </a:lnTo>
                  <a:lnTo>
                    <a:pt x="517" y="109"/>
                  </a:lnTo>
                  <a:lnTo>
                    <a:pt x="536" y="96"/>
                  </a:lnTo>
                  <a:lnTo>
                    <a:pt x="556" y="83"/>
                  </a:lnTo>
                  <a:lnTo>
                    <a:pt x="594" y="56"/>
                  </a:lnTo>
                  <a:lnTo>
                    <a:pt x="594" y="56"/>
                  </a:lnTo>
                  <a:lnTo>
                    <a:pt x="610" y="44"/>
                  </a:lnTo>
                  <a:lnTo>
                    <a:pt x="627" y="32"/>
                  </a:lnTo>
                  <a:lnTo>
                    <a:pt x="636" y="27"/>
                  </a:lnTo>
                  <a:lnTo>
                    <a:pt x="645" y="22"/>
                  </a:lnTo>
                  <a:lnTo>
                    <a:pt x="654" y="18"/>
                  </a:lnTo>
                  <a:lnTo>
                    <a:pt x="662" y="17"/>
                  </a:lnTo>
                  <a:lnTo>
                    <a:pt x="662" y="17"/>
                  </a:lnTo>
                  <a:lnTo>
                    <a:pt x="666" y="14"/>
                  </a:lnTo>
                  <a:lnTo>
                    <a:pt x="667" y="13"/>
                  </a:lnTo>
                  <a:lnTo>
                    <a:pt x="669" y="10"/>
                  </a:lnTo>
                  <a:lnTo>
                    <a:pt x="669" y="5"/>
                  </a:lnTo>
                  <a:lnTo>
                    <a:pt x="669" y="5"/>
                  </a:lnTo>
                  <a:lnTo>
                    <a:pt x="667" y="2"/>
                  </a:lnTo>
                  <a:lnTo>
                    <a:pt x="666" y="1"/>
                  </a:lnTo>
                  <a:lnTo>
                    <a:pt x="662" y="0"/>
                  </a:lnTo>
                  <a:lnTo>
                    <a:pt x="658" y="1"/>
                  </a:lnTo>
                  <a:lnTo>
                    <a:pt x="657" y="2"/>
                  </a:lnTo>
                  <a:lnTo>
                    <a:pt x="657" y="5"/>
                  </a:lnTo>
                  <a:lnTo>
                    <a:pt x="657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8" name="Freeform 388"/>
            <p:cNvSpPr/>
            <p:nvPr/>
          </p:nvSpPr>
          <p:spPr bwMode="auto">
            <a:xfrm>
              <a:off x="5648326" y="1501776"/>
              <a:ext cx="149225" cy="60325"/>
            </a:xfrm>
            <a:custGeom>
              <a:avLst/>
              <a:gdLst/>
              <a:ahLst/>
              <a:cxnLst>
                <a:cxn ang="0">
                  <a:pos x="372" y="0"/>
                </a:cxn>
                <a:cxn ang="0">
                  <a:pos x="372" y="0"/>
                </a:cxn>
                <a:cxn ang="0">
                  <a:pos x="361" y="1"/>
                </a:cxn>
                <a:cxn ang="0">
                  <a:pos x="352" y="4"/>
                </a:cxn>
                <a:cxn ang="0">
                  <a:pos x="334" y="10"/>
                </a:cxn>
                <a:cxn ang="0">
                  <a:pos x="297" y="26"/>
                </a:cxn>
                <a:cxn ang="0">
                  <a:pos x="297" y="26"/>
                </a:cxn>
                <a:cxn ang="0">
                  <a:pos x="271" y="36"/>
                </a:cxn>
                <a:cxn ang="0">
                  <a:pos x="244" y="45"/>
                </a:cxn>
                <a:cxn ang="0">
                  <a:pos x="218" y="55"/>
                </a:cxn>
                <a:cxn ang="0">
                  <a:pos x="191" y="64"/>
                </a:cxn>
                <a:cxn ang="0">
                  <a:pos x="191" y="64"/>
                </a:cxn>
                <a:cxn ang="0">
                  <a:pos x="102" y="99"/>
                </a:cxn>
                <a:cxn ang="0">
                  <a:pos x="58" y="117"/>
                </a:cxn>
                <a:cxn ang="0">
                  <a:pos x="15" y="137"/>
                </a:cxn>
                <a:cxn ang="0">
                  <a:pos x="15" y="137"/>
                </a:cxn>
                <a:cxn ang="0">
                  <a:pos x="11" y="136"/>
                </a:cxn>
                <a:cxn ang="0">
                  <a:pos x="10" y="137"/>
                </a:cxn>
                <a:cxn ang="0">
                  <a:pos x="8" y="138"/>
                </a:cxn>
                <a:cxn ang="0">
                  <a:pos x="2" y="144"/>
                </a:cxn>
                <a:cxn ang="0">
                  <a:pos x="2" y="144"/>
                </a:cxn>
                <a:cxn ang="0">
                  <a:pos x="0" y="145"/>
                </a:cxn>
                <a:cxn ang="0">
                  <a:pos x="0" y="147"/>
                </a:cxn>
                <a:cxn ang="0">
                  <a:pos x="2" y="151"/>
                </a:cxn>
                <a:cxn ang="0">
                  <a:pos x="4" y="153"/>
                </a:cxn>
                <a:cxn ang="0">
                  <a:pos x="7" y="153"/>
                </a:cxn>
                <a:cxn ang="0">
                  <a:pos x="8" y="153"/>
                </a:cxn>
                <a:cxn ang="0">
                  <a:pos x="8" y="153"/>
                </a:cxn>
                <a:cxn ang="0">
                  <a:pos x="54" y="132"/>
                </a:cxn>
                <a:cxn ang="0">
                  <a:pos x="101" y="112"/>
                </a:cxn>
                <a:cxn ang="0">
                  <a:pos x="194" y="76"/>
                </a:cxn>
                <a:cxn ang="0">
                  <a:pos x="194" y="76"/>
                </a:cxn>
                <a:cxn ang="0">
                  <a:pos x="215" y="66"/>
                </a:cxn>
                <a:cxn ang="0">
                  <a:pos x="237" y="59"/>
                </a:cxn>
                <a:cxn ang="0">
                  <a:pos x="282" y="44"/>
                </a:cxn>
                <a:cxn ang="0">
                  <a:pos x="282" y="44"/>
                </a:cxn>
                <a:cxn ang="0">
                  <a:pos x="304" y="35"/>
                </a:cxn>
                <a:cxn ang="0">
                  <a:pos x="326" y="25"/>
                </a:cxn>
                <a:cxn ang="0">
                  <a:pos x="348" y="15"/>
                </a:cxn>
                <a:cxn ang="0">
                  <a:pos x="360" y="13"/>
                </a:cxn>
                <a:cxn ang="0">
                  <a:pos x="372" y="10"/>
                </a:cxn>
                <a:cxn ang="0">
                  <a:pos x="372" y="10"/>
                </a:cxn>
                <a:cxn ang="0">
                  <a:pos x="373" y="10"/>
                </a:cxn>
                <a:cxn ang="0">
                  <a:pos x="376" y="9"/>
                </a:cxn>
                <a:cxn ang="0">
                  <a:pos x="377" y="5"/>
                </a:cxn>
                <a:cxn ang="0">
                  <a:pos x="377" y="2"/>
                </a:cxn>
                <a:cxn ang="0">
                  <a:pos x="376" y="1"/>
                </a:cxn>
                <a:cxn ang="0">
                  <a:pos x="373" y="0"/>
                </a:cxn>
                <a:cxn ang="0">
                  <a:pos x="372" y="0"/>
                </a:cxn>
                <a:cxn ang="0">
                  <a:pos x="372" y="0"/>
                </a:cxn>
              </a:cxnLst>
              <a:rect l="0" t="0" r="r" b="b"/>
              <a:pathLst>
                <a:path w="377" h="153">
                  <a:moveTo>
                    <a:pt x="372" y="0"/>
                  </a:moveTo>
                  <a:lnTo>
                    <a:pt x="372" y="0"/>
                  </a:lnTo>
                  <a:lnTo>
                    <a:pt x="361" y="1"/>
                  </a:lnTo>
                  <a:lnTo>
                    <a:pt x="352" y="4"/>
                  </a:lnTo>
                  <a:lnTo>
                    <a:pt x="334" y="10"/>
                  </a:lnTo>
                  <a:lnTo>
                    <a:pt x="297" y="26"/>
                  </a:lnTo>
                  <a:lnTo>
                    <a:pt x="297" y="26"/>
                  </a:lnTo>
                  <a:lnTo>
                    <a:pt x="271" y="36"/>
                  </a:lnTo>
                  <a:lnTo>
                    <a:pt x="244" y="45"/>
                  </a:lnTo>
                  <a:lnTo>
                    <a:pt x="218" y="55"/>
                  </a:lnTo>
                  <a:lnTo>
                    <a:pt x="191" y="64"/>
                  </a:lnTo>
                  <a:lnTo>
                    <a:pt x="191" y="64"/>
                  </a:lnTo>
                  <a:lnTo>
                    <a:pt x="102" y="99"/>
                  </a:lnTo>
                  <a:lnTo>
                    <a:pt x="58" y="117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1" y="136"/>
                  </a:lnTo>
                  <a:lnTo>
                    <a:pt x="10" y="137"/>
                  </a:lnTo>
                  <a:lnTo>
                    <a:pt x="8" y="138"/>
                  </a:lnTo>
                  <a:lnTo>
                    <a:pt x="2" y="144"/>
                  </a:lnTo>
                  <a:lnTo>
                    <a:pt x="2" y="144"/>
                  </a:lnTo>
                  <a:lnTo>
                    <a:pt x="0" y="145"/>
                  </a:lnTo>
                  <a:lnTo>
                    <a:pt x="0" y="147"/>
                  </a:lnTo>
                  <a:lnTo>
                    <a:pt x="2" y="151"/>
                  </a:lnTo>
                  <a:lnTo>
                    <a:pt x="4" y="153"/>
                  </a:lnTo>
                  <a:lnTo>
                    <a:pt x="7" y="153"/>
                  </a:lnTo>
                  <a:lnTo>
                    <a:pt x="8" y="153"/>
                  </a:lnTo>
                  <a:lnTo>
                    <a:pt x="8" y="153"/>
                  </a:lnTo>
                  <a:lnTo>
                    <a:pt x="54" y="132"/>
                  </a:lnTo>
                  <a:lnTo>
                    <a:pt x="101" y="112"/>
                  </a:lnTo>
                  <a:lnTo>
                    <a:pt x="194" y="76"/>
                  </a:lnTo>
                  <a:lnTo>
                    <a:pt x="194" y="76"/>
                  </a:lnTo>
                  <a:lnTo>
                    <a:pt x="215" y="66"/>
                  </a:lnTo>
                  <a:lnTo>
                    <a:pt x="237" y="59"/>
                  </a:lnTo>
                  <a:lnTo>
                    <a:pt x="282" y="44"/>
                  </a:lnTo>
                  <a:lnTo>
                    <a:pt x="282" y="44"/>
                  </a:lnTo>
                  <a:lnTo>
                    <a:pt x="304" y="35"/>
                  </a:lnTo>
                  <a:lnTo>
                    <a:pt x="326" y="25"/>
                  </a:lnTo>
                  <a:lnTo>
                    <a:pt x="348" y="15"/>
                  </a:lnTo>
                  <a:lnTo>
                    <a:pt x="360" y="13"/>
                  </a:lnTo>
                  <a:lnTo>
                    <a:pt x="372" y="10"/>
                  </a:lnTo>
                  <a:lnTo>
                    <a:pt x="372" y="10"/>
                  </a:lnTo>
                  <a:lnTo>
                    <a:pt x="373" y="10"/>
                  </a:lnTo>
                  <a:lnTo>
                    <a:pt x="376" y="9"/>
                  </a:lnTo>
                  <a:lnTo>
                    <a:pt x="377" y="5"/>
                  </a:lnTo>
                  <a:lnTo>
                    <a:pt x="377" y="2"/>
                  </a:lnTo>
                  <a:lnTo>
                    <a:pt x="376" y="1"/>
                  </a:lnTo>
                  <a:lnTo>
                    <a:pt x="373" y="0"/>
                  </a:lnTo>
                  <a:lnTo>
                    <a:pt x="372" y="0"/>
                  </a:lnTo>
                  <a:lnTo>
                    <a:pt x="37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9" name="Freeform 389"/>
            <p:cNvSpPr/>
            <p:nvPr/>
          </p:nvSpPr>
          <p:spPr bwMode="auto">
            <a:xfrm>
              <a:off x="5649914" y="1543051"/>
              <a:ext cx="96838" cy="36513"/>
            </a:xfrm>
            <a:custGeom>
              <a:avLst/>
              <a:gdLst/>
              <a:ahLst/>
              <a:cxnLst>
                <a:cxn ang="0">
                  <a:pos x="238" y="0"/>
                </a:cxn>
                <a:cxn ang="0">
                  <a:pos x="238" y="0"/>
                </a:cxn>
                <a:cxn ang="0">
                  <a:pos x="226" y="4"/>
                </a:cxn>
                <a:cxn ang="0">
                  <a:pos x="214" y="9"/>
                </a:cxn>
                <a:cxn ang="0">
                  <a:pos x="201" y="14"/>
                </a:cxn>
                <a:cxn ang="0">
                  <a:pos x="194" y="15"/>
                </a:cxn>
                <a:cxn ang="0">
                  <a:pos x="188" y="17"/>
                </a:cxn>
                <a:cxn ang="0">
                  <a:pos x="188" y="17"/>
                </a:cxn>
                <a:cxn ang="0">
                  <a:pos x="174" y="19"/>
                </a:cxn>
                <a:cxn ang="0">
                  <a:pos x="158" y="25"/>
                </a:cxn>
                <a:cxn ang="0">
                  <a:pos x="130" y="36"/>
                </a:cxn>
                <a:cxn ang="0">
                  <a:pos x="130" y="36"/>
                </a:cxn>
                <a:cxn ang="0">
                  <a:pos x="115" y="42"/>
                </a:cxn>
                <a:cxn ang="0">
                  <a:pos x="99" y="49"/>
                </a:cxn>
                <a:cxn ang="0">
                  <a:pos x="69" y="62"/>
                </a:cxn>
                <a:cxn ang="0">
                  <a:pos x="53" y="69"/>
                </a:cxn>
                <a:cxn ang="0">
                  <a:pos x="38" y="74"/>
                </a:cxn>
                <a:cxn ang="0">
                  <a:pos x="22" y="78"/>
                </a:cxn>
                <a:cxn ang="0">
                  <a:pos x="6" y="79"/>
                </a:cxn>
                <a:cxn ang="0">
                  <a:pos x="6" y="79"/>
                </a:cxn>
                <a:cxn ang="0">
                  <a:pos x="4" y="81"/>
                </a:cxn>
                <a:cxn ang="0">
                  <a:pos x="1" y="82"/>
                </a:cxn>
                <a:cxn ang="0">
                  <a:pos x="0" y="86"/>
                </a:cxn>
                <a:cxn ang="0">
                  <a:pos x="1" y="90"/>
                </a:cxn>
                <a:cxn ang="0">
                  <a:pos x="4" y="9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21" y="90"/>
                </a:cxn>
                <a:cxn ang="0">
                  <a:pos x="35" y="87"/>
                </a:cxn>
                <a:cxn ang="0">
                  <a:pos x="49" y="82"/>
                </a:cxn>
                <a:cxn ang="0">
                  <a:pos x="64" y="78"/>
                </a:cxn>
                <a:cxn ang="0">
                  <a:pos x="92" y="65"/>
                </a:cxn>
                <a:cxn ang="0">
                  <a:pos x="119" y="53"/>
                </a:cxn>
                <a:cxn ang="0">
                  <a:pos x="119" y="53"/>
                </a:cxn>
                <a:cxn ang="0">
                  <a:pos x="137" y="44"/>
                </a:cxn>
                <a:cxn ang="0">
                  <a:pos x="157" y="38"/>
                </a:cxn>
                <a:cxn ang="0">
                  <a:pos x="176" y="31"/>
                </a:cxn>
                <a:cxn ang="0">
                  <a:pos x="194" y="28"/>
                </a:cxn>
                <a:cxn ang="0">
                  <a:pos x="194" y="28"/>
                </a:cxn>
                <a:cxn ang="0">
                  <a:pos x="201" y="27"/>
                </a:cxn>
                <a:cxn ang="0">
                  <a:pos x="208" y="25"/>
                </a:cxn>
                <a:cxn ang="0">
                  <a:pos x="218" y="21"/>
                </a:cxn>
                <a:cxn ang="0">
                  <a:pos x="230" y="15"/>
                </a:cxn>
                <a:cxn ang="0">
                  <a:pos x="242" y="11"/>
                </a:cxn>
                <a:cxn ang="0">
                  <a:pos x="242" y="11"/>
                </a:cxn>
                <a:cxn ang="0">
                  <a:pos x="243" y="10"/>
                </a:cxn>
                <a:cxn ang="0">
                  <a:pos x="244" y="9"/>
                </a:cxn>
                <a:cxn ang="0">
                  <a:pos x="246" y="6"/>
                </a:cxn>
                <a:cxn ang="0">
                  <a:pos x="246" y="5"/>
                </a:cxn>
                <a:cxn ang="0">
                  <a:pos x="243" y="1"/>
                </a:cxn>
                <a:cxn ang="0">
                  <a:pos x="240" y="0"/>
                </a:cxn>
                <a:cxn ang="0">
                  <a:pos x="238" y="0"/>
                </a:cxn>
                <a:cxn ang="0">
                  <a:pos x="238" y="0"/>
                </a:cxn>
              </a:cxnLst>
              <a:rect l="0" t="0" r="r" b="b"/>
              <a:pathLst>
                <a:path w="246" h="91">
                  <a:moveTo>
                    <a:pt x="238" y="0"/>
                  </a:moveTo>
                  <a:lnTo>
                    <a:pt x="238" y="0"/>
                  </a:lnTo>
                  <a:lnTo>
                    <a:pt x="226" y="4"/>
                  </a:lnTo>
                  <a:lnTo>
                    <a:pt x="214" y="9"/>
                  </a:lnTo>
                  <a:lnTo>
                    <a:pt x="201" y="14"/>
                  </a:lnTo>
                  <a:lnTo>
                    <a:pt x="194" y="15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74" y="19"/>
                  </a:lnTo>
                  <a:lnTo>
                    <a:pt x="158" y="25"/>
                  </a:lnTo>
                  <a:lnTo>
                    <a:pt x="130" y="36"/>
                  </a:lnTo>
                  <a:lnTo>
                    <a:pt x="130" y="36"/>
                  </a:lnTo>
                  <a:lnTo>
                    <a:pt x="115" y="42"/>
                  </a:lnTo>
                  <a:lnTo>
                    <a:pt x="99" y="49"/>
                  </a:lnTo>
                  <a:lnTo>
                    <a:pt x="69" y="62"/>
                  </a:lnTo>
                  <a:lnTo>
                    <a:pt x="53" y="69"/>
                  </a:lnTo>
                  <a:lnTo>
                    <a:pt x="38" y="74"/>
                  </a:lnTo>
                  <a:lnTo>
                    <a:pt x="22" y="78"/>
                  </a:lnTo>
                  <a:lnTo>
                    <a:pt x="6" y="79"/>
                  </a:lnTo>
                  <a:lnTo>
                    <a:pt x="6" y="79"/>
                  </a:lnTo>
                  <a:lnTo>
                    <a:pt x="4" y="81"/>
                  </a:lnTo>
                  <a:lnTo>
                    <a:pt x="1" y="82"/>
                  </a:lnTo>
                  <a:lnTo>
                    <a:pt x="0" y="86"/>
                  </a:lnTo>
                  <a:lnTo>
                    <a:pt x="1" y="90"/>
                  </a:lnTo>
                  <a:lnTo>
                    <a:pt x="4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21" y="90"/>
                  </a:lnTo>
                  <a:lnTo>
                    <a:pt x="35" y="87"/>
                  </a:lnTo>
                  <a:lnTo>
                    <a:pt x="49" y="82"/>
                  </a:lnTo>
                  <a:lnTo>
                    <a:pt x="64" y="78"/>
                  </a:lnTo>
                  <a:lnTo>
                    <a:pt x="92" y="65"/>
                  </a:lnTo>
                  <a:lnTo>
                    <a:pt x="119" y="53"/>
                  </a:lnTo>
                  <a:lnTo>
                    <a:pt x="119" y="53"/>
                  </a:lnTo>
                  <a:lnTo>
                    <a:pt x="137" y="44"/>
                  </a:lnTo>
                  <a:lnTo>
                    <a:pt x="157" y="38"/>
                  </a:lnTo>
                  <a:lnTo>
                    <a:pt x="176" y="31"/>
                  </a:lnTo>
                  <a:lnTo>
                    <a:pt x="194" y="28"/>
                  </a:lnTo>
                  <a:lnTo>
                    <a:pt x="194" y="28"/>
                  </a:lnTo>
                  <a:lnTo>
                    <a:pt x="201" y="27"/>
                  </a:lnTo>
                  <a:lnTo>
                    <a:pt x="208" y="25"/>
                  </a:lnTo>
                  <a:lnTo>
                    <a:pt x="218" y="21"/>
                  </a:lnTo>
                  <a:lnTo>
                    <a:pt x="230" y="15"/>
                  </a:lnTo>
                  <a:lnTo>
                    <a:pt x="242" y="11"/>
                  </a:lnTo>
                  <a:lnTo>
                    <a:pt x="242" y="11"/>
                  </a:lnTo>
                  <a:lnTo>
                    <a:pt x="243" y="10"/>
                  </a:lnTo>
                  <a:lnTo>
                    <a:pt x="244" y="9"/>
                  </a:lnTo>
                  <a:lnTo>
                    <a:pt x="246" y="6"/>
                  </a:lnTo>
                  <a:lnTo>
                    <a:pt x="246" y="5"/>
                  </a:lnTo>
                  <a:lnTo>
                    <a:pt x="243" y="1"/>
                  </a:lnTo>
                  <a:lnTo>
                    <a:pt x="240" y="0"/>
                  </a:lnTo>
                  <a:lnTo>
                    <a:pt x="238" y="0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0" name="Freeform 390"/>
            <p:cNvSpPr/>
            <p:nvPr/>
          </p:nvSpPr>
          <p:spPr bwMode="auto">
            <a:xfrm>
              <a:off x="5273676" y="1162051"/>
              <a:ext cx="122238" cy="95250"/>
            </a:xfrm>
            <a:custGeom>
              <a:avLst/>
              <a:gdLst/>
              <a:ahLst/>
              <a:cxnLst>
                <a:cxn ang="0">
                  <a:pos x="298" y="1"/>
                </a:cxn>
                <a:cxn ang="0">
                  <a:pos x="298" y="1"/>
                </a:cxn>
                <a:cxn ang="0">
                  <a:pos x="277" y="21"/>
                </a:cxn>
                <a:cxn ang="0">
                  <a:pos x="256" y="39"/>
                </a:cxn>
                <a:cxn ang="0">
                  <a:pos x="234" y="56"/>
                </a:cxn>
                <a:cxn ang="0">
                  <a:pos x="210" y="72"/>
                </a:cxn>
                <a:cxn ang="0">
                  <a:pos x="163" y="103"/>
                </a:cxn>
                <a:cxn ang="0">
                  <a:pos x="116" y="136"/>
                </a:cxn>
                <a:cxn ang="0">
                  <a:pos x="116" y="136"/>
                </a:cxn>
                <a:cxn ang="0">
                  <a:pos x="96" y="152"/>
                </a:cxn>
                <a:cxn ang="0">
                  <a:pos x="77" y="167"/>
                </a:cxn>
                <a:cxn ang="0">
                  <a:pos x="56" y="183"/>
                </a:cxn>
                <a:cxn ang="0">
                  <a:pos x="35" y="198"/>
                </a:cxn>
                <a:cxn ang="0">
                  <a:pos x="35" y="198"/>
                </a:cxn>
                <a:cxn ang="0">
                  <a:pos x="24" y="204"/>
                </a:cxn>
                <a:cxn ang="0">
                  <a:pos x="14" y="212"/>
                </a:cxn>
                <a:cxn ang="0">
                  <a:pos x="6" y="221"/>
                </a:cxn>
                <a:cxn ang="0">
                  <a:pos x="2" y="226"/>
                </a:cxn>
                <a:cxn ang="0">
                  <a:pos x="0" y="233"/>
                </a:cxn>
                <a:cxn ang="0">
                  <a:pos x="0" y="233"/>
                </a:cxn>
                <a:cxn ang="0">
                  <a:pos x="0" y="235"/>
                </a:cxn>
                <a:cxn ang="0">
                  <a:pos x="0" y="237"/>
                </a:cxn>
                <a:cxn ang="0">
                  <a:pos x="1" y="238"/>
                </a:cxn>
                <a:cxn ang="0">
                  <a:pos x="3" y="239"/>
                </a:cxn>
                <a:cxn ang="0">
                  <a:pos x="7" y="239"/>
                </a:cxn>
                <a:cxn ang="0">
                  <a:pos x="9" y="238"/>
                </a:cxn>
                <a:cxn ang="0">
                  <a:pos x="10" y="235"/>
                </a:cxn>
                <a:cxn ang="0">
                  <a:pos x="10" y="235"/>
                </a:cxn>
                <a:cxn ang="0">
                  <a:pos x="14" y="229"/>
                </a:cxn>
                <a:cxn ang="0">
                  <a:pos x="19" y="222"/>
                </a:cxn>
                <a:cxn ang="0">
                  <a:pos x="26" y="216"/>
                </a:cxn>
                <a:cxn ang="0">
                  <a:pos x="34" y="211"/>
                </a:cxn>
                <a:cxn ang="0">
                  <a:pos x="49" y="201"/>
                </a:cxn>
                <a:cxn ang="0">
                  <a:pos x="62" y="194"/>
                </a:cxn>
                <a:cxn ang="0">
                  <a:pos x="62" y="194"/>
                </a:cxn>
                <a:cxn ang="0">
                  <a:pos x="83" y="178"/>
                </a:cxn>
                <a:cxn ang="0">
                  <a:pos x="103" y="161"/>
                </a:cxn>
                <a:cxn ang="0">
                  <a:pos x="124" y="145"/>
                </a:cxn>
                <a:cxn ang="0">
                  <a:pos x="145" y="130"/>
                </a:cxn>
                <a:cxn ang="0">
                  <a:pos x="145" y="130"/>
                </a:cxn>
                <a:cxn ang="0">
                  <a:pos x="187" y="102"/>
                </a:cxn>
                <a:cxn ang="0">
                  <a:pos x="228" y="73"/>
                </a:cxn>
                <a:cxn ang="0">
                  <a:pos x="249" y="59"/>
                </a:cxn>
                <a:cxn ang="0">
                  <a:pos x="269" y="43"/>
                </a:cxn>
                <a:cxn ang="0">
                  <a:pos x="287" y="26"/>
                </a:cxn>
                <a:cxn ang="0">
                  <a:pos x="306" y="9"/>
                </a:cxn>
                <a:cxn ang="0">
                  <a:pos x="306" y="9"/>
                </a:cxn>
                <a:cxn ang="0">
                  <a:pos x="307" y="8"/>
                </a:cxn>
                <a:cxn ang="0">
                  <a:pos x="307" y="5"/>
                </a:cxn>
                <a:cxn ang="0">
                  <a:pos x="306" y="1"/>
                </a:cxn>
                <a:cxn ang="0">
                  <a:pos x="302" y="0"/>
                </a:cxn>
                <a:cxn ang="0">
                  <a:pos x="300" y="0"/>
                </a:cxn>
                <a:cxn ang="0">
                  <a:pos x="298" y="1"/>
                </a:cxn>
                <a:cxn ang="0">
                  <a:pos x="298" y="1"/>
                </a:cxn>
              </a:cxnLst>
              <a:rect l="0" t="0" r="r" b="b"/>
              <a:pathLst>
                <a:path w="307" h="239">
                  <a:moveTo>
                    <a:pt x="298" y="1"/>
                  </a:moveTo>
                  <a:lnTo>
                    <a:pt x="298" y="1"/>
                  </a:lnTo>
                  <a:lnTo>
                    <a:pt x="277" y="21"/>
                  </a:lnTo>
                  <a:lnTo>
                    <a:pt x="256" y="39"/>
                  </a:lnTo>
                  <a:lnTo>
                    <a:pt x="234" y="56"/>
                  </a:lnTo>
                  <a:lnTo>
                    <a:pt x="210" y="72"/>
                  </a:lnTo>
                  <a:lnTo>
                    <a:pt x="163" y="103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96" y="152"/>
                  </a:lnTo>
                  <a:lnTo>
                    <a:pt x="77" y="167"/>
                  </a:lnTo>
                  <a:lnTo>
                    <a:pt x="56" y="183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24" y="204"/>
                  </a:lnTo>
                  <a:lnTo>
                    <a:pt x="14" y="212"/>
                  </a:lnTo>
                  <a:lnTo>
                    <a:pt x="6" y="221"/>
                  </a:lnTo>
                  <a:lnTo>
                    <a:pt x="2" y="226"/>
                  </a:lnTo>
                  <a:lnTo>
                    <a:pt x="0" y="233"/>
                  </a:lnTo>
                  <a:lnTo>
                    <a:pt x="0" y="233"/>
                  </a:lnTo>
                  <a:lnTo>
                    <a:pt x="0" y="235"/>
                  </a:lnTo>
                  <a:lnTo>
                    <a:pt x="0" y="237"/>
                  </a:lnTo>
                  <a:lnTo>
                    <a:pt x="1" y="238"/>
                  </a:lnTo>
                  <a:lnTo>
                    <a:pt x="3" y="239"/>
                  </a:lnTo>
                  <a:lnTo>
                    <a:pt x="7" y="239"/>
                  </a:lnTo>
                  <a:lnTo>
                    <a:pt x="9" y="238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14" y="229"/>
                  </a:lnTo>
                  <a:lnTo>
                    <a:pt x="19" y="222"/>
                  </a:lnTo>
                  <a:lnTo>
                    <a:pt x="26" y="216"/>
                  </a:lnTo>
                  <a:lnTo>
                    <a:pt x="34" y="211"/>
                  </a:lnTo>
                  <a:lnTo>
                    <a:pt x="49" y="201"/>
                  </a:lnTo>
                  <a:lnTo>
                    <a:pt x="62" y="194"/>
                  </a:lnTo>
                  <a:lnTo>
                    <a:pt x="62" y="194"/>
                  </a:lnTo>
                  <a:lnTo>
                    <a:pt x="83" y="178"/>
                  </a:lnTo>
                  <a:lnTo>
                    <a:pt x="103" y="161"/>
                  </a:lnTo>
                  <a:lnTo>
                    <a:pt x="124" y="145"/>
                  </a:lnTo>
                  <a:lnTo>
                    <a:pt x="145" y="130"/>
                  </a:lnTo>
                  <a:lnTo>
                    <a:pt x="145" y="130"/>
                  </a:lnTo>
                  <a:lnTo>
                    <a:pt x="187" y="102"/>
                  </a:lnTo>
                  <a:lnTo>
                    <a:pt x="228" y="73"/>
                  </a:lnTo>
                  <a:lnTo>
                    <a:pt x="249" y="59"/>
                  </a:lnTo>
                  <a:lnTo>
                    <a:pt x="269" y="43"/>
                  </a:lnTo>
                  <a:lnTo>
                    <a:pt x="287" y="26"/>
                  </a:lnTo>
                  <a:lnTo>
                    <a:pt x="306" y="9"/>
                  </a:lnTo>
                  <a:lnTo>
                    <a:pt x="306" y="9"/>
                  </a:lnTo>
                  <a:lnTo>
                    <a:pt x="307" y="8"/>
                  </a:lnTo>
                  <a:lnTo>
                    <a:pt x="307" y="5"/>
                  </a:lnTo>
                  <a:lnTo>
                    <a:pt x="306" y="1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8" y="1"/>
                  </a:lnTo>
                  <a:lnTo>
                    <a:pt x="298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1" name="Freeform 391"/>
            <p:cNvSpPr/>
            <p:nvPr/>
          </p:nvSpPr>
          <p:spPr bwMode="auto">
            <a:xfrm>
              <a:off x="5329239" y="1193801"/>
              <a:ext cx="87313" cy="68263"/>
            </a:xfrm>
            <a:custGeom>
              <a:avLst/>
              <a:gdLst/>
              <a:ahLst/>
              <a:cxnLst>
                <a:cxn ang="0">
                  <a:pos x="210" y="0"/>
                </a:cxn>
                <a:cxn ang="0">
                  <a:pos x="210" y="0"/>
                </a:cxn>
                <a:cxn ang="0">
                  <a:pos x="203" y="2"/>
                </a:cxn>
                <a:cxn ang="0">
                  <a:pos x="193" y="5"/>
                </a:cxn>
                <a:cxn ang="0">
                  <a:pos x="176" y="13"/>
                </a:cxn>
                <a:cxn ang="0">
                  <a:pos x="161" y="22"/>
                </a:cxn>
                <a:cxn ang="0">
                  <a:pos x="145" y="34"/>
                </a:cxn>
                <a:cxn ang="0">
                  <a:pos x="116" y="59"/>
                </a:cxn>
                <a:cxn ang="0">
                  <a:pos x="87" y="81"/>
                </a:cxn>
                <a:cxn ang="0">
                  <a:pos x="87" y="81"/>
                </a:cxn>
                <a:cxn ang="0">
                  <a:pos x="56" y="106"/>
                </a:cxn>
                <a:cxn ang="0">
                  <a:pos x="40" y="119"/>
                </a:cxn>
                <a:cxn ang="0">
                  <a:pos x="26" y="133"/>
                </a:cxn>
                <a:cxn ang="0">
                  <a:pos x="26" y="133"/>
                </a:cxn>
                <a:cxn ang="0">
                  <a:pos x="12" y="146"/>
                </a:cxn>
                <a:cxn ang="0">
                  <a:pos x="5" y="154"/>
                </a:cxn>
                <a:cxn ang="0">
                  <a:pos x="0" y="163"/>
                </a:cxn>
                <a:cxn ang="0">
                  <a:pos x="0" y="163"/>
                </a:cxn>
                <a:cxn ang="0">
                  <a:pos x="0" y="166"/>
                </a:cxn>
                <a:cxn ang="0">
                  <a:pos x="1" y="169"/>
                </a:cxn>
                <a:cxn ang="0">
                  <a:pos x="1" y="169"/>
                </a:cxn>
                <a:cxn ang="0">
                  <a:pos x="2" y="170"/>
                </a:cxn>
                <a:cxn ang="0">
                  <a:pos x="2" y="170"/>
                </a:cxn>
                <a:cxn ang="0">
                  <a:pos x="5" y="171"/>
                </a:cxn>
                <a:cxn ang="0">
                  <a:pos x="6" y="171"/>
                </a:cxn>
                <a:cxn ang="0">
                  <a:pos x="10" y="169"/>
                </a:cxn>
                <a:cxn ang="0">
                  <a:pos x="12" y="167"/>
                </a:cxn>
                <a:cxn ang="0">
                  <a:pos x="13" y="166"/>
                </a:cxn>
                <a:cxn ang="0">
                  <a:pos x="12" y="163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02" y="85"/>
                </a:cxn>
                <a:cxn ang="0">
                  <a:pos x="102" y="85"/>
                </a:cxn>
                <a:cxn ang="0">
                  <a:pos x="127" y="64"/>
                </a:cxn>
                <a:cxn ang="0">
                  <a:pos x="154" y="42"/>
                </a:cxn>
                <a:cxn ang="0">
                  <a:pos x="169" y="31"/>
                </a:cxn>
                <a:cxn ang="0">
                  <a:pos x="183" y="22"/>
                </a:cxn>
                <a:cxn ang="0">
                  <a:pos x="197" y="16"/>
                </a:cxn>
                <a:cxn ang="0">
                  <a:pos x="213" y="12"/>
                </a:cxn>
                <a:cxn ang="0">
                  <a:pos x="213" y="12"/>
                </a:cxn>
                <a:cxn ang="0">
                  <a:pos x="216" y="10"/>
                </a:cxn>
                <a:cxn ang="0">
                  <a:pos x="217" y="9"/>
                </a:cxn>
                <a:cxn ang="0">
                  <a:pos x="218" y="6"/>
                </a:cxn>
                <a:cxn ang="0">
                  <a:pos x="217" y="5"/>
                </a:cxn>
                <a:cxn ang="0">
                  <a:pos x="216" y="1"/>
                </a:cxn>
                <a:cxn ang="0">
                  <a:pos x="213" y="0"/>
                </a:cxn>
                <a:cxn ang="0">
                  <a:pos x="210" y="0"/>
                </a:cxn>
                <a:cxn ang="0">
                  <a:pos x="210" y="0"/>
                </a:cxn>
              </a:cxnLst>
              <a:rect l="0" t="0" r="r" b="b"/>
              <a:pathLst>
                <a:path w="218" h="171">
                  <a:moveTo>
                    <a:pt x="210" y="0"/>
                  </a:moveTo>
                  <a:lnTo>
                    <a:pt x="210" y="0"/>
                  </a:lnTo>
                  <a:lnTo>
                    <a:pt x="203" y="2"/>
                  </a:lnTo>
                  <a:lnTo>
                    <a:pt x="193" y="5"/>
                  </a:lnTo>
                  <a:lnTo>
                    <a:pt x="176" y="13"/>
                  </a:lnTo>
                  <a:lnTo>
                    <a:pt x="161" y="22"/>
                  </a:lnTo>
                  <a:lnTo>
                    <a:pt x="145" y="34"/>
                  </a:lnTo>
                  <a:lnTo>
                    <a:pt x="116" y="59"/>
                  </a:lnTo>
                  <a:lnTo>
                    <a:pt x="87" y="81"/>
                  </a:lnTo>
                  <a:lnTo>
                    <a:pt x="87" y="81"/>
                  </a:lnTo>
                  <a:lnTo>
                    <a:pt x="56" y="106"/>
                  </a:lnTo>
                  <a:lnTo>
                    <a:pt x="40" y="119"/>
                  </a:lnTo>
                  <a:lnTo>
                    <a:pt x="26" y="133"/>
                  </a:lnTo>
                  <a:lnTo>
                    <a:pt x="26" y="133"/>
                  </a:lnTo>
                  <a:lnTo>
                    <a:pt x="12" y="146"/>
                  </a:lnTo>
                  <a:lnTo>
                    <a:pt x="5" y="154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166"/>
                  </a:lnTo>
                  <a:lnTo>
                    <a:pt x="1" y="169"/>
                  </a:lnTo>
                  <a:lnTo>
                    <a:pt x="1" y="169"/>
                  </a:lnTo>
                  <a:lnTo>
                    <a:pt x="2" y="170"/>
                  </a:lnTo>
                  <a:lnTo>
                    <a:pt x="2" y="170"/>
                  </a:lnTo>
                  <a:lnTo>
                    <a:pt x="5" y="171"/>
                  </a:lnTo>
                  <a:lnTo>
                    <a:pt x="6" y="171"/>
                  </a:lnTo>
                  <a:lnTo>
                    <a:pt x="10" y="169"/>
                  </a:lnTo>
                  <a:lnTo>
                    <a:pt x="12" y="167"/>
                  </a:lnTo>
                  <a:lnTo>
                    <a:pt x="13" y="166"/>
                  </a:lnTo>
                  <a:lnTo>
                    <a:pt x="12" y="163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02" y="85"/>
                  </a:lnTo>
                  <a:lnTo>
                    <a:pt x="102" y="85"/>
                  </a:lnTo>
                  <a:lnTo>
                    <a:pt x="127" y="64"/>
                  </a:lnTo>
                  <a:lnTo>
                    <a:pt x="154" y="42"/>
                  </a:lnTo>
                  <a:lnTo>
                    <a:pt x="169" y="31"/>
                  </a:lnTo>
                  <a:lnTo>
                    <a:pt x="183" y="22"/>
                  </a:lnTo>
                  <a:lnTo>
                    <a:pt x="197" y="16"/>
                  </a:lnTo>
                  <a:lnTo>
                    <a:pt x="213" y="12"/>
                  </a:lnTo>
                  <a:lnTo>
                    <a:pt x="213" y="12"/>
                  </a:lnTo>
                  <a:lnTo>
                    <a:pt x="216" y="10"/>
                  </a:lnTo>
                  <a:lnTo>
                    <a:pt x="217" y="9"/>
                  </a:lnTo>
                  <a:lnTo>
                    <a:pt x="218" y="6"/>
                  </a:lnTo>
                  <a:lnTo>
                    <a:pt x="217" y="5"/>
                  </a:lnTo>
                  <a:lnTo>
                    <a:pt x="216" y="1"/>
                  </a:lnTo>
                  <a:lnTo>
                    <a:pt x="213" y="0"/>
                  </a:lnTo>
                  <a:lnTo>
                    <a:pt x="210" y="0"/>
                  </a:lnTo>
                  <a:lnTo>
                    <a:pt x="21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2" name="Freeform 392"/>
            <p:cNvSpPr/>
            <p:nvPr/>
          </p:nvSpPr>
          <p:spPr bwMode="auto">
            <a:xfrm>
              <a:off x="5395914" y="1125538"/>
              <a:ext cx="141288" cy="26988"/>
            </a:xfrm>
            <a:custGeom>
              <a:avLst/>
              <a:gdLst/>
              <a:ahLst/>
              <a:cxnLst>
                <a:cxn ang="0">
                  <a:pos x="348" y="0"/>
                </a:cxn>
                <a:cxn ang="0">
                  <a:pos x="348" y="0"/>
                </a:cxn>
                <a:cxn ang="0">
                  <a:pos x="326" y="2"/>
                </a:cxn>
                <a:cxn ang="0">
                  <a:pos x="305" y="5"/>
                </a:cxn>
                <a:cxn ang="0">
                  <a:pos x="263" y="14"/>
                </a:cxn>
                <a:cxn ang="0">
                  <a:pos x="221" y="23"/>
                </a:cxn>
                <a:cxn ang="0">
                  <a:pos x="199" y="27"/>
                </a:cxn>
                <a:cxn ang="0">
                  <a:pos x="178" y="30"/>
                </a:cxn>
                <a:cxn ang="0">
                  <a:pos x="178" y="30"/>
                </a:cxn>
                <a:cxn ang="0">
                  <a:pos x="156" y="32"/>
                </a:cxn>
                <a:cxn ang="0">
                  <a:pos x="135" y="36"/>
                </a:cxn>
                <a:cxn ang="0">
                  <a:pos x="92" y="45"/>
                </a:cxn>
                <a:cxn ang="0">
                  <a:pos x="49" y="53"/>
                </a:cxn>
                <a:cxn ang="0">
                  <a:pos x="28" y="56"/>
                </a:cxn>
                <a:cxn ang="0">
                  <a:pos x="5" y="57"/>
                </a:cxn>
                <a:cxn ang="0">
                  <a:pos x="5" y="57"/>
                </a:cxn>
                <a:cxn ang="0">
                  <a:pos x="3" y="57"/>
                </a:cxn>
                <a:cxn ang="0">
                  <a:pos x="2" y="58"/>
                </a:cxn>
                <a:cxn ang="0">
                  <a:pos x="0" y="62"/>
                </a:cxn>
                <a:cxn ang="0">
                  <a:pos x="2" y="66"/>
                </a:cxn>
                <a:cxn ang="0">
                  <a:pos x="3" y="68"/>
                </a:cxn>
                <a:cxn ang="0">
                  <a:pos x="5" y="69"/>
                </a:cxn>
                <a:cxn ang="0">
                  <a:pos x="16" y="69"/>
                </a:cxn>
                <a:cxn ang="0">
                  <a:pos x="16" y="69"/>
                </a:cxn>
                <a:cxn ang="0">
                  <a:pos x="20" y="68"/>
                </a:cxn>
                <a:cxn ang="0">
                  <a:pos x="20" y="68"/>
                </a:cxn>
                <a:cxn ang="0">
                  <a:pos x="38" y="66"/>
                </a:cxn>
                <a:cxn ang="0">
                  <a:pos x="58" y="64"/>
                </a:cxn>
                <a:cxn ang="0">
                  <a:pos x="94" y="57"/>
                </a:cxn>
                <a:cxn ang="0">
                  <a:pos x="132" y="49"/>
                </a:cxn>
                <a:cxn ang="0">
                  <a:pos x="170" y="41"/>
                </a:cxn>
                <a:cxn ang="0">
                  <a:pos x="170" y="41"/>
                </a:cxn>
                <a:cxn ang="0">
                  <a:pos x="215" y="34"/>
                </a:cxn>
                <a:cxn ang="0">
                  <a:pos x="259" y="24"/>
                </a:cxn>
                <a:cxn ang="0">
                  <a:pos x="304" y="17"/>
                </a:cxn>
                <a:cxn ang="0">
                  <a:pos x="326" y="14"/>
                </a:cxn>
                <a:cxn ang="0">
                  <a:pos x="348" y="11"/>
                </a:cxn>
                <a:cxn ang="0">
                  <a:pos x="348" y="11"/>
                </a:cxn>
                <a:cxn ang="0">
                  <a:pos x="350" y="10"/>
                </a:cxn>
                <a:cxn ang="0">
                  <a:pos x="352" y="9"/>
                </a:cxn>
                <a:cxn ang="0">
                  <a:pos x="353" y="5"/>
                </a:cxn>
                <a:cxn ang="0">
                  <a:pos x="353" y="3"/>
                </a:cxn>
                <a:cxn ang="0">
                  <a:pos x="352" y="1"/>
                </a:cxn>
                <a:cxn ang="0">
                  <a:pos x="350" y="0"/>
                </a:cxn>
                <a:cxn ang="0">
                  <a:pos x="348" y="0"/>
                </a:cxn>
                <a:cxn ang="0">
                  <a:pos x="348" y="0"/>
                </a:cxn>
              </a:cxnLst>
              <a:rect l="0" t="0" r="r" b="b"/>
              <a:pathLst>
                <a:path w="353" h="69">
                  <a:moveTo>
                    <a:pt x="348" y="0"/>
                  </a:moveTo>
                  <a:lnTo>
                    <a:pt x="348" y="0"/>
                  </a:lnTo>
                  <a:lnTo>
                    <a:pt x="326" y="2"/>
                  </a:lnTo>
                  <a:lnTo>
                    <a:pt x="305" y="5"/>
                  </a:lnTo>
                  <a:lnTo>
                    <a:pt x="263" y="14"/>
                  </a:lnTo>
                  <a:lnTo>
                    <a:pt x="221" y="23"/>
                  </a:lnTo>
                  <a:lnTo>
                    <a:pt x="199" y="27"/>
                  </a:lnTo>
                  <a:lnTo>
                    <a:pt x="178" y="30"/>
                  </a:lnTo>
                  <a:lnTo>
                    <a:pt x="178" y="30"/>
                  </a:lnTo>
                  <a:lnTo>
                    <a:pt x="156" y="32"/>
                  </a:lnTo>
                  <a:lnTo>
                    <a:pt x="135" y="36"/>
                  </a:lnTo>
                  <a:lnTo>
                    <a:pt x="92" y="45"/>
                  </a:lnTo>
                  <a:lnTo>
                    <a:pt x="49" y="53"/>
                  </a:lnTo>
                  <a:lnTo>
                    <a:pt x="28" y="56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3" y="57"/>
                  </a:lnTo>
                  <a:lnTo>
                    <a:pt x="2" y="58"/>
                  </a:lnTo>
                  <a:lnTo>
                    <a:pt x="0" y="62"/>
                  </a:lnTo>
                  <a:lnTo>
                    <a:pt x="2" y="66"/>
                  </a:lnTo>
                  <a:lnTo>
                    <a:pt x="3" y="68"/>
                  </a:lnTo>
                  <a:lnTo>
                    <a:pt x="5" y="69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20" y="68"/>
                  </a:lnTo>
                  <a:lnTo>
                    <a:pt x="20" y="68"/>
                  </a:lnTo>
                  <a:lnTo>
                    <a:pt x="38" y="66"/>
                  </a:lnTo>
                  <a:lnTo>
                    <a:pt x="58" y="64"/>
                  </a:lnTo>
                  <a:lnTo>
                    <a:pt x="94" y="57"/>
                  </a:lnTo>
                  <a:lnTo>
                    <a:pt x="132" y="49"/>
                  </a:lnTo>
                  <a:lnTo>
                    <a:pt x="170" y="41"/>
                  </a:lnTo>
                  <a:lnTo>
                    <a:pt x="170" y="41"/>
                  </a:lnTo>
                  <a:lnTo>
                    <a:pt x="215" y="34"/>
                  </a:lnTo>
                  <a:lnTo>
                    <a:pt x="259" y="24"/>
                  </a:lnTo>
                  <a:lnTo>
                    <a:pt x="304" y="17"/>
                  </a:lnTo>
                  <a:lnTo>
                    <a:pt x="326" y="14"/>
                  </a:lnTo>
                  <a:lnTo>
                    <a:pt x="348" y="11"/>
                  </a:lnTo>
                  <a:lnTo>
                    <a:pt x="348" y="11"/>
                  </a:lnTo>
                  <a:lnTo>
                    <a:pt x="350" y="10"/>
                  </a:lnTo>
                  <a:lnTo>
                    <a:pt x="352" y="9"/>
                  </a:lnTo>
                  <a:lnTo>
                    <a:pt x="353" y="5"/>
                  </a:lnTo>
                  <a:lnTo>
                    <a:pt x="353" y="3"/>
                  </a:lnTo>
                  <a:lnTo>
                    <a:pt x="352" y="1"/>
                  </a:lnTo>
                  <a:lnTo>
                    <a:pt x="350" y="0"/>
                  </a:lnTo>
                  <a:lnTo>
                    <a:pt x="348" y="0"/>
                  </a:lnTo>
                  <a:lnTo>
                    <a:pt x="34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393"/>
            <p:cNvSpPr/>
            <p:nvPr/>
          </p:nvSpPr>
          <p:spPr bwMode="auto">
            <a:xfrm>
              <a:off x="5421314" y="1193801"/>
              <a:ext cx="92075" cy="20638"/>
            </a:xfrm>
            <a:custGeom>
              <a:avLst/>
              <a:gdLst/>
              <a:ahLst/>
              <a:cxnLst>
                <a:cxn ang="0">
                  <a:pos x="225" y="1"/>
                </a:cxn>
                <a:cxn ang="0">
                  <a:pos x="225" y="1"/>
                </a:cxn>
                <a:cxn ang="0">
                  <a:pos x="217" y="4"/>
                </a:cxn>
                <a:cxn ang="0">
                  <a:pos x="209" y="5"/>
                </a:cxn>
                <a:cxn ang="0">
                  <a:pos x="194" y="5"/>
                </a:cxn>
                <a:cxn ang="0">
                  <a:pos x="194" y="5"/>
                </a:cxn>
                <a:cxn ang="0">
                  <a:pos x="179" y="6"/>
                </a:cxn>
                <a:cxn ang="0">
                  <a:pos x="166" y="10"/>
                </a:cxn>
                <a:cxn ang="0">
                  <a:pos x="139" y="17"/>
                </a:cxn>
                <a:cxn ang="0">
                  <a:pos x="139" y="17"/>
                </a:cxn>
                <a:cxn ang="0">
                  <a:pos x="72" y="31"/>
                </a:cxn>
                <a:cxn ang="0">
                  <a:pos x="38" y="36"/>
                </a:cxn>
                <a:cxn ang="0">
                  <a:pos x="22" y="39"/>
                </a:cxn>
                <a:cxn ang="0">
                  <a:pos x="5" y="40"/>
                </a:cxn>
                <a:cxn ang="0">
                  <a:pos x="5" y="40"/>
                </a:cxn>
                <a:cxn ang="0">
                  <a:pos x="3" y="40"/>
                </a:cxn>
                <a:cxn ang="0">
                  <a:pos x="1" y="42"/>
                </a:cxn>
                <a:cxn ang="0">
                  <a:pos x="0" y="46"/>
                </a:cxn>
                <a:cxn ang="0">
                  <a:pos x="1" y="50"/>
                </a:cxn>
                <a:cxn ang="0">
                  <a:pos x="3" y="51"/>
                </a:cxn>
                <a:cxn ang="0">
                  <a:pos x="5" y="51"/>
                </a:cxn>
                <a:cxn ang="0">
                  <a:pos x="5" y="51"/>
                </a:cxn>
                <a:cxn ang="0">
                  <a:pos x="21" y="51"/>
                </a:cxn>
                <a:cxn ang="0">
                  <a:pos x="37" y="48"/>
                </a:cxn>
                <a:cxn ang="0">
                  <a:pos x="68" y="43"/>
                </a:cxn>
                <a:cxn ang="0">
                  <a:pos x="131" y="30"/>
                </a:cxn>
                <a:cxn ang="0">
                  <a:pos x="131" y="30"/>
                </a:cxn>
                <a:cxn ang="0">
                  <a:pos x="166" y="22"/>
                </a:cxn>
                <a:cxn ang="0">
                  <a:pos x="184" y="18"/>
                </a:cxn>
                <a:cxn ang="0">
                  <a:pos x="201" y="17"/>
                </a:cxn>
                <a:cxn ang="0">
                  <a:pos x="201" y="17"/>
                </a:cxn>
                <a:cxn ang="0">
                  <a:pos x="217" y="16"/>
                </a:cxn>
                <a:cxn ang="0">
                  <a:pos x="224" y="14"/>
                </a:cxn>
                <a:cxn ang="0">
                  <a:pos x="230" y="10"/>
                </a:cxn>
                <a:cxn ang="0">
                  <a:pos x="230" y="10"/>
                </a:cxn>
                <a:cxn ang="0">
                  <a:pos x="233" y="9"/>
                </a:cxn>
                <a:cxn ang="0">
                  <a:pos x="233" y="6"/>
                </a:cxn>
                <a:cxn ang="0">
                  <a:pos x="233" y="2"/>
                </a:cxn>
                <a:cxn ang="0">
                  <a:pos x="229" y="0"/>
                </a:cxn>
                <a:cxn ang="0">
                  <a:pos x="228" y="0"/>
                </a:cxn>
                <a:cxn ang="0">
                  <a:pos x="225" y="1"/>
                </a:cxn>
                <a:cxn ang="0">
                  <a:pos x="225" y="1"/>
                </a:cxn>
              </a:cxnLst>
              <a:rect l="0" t="0" r="r" b="b"/>
              <a:pathLst>
                <a:path w="233" h="51">
                  <a:moveTo>
                    <a:pt x="225" y="1"/>
                  </a:moveTo>
                  <a:lnTo>
                    <a:pt x="225" y="1"/>
                  </a:lnTo>
                  <a:lnTo>
                    <a:pt x="217" y="4"/>
                  </a:lnTo>
                  <a:lnTo>
                    <a:pt x="209" y="5"/>
                  </a:lnTo>
                  <a:lnTo>
                    <a:pt x="194" y="5"/>
                  </a:lnTo>
                  <a:lnTo>
                    <a:pt x="194" y="5"/>
                  </a:lnTo>
                  <a:lnTo>
                    <a:pt x="179" y="6"/>
                  </a:lnTo>
                  <a:lnTo>
                    <a:pt x="166" y="10"/>
                  </a:lnTo>
                  <a:lnTo>
                    <a:pt x="139" y="17"/>
                  </a:lnTo>
                  <a:lnTo>
                    <a:pt x="139" y="17"/>
                  </a:lnTo>
                  <a:lnTo>
                    <a:pt x="72" y="31"/>
                  </a:lnTo>
                  <a:lnTo>
                    <a:pt x="38" y="36"/>
                  </a:lnTo>
                  <a:lnTo>
                    <a:pt x="22" y="39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3" y="40"/>
                  </a:lnTo>
                  <a:lnTo>
                    <a:pt x="1" y="42"/>
                  </a:lnTo>
                  <a:lnTo>
                    <a:pt x="0" y="46"/>
                  </a:lnTo>
                  <a:lnTo>
                    <a:pt x="1" y="50"/>
                  </a:lnTo>
                  <a:lnTo>
                    <a:pt x="3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21" y="51"/>
                  </a:lnTo>
                  <a:lnTo>
                    <a:pt x="37" y="48"/>
                  </a:lnTo>
                  <a:lnTo>
                    <a:pt x="68" y="43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66" y="22"/>
                  </a:lnTo>
                  <a:lnTo>
                    <a:pt x="184" y="18"/>
                  </a:lnTo>
                  <a:lnTo>
                    <a:pt x="201" y="17"/>
                  </a:lnTo>
                  <a:lnTo>
                    <a:pt x="201" y="17"/>
                  </a:lnTo>
                  <a:lnTo>
                    <a:pt x="217" y="16"/>
                  </a:lnTo>
                  <a:lnTo>
                    <a:pt x="224" y="14"/>
                  </a:lnTo>
                  <a:lnTo>
                    <a:pt x="230" y="10"/>
                  </a:lnTo>
                  <a:lnTo>
                    <a:pt x="230" y="10"/>
                  </a:lnTo>
                  <a:lnTo>
                    <a:pt x="233" y="9"/>
                  </a:lnTo>
                  <a:lnTo>
                    <a:pt x="233" y="6"/>
                  </a:lnTo>
                  <a:lnTo>
                    <a:pt x="233" y="2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5" y="1"/>
                  </a:lnTo>
                  <a:lnTo>
                    <a:pt x="225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394"/>
            <p:cNvSpPr/>
            <p:nvPr/>
          </p:nvSpPr>
          <p:spPr bwMode="auto">
            <a:xfrm>
              <a:off x="5537201" y="1117601"/>
              <a:ext cx="44450" cy="11113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108" y="0"/>
                </a:cxn>
                <a:cxn ang="0">
                  <a:pos x="57" y="11"/>
                </a:cxn>
                <a:cxn ang="0">
                  <a:pos x="32" y="15"/>
                </a:cxn>
                <a:cxn ang="0">
                  <a:pos x="6" y="17"/>
                </a:cxn>
                <a:cxn ang="0">
                  <a:pos x="6" y="17"/>
                </a:cxn>
                <a:cxn ang="0">
                  <a:pos x="4" y="17"/>
                </a:cxn>
                <a:cxn ang="0">
                  <a:pos x="2" y="19"/>
                </a:cxn>
                <a:cxn ang="0">
                  <a:pos x="0" y="23"/>
                </a:cxn>
                <a:cxn ang="0">
                  <a:pos x="2" y="26"/>
                </a:cxn>
                <a:cxn ang="0">
                  <a:pos x="4" y="28"/>
                </a:cxn>
                <a:cxn ang="0">
                  <a:pos x="6" y="29"/>
                </a:cxn>
                <a:cxn ang="0">
                  <a:pos x="6" y="29"/>
                </a:cxn>
                <a:cxn ang="0">
                  <a:pos x="20" y="28"/>
                </a:cxn>
                <a:cxn ang="0">
                  <a:pos x="33" y="26"/>
                </a:cxn>
                <a:cxn ang="0">
                  <a:pos x="58" y="21"/>
                </a:cxn>
                <a:cxn ang="0">
                  <a:pos x="110" y="11"/>
                </a:cxn>
                <a:cxn ang="0">
                  <a:pos x="110" y="11"/>
                </a:cxn>
                <a:cxn ang="0">
                  <a:pos x="113" y="11"/>
                </a:cxn>
                <a:cxn ang="0">
                  <a:pos x="114" y="8"/>
                </a:cxn>
                <a:cxn ang="0">
                  <a:pos x="114" y="7"/>
                </a:cxn>
                <a:cxn ang="0">
                  <a:pos x="114" y="4"/>
                </a:cxn>
                <a:cxn ang="0">
                  <a:pos x="112" y="2"/>
                </a:cxn>
                <a:cxn ang="0">
                  <a:pos x="110" y="0"/>
                </a:cxn>
                <a:cxn ang="0">
                  <a:pos x="108" y="0"/>
                </a:cxn>
                <a:cxn ang="0">
                  <a:pos x="108" y="0"/>
                </a:cxn>
              </a:cxnLst>
              <a:rect l="0" t="0" r="r" b="b"/>
              <a:pathLst>
                <a:path w="114" h="29">
                  <a:moveTo>
                    <a:pt x="108" y="0"/>
                  </a:moveTo>
                  <a:lnTo>
                    <a:pt x="108" y="0"/>
                  </a:lnTo>
                  <a:lnTo>
                    <a:pt x="57" y="11"/>
                  </a:lnTo>
                  <a:lnTo>
                    <a:pt x="32" y="15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4" y="17"/>
                  </a:lnTo>
                  <a:lnTo>
                    <a:pt x="2" y="19"/>
                  </a:lnTo>
                  <a:lnTo>
                    <a:pt x="0" y="23"/>
                  </a:lnTo>
                  <a:lnTo>
                    <a:pt x="2" y="26"/>
                  </a:lnTo>
                  <a:lnTo>
                    <a:pt x="4" y="28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20" y="28"/>
                  </a:lnTo>
                  <a:lnTo>
                    <a:pt x="33" y="26"/>
                  </a:lnTo>
                  <a:lnTo>
                    <a:pt x="58" y="21"/>
                  </a:lnTo>
                  <a:lnTo>
                    <a:pt x="110" y="11"/>
                  </a:lnTo>
                  <a:lnTo>
                    <a:pt x="110" y="11"/>
                  </a:lnTo>
                  <a:lnTo>
                    <a:pt x="113" y="11"/>
                  </a:lnTo>
                  <a:lnTo>
                    <a:pt x="114" y="8"/>
                  </a:lnTo>
                  <a:lnTo>
                    <a:pt x="114" y="7"/>
                  </a:lnTo>
                  <a:lnTo>
                    <a:pt x="114" y="4"/>
                  </a:lnTo>
                  <a:lnTo>
                    <a:pt x="112" y="2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5" name="Freeform 395"/>
            <p:cNvSpPr/>
            <p:nvPr/>
          </p:nvSpPr>
          <p:spPr bwMode="auto">
            <a:xfrm>
              <a:off x="5481639" y="1184276"/>
              <a:ext cx="198438" cy="82550"/>
            </a:xfrm>
            <a:custGeom>
              <a:avLst/>
              <a:gdLst/>
              <a:ahLst/>
              <a:cxnLst>
                <a:cxn ang="0">
                  <a:pos x="492" y="0"/>
                </a:cxn>
                <a:cxn ang="0">
                  <a:pos x="492" y="0"/>
                </a:cxn>
                <a:cxn ang="0">
                  <a:pos x="478" y="1"/>
                </a:cxn>
                <a:cxn ang="0">
                  <a:pos x="463" y="5"/>
                </a:cxn>
                <a:cxn ang="0">
                  <a:pos x="449" y="10"/>
                </a:cxn>
                <a:cxn ang="0">
                  <a:pos x="434" y="15"/>
                </a:cxn>
                <a:cxn ang="0">
                  <a:pos x="407" y="28"/>
                </a:cxn>
                <a:cxn ang="0">
                  <a:pos x="381" y="40"/>
                </a:cxn>
                <a:cxn ang="0">
                  <a:pos x="381" y="40"/>
                </a:cxn>
                <a:cxn ang="0">
                  <a:pos x="314" y="66"/>
                </a:cxn>
                <a:cxn ang="0">
                  <a:pos x="247" y="91"/>
                </a:cxn>
                <a:cxn ang="0">
                  <a:pos x="247" y="91"/>
                </a:cxn>
                <a:cxn ang="0">
                  <a:pos x="188" y="113"/>
                </a:cxn>
                <a:cxn ang="0">
                  <a:pos x="158" y="125"/>
                </a:cxn>
                <a:cxn ang="0">
                  <a:pos x="128" y="137"/>
                </a:cxn>
                <a:cxn ang="0">
                  <a:pos x="128" y="137"/>
                </a:cxn>
                <a:cxn ang="0">
                  <a:pos x="114" y="145"/>
                </a:cxn>
                <a:cxn ang="0">
                  <a:pos x="98" y="153"/>
                </a:cxn>
                <a:cxn ang="0">
                  <a:pos x="68" y="170"/>
                </a:cxn>
                <a:cxn ang="0">
                  <a:pos x="54" y="177"/>
                </a:cxn>
                <a:cxn ang="0">
                  <a:pos x="38" y="184"/>
                </a:cxn>
                <a:cxn ang="0">
                  <a:pos x="21" y="189"/>
                </a:cxn>
                <a:cxn ang="0">
                  <a:pos x="4" y="193"/>
                </a:cxn>
                <a:cxn ang="0">
                  <a:pos x="4" y="193"/>
                </a:cxn>
                <a:cxn ang="0">
                  <a:pos x="3" y="194"/>
                </a:cxn>
                <a:cxn ang="0">
                  <a:pos x="1" y="196"/>
                </a:cxn>
                <a:cxn ang="0">
                  <a:pos x="0" y="197"/>
                </a:cxn>
                <a:cxn ang="0">
                  <a:pos x="0" y="200"/>
                </a:cxn>
                <a:cxn ang="0">
                  <a:pos x="3" y="204"/>
                </a:cxn>
                <a:cxn ang="0">
                  <a:pos x="5" y="205"/>
                </a:cxn>
                <a:cxn ang="0">
                  <a:pos x="8" y="205"/>
                </a:cxn>
                <a:cxn ang="0">
                  <a:pos x="8" y="205"/>
                </a:cxn>
                <a:cxn ang="0">
                  <a:pos x="21" y="201"/>
                </a:cxn>
                <a:cxn ang="0">
                  <a:pos x="35" y="197"/>
                </a:cxn>
                <a:cxn ang="0">
                  <a:pos x="48" y="192"/>
                </a:cxn>
                <a:cxn ang="0">
                  <a:pos x="62" y="187"/>
                </a:cxn>
                <a:cxn ang="0">
                  <a:pos x="86" y="172"/>
                </a:cxn>
                <a:cxn ang="0">
                  <a:pos x="110" y="159"/>
                </a:cxn>
                <a:cxn ang="0">
                  <a:pos x="110" y="159"/>
                </a:cxn>
                <a:cxn ang="0">
                  <a:pos x="126" y="151"/>
                </a:cxn>
                <a:cxn ang="0">
                  <a:pos x="140" y="145"/>
                </a:cxn>
                <a:cxn ang="0">
                  <a:pos x="171" y="132"/>
                </a:cxn>
                <a:cxn ang="0">
                  <a:pos x="203" y="121"/>
                </a:cxn>
                <a:cxn ang="0">
                  <a:pos x="233" y="109"/>
                </a:cxn>
                <a:cxn ang="0">
                  <a:pos x="233" y="109"/>
                </a:cxn>
                <a:cxn ang="0">
                  <a:pos x="293" y="86"/>
                </a:cxn>
                <a:cxn ang="0">
                  <a:pos x="355" y="62"/>
                </a:cxn>
                <a:cxn ang="0">
                  <a:pos x="355" y="62"/>
                </a:cxn>
                <a:cxn ang="0">
                  <a:pos x="423" y="35"/>
                </a:cxn>
                <a:cxn ang="0">
                  <a:pos x="423" y="35"/>
                </a:cxn>
                <a:cxn ang="0">
                  <a:pos x="457" y="21"/>
                </a:cxn>
                <a:cxn ang="0">
                  <a:pos x="474" y="14"/>
                </a:cxn>
                <a:cxn ang="0">
                  <a:pos x="483" y="11"/>
                </a:cxn>
                <a:cxn ang="0">
                  <a:pos x="492" y="10"/>
                </a:cxn>
                <a:cxn ang="0">
                  <a:pos x="492" y="10"/>
                </a:cxn>
                <a:cxn ang="0">
                  <a:pos x="493" y="10"/>
                </a:cxn>
                <a:cxn ang="0">
                  <a:pos x="496" y="9"/>
                </a:cxn>
                <a:cxn ang="0">
                  <a:pos x="497" y="5"/>
                </a:cxn>
                <a:cxn ang="0">
                  <a:pos x="497" y="2"/>
                </a:cxn>
                <a:cxn ang="0">
                  <a:pos x="496" y="1"/>
                </a:cxn>
                <a:cxn ang="0">
                  <a:pos x="493" y="0"/>
                </a:cxn>
                <a:cxn ang="0">
                  <a:pos x="492" y="0"/>
                </a:cxn>
                <a:cxn ang="0">
                  <a:pos x="492" y="0"/>
                </a:cxn>
              </a:cxnLst>
              <a:rect l="0" t="0" r="r" b="b"/>
              <a:pathLst>
                <a:path w="497" h="205">
                  <a:moveTo>
                    <a:pt x="492" y="0"/>
                  </a:moveTo>
                  <a:lnTo>
                    <a:pt x="492" y="0"/>
                  </a:lnTo>
                  <a:lnTo>
                    <a:pt x="478" y="1"/>
                  </a:lnTo>
                  <a:lnTo>
                    <a:pt x="463" y="5"/>
                  </a:lnTo>
                  <a:lnTo>
                    <a:pt x="449" y="10"/>
                  </a:lnTo>
                  <a:lnTo>
                    <a:pt x="434" y="15"/>
                  </a:lnTo>
                  <a:lnTo>
                    <a:pt x="407" y="28"/>
                  </a:lnTo>
                  <a:lnTo>
                    <a:pt x="381" y="40"/>
                  </a:lnTo>
                  <a:lnTo>
                    <a:pt x="381" y="40"/>
                  </a:lnTo>
                  <a:lnTo>
                    <a:pt x="314" y="66"/>
                  </a:lnTo>
                  <a:lnTo>
                    <a:pt x="247" y="91"/>
                  </a:lnTo>
                  <a:lnTo>
                    <a:pt x="247" y="91"/>
                  </a:lnTo>
                  <a:lnTo>
                    <a:pt x="188" y="113"/>
                  </a:lnTo>
                  <a:lnTo>
                    <a:pt x="158" y="125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14" y="145"/>
                  </a:lnTo>
                  <a:lnTo>
                    <a:pt x="98" y="153"/>
                  </a:lnTo>
                  <a:lnTo>
                    <a:pt x="68" y="170"/>
                  </a:lnTo>
                  <a:lnTo>
                    <a:pt x="54" y="177"/>
                  </a:lnTo>
                  <a:lnTo>
                    <a:pt x="38" y="184"/>
                  </a:lnTo>
                  <a:lnTo>
                    <a:pt x="21" y="189"/>
                  </a:lnTo>
                  <a:lnTo>
                    <a:pt x="4" y="193"/>
                  </a:lnTo>
                  <a:lnTo>
                    <a:pt x="4" y="193"/>
                  </a:lnTo>
                  <a:lnTo>
                    <a:pt x="3" y="194"/>
                  </a:lnTo>
                  <a:lnTo>
                    <a:pt x="1" y="196"/>
                  </a:lnTo>
                  <a:lnTo>
                    <a:pt x="0" y="197"/>
                  </a:lnTo>
                  <a:lnTo>
                    <a:pt x="0" y="200"/>
                  </a:lnTo>
                  <a:lnTo>
                    <a:pt x="3" y="204"/>
                  </a:lnTo>
                  <a:lnTo>
                    <a:pt x="5" y="205"/>
                  </a:lnTo>
                  <a:lnTo>
                    <a:pt x="8" y="205"/>
                  </a:lnTo>
                  <a:lnTo>
                    <a:pt x="8" y="205"/>
                  </a:lnTo>
                  <a:lnTo>
                    <a:pt x="21" y="201"/>
                  </a:lnTo>
                  <a:lnTo>
                    <a:pt x="35" y="197"/>
                  </a:lnTo>
                  <a:lnTo>
                    <a:pt x="48" y="192"/>
                  </a:lnTo>
                  <a:lnTo>
                    <a:pt x="62" y="187"/>
                  </a:lnTo>
                  <a:lnTo>
                    <a:pt x="86" y="172"/>
                  </a:lnTo>
                  <a:lnTo>
                    <a:pt x="110" y="159"/>
                  </a:lnTo>
                  <a:lnTo>
                    <a:pt x="110" y="159"/>
                  </a:lnTo>
                  <a:lnTo>
                    <a:pt x="126" y="151"/>
                  </a:lnTo>
                  <a:lnTo>
                    <a:pt x="140" y="145"/>
                  </a:lnTo>
                  <a:lnTo>
                    <a:pt x="171" y="132"/>
                  </a:lnTo>
                  <a:lnTo>
                    <a:pt x="203" y="121"/>
                  </a:lnTo>
                  <a:lnTo>
                    <a:pt x="233" y="109"/>
                  </a:lnTo>
                  <a:lnTo>
                    <a:pt x="233" y="109"/>
                  </a:lnTo>
                  <a:lnTo>
                    <a:pt x="293" y="86"/>
                  </a:lnTo>
                  <a:lnTo>
                    <a:pt x="355" y="62"/>
                  </a:lnTo>
                  <a:lnTo>
                    <a:pt x="355" y="62"/>
                  </a:lnTo>
                  <a:lnTo>
                    <a:pt x="423" y="35"/>
                  </a:lnTo>
                  <a:lnTo>
                    <a:pt x="423" y="35"/>
                  </a:lnTo>
                  <a:lnTo>
                    <a:pt x="457" y="21"/>
                  </a:lnTo>
                  <a:lnTo>
                    <a:pt x="474" y="14"/>
                  </a:lnTo>
                  <a:lnTo>
                    <a:pt x="483" y="11"/>
                  </a:lnTo>
                  <a:lnTo>
                    <a:pt x="492" y="10"/>
                  </a:lnTo>
                  <a:lnTo>
                    <a:pt x="492" y="10"/>
                  </a:lnTo>
                  <a:lnTo>
                    <a:pt x="493" y="10"/>
                  </a:lnTo>
                  <a:lnTo>
                    <a:pt x="496" y="9"/>
                  </a:lnTo>
                  <a:lnTo>
                    <a:pt x="497" y="5"/>
                  </a:lnTo>
                  <a:lnTo>
                    <a:pt x="497" y="2"/>
                  </a:lnTo>
                  <a:lnTo>
                    <a:pt x="496" y="1"/>
                  </a:lnTo>
                  <a:lnTo>
                    <a:pt x="493" y="0"/>
                  </a:lnTo>
                  <a:lnTo>
                    <a:pt x="492" y="0"/>
                  </a:lnTo>
                  <a:lnTo>
                    <a:pt x="49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6" name="Freeform 396"/>
            <p:cNvSpPr/>
            <p:nvPr/>
          </p:nvSpPr>
          <p:spPr bwMode="auto">
            <a:xfrm>
              <a:off x="5664201" y="1103313"/>
              <a:ext cx="76200" cy="76200"/>
            </a:xfrm>
            <a:custGeom>
              <a:avLst/>
              <a:gdLst/>
              <a:ahLst/>
              <a:cxnLst>
                <a:cxn ang="0">
                  <a:pos x="186" y="0"/>
                </a:cxn>
                <a:cxn ang="0">
                  <a:pos x="186" y="0"/>
                </a:cxn>
                <a:cxn ang="0">
                  <a:pos x="178" y="3"/>
                </a:cxn>
                <a:cxn ang="0">
                  <a:pos x="171" y="7"/>
                </a:cxn>
                <a:cxn ang="0">
                  <a:pos x="166" y="12"/>
                </a:cxn>
                <a:cxn ang="0">
                  <a:pos x="161" y="19"/>
                </a:cxn>
                <a:cxn ang="0">
                  <a:pos x="161" y="19"/>
                </a:cxn>
                <a:cxn ang="0">
                  <a:pos x="135" y="49"/>
                </a:cxn>
                <a:cxn ang="0">
                  <a:pos x="107" y="77"/>
                </a:cxn>
                <a:cxn ang="0">
                  <a:pos x="107" y="77"/>
                </a:cxn>
                <a:cxn ang="0">
                  <a:pos x="82" y="105"/>
                </a:cxn>
                <a:cxn ang="0">
                  <a:pos x="57" y="134"/>
                </a:cxn>
                <a:cxn ang="0">
                  <a:pos x="44" y="147"/>
                </a:cxn>
                <a:cxn ang="0">
                  <a:pos x="31" y="160"/>
                </a:cxn>
                <a:cxn ang="0">
                  <a:pos x="17" y="173"/>
                </a:cxn>
                <a:cxn ang="0">
                  <a:pos x="3" y="183"/>
                </a:cxn>
                <a:cxn ang="0">
                  <a:pos x="3" y="183"/>
                </a:cxn>
                <a:cxn ang="0">
                  <a:pos x="0" y="185"/>
                </a:cxn>
                <a:cxn ang="0">
                  <a:pos x="0" y="187"/>
                </a:cxn>
                <a:cxn ang="0">
                  <a:pos x="0" y="191"/>
                </a:cxn>
                <a:cxn ang="0">
                  <a:pos x="4" y="194"/>
                </a:cxn>
                <a:cxn ang="0">
                  <a:pos x="5" y="194"/>
                </a:cxn>
                <a:cxn ang="0">
                  <a:pos x="8" y="193"/>
                </a:cxn>
                <a:cxn ang="0">
                  <a:pos x="8" y="193"/>
                </a:cxn>
                <a:cxn ang="0">
                  <a:pos x="20" y="185"/>
                </a:cxn>
                <a:cxn ang="0">
                  <a:pos x="31" y="174"/>
                </a:cxn>
                <a:cxn ang="0">
                  <a:pos x="54" y="153"/>
                </a:cxn>
                <a:cxn ang="0">
                  <a:pos x="74" y="131"/>
                </a:cxn>
                <a:cxn ang="0">
                  <a:pos x="94" y="109"/>
                </a:cxn>
                <a:cxn ang="0">
                  <a:pos x="94" y="109"/>
                </a:cxn>
                <a:cxn ang="0">
                  <a:pos x="140" y="55"/>
                </a:cxn>
                <a:cxn ang="0">
                  <a:pos x="140" y="55"/>
                </a:cxn>
                <a:cxn ang="0">
                  <a:pos x="150" y="43"/>
                </a:cxn>
                <a:cxn ang="0">
                  <a:pos x="162" y="30"/>
                </a:cxn>
                <a:cxn ang="0">
                  <a:pos x="169" y="24"/>
                </a:cxn>
                <a:cxn ang="0">
                  <a:pos x="175" y="17"/>
                </a:cxn>
                <a:cxn ang="0">
                  <a:pos x="183" y="13"/>
                </a:cxn>
                <a:cxn ang="0">
                  <a:pos x="190" y="11"/>
                </a:cxn>
                <a:cxn ang="0">
                  <a:pos x="190" y="11"/>
                </a:cxn>
                <a:cxn ang="0">
                  <a:pos x="191" y="9"/>
                </a:cxn>
                <a:cxn ang="0">
                  <a:pos x="192" y="8"/>
                </a:cxn>
                <a:cxn ang="0">
                  <a:pos x="194" y="7"/>
                </a:cxn>
                <a:cxn ang="0">
                  <a:pos x="194" y="4"/>
                </a:cxn>
                <a:cxn ang="0">
                  <a:pos x="191" y="0"/>
                </a:cxn>
                <a:cxn ang="0">
                  <a:pos x="188" y="0"/>
                </a:cxn>
                <a:cxn ang="0">
                  <a:pos x="186" y="0"/>
                </a:cxn>
                <a:cxn ang="0">
                  <a:pos x="186" y="0"/>
                </a:cxn>
              </a:cxnLst>
              <a:rect l="0" t="0" r="r" b="b"/>
              <a:pathLst>
                <a:path w="194" h="194">
                  <a:moveTo>
                    <a:pt x="186" y="0"/>
                  </a:moveTo>
                  <a:lnTo>
                    <a:pt x="186" y="0"/>
                  </a:lnTo>
                  <a:lnTo>
                    <a:pt x="178" y="3"/>
                  </a:lnTo>
                  <a:lnTo>
                    <a:pt x="171" y="7"/>
                  </a:lnTo>
                  <a:lnTo>
                    <a:pt x="166" y="12"/>
                  </a:lnTo>
                  <a:lnTo>
                    <a:pt x="161" y="19"/>
                  </a:lnTo>
                  <a:lnTo>
                    <a:pt x="161" y="19"/>
                  </a:lnTo>
                  <a:lnTo>
                    <a:pt x="135" y="49"/>
                  </a:lnTo>
                  <a:lnTo>
                    <a:pt x="107" y="77"/>
                  </a:lnTo>
                  <a:lnTo>
                    <a:pt x="107" y="77"/>
                  </a:lnTo>
                  <a:lnTo>
                    <a:pt x="82" y="105"/>
                  </a:lnTo>
                  <a:lnTo>
                    <a:pt x="57" y="134"/>
                  </a:lnTo>
                  <a:lnTo>
                    <a:pt x="44" y="147"/>
                  </a:lnTo>
                  <a:lnTo>
                    <a:pt x="31" y="160"/>
                  </a:lnTo>
                  <a:lnTo>
                    <a:pt x="17" y="173"/>
                  </a:lnTo>
                  <a:lnTo>
                    <a:pt x="3" y="183"/>
                  </a:lnTo>
                  <a:lnTo>
                    <a:pt x="3" y="183"/>
                  </a:lnTo>
                  <a:lnTo>
                    <a:pt x="0" y="185"/>
                  </a:lnTo>
                  <a:lnTo>
                    <a:pt x="0" y="187"/>
                  </a:lnTo>
                  <a:lnTo>
                    <a:pt x="0" y="191"/>
                  </a:lnTo>
                  <a:lnTo>
                    <a:pt x="4" y="194"/>
                  </a:lnTo>
                  <a:lnTo>
                    <a:pt x="5" y="194"/>
                  </a:lnTo>
                  <a:lnTo>
                    <a:pt x="8" y="193"/>
                  </a:lnTo>
                  <a:lnTo>
                    <a:pt x="8" y="193"/>
                  </a:lnTo>
                  <a:lnTo>
                    <a:pt x="20" y="185"/>
                  </a:lnTo>
                  <a:lnTo>
                    <a:pt x="31" y="174"/>
                  </a:lnTo>
                  <a:lnTo>
                    <a:pt x="54" y="153"/>
                  </a:lnTo>
                  <a:lnTo>
                    <a:pt x="74" y="131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140" y="55"/>
                  </a:lnTo>
                  <a:lnTo>
                    <a:pt x="140" y="55"/>
                  </a:lnTo>
                  <a:lnTo>
                    <a:pt x="150" y="43"/>
                  </a:lnTo>
                  <a:lnTo>
                    <a:pt x="162" y="30"/>
                  </a:lnTo>
                  <a:lnTo>
                    <a:pt x="169" y="24"/>
                  </a:lnTo>
                  <a:lnTo>
                    <a:pt x="175" y="17"/>
                  </a:lnTo>
                  <a:lnTo>
                    <a:pt x="183" y="13"/>
                  </a:lnTo>
                  <a:lnTo>
                    <a:pt x="190" y="11"/>
                  </a:lnTo>
                  <a:lnTo>
                    <a:pt x="190" y="11"/>
                  </a:lnTo>
                  <a:lnTo>
                    <a:pt x="191" y="9"/>
                  </a:lnTo>
                  <a:lnTo>
                    <a:pt x="192" y="8"/>
                  </a:lnTo>
                  <a:lnTo>
                    <a:pt x="194" y="7"/>
                  </a:lnTo>
                  <a:lnTo>
                    <a:pt x="194" y="4"/>
                  </a:lnTo>
                  <a:lnTo>
                    <a:pt x="191" y="0"/>
                  </a:lnTo>
                  <a:lnTo>
                    <a:pt x="188" y="0"/>
                  </a:lnTo>
                  <a:lnTo>
                    <a:pt x="186" y="0"/>
                  </a:lnTo>
                  <a:lnTo>
                    <a:pt x="18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7" name="Freeform 397"/>
            <p:cNvSpPr/>
            <p:nvPr/>
          </p:nvSpPr>
          <p:spPr bwMode="auto">
            <a:xfrm>
              <a:off x="5715001" y="1112838"/>
              <a:ext cx="82550" cy="103188"/>
            </a:xfrm>
            <a:custGeom>
              <a:avLst/>
              <a:gdLst/>
              <a:ahLst/>
              <a:cxnLst>
                <a:cxn ang="0">
                  <a:pos x="195" y="1"/>
                </a:cxn>
                <a:cxn ang="0">
                  <a:pos x="195" y="1"/>
                </a:cxn>
                <a:cxn ang="0">
                  <a:pos x="170" y="28"/>
                </a:cxn>
                <a:cxn ang="0">
                  <a:pos x="145" y="57"/>
                </a:cxn>
                <a:cxn ang="0">
                  <a:pos x="121" y="87"/>
                </a:cxn>
                <a:cxn ang="0">
                  <a:pos x="99" y="116"/>
                </a:cxn>
                <a:cxn ang="0">
                  <a:pos x="99" y="116"/>
                </a:cxn>
                <a:cxn ang="0">
                  <a:pos x="72" y="154"/>
                </a:cxn>
                <a:cxn ang="0">
                  <a:pos x="59" y="173"/>
                </a:cxn>
                <a:cxn ang="0">
                  <a:pos x="44" y="192"/>
                </a:cxn>
                <a:cxn ang="0">
                  <a:pos x="44" y="192"/>
                </a:cxn>
                <a:cxn ang="0">
                  <a:pos x="34" y="207"/>
                </a:cxn>
                <a:cxn ang="0">
                  <a:pos x="23" y="223"/>
                </a:cxn>
                <a:cxn ang="0">
                  <a:pos x="13" y="238"/>
                </a:cxn>
                <a:cxn ang="0">
                  <a:pos x="1" y="252"/>
                </a:cxn>
                <a:cxn ang="0">
                  <a:pos x="1" y="252"/>
                </a:cxn>
                <a:cxn ang="0">
                  <a:pos x="0" y="255"/>
                </a:cxn>
                <a:cxn ang="0">
                  <a:pos x="0" y="257"/>
                </a:cxn>
                <a:cxn ang="0">
                  <a:pos x="1" y="260"/>
                </a:cxn>
                <a:cxn ang="0">
                  <a:pos x="5" y="262"/>
                </a:cxn>
                <a:cxn ang="0">
                  <a:pos x="8" y="262"/>
                </a:cxn>
                <a:cxn ang="0">
                  <a:pos x="9" y="260"/>
                </a:cxn>
                <a:cxn ang="0">
                  <a:pos x="9" y="260"/>
                </a:cxn>
                <a:cxn ang="0">
                  <a:pos x="19" y="248"/>
                </a:cxn>
                <a:cxn ang="0">
                  <a:pos x="28" y="235"/>
                </a:cxn>
                <a:cxn ang="0">
                  <a:pos x="36" y="222"/>
                </a:cxn>
                <a:cxn ang="0">
                  <a:pos x="46" y="209"/>
                </a:cxn>
                <a:cxn ang="0">
                  <a:pos x="46" y="209"/>
                </a:cxn>
                <a:cxn ang="0">
                  <a:pos x="69" y="179"/>
                </a:cxn>
                <a:cxn ang="0">
                  <a:pos x="90" y="147"/>
                </a:cxn>
                <a:cxn ang="0">
                  <a:pos x="90" y="147"/>
                </a:cxn>
                <a:cxn ang="0">
                  <a:pos x="116" y="111"/>
                </a:cxn>
                <a:cxn ang="0">
                  <a:pos x="144" y="75"/>
                </a:cxn>
                <a:cxn ang="0">
                  <a:pos x="172" y="41"/>
                </a:cxn>
                <a:cxn ang="0">
                  <a:pos x="204" y="9"/>
                </a:cxn>
                <a:cxn ang="0">
                  <a:pos x="204" y="9"/>
                </a:cxn>
                <a:cxn ang="0">
                  <a:pos x="205" y="7"/>
                </a:cxn>
                <a:cxn ang="0">
                  <a:pos x="205" y="5"/>
                </a:cxn>
                <a:cxn ang="0">
                  <a:pos x="204" y="1"/>
                </a:cxn>
                <a:cxn ang="0">
                  <a:pos x="200" y="0"/>
                </a:cxn>
                <a:cxn ang="0">
                  <a:pos x="197" y="0"/>
                </a:cxn>
                <a:cxn ang="0">
                  <a:pos x="195" y="1"/>
                </a:cxn>
                <a:cxn ang="0">
                  <a:pos x="195" y="1"/>
                </a:cxn>
              </a:cxnLst>
              <a:rect l="0" t="0" r="r" b="b"/>
              <a:pathLst>
                <a:path w="205" h="262">
                  <a:moveTo>
                    <a:pt x="195" y="1"/>
                  </a:moveTo>
                  <a:lnTo>
                    <a:pt x="195" y="1"/>
                  </a:lnTo>
                  <a:lnTo>
                    <a:pt x="170" y="28"/>
                  </a:lnTo>
                  <a:lnTo>
                    <a:pt x="145" y="57"/>
                  </a:lnTo>
                  <a:lnTo>
                    <a:pt x="121" y="87"/>
                  </a:lnTo>
                  <a:lnTo>
                    <a:pt x="99" y="116"/>
                  </a:lnTo>
                  <a:lnTo>
                    <a:pt x="99" y="116"/>
                  </a:lnTo>
                  <a:lnTo>
                    <a:pt x="72" y="154"/>
                  </a:lnTo>
                  <a:lnTo>
                    <a:pt x="59" y="173"/>
                  </a:lnTo>
                  <a:lnTo>
                    <a:pt x="44" y="192"/>
                  </a:lnTo>
                  <a:lnTo>
                    <a:pt x="44" y="192"/>
                  </a:lnTo>
                  <a:lnTo>
                    <a:pt x="34" y="207"/>
                  </a:lnTo>
                  <a:lnTo>
                    <a:pt x="23" y="223"/>
                  </a:lnTo>
                  <a:lnTo>
                    <a:pt x="13" y="238"/>
                  </a:lnTo>
                  <a:lnTo>
                    <a:pt x="1" y="252"/>
                  </a:lnTo>
                  <a:lnTo>
                    <a:pt x="1" y="252"/>
                  </a:lnTo>
                  <a:lnTo>
                    <a:pt x="0" y="255"/>
                  </a:lnTo>
                  <a:lnTo>
                    <a:pt x="0" y="257"/>
                  </a:lnTo>
                  <a:lnTo>
                    <a:pt x="1" y="260"/>
                  </a:lnTo>
                  <a:lnTo>
                    <a:pt x="5" y="262"/>
                  </a:lnTo>
                  <a:lnTo>
                    <a:pt x="8" y="262"/>
                  </a:lnTo>
                  <a:lnTo>
                    <a:pt x="9" y="260"/>
                  </a:lnTo>
                  <a:lnTo>
                    <a:pt x="9" y="260"/>
                  </a:lnTo>
                  <a:lnTo>
                    <a:pt x="19" y="248"/>
                  </a:lnTo>
                  <a:lnTo>
                    <a:pt x="28" y="235"/>
                  </a:lnTo>
                  <a:lnTo>
                    <a:pt x="36" y="222"/>
                  </a:lnTo>
                  <a:lnTo>
                    <a:pt x="46" y="209"/>
                  </a:lnTo>
                  <a:lnTo>
                    <a:pt x="46" y="209"/>
                  </a:lnTo>
                  <a:lnTo>
                    <a:pt x="69" y="179"/>
                  </a:lnTo>
                  <a:lnTo>
                    <a:pt x="90" y="147"/>
                  </a:lnTo>
                  <a:lnTo>
                    <a:pt x="90" y="147"/>
                  </a:lnTo>
                  <a:lnTo>
                    <a:pt x="116" y="111"/>
                  </a:lnTo>
                  <a:lnTo>
                    <a:pt x="144" y="75"/>
                  </a:lnTo>
                  <a:lnTo>
                    <a:pt x="172" y="41"/>
                  </a:lnTo>
                  <a:lnTo>
                    <a:pt x="204" y="9"/>
                  </a:lnTo>
                  <a:lnTo>
                    <a:pt x="204" y="9"/>
                  </a:lnTo>
                  <a:lnTo>
                    <a:pt x="205" y="7"/>
                  </a:lnTo>
                  <a:lnTo>
                    <a:pt x="205" y="5"/>
                  </a:lnTo>
                  <a:lnTo>
                    <a:pt x="204" y="1"/>
                  </a:lnTo>
                  <a:lnTo>
                    <a:pt x="200" y="0"/>
                  </a:lnTo>
                  <a:lnTo>
                    <a:pt x="197" y="0"/>
                  </a:lnTo>
                  <a:lnTo>
                    <a:pt x="195" y="1"/>
                  </a:lnTo>
                  <a:lnTo>
                    <a:pt x="195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Freeform 398"/>
            <p:cNvSpPr/>
            <p:nvPr/>
          </p:nvSpPr>
          <p:spPr bwMode="auto">
            <a:xfrm>
              <a:off x="5797551" y="1162051"/>
              <a:ext cx="90488" cy="42863"/>
            </a:xfrm>
            <a:custGeom>
              <a:avLst/>
              <a:gdLst/>
              <a:ahLst/>
              <a:cxnLst>
                <a:cxn ang="0">
                  <a:pos x="221" y="0"/>
                </a:cxn>
                <a:cxn ang="0">
                  <a:pos x="221" y="0"/>
                </a:cxn>
                <a:cxn ang="0">
                  <a:pos x="170" y="20"/>
                </a:cxn>
                <a:cxn ang="0">
                  <a:pos x="145" y="30"/>
                </a:cxn>
                <a:cxn ang="0">
                  <a:pos x="122" y="42"/>
                </a:cxn>
                <a:cxn ang="0">
                  <a:pos x="122" y="42"/>
                </a:cxn>
                <a:cxn ang="0">
                  <a:pos x="107" y="47"/>
                </a:cxn>
                <a:cxn ang="0">
                  <a:pos x="94" y="52"/>
                </a:cxn>
                <a:cxn ang="0">
                  <a:pos x="81" y="58"/>
                </a:cxn>
                <a:cxn ang="0">
                  <a:pos x="68" y="64"/>
                </a:cxn>
                <a:cxn ang="0">
                  <a:pos x="68" y="64"/>
                </a:cxn>
                <a:cxn ang="0">
                  <a:pos x="54" y="73"/>
                </a:cxn>
                <a:cxn ang="0">
                  <a:pos x="38" y="84"/>
                </a:cxn>
                <a:cxn ang="0">
                  <a:pos x="31" y="88"/>
                </a:cxn>
                <a:cxn ang="0">
                  <a:pos x="22" y="93"/>
                </a:cxn>
                <a:cxn ang="0">
                  <a:pos x="14" y="96"/>
                </a:cxn>
                <a:cxn ang="0">
                  <a:pos x="5" y="97"/>
                </a:cxn>
                <a:cxn ang="0">
                  <a:pos x="5" y="97"/>
                </a:cxn>
                <a:cxn ang="0">
                  <a:pos x="3" y="98"/>
                </a:cxn>
                <a:cxn ang="0">
                  <a:pos x="1" y="99"/>
                </a:cxn>
                <a:cxn ang="0">
                  <a:pos x="0" y="103"/>
                </a:cxn>
                <a:cxn ang="0">
                  <a:pos x="0" y="106"/>
                </a:cxn>
                <a:cxn ang="0">
                  <a:pos x="1" y="107"/>
                </a:cxn>
                <a:cxn ang="0">
                  <a:pos x="3" y="109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18" y="106"/>
                </a:cxn>
                <a:cxn ang="0">
                  <a:pos x="30" y="102"/>
                </a:cxn>
                <a:cxn ang="0">
                  <a:pos x="42" y="96"/>
                </a:cxn>
                <a:cxn ang="0">
                  <a:pos x="54" y="89"/>
                </a:cxn>
                <a:cxn ang="0">
                  <a:pos x="76" y="75"/>
                </a:cxn>
                <a:cxn ang="0">
                  <a:pos x="86" y="68"/>
                </a:cxn>
                <a:cxn ang="0">
                  <a:pos x="98" y="63"/>
                </a:cxn>
                <a:cxn ang="0">
                  <a:pos x="98" y="63"/>
                </a:cxn>
                <a:cxn ang="0">
                  <a:pos x="161" y="37"/>
                </a:cxn>
                <a:cxn ang="0">
                  <a:pos x="192" y="24"/>
                </a:cxn>
                <a:cxn ang="0">
                  <a:pos x="224" y="12"/>
                </a:cxn>
                <a:cxn ang="0">
                  <a:pos x="224" y="12"/>
                </a:cxn>
                <a:cxn ang="0">
                  <a:pos x="226" y="11"/>
                </a:cxn>
                <a:cxn ang="0">
                  <a:pos x="228" y="8"/>
                </a:cxn>
                <a:cxn ang="0">
                  <a:pos x="228" y="4"/>
                </a:cxn>
                <a:cxn ang="0">
                  <a:pos x="226" y="1"/>
                </a:cxn>
                <a:cxn ang="0">
                  <a:pos x="225" y="0"/>
                </a:cxn>
                <a:cxn ang="0">
                  <a:pos x="224" y="0"/>
                </a:cxn>
                <a:cxn ang="0">
                  <a:pos x="221" y="0"/>
                </a:cxn>
                <a:cxn ang="0">
                  <a:pos x="221" y="0"/>
                </a:cxn>
              </a:cxnLst>
              <a:rect l="0" t="0" r="r" b="b"/>
              <a:pathLst>
                <a:path w="228" h="109">
                  <a:moveTo>
                    <a:pt x="221" y="0"/>
                  </a:moveTo>
                  <a:lnTo>
                    <a:pt x="221" y="0"/>
                  </a:lnTo>
                  <a:lnTo>
                    <a:pt x="170" y="20"/>
                  </a:lnTo>
                  <a:lnTo>
                    <a:pt x="145" y="30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07" y="47"/>
                  </a:lnTo>
                  <a:lnTo>
                    <a:pt x="94" y="52"/>
                  </a:lnTo>
                  <a:lnTo>
                    <a:pt x="81" y="58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54" y="73"/>
                  </a:lnTo>
                  <a:lnTo>
                    <a:pt x="38" y="84"/>
                  </a:lnTo>
                  <a:lnTo>
                    <a:pt x="31" y="88"/>
                  </a:lnTo>
                  <a:lnTo>
                    <a:pt x="22" y="93"/>
                  </a:lnTo>
                  <a:lnTo>
                    <a:pt x="14" y="96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3" y="98"/>
                  </a:lnTo>
                  <a:lnTo>
                    <a:pt x="1" y="99"/>
                  </a:lnTo>
                  <a:lnTo>
                    <a:pt x="0" y="103"/>
                  </a:lnTo>
                  <a:lnTo>
                    <a:pt x="0" y="106"/>
                  </a:lnTo>
                  <a:lnTo>
                    <a:pt x="1" y="107"/>
                  </a:lnTo>
                  <a:lnTo>
                    <a:pt x="3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18" y="106"/>
                  </a:lnTo>
                  <a:lnTo>
                    <a:pt x="30" y="102"/>
                  </a:lnTo>
                  <a:lnTo>
                    <a:pt x="42" y="96"/>
                  </a:lnTo>
                  <a:lnTo>
                    <a:pt x="54" y="89"/>
                  </a:lnTo>
                  <a:lnTo>
                    <a:pt x="76" y="75"/>
                  </a:lnTo>
                  <a:lnTo>
                    <a:pt x="86" y="68"/>
                  </a:lnTo>
                  <a:lnTo>
                    <a:pt x="98" y="63"/>
                  </a:lnTo>
                  <a:lnTo>
                    <a:pt x="98" y="63"/>
                  </a:lnTo>
                  <a:lnTo>
                    <a:pt x="161" y="37"/>
                  </a:lnTo>
                  <a:lnTo>
                    <a:pt x="192" y="24"/>
                  </a:lnTo>
                  <a:lnTo>
                    <a:pt x="224" y="12"/>
                  </a:lnTo>
                  <a:lnTo>
                    <a:pt x="224" y="12"/>
                  </a:lnTo>
                  <a:lnTo>
                    <a:pt x="226" y="11"/>
                  </a:lnTo>
                  <a:lnTo>
                    <a:pt x="228" y="8"/>
                  </a:lnTo>
                  <a:lnTo>
                    <a:pt x="228" y="4"/>
                  </a:lnTo>
                  <a:lnTo>
                    <a:pt x="226" y="1"/>
                  </a:lnTo>
                  <a:lnTo>
                    <a:pt x="225" y="0"/>
                  </a:lnTo>
                  <a:lnTo>
                    <a:pt x="224" y="0"/>
                  </a:lnTo>
                  <a:lnTo>
                    <a:pt x="221" y="0"/>
                  </a:lnTo>
                  <a:lnTo>
                    <a:pt x="22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399"/>
            <p:cNvSpPr/>
            <p:nvPr/>
          </p:nvSpPr>
          <p:spPr bwMode="auto">
            <a:xfrm>
              <a:off x="5772151" y="1168401"/>
              <a:ext cx="136525" cy="65088"/>
            </a:xfrm>
            <a:custGeom>
              <a:avLst/>
              <a:gdLst/>
              <a:ahLst/>
              <a:cxnLst>
                <a:cxn ang="0">
                  <a:pos x="333" y="1"/>
                </a:cxn>
                <a:cxn ang="0">
                  <a:pos x="325" y="4"/>
                </a:cxn>
                <a:cxn ang="0">
                  <a:pos x="316" y="4"/>
                </a:cxn>
                <a:cxn ang="0">
                  <a:pos x="293" y="16"/>
                </a:cxn>
                <a:cxn ang="0">
                  <a:pos x="268" y="26"/>
                </a:cxn>
                <a:cxn ang="0">
                  <a:pos x="259" y="29"/>
                </a:cxn>
                <a:cxn ang="0">
                  <a:pos x="233" y="43"/>
                </a:cxn>
                <a:cxn ang="0">
                  <a:pos x="217" y="50"/>
                </a:cxn>
                <a:cxn ang="0">
                  <a:pos x="172" y="65"/>
                </a:cxn>
                <a:cxn ang="0">
                  <a:pos x="148" y="77"/>
                </a:cxn>
                <a:cxn ang="0">
                  <a:pos x="76" y="118"/>
                </a:cxn>
                <a:cxn ang="0">
                  <a:pos x="58" y="127"/>
                </a:cxn>
                <a:cxn ang="0">
                  <a:pos x="19" y="144"/>
                </a:cxn>
                <a:cxn ang="0">
                  <a:pos x="2" y="156"/>
                </a:cxn>
                <a:cxn ang="0">
                  <a:pos x="0" y="158"/>
                </a:cxn>
                <a:cxn ang="0">
                  <a:pos x="0" y="162"/>
                </a:cxn>
                <a:cxn ang="0">
                  <a:pos x="6" y="165"/>
                </a:cxn>
                <a:cxn ang="0">
                  <a:pos x="9" y="164"/>
                </a:cxn>
                <a:cxn ang="0">
                  <a:pos x="19" y="157"/>
                </a:cxn>
                <a:cxn ang="0">
                  <a:pos x="50" y="141"/>
                </a:cxn>
                <a:cxn ang="0">
                  <a:pos x="92" y="122"/>
                </a:cxn>
                <a:cxn ang="0">
                  <a:pos x="119" y="106"/>
                </a:cxn>
                <a:cxn ang="0">
                  <a:pos x="173" y="79"/>
                </a:cxn>
                <a:cxn ang="0">
                  <a:pos x="203" y="68"/>
                </a:cxn>
                <a:cxn ang="0">
                  <a:pos x="223" y="60"/>
                </a:cxn>
                <a:cxn ang="0">
                  <a:pos x="283" y="34"/>
                </a:cxn>
                <a:cxn ang="0">
                  <a:pos x="304" y="22"/>
                </a:cxn>
                <a:cxn ang="0">
                  <a:pos x="325" y="14"/>
                </a:cxn>
                <a:cxn ang="0">
                  <a:pos x="334" y="14"/>
                </a:cxn>
                <a:cxn ang="0">
                  <a:pos x="342" y="11"/>
                </a:cxn>
                <a:cxn ang="0">
                  <a:pos x="342" y="8"/>
                </a:cxn>
                <a:cxn ang="0">
                  <a:pos x="340" y="1"/>
                </a:cxn>
                <a:cxn ang="0">
                  <a:pos x="336" y="0"/>
                </a:cxn>
                <a:cxn ang="0">
                  <a:pos x="333" y="1"/>
                </a:cxn>
              </a:cxnLst>
              <a:rect l="0" t="0" r="r" b="b"/>
              <a:pathLst>
                <a:path w="343" h="165">
                  <a:moveTo>
                    <a:pt x="333" y="1"/>
                  </a:moveTo>
                  <a:lnTo>
                    <a:pt x="333" y="1"/>
                  </a:lnTo>
                  <a:lnTo>
                    <a:pt x="330" y="4"/>
                  </a:lnTo>
                  <a:lnTo>
                    <a:pt x="325" y="4"/>
                  </a:lnTo>
                  <a:lnTo>
                    <a:pt x="319" y="4"/>
                  </a:lnTo>
                  <a:lnTo>
                    <a:pt x="316" y="4"/>
                  </a:lnTo>
                  <a:lnTo>
                    <a:pt x="316" y="4"/>
                  </a:lnTo>
                  <a:lnTo>
                    <a:pt x="293" y="16"/>
                  </a:lnTo>
                  <a:lnTo>
                    <a:pt x="282" y="21"/>
                  </a:lnTo>
                  <a:lnTo>
                    <a:pt x="268" y="26"/>
                  </a:lnTo>
                  <a:lnTo>
                    <a:pt x="268" y="26"/>
                  </a:lnTo>
                  <a:lnTo>
                    <a:pt x="259" y="29"/>
                  </a:lnTo>
                  <a:lnTo>
                    <a:pt x="250" y="33"/>
                  </a:lnTo>
                  <a:lnTo>
                    <a:pt x="233" y="43"/>
                  </a:lnTo>
                  <a:lnTo>
                    <a:pt x="233" y="43"/>
                  </a:lnTo>
                  <a:lnTo>
                    <a:pt x="217" y="50"/>
                  </a:lnTo>
                  <a:lnTo>
                    <a:pt x="203" y="55"/>
                  </a:lnTo>
                  <a:lnTo>
                    <a:pt x="172" y="65"/>
                  </a:lnTo>
                  <a:lnTo>
                    <a:pt x="172" y="65"/>
                  </a:lnTo>
                  <a:lnTo>
                    <a:pt x="148" y="77"/>
                  </a:lnTo>
                  <a:lnTo>
                    <a:pt x="123" y="89"/>
                  </a:lnTo>
                  <a:lnTo>
                    <a:pt x="76" y="118"/>
                  </a:lnTo>
                  <a:lnTo>
                    <a:pt x="76" y="118"/>
                  </a:lnTo>
                  <a:lnTo>
                    <a:pt x="58" y="127"/>
                  </a:lnTo>
                  <a:lnTo>
                    <a:pt x="38" y="135"/>
                  </a:lnTo>
                  <a:lnTo>
                    <a:pt x="19" y="144"/>
                  </a:lnTo>
                  <a:lnTo>
                    <a:pt x="11" y="149"/>
                  </a:lnTo>
                  <a:lnTo>
                    <a:pt x="2" y="156"/>
                  </a:lnTo>
                  <a:lnTo>
                    <a:pt x="2" y="156"/>
                  </a:lnTo>
                  <a:lnTo>
                    <a:pt x="0" y="158"/>
                  </a:lnTo>
                  <a:lnTo>
                    <a:pt x="0" y="160"/>
                  </a:lnTo>
                  <a:lnTo>
                    <a:pt x="0" y="162"/>
                  </a:lnTo>
                  <a:lnTo>
                    <a:pt x="2" y="164"/>
                  </a:lnTo>
                  <a:lnTo>
                    <a:pt x="6" y="165"/>
                  </a:lnTo>
                  <a:lnTo>
                    <a:pt x="8" y="165"/>
                  </a:lnTo>
                  <a:lnTo>
                    <a:pt x="9" y="164"/>
                  </a:lnTo>
                  <a:lnTo>
                    <a:pt x="9" y="164"/>
                  </a:lnTo>
                  <a:lnTo>
                    <a:pt x="19" y="157"/>
                  </a:lnTo>
                  <a:lnTo>
                    <a:pt x="29" y="152"/>
                  </a:lnTo>
                  <a:lnTo>
                    <a:pt x="50" y="141"/>
                  </a:lnTo>
                  <a:lnTo>
                    <a:pt x="72" y="132"/>
                  </a:lnTo>
                  <a:lnTo>
                    <a:pt x="92" y="122"/>
                  </a:lnTo>
                  <a:lnTo>
                    <a:pt x="92" y="122"/>
                  </a:lnTo>
                  <a:lnTo>
                    <a:pt x="119" y="106"/>
                  </a:lnTo>
                  <a:lnTo>
                    <a:pt x="145" y="92"/>
                  </a:lnTo>
                  <a:lnTo>
                    <a:pt x="173" y="79"/>
                  </a:lnTo>
                  <a:lnTo>
                    <a:pt x="187" y="73"/>
                  </a:lnTo>
                  <a:lnTo>
                    <a:pt x="203" y="68"/>
                  </a:lnTo>
                  <a:lnTo>
                    <a:pt x="203" y="68"/>
                  </a:lnTo>
                  <a:lnTo>
                    <a:pt x="223" y="60"/>
                  </a:lnTo>
                  <a:lnTo>
                    <a:pt x="244" y="52"/>
                  </a:lnTo>
                  <a:lnTo>
                    <a:pt x="283" y="34"/>
                  </a:lnTo>
                  <a:lnTo>
                    <a:pt x="283" y="34"/>
                  </a:lnTo>
                  <a:lnTo>
                    <a:pt x="304" y="22"/>
                  </a:lnTo>
                  <a:lnTo>
                    <a:pt x="314" y="17"/>
                  </a:lnTo>
                  <a:lnTo>
                    <a:pt x="325" y="14"/>
                  </a:lnTo>
                  <a:lnTo>
                    <a:pt x="325" y="14"/>
                  </a:lnTo>
                  <a:lnTo>
                    <a:pt x="334" y="14"/>
                  </a:lnTo>
                  <a:lnTo>
                    <a:pt x="338" y="13"/>
                  </a:lnTo>
                  <a:lnTo>
                    <a:pt x="342" y="11"/>
                  </a:lnTo>
                  <a:lnTo>
                    <a:pt x="342" y="11"/>
                  </a:lnTo>
                  <a:lnTo>
                    <a:pt x="342" y="8"/>
                  </a:lnTo>
                  <a:lnTo>
                    <a:pt x="343" y="5"/>
                  </a:lnTo>
                  <a:lnTo>
                    <a:pt x="340" y="1"/>
                  </a:lnTo>
                  <a:lnTo>
                    <a:pt x="339" y="0"/>
                  </a:lnTo>
                  <a:lnTo>
                    <a:pt x="336" y="0"/>
                  </a:lnTo>
                  <a:lnTo>
                    <a:pt x="335" y="0"/>
                  </a:lnTo>
                  <a:lnTo>
                    <a:pt x="333" y="1"/>
                  </a:lnTo>
                  <a:lnTo>
                    <a:pt x="333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400"/>
            <p:cNvSpPr/>
            <p:nvPr/>
          </p:nvSpPr>
          <p:spPr bwMode="auto">
            <a:xfrm>
              <a:off x="5813426" y="1204913"/>
              <a:ext cx="111125" cy="57150"/>
            </a:xfrm>
            <a:custGeom>
              <a:avLst/>
              <a:gdLst/>
              <a:ahLst/>
              <a:cxnLst>
                <a:cxn ang="0">
                  <a:pos x="270" y="0"/>
                </a:cxn>
                <a:cxn ang="0">
                  <a:pos x="270" y="0"/>
                </a:cxn>
                <a:cxn ang="0">
                  <a:pos x="238" y="18"/>
                </a:cxn>
                <a:cxn ang="0">
                  <a:pos x="204" y="35"/>
                </a:cxn>
                <a:cxn ang="0">
                  <a:pos x="137" y="68"/>
                </a:cxn>
                <a:cxn ang="0">
                  <a:pos x="69" y="99"/>
                </a:cxn>
                <a:cxn ang="0">
                  <a:pos x="2" y="132"/>
                </a:cxn>
                <a:cxn ang="0">
                  <a:pos x="2" y="132"/>
                </a:cxn>
                <a:cxn ang="0">
                  <a:pos x="0" y="133"/>
                </a:cxn>
                <a:cxn ang="0">
                  <a:pos x="0" y="134"/>
                </a:cxn>
                <a:cxn ang="0">
                  <a:pos x="0" y="137"/>
                </a:cxn>
                <a:cxn ang="0">
                  <a:pos x="0" y="140"/>
                </a:cxn>
                <a:cxn ang="0">
                  <a:pos x="4" y="142"/>
                </a:cxn>
                <a:cxn ang="0">
                  <a:pos x="5" y="142"/>
                </a:cxn>
                <a:cxn ang="0">
                  <a:pos x="7" y="141"/>
                </a:cxn>
                <a:cxn ang="0">
                  <a:pos x="7" y="141"/>
                </a:cxn>
                <a:cxn ang="0">
                  <a:pos x="76" y="109"/>
                </a:cxn>
                <a:cxn ang="0">
                  <a:pos x="142" y="77"/>
                </a:cxn>
                <a:cxn ang="0">
                  <a:pos x="210" y="45"/>
                </a:cxn>
                <a:cxn ang="0">
                  <a:pos x="243" y="28"/>
                </a:cxn>
                <a:cxn ang="0">
                  <a:pos x="276" y="10"/>
                </a:cxn>
                <a:cxn ang="0">
                  <a:pos x="276" y="10"/>
                </a:cxn>
                <a:cxn ang="0">
                  <a:pos x="278" y="9"/>
                </a:cxn>
                <a:cxn ang="0">
                  <a:pos x="278" y="6"/>
                </a:cxn>
                <a:cxn ang="0">
                  <a:pos x="278" y="2"/>
                </a:cxn>
                <a:cxn ang="0">
                  <a:pos x="274" y="0"/>
                </a:cxn>
                <a:cxn ang="0">
                  <a:pos x="273" y="0"/>
                </a:cxn>
                <a:cxn ang="0">
                  <a:pos x="270" y="0"/>
                </a:cxn>
                <a:cxn ang="0">
                  <a:pos x="270" y="0"/>
                </a:cxn>
              </a:cxnLst>
              <a:rect l="0" t="0" r="r" b="b"/>
              <a:pathLst>
                <a:path w="278" h="142">
                  <a:moveTo>
                    <a:pt x="270" y="0"/>
                  </a:moveTo>
                  <a:lnTo>
                    <a:pt x="270" y="0"/>
                  </a:lnTo>
                  <a:lnTo>
                    <a:pt x="238" y="18"/>
                  </a:lnTo>
                  <a:lnTo>
                    <a:pt x="204" y="35"/>
                  </a:lnTo>
                  <a:lnTo>
                    <a:pt x="137" y="68"/>
                  </a:lnTo>
                  <a:lnTo>
                    <a:pt x="69" y="99"/>
                  </a:lnTo>
                  <a:lnTo>
                    <a:pt x="2" y="132"/>
                  </a:lnTo>
                  <a:lnTo>
                    <a:pt x="2" y="132"/>
                  </a:lnTo>
                  <a:lnTo>
                    <a:pt x="0" y="133"/>
                  </a:lnTo>
                  <a:lnTo>
                    <a:pt x="0" y="134"/>
                  </a:lnTo>
                  <a:lnTo>
                    <a:pt x="0" y="137"/>
                  </a:lnTo>
                  <a:lnTo>
                    <a:pt x="0" y="140"/>
                  </a:lnTo>
                  <a:lnTo>
                    <a:pt x="4" y="142"/>
                  </a:lnTo>
                  <a:lnTo>
                    <a:pt x="5" y="142"/>
                  </a:lnTo>
                  <a:lnTo>
                    <a:pt x="7" y="141"/>
                  </a:lnTo>
                  <a:lnTo>
                    <a:pt x="7" y="141"/>
                  </a:lnTo>
                  <a:lnTo>
                    <a:pt x="76" y="109"/>
                  </a:lnTo>
                  <a:lnTo>
                    <a:pt x="142" y="77"/>
                  </a:lnTo>
                  <a:lnTo>
                    <a:pt x="210" y="45"/>
                  </a:lnTo>
                  <a:lnTo>
                    <a:pt x="243" y="28"/>
                  </a:lnTo>
                  <a:lnTo>
                    <a:pt x="276" y="10"/>
                  </a:lnTo>
                  <a:lnTo>
                    <a:pt x="276" y="10"/>
                  </a:lnTo>
                  <a:lnTo>
                    <a:pt x="278" y="9"/>
                  </a:lnTo>
                  <a:lnTo>
                    <a:pt x="278" y="6"/>
                  </a:lnTo>
                  <a:lnTo>
                    <a:pt x="278" y="2"/>
                  </a:lnTo>
                  <a:lnTo>
                    <a:pt x="274" y="0"/>
                  </a:lnTo>
                  <a:lnTo>
                    <a:pt x="273" y="0"/>
                  </a:lnTo>
                  <a:lnTo>
                    <a:pt x="270" y="0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401"/>
            <p:cNvSpPr>
              <a:spLocks noEditPoints="1"/>
            </p:cNvSpPr>
            <p:nvPr/>
          </p:nvSpPr>
          <p:spPr bwMode="auto">
            <a:xfrm>
              <a:off x="5248276" y="1095376"/>
              <a:ext cx="727075" cy="561975"/>
            </a:xfrm>
            <a:custGeom>
              <a:avLst/>
              <a:gdLst/>
              <a:ahLst/>
              <a:cxnLst>
                <a:cxn ang="0">
                  <a:pos x="1801" y="361"/>
                </a:cxn>
                <a:cxn ang="0">
                  <a:pos x="1711" y="258"/>
                </a:cxn>
                <a:cxn ang="0">
                  <a:pos x="1610" y="119"/>
                </a:cxn>
                <a:cxn ang="0">
                  <a:pos x="1511" y="36"/>
                </a:cxn>
                <a:cxn ang="0">
                  <a:pos x="1477" y="7"/>
                </a:cxn>
                <a:cxn ang="0">
                  <a:pos x="1446" y="15"/>
                </a:cxn>
                <a:cxn ang="0">
                  <a:pos x="899" y="0"/>
                </a:cxn>
                <a:cxn ang="0">
                  <a:pos x="331" y="8"/>
                </a:cxn>
                <a:cxn ang="0">
                  <a:pos x="308" y="32"/>
                </a:cxn>
                <a:cxn ang="0">
                  <a:pos x="228" y="115"/>
                </a:cxn>
                <a:cxn ang="0">
                  <a:pos x="41" y="325"/>
                </a:cxn>
                <a:cxn ang="0">
                  <a:pos x="0" y="431"/>
                </a:cxn>
                <a:cxn ang="0">
                  <a:pos x="4" y="448"/>
                </a:cxn>
                <a:cxn ang="0">
                  <a:pos x="64" y="551"/>
                </a:cxn>
                <a:cxn ang="0">
                  <a:pos x="229" y="780"/>
                </a:cxn>
                <a:cxn ang="0">
                  <a:pos x="433" y="983"/>
                </a:cxn>
                <a:cxn ang="0">
                  <a:pos x="556" y="1103"/>
                </a:cxn>
                <a:cxn ang="0">
                  <a:pos x="729" y="1265"/>
                </a:cxn>
                <a:cxn ang="0">
                  <a:pos x="869" y="1377"/>
                </a:cxn>
                <a:cxn ang="0">
                  <a:pos x="914" y="1413"/>
                </a:cxn>
                <a:cxn ang="0">
                  <a:pos x="962" y="1400"/>
                </a:cxn>
                <a:cxn ang="0">
                  <a:pos x="1071" y="1317"/>
                </a:cxn>
                <a:cxn ang="0">
                  <a:pos x="1238" y="1188"/>
                </a:cxn>
                <a:cxn ang="0">
                  <a:pos x="1364" y="1054"/>
                </a:cxn>
                <a:cxn ang="0">
                  <a:pos x="1527" y="896"/>
                </a:cxn>
                <a:cxn ang="0">
                  <a:pos x="1677" y="741"/>
                </a:cxn>
                <a:cxn ang="0">
                  <a:pos x="1777" y="599"/>
                </a:cxn>
                <a:cxn ang="0">
                  <a:pos x="1825" y="518"/>
                </a:cxn>
                <a:cxn ang="0">
                  <a:pos x="1826" y="423"/>
                </a:cxn>
                <a:cxn ang="0">
                  <a:pos x="1756" y="547"/>
                </a:cxn>
                <a:cxn ang="0">
                  <a:pos x="1711" y="619"/>
                </a:cxn>
                <a:cxn ang="0">
                  <a:pos x="1541" y="819"/>
                </a:cxn>
                <a:cxn ang="0">
                  <a:pos x="1344" y="1009"/>
                </a:cxn>
                <a:cxn ang="0">
                  <a:pos x="1185" y="1173"/>
                </a:cxn>
                <a:cxn ang="0">
                  <a:pos x="980" y="1324"/>
                </a:cxn>
                <a:cxn ang="0">
                  <a:pos x="922" y="1355"/>
                </a:cxn>
                <a:cxn ang="0">
                  <a:pos x="911" y="1349"/>
                </a:cxn>
                <a:cxn ang="0">
                  <a:pos x="826" y="1286"/>
                </a:cxn>
                <a:cxn ang="0">
                  <a:pos x="699" y="1170"/>
                </a:cxn>
                <a:cxn ang="0">
                  <a:pos x="598" y="1075"/>
                </a:cxn>
                <a:cxn ang="0">
                  <a:pos x="530" y="1009"/>
                </a:cxn>
                <a:cxn ang="0">
                  <a:pos x="432" y="921"/>
                </a:cxn>
                <a:cxn ang="0">
                  <a:pos x="202" y="677"/>
                </a:cxn>
                <a:cxn ang="0">
                  <a:pos x="106" y="529"/>
                </a:cxn>
                <a:cxn ang="0">
                  <a:pos x="49" y="418"/>
                </a:cxn>
                <a:cxn ang="0">
                  <a:pos x="97" y="333"/>
                </a:cxn>
                <a:cxn ang="0">
                  <a:pos x="247" y="164"/>
                </a:cxn>
                <a:cxn ang="0">
                  <a:pos x="343" y="62"/>
                </a:cxn>
                <a:cxn ang="0">
                  <a:pos x="765" y="49"/>
                </a:cxn>
                <a:cxn ang="0">
                  <a:pos x="1316" y="58"/>
                </a:cxn>
                <a:cxn ang="0">
                  <a:pos x="1478" y="64"/>
                </a:cxn>
                <a:cxn ang="0">
                  <a:pos x="1586" y="163"/>
                </a:cxn>
                <a:cxn ang="0">
                  <a:pos x="1695" y="309"/>
                </a:cxn>
                <a:cxn ang="0">
                  <a:pos x="1765" y="389"/>
                </a:cxn>
                <a:cxn ang="0">
                  <a:pos x="1786" y="484"/>
                </a:cxn>
              </a:cxnLst>
              <a:rect l="0" t="0" r="r" b="b"/>
              <a:pathLst>
                <a:path w="1833" h="1415">
                  <a:moveTo>
                    <a:pt x="1812" y="374"/>
                  </a:moveTo>
                  <a:lnTo>
                    <a:pt x="1812" y="374"/>
                  </a:lnTo>
                  <a:lnTo>
                    <a:pt x="1808" y="367"/>
                  </a:lnTo>
                  <a:lnTo>
                    <a:pt x="1801" y="361"/>
                  </a:lnTo>
                  <a:lnTo>
                    <a:pt x="1801" y="361"/>
                  </a:lnTo>
                  <a:lnTo>
                    <a:pt x="1801" y="361"/>
                  </a:lnTo>
                  <a:lnTo>
                    <a:pt x="1801" y="361"/>
                  </a:lnTo>
                  <a:lnTo>
                    <a:pt x="1795" y="351"/>
                  </a:lnTo>
                  <a:lnTo>
                    <a:pt x="1788" y="342"/>
                  </a:lnTo>
                  <a:lnTo>
                    <a:pt x="1773" y="322"/>
                  </a:lnTo>
                  <a:lnTo>
                    <a:pt x="1737" y="288"/>
                  </a:lnTo>
                  <a:lnTo>
                    <a:pt x="1737" y="288"/>
                  </a:lnTo>
                  <a:lnTo>
                    <a:pt x="1724" y="274"/>
                  </a:lnTo>
                  <a:lnTo>
                    <a:pt x="1711" y="258"/>
                  </a:lnTo>
                  <a:lnTo>
                    <a:pt x="1689" y="227"/>
                  </a:lnTo>
                  <a:lnTo>
                    <a:pt x="1668" y="193"/>
                  </a:lnTo>
                  <a:lnTo>
                    <a:pt x="1657" y="177"/>
                  </a:lnTo>
                  <a:lnTo>
                    <a:pt x="1646" y="161"/>
                  </a:lnTo>
                  <a:lnTo>
                    <a:pt x="1646" y="161"/>
                  </a:lnTo>
                  <a:lnTo>
                    <a:pt x="1629" y="140"/>
                  </a:lnTo>
                  <a:lnTo>
                    <a:pt x="1610" y="119"/>
                  </a:lnTo>
                  <a:lnTo>
                    <a:pt x="1591" y="100"/>
                  </a:lnTo>
                  <a:lnTo>
                    <a:pt x="1570" y="83"/>
                  </a:lnTo>
                  <a:lnTo>
                    <a:pt x="1570" y="83"/>
                  </a:lnTo>
                  <a:lnTo>
                    <a:pt x="1552" y="70"/>
                  </a:lnTo>
                  <a:lnTo>
                    <a:pt x="1531" y="53"/>
                  </a:lnTo>
                  <a:lnTo>
                    <a:pt x="1520" y="45"/>
                  </a:lnTo>
                  <a:lnTo>
                    <a:pt x="1511" y="36"/>
                  </a:lnTo>
                  <a:lnTo>
                    <a:pt x="1503" y="27"/>
                  </a:lnTo>
                  <a:lnTo>
                    <a:pt x="1497" y="19"/>
                  </a:lnTo>
                  <a:lnTo>
                    <a:pt x="1497" y="19"/>
                  </a:lnTo>
                  <a:lnTo>
                    <a:pt x="1494" y="13"/>
                  </a:lnTo>
                  <a:lnTo>
                    <a:pt x="1489" y="11"/>
                  </a:lnTo>
                  <a:lnTo>
                    <a:pt x="1484" y="8"/>
                  </a:lnTo>
                  <a:lnTo>
                    <a:pt x="1477" y="7"/>
                  </a:lnTo>
                  <a:lnTo>
                    <a:pt x="1463" y="7"/>
                  </a:lnTo>
                  <a:lnTo>
                    <a:pt x="1463" y="7"/>
                  </a:lnTo>
                  <a:lnTo>
                    <a:pt x="1457" y="8"/>
                  </a:lnTo>
                  <a:lnTo>
                    <a:pt x="1452" y="10"/>
                  </a:lnTo>
                  <a:lnTo>
                    <a:pt x="1448" y="12"/>
                  </a:lnTo>
                  <a:lnTo>
                    <a:pt x="1446" y="15"/>
                  </a:lnTo>
                  <a:lnTo>
                    <a:pt x="1446" y="15"/>
                  </a:lnTo>
                  <a:lnTo>
                    <a:pt x="1376" y="13"/>
                  </a:lnTo>
                  <a:lnTo>
                    <a:pt x="1308" y="12"/>
                  </a:lnTo>
                  <a:lnTo>
                    <a:pt x="1172" y="7"/>
                  </a:lnTo>
                  <a:lnTo>
                    <a:pt x="1036" y="2"/>
                  </a:lnTo>
                  <a:lnTo>
                    <a:pt x="967" y="0"/>
                  </a:lnTo>
                  <a:lnTo>
                    <a:pt x="899" y="0"/>
                  </a:lnTo>
                  <a:lnTo>
                    <a:pt x="899" y="0"/>
                  </a:lnTo>
                  <a:lnTo>
                    <a:pt x="832" y="0"/>
                  </a:lnTo>
                  <a:lnTo>
                    <a:pt x="765" y="3"/>
                  </a:lnTo>
                  <a:lnTo>
                    <a:pt x="699" y="6"/>
                  </a:lnTo>
                  <a:lnTo>
                    <a:pt x="632" y="7"/>
                  </a:lnTo>
                  <a:lnTo>
                    <a:pt x="335" y="7"/>
                  </a:lnTo>
                  <a:lnTo>
                    <a:pt x="335" y="7"/>
                  </a:lnTo>
                  <a:lnTo>
                    <a:pt x="331" y="8"/>
                  </a:lnTo>
                  <a:lnTo>
                    <a:pt x="327" y="8"/>
                  </a:lnTo>
                  <a:lnTo>
                    <a:pt x="321" y="13"/>
                  </a:lnTo>
                  <a:lnTo>
                    <a:pt x="321" y="13"/>
                  </a:lnTo>
                  <a:lnTo>
                    <a:pt x="318" y="16"/>
                  </a:lnTo>
                  <a:lnTo>
                    <a:pt x="315" y="19"/>
                  </a:lnTo>
                  <a:lnTo>
                    <a:pt x="315" y="19"/>
                  </a:lnTo>
                  <a:lnTo>
                    <a:pt x="308" y="32"/>
                  </a:lnTo>
                  <a:lnTo>
                    <a:pt x="298" y="45"/>
                  </a:lnTo>
                  <a:lnTo>
                    <a:pt x="288" y="58"/>
                  </a:lnTo>
                  <a:lnTo>
                    <a:pt x="275" y="70"/>
                  </a:lnTo>
                  <a:lnTo>
                    <a:pt x="251" y="92"/>
                  </a:lnTo>
                  <a:lnTo>
                    <a:pt x="238" y="104"/>
                  </a:lnTo>
                  <a:lnTo>
                    <a:pt x="228" y="115"/>
                  </a:lnTo>
                  <a:lnTo>
                    <a:pt x="228" y="115"/>
                  </a:lnTo>
                  <a:lnTo>
                    <a:pt x="171" y="177"/>
                  </a:lnTo>
                  <a:lnTo>
                    <a:pt x="114" y="236"/>
                  </a:lnTo>
                  <a:lnTo>
                    <a:pt x="114" y="236"/>
                  </a:lnTo>
                  <a:lnTo>
                    <a:pt x="96" y="255"/>
                  </a:lnTo>
                  <a:lnTo>
                    <a:pt x="77" y="278"/>
                  </a:lnTo>
                  <a:lnTo>
                    <a:pt x="59" y="301"/>
                  </a:lnTo>
                  <a:lnTo>
                    <a:pt x="41" y="325"/>
                  </a:lnTo>
                  <a:lnTo>
                    <a:pt x="26" y="351"/>
                  </a:lnTo>
                  <a:lnTo>
                    <a:pt x="20" y="364"/>
                  </a:lnTo>
                  <a:lnTo>
                    <a:pt x="13" y="377"/>
                  </a:lnTo>
                  <a:lnTo>
                    <a:pt x="8" y="390"/>
                  </a:lnTo>
                  <a:lnTo>
                    <a:pt x="5" y="403"/>
                  </a:lnTo>
                  <a:lnTo>
                    <a:pt x="3" y="416"/>
                  </a:lnTo>
                  <a:lnTo>
                    <a:pt x="0" y="431"/>
                  </a:lnTo>
                  <a:lnTo>
                    <a:pt x="0" y="431"/>
                  </a:lnTo>
                  <a:lnTo>
                    <a:pt x="0" y="433"/>
                  </a:lnTo>
                  <a:lnTo>
                    <a:pt x="0" y="436"/>
                  </a:lnTo>
                  <a:lnTo>
                    <a:pt x="0" y="436"/>
                  </a:lnTo>
                  <a:lnTo>
                    <a:pt x="1" y="442"/>
                  </a:lnTo>
                  <a:lnTo>
                    <a:pt x="4" y="448"/>
                  </a:lnTo>
                  <a:lnTo>
                    <a:pt x="4" y="448"/>
                  </a:lnTo>
                  <a:lnTo>
                    <a:pt x="8" y="462"/>
                  </a:lnTo>
                  <a:lnTo>
                    <a:pt x="15" y="475"/>
                  </a:lnTo>
                  <a:lnTo>
                    <a:pt x="22" y="490"/>
                  </a:lnTo>
                  <a:lnTo>
                    <a:pt x="30" y="503"/>
                  </a:lnTo>
                  <a:lnTo>
                    <a:pt x="47" y="527"/>
                  </a:lnTo>
                  <a:lnTo>
                    <a:pt x="64" y="551"/>
                  </a:lnTo>
                  <a:lnTo>
                    <a:pt x="64" y="551"/>
                  </a:lnTo>
                  <a:lnTo>
                    <a:pt x="90" y="590"/>
                  </a:lnTo>
                  <a:lnTo>
                    <a:pt x="115" y="629"/>
                  </a:lnTo>
                  <a:lnTo>
                    <a:pt x="141" y="667"/>
                  </a:lnTo>
                  <a:lnTo>
                    <a:pt x="169" y="705"/>
                  </a:lnTo>
                  <a:lnTo>
                    <a:pt x="169" y="705"/>
                  </a:lnTo>
                  <a:lnTo>
                    <a:pt x="198" y="743"/>
                  </a:lnTo>
                  <a:lnTo>
                    <a:pt x="229" y="780"/>
                  </a:lnTo>
                  <a:lnTo>
                    <a:pt x="260" y="816"/>
                  </a:lnTo>
                  <a:lnTo>
                    <a:pt x="293" y="850"/>
                  </a:lnTo>
                  <a:lnTo>
                    <a:pt x="327" y="886"/>
                  </a:lnTo>
                  <a:lnTo>
                    <a:pt x="362" y="918"/>
                  </a:lnTo>
                  <a:lnTo>
                    <a:pt x="398" y="951"/>
                  </a:lnTo>
                  <a:lnTo>
                    <a:pt x="433" y="983"/>
                  </a:lnTo>
                  <a:lnTo>
                    <a:pt x="433" y="983"/>
                  </a:lnTo>
                  <a:lnTo>
                    <a:pt x="449" y="998"/>
                  </a:lnTo>
                  <a:lnTo>
                    <a:pt x="465" y="1013"/>
                  </a:lnTo>
                  <a:lnTo>
                    <a:pt x="495" y="1044"/>
                  </a:lnTo>
                  <a:lnTo>
                    <a:pt x="525" y="1074"/>
                  </a:lnTo>
                  <a:lnTo>
                    <a:pt x="539" y="1090"/>
                  </a:lnTo>
                  <a:lnTo>
                    <a:pt x="556" y="1103"/>
                  </a:lnTo>
                  <a:lnTo>
                    <a:pt x="556" y="1103"/>
                  </a:lnTo>
                  <a:lnTo>
                    <a:pt x="593" y="1133"/>
                  </a:lnTo>
                  <a:lnTo>
                    <a:pt x="627" y="1164"/>
                  </a:lnTo>
                  <a:lnTo>
                    <a:pt x="661" y="1197"/>
                  </a:lnTo>
                  <a:lnTo>
                    <a:pt x="693" y="1231"/>
                  </a:lnTo>
                  <a:lnTo>
                    <a:pt x="693" y="1231"/>
                  </a:lnTo>
                  <a:lnTo>
                    <a:pt x="710" y="1248"/>
                  </a:lnTo>
                  <a:lnTo>
                    <a:pt x="729" y="1265"/>
                  </a:lnTo>
                  <a:lnTo>
                    <a:pt x="747" y="1281"/>
                  </a:lnTo>
                  <a:lnTo>
                    <a:pt x="765" y="1295"/>
                  </a:lnTo>
                  <a:lnTo>
                    <a:pt x="803" y="1324"/>
                  </a:lnTo>
                  <a:lnTo>
                    <a:pt x="841" y="1354"/>
                  </a:lnTo>
                  <a:lnTo>
                    <a:pt x="841" y="1354"/>
                  </a:lnTo>
                  <a:lnTo>
                    <a:pt x="853" y="1364"/>
                  </a:lnTo>
                  <a:lnTo>
                    <a:pt x="869" y="1377"/>
                  </a:lnTo>
                  <a:lnTo>
                    <a:pt x="884" y="1391"/>
                  </a:lnTo>
                  <a:lnTo>
                    <a:pt x="892" y="1396"/>
                  </a:lnTo>
                  <a:lnTo>
                    <a:pt x="900" y="1398"/>
                  </a:lnTo>
                  <a:lnTo>
                    <a:pt x="900" y="1398"/>
                  </a:lnTo>
                  <a:lnTo>
                    <a:pt x="904" y="1406"/>
                  </a:lnTo>
                  <a:lnTo>
                    <a:pt x="911" y="1411"/>
                  </a:lnTo>
                  <a:lnTo>
                    <a:pt x="914" y="1413"/>
                  </a:lnTo>
                  <a:lnTo>
                    <a:pt x="918" y="1414"/>
                  </a:lnTo>
                  <a:lnTo>
                    <a:pt x="922" y="1415"/>
                  </a:lnTo>
                  <a:lnTo>
                    <a:pt x="928" y="1414"/>
                  </a:lnTo>
                  <a:lnTo>
                    <a:pt x="928" y="1414"/>
                  </a:lnTo>
                  <a:lnTo>
                    <a:pt x="941" y="1411"/>
                  </a:lnTo>
                  <a:lnTo>
                    <a:pt x="951" y="1406"/>
                  </a:lnTo>
                  <a:lnTo>
                    <a:pt x="962" y="1400"/>
                  </a:lnTo>
                  <a:lnTo>
                    <a:pt x="972" y="1391"/>
                  </a:lnTo>
                  <a:lnTo>
                    <a:pt x="972" y="1391"/>
                  </a:lnTo>
                  <a:lnTo>
                    <a:pt x="996" y="1371"/>
                  </a:lnTo>
                  <a:lnTo>
                    <a:pt x="1020" y="1353"/>
                  </a:lnTo>
                  <a:lnTo>
                    <a:pt x="1045" y="1334"/>
                  </a:lnTo>
                  <a:lnTo>
                    <a:pt x="1071" y="1317"/>
                  </a:lnTo>
                  <a:lnTo>
                    <a:pt x="1071" y="1317"/>
                  </a:lnTo>
                  <a:lnTo>
                    <a:pt x="1092" y="1303"/>
                  </a:lnTo>
                  <a:lnTo>
                    <a:pt x="1115" y="1287"/>
                  </a:lnTo>
                  <a:lnTo>
                    <a:pt x="1155" y="1255"/>
                  </a:lnTo>
                  <a:lnTo>
                    <a:pt x="1196" y="1221"/>
                  </a:lnTo>
                  <a:lnTo>
                    <a:pt x="1217" y="1204"/>
                  </a:lnTo>
                  <a:lnTo>
                    <a:pt x="1238" y="1188"/>
                  </a:lnTo>
                  <a:lnTo>
                    <a:pt x="1238" y="1188"/>
                  </a:lnTo>
                  <a:lnTo>
                    <a:pt x="1256" y="1175"/>
                  </a:lnTo>
                  <a:lnTo>
                    <a:pt x="1273" y="1159"/>
                  </a:lnTo>
                  <a:lnTo>
                    <a:pt x="1289" y="1143"/>
                  </a:lnTo>
                  <a:lnTo>
                    <a:pt x="1304" y="1126"/>
                  </a:lnTo>
                  <a:lnTo>
                    <a:pt x="1336" y="1091"/>
                  </a:lnTo>
                  <a:lnTo>
                    <a:pt x="1364" y="1054"/>
                  </a:lnTo>
                  <a:lnTo>
                    <a:pt x="1364" y="1054"/>
                  </a:lnTo>
                  <a:lnTo>
                    <a:pt x="1379" y="1037"/>
                  </a:lnTo>
                  <a:lnTo>
                    <a:pt x="1395" y="1020"/>
                  </a:lnTo>
                  <a:lnTo>
                    <a:pt x="1426" y="990"/>
                  </a:lnTo>
                  <a:lnTo>
                    <a:pt x="1460" y="960"/>
                  </a:lnTo>
                  <a:lnTo>
                    <a:pt x="1494" y="929"/>
                  </a:lnTo>
                  <a:lnTo>
                    <a:pt x="1494" y="929"/>
                  </a:lnTo>
                  <a:lnTo>
                    <a:pt x="1527" y="896"/>
                  </a:lnTo>
                  <a:lnTo>
                    <a:pt x="1559" y="862"/>
                  </a:lnTo>
                  <a:lnTo>
                    <a:pt x="1592" y="830"/>
                  </a:lnTo>
                  <a:lnTo>
                    <a:pt x="1626" y="796"/>
                  </a:lnTo>
                  <a:lnTo>
                    <a:pt x="1626" y="796"/>
                  </a:lnTo>
                  <a:lnTo>
                    <a:pt x="1644" y="779"/>
                  </a:lnTo>
                  <a:lnTo>
                    <a:pt x="1661" y="759"/>
                  </a:lnTo>
                  <a:lnTo>
                    <a:pt x="1677" y="741"/>
                  </a:lnTo>
                  <a:lnTo>
                    <a:pt x="1691" y="720"/>
                  </a:lnTo>
                  <a:lnTo>
                    <a:pt x="1722" y="680"/>
                  </a:lnTo>
                  <a:lnTo>
                    <a:pt x="1752" y="640"/>
                  </a:lnTo>
                  <a:lnTo>
                    <a:pt x="1752" y="640"/>
                  </a:lnTo>
                  <a:lnTo>
                    <a:pt x="1761" y="627"/>
                  </a:lnTo>
                  <a:lnTo>
                    <a:pt x="1770" y="614"/>
                  </a:lnTo>
                  <a:lnTo>
                    <a:pt x="1777" y="599"/>
                  </a:lnTo>
                  <a:lnTo>
                    <a:pt x="1783" y="585"/>
                  </a:lnTo>
                  <a:lnTo>
                    <a:pt x="1783" y="585"/>
                  </a:lnTo>
                  <a:lnTo>
                    <a:pt x="1787" y="575"/>
                  </a:lnTo>
                  <a:lnTo>
                    <a:pt x="1794" y="565"/>
                  </a:lnTo>
                  <a:lnTo>
                    <a:pt x="1807" y="547"/>
                  </a:lnTo>
                  <a:lnTo>
                    <a:pt x="1818" y="527"/>
                  </a:lnTo>
                  <a:lnTo>
                    <a:pt x="1825" y="518"/>
                  </a:lnTo>
                  <a:lnTo>
                    <a:pt x="1829" y="507"/>
                  </a:lnTo>
                  <a:lnTo>
                    <a:pt x="1829" y="507"/>
                  </a:lnTo>
                  <a:lnTo>
                    <a:pt x="1831" y="491"/>
                  </a:lnTo>
                  <a:lnTo>
                    <a:pt x="1833" y="474"/>
                  </a:lnTo>
                  <a:lnTo>
                    <a:pt x="1833" y="457"/>
                  </a:lnTo>
                  <a:lnTo>
                    <a:pt x="1830" y="440"/>
                  </a:lnTo>
                  <a:lnTo>
                    <a:pt x="1826" y="423"/>
                  </a:lnTo>
                  <a:lnTo>
                    <a:pt x="1821" y="406"/>
                  </a:lnTo>
                  <a:lnTo>
                    <a:pt x="1812" y="374"/>
                  </a:lnTo>
                  <a:lnTo>
                    <a:pt x="1812" y="374"/>
                  </a:lnTo>
                  <a:close/>
                  <a:moveTo>
                    <a:pt x="1778" y="513"/>
                  </a:moveTo>
                  <a:lnTo>
                    <a:pt x="1778" y="513"/>
                  </a:lnTo>
                  <a:lnTo>
                    <a:pt x="1767" y="531"/>
                  </a:lnTo>
                  <a:lnTo>
                    <a:pt x="1756" y="547"/>
                  </a:lnTo>
                  <a:lnTo>
                    <a:pt x="1744" y="564"/>
                  </a:lnTo>
                  <a:lnTo>
                    <a:pt x="1739" y="572"/>
                  </a:lnTo>
                  <a:lnTo>
                    <a:pt x="1735" y="582"/>
                  </a:lnTo>
                  <a:lnTo>
                    <a:pt x="1735" y="582"/>
                  </a:lnTo>
                  <a:lnTo>
                    <a:pt x="1729" y="592"/>
                  </a:lnTo>
                  <a:lnTo>
                    <a:pt x="1724" y="601"/>
                  </a:lnTo>
                  <a:lnTo>
                    <a:pt x="1711" y="619"/>
                  </a:lnTo>
                  <a:lnTo>
                    <a:pt x="1684" y="656"/>
                  </a:lnTo>
                  <a:lnTo>
                    <a:pt x="1684" y="656"/>
                  </a:lnTo>
                  <a:lnTo>
                    <a:pt x="1657" y="690"/>
                  </a:lnTo>
                  <a:lnTo>
                    <a:pt x="1630" y="722"/>
                  </a:lnTo>
                  <a:lnTo>
                    <a:pt x="1601" y="755"/>
                  </a:lnTo>
                  <a:lnTo>
                    <a:pt x="1571" y="788"/>
                  </a:lnTo>
                  <a:lnTo>
                    <a:pt x="1541" y="819"/>
                  </a:lnTo>
                  <a:lnTo>
                    <a:pt x="1511" y="849"/>
                  </a:lnTo>
                  <a:lnTo>
                    <a:pt x="1448" y="909"/>
                  </a:lnTo>
                  <a:lnTo>
                    <a:pt x="1448" y="909"/>
                  </a:lnTo>
                  <a:lnTo>
                    <a:pt x="1395" y="958"/>
                  </a:lnTo>
                  <a:lnTo>
                    <a:pt x="1368" y="983"/>
                  </a:lnTo>
                  <a:lnTo>
                    <a:pt x="1344" y="1009"/>
                  </a:lnTo>
                  <a:lnTo>
                    <a:pt x="1344" y="1009"/>
                  </a:lnTo>
                  <a:lnTo>
                    <a:pt x="1313" y="1043"/>
                  </a:lnTo>
                  <a:lnTo>
                    <a:pt x="1285" y="1077"/>
                  </a:lnTo>
                  <a:lnTo>
                    <a:pt x="1256" y="1109"/>
                  </a:lnTo>
                  <a:lnTo>
                    <a:pt x="1240" y="1125"/>
                  </a:lnTo>
                  <a:lnTo>
                    <a:pt x="1225" y="1141"/>
                  </a:lnTo>
                  <a:lnTo>
                    <a:pt x="1225" y="1141"/>
                  </a:lnTo>
                  <a:lnTo>
                    <a:pt x="1185" y="1173"/>
                  </a:lnTo>
                  <a:lnTo>
                    <a:pt x="1146" y="1206"/>
                  </a:lnTo>
                  <a:lnTo>
                    <a:pt x="1065" y="1266"/>
                  </a:lnTo>
                  <a:lnTo>
                    <a:pt x="1065" y="1266"/>
                  </a:lnTo>
                  <a:lnTo>
                    <a:pt x="1044" y="1282"/>
                  </a:lnTo>
                  <a:lnTo>
                    <a:pt x="1023" y="1295"/>
                  </a:lnTo>
                  <a:lnTo>
                    <a:pt x="980" y="1324"/>
                  </a:lnTo>
                  <a:lnTo>
                    <a:pt x="980" y="1324"/>
                  </a:lnTo>
                  <a:lnTo>
                    <a:pt x="968" y="1333"/>
                  </a:lnTo>
                  <a:lnTo>
                    <a:pt x="956" y="1343"/>
                  </a:lnTo>
                  <a:lnTo>
                    <a:pt x="945" y="1354"/>
                  </a:lnTo>
                  <a:lnTo>
                    <a:pt x="931" y="1363"/>
                  </a:lnTo>
                  <a:lnTo>
                    <a:pt x="931" y="1363"/>
                  </a:lnTo>
                  <a:lnTo>
                    <a:pt x="928" y="1358"/>
                  </a:lnTo>
                  <a:lnTo>
                    <a:pt x="922" y="1355"/>
                  </a:lnTo>
                  <a:lnTo>
                    <a:pt x="916" y="1354"/>
                  </a:lnTo>
                  <a:lnTo>
                    <a:pt x="908" y="1355"/>
                  </a:lnTo>
                  <a:lnTo>
                    <a:pt x="908" y="1355"/>
                  </a:lnTo>
                  <a:lnTo>
                    <a:pt x="911" y="1354"/>
                  </a:lnTo>
                  <a:lnTo>
                    <a:pt x="912" y="1353"/>
                  </a:lnTo>
                  <a:lnTo>
                    <a:pt x="912" y="1350"/>
                  </a:lnTo>
                  <a:lnTo>
                    <a:pt x="911" y="1349"/>
                  </a:lnTo>
                  <a:lnTo>
                    <a:pt x="907" y="1343"/>
                  </a:lnTo>
                  <a:lnTo>
                    <a:pt x="901" y="1340"/>
                  </a:lnTo>
                  <a:lnTo>
                    <a:pt x="886" y="1329"/>
                  </a:lnTo>
                  <a:lnTo>
                    <a:pt x="874" y="1321"/>
                  </a:lnTo>
                  <a:lnTo>
                    <a:pt x="874" y="1321"/>
                  </a:lnTo>
                  <a:lnTo>
                    <a:pt x="850" y="1303"/>
                  </a:lnTo>
                  <a:lnTo>
                    <a:pt x="826" y="1286"/>
                  </a:lnTo>
                  <a:lnTo>
                    <a:pt x="826" y="1286"/>
                  </a:lnTo>
                  <a:lnTo>
                    <a:pt x="807" y="1274"/>
                  </a:lnTo>
                  <a:lnTo>
                    <a:pt x="790" y="1261"/>
                  </a:lnTo>
                  <a:lnTo>
                    <a:pt x="775" y="1247"/>
                  </a:lnTo>
                  <a:lnTo>
                    <a:pt x="759" y="1232"/>
                  </a:lnTo>
                  <a:lnTo>
                    <a:pt x="729" y="1202"/>
                  </a:lnTo>
                  <a:lnTo>
                    <a:pt x="699" y="1170"/>
                  </a:lnTo>
                  <a:lnTo>
                    <a:pt x="699" y="1170"/>
                  </a:lnTo>
                  <a:lnTo>
                    <a:pt x="676" y="1146"/>
                  </a:lnTo>
                  <a:lnTo>
                    <a:pt x="652" y="1120"/>
                  </a:lnTo>
                  <a:lnTo>
                    <a:pt x="638" y="1107"/>
                  </a:lnTo>
                  <a:lnTo>
                    <a:pt x="625" y="1095"/>
                  </a:lnTo>
                  <a:lnTo>
                    <a:pt x="612" y="1085"/>
                  </a:lnTo>
                  <a:lnTo>
                    <a:pt x="598" y="1075"/>
                  </a:lnTo>
                  <a:lnTo>
                    <a:pt x="598" y="1075"/>
                  </a:lnTo>
                  <a:lnTo>
                    <a:pt x="587" y="1069"/>
                  </a:lnTo>
                  <a:lnTo>
                    <a:pt x="578" y="1062"/>
                  </a:lnTo>
                  <a:lnTo>
                    <a:pt x="561" y="1045"/>
                  </a:lnTo>
                  <a:lnTo>
                    <a:pt x="546" y="1027"/>
                  </a:lnTo>
                  <a:lnTo>
                    <a:pt x="530" y="1009"/>
                  </a:lnTo>
                  <a:lnTo>
                    <a:pt x="530" y="1009"/>
                  </a:lnTo>
                  <a:lnTo>
                    <a:pt x="523" y="1000"/>
                  </a:lnTo>
                  <a:lnTo>
                    <a:pt x="516" y="993"/>
                  </a:lnTo>
                  <a:lnTo>
                    <a:pt x="500" y="979"/>
                  </a:lnTo>
                  <a:lnTo>
                    <a:pt x="482" y="964"/>
                  </a:lnTo>
                  <a:lnTo>
                    <a:pt x="466" y="951"/>
                  </a:lnTo>
                  <a:lnTo>
                    <a:pt x="466" y="951"/>
                  </a:lnTo>
                  <a:lnTo>
                    <a:pt x="432" y="921"/>
                  </a:lnTo>
                  <a:lnTo>
                    <a:pt x="399" y="890"/>
                  </a:lnTo>
                  <a:lnTo>
                    <a:pt x="366" y="858"/>
                  </a:lnTo>
                  <a:lnTo>
                    <a:pt x="335" y="826"/>
                  </a:lnTo>
                  <a:lnTo>
                    <a:pt x="275" y="759"/>
                  </a:lnTo>
                  <a:lnTo>
                    <a:pt x="215" y="691"/>
                  </a:lnTo>
                  <a:lnTo>
                    <a:pt x="215" y="691"/>
                  </a:lnTo>
                  <a:lnTo>
                    <a:pt x="202" y="677"/>
                  </a:lnTo>
                  <a:lnTo>
                    <a:pt x="190" y="661"/>
                  </a:lnTo>
                  <a:lnTo>
                    <a:pt x="166" y="628"/>
                  </a:lnTo>
                  <a:lnTo>
                    <a:pt x="145" y="594"/>
                  </a:lnTo>
                  <a:lnTo>
                    <a:pt x="127" y="559"/>
                  </a:lnTo>
                  <a:lnTo>
                    <a:pt x="127" y="559"/>
                  </a:lnTo>
                  <a:lnTo>
                    <a:pt x="118" y="543"/>
                  </a:lnTo>
                  <a:lnTo>
                    <a:pt x="106" y="529"/>
                  </a:lnTo>
                  <a:lnTo>
                    <a:pt x="83" y="497"/>
                  </a:lnTo>
                  <a:lnTo>
                    <a:pt x="71" y="482"/>
                  </a:lnTo>
                  <a:lnTo>
                    <a:pt x="60" y="466"/>
                  </a:lnTo>
                  <a:lnTo>
                    <a:pt x="52" y="449"/>
                  </a:lnTo>
                  <a:lnTo>
                    <a:pt x="46" y="432"/>
                  </a:lnTo>
                  <a:lnTo>
                    <a:pt x="46" y="432"/>
                  </a:lnTo>
                  <a:lnTo>
                    <a:pt x="49" y="418"/>
                  </a:lnTo>
                  <a:lnTo>
                    <a:pt x="51" y="404"/>
                  </a:lnTo>
                  <a:lnTo>
                    <a:pt x="56" y="391"/>
                  </a:lnTo>
                  <a:lnTo>
                    <a:pt x="63" y="380"/>
                  </a:lnTo>
                  <a:lnTo>
                    <a:pt x="71" y="368"/>
                  </a:lnTo>
                  <a:lnTo>
                    <a:pt x="79" y="356"/>
                  </a:lnTo>
                  <a:lnTo>
                    <a:pt x="97" y="333"/>
                  </a:lnTo>
                  <a:lnTo>
                    <a:pt x="97" y="333"/>
                  </a:lnTo>
                  <a:lnTo>
                    <a:pt x="120" y="302"/>
                  </a:lnTo>
                  <a:lnTo>
                    <a:pt x="145" y="272"/>
                  </a:lnTo>
                  <a:lnTo>
                    <a:pt x="171" y="245"/>
                  </a:lnTo>
                  <a:lnTo>
                    <a:pt x="199" y="216"/>
                  </a:lnTo>
                  <a:lnTo>
                    <a:pt x="199" y="216"/>
                  </a:lnTo>
                  <a:lnTo>
                    <a:pt x="224" y="191"/>
                  </a:lnTo>
                  <a:lnTo>
                    <a:pt x="247" y="164"/>
                  </a:lnTo>
                  <a:lnTo>
                    <a:pt x="270" y="138"/>
                  </a:lnTo>
                  <a:lnTo>
                    <a:pt x="294" y="112"/>
                  </a:lnTo>
                  <a:lnTo>
                    <a:pt x="294" y="112"/>
                  </a:lnTo>
                  <a:lnTo>
                    <a:pt x="315" y="91"/>
                  </a:lnTo>
                  <a:lnTo>
                    <a:pt x="336" y="71"/>
                  </a:lnTo>
                  <a:lnTo>
                    <a:pt x="336" y="71"/>
                  </a:lnTo>
                  <a:lnTo>
                    <a:pt x="343" y="62"/>
                  </a:lnTo>
                  <a:lnTo>
                    <a:pt x="345" y="57"/>
                  </a:lnTo>
                  <a:lnTo>
                    <a:pt x="345" y="54"/>
                  </a:lnTo>
                  <a:lnTo>
                    <a:pt x="343" y="53"/>
                  </a:lnTo>
                  <a:lnTo>
                    <a:pt x="632" y="53"/>
                  </a:lnTo>
                  <a:lnTo>
                    <a:pt x="632" y="53"/>
                  </a:lnTo>
                  <a:lnTo>
                    <a:pt x="699" y="51"/>
                  </a:lnTo>
                  <a:lnTo>
                    <a:pt x="765" y="49"/>
                  </a:lnTo>
                  <a:lnTo>
                    <a:pt x="832" y="46"/>
                  </a:lnTo>
                  <a:lnTo>
                    <a:pt x="899" y="45"/>
                  </a:lnTo>
                  <a:lnTo>
                    <a:pt x="899" y="45"/>
                  </a:lnTo>
                  <a:lnTo>
                    <a:pt x="968" y="46"/>
                  </a:lnTo>
                  <a:lnTo>
                    <a:pt x="1037" y="47"/>
                  </a:lnTo>
                  <a:lnTo>
                    <a:pt x="1176" y="53"/>
                  </a:lnTo>
                  <a:lnTo>
                    <a:pt x="1316" y="58"/>
                  </a:lnTo>
                  <a:lnTo>
                    <a:pt x="1385" y="61"/>
                  </a:lnTo>
                  <a:lnTo>
                    <a:pt x="1455" y="61"/>
                  </a:lnTo>
                  <a:lnTo>
                    <a:pt x="1455" y="61"/>
                  </a:lnTo>
                  <a:lnTo>
                    <a:pt x="1463" y="59"/>
                  </a:lnTo>
                  <a:lnTo>
                    <a:pt x="1468" y="57"/>
                  </a:lnTo>
                  <a:lnTo>
                    <a:pt x="1468" y="57"/>
                  </a:lnTo>
                  <a:lnTo>
                    <a:pt x="1478" y="64"/>
                  </a:lnTo>
                  <a:lnTo>
                    <a:pt x="1489" y="72"/>
                  </a:lnTo>
                  <a:lnTo>
                    <a:pt x="1489" y="72"/>
                  </a:lnTo>
                  <a:lnTo>
                    <a:pt x="1515" y="93"/>
                  </a:lnTo>
                  <a:lnTo>
                    <a:pt x="1540" y="114"/>
                  </a:lnTo>
                  <a:lnTo>
                    <a:pt x="1563" y="138"/>
                  </a:lnTo>
                  <a:lnTo>
                    <a:pt x="1586" y="163"/>
                  </a:lnTo>
                  <a:lnTo>
                    <a:pt x="1586" y="163"/>
                  </a:lnTo>
                  <a:lnTo>
                    <a:pt x="1609" y="191"/>
                  </a:lnTo>
                  <a:lnTo>
                    <a:pt x="1633" y="221"/>
                  </a:lnTo>
                  <a:lnTo>
                    <a:pt x="1654" y="251"/>
                  </a:lnTo>
                  <a:lnTo>
                    <a:pt x="1674" y="283"/>
                  </a:lnTo>
                  <a:lnTo>
                    <a:pt x="1674" y="283"/>
                  </a:lnTo>
                  <a:lnTo>
                    <a:pt x="1685" y="296"/>
                  </a:lnTo>
                  <a:lnTo>
                    <a:pt x="1695" y="309"/>
                  </a:lnTo>
                  <a:lnTo>
                    <a:pt x="1720" y="333"/>
                  </a:lnTo>
                  <a:lnTo>
                    <a:pt x="1732" y="344"/>
                  </a:lnTo>
                  <a:lnTo>
                    <a:pt x="1744" y="357"/>
                  </a:lnTo>
                  <a:lnTo>
                    <a:pt x="1753" y="370"/>
                  </a:lnTo>
                  <a:lnTo>
                    <a:pt x="1762" y="384"/>
                  </a:lnTo>
                  <a:lnTo>
                    <a:pt x="1762" y="384"/>
                  </a:lnTo>
                  <a:lnTo>
                    <a:pt x="1765" y="389"/>
                  </a:lnTo>
                  <a:lnTo>
                    <a:pt x="1770" y="393"/>
                  </a:lnTo>
                  <a:lnTo>
                    <a:pt x="1770" y="393"/>
                  </a:lnTo>
                  <a:lnTo>
                    <a:pt x="1778" y="421"/>
                  </a:lnTo>
                  <a:lnTo>
                    <a:pt x="1782" y="437"/>
                  </a:lnTo>
                  <a:lnTo>
                    <a:pt x="1784" y="453"/>
                  </a:lnTo>
                  <a:lnTo>
                    <a:pt x="1786" y="469"/>
                  </a:lnTo>
                  <a:lnTo>
                    <a:pt x="1786" y="484"/>
                  </a:lnTo>
                  <a:lnTo>
                    <a:pt x="1783" y="500"/>
                  </a:lnTo>
                  <a:lnTo>
                    <a:pt x="1778" y="513"/>
                  </a:lnTo>
                  <a:lnTo>
                    <a:pt x="1778" y="51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2" name="Freeform 402"/>
            <p:cNvSpPr/>
            <p:nvPr/>
          </p:nvSpPr>
          <p:spPr bwMode="auto">
            <a:xfrm>
              <a:off x="5257801" y="1255713"/>
              <a:ext cx="703263" cy="26988"/>
            </a:xfrm>
            <a:custGeom>
              <a:avLst/>
              <a:gdLst/>
              <a:ahLst/>
              <a:cxnLst>
                <a:cxn ang="0">
                  <a:pos x="1763" y="29"/>
                </a:cxn>
                <a:cxn ang="0">
                  <a:pos x="1744" y="21"/>
                </a:cxn>
                <a:cxn ang="0">
                  <a:pos x="1720" y="18"/>
                </a:cxn>
                <a:cxn ang="0">
                  <a:pos x="1673" y="20"/>
                </a:cxn>
                <a:cxn ang="0">
                  <a:pos x="1592" y="22"/>
                </a:cxn>
                <a:cxn ang="0">
                  <a:pos x="1510" y="22"/>
                </a:cxn>
                <a:cxn ang="0">
                  <a:pos x="1451" y="21"/>
                </a:cxn>
                <a:cxn ang="0">
                  <a:pos x="1332" y="13"/>
                </a:cxn>
                <a:cxn ang="0">
                  <a:pos x="1273" y="12"/>
                </a:cxn>
                <a:cxn ang="0">
                  <a:pos x="1145" y="15"/>
                </a:cxn>
                <a:cxn ang="0">
                  <a:pos x="1016" y="16"/>
                </a:cxn>
                <a:cxn ang="0">
                  <a:pos x="769" y="13"/>
                </a:cxn>
                <a:cxn ang="0">
                  <a:pos x="273" y="3"/>
                </a:cxn>
                <a:cxn ang="0">
                  <a:pos x="26" y="0"/>
                </a:cxn>
                <a:cxn ang="0">
                  <a:pos x="20" y="0"/>
                </a:cxn>
                <a:cxn ang="0">
                  <a:pos x="10" y="4"/>
                </a:cxn>
                <a:cxn ang="0">
                  <a:pos x="4" y="11"/>
                </a:cxn>
                <a:cxn ang="0">
                  <a:pos x="0" y="18"/>
                </a:cxn>
                <a:cxn ang="0">
                  <a:pos x="0" y="28"/>
                </a:cxn>
                <a:cxn ang="0">
                  <a:pos x="4" y="35"/>
                </a:cxn>
                <a:cxn ang="0">
                  <a:pos x="10" y="42"/>
                </a:cxn>
                <a:cxn ang="0">
                  <a:pos x="20" y="45"/>
                </a:cxn>
                <a:cxn ang="0">
                  <a:pos x="26" y="46"/>
                </a:cxn>
                <a:cxn ang="0">
                  <a:pos x="256" y="49"/>
                </a:cxn>
                <a:cxn ang="0">
                  <a:pos x="717" y="59"/>
                </a:cxn>
                <a:cxn ang="0">
                  <a:pos x="947" y="60"/>
                </a:cxn>
                <a:cxn ang="0">
                  <a:pos x="1009" y="60"/>
                </a:cxn>
                <a:cxn ang="0">
                  <a:pos x="1196" y="55"/>
                </a:cxn>
                <a:cxn ang="0">
                  <a:pos x="1320" y="56"/>
                </a:cxn>
                <a:cxn ang="0">
                  <a:pos x="1413" y="62"/>
                </a:cxn>
                <a:cxn ang="0">
                  <a:pos x="1443" y="66"/>
                </a:cxn>
                <a:cxn ang="0">
                  <a:pos x="1527" y="69"/>
                </a:cxn>
                <a:cxn ang="0">
                  <a:pos x="1610" y="68"/>
                </a:cxn>
                <a:cxn ang="0">
                  <a:pos x="1673" y="66"/>
                </a:cxn>
                <a:cxn ang="0">
                  <a:pos x="1707" y="67"/>
                </a:cxn>
                <a:cxn ang="0">
                  <a:pos x="1727" y="64"/>
                </a:cxn>
                <a:cxn ang="0">
                  <a:pos x="1725" y="62"/>
                </a:cxn>
                <a:cxn ang="0">
                  <a:pos x="1731" y="66"/>
                </a:cxn>
                <a:cxn ang="0">
                  <a:pos x="1741" y="68"/>
                </a:cxn>
                <a:cxn ang="0">
                  <a:pos x="1750" y="68"/>
                </a:cxn>
                <a:cxn ang="0">
                  <a:pos x="1763" y="62"/>
                </a:cxn>
                <a:cxn ang="0">
                  <a:pos x="1770" y="50"/>
                </a:cxn>
                <a:cxn ang="0">
                  <a:pos x="1771" y="42"/>
                </a:cxn>
                <a:cxn ang="0">
                  <a:pos x="1767" y="34"/>
                </a:cxn>
                <a:cxn ang="0">
                  <a:pos x="1763" y="29"/>
                </a:cxn>
              </a:cxnLst>
              <a:rect l="0" t="0" r="r" b="b"/>
              <a:pathLst>
                <a:path w="1771" h="69">
                  <a:moveTo>
                    <a:pt x="1763" y="29"/>
                  </a:moveTo>
                  <a:lnTo>
                    <a:pt x="1763" y="29"/>
                  </a:lnTo>
                  <a:lnTo>
                    <a:pt x="1754" y="24"/>
                  </a:lnTo>
                  <a:lnTo>
                    <a:pt x="1744" y="21"/>
                  </a:lnTo>
                  <a:lnTo>
                    <a:pt x="1732" y="18"/>
                  </a:lnTo>
                  <a:lnTo>
                    <a:pt x="1720" y="18"/>
                  </a:lnTo>
                  <a:lnTo>
                    <a:pt x="1695" y="18"/>
                  </a:lnTo>
                  <a:lnTo>
                    <a:pt x="1673" y="20"/>
                  </a:lnTo>
                  <a:lnTo>
                    <a:pt x="1673" y="20"/>
                  </a:lnTo>
                  <a:lnTo>
                    <a:pt x="1592" y="22"/>
                  </a:lnTo>
                  <a:lnTo>
                    <a:pt x="1510" y="22"/>
                  </a:lnTo>
                  <a:lnTo>
                    <a:pt x="1510" y="22"/>
                  </a:lnTo>
                  <a:lnTo>
                    <a:pt x="1481" y="22"/>
                  </a:lnTo>
                  <a:lnTo>
                    <a:pt x="1451" y="21"/>
                  </a:lnTo>
                  <a:lnTo>
                    <a:pt x="1392" y="17"/>
                  </a:lnTo>
                  <a:lnTo>
                    <a:pt x="1332" y="13"/>
                  </a:lnTo>
                  <a:lnTo>
                    <a:pt x="1303" y="12"/>
                  </a:lnTo>
                  <a:lnTo>
                    <a:pt x="1273" y="12"/>
                  </a:lnTo>
                  <a:lnTo>
                    <a:pt x="1273" y="12"/>
                  </a:lnTo>
                  <a:lnTo>
                    <a:pt x="1145" y="15"/>
                  </a:lnTo>
                  <a:lnTo>
                    <a:pt x="1016" y="16"/>
                  </a:lnTo>
                  <a:lnTo>
                    <a:pt x="1016" y="16"/>
                  </a:lnTo>
                  <a:lnTo>
                    <a:pt x="893" y="15"/>
                  </a:lnTo>
                  <a:lnTo>
                    <a:pt x="769" y="13"/>
                  </a:lnTo>
                  <a:lnTo>
                    <a:pt x="521" y="8"/>
                  </a:lnTo>
                  <a:lnTo>
                    <a:pt x="273" y="3"/>
                  </a:lnTo>
                  <a:lnTo>
                    <a:pt x="149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0" y="0"/>
                  </a:lnTo>
                  <a:lnTo>
                    <a:pt x="14" y="1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1" y="15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1" y="32"/>
                  </a:lnTo>
                  <a:lnTo>
                    <a:pt x="4" y="35"/>
                  </a:lnTo>
                  <a:lnTo>
                    <a:pt x="7" y="38"/>
                  </a:lnTo>
                  <a:lnTo>
                    <a:pt x="10" y="42"/>
                  </a:lnTo>
                  <a:lnTo>
                    <a:pt x="14" y="43"/>
                  </a:lnTo>
                  <a:lnTo>
                    <a:pt x="20" y="45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141" y="46"/>
                  </a:lnTo>
                  <a:lnTo>
                    <a:pt x="256" y="49"/>
                  </a:lnTo>
                  <a:lnTo>
                    <a:pt x="487" y="54"/>
                  </a:lnTo>
                  <a:lnTo>
                    <a:pt x="717" y="59"/>
                  </a:lnTo>
                  <a:lnTo>
                    <a:pt x="832" y="60"/>
                  </a:lnTo>
                  <a:lnTo>
                    <a:pt x="947" y="60"/>
                  </a:lnTo>
                  <a:lnTo>
                    <a:pt x="947" y="60"/>
                  </a:lnTo>
                  <a:lnTo>
                    <a:pt x="1009" y="60"/>
                  </a:lnTo>
                  <a:lnTo>
                    <a:pt x="1071" y="59"/>
                  </a:lnTo>
                  <a:lnTo>
                    <a:pt x="1196" y="55"/>
                  </a:lnTo>
                  <a:lnTo>
                    <a:pt x="1258" y="55"/>
                  </a:lnTo>
                  <a:lnTo>
                    <a:pt x="1320" y="56"/>
                  </a:lnTo>
                  <a:lnTo>
                    <a:pt x="1381" y="59"/>
                  </a:lnTo>
                  <a:lnTo>
                    <a:pt x="1413" y="62"/>
                  </a:lnTo>
                  <a:lnTo>
                    <a:pt x="1443" y="66"/>
                  </a:lnTo>
                  <a:lnTo>
                    <a:pt x="1443" y="66"/>
                  </a:lnTo>
                  <a:lnTo>
                    <a:pt x="1485" y="68"/>
                  </a:lnTo>
                  <a:lnTo>
                    <a:pt x="1527" y="69"/>
                  </a:lnTo>
                  <a:lnTo>
                    <a:pt x="1568" y="69"/>
                  </a:lnTo>
                  <a:lnTo>
                    <a:pt x="1610" y="68"/>
                  </a:lnTo>
                  <a:lnTo>
                    <a:pt x="1610" y="68"/>
                  </a:lnTo>
                  <a:lnTo>
                    <a:pt x="1673" y="66"/>
                  </a:lnTo>
                  <a:lnTo>
                    <a:pt x="1673" y="66"/>
                  </a:lnTo>
                  <a:lnTo>
                    <a:pt x="1707" y="67"/>
                  </a:lnTo>
                  <a:lnTo>
                    <a:pt x="1723" y="66"/>
                  </a:lnTo>
                  <a:lnTo>
                    <a:pt x="1727" y="64"/>
                  </a:lnTo>
                  <a:lnTo>
                    <a:pt x="1727" y="63"/>
                  </a:lnTo>
                  <a:lnTo>
                    <a:pt x="1725" y="62"/>
                  </a:lnTo>
                  <a:lnTo>
                    <a:pt x="1725" y="62"/>
                  </a:lnTo>
                  <a:lnTo>
                    <a:pt x="1731" y="66"/>
                  </a:lnTo>
                  <a:lnTo>
                    <a:pt x="1736" y="67"/>
                  </a:lnTo>
                  <a:lnTo>
                    <a:pt x="1741" y="68"/>
                  </a:lnTo>
                  <a:lnTo>
                    <a:pt x="1745" y="68"/>
                  </a:lnTo>
                  <a:lnTo>
                    <a:pt x="1750" y="68"/>
                  </a:lnTo>
                  <a:lnTo>
                    <a:pt x="1755" y="66"/>
                  </a:lnTo>
                  <a:lnTo>
                    <a:pt x="1763" y="62"/>
                  </a:lnTo>
                  <a:lnTo>
                    <a:pt x="1769" y="54"/>
                  </a:lnTo>
                  <a:lnTo>
                    <a:pt x="1770" y="50"/>
                  </a:lnTo>
                  <a:lnTo>
                    <a:pt x="1771" y="46"/>
                  </a:lnTo>
                  <a:lnTo>
                    <a:pt x="1771" y="42"/>
                  </a:lnTo>
                  <a:lnTo>
                    <a:pt x="1770" y="38"/>
                  </a:lnTo>
                  <a:lnTo>
                    <a:pt x="1767" y="34"/>
                  </a:lnTo>
                  <a:lnTo>
                    <a:pt x="1763" y="29"/>
                  </a:lnTo>
                  <a:lnTo>
                    <a:pt x="1763" y="2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3" name="Freeform 403"/>
            <p:cNvSpPr/>
            <p:nvPr/>
          </p:nvSpPr>
          <p:spPr bwMode="auto">
            <a:xfrm>
              <a:off x="5435601" y="1260476"/>
              <a:ext cx="180975" cy="381000"/>
            </a:xfrm>
            <a:custGeom>
              <a:avLst/>
              <a:gdLst/>
              <a:ahLst/>
              <a:cxnLst>
                <a:cxn ang="0">
                  <a:pos x="454" y="924"/>
                </a:cxn>
                <a:cxn ang="0">
                  <a:pos x="432" y="877"/>
                </a:cxn>
                <a:cxn ang="0">
                  <a:pos x="394" y="782"/>
                </a:cxn>
                <a:cxn ang="0">
                  <a:pos x="373" y="735"/>
                </a:cxn>
                <a:cxn ang="0">
                  <a:pos x="343" y="672"/>
                </a:cxn>
                <a:cxn ang="0">
                  <a:pos x="245" y="488"/>
                </a:cxn>
                <a:cxn ang="0">
                  <a:pos x="232" y="464"/>
                </a:cxn>
                <a:cxn ang="0">
                  <a:pos x="187" y="395"/>
                </a:cxn>
                <a:cxn ang="0">
                  <a:pos x="160" y="348"/>
                </a:cxn>
                <a:cxn ang="0">
                  <a:pos x="135" y="298"/>
                </a:cxn>
                <a:cxn ang="0">
                  <a:pos x="122" y="264"/>
                </a:cxn>
                <a:cxn ang="0">
                  <a:pos x="100" y="193"/>
                </a:cxn>
                <a:cxn ang="0">
                  <a:pos x="87" y="158"/>
                </a:cxn>
                <a:cxn ang="0">
                  <a:pos x="62" y="91"/>
                </a:cxn>
                <a:cxn ang="0">
                  <a:pos x="51" y="57"/>
                </a:cxn>
                <a:cxn ang="0">
                  <a:pos x="46" y="22"/>
                </a:cxn>
                <a:cxn ang="0">
                  <a:pos x="45" y="17"/>
                </a:cxn>
                <a:cxn ang="0">
                  <a:pos x="41" y="9"/>
                </a:cxn>
                <a:cxn ang="0">
                  <a:pos x="34" y="4"/>
                </a:cxn>
                <a:cxn ang="0">
                  <a:pos x="23" y="0"/>
                </a:cxn>
                <a:cxn ang="0">
                  <a:pos x="10" y="4"/>
                </a:cxn>
                <a:cxn ang="0">
                  <a:pos x="4" y="9"/>
                </a:cxn>
                <a:cxn ang="0">
                  <a:pos x="0" y="17"/>
                </a:cxn>
                <a:cxn ang="0">
                  <a:pos x="0" y="22"/>
                </a:cxn>
                <a:cxn ang="0">
                  <a:pos x="4" y="52"/>
                </a:cxn>
                <a:cxn ang="0">
                  <a:pos x="19" y="108"/>
                </a:cxn>
                <a:cxn ang="0">
                  <a:pos x="29" y="136"/>
                </a:cxn>
                <a:cxn ang="0">
                  <a:pos x="51" y="199"/>
                </a:cxn>
                <a:cxn ang="0">
                  <a:pos x="71" y="261"/>
                </a:cxn>
                <a:cxn ang="0">
                  <a:pos x="81" y="289"/>
                </a:cxn>
                <a:cxn ang="0">
                  <a:pos x="118" y="369"/>
                </a:cxn>
                <a:cxn ang="0">
                  <a:pos x="126" y="383"/>
                </a:cxn>
                <a:cxn ang="0">
                  <a:pos x="152" y="422"/>
                </a:cxn>
                <a:cxn ang="0">
                  <a:pos x="178" y="462"/>
                </a:cxn>
                <a:cxn ang="0">
                  <a:pos x="186" y="475"/>
                </a:cxn>
                <a:cxn ang="0">
                  <a:pos x="220" y="539"/>
                </a:cxn>
                <a:cxn ang="0">
                  <a:pos x="254" y="601"/>
                </a:cxn>
                <a:cxn ang="0">
                  <a:pos x="269" y="635"/>
                </a:cxn>
                <a:cxn ang="0">
                  <a:pos x="291" y="690"/>
                </a:cxn>
                <a:cxn ang="0">
                  <a:pos x="309" y="724"/>
                </a:cxn>
                <a:cxn ang="0">
                  <a:pos x="320" y="739"/>
                </a:cxn>
                <a:cxn ang="0">
                  <a:pos x="333" y="758"/>
                </a:cxn>
                <a:cxn ang="0">
                  <a:pos x="339" y="781"/>
                </a:cxn>
                <a:cxn ang="0">
                  <a:pos x="351" y="812"/>
                </a:cxn>
                <a:cxn ang="0">
                  <a:pos x="356" y="821"/>
                </a:cxn>
                <a:cxn ang="0">
                  <a:pos x="373" y="851"/>
                </a:cxn>
                <a:cxn ang="0">
                  <a:pos x="388" y="883"/>
                </a:cxn>
                <a:cxn ang="0">
                  <a:pos x="407" y="931"/>
                </a:cxn>
                <a:cxn ang="0">
                  <a:pos x="415" y="947"/>
                </a:cxn>
                <a:cxn ang="0">
                  <a:pos x="420" y="955"/>
                </a:cxn>
                <a:cxn ang="0">
                  <a:pos x="428" y="958"/>
                </a:cxn>
                <a:cxn ang="0">
                  <a:pos x="437" y="958"/>
                </a:cxn>
                <a:cxn ang="0">
                  <a:pos x="452" y="949"/>
                </a:cxn>
                <a:cxn ang="0">
                  <a:pos x="456" y="941"/>
                </a:cxn>
                <a:cxn ang="0">
                  <a:pos x="457" y="934"/>
                </a:cxn>
                <a:cxn ang="0">
                  <a:pos x="454" y="924"/>
                </a:cxn>
              </a:cxnLst>
              <a:rect l="0" t="0" r="r" b="b"/>
              <a:pathLst>
                <a:path w="457" h="958">
                  <a:moveTo>
                    <a:pt x="454" y="924"/>
                  </a:moveTo>
                  <a:lnTo>
                    <a:pt x="454" y="924"/>
                  </a:lnTo>
                  <a:lnTo>
                    <a:pt x="442" y="901"/>
                  </a:lnTo>
                  <a:lnTo>
                    <a:pt x="432" y="877"/>
                  </a:lnTo>
                  <a:lnTo>
                    <a:pt x="412" y="830"/>
                  </a:lnTo>
                  <a:lnTo>
                    <a:pt x="394" y="782"/>
                  </a:lnTo>
                  <a:lnTo>
                    <a:pt x="384" y="758"/>
                  </a:lnTo>
                  <a:lnTo>
                    <a:pt x="373" y="735"/>
                  </a:lnTo>
                  <a:lnTo>
                    <a:pt x="373" y="735"/>
                  </a:lnTo>
                  <a:lnTo>
                    <a:pt x="343" y="672"/>
                  </a:lnTo>
                  <a:lnTo>
                    <a:pt x="310" y="611"/>
                  </a:lnTo>
                  <a:lnTo>
                    <a:pt x="245" y="488"/>
                  </a:lnTo>
                  <a:lnTo>
                    <a:pt x="245" y="488"/>
                  </a:lnTo>
                  <a:lnTo>
                    <a:pt x="232" y="464"/>
                  </a:lnTo>
                  <a:lnTo>
                    <a:pt x="217" y="441"/>
                  </a:lnTo>
                  <a:lnTo>
                    <a:pt x="187" y="395"/>
                  </a:lnTo>
                  <a:lnTo>
                    <a:pt x="173" y="371"/>
                  </a:lnTo>
                  <a:lnTo>
                    <a:pt x="160" y="348"/>
                  </a:lnTo>
                  <a:lnTo>
                    <a:pt x="147" y="324"/>
                  </a:lnTo>
                  <a:lnTo>
                    <a:pt x="135" y="298"/>
                  </a:lnTo>
                  <a:lnTo>
                    <a:pt x="135" y="298"/>
                  </a:lnTo>
                  <a:lnTo>
                    <a:pt x="122" y="264"/>
                  </a:lnTo>
                  <a:lnTo>
                    <a:pt x="110" y="229"/>
                  </a:lnTo>
                  <a:lnTo>
                    <a:pt x="100" y="193"/>
                  </a:lnTo>
                  <a:lnTo>
                    <a:pt x="87" y="158"/>
                  </a:lnTo>
                  <a:lnTo>
                    <a:pt x="87" y="158"/>
                  </a:lnTo>
                  <a:lnTo>
                    <a:pt x="74" y="125"/>
                  </a:lnTo>
                  <a:lnTo>
                    <a:pt x="62" y="91"/>
                  </a:lnTo>
                  <a:lnTo>
                    <a:pt x="55" y="74"/>
                  </a:lnTo>
                  <a:lnTo>
                    <a:pt x="51" y="57"/>
                  </a:lnTo>
                  <a:lnTo>
                    <a:pt x="47" y="40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5" y="17"/>
                  </a:lnTo>
                  <a:lnTo>
                    <a:pt x="44" y="13"/>
                  </a:lnTo>
                  <a:lnTo>
                    <a:pt x="41" y="9"/>
                  </a:lnTo>
                  <a:lnTo>
                    <a:pt x="38" y="5"/>
                  </a:lnTo>
                  <a:lnTo>
                    <a:pt x="34" y="4"/>
                  </a:lnTo>
                  <a:lnTo>
                    <a:pt x="30" y="1"/>
                  </a:lnTo>
                  <a:lnTo>
                    <a:pt x="23" y="0"/>
                  </a:lnTo>
                  <a:lnTo>
                    <a:pt x="13" y="1"/>
                  </a:lnTo>
                  <a:lnTo>
                    <a:pt x="10" y="4"/>
                  </a:lnTo>
                  <a:lnTo>
                    <a:pt x="7" y="5"/>
                  </a:lnTo>
                  <a:lnTo>
                    <a:pt x="4" y="9"/>
                  </a:lnTo>
                  <a:lnTo>
                    <a:pt x="2" y="13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36"/>
                  </a:lnTo>
                  <a:lnTo>
                    <a:pt x="4" y="52"/>
                  </a:lnTo>
                  <a:lnTo>
                    <a:pt x="10" y="80"/>
                  </a:lnTo>
                  <a:lnTo>
                    <a:pt x="19" y="108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41" y="167"/>
                  </a:lnTo>
                  <a:lnTo>
                    <a:pt x="51" y="199"/>
                  </a:lnTo>
                  <a:lnTo>
                    <a:pt x="61" y="230"/>
                  </a:lnTo>
                  <a:lnTo>
                    <a:pt x="71" y="261"/>
                  </a:lnTo>
                  <a:lnTo>
                    <a:pt x="71" y="261"/>
                  </a:lnTo>
                  <a:lnTo>
                    <a:pt x="81" y="289"/>
                  </a:lnTo>
                  <a:lnTo>
                    <a:pt x="93" y="315"/>
                  </a:lnTo>
                  <a:lnTo>
                    <a:pt x="118" y="369"/>
                  </a:lnTo>
                  <a:lnTo>
                    <a:pt x="118" y="369"/>
                  </a:lnTo>
                  <a:lnTo>
                    <a:pt x="126" y="383"/>
                  </a:lnTo>
                  <a:lnTo>
                    <a:pt x="134" y="396"/>
                  </a:lnTo>
                  <a:lnTo>
                    <a:pt x="152" y="422"/>
                  </a:lnTo>
                  <a:lnTo>
                    <a:pt x="170" y="448"/>
                  </a:lnTo>
                  <a:lnTo>
                    <a:pt x="178" y="462"/>
                  </a:lnTo>
                  <a:lnTo>
                    <a:pt x="186" y="475"/>
                  </a:lnTo>
                  <a:lnTo>
                    <a:pt x="186" y="475"/>
                  </a:lnTo>
                  <a:lnTo>
                    <a:pt x="202" y="507"/>
                  </a:lnTo>
                  <a:lnTo>
                    <a:pt x="220" y="539"/>
                  </a:lnTo>
                  <a:lnTo>
                    <a:pt x="254" y="601"/>
                  </a:lnTo>
                  <a:lnTo>
                    <a:pt x="254" y="601"/>
                  </a:lnTo>
                  <a:lnTo>
                    <a:pt x="262" y="617"/>
                  </a:lnTo>
                  <a:lnTo>
                    <a:pt x="269" y="635"/>
                  </a:lnTo>
                  <a:lnTo>
                    <a:pt x="283" y="672"/>
                  </a:lnTo>
                  <a:lnTo>
                    <a:pt x="291" y="690"/>
                  </a:lnTo>
                  <a:lnTo>
                    <a:pt x="300" y="709"/>
                  </a:lnTo>
                  <a:lnTo>
                    <a:pt x="309" y="724"/>
                  </a:lnTo>
                  <a:lnTo>
                    <a:pt x="320" y="739"/>
                  </a:lnTo>
                  <a:lnTo>
                    <a:pt x="320" y="739"/>
                  </a:lnTo>
                  <a:lnTo>
                    <a:pt x="326" y="748"/>
                  </a:lnTo>
                  <a:lnTo>
                    <a:pt x="333" y="758"/>
                  </a:lnTo>
                  <a:lnTo>
                    <a:pt x="337" y="770"/>
                  </a:lnTo>
                  <a:lnTo>
                    <a:pt x="339" y="781"/>
                  </a:lnTo>
                  <a:lnTo>
                    <a:pt x="346" y="802"/>
                  </a:lnTo>
                  <a:lnTo>
                    <a:pt x="351" y="812"/>
                  </a:lnTo>
                  <a:lnTo>
                    <a:pt x="356" y="821"/>
                  </a:lnTo>
                  <a:lnTo>
                    <a:pt x="356" y="821"/>
                  </a:lnTo>
                  <a:lnTo>
                    <a:pt x="365" y="836"/>
                  </a:lnTo>
                  <a:lnTo>
                    <a:pt x="373" y="851"/>
                  </a:lnTo>
                  <a:lnTo>
                    <a:pt x="381" y="867"/>
                  </a:lnTo>
                  <a:lnTo>
                    <a:pt x="388" y="883"/>
                  </a:lnTo>
                  <a:lnTo>
                    <a:pt x="399" y="915"/>
                  </a:lnTo>
                  <a:lnTo>
                    <a:pt x="407" y="931"/>
                  </a:lnTo>
                  <a:lnTo>
                    <a:pt x="415" y="947"/>
                  </a:lnTo>
                  <a:lnTo>
                    <a:pt x="415" y="947"/>
                  </a:lnTo>
                  <a:lnTo>
                    <a:pt x="418" y="951"/>
                  </a:lnTo>
                  <a:lnTo>
                    <a:pt x="420" y="955"/>
                  </a:lnTo>
                  <a:lnTo>
                    <a:pt x="424" y="957"/>
                  </a:lnTo>
                  <a:lnTo>
                    <a:pt x="428" y="958"/>
                  </a:lnTo>
                  <a:lnTo>
                    <a:pt x="433" y="958"/>
                  </a:lnTo>
                  <a:lnTo>
                    <a:pt x="437" y="958"/>
                  </a:lnTo>
                  <a:lnTo>
                    <a:pt x="445" y="955"/>
                  </a:lnTo>
                  <a:lnTo>
                    <a:pt x="452" y="949"/>
                  </a:lnTo>
                  <a:lnTo>
                    <a:pt x="454" y="945"/>
                  </a:lnTo>
                  <a:lnTo>
                    <a:pt x="456" y="941"/>
                  </a:lnTo>
                  <a:lnTo>
                    <a:pt x="457" y="938"/>
                  </a:lnTo>
                  <a:lnTo>
                    <a:pt x="457" y="934"/>
                  </a:lnTo>
                  <a:lnTo>
                    <a:pt x="456" y="928"/>
                  </a:lnTo>
                  <a:lnTo>
                    <a:pt x="454" y="924"/>
                  </a:lnTo>
                  <a:lnTo>
                    <a:pt x="454" y="9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4" name="Freeform 404"/>
            <p:cNvSpPr/>
            <p:nvPr/>
          </p:nvSpPr>
          <p:spPr bwMode="auto">
            <a:xfrm>
              <a:off x="5607051" y="1260476"/>
              <a:ext cx="146050" cy="387350"/>
            </a:xfrm>
            <a:custGeom>
              <a:avLst/>
              <a:gdLst/>
              <a:ahLst/>
              <a:cxnLst>
                <a:cxn ang="0">
                  <a:pos x="321" y="22"/>
                </a:cxn>
                <a:cxn ang="0">
                  <a:pos x="310" y="85"/>
                </a:cxn>
                <a:cxn ang="0">
                  <a:pos x="292" y="148"/>
                </a:cxn>
                <a:cxn ang="0">
                  <a:pos x="249" y="271"/>
                </a:cxn>
                <a:cxn ang="0">
                  <a:pos x="229" y="333"/>
                </a:cxn>
                <a:cxn ang="0">
                  <a:pos x="189" y="458"/>
                </a:cxn>
                <a:cxn ang="0">
                  <a:pos x="173" y="520"/>
                </a:cxn>
                <a:cxn ang="0">
                  <a:pos x="166" y="553"/>
                </a:cxn>
                <a:cxn ang="0">
                  <a:pos x="148" y="617"/>
                </a:cxn>
                <a:cxn ang="0">
                  <a:pos x="126" y="680"/>
                </a:cxn>
                <a:cxn ang="0">
                  <a:pos x="98" y="741"/>
                </a:cxn>
                <a:cxn ang="0">
                  <a:pos x="84" y="771"/>
                </a:cxn>
                <a:cxn ang="0">
                  <a:pos x="59" y="812"/>
                </a:cxn>
                <a:cxn ang="0">
                  <a:pos x="30" y="856"/>
                </a:cxn>
                <a:cxn ang="0">
                  <a:pos x="12" y="893"/>
                </a:cxn>
                <a:cxn ang="0">
                  <a:pos x="4" y="917"/>
                </a:cxn>
                <a:cxn ang="0">
                  <a:pos x="0" y="939"/>
                </a:cxn>
                <a:cxn ang="0">
                  <a:pos x="2" y="951"/>
                </a:cxn>
                <a:cxn ang="0">
                  <a:pos x="4" y="960"/>
                </a:cxn>
                <a:cxn ang="0">
                  <a:pos x="11" y="968"/>
                </a:cxn>
                <a:cxn ang="0">
                  <a:pos x="26" y="973"/>
                </a:cxn>
                <a:cxn ang="0">
                  <a:pos x="38" y="969"/>
                </a:cxn>
                <a:cxn ang="0">
                  <a:pos x="45" y="964"/>
                </a:cxn>
                <a:cxn ang="0">
                  <a:pos x="47" y="956"/>
                </a:cxn>
                <a:cxn ang="0">
                  <a:pos x="47" y="951"/>
                </a:cxn>
                <a:cxn ang="0">
                  <a:pos x="50" y="928"/>
                </a:cxn>
                <a:cxn ang="0">
                  <a:pos x="59" y="905"/>
                </a:cxn>
                <a:cxn ang="0">
                  <a:pos x="84" y="862"/>
                </a:cxn>
                <a:cxn ang="0">
                  <a:pos x="119" y="802"/>
                </a:cxn>
                <a:cxn ang="0">
                  <a:pos x="151" y="739"/>
                </a:cxn>
                <a:cxn ang="0">
                  <a:pos x="164" y="713"/>
                </a:cxn>
                <a:cxn ang="0">
                  <a:pos x="185" y="658"/>
                </a:cxn>
                <a:cxn ang="0">
                  <a:pos x="202" y="601"/>
                </a:cxn>
                <a:cxn ang="0">
                  <a:pos x="221" y="515"/>
                </a:cxn>
                <a:cxn ang="0">
                  <a:pos x="229" y="484"/>
                </a:cxn>
                <a:cxn ang="0">
                  <a:pos x="246" y="421"/>
                </a:cxn>
                <a:cxn ang="0">
                  <a:pos x="278" y="328"/>
                </a:cxn>
                <a:cxn ang="0">
                  <a:pos x="299" y="265"/>
                </a:cxn>
                <a:cxn ang="0">
                  <a:pos x="339" y="145"/>
                </a:cxn>
                <a:cxn ang="0">
                  <a:pos x="357" y="84"/>
                </a:cxn>
                <a:cxn ang="0">
                  <a:pos x="367" y="22"/>
                </a:cxn>
                <a:cxn ang="0">
                  <a:pos x="367" y="17"/>
                </a:cxn>
                <a:cxn ang="0">
                  <a:pos x="364" y="9"/>
                </a:cxn>
                <a:cxn ang="0">
                  <a:pos x="357" y="4"/>
                </a:cxn>
                <a:cxn ang="0">
                  <a:pos x="346" y="0"/>
                </a:cxn>
                <a:cxn ang="0">
                  <a:pos x="333" y="4"/>
                </a:cxn>
                <a:cxn ang="0">
                  <a:pos x="326" y="9"/>
                </a:cxn>
                <a:cxn ang="0">
                  <a:pos x="322" y="17"/>
                </a:cxn>
                <a:cxn ang="0">
                  <a:pos x="321" y="22"/>
                </a:cxn>
              </a:cxnLst>
              <a:rect l="0" t="0" r="r" b="b"/>
              <a:pathLst>
                <a:path w="367" h="973">
                  <a:moveTo>
                    <a:pt x="321" y="22"/>
                  </a:moveTo>
                  <a:lnTo>
                    <a:pt x="321" y="22"/>
                  </a:lnTo>
                  <a:lnTo>
                    <a:pt x="317" y="53"/>
                  </a:lnTo>
                  <a:lnTo>
                    <a:pt x="310" y="85"/>
                  </a:lnTo>
                  <a:lnTo>
                    <a:pt x="302" y="116"/>
                  </a:lnTo>
                  <a:lnTo>
                    <a:pt x="292" y="148"/>
                  </a:lnTo>
                  <a:lnTo>
                    <a:pt x="270" y="210"/>
                  </a:lnTo>
                  <a:lnTo>
                    <a:pt x="249" y="271"/>
                  </a:lnTo>
                  <a:lnTo>
                    <a:pt x="249" y="271"/>
                  </a:lnTo>
                  <a:lnTo>
                    <a:pt x="229" y="333"/>
                  </a:lnTo>
                  <a:lnTo>
                    <a:pt x="208" y="395"/>
                  </a:lnTo>
                  <a:lnTo>
                    <a:pt x="189" y="458"/>
                  </a:lnTo>
                  <a:lnTo>
                    <a:pt x="181" y="489"/>
                  </a:lnTo>
                  <a:lnTo>
                    <a:pt x="173" y="520"/>
                  </a:lnTo>
                  <a:lnTo>
                    <a:pt x="173" y="520"/>
                  </a:lnTo>
                  <a:lnTo>
                    <a:pt x="166" y="553"/>
                  </a:lnTo>
                  <a:lnTo>
                    <a:pt x="157" y="586"/>
                  </a:lnTo>
                  <a:lnTo>
                    <a:pt x="148" y="617"/>
                  </a:lnTo>
                  <a:lnTo>
                    <a:pt x="138" y="650"/>
                  </a:lnTo>
                  <a:lnTo>
                    <a:pt x="126" y="680"/>
                  </a:lnTo>
                  <a:lnTo>
                    <a:pt x="113" y="711"/>
                  </a:lnTo>
                  <a:lnTo>
                    <a:pt x="98" y="741"/>
                  </a:lnTo>
                  <a:lnTo>
                    <a:pt x="84" y="771"/>
                  </a:lnTo>
                  <a:lnTo>
                    <a:pt x="84" y="771"/>
                  </a:lnTo>
                  <a:lnTo>
                    <a:pt x="72" y="791"/>
                  </a:lnTo>
                  <a:lnTo>
                    <a:pt x="59" y="812"/>
                  </a:lnTo>
                  <a:lnTo>
                    <a:pt x="45" y="834"/>
                  </a:lnTo>
                  <a:lnTo>
                    <a:pt x="30" y="856"/>
                  </a:lnTo>
                  <a:lnTo>
                    <a:pt x="17" y="880"/>
                  </a:lnTo>
                  <a:lnTo>
                    <a:pt x="12" y="893"/>
                  </a:lnTo>
                  <a:lnTo>
                    <a:pt x="8" y="905"/>
                  </a:lnTo>
                  <a:lnTo>
                    <a:pt x="4" y="917"/>
                  </a:lnTo>
                  <a:lnTo>
                    <a:pt x="2" y="928"/>
                  </a:lnTo>
                  <a:lnTo>
                    <a:pt x="0" y="939"/>
                  </a:lnTo>
                  <a:lnTo>
                    <a:pt x="2" y="951"/>
                  </a:lnTo>
                  <a:lnTo>
                    <a:pt x="2" y="951"/>
                  </a:lnTo>
                  <a:lnTo>
                    <a:pt x="3" y="956"/>
                  </a:lnTo>
                  <a:lnTo>
                    <a:pt x="4" y="960"/>
                  </a:lnTo>
                  <a:lnTo>
                    <a:pt x="7" y="964"/>
                  </a:lnTo>
                  <a:lnTo>
                    <a:pt x="11" y="968"/>
                  </a:lnTo>
                  <a:lnTo>
                    <a:pt x="17" y="972"/>
                  </a:lnTo>
                  <a:lnTo>
                    <a:pt x="26" y="973"/>
                  </a:lnTo>
                  <a:lnTo>
                    <a:pt x="34" y="972"/>
                  </a:lnTo>
                  <a:lnTo>
                    <a:pt x="38" y="969"/>
                  </a:lnTo>
                  <a:lnTo>
                    <a:pt x="42" y="968"/>
                  </a:lnTo>
                  <a:lnTo>
                    <a:pt x="45" y="964"/>
                  </a:lnTo>
                  <a:lnTo>
                    <a:pt x="46" y="960"/>
                  </a:lnTo>
                  <a:lnTo>
                    <a:pt x="47" y="956"/>
                  </a:lnTo>
                  <a:lnTo>
                    <a:pt x="47" y="951"/>
                  </a:lnTo>
                  <a:lnTo>
                    <a:pt x="47" y="951"/>
                  </a:lnTo>
                  <a:lnTo>
                    <a:pt x="47" y="940"/>
                  </a:lnTo>
                  <a:lnTo>
                    <a:pt x="50" y="928"/>
                  </a:lnTo>
                  <a:lnTo>
                    <a:pt x="54" y="917"/>
                  </a:lnTo>
                  <a:lnTo>
                    <a:pt x="59" y="905"/>
                  </a:lnTo>
                  <a:lnTo>
                    <a:pt x="72" y="881"/>
                  </a:lnTo>
                  <a:lnTo>
                    <a:pt x="84" y="862"/>
                  </a:lnTo>
                  <a:lnTo>
                    <a:pt x="84" y="862"/>
                  </a:lnTo>
                  <a:lnTo>
                    <a:pt x="119" y="802"/>
                  </a:lnTo>
                  <a:lnTo>
                    <a:pt x="135" y="770"/>
                  </a:lnTo>
                  <a:lnTo>
                    <a:pt x="151" y="739"/>
                  </a:lnTo>
                  <a:lnTo>
                    <a:pt x="151" y="739"/>
                  </a:lnTo>
                  <a:lnTo>
                    <a:pt x="164" y="713"/>
                  </a:lnTo>
                  <a:lnTo>
                    <a:pt x="174" y="685"/>
                  </a:lnTo>
                  <a:lnTo>
                    <a:pt x="185" y="658"/>
                  </a:lnTo>
                  <a:lnTo>
                    <a:pt x="193" y="629"/>
                  </a:lnTo>
                  <a:lnTo>
                    <a:pt x="202" y="601"/>
                  </a:lnTo>
                  <a:lnTo>
                    <a:pt x="208" y="573"/>
                  </a:lnTo>
                  <a:lnTo>
                    <a:pt x="221" y="515"/>
                  </a:lnTo>
                  <a:lnTo>
                    <a:pt x="221" y="515"/>
                  </a:lnTo>
                  <a:lnTo>
                    <a:pt x="229" y="484"/>
                  </a:lnTo>
                  <a:lnTo>
                    <a:pt x="237" y="452"/>
                  </a:lnTo>
                  <a:lnTo>
                    <a:pt x="246" y="421"/>
                  </a:lnTo>
                  <a:lnTo>
                    <a:pt x="257" y="390"/>
                  </a:lnTo>
                  <a:lnTo>
                    <a:pt x="278" y="328"/>
                  </a:lnTo>
                  <a:lnTo>
                    <a:pt x="299" y="265"/>
                  </a:lnTo>
                  <a:lnTo>
                    <a:pt x="299" y="265"/>
                  </a:lnTo>
                  <a:lnTo>
                    <a:pt x="320" y="207"/>
                  </a:lnTo>
                  <a:lnTo>
                    <a:pt x="339" y="145"/>
                  </a:lnTo>
                  <a:lnTo>
                    <a:pt x="350" y="115"/>
                  </a:lnTo>
                  <a:lnTo>
                    <a:pt x="357" y="84"/>
                  </a:lnTo>
                  <a:lnTo>
                    <a:pt x="363" y="53"/>
                  </a:lnTo>
                  <a:lnTo>
                    <a:pt x="367" y="22"/>
                  </a:lnTo>
                  <a:lnTo>
                    <a:pt x="367" y="22"/>
                  </a:lnTo>
                  <a:lnTo>
                    <a:pt x="367" y="17"/>
                  </a:lnTo>
                  <a:lnTo>
                    <a:pt x="365" y="13"/>
                  </a:lnTo>
                  <a:lnTo>
                    <a:pt x="364" y="9"/>
                  </a:lnTo>
                  <a:lnTo>
                    <a:pt x="361" y="5"/>
                  </a:lnTo>
                  <a:lnTo>
                    <a:pt x="357" y="4"/>
                  </a:lnTo>
                  <a:lnTo>
                    <a:pt x="354" y="1"/>
                  </a:lnTo>
                  <a:lnTo>
                    <a:pt x="346" y="0"/>
                  </a:lnTo>
                  <a:lnTo>
                    <a:pt x="337" y="1"/>
                  </a:lnTo>
                  <a:lnTo>
                    <a:pt x="333" y="4"/>
                  </a:lnTo>
                  <a:lnTo>
                    <a:pt x="330" y="5"/>
                  </a:lnTo>
                  <a:lnTo>
                    <a:pt x="326" y="9"/>
                  </a:lnTo>
                  <a:lnTo>
                    <a:pt x="323" y="13"/>
                  </a:lnTo>
                  <a:lnTo>
                    <a:pt x="322" y="17"/>
                  </a:lnTo>
                  <a:lnTo>
                    <a:pt x="321" y="22"/>
                  </a:lnTo>
                  <a:lnTo>
                    <a:pt x="321" y="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5" name="Freeform 405"/>
            <p:cNvSpPr/>
            <p:nvPr/>
          </p:nvSpPr>
          <p:spPr bwMode="auto">
            <a:xfrm>
              <a:off x="5372101" y="1096963"/>
              <a:ext cx="247650" cy="176213"/>
            </a:xfrm>
            <a:custGeom>
              <a:avLst/>
              <a:gdLst/>
              <a:ahLst/>
              <a:cxnLst>
                <a:cxn ang="0">
                  <a:pos x="586" y="6"/>
                </a:cxn>
                <a:cxn ang="0">
                  <a:pos x="529" y="63"/>
                </a:cxn>
                <a:cxn ang="0">
                  <a:pos x="407" y="169"/>
                </a:cxn>
                <a:cxn ang="0">
                  <a:pos x="346" y="220"/>
                </a:cxn>
                <a:cxn ang="0">
                  <a:pos x="321" y="243"/>
                </a:cxn>
                <a:cxn ang="0">
                  <a:pos x="276" y="293"/>
                </a:cxn>
                <a:cxn ang="0">
                  <a:pos x="253" y="316"/>
                </a:cxn>
                <a:cxn ang="0">
                  <a:pos x="241" y="328"/>
                </a:cxn>
                <a:cxn ang="0">
                  <a:pos x="210" y="367"/>
                </a:cxn>
                <a:cxn ang="0">
                  <a:pos x="198" y="379"/>
                </a:cxn>
                <a:cxn ang="0">
                  <a:pos x="186" y="390"/>
                </a:cxn>
                <a:cxn ang="0">
                  <a:pos x="180" y="384"/>
                </a:cxn>
                <a:cxn ang="0">
                  <a:pos x="169" y="341"/>
                </a:cxn>
                <a:cxn ang="0">
                  <a:pos x="146" y="256"/>
                </a:cxn>
                <a:cxn ang="0">
                  <a:pos x="131" y="216"/>
                </a:cxn>
                <a:cxn ang="0">
                  <a:pos x="92" y="115"/>
                </a:cxn>
                <a:cxn ang="0">
                  <a:pos x="70" y="64"/>
                </a:cxn>
                <a:cxn ang="0">
                  <a:pos x="44" y="20"/>
                </a:cxn>
                <a:cxn ang="0">
                  <a:pos x="41" y="16"/>
                </a:cxn>
                <a:cxn ang="0">
                  <a:pos x="33" y="10"/>
                </a:cxn>
                <a:cxn ang="0">
                  <a:pos x="24" y="9"/>
                </a:cxn>
                <a:cxn ang="0">
                  <a:pos x="12" y="13"/>
                </a:cxn>
                <a:cxn ang="0">
                  <a:pos x="3" y="21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4" y="42"/>
                </a:cxn>
                <a:cxn ang="0">
                  <a:pos x="28" y="84"/>
                </a:cxn>
                <a:cxn ang="0">
                  <a:pos x="45" y="128"/>
                </a:cxn>
                <a:cxn ang="0">
                  <a:pos x="71" y="196"/>
                </a:cxn>
                <a:cxn ang="0">
                  <a:pos x="82" y="217"/>
                </a:cxn>
                <a:cxn ang="0">
                  <a:pos x="102" y="264"/>
                </a:cxn>
                <a:cxn ang="0">
                  <a:pos x="117" y="315"/>
                </a:cxn>
                <a:cxn ang="0">
                  <a:pos x="139" y="417"/>
                </a:cxn>
                <a:cxn ang="0">
                  <a:pos x="142" y="422"/>
                </a:cxn>
                <a:cxn ang="0">
                  <a:pos x="148" y="430"/>
                </a:cxn>
                <a:cxn ang="0">
                  <a:pos x="157" y="434"/>
                </a:cxn>
                <a:cxn ang="0">
                  <a:pos x="168" y="433"/>
                </a:cxn>
                <a:cxn ang="0">
                  <a:pos x="173" y="430"/>
                </a:cxn>
                <a:cxn ang="0">
                  <a:pos x="181" y="438"/>
                </a:cxn>
                <a:cxn ang="0">
                  <a:pos x="191" y="442"/>
                </a:cxn>
                <a:cxn ang="0">
                  <a:pos x="203" y="439"/>
                </a:cxn>
                <a:cxn ang="0">
                  <a:pos x="211" y="430"/>
                </a:cxn>
                <a:cxn ang="0">
                  <a:pos x="215" y="425"/>
                </a:cxn>
                <a:cxn ang="0">
                  <a:pos x="231" y="408"/>
                </a:cxn>
                <a:cxn ang="0">
                  <a:pos x="252" y="387"/>
                </a:cxn>
                <a:cxn ang="0">
                  <a:pos x="274" y="361"/>
                </a:cxn>
                <a:cxn ang="0">
                  <a:pos x="299" y="336"/>
                </a:cxn>
                <a:cxn ang="0">
                  <a:pos x="312" y="326"/>
                </a:cxn>
                <a:cxn ang="0">
                  <a:pos x="344" y="289"/>
                </a:cxn>
                <a:cxn ang="0">
                  <a:pos x="378" y="252"/>
                </a:cxn>
                <a:cxn ang="0">
                  <a:pos x="392" y="241"/>
                </a:cxn>
                <a:cxn ang="0">
                  <a:pos x="508" y="142"/>
                </a:cxn>
                <a:cxn ang="0">
                  <a:pos x="619" y="39"/>
                </a:cxn>
                <a:cxn ang="0">
                  <a:pos x="622" y="35"/>
                </a:cxn>
                <a:cxn ang="0">
                  <a:pos x="626" y="27"/>
                </a:cxn>
                <a:cxn ang="0">
                  <a:pos x="624" y="18"/>
                </a:cxn>
                <a:cxn ang="0">
                  <a:pos x="619" y="8"/>
                </a:cxn>
                <a:cxn ang="0">
                  <a:pos x="607" y="1"/>
                </a:cxn>
                <a:cxn ang="0">
                  <a:pos x="600" y="0"/>
                </a:cxn>
                <a:cxn ang="0">
                  <a:pos x="590" y="4"/>
                </a:cxn>
                <a:cxn ang="0">
                  <a:pos x="586" y="6"/>
                </a:cxn>
              </a:cxnLst>
              <a:rect l="0" t="0" r="r" b="b"/>
              <a:pathLst>
                <a:path w="626" h="442">
                  <a:moveTo>
                    <a:pt x="586" y="6"/>
                  </a:moveTo>
                  <a:lnTo>
                    <a:pt x="586" y="6"/>
                  </a:lnTo>
                  <a:lnTo>
                    <a:pt x="558" y="35"/>
                  </a:lnTo>
                  <a:lnTo>
                    <a:pt x="529" y="63"/>
                  </a:lnTo>
                  <a:lnTo>
                    <a:pt x="469" y="116"/>
                  </a:lnTo>
                  <a:lnTo>
                    <a:pt x="407" y="169"/>
                  </a:lnTo>
                  <a:lnTo>
                    <a:pt x="346" y="220"/>
                  </a:lnTo>
                  <a:lnTo>
                    <a:pt x="346" y="220"/>
                  </a:lnTo>
                  <a:lnTo>
                    <a:pt x="333" y="231"/>
                  </a:lnTo>
                  <a:lnTo>
                    <a:pt x="321" y="243"/>
                  </a:lnTo>
                  <a:lnTo>
                    <a:pt x="299" y="268"/>
                  </a:lnTo>
                  <a:lnTo>
                    <a:pt x="276" y="293"/>
                  </a:lnTo>
                  <a:lnTo>
                    <a:pt x="265" y="305"/>
                  </a:lnTo>
                  <a:lnTo>
                    <a:pt x="253" y="316"/>
                  </a:lnTo>
                  <a:lnTo>
                    <a:pt x="253" y="316"/>
                  </a:lnTo>
                  <a:lnTo>
                    <a:pt x="241" y="328"/>
                  </a:lnTo>
                  <a:lnTo>
                    <a:pt x="231" y="341"/>
                  </a:lnTo>
                  <a:lnTo>
                    <a:pt x="210" y="367"/>
                  </a:lnTo>
                  <a:lnTo>
                    <a:pt x="210" y="367"/>
                  </a:lnTo>
                  <a:lnTo>
                    <a:pt x="198" y="379"/>
                  </a:lnTo>
                  <a:lnTo>
                    <a:pt x="186" y="390"/>
                  </a:lnTo>
                  <a:lnTo>
                    <a:pt x="186" y="390"/>
                  </a:lnTo>
                  <a:lnTo>
                    <a:pt x="184" y="387"/>
                  </a:lnTo>
                  <a:lnTo>
                    <a:pt x="180" y="384"/>
                  </a:lnTo>
                  <a:lnTo>
                    <a:pt x="180" y="384"/>
                  </a:lnTo>
                  <a:lnTo>
                    <a:pt x="169" y="341"/>
                  </a:lnTo>
                  <a:lnTo>
                    <a:pt x="159" y="298"/>
                  </a:lnTo>
                  <a:lnTo>
                    <a:pt x="146" y="256"/>
                  </a:lnTo>
                  <a:lnTo>
                    <a:pt x="131" y="216"/>
                  </a:lnTo>
                  <a:lnTo>
                    <a:pt x="131" y="216"/>
                  </a:lnTo>
                  <a:lnTo>
                    <a:pt x="112" y="166"/>
                  </a:lnTo>
                  <a:lnTo>
                    <a:pt x="92" y="115"/>
                  </a:lnTo>
                  <a:lnTo>
                    <a:pt x="82" y="89"/>
                  </a:lnTo>
                  <a:lnTo>
                    <a:pt x="70" y="64"/>
                  </a:lnTo>
                  <a:lnTo>
                    <a:pt x="58" y="4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1" y="16"/>
                  </a:lnTo>
                  <a:lnTo>
                    <a:pt x="37" y="12"/>
                  </a:lnTo>
                  <a:lnTo>
                    <a:pt x="33" y="10"/>
                  </a:lnTo>
                  <a:lnTo>
                    <a:pt x="28" y="9"/>
                  </a:lnTo>
                  <a:lnTo>
                    <a:pt x="24" y="9"/>
                  </a:lnTo>
                  <a:lnTo>
                    <a:pt x="20" y="9"/>
                  </a:lnTo>
                  <a:lnTo>
                    <a:pt x="12" y="13"/>
                  </a:lnTo>
                  <a:lnTo>
                    <a:pt x="6" y="18"/>
                  </a:lnTo>
                  <a:lnTo>
                    <a:pt x="3" y="21"/>
                  </a:lnTo>
                  <a:lnTo>
                    <a:pt x="2" y="25"/>
                  </a:lnTo>
                  <a:lnTo>
                    <a:pt x="0" y="29"/>
                  </a:lnTo>
                  <a:lnTo>
                    <a:pt x="0" y="34"/>
                  </a:lnTo>
                  <a:lnTo>
                    <a:pt x="2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7" y="63"/>
                  </a:lnTo>
                  <a:lnTo>
                    <a:pt x="28" y="84"/>
                  </a:lnTo>
                  <a:lnTo>
                    <a:pt x="37" y="106"/>
                  </a:lnTo>
                  <a:lnTo>
                    <a:pt x="45" y="128"/>
                  </a:lnTo>
                  <a:lnTo>
                    <a:pt x="62" y="174"/>
                  </a:lnTo>
                  <a:lnTo>
                    <a:pt x="71" y="196"/>
                  </a:lnTo>
                  <a:lnTo>
                    <a:pt x="82" y="217"/>
                  </a:lnTo>
                  <a:lnTo>
                    <a:pt x="82" y="217"/>
                  </a:lnTo>
                  <a:lnTo>
                    <a:pt x="92" y="239"/>
                  </a:lnTo>
                  <a:lnTo>
                    <a:pt x="102" y="264"/>
                  </a:lnTo>
                  <a:lnTo>
                    <a:pt x="110" y="289"/>
                  </a:lnTo>
                  <a:lnTo>
                    <a:pt x="117" y="315"/>
                  </a:lnTo>
                  <a:lnTo>
                    <a:pt x="130" y="367"/>
                  </a:lnTo>
                  <a:lnTo>
                    <a:pt x="139" y="417"/>
                  </a:lnTo>
                  <a:lnTo>
                    <a:pt x="139" y="417"/>
                  </a:lnTo>
                  <a:lnTo>
                    <a:pt x="142" y="422"/>
                  </a:lnTo>
                  <a:lnTo>
                    <a:pt x="144" y="426"/>
                  </a:lnTo>
                  <a:lnTo>
                    <a:pt x="148" y="430"/>
                  </a:lnTo>
                  <a:lnTo>
                    <a:pt x="152" y="433"/>
                  </a:lnTo>
                  <a:lnTo>
                    <a:pt x="157" y="434"/>
                  </a:lnTo>
                  <a:lnTo>
                    <a:pt x="163" y="434"/>
                  </a:lnTo>
                  <a:lnTo>
                    <a:pt x="168" y="433"/>
                  </a:lnTo>
                  <a:lnTo>
                    <a:pt x="173" y="430"/>
                  </a:lnTo>
                  <a:lnTo>
                    <a:pt x="173" y="430"/>
                  </a:lnTo>
                  <a:lnTo>
                    <a:pt x="177" y="435"/>
                  </a:lnTo>
                  <a:lnTo>
                    <a:pt x="181" y="438"/>
                  </a:lnTo>
                  <a:lnTo>
                    <a:pt x="186" y="441"/>
                  </a:lnTo>
                  <a:lnTo>
                    <a:pt x="191" y="442"/>
                  </a:lnTo>
                  <a:lnTo>
                    <a:pt x="198" y="441"/>
                  </a:lnTo>
                  <a:lnTo>
                    <a:pt x="203" y="439"/>
                  </a:lnTo>
                  <a:lnTo>
                    <a:pt x="207" y="435"/>
                  </a:lnTo>
                  <a:lnTo>
                    <a:pt x="211" y="430"/>
                  </a:lnTo>
                  <a:lnTo>
                    <a:pt x="211" y="430"/>
                  </a:lnTo>
                  <a:lnTo>
                    <a:pt x="215" y="425"/>
                  </a:lnTo>
                  <a:lnTo>
                    <a:pt x="220" y="420"/>
                  </a:lnTo>
                  <a:lnTo>
                    <a:pt x="231" y="408"/>
                  </a:lnTo>
                  <a:lnTo>
                    <a:pt x="242" y="397"/>
                  </a:lnTo>
                  <a:lnTo>
                    <a:pt x="252" y="387"/>
                  </a:lnTo>
                  <a:lnTo>
                    <a:pt x="252" y="387"/>
                  </a:lnTo>
                  <a:lnTo>
                    <a:pt x="274" y="361"/>
                  </a:lnTo>
                  <a:lnTo>
                    <a:pt x="287" y="348"/>
                  </a:lnTo>
                  <a:lnTo>
                    <a:pt x="299" y="336"/>
                  </a:lnTo>
                  <a:lnTo>
                    <a:pt x="299" y="336"/>
                  </a:lnTo>
                  <a:lnTo>
                    <a:pt x="312" y="326"/>
                  </a:lnTo>
                  <a:lnTo>
                    <a:pt x="322" y="314"/>
                  </a:lnTo>
                  <a:lnTo>
                    <a:pt x="344" y="289"/>
                  </a:lnTo>
                  <a:lnTo>
                    <a:pt x="367" y="264"/>
                  </a:lnTo>
                  <a:lnTo>
                    <a:pt x="378" y="252"/>
                  </a:lnTo>
                  <a:lnTo>
                    <a:pt x="392" y="241"/>
                  </a:lnTo>
                  <a:lnTo>
                    <a:pt x="392" y="241"/>
                  </a:lnTo>
                  <a:lnTo>
                    <a:pt x="450" y="192"/>
                  </a:lnTo>
                  <a:lnTo>
                    <a:pt x="508" y="142"/>
                  </a:lnTo>
                  <a:lnTo>
                    <a:pt x="564" y="91"/>
                  </a:lnTo>
                  <a:lnTo>
                    <a:pt x="619" y="39"/>
                  </a:lnTo>
                  <a:lnTo>
                    <a:pt x="619" y="39"/>
                  </a:lnTo>
                  <a:lnTo>
                    <a:pt x="622" y="35"/>
                  </a:lnTo>
                  <a:lnTo>
                    <a:pt x="624" y="31"/>
                  </a:lnTo>
                  <a:lnTo>
                    <a:pt x="626" y="27"/>
                  </a:lnTo>
                  <a:lnTo>
                    <a:pt x="626" y="22"/>
                  </a:lnTo>
                  <a:lnTo>
                    <a:pt x="624" y="18"/>
                  </a:lnTo>
                  <a:lnTo>
                    <a:pt x="623" y="14"/>
                  </a:lnTo>
                  <a:lnTo>
                    <a:pt x="619" y="8"/>
                  </a:lnTo>
                  <a:lnTo>
                    <a:pt x="611" y="3"/>
                  </a:lnTo>
                  <a:lnTo>
                    <a:pt x="607" y="1"/>
                  </a:lnTo>
                  <a:lnTo>
                    <a:pt x="603" y="0"/>
                  </a:lnTo>
                  <a:lnTo>
                    <a:pt x="600" y="0"/>
                  </a:lnTo>
                  <a:lnTo>
                    <a:pt x="596" y="1"/>
                  </a:lnTo>
                  <a:lnTo>
                    <a:pt x="590" y="4"/>
                  </a:lnTo>
                  <a:lnTo>
                    <a:pt x="586" y="6"/>
                  </a:lnTo>
                  <a:lnTo>
                    <a:pt x="586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6" name="Freeform 407"/>
            <p:cNvSpPr/>
            <p:nvPr/>
          </p:nvSpPr>
          <p:spPr bwMode="auto">
            <a:xfrm>
              <a:off x="5599113" y="1095375"/>
              <a:ext cx="249238" cy="177800"/>
            </a:xfrm>
            <a:custGeom>
              <a:avLst/>
              <a:gdLst/>
              <a:ahLst/>
              <a:cxnLst>
                <a:cxn ang="0">
                  <a:pos x="577" y="76"/>
                </a:cxn>
                <a:cxn ang="0">
                  <a:pos x="538" y="154"/>
                </a:cxn>
                <a:cxn ang="0">
                  <a:pos x="474" y="255"/>
                </a:cxn>
                <a:cxn ang="0">
                  <a:pos x="426" y="320"/>
                </a:cxn>
                <a:cxn ang="0">
                  <a:pos x="403" y="358"/>
                </a:cxn>
                <a:cxn ang="0">
                  <a:pos x="382" y="385"/>
                </a:cxn>
                <a:cxn ang="0">
                  <a:pos x="367" y="394"/>
                </a:cxn>
                <a:cxn ang="0">
                  <a:pos x="348" y="386"/>
                </a:cxn>
                <a:cxn ang="0">
                  <a:pos x="317" y="344"/>
                </a:cxn>
                <a:cxn ang="0">
                  <a:pos x="278" y="286"/>
                </a:cxn>
                <a:cxn ang="0">
                  <a:pos x="224" y="225"/>
                </a:cxn>
                <a:cxn ang="0">
                  <a:pos x="151" y="140"/>
                </a:cxn>
                <a:cxn ang="0">
                  <a:pos x="99" y="72"/>
                </a:cxn>
                <a:cxn ang="0">
                  <a:pos x="59" y="35"/>
                </a:cxn>
                <a:cxn ang="0">
                  <a:pos x="49" y="22"/>
                </a:cxn>
                <a:cxn ang="0">
                  <a:pos x="38" y="8"/>
                </a:cxn>
                <a:cxn ang="0">
                  <a:pos x="27" y="0"/>
                </a:cxn>
                <a:cxn ang="0">
                  <a:pos x="15" y="1"/>
                </a:cxn>
                <a:cxn ang="0">
                  <a:pos x="2" y="18"/>
                </a:cxn>
                <a:cxn ang="0">
                  <a:pos x="2" y="31"/>
                </a:cxn>
                <a:cxn ang="0">
                  <a:pos x="6" y="39"/>
                </a:cxn>
                <a:cxn ang="0">
                  <a:pos x="122" y="178"/>
                </a:cxn>
                <a:cxn ang="0">
                  <a:pos x="182" y="247"/>
                </a:cxn>
                <a:cxn ang="0">
                  <a:pos x="246" y="319"/>
                </a:cxn>
                <a:cxn ang="0">
                  <a:pos x="266" y="352"/>
                </a:cxn>
                <a:cxn ang="0">
                  <a:pos x="287" y="387"/>
                </a:cxn>
                <a:cxn ang="0">
                  <a:pos x="326" y="430"/>
                </a:cxn>
                <a:cxn ang="0">
                  <a:pos x="346" y="446"/>
                </a:cxn>
                <a:cxn ang="0">
                  <a:pos x="359" y="449"/>
                </a:cxn>
                <a:cxn ang="0">
                  <a:pos x="375" y="441"/>
                </a:cxn>
                <a:cxn ang="0">
                  <a:pos x="392" y="438"/>
                </a:cxn>
                <a:cxn ang="0">
                  <a:pos x="401" y="430"/>
                </a:cxn>
                <a:cxn ang="0">
                  <a:pos x="411" y="419"/>
                </a:cxn>
                <a:cxn ang="0">
                  <a:pos x="435" y="390"/>
                </a:cxn>
                <a:cxn ang="0">
                  <a:pos x="499" y="301"/>
                </a:cxn>
                <a:cxn ang="0">
                  <a:pos x="535" y="243"/>
                </a:cxn>
                <a:cxn ang="0">
                  <a:pos x="606" y="124"/>
                </a:cxn>
                <a:cxn ang="0">
                  <a:pos x="631" y="60"/>
                </a:cxn>
                <a:cxn ang="0">
                  <a:pos x="631" y="50"/>
                </a:cxn>
                <a:cxn ang="0">
                  <a:pos x="626" y="39"/>
                </a:cxn>
                <a:cxn ang="0">
                  <a:pos x="606" y="31"/>
                </a:cxn>
                <a:cxn ang="0">
                  <a:pos x="594" y="35"/>
                </a:cxn>
                <a:cxn ang="0">
                  <a:pos x="586" y="48"/>
                </a:cxn>
              </a:cxnLst>
              <a:rect l="0" t="0" r="r" b="b"/>
              <a:pathLst>
                <a:path w="631" h="449">
                  <a:moveTo>
                    <a:pt x="586" y="48"/>
                  </a:moveTo>
                  <a:lnTo>
                    <a:pt x="586" y="48"/>
                  </a:lnTo>
                  <a:lnTo>
                    <a:pt x="577" y="76"/>
                  </a:lnTo>
                  <a:lnTo>
                    <a:pt x="567" y="102"/>
                  </a:lnTo>
                  <a:lnTo>
                    <a:pt x="552" y="130"/>
                  </a:lnTo>
                  <a:lnTo>
                    <a:pt x="538" y="154"/>
                  </a:lnTo>
                  <a:lnTo>
                    <a:pt x="507" y="205"/>
                  </a:lnTo>
                  <a:lnTo>
                    <a:pt x="474" y="255"/>
                  </a:lnTo>
                  <a:lnTo>
                    <a:pt x="474" y="255"/>
                  </a:lnTo>
                  <a:lnTo>
                    <a:pt x="463" y="272"/>
                  </a:lnTo>
                  <a:lnTo>
                    <a:pt x="452" y="288"/>
                  </a:lnTo>
                  <a:lnTo>
                    <a:pt x="426" y="320"/>
                  </a:lnTo>
                  <a:lnTo>
                    <a:pt x="426" y="320"/>
                  </a:lnTo>
                  <a:lnTo>
                    <a:pt x="415" y="337"/>
                  </a:lnTo>
                  <a:lnTo>
                    <a:pt x="403" y="358"/>
                  </a:lnTo>
                  <a:lnTo>
                    <a:pt x="397" y="369"/>
                  </a:lnTo>
                  <a:lnTo>
                    <a:pt x="389" y="378"/>
                  </a:lnTo>
                  <a:lnTo>
                    <a:pt x="382" y="385"/>
                  </a:lnTo>
                  <a:lnTo>
                    <a:pt x="375" y="390"/>
                  </a:lnTo>
                  <a:lnTo>
                    <a:pt x="375" y="390"/>
                  </a:lnTo>
                  <a:lnTo>
                    <a:pt x="367" y="394"/>
                  </a:lnTo>
                  <a:lnTo>
                    <a:pt x="361" y="399"/>
                  </a:lnTo>
                  <a:lnTo>
                    <a:pt x="361" y="399"/>
                  </a:lnTo>
                  <a:lnTo>
                    <a:pt x="348" y="386"/>
                  </a:lnTo>
                  <a:lnTo>
                    <a:pt x="338" y="373"/>
                  </a:lnTo>
                  <a:lnTo>
                    <a:pt x="327" y="358"/>
                  </a:lnTo>
                  <a:lnTo>
                    <a:pt x="317" y="344"/>
                  </a:lnTo>
                  <a:lnTo>
                    <a:pt x="299" y="315"/>
                  </a:lnTo>
                  <a:lnTo>
                    <a:pt x="278" y="286"/>
                  </a:lnTo>
                  <a:lnTo>
                    <a:pt x="278" y="286"/>
                  </a:lnTo>
                  <a:lnTo>
                    <a:pt x="261" y="266"/>
                  </a:lnTo>
                  <a:lnTo>
                    <a:pt x="242" y="246"/>
                  </a:lnTo>
                  <a:lnTo>
                    <a:pt x="224" y="225"/>
                  </a:lnTo>
                  <a:lnTo>
                    <a:pt x="206" y="205"/>
                  </a:lnTo>
                  <a:lnTo>
                    <a:pt x="206" y="205"/>
                  </a:lnTo>
                  <a:lnTo>
                    <a:pt x="151" y="140"/>
                  </a:lnTo>
                  <a:lnTo>
                    <a:pt x="125" y="106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89" y="60"/>
                  </a:lnTo>
                  <a:lnTo>
                    <a:pt x="82" y="52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4" y="29"/>
                  </a:lnTo>
                  <a:lnTo>
                    <a:pt x="49" y="22"/>
                  </a:lnTo>
                  <a:lnTo>
                    <a:pt x="44" y="14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4" y="4"/>
                  </a:lnTo>
                  <a:lnTo>
                    <a:pt x="30" y="1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8" y="7"/>
                  </a:lnTo>
                  <a:lnTo>
                    <a:pt x="3" y="14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31"/>
                  </a:lnTo>
                  <a:lnTo>
                    <a:pt x="3" y="35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44" y="84"/>
                  </a:lnTo>
                  <a:lnTo>
                    <a:pt x="83" y="130"/>
                  </a:lnTo>
                  <a:lnTo>
                    <a:pt x="122" y="178"/>
                  </a:lnTo>
                  <a:lnTo>
                    <a:pt x="161" y="224"/>
                  </a:lnTo>
                  <a:lnTo>
                    <a:pt x="161" y="224"/>
                  </a:lnTo>
                  <a:lnTo>
                    <a:pt x="182" y="247"/>
                  </a:lnTo>
                  <a:lnTo>
                    <a:pt x="204" y="271"/>
                  </a:lnTo>
                  <a:lnTo>
                    <a:pt x="225" y="294"/>
                  </a:lnTo>
                  <a:lnTo>
                    <a:pt x="246" y="319"/>
                  </a:lnTo>
                  <a:lnTo>
                    <a:pt x="246" y="319"/>
                  </a:lnTo>
                  <a:lnTo>
                    <a:pt x="257" y="335"/>
                  </a:lnTo>
                  <a:lnTo>
                    <a:pt x="266" y="352"/>
                  </a:lnTo>
                  <a:lnTo>
                    <a:pt x="276" y="370"/>
                  </a:lnTo>
                  <a:lnTo>
                    <a:pt x="287" y="387"/>
                  </a:lnTo>
                  <a:lnTo>
                    <a:pt x="287" y="387"/>
                  </a:lnTo>
                  <a:lnTo>
                    <a:pt x="299" y="403"/>
                  </a:lnTo>
                  <a:lnTo>
                    <a:pt x="312" y="417"/>
                  </a:lnTo>
                  <a:lnTo>
                    <a:pt x="326" y="430"/>
                  </a:lnTo>
                  <a:lnTo>
                    <a:pt x="341" y="443"/>
                  </a:lnTo>
                  <a:lnTo>
                    <a:pt x="341" y="443"/>
                  </a:lnTo>
                  <a:lnTo>
                    <a:pt x="346" y="446"/>
                  </a:lnTo>
                  <a:lnTo>
                    <a:pt x="350" y="447"/>
                  </a:lnTo>
                  <a:lnTo>
                    <a:pt x="355" y="449"/>
                  </a:lnTo>
                  <a:lnTo>
                    <a:pt x="359" y="449"/>
                  </a:lnTo>
                  <a:lnTo>
                    <a:pt x="363" y="447"/>
                  </a:lnTo>
                  <a:lnTo>
                    <a:pt x="368" y="446"/>
                  </a:lnTo>
                  <a:lnTo>
                    <a:pt x="375" y="441"/>
                  </a:lnTo>
                  <a:lnTo>
                    <a:pt x="375" y="441"/>
                  </a:lnTo>
                  <a:lnTo>
                    <a:pt x="384" y="441"/>
                  </a:lnTo>
                  <a:lnTo>
                    <a:pt x="392" y="438"/>
                  </a:lnTo>
                  <a:lnTo>
                    <a:pt x="395" y="437"/>
                  </a:lnTo>
                  <a:lnTo>
                    <a:pt x="398" y="433"/>
                  </a:lnTo>
                  <a:lnTo>
                    <a:pt x="401" y="430"/>
                  </a:lnTo>
                  <a:lnTo>
                    <a:pt x="402" y="425"/>
                  </a:lnTo>
                  <a:lnTo>
                    <a:pt x="402" y="425"/>
                  </a:lnTo>
                  <a:lnTo>
                    <a:pt x="411" y="419"/>
                  </a:lnTo>
                  <a:lnTo>
                    <a:pt x="419" y="409"/>
                  </a:lnTo>
                  <a:lnTo>
                    <a:pt x="435" y="390"/>
                  </a:lnTo>
                  <a:lnTo>
                    <a:pt x="435" y="390"/>
                  </a:lnTo>
                  <a:lnTo>
                    <a:pt x="467" y="347"/>
                  </a:lnTo>
                  <a:lnTo>
                    <a:pt x="484" y="324"/>
                  </a:lnTo>
                  <a:lnTo>
                    <a:pt x="499" y="301"/>
                  </a:lnTo>
                  <a:lnTo>
                    <a:pt x="499" y="301"/>
                  </a:lnTo>
                  <a:lnTo>
                    <a:pt x="517" y="272"/>
                  </a:lnTo>
                  <a:lnTo>
                    <a:pt x="535" y="243"/>
                  </a:lnTo>
                  <a:lnTo>
                    <a:pt x="573" y="184"/>
                  </a:lnTo>
                  <a:lnTo>
                    <a:pt x="590" y="154"/>
                  </a:lnTo>
                  <a:lnTo>
                    <a:pt x="606" y="124"/>
                  </a:lnTo>
                  <a:lnTo>
                    <a:pt x="620" y="93"/>
                  </a:lnTo>
                  <a:lnTo>
                    <a:pt x="626" y="76"/>
                  </a:lnTo>
                  <a:lnTo>
                    <a:pt x="631" y="60"/>
                  </a:lnTo>
                  <a:lnTo>
                    <a:pt x="631" y="60"/>
                  </a:lnTo>
                  <a:lnTo>
                    <a:pt x="631" y="55"/>
                  </a:lnTo>
                  <a:lnTo>
                    <a:pt x="631" y="50"/>
                  </a:lnTo>
                  <a:lnTo>
                    <a:pt x="630" y="46"/>
                  </a:lnTo>
                  <a:lnTo>
                    <a:pt x="628" y="42"/>
                  </a:lnTo>
                  <a:lnTo>
                    <a:pt x="626" y="39"/>
                  </a:lnTo>
                  <a:lnTo>
                    <a:pt x="622" y="37"/>
                  </a:lnTo>
                  <a:lnTo>
                    <a:pt x="614" y="33"/>
                  </a:lnTo>
                  <a:lnTo>
                    <a:pt x="606" y="31"/>
                  </a:lnTo>
                  <a:lnTo>
                    <a:pt x="602" y="33"/>
                  </a:lnTo>
                  <a:lnTo>
                    <a:pt x="598" y="34"/>
                  </a:lnTo>
                  <a:lnTo>
                    <a:pt x="594" y="35"/>
                  </a:lnTo>
                  <a:lnTo>
                    <a:pt x="590" y="39"/>
                  </a:lnTo>
                  <a:lnTo>
                    <a:pt x="588" y="43"/>
                  </a:lnTo>
                  <a:lnTo>
                    <a:pt x="586" y="48"/>
                  </a:lnTo>
                  <a:lnTo>
                    <a:pt x="586" y="4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8351629" y="2525872"/>
            <a:ext cx="726458" cy="718938"/>
            <a:chOff x="3100388" y="1978025"/>
            <a:chExt cx="766763" cy="758826"/>
          </a:xfrm>
          <a:solidFill>
            <a:schemeClr val="bg1"/>
          </a:solidFill>
        </p:grpSpPr>
        <p:sp>
          <p:nvSpPr>
            <p:cNvPr id="98" name="Freeform 560"/>
            <p:cNvSpPr/>
            <p:nvPr/>
          </p:nvSpPr>
          <p:spPr bwMode="auto">
            <a:xfrm>
              <a:off x="3306763" y="2555875"/>
              <a:ext cx="34925" cy="76200"/>
            </a:xfrm>
            <a:custGeom>
              <a:avLst/>
              <a:gdLst/>
              <a:ahLst/>
              <a:cxnLst>
                <a:cxn ang="0">
                  <a:pos x="77" y="3"/>
                </a:cxn>
                <a:cxn ang="0">
                  <a:pos x="77" y="3"/>
                </a:cxn>
                <a:cxn ang="0">
                  <a:pos x="54" y="47"/>
                </a:cxn>
                <a:cxn ang="0">
                  <a:pos x="31" y="93"/>
                </a:cxn>
                <a:cxn ang="0">
                  <a:pos x="22" y="115"/>
                </a:cxn>
                <a:cxn ang="0">
                  <a:pos x="13" y="139"/>
                </a:cxn>
                <a:cxn ang="0">
                  <a:pos x="5" y="164"/>
                </a:cxn>
                <a:cxn ang="0">
                  <a:pos x="0" y="187"/>
                </a:cxn>
                <a:cxn ang="0">
                  <a:pos x="0" y="187"/>
                </a:cxn>
                <a:cxn ang="0">
                  <a:pos x="0" y="190"/>
                </a:cxn>
                <a:cxn ang="0">
                  <a:pos x="1" y="191"/>
                </a:cxn>
                <a:cxn ang="0">
                  <a:pos x="5" y="194"/>
                </a:cxn>
                <a:cxn ang="0">
                  <a:pos x="6" y="194"/>
                </a:cxn>
                <a:cxn ang="0">
                  <a:pos x="9" y="194"/>
                </a:cxn>
                <a:cxn ang="0">
                  <a:pos x="10" y="192"/>
                </a:cxn>
                <a:cxn ang="0">
                  <a:pos x="12" y="190"/>
                </a:cxn>
                <a:cxn ang="0">
                  <a:pos x="12" y="190"/>
                </a:cxn>
                <a:cxn ang="0">
                  <a:pos x="17" y="166"/>
                </a:cxn>
                <a:cxn ang="0">
                  <a:pos x="23" y="143"/>
                </a:cxn>
                <a:cxn ang="0">
                  <a:pos x="33" y="120"/>
                </a:cxn>
                <a:cxn ang="0">
                  <a:pos x="42" y="97"/>
                </a:cxn>
                <a:cxn ang="0">
                  <a:pos x="64" y="52"/>
                </a:cxn>
                <a:cxn ang="0">
                  <a:pos x="86" y="9"/>
                </a:cxn>
                <a:cxn ang="0">
                  <a:pos x="86" y="9"/>
                </a:cxn>
                <a:cxn ang="0">
                  <a:pos x="88" y="7"/>
                </a:cxn>
                <a:cxn ang="0">
                  <a:pos x="88" y="4"/>
                </a:cxn>
                <a:cxn ang="0">
                  <a:pos x="85" y="1"/>
                </a:cxn>
                <a:cxn ang="0">
                  <a:pos x="80" y="0"/>
                </a:cxn>
                <a:cxn ang="0">
                  <a:pos x="78" y="1"/>
                </a:cxn>
                <a:cxn ang="0">
                  <a:pos x="77" y="3"/>
                </a:cxn>
                <a:cxn ang="0">
                  <a:pos x="77" y="3"/>
                </a:cxn>
              </a:cxnLst>
              <a:rect l="0" t="0" r="r" b="b"/>
              <a:pathLst>
                <a:path w="88" h="194">
                  <a:moveTo>
                    <a:pt x="77" y="3"/>
                  </a:moveTo>
                  <a:lnTo>
                    <a:pt x="77" y="3"/>
                  </a:lnTo>
                  <a:lnTo>
                    <a:pt x="54" y="47"/>
                  </a:lnTo>
                  <a:lnTo>
                    <a:pt x="31" y="93"/>
                  </a:lnTo>
                  <a:lnTo>
                    <a:pt x="22" y="115"/>
                  </a:lnTo>
                  <a:lnTo>
                    <a:pt x="13" y="139"/>
                  </a:lnTo>
                  <a:lnTo>
                    <a:pt x="5" y="164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90"/>
                  </a:lnTo>
                  <a:lnTo>
                    <a:pt x="1" y="191"/>
                  </a:lnTo>
                  <a:lnTo>
                    <a:pt x="5" y="194"/>
                  </a:lnTo>
                  <a:lnTo>
                    <a:pt x="6" y="194"/>
                  </a:lnTo>
                  <a:lnTo>
                    <a:pt x="9" y="194"/>
                  </a:lnTo>
                  <a:lnTo>
                    <a:pt x="10" y="192"/>
                  </a:lnTo>
                  <a:lnTo>
                    <a:pt x="12" y="190"/>
                  </a:lnTo>
                  <a:lnTo>
                    <a:pt x="12" y="190"/>
                  </a:lnTo>
                  <a:lnTo>
                    <a:pt x="17" y="166"/>
                  </a:lnTo>
                  <a:lnTo>
                    <a:pt x="23" y="143"/>
                  </a:lnTo>
                  <a:lnTo>
                    <a:pt x="33" y="120"/>
                  </a:lnTo>
                  <a:lnTo>
                    <a:pt x="42" y="97"/>
                  </a:lnTo>
                  <a:lnTo>
                    <a:pt x="64" y="52"/>
                  </a:lnTo>
                  <a:lnTo>
                    <a:pt x="86" y="9"/>
                  </a:lnTo>
                  <a:lnTo>
                    <a:pt x="86" y="9"/>
                  </a:lnTo>
                  <a:lnTo>
                    <a:pt x="88" y="7"/>
                  </a:lnTo>
                  <a:lnTo>
                    <a:pt x="88" y="4"/>
                  </a:lnTo>
                  <a:lnTo>
                    <a:pt x="85" y="1"/>
                  </a:lnTo>
                  <a:lnTo>
                    <a:pt x="80" y="0"/>
                  </a:lnTo>
                  <a:lnTo>
                    <a:pt x="78" y="1"/>
                  </a:lnTo>
                  <a:lnTo>
                    <a:pt x="77" y="3"/>
                  </a:lnTo>
                  <a:lnTo>
                    <a:pt x="77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9" name="Freeform 561"/>
            <p:cNvSpPr/>
            <p:nvPr/>
          </p:nvSpPr>
          <p:spPr bwMode="auto">
            <a:xfrm>
              <a:off x="3319463" y="2565400"/>
              <a:ext cx="47625" cy="98425"/>
            </a:xfrm>
            <a:custGeom>
              <a:avLst/>
              <a:gdLst/>
              <a:ahLst/>
              <a:cxnLst>
                <a:cxn ang="0">
                  <a:pos x="108" y="3"/>
                </a:cxn>
                <a:cxn ang="0">
                  <a:pos x="108" y="3"/>
                </a:cxn>
                <a:cxn ang="0">
                  <a:pos x="102" y="12"/>
                </a:cxn>
                <a:cxn ang="0">
                  <a:pos x="95" y="23"/>
                </a:cxn>
                <a:cxn ang="0">
                  <a:pos x="89" y="33"/>
                </a:cxn>
                <a:cxn ang="0">
                  <a:pos x="84" y="45"/>
                </a:cxn>
                <a:cxn ang="0">
                  <a:pos x="84" y="45"/>
                </a:cxn>
                <a:cxn ang="0">
                  <a:pos x="65" y="85"/>
                </a:cxn>
                <a:cxn ang="0">
                  <a:pos x="47" y="126"/>
                </a:cxn>
                <a:cxn ang="0">
                  <a:pos x="47" y="126"/>
                </a:cxn>
                <a:cxn ang="0">
                  <a:pos x="34" y="155"/>
                </a:cxn>
                <a:cxn ang="0">
                  <a:pos x="20" y="182"/>
                </a:cxn>
                <a:cxn ang="0">
                  <a:pos x="13" y="196"/>
                </a:cxn>
                <a:cxn ang="0">
                  <a:pos x="8" y="211"/>
                </a:cxn>
                <a:cxn ang="0">
                  <a:pos x="3" y="227"/>
                </a:cxn>
                <a:cxn ang="0">
                  <a:pos x="0" y="242"/>
                </a:cxn>
                <a:cxn ang="0">
                  <a:pos x="0" y="242"/>
                </a:cxn>
                <a:cxn ang="0">
                  <a:pos x="0" y="245"/>
                </a:cxn>
                <a:cxn ang="0">
                  <a:pos x="1" y="246"/>
                </a:cxn>
                <a:cxn ang="0">
                  <a:pos x="4" y="247"/>
                </a:cxn>
                <a:cxn ang="0">
                  <a:pos x="5" y="247"/>
                </a:cxn>
                <a:cxn ang="0">
                  <a:pos x="9" y="246"/>
                </a:cxn>
                <a:cxn ang="0">
                  <a:pos x="10" y="245"/>
                </a:cxn>
                <a:cxn ang="0">
                  <a:pos x="12" y="242"/>
                </a:cxn>
                <a:cxn ang="0">
                  <a:pos x="12" y="242"/>
                </a:cxn>
                <a:cxn ang="0">
                  <a:pos x="14" y="228"/>
                </a:cxn>
                <a:cxn ang="0">
                  <a:pos x="18" y="213"/>
                </a:cxn>
                <a:cxn ang="0">
                  <a:pos x="23" y="199"/>
                </a:cxn>
                <a:cxn ang="0">
                  <a:pos x="30" y="185"/>
                </a:cxn>
                <a:cxn ang="0">
                  <a:pos x="43" y="159"/>
                </a:cxn>
                <a:cxn ang="0">
                  <a:pos x="57" y="131"/>
                </a:cxn>
                <a:cxn ang="0">
                  <a:pos x="57" y="131"/>
                </a:cxn>
                <a:cxn ang="0">
                  <a:pos x="71" y="101"/>
                </a:cxn>
                <a:cxn ang="0">
                  <a:pos x="84" y="68"/>
                </a:cxn>
                <a:cxn ang="0">
                  <a:pos x="90" y="53"/>
                </a:cxn>
                <a:cxn ang="0">
                  <a:pos x="98" y="38"/>
                </a:cxn>
                <a:cxn ang="0">
                  <a:pos x="107" y="24"/>
                </a:cxn>
                <a:cxn ang="0">
                  <a:pos x="116" y="11"/>
                </a:cxn>
                <a:cxn ang="0">
                  <a:pos x="116" y="11"/>
                </a:cxn>
                <a:cxn ang="0">
                  <a:pos x="118" y="8"/>
                </a:cxn>
                <a:cxn ang="0">
                  <a:pos x="118" y="6"/>
                </a:cxn>
                <a:cxn ang="0">
                  <a:pos x="116" y="3"/>
                </a:cxn>
                <a:cxn ang="0">
                  <a:pos x="114" y="2"/>
                </a:cxn>
                <a:cxn ang="0">
                  <a:pos x="112" y="0"/>
                </a:cxn>
                <a:cxn ang="0">
                  <a:pos x="110" y="2"/>
                </a:cxn>
                <a:cxn ang="0">
                  <a:pos x="108" y="3"/>
                </a:cxn>
                <a:cxn ang="0">
                  <a:pos x="108" y="3"/>
                </a:cxn>
              </a:cxnLst>
              <a:rect l="0" t="0" r="r" b="b"/>
              <a:pathLst>
                <a:path w="118" h="247">
                  <a:moveTo>
                    <a:pt x="108" y="3"/>
                  </a:moveTo>
                  <a:lnTo>
                    <a:pt x="108" y="3"/>
                  </a:lnTo>
                  <a:lnTo>
                    <a:pt x="102" y="12"/>
                  </a:lnTo>
                  <a:lnTo>
                    <a:pt x="95" y="23"/>
                  </a:lnTo>
                  <a:lnTo>
                    <a:pt x="89" y="33"/>
                  </a:lnTo>
                  <a:lnTo>
                    <a:pt x="84" y="45"/>
                  </a:lnTo>
                  <a:lnTo>
                    <a:pt x="84" y="45"/>
                  </a:lnTo>
                  <a:lnTo>
                    <a:pt x="65" y="85"/>
                  </a:lnTo>
                  <a:lnTo>
                    <a:pt x="47" y="126"/>
                  </a:lnTo>
                  <a:lnTo>
                    <a:pt x="47" y="126"/>
                  </a:lnTo>
                  <a:lnTo>
                    <a:pt x="34" y="155"/>
                  </a:lnTo>
                  <a:lnTo>
                    <a:pt x="20" y="182"/>
                  </a:lnTo>
                  <a:lnTo>
                    <a:pt x="13" y="196"/>
                  </a:lnTo>
                  <a:lnTo>
                    <a:pt x="8" y="211"/>
                  </a:lnTo>
                  <a:lnTo>
                    <a:pt x="3" y="227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5"/>
                  </a:lnTo>
                  <a:lnTo>
                    <a:pt x="1" y="246"/>
                  </a:lnTo>
                  <a:lnTo>
                    <a:pt x="4" y="247"/>
                  </a:lnTo>
                  <a:lnTo>
                    <a:pt x="5" y="247"/>
                  </a:lnTo>
                  <a:lnTo>
                    <a:pt x="9" y="246"/>
                  </a:lnTo>
                  <a:lnTo>
                    <a:pt x="10" y="245"/>
                  </a:lnTo>
                  <a:lnTo>
                    <a:pt x="12" y="242"/>
                  </a:lnTo>
                  <a:lnTo>
                    <a:pt x="12" y="242"/>
                  </a:lnTo>
                  <a:lnTo>
                    <a:pt x="14" y="228"/>
                  </a:lnTo>
                  <a:lnTo>
                    <a:pt x="18" y="213"/>
                  </a:lnTo>
                  <a:lnTo>
                    <a:pt x="23" y="199"/>
                  </a:lnTo>
                  <a:lnTo>
                    <a:pt x="30" y="185"/>
                  </a:lnTo>
                  <a:lnTo>
                    <a:pt x="43" y="159"/>
                  </a:lnTo>
                  <a:lnTo>
                    <a:pt x="57" y="131"/>
                  </a:lnTo>
                  <a:lnTo>
                    <a:pt x="57" y="131"/>
                  </a:lnTo>
                  <a:lnTo>
                    <a:pt x="71" y="101"/>
                  </a:lnTo>
                  <a:lnTo>
                    <a:pt x="84" y="68"/>
                  </a:lnTo>
                  <a:lnTo>
                    <a:pt x="90" y="53"/>
                  </a:lnTo>
                  <a:lnTo>
                    <a:pt x="98" y="38"/>
                  </a:lnTo>
                  <a:lnTo>
                    <a:pt x="107" y="24"/>
                  </a:lnTo>
                  <a:lnTo>
                    <a:pt x="116" y="11"/>
                  </a:lnTo>
                  <a:lnTo>
                    <a:pt x="116" y="11"/>
                  </a:lnTo>
                  <a:lnTo>
                    <a:pt x="118" y="8"/>
                  </a:lnTo>
                  <a:lnTo>
                    <a:pt x="118" y="6"/>
                  </a:lnTo>
                  <a:lnTo>
                    <a:pt x="116" y="3"/>
                  </a:lnTo>
                  <a:lnTo>
                    <a:pt x="114" y="2"/>
                  </a:lnTo>
                  <a:lnTo>
                    <a:pt x="112" y="0"/>
                  </a:lnTo>
                  <a:lnTo>
                    <a:pt x="110" y="2"/>
                  </a:lnTo>
                  <a:lnTo>
                    <a:pt x="108" y="3"/>
                  </a:lnTo>
                  <a:lnTo>
                    <a:pt x="108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0" name="Freeform 562"/>
            <p:cNvSpPr/>
            <p:nvPr/>
          </p:nvSpPr>
          <p:spPr bwMode="auto">
            <a:xfrm>
              <a:off x="3328988" y="2595563"/>
              <a:ext cx="55563" cy="95250"/>
            </a:xfrm>
            <a:custGeom>
              <a:avLst/>
              <a:gdLst/>
              <a:ahLst/>
              <a:cxnLst>
                <a:cxn ang="0">
                  <a:pos x="131" y="2"/>
                </a:cxn>
                <a:cxn ang="0">
                  <a:pos x="131" y="2"/>
                </a:cxn>
                <a:cxn ang="0">
                  <a:pos x="119" y="14"/>
                </a:cxn>
                <a:cxn ang="0">
                  <a:pos x="109" y="27"/>
                </a:cxn>
                <a:cxn ang="0">
                  <a:pos x="91" y="54"/>
                </a:cxn>
                <a:cxn ang="0">
                  <a:pos x="74" y="82"/>
                </a:cxn>
                <a:cxn ang="0">
                  <a:pos x="58" y="112"/>
                </a:cxn>
                <a:cxn ang="0">
                  <a:pos x="31" y="172"/>
                </a:cxn>
                <a:cxn ang="0">
                  <a:pos x="16" y="202"/>
                </a:cxn>
                <a:cxn ang="0">
                  <a:pos x="0" y="231"/>
                </a:cxn>
                <a:cxn ang="0">
                  <a:pos x="0" y="231"/>
                </a:cxn>
                <a:cxn ang="0">
                  <a:pos x="0" y="233"/>
                </a:cxn>
                <a:cxn ang="0">
                  <a:pos x="0" y="236"/>
                </a:cxn>
                <a:cxn ang="0">
                  <a:pos x="3" y="238"/>
                </a:cxn>
                <a:cxn ang="0">
                  <a:pos x="7" y="240"/>
                </a:cxn>
                <a:cxn ang="0">
                  <a:pos x="10" y="238"/>
                </a:cxn>
                <a:cxn ang="0">
                  <a:pos x="11" y="237"/>
                </a:cxn>
                <a:cxn ang="0">
                  <a:pos x="11" y="237"/>
                </a:cxn>
                <a:cxn ang="0">
                  <a:pos x="25" y="207"/>
                </a:cxn>
                <a:cxn ang="0">
                  <a:pos x="40" y="178"/>
                </a:cxn>
                <a:cxn ang="0">
                  <a:pos x="67" y="118"/>
                </a:cxn>
                <a:cxn ang="0">
                  <a:pos x="83" y="89"/>
                </a:cxn>
                <a:cxn ang="0">
                  <a:pos x="99" y="61"/>
                </a:cxn>
                <a:cxn ang="0">
                  <a:pos x="118" y="34"/>
                </a:cxn>
                <a:cxn ang="0">
                  <a:pos x="129" y="21"/>
                </a:cxn>
                <a:cxn ang="0">
                  <a:pos x="139" y="10"/>
                </a:cxn>
                <a:cxn ang="0">
                  <a:pos x="139" y="10"/>
                </a:cxn>
                <a:cxn ang="0">
                  <a:pos x="140" y="7"/>
                </a:cxn>
                <a:cxn ang="0">
                  <a:pos x="140" y="6"/>
                </a:cxn>
                <a:cxn ang="0">
                  <a:pos x="139" y="2"/>
                </a:cxn>
                <a:cxn ang="0">
                  <a:pos x="135" y="0"/>
                </a:cxn>
                <a:cxn ang="0">
                  <a:pos x="133" y="0"/>
                </a:cxn>
                <a:cxn ang="0">
                  <a:pos x="131" y="2"/>
                </a:cxn>
                <a:cxn ang="0">
                  <a:pos x="131" y="2"/>
                </a:cxn>
              </a:cxnLst>
              <a:rect l="0" t="0" r="r" b="b"/>
              <a:pathLst>
                <a:path w="140" h="240">
                  <a:moveTo>
                    <a:pt x="131" y="2"/>
                  </a:moveTo>
                  <a:lnTo>
                    <a:pt x="131" y="2"/>
                  </a:lnTo>
                  <a:lnTo>
                    <a:pt x="119" y="14"/>
                  </a:lnTo>
                  <a:lnTo>
                    <a:pt x="109" y="27"/>
                  </a:lnTo>
                  <a:lnTo>
                    <a:pt x="91" y="54"/>
                  </a:lnTo>
                  <a:lnTo>
                    <a:pt x="74" y="82"/>
                  </a:lnTo>
                  <a:lnTo>
                    <a:pt x="58" y="112"/>
                  </a:lnTo>
                  <a:lnTo>
                    <a:pt x="31" y="172"/>
                  </a:lnTo>
                  <a:lnTo>
                    <a:pt x="16" y="202"/>
                  </a:lnTo>
                  <a:lnTo>
                    <a:pt x="0" y="231"/>
                  </a:lnTo>
                  <a:lnTo>
                    <a:pt x="0" y="231"/>
                  </a:lnTo>
                  <a:lnTo>
                    <a:pt x="0" y="233"/>
                  </a:lnTo>
                  <a:lnTo>
                    <a:pt x="0" y="236"/>
                  </a:lnTo>
                  <a:lnTo>
                    <a:pt x="3" y="238"/>
                  </a:lnTo>
                  <a:lnTo>
                    <a:pt x="7" y="240"/>
                  </a:lnTo>
                  <a:lnTo>
                    <a:pt x="10" y="238"/>
                  </a:lnTo>
                  <a:lnTo>
                    <a:pt x="11" y="237"/>
                  </a:lnTo>
                  <a:lnTo>
                    <a:pt x="11" y="237"/>
                  </a:lnTo>
                  <a:lnTo>
                    <a:pt x="25" y="207"/>
                  </a:lnTo>
                  <a:lnTo>
                    <a:pt x="40" y="178"/>
                  </a:lnTo>
                  <a:lnTo>
                    <a:pt x="67" y="118"/>
                  </a:lnTo>
                  <a:lnTo>
                    <a:pt x="83" y="89"/>
                  </a:lnTo>
                  <a:lnTo>
                    <a:pt x="99" y="61"/>
                  </a:lnTo>
                  <a:lnTo>
                    <a:pt x="118" y="34"/>
                  </a:lnTo>
                  <a:lnTo>
                    <a:pt x="129" y="21"/>
                  </a:lnTo>
                  <a:lnTo>
                    <a:pt x="139" y="10"/>
                  </a:lnTo>
                  <a:lnTo>
                    <a:pt x="139" y="10"/>
                  </a:lnTo>
                  <a:lnTo>
                    <a:pt x="140" y="7"/>
                  </a:lnTo>
                  <a:lnTo>
                    <a:pt x="140" y="6"/>
                  </a:lnTo>
                  <a:lnTo>
                    <a:pt x="139" y="2"/>
                  </a:lnTo>
                  <a:lnTo>
                    <a:pt x="135" y="0"/>
                  </a:lnTo>
                  <a:lnTo>
                    <a:pt x="133" y="0"/>
                  </a:lnTo>
                  <a:lnTo>
                    <a:pt x="131" y="2"/>
                  </a:lnTo>
                  <a:lnTo>
                    <a:pt x="131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1" name="Freeform 563"/>
            <p:cNvSpPr/>
            <p:nvPr/>
          </p:nvSpPr>
          <p:spPr bwMode="auto">
            <a:xfrm>
              <a:off x="3352801" y="2620963"/>
              <a:ext cx="53975" cy="90488"/>
            </a:xfrm>
            <a:custGeom>
              <a:avLst/>
              <a:gdLst/>
              <a:ahLst/>
              <a:cxnLst>
                <a:cxn ang="0">
                  <a:pos x="124" y="1"/>
                </a:cxn>
                <a:cxn ang="0">
                  <a:pos x="124" y="1"/>
                </a:cxn>
                <a:cxn ang="0">
                  <a:pos x="104" y="24"/>
                </a:cxn>
                <a:cxn ang="0">
                  <a:pos x="86" y="47"/>
                </a:cxn>
                <a:cxn ang="0">
                  <a:pos x="86" y="47"/>
                </a:cxn>
                <a:cxn ang="0">
                  <a:pos x="78" y="58"/>
                </a:cxn>
                <a:cxn ang="0">
                  <a:pos x="72" y="70"/>
                </a:cxn>
                <a:cxn ang="0">
                  <a:pos x="60" y="96"/>
                </a:cxn>
                <a:cxn ang="0">
                  <a:pos x="60" y="96"/>
                </a:cxn>
                <a:cxn ang="0">
                  <a:pos x="30" y="155"/>
                </a:cxn>
                <a:cxn ang="0">
                  <a:pos x="1" y="215"/>
                </a:cxn>
                <a:cxn ang="0">
                  <a:pos x="1" y="215"/>
                </a:cxn>
                <a:cxn ang="0">
                  <a:pos x="0" y="218"/>
                </a:cxn>
                <a:cxn ang="0">
                  <a:pos x="1" y="221"/>
                </a:cxn>
                <a:cxn ang="0">
                  <a:pos x="4" y="223"/>
                </a:cxn>
                <a:cxn ang="0">
                  <a:pos x="5" y="224"/>
                </a:cxn>
                <a:cxn ang="0">
                  <a:pos x="7" y="224"/>
                </a:cxn>
                <a:cxn ang="0">
                  <a:pos x="9" y="223"/>
                </a:cxn>
                <a:cxn ang="0">
                  <a:pos x="10" y="222"/>
                </a:cxn>
                <a:cxn ang="0">
                  <a:pos x="10" y="222"/>
                </a:cxn>
                <a:cxn ang="0">
                  <a:pos x="35" y="170"/>
                </a:cxn>
                <a:cxn ang="0">
                  <a:pos x="60" y="119"/>
                </a:cxn>
                <a:cxn ang="0">
                  <a:pos x="60" y="119"/>
                </a:cxn>
                <a:cxn ang="0">
                  <a:pos x="68" y="104"/>
                </a:cxn>
                <a:cxn ang="0">
                  <a:pos x="75" y="90"/>
                </a:cxn>
                <a:cxn ang="0">
                  <a:pos x="92" y="62"/>
                </a:cxn>
                <a:cxn ang="0">
                  <a:pos x="111" y="35"/>
                </a:cxn>
                <a:cxn ang="0">
                  <a:pos x="132" y="10"/>
                </a:cxn>
                <a:cxn ang="0">
                  <a:pos x="132" y="10"/>
                </a:cxn>
                <a:cxn ang="0">
                  <a:pos x="133" y="7"/>
                </a:cxn>
                <a:cxn ang="0">
                  <a:pos x="133" y="5"/>
                </a:cxn>
                <a:cxn ang="0">
                  <a:pos x="130" y="1"/>
                </a:cxn>
                <a:cxn ang="0">
                  <a:pos x="129" y="0"/>
                </a:cxn>
                <a:cxn ang="0">
                  <a:pos x="128" y="0"/>
                </a:cxn>
                <a:cxn ang="0">
                  <a:pos x="125" y="0"/>
                </a:cxn>
                <a:cxn ang="0">
                  <a:pos x="124" y="1"/>
                </a:cxn>
                <a:cxn ang="0">
                  <a:pos x="124" y="1"/>
                </a:cxn>
              </a:cxnLst>
              <a:rect l="0" t="0" r="r" b="b"/>
              <a:pathLst>
                <a:path w="133" h="224">
                  <a:moveTo>
                    <a:pt x="124" y="1"/>
                  </a:moveTo>
                  <a:lnTo>
                    <a:pt x="124" y="1"/>
                  </a:lnTo>
                  <a:lnTo>
                    <a:pt x="104" y="24"/>
                  </a:lnTo>
                  <a:lnTo>
                    <a:pt x="86" y="47"/>
                  </a:lnTo>
                  <a:lnTo>
                    <a:pt x="86" y="47"/>
                  </a:lnTo>
                  <a:lnTo>
                    <a:pt x="78" y="58"/>
                  </a:lnTo>
                  <a:lnTo>
                    <a:pt x="72" y="70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30" y="155"/>
                  </a:lnTo>
                  <a:lnTo>
                    <a:pt x="1" y="215"/>
                  </a:lnTo>
                  <a:lnTo>
                    <a:pt x="1" y="215"/>
                  </a:lnTo>
                  <a:lnTo>
                    <a:pt x="0" y="218"/>
                  </a:lnTo>
                  <a:lnTo>
                    <a:pt x="1" y="221"/>
                  </a:lnTo>
                  <a:lnTo>
                    <a:pt x="4" y="223"/>
                  </a:lnTo>
                  <a:lnTo>
                    <a:pt x="5" y="224"/>
                  </a:lnTo>
                  <a:lnTo>
                    <a:pt x="7" y="224"/>
                  </a:lnTo>
                  <a:lnTo>
                    <a:pt x="9" y="223"/>
                  </a:lnTo>
                  <a:lnTo>
                    <a:pt x="10" y="222"/>
                  </a:lnTo>
                  <a:lnTo>
                    <a:pt x="10" y="222"/>
                  </a:lnTo>
                  <a:lnTo>
                    <a:pt x="35" y="170"/>
                  </a:lnTo>
                  <a:lnTo>
                    <a:pt x="60" y="119"/>
                  </a:lnTo>
                  <a:lnTo>
                    <a:pt x="60" y="119"/>
                  </a:lnTo>
                  <a:lnTo>
                    <a:pt x="68" y="104"/>
                  </a:lnTo>
                  <a:lnTo>
                    <a:pt x="75" y="90"/>
                  </a:lnTo>
                  <a:lnTo>
                    <a:pt x="92" y="62"/>
                  </a:lnTo>
                  <a:lnTo>
                    <a:pt x="111" y="35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3" y="7"/>
                  </a:lnTo>
                  <a:lnTo>
                    <a:pt x="133" y="5"/>
                  </a:lnTo>
                  <a:lnTo>
                    <a:pt x="130" y="1"/>
                  </a:lnTo>
                  <a:lnTo>
                    <a:pt x="129" y="0"/>
                  </a:lnTo>
                  <a:lnTo>
                    <a:pt x="128" y="0"/>
                  </a:lnTo>
                  <a:lnTo>
                    <a:pt x="125" y="0"/>
                  </a:lnTo>
                  <a:lnTo>
                    <a:pt x="124" y="1"/>
                  </a:lnTo>
                  <a:lnTo>
                    <a:pt x="124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2" name="Freeform 564"/>
            <p:cNvSpPr/>
            <p:nvPr/>
          </p:nvSpPr>
          <p:spPr bwMode="auto">
            <a:xfrm>
              <a:off x="3382963" y="2638425"/>
              <a:ext cx="47625" cy="87313"/>
            </a:xfrm>
            <a:custGeom>
              <a:avLst/>
              <a:gdLst/>
              <a:ahLst/>
              <a:cxnLst>
                <a:cxn ang="0">
                  <a:pos x="109" y="3"/>
                </a:cxn>
                <a:cxn ang="0">
                  <a:pos x="109" y="3"/>
                </a:cxn>
                <a:cxn ang="0">
                  <a:pos x="103" y="15"/>
                </a:cxn>
                <a:cxn ang="0">
                  <a:pos x="95" y="27"/>
                </a:cxn>
                <a:cxn ang="0">
                  <a:pos x="88" y="37"/>
                </a:cxn>
                <a:cxn ang="0">
                  <a:pos x="82" y="49"/>
                </a:cxn>
                <a:cxn ang="0">
                  <a:pos x="82" y="49"/>
                </a:cxn>
                <a:cxn ang="0">
                  <a:pos x="55" y="108"/>
                </a:cxn>
                <a:cxn ang="0">
                  <a:pos x="55" y="108"/>
                </a:cxn>
                <a:cxn ang="0">
                  <a:pos x="41" y="134"/>
                </a:cxn>
                <a:cxn ang="0">
                  <a:pos x="27" y="160"/>
                </a:cxn>
                <a:cxn ang="0">
                  <a:pos x="12" y="186"/>
                </a:cxn>
                <a:cxn ang="0">
                  <a:pos x="6" y="200"/>
                </a:cxn>
                <a:cxn ang="0">
                  <a:pos x="2" y="214"/>
                </a:cxn>
                <a:cxn ang="0">
                  <a:pos x="2" y="214"/>
                </a:cxn>
                <a:cxn ang="0">
                  <a:pos x="0" y="216"/>
                </a:cxn>
                <a:cxn ang="0">
                  <a:pos x="2" y="219"/>
                </a:cxn>
                <a:cxn ang="0">
                  <a:pos x="6" y="221"/>
                </a:cxn>
                <a:cxn ang="0">
                  <a:pos x="10" y="220"/>
                </a:cxn>
                <a:cxn ang="0">
                  <a:pos x="11" y="219"/>
                </a:cxn>
                <a:cxn ang="0">
                  <a:pos x="12" y="217"/>
                </a:cxn>
                <a:cxn ang="0">
                  <a:pos x="12" y="217"/>
                </a:cxn>
                <a:cxn ang="0">
                  <a:pos x="17" y="203"/>
                </a:cxn>
                <a:cxn ang="0">
                  <a:pos x="23" y="190"/>
                </a:cxn>
                <a:cxn ang="0">
                  <a:pos x="36" y="164"/>
                </a:cxn>
                <a:cxn ang="0">
                  <a:pos x="51" y="139"/>
                </a:cxn>
                <a:cxn ang="0">
                  <a:pos x="65" y="113"/>
                </a:cxn>
                <a:cxn ang="0">
                  <a:pos x="65" y="113"/>
                </a:cxn>
                <a:cxn ang="0">
                  <a:pos x="75" y="92"/>
                </a:cxn>
                <a:cxn ang="0">
                  <a:pos x="84" y="71"/>
                </a:cxn>
                <a:cxn ang="0">
                  <a:pos x="84" y="71"/>
                </a:cxn>
                <a:cxn ang="0">
                  <a:pos x="92" y="55"/>
                </a:cxn>
                <a:cxn ang="0">
                  <a:pos x="101" y="40"/>
                </a:cxn>
                <a:cxn ang="0">
                  <a:pos x="110" y="25"/>
                </a:cxn>
                <a:cxn ang="0">
                  <a:pos x="118" y="10"/>
                </a:cxn>
                <a:cxn ang="0">
                  <a:pos x="118" y="10"/>
                </a:cxn>
                <a:cxn ang="0">
                  <a:pos x="118" y="7"/>
                </a:cxn>
                <a:cxn ang="0">
                  <a:pos x="118" y="4"/>
                </a:cxn>
                <a:cxn ang="0">
                  <a:pos x="116" y="2"/>
                </a:cxn>
                <a:cxn ang="0">
                  <a:pos x="114" y="0"/>
                </a:cxn>
                <a:cxn ang="0">
                  <a:pos x="112" y="0"/>
                </a:cxn>
                <a:cxn ang="0">
                  <a:pos x="110" y="2"/>
                </a:cxn>
                <a:cxn ang="0">
                  <a:pos x="109" y="3"/>
                </a:cxn>
                <a:cxn ang="0">
                  <a:pos x="109" y="3"/>
                </a:cxn>
              </a:cxnLst>
              <a:rect l="0" t="0" r="r" b="b"/>
              <a:pathLst>
                <a:path w="118" h="221">
                  <a:moveTo>
                    <a:pt x="109" y="3"/>
                  </a:moveTo>
                  <a:lnTo>
                    <a:pt x="109" y="3"/>
                  </a:lnTo>
                  <a:lnTo>
                    <a:pt x="103" y="15"/>
                  </a:lnTo>
                  <a:lnTo>
                    <a:pt x="95" y="27"/>
                  </a:lnTo>
                  <a:lnTo>
                    <a:pt x="88" y="37"/>
                  </a:lnTo>
                  <a:lnTo>
                    <a:pt x="82" y="49"/>
                  </a:lnTo>
                  <a:lnTo>
                    <a:pt x="82" y="49"/>
                  </a:lnTo>
                  <a:lnTo>
                    <a:pt x="55" y="108"/>
                  </a:lnTo>
                  <a:lnTo>
                    <a:pt x="55" y="108"/>
                  </a:lnTo>
                  <a:lnTo>
                    <a:pt x="41" y="134"/>
                  </a:lnTo>
                  <a:lnTo>
                    <a:pt x="27" y="160"/>
                  </a:lnTo>
                  <a:lnTo>
                    <a:pt x="12" y="186"/>
                  </a:lnTo>
                  <a:lnTo>
                    <a:pt x="6" y="200"/>
                  </a:lnTo>
                  <a:lnTo>
                    <a:pt x="2" y="214"/>
                  </a:lnTo>
                  <a:lnTo>
                    <a:pt x="2" y="214"/>
                  </a:lnTo>
                  <a:lnTo>
                    <a:pt x="0" y="216"/>
                  </a:lnTo>
                  <a:lnTo>
                    <a:pt x="2" y="219"/>
                  </a:lnTo>
                  <a:lnTo>
                    <a:pt x="6" y="221"/>
                  </a:lnTo>
                  <a:lnTo>
                    <a:pt x="10" y="220"/>
                  </a:lnTo>
                  <a:lnTo>
                    <a:pt x="11" y="219"/>
                  </a:lnTo>
                  <a:lnTo>
                    <a:pt x="12" y="217"/>
                  </a:lnTo>
                  <a:lnTo>
                    <a:pt x="12" y="217"/>
                  </a:lnTo>
                  <a:lnTo>
                    <a:pt x="17" y="203"/>
                  </a:lnTo>
                  <a:lnTo>
                    <a:pt x="23" y="190"/>
                  </a:lnTo>
                  <a:lnTo>
                    <a:pt x="36" y="164"/>
                  </a:lnTo>
                  <a:lnTo>
                    <a:pt x="51" y="139"/>
                  </a:lnTo>
                  <a:lnTo>
                    <a:pt x="65" y="113"/>
                  </a:lnTo>
                  <a:lnTo>
                    <a:pt x="65" y="113"/>
                  </a:lnTo>
                  <a:lnTo>
                    <a:pt x="75" y="92"/>
                  </a:lnTo>
                  <a:lnTo>
                    <a:pt x="84" y="71"/>
                  </a:lnTo>
                  <a:lnTo>
                    <a:pt x="84" y="71"/>
                  </a:lnTo>
                  <a:lnTo>
                    <a:pt x="92" y="55"/>
                  </a:lnTo>
                  <a:lnTo>
                    <a:pt x="101" y="40"/>
                  </a:lnTo>
                  <a:lnTo>
                    <a:pt x="110" y="25"/>
                  </a:lnTo>
                  <a:lnTo>
                    <a:pt x="118" y="10"/>
                  </a:lnTo>
                  <a:lnTo>
                    <a:pt x="118" y="10"/>
                  </a:lnTo>
                  <a:lnTo>
                    <a:pt x="118" y="7"/>
                  </a:lnTo>
                  <a:lnTo>
                    <a:pt x="118" y="4"/>
                  </a:lnTo>
                  <a:lnTo>
                    <a:pt x="116" y="2"/>
                  </a:lnTo>
                  <a:lnTo>
                    <a:pt x="114" y="0"/>
                  </a:lnTo>
                  <a:lnTo>
                    <a:pt x="112" y="0"/>
                  </a:lnTo>
                  <a:lnTo>
                    <a:pt x="110" y="2"/>
                  </a:lnTo>
                  <a:lnTo>
                    <a:pt x="109" y="3"/>
                  </a:lnTo>
                  <a:lnTo>
                    <a:pt x="10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3" name="Freeform 565"/>
            <p:cNvSpPr/>
            <p:nvPr/>
          </p:nvSpPr>
          <p:spPr bwMode="auto">
            <a:xfrm>
              <a:off x="3438526" y="2533650"/>
              <a:ext cx="42863" cy="73025"/>
            </a:xfrm>
            <a:custGeom>
              <a:avLst/>
              <a:gdLst/>
              <a:ahLst/>
              <a:cxnLst>
                <a:cxn ang="0">
                  <a:pos x="97" y="2"/>
                </a:cxn>
                <a:cxn ang="0">
                  <a:pos x="97" y="2"/>
                </a:cxn>
                <a:cxn ang="0">
                  <a:pos x="82" y="22"/>
                </a:cxn>
                <a:cxn ang="0">
                  <a:pos x="68" y="41"/>
                </a:cxn>
                <a:cxn ang="0">
                  <a:pos x="55" y="62"/>
                </a:cxn>
                <a:cxn ang="0">
                  <a:pos x="43" y="85"/>
                </a:cxn>
                <a:cxn ang="0">
                  <a:pos x="21" y="129"/>
                </a:cxn>
                <a:cxn ang="0">
                  <a:pos x="1" y="173"/>
                </a:cxn>
                <a:cxn ang="0">
                  <a:pos x="1" y="173"/>
                </a:cxn>
                <a:cxn ang="0">
                  <a:pos x="0" y="176"/>
                </a:cxn>
                <a:cxn ang="0">
                  <a:pos x="1" y="179"/>
                </a:cxn>
                <a:cxn ang="0">
                  <a:pos x="4" y="181"/>
                </a:cxn>
                <a:cxn ang="0">
                  <a:pos x="5" y="183"/>
                </a:cxn>
                <a:cxn ang="0">
                  <a:pos x="8" y="183"/>
                </a:cxn>
                <a:cxn ang="0">
                  <a:pos x="9" y="181"/>
                </a:cxn>
                <a:cxn ang="0">
                  <a:pos x="10" y="180"/>
                </a:cxn>
                <a:cxn ang="0">
                  <a:pos x="10" y="180"/>
                </a:cxn>
                <a:cxn ang="0">
                  <a:pos x="31" y="136"/>
                </a:cxn>
                <a:cxn ang="0">
                  <a:pos x="52" y="91"/>
                </a:cxn>
                <a:cxn ang="0">
                  <a:pos x="64" y="70"/>
                </a:cxn>
                <a:cxn ang="0">
                  <a:pos x="77" y="49"/>
                </a:cxn>
                <a:cxn ang="0">
                  <a:pos x="90" y="30"/>
                </a:cxn>
                <a:cxn ang="0">
                  <a:pos x="104" y="10"/>
                </a:cxn>
                <a:cxn ang="0">
                  <a:pos x="104" y="10"/>
                </a:cxn>
                <a:cxn ang="0">
                  <a:pos x="106" y="7"/>
                </a:cxn>
                <a:cxn ang="0">
                  <a:pos x="106" y="5"/>
                </a:cxn>
                <a:cxn ang="0">
                  <a:pos x="104" y="1"/>
                </a:cxn>
                <a:cxn ang="0">
                  <a:pos x="103" y="0"/>
                </a:cxn>
                <a:cxn ang="0">
                  <a:pos x="100" y="0"/>
                </a:cxn>
                <a:cxn ang="0">
                  <a:pos x="99" y="0"/>
                </a:cxn>
                <a:cxn ang="0">
                  <a:pos x="97" y="2"/>
                </a:cxn>
                <a:cxn ang="0">
                  <a:pos x="97" y="2"/>
                </a:cxn>
              </a:cxnLst>
              <a:rect l="0" t="0" r="r" b="b"/>
              <a:pathLst>
                <a:path w="106" h="183">
                  <a:moveTo>
                    <a:pt x="97" y="2"/>
                  </a:moveTo>
                  <a:lnTo>
                    <a:pt x="97" y="2"/>
                  </a:lnTo>
                  <a:lnTo>
                    <a:pt x="82" y="22"/>
                  </a:lnTo>
                  <a:lnTo>
                    <a:pt x="68" y="41"/>
                  </a:lnTo>
                  <a:lnTo>
                    <a:pt x="55" y="62"/>
                  </a:lnTo>
                  <a:lnTo>
                    <a:pt x="43" y="85"/>
                  </a:lnTo>
                  <a:lnTo>
                    <a:pt x="21" y="129"/>
                  </a:lnTo>
                  <a:lnTo>
                    <a:pt x="1" y="173"/>
                  </a:lnTo>
                  <a:lnTo>
                    <a:pt x="1" y="173"/>
                  </a:lnTo>
                  <a:lnTo>
                    <a:pt x="0" y="176"/>
                  </a:lnTo>
                  <a:lnTo>
                    <a:pt x="1" y="179"/>
                  </a:lnTo>
                  <a:lnTo>
                    <a:pt x="4" y="181"/>
                  </a:lnTo>
                  <a:lnTo>
                    <a:pt x="5" y="183"/>
                  </a:lnTo>
                  <a:lnTo>
                    <a:pt x="8" y="183"/>
                  </a:lnTo>
                  <a:lnTo>
                    <a:pt x="9" y="181"/>
                  </a:lnTo>
                  <a:lnTo>
                    <a:pt x="10" y="180"/>
                  </a:lnTo>
                  <a:lnTo>
                    <a:pt x="10" y="180"/>
                  </a:lnTo>
                  <a:lnTo>
                    <a:pt x="31" y="136"/>
                  </a:lnTo>
                  <a:lnTo>
                    <a:pt x="52" y="91"/>
                  </a:lnTo>
                  <a:lnTo>
                    <a:pt x="64" y="70"/>
                  </a:lnTo>
                  <a:lnTo>
                    <a:pt x="77" y="49"/>
                  </a:lnTo>
                  <a:lnTo>
                    <a:pt x="90" y="30"/>
                  </a:lnTo>
                  <a:lnTo>
                    <a:pt x="104" y="10"/>
                  </a:lnTo>
                  <a:lnTo>
                    <a:pt x="104" y="10"/>
                  </a:lnTo>
                  <a:lnTo>
                    <a:pt x="106" y="7"/>
                  </a:lnTo>
                  <a:lnTo>
                    <a:pt x="106" y="5"/>
                  </a:lnTo>
                  <a:lnTo>
                    <a:pt x="104" y="1"/>
                  </a:lnTo>
                  <a:lnTo>
                    <a:pt x="103" y="0"/>
                  </a:lnTo>
                  <a:lnTo>
                    <a:pt x="100" y="0"/>
                  </a:lnTo>
                  <a:lnTo>
                    <a:pt x="99" y="0"/>
                  </a:lnTo>
                  <a:lnTo>
                    <a:pt x="97" y="2"/>
                  </a:lnTo>
                  <a:lnTo>
                    <a:pt x="97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4" name="Freeform 566"/>
            <p:cNvSpPr/>
            <p:nvPr/>
          </p:nvSpPr>
          <p:spPr bwMode="auto">
            <a:xfrm>
              <a:off x="3425826" y="2533650"/>
              <a:ext cx="93663" cy="182563"/>
            </a:xfrm>
            <a:custGeom>
              <a:avLst/>
              <a:gdLst/>
              <a:ahLst/>
              <a:cxnLst>
                <a:cxn ang="0">
                  <a:pos x="225" y="5"/>
                </a:cxn>
                <a:cxn ang="0">
                  <a:pos x="221" y="19"/>
                </a:cxn>
                <a:cxn ang="0">
                  <a:pos x="216" y="22"/>
                </a:cxn>
                <a:cxn ang="0">
                  <a:pos x="213" y="26"/>
                </a:cxn>
                <a:cxn ang="0">
                  <a:pos x="202" y="52"/>
                </a:cxn>
                <a:cxn ang="0">
                  <a:pos x="196" y="68"/>
                </a:cxn>
                <a:cxn ang="0">
                  <a:pos x="170" y="114"/>
                </a:cxn>
                <a:cxn ang="0">
                  <a:pos x="137" y="167"/>
                </a:cxn>
                <a:cxn ang="0">
                  <a:pos x="104" y="222"/>
                </a:cxn>
                <a:cxn ang="0">
                  <a:pos x="73" y="277"/>
                </a:cxn>
                <a:cxn ang="0">
                  <a:pos x="46" y="333"/>
                </a:cxn>
                <a:cxn ang="0">
                  <a:pos x="34" y="362"/>
                </a:cxn>
                <a:cxn ang="0">
                  <a:pos x="13" y="422"/>
                </a:cxn>
                <a:cxn ang="0">
                  <a:pos x="1" y="451"/>
                </a:cxn>
                <a:cxn ang="0">
                  <a:pos x="0" y="455"/>
                </a:cxn>
                <a:cxn ang="0">
                  <a:pos x="5" y="459"/>
                </a:cxn>
                <a:cxn ang="0">
                  <a:pos x="9" y="459"/>
                </a:cxn>
                <a:cxn ang="0">
                  <a:pos x="10" y="456"/>
                </a:cxn>
                <a:cxn ang="0">
                  <a:pos x="32" y="403"/>
                </a:cxn>
                <a:cxn ang="0">
                  <a:pos x="52" y="348"/>
                </a:cxn>
                <a:cxn ang="0">
                  <a:pos x="68" y="311"/>
                </a:cxn>
                <a:cxn ang="0">
                  <a:pos x="106" y="243"/>
                </a:cxn>
                <a:cxn ang="0">
                  <a:pos x="125" y="209"/>
                </a:cxn>
                <a:cxn ang="0">
                  <a:pos x="196" y="93"/>
                </a:cxn>
                <a:cxn ang="0">
                  <a:pos x="209" y="65"/>
                </a:cxn>
                <a:cxn ang="0">
                  <a:pos x="221" y="38"/>
                </a:cxn>
                <a:cxn ang="0">
                  <a:pos x="230" y="22"/>
                </a:cxn>
                <a:cxn ang="0">
                  <a:pos x="235" y="5"/>
                </a:cxn>
                <a:cxn ang="0">
                  <a:pos x="235" y="2"/>
                </a:cxn>
                <a:cxn ang="0">
                  <a:pos x="233" y="0"/>
                </a:cxn>
                <a:cxn ang="0">
                  <a:pos x="226" y="1"/>
                </a:cxn>
                <a:cxn ang="0">
                  <a:pos x="225" y="5"/>
                </a:cxn>
              </a:cxnLst>
              <a:rect l="0" t="0" r="r" b="b"/>
              <a:pathLst>
                <a:path w="235" h="459">
                  <a:moveTo>
                    <a:pt x="225" y="5"/>
                  </a:moveTo>
                  <a:lnTo>
                    <a:pt x="225" y="5"/>
                  </a:lnTo>
                  <a:lnTo>
                    <a:pt x="222" y="16"/>
                  </a:lnTo>
                  <a:lnTo>
                    <a:pt x="221" y="19"/>
                  </a:lnTo>
                  <a:lnTo>
                    <a:pt x="220" y="21"/>
                  </a:lnTo>
                  <a:lnTo>
                    <a:pt x="216" y="22"/>
                  </a:lnTo>
                  <a:lnTo>
                    <a:pt x="214" y="23"/>
                  </a:lnTo>
                  <a:lnTo>
                    <a:pt x="213" y="26"/>
                  </a:lnTo>
                  <a:lnTo>
                    <a:pt x="213" y="26"/>
                  </a:lnTo>
                  <a:lnTo>
                    <a:pt x="202" y="52"/>
                  </a:lnTo>
                  <a:lnTo>
                    <a:pt x="202" y="52"/>
                  </a:lnTo>
                  <a:lnTo>
                    <a:pt x="196" y="68"/>
                  </a:lnTo>
                  <a:lnTo>
                    <a:pt x="188" y="84"/>
                  </a:lnTo>
                  <a:lnTo>
                    <a:pt x="170" y="114"/>
                  </a:lnTo>
                  <a:lnTo>
                    <a:pt x="170" y="114"/>
                  </a:lnTo>
                  <a:lnTo>
                    <a:pt x="137" y="167"/>
                  </a:lnTo>
                  <a:lnTo>
                    <a:pt x="104" y="222"/>
                  </a:lnTo>
                  <a:lnTo>
                    <a:pt x="104" y="222"/>
                  </a:lnTo>
                  <a:lnTo>
                    <a:pt x="89" y="250"/>
                  </a:lnTo>
                  <a:lnTo>
                    <a:pt x="73" y="277"/>
                  </a:lnTo>
                  <a:lnTo>
                    <a:pt x="59" y="305"/>
                  </a:lnTo>
                  <a:lnTo>
                    <a:pt x="46" y="333"/>
                  </a:lnTo>
                  <a:lnTo>
                    <a:pt x="46" y="333"/>
                  </a:lnTo>
                  <a:lnTo>
                    <a:pt x="34" y="362"/>
                  </a:lnTo>
                  <a:lnTo>
                    <a:pt x="23" y="392"/>
                  </a:lnTo>
                  <a:lnTo>
                    <a:pt x="13" y="422"/>
                  </a:lnTo>
                  <a:lnTo>
                    <a:pt x="1" y="451"/>
                  </a:lnTo>
                  <a:lnTo>
                    <a:pt x="1" y="451"/>
                  </a:lnTo>
                  <a:lnTo>
                    <a:pt x="0" y="454"/>
                  </a:lnTo>
                  <a:lnTo>
                    <a:pt x="0" y="455"/>
                  </a:lnTo>
                  <a:lnTo>
                    <a:pt x="2" y="459"/>
                  </a:lnTo>
                  <a:lnTo>
                    <a:pt x="5" y="459"/>
                  </a:lnTo>
                  <a:lnTo>
                    <a:pt x="8" y="459"/>
                  </a:lnTo>
                  <a:lnTo>
                    <a:pt x="9" y="459"/>
                  </a:lnTo>
                  <a:lnTo>
                    <a:pt x="10" y="456"/>
                  </a:lnTo>
                  <a:lnTo>
                    <a:pt x="10" y="456"/>
                  </a:lnTo>
                  <a:lnTo>
                    <a:pt x="22" y="430"/>
                  </a:lnTo>
                  <a:lnTo>
                    <a:pt x="32" y="403"/>
                  </a:lnTo>
                  <a:lnTo>
                    <a:pt x="42" y="375"/>
                  </a:lnTo>
                  <a:lnTo>
                    <a:pt x="52" y="348"/>
                  </a:lnTo>
                  <a:lnTo>
                    <a:pt x="52" y="348"/>
                  </a:lnTo>
                  <a:lnTo>
                    <a:pt x="68" y="311"/>
                  </a:lnTo>
                  <a:lnTo>
                    <a:pt x="86" y="277"/>
                  </a:lnTo>
                  <a:lnTo>
                    <a:pt x="106" y="243"/>
                  </a:lnTo>
                  <a:lnTo>
                    <a:pt x="125" y="209"/>
                  </a:lnTo>
                  <a:lnTo>
                    <a:pt x="125" y="209"/>
                  </a:lnTo>
                  <a:lnTo>
                    <a:pt x="161" y="152"/>
                  </a:lnTo>
                  <a:lnTo>
                    <a:pt x="196" y="93"/>
                  </a:lnTo>
                  <a:lnTo>
                    <a:pt x="196" y="93"/>
                  </a:lnTo>
                  <a:lnTo>
                    <a:pt x="209" y="65"/>
                  </a:lnTo>
                  <a:lnTo>
                    <a:pt x="221" y="38"/>
                  </a:lnTo>
                  <a:lnTo>
                    <a:pt x="221" y="38"/>
                  </a:lnTo>
                  <a:lnTo>
                    <a:pt x="225" y="30"/>
                  </a:lnTo>
                  <a:lnTo>
                    <a:pt x="230" y="22"/>
                  </a:lnTo>
                  <a:lnTo>
                    <a:pt x="234" y="14"/>
                  </a:lnTo>
                  <a:lnTo>
                    <a:pt x="235" y="5"/>
                  </a:lnTo>
                  <a:lnTo>
                    <a:pt x="235" y="5"/>
                  </a:lnTo>
                  <a:lnTo>
                    <a:pt x="235" y="2"/>
                  </a:lnTo>
                  <a:lnTo>
                    <a:pt x="234" y="1"/>
                  </a:lnTo>
                  <a:lnTo>
                    <a:pt x="233" y="0"/>
                  </a:lnTo>
                  <a:lnTo>
                    <a:pt x="230" y="0"/>
                  </a:lnTo>
                  <a:lnTo>
                    <a:pt x="226" y="1"/>
                  </a:lnTo>
                  <a:lnTo>
                    <a:pt x="225" y="2"/>
                  </a:lnTo>
                  <a:lnTo>
                    <a:pt x="225" y="5"/>
                  </a:lnTo>
                  <a:lnTo>
                    <a:pt x="22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5" name="Freeform 567"/>
            <p:cNvSpPr/>
            <p:nvPr/>
          </p:nvSpPr>
          <p:spPr bwMode="auto">
            <a:xfrm>
              <a:off x="3451226" y="2587625"/>
              <a:ext cx="73025" cy="128588"/>
            </a:xfrm>
            <a:custGeom>
              <a:avLst/>
              <a:gdLst/>
              <a:ahLst/>
              <a:cxnLst>
                <a:cxn ang="0">
                  <a:pos x="173" y="2"/>
                </a:cxn>
                <a:cxn ang="0">
                  <a:pos x="173" y="2"/>
                </a:cxn>
                <a:cxn ang="0">
                  <a:pos x="167" y="17"/>
                </a:cxn>
                <a:cxn ang="0">
                  <a:pos x="162" y="33"/>
                </a:cxn>
                <a:cxn ang="0">
                  <a:pos x="162" y="33"/>
                </a:cxn>
                <a:cxn ang="0">
                  <a:pos x="152" y="51"/>
                </a:cxn>
                <a:cxn ang="0">
                  <a:pos x="141" y="70"/>
                </a:cxn>
                <a:cxn ang="0">
                  <a:pos x="141" y="70"/>
                </a:cxn>
                <a:cxn ang="0">
                  <a:pos x="131" y="89"/>
                </a:cxn>
                <a:cxn ang="0">
                  <a:pos x="120" y="107"/>
                </a:cxn>
                <a:cxn ang="0">
                  <a:pos x="97" y="144"/>
                </a:cxn>
                <a:cxn ang="0">
                  <a:pos x="97" y="144"/>
                </a:cxn>
                <a:cxn ang="0">
                  <a:pos x="69" y="186"/>
                </a:cxn>
                <a:cxn ang="0">
                  <a:pos x="43" y="227"/>
                </a:cxn>
                <a:cxn ang="0">
                  <a:pos x="31" y="248"/>
                </a:cxn>
                <a:cxn ang="0">
                  <a:pos x="19" y="271"/>
                </a:cxn>
                <a:cxn ang="0">
                  <a:pos x="9" y="293"/>
                </a:cxn>
                <a:cxn ang="0">
                  <a:pos x="1" y="316"/>
                </a:cxn>
                <a:cxn ang="0">
                  <a:pos x="1" y="316"/>
                </a:cxn>
                <a:cxn ang="0">
                  <a:pos x="0" y="319"/>
                </a:cxn>
                <a:cxn ang="0">
                  <a:pos x="1" y="320"/>
                </a:cxn>
                <a:cxn ang="0">
                  <a:pos x="2" y="322"/>
                </a:cxn>
                <a:cxn ang="0">
                  <a:pos x="4" y="323"/>
                </a:cxn>
                <a:cxn ang="0">
                  <a:pos x="9" y="323"/>
                </a:cxn>
                <a:cxn ang="0">
                  <a:pos x="10" y="322"/>
                </a:cxn>
                <a:cxn ang="0">
                  <a:pos x="12" y="319"/>
                </a:cxn>
                <a:cxn ang="0">
                  <a:pos x="12" y="319"/>
                </a:cxn>
                <a:cxn ang="0">
                  <a:pos x="21" y="297"/>
                </a:cxn>
                <a:cxn ang="0">
                  <a:pos x="30" y="274"/>
                </a:cxn>
                <a:cxn ang="0">
                  <a:pos x="42" y="252"/>
                </a:cxn>
                <a:cxn ang="0">
                  <a:pos x="53" y="231"/>
                </a:cxn>
                <a:cxn ang="0">
                  <a:pos x="80" y="189"/>
                </a:cxn>
                <a:cxn ang="0">
                  <a:pos x="106" y="149"/>
                </a:cxn>
                <a:cxn ang="0">
                  <a:pos x="106" y="149"/>
                </a:cxn>
                <a:cxn ang="0">
                  <a:pos x="129" y="114"/>
                </a:cxn>
                <a:cxn ang="0">
                  <a:pos x="150" y="76"/>
                </a:cxn>
                <a:cxn ang="0">
                  <a:pos x="150" y="76"/>
                </a:cxn>
                <a:cxn ang="0">
                  <a:pos x="159" y="59"/>
                </a:cxn>
                <a:cxn ang="0">
                  <a:pos x="167" y="42"/>
                </a:cxn>
                <a:cxn ang="0">
                  <a:pos x="182" y="9"/>
                </a:cxn>
                <a:cxn ang="0">
                  <a:pos x="182" y="9"/>
                </a:cxn>
                <a:cxn ang="0">
                  <a:pos x="183" y="6"/>
                </a:cxn>
                <a:cxn ang="0">
                  <a:pos x="183" y="4"/>
                </a:cxn>
                <a:cxn ang="0">
                  <a:pos x="180" y="1"/>
                </a:cxn>
                <a:cxn ang="0">
                  <a:pos x="178" y="0"/>
                </a:cxn>
                <a:cxn ang="0">
                  <a:pos x="175" y="0"/>
                </a:cxn>
                <a:cxn ang="0">
                  <a:pos x="174" y="1"/>
                </a:cxn>
                <a:cxn ang="0">
                  <a:pos x="173" y="2"/>
                </a:cxn>
                <a:cxn ang="0">
                  <a:pos x="173" y="2"/>
                </a:cxn>
              </a:cxnLst>
              <a:rect l="0" t="0" r="r" b="b"/>
              <a:pathLst>
                <a:path w="183" h="323">
                  <a:moveTo>
                    <a:pt x="173" y="2"/>
                  </a:moveTo>
                  <a:lnTo>
                    <a:pt x="173" y="2"/>
                  </a:lnTo>
                  <a:lnTo>
                    <a:pt x="167" y="17"/>
                  </a:lnTo>
                  <a:lnTo>
                    <a:pt x="162" y="33"/>
                  </a:lnTo>
                  <a:lnTo>
                    <a:pt x="162" y="33"/>
                  </a:lnTo>
                  <a:lnTo>
                    <a:pt x="152" y="51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31" y="89"/>
                  </a:lnTo>
                  <a:lnTo>
                    <a:pt x="120" y="107"/>
                  </a:lnTo>
                  <a:lnTo>
                    <a:pt x="97" y="144"/>
                  </a:lnTo>
                  <a:lnTo>
                    <a:pt x="97" y="144"/>
                  </a:lnTo>
                  <a:lnTo>
                    <a:pt x="69" y="186"/>
                  </a:lnTo>
                  <a:lnTo>
                    <a:pt x="43" y="227"/>
                  </a:lnTo>
                  <a:lnTo>
                    <a:pt x="31" y="248"/>
                  </a:lnTo>
                  <a:lnTo>
                    <a:pt x="19" y="271"/>
                  </a:lnTo>
                  <a:lnTo>
                    <a:pt x="9" y="293"/>
                  </a:lnTo>
                  <a:lnTo>
                    <a:pt x="1" y="316"/>
                  </a:lnTo>
                  <a:lnTo>
                    <a:pt x="1" y="316"/>
                  </a:lnTo>
                  <a:lnTo>
                    <a:pt x="0" y="319"/>
                  </a:lnTo>
                  <a:lnTo>
                    <a:pt x="1" y="320"/>
                  </a:lnTo>
                  <a:lnTo>
                    <a:pt x="2" y="322"/>
                  </a:lnTo>
                  <a:lnTo>
                    <a:pt x="4" y="323"/>
                  </a:lnTo>
                  <a:lnTo>
                    <a:pt x="9" y="323"/>
                  </a:lnTo>
                  <a:lnTo>
                    <a:pt x="10" y="322"/>
                  </a:lnTo>
                  <a:lnTo>
                    <a:pt x="12" y="319"/>
                  </a:lnTo>
                  <a:lnTo>
                    <a:pt x="12" y="319"/>
                  </a:lnTo>
                  <a:lnTo>
                    <a:pt x="21" y="297"/>
                  </a:lnTo>
                  <a:lnTo>
                    <a:pt x="30" y="274"/>
                  </a:lnTo>
                  <a:lnTo>
                    <a:pt x="42" y="252"/>
                  </a:lnTo>
                  <a:lnTo>
                    <a:pt x="53" y="231"/>
                  </a:lnTo>
                  <a:lnTo>
                    <a:pt x="80" y="18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29" y="114"/>
                  </a:lnTo>
                  <a:lnTo>
                    <a:pt x="150" y="76"/>
                  </a:lnTo>
                  <a:lnTo>
                    <a:pt x="150" y="76"/>
                  </a:lnTo>
                  <a:lnTo>
                    <a:pt x="159" y="59"/>
                  </a:lnTo>
                  <a:lnTo>
                    <a:pt x="167" y="42"/>
                  </a:lnTo>
                  <a:lnTo>
                    <a:pt x="182" y="9"/>
                  </a:lnTo>
                  <a:lnTo>
                    <a:pt x="182" y="9"/>
                  </a:lnTo>
                  <a:lnTo>
                    <a:pt x="183" y="6"/>
                  </a:lnTo>
                  <a:lnTo>
                    <a:pt x="183" y="4"/>
                  </a:lnTo>
                  <a:lnTo>
                    <a:pt x="180" y="1"/>
                  </a:lnTo>
                  <a:lnTo>
                    <a:pt x="178" y="0"/>
                  </a:lnTo>
                  <a:lnTo>
                    <a:pt x="175" y="0"/>
                  </a:lnTo>
                  <a:lnTo>
                    <a:pt x="174" y="1"/>
                  </a:lnTo>
                  <a:lnTo>
                    <a:pt x="173" y="2"/>
                  </a:lnTo>
                  <a:lnTo>
                    <a:pt x="17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6" name="Freeform 568"/>
            <p:cNvSpPr/>
            <p:nvPr/>
          </p:nvSpPr>
          <p:spPr bwMode="auto">
            <a:xfrm>
              <a:off x="3473451" y="2630488"/>
              <a:ext cx="50800" cy="84138"/>
            </a:xfrm>
            <a:custGeom>
              <a:avLst/>
              <a:gdLst/>
              <a:ahLst/>
              <a:cxnLst>
                <a:cxn ang="0">
                  <a:pos x="116" y="3"/>
                </a:cxn>
                <a:cxn ang="0">
                  <a:pos x="116" y="3"/>
                </a:cxn>
                <a:cxn ang="0">
                  <a:pos x="109" y="13"/>
                </a:cxn>
                <a:cxn ang="0">
                  <a:pos x="102" y="25"/>
                </a:cxn>
                <a:cxn ang="0">
                  <a:pos x="97" y="37"/>
                </a:cxn>
                <a:cxn ang="0">
                  <a:pos x="91" y="48"/>
                </a:cxn>
                <a:cxn ang="0">
                  <a:pos x="91" y="48"/>
                </a:cxn>
                <a:cxn ang="0">
                  <a:pos x="75" y="76"/>
                </a:cxn>
                <a:cxn ang="0">
                  <a:pos x="59" y="105"/>
                </a:cxn>
                <a:cxn ang="0">
                  <a:pos x="59" y="105"/>
                </a:cxn>
                <a:cxn ang="0">
                  <a:pos x="42" y="128"/>
                </a:cxn>
                <a:cxn ang="0">
                  <a:pos x="27" y="153"/>
                </a:cxn>
                <a:cxn ang="0">
                  <a:pos x="19" y="166"/>
                </a:cxn>
                <a:cxn ang="0">
                  <a:pos x="11" y="179"/>
                </a:cxn>
                <a:cxn ang="0">
                  <a:pos x="6" y="192"/>
                </a:cxn>
                <a:cxn ang="0">
                  <a:pos x="0" y="205"/>
                </a:cxn>
                <a:cxn ang="0">
                  <a:pos x="0" y="205"/>
                </a:cxn>
                <a:cxn ang="0">
                  <a:pos x="0" y="208"/>
                </a:cxn>
                <a:cxn ang="0">
                  <a:pos x="2" y="209"/>
                </a:cxn>
                <a:cxn ang="0">
                  <a:pos x="4" y="212"/>
                </a:cxn>
                <a:cxn ang="0">
                  <a:pos x="8" y="212"/>
                </a:cxn>
                <a:cxn ang="0">
                  <a:pos x="11" y="211"/>
                </a:cxn>
                <a:cxn ang="0">
                  <a:pos x="12" y="208"/>
                </a:cxn>
                <a:cxn ang="0">
                  <a:pos x="12" y="208"/>
                </a:cxn>
                <a:cxn ang="0">
                  <a:pos x="16" y="195"/>
                </a:cxn>
                <a:cxn ang="0">
                  <a:pos x="23" y="183"/>
                </a:cxn>
                <a:cxn ang="0">
                  <a:pos x="29" y="170"/>
                </a:cxn>
                <a:cxn ang="0">
                  <a:pos x="37" y="158"/>
                </a:cxn>
                <a:cxn ang="0">
                  <a:pos x="68" y="110"/>
                </a:cxn>
                <a:cxn ang="0">
                  <a:pos x="68" y="110"/>
                </a:cxn>
                <a:cxn ang="0">
                  <a:pos x="83" y="85"/>
                </a:cxn>
                <a:cxn ang="0">
                  <a:pos x="96" y="59"/>
                </a:cxn>
                <a:cxn ang="0">
                  <a:pos x="110" y="33"/>
                </a:cxn>
                <a:cxn ang="0">
                  <a:pos x="117" y="20"/>
                </a:cxn>
                <a:cxn ang="0">
                  <a:pos x="125" y="8"/>
                </a:cxn>
                <a:cxn ang="0">
                  <a:pos x="125" y="8"/>
                </a:cxn>
                <a:cxn ang="0">
                  <a:pos x="126" y="5"/>
                </a:cxn>
                <a:cxn ang="0">
                  <a:pos x="126" y="4"/>
                </a:cxn>
                <a:cxn ang="0">
                  <a:pos x="125" y="3"/>
                </a:cxn>
                <a:cxn ang="0">
                  <a:pos x="123" y="1"/>
                </a:cxn>
                <a:cxn ang="0">
                  <a:pos x="119" y="0"/>
                </a:cxn>
                <a:cxn ang="0">
                  <a:pos x="117" y="0"/>
                </a:cxn>
                <a:cxn ang="0">
                  <a:pos x="116" y="3"/>
                </a:cxn>
                <a:cxn ang="0">
                  <a:pos x="116" y="3"/>
                </a:cxn>
              </a:cxnLst>
              <a:rect l="0" t="0" r="r" b="b"/>
              <a:pathLst>
                <a:path w="126" h="212">
                  <a:moveTo>
                    <a:pt x="116" y="3"/>
                  </a:moveTo>
                  <a:lnTo>
                    <a:pt x="116" y="3"/>
                  </a:lnTo>
                  <a:lnTo>
                    <a:pt x="109" y="13"/>
                  </a:lnTo>
                  <a:lnTo>
                    <a:pt x="102" y="25"/>
                  </a:lnTo>
                  <a:lnTo>
                    <a:pt x="97" y="37"/>
                  </a:lnTo>
                  <a:lnTo>
                    <a:pt x="91" y="48"/>
                  </a:lnTo>
                  <a:lnTo>
                    <a:pt x="91" y="48"/>
                  </a:lnTo>
                  <a:lnTo>
                    <a:pt x="75" y="76"/>
                  </a:lnTo>
                  <a:lnTo>
                    <a:pt x="59" y="105"/>
                  </a:lnTo>
                  <a:lnTo>
                    <a:pt x="59" y="105"/>
                  </a:lnTo>
                  <a:lnTo>
                    <a:pt x="42" y="128"/>
                  </a:lnTo>
                  <a:lnTo>
                    <a:pt x="27" y="153"/>
                  </a:lnTo>
                  <a:lnTo>
                    <a:pt x="19" y="166"/>
                  </a:lnTo>
                  <a:lnTo>
                    <a:pt x="11" y="179"/>
                  </a:lnTo>
                  <a:lnTo>
                    <a:pt x="6" y="192"/>
                  </a:lnTo>
                  <a:lnTo>
                    <a:pt x="0" y="205"/>
                  </a:lnTo>
                  <a:lnTo>
                    <a:pt x="0" y="205"/>
                  </a:lnTo>
                  <a:lnTo>
                    <a:pt x="0" y="208"/>
                  </a:lnTo>
                  <a:lnTo>
                    <a:pt x="2" y="209"/>
                  </a:lnTo>
                  <a:lnTo>
                    <a:pt x="4" y="212"/>
                  </a:lnTo>
                  <a:lnTo>
                    <a:pt x="8" y="212"/>
                  </a:lnTo>
                  <a:lnTo>
                    <a:pt x="11" y="211"/>
                  </a:lnTo>
                  <a:lnTo>
                    <a:pt x="12" y="208"/>
                  </a:lnTo>
                  <a:lnTo>
                    <a:pt x="12" y="208"/>
                  </a:lnTo>
                  <a:lnTo>
                    <a:pt x="16" y="195"/>
                  </a:lnTo>
                  <a:lnTo>
                    <a:pt x="23" y="183"/>
                  </a:lnTo>
                  <a:lnTo>
                    <a:pt x="29" y="170"/>
                  </a:lnTo>
                  <a:lnTo>
                    <a:pt x="37" y="158"/>
                  </a:lnTo>
                  <a:lnTo>
                    <a:pt x="68" y="110"/>
                  </a:lnTo>
                  <a:lnTo>
                    <a:pt x="68" y="110"/>
                  </a:lnTo>
                  <a:lnTo>
                    <a:pt x="83" y="85"/>
                  </a:lnTo>
                  <a:lnTo>
                    <a:pt x="96" y="59"/>
                  </a:lnTo>
                  <a:lnTo>
                    <a:pt x="110" y="33"/>
                  </a:lnTo>
                  <a:lnTo>
                    <a:pt x="117" y="20"/>
                  </a:lnTo>
                  <a:lnTo>
                    <a:pt x="125" y="8"/>
                  </a:lnTo>
                  <a:lnTo>
                    <a:pt x="125" y="8"/>
                  </a:lnTo>
                  <a:lnTo>
                    <a:pt x="126" y="5"/>
                  </a:lnTo>
                  <a:lnTo>
                    <a:pt x="126" y="4"/>
                  </a:lnTo>
                  <a:lnTo>
                    <a:pt x="125" y="3"/>
                  </a:lnTo>
                  <a:lnTo>
                    <a:pt x="123" y="1"/>
                  </a:lnTo>
                  <a:lnTo>
                    <a:pt x="119" y="0"/>
                  </a:lnTo>
                  <a:lnTo>
                    <a:pt x="117" y="0"/>
                  </a:lnTo>
                  <a:lnTo>
                    <a:pt x="116" y="3"/>
                  </a:lnTo>
                  <a:lnTo>
                    <a:pt x="11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7" name="Freeform 569"/>
            <p:cNvSpPr/>
            <p:nvPr/>
          </p:nvSpPr>
          <p:spPr bwMode="auto">
            <a:xfrm>
              <a:off x="3130551" y="2265363"/>
              <a:ext cx="30163" cy="5715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5" y="18"/>
                </a:cxn>
                <a:cxn ang="0">
                  <a:pos x="45" y="34"/>
                </a:cxn>
                <a:cxn ang="0">
                  <a:pos x="26" y="69"/>
                </a:cxn>
                <a:cxn ang="0">
                  <a:pos x="26" y="69"/>
                </a:cxn>
                <a:cxn ang="0">
                  <a:pos x="18" y="86"/>
                </a:cxn>
                <a:cxn ang="0">
                  <a:pos x="9" y="103"/>
                </a:cxn>
                <a:cxn ang="0">
                  <a:pos x="3" y="120"/>
                </a:cxn>
                <a:cxn ang="0">
                  <a:pos x="1" y="130"/>
                </a:cxn>
                <a:cxn ang="0">
                  <a:pos x="0" y="140"/>
                </a:cxn>
                <a:cxn ang="0">
                  <a:pos x="0" y="140"/>
                </a:cxn>
                <a:cxn ang="0">
                  <a:pos x="0" y="141"/>
                </a:cxn>
                <a:cxn ang="0">
                  <a:pos x="1" y="144"/>
                </a:cxn>
                <a:cxn ang="0">
                  <a:pos x="3" y="145"/>
                </a:cxn>
                <a:cxn ang="0">
                  <a:pos x="5" y="145"/>
                </a:cxn>
                <a:cxn ang="0">
                  <a:pos x="9" y="144"/>
                </a:cxn>
                <a:cxn ang="0">
                  <a:pos x="11" y="141"/>
                </a:cxn>
                <a:cxn ang="0">
                  <a:pos x="11" y="140"/>
                </a:cxn>
                <a:cxn ang="0">
                  <a:pos x="11" y="140"/>
                </a:cxn>
                <a:cxn ang="0">
                  <a:pos x="12" y="131"/>
                </a:cxn>
                <a:cxn ang="0">
                  <a:pos x="15" y="123"/>
                </a:cxn>
                <a:cxn ang="0">
                  <a:pos x="21" y="106"/>
                </a:cxn>
                <a:cxn ang="0">
                  <a:pos x="37" y="75"/>
                </a:cxn>
                <a:cxn ang="0">
                  <a:pos x="37" y="75"/>
                </a:cxn>
                <a:cxn ang="0">
                  <a:pos x="54" y="42"/>
                </a:cxn>
                <a:cxn ang="0">
                  <a:pos x="63" y="25"/>
                </a:cxn>
                <a:cxn ang="0">
                  <a:pos x="75" y="11"/>
                </a:cxn>
                <a:cxn ang="0">
                  <a:pos x="75" y="11"/>
                </a:cxn>
                <a:cxn ang="0">
                  <a:pos x="75" y="8"/>
                </a:cxn>
                <a:cxn ang="0">
                  <a:pos x="76" y="5"/>
                </a:cxn>
                <a:cxn ang="0">
                  <a:pos x="73" y="1"/>
                </a:cxn>
                <a:cxn ang="0">
                  <a:pos x="72" y="1"/>
                </a:cxn>
                <a:cxn ang="0">
                  <a:pos x="69" y="0"/>
                </a:cxn>
                <a:cxn ang="0">
                  <a:pos x="68" y="0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145">
                  <a:moveTo>
                    <a:pt x="66" y="3"/>
                  </a:moveTo>
                  <a:lnTo>
                    <a:pt x="66" y="3"/>
                  </a:lnTo>
                  <a:lnTo>
                    <a:pt x="55" y="18"/>
                  </a:lnTo>
                  <a:lnTo>
                    <a:pt x="45" y="34"/>
                  </a:lnTo>
                  <a:lnTo>
                    <a:pt x="26" y="69"/>
                  </a:lnTo>
                  <a:lnTo>
                    <a:pt x="26" y="69"/>
                  </a:lnTo>
                  <a:lnTo>
                    <a:pt x="18" y="86"/>
                  </a:lnTo>
                  <a:lnTo>
                    <a:pt x="9" y="103"/>
                  </a:lnTo>
                  <a:lnTo>
                    <a:pt x="3" y="120"/>
                  </a:lnTo>
                  <a:lnTo>
                    <a:pt x="1" y="130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0" y="141"/>
                  </a:lnTo>
                  <a:lnTo>
                    <a:pt x="1" y="144"/>
                  </a:lnTo>
                  <a:lnTo>
                    <a:pt x="3" y="145"/>
                  </a:lnTo>
                  <a:lnTo>
                    <a:pt x="5" y="145"/>
                  </a:lnTo>
                  <a:lnTo>
                    <a:pt x="9" y="144"/>
                  </a:lnTo>
                  <a:lnTo>
                    <a:pt x="11" y="141"/>
                  </a:lnTo>
                  <a:lnTo>
                    <a:pt x="11" y="140"/>
                  </a:lnTo>
                  <a:lnTo>
                    <a:pt x="11" y="140"/>
                  </a:lnTo>
                  <a:lnTo>
                    <a:pt x="12" y="131"/>
                  </a:lnTo>
                  <a:lnTo>
                    <a:pt x="15" y="123"/>
                  </a:lnTo>
                  <a:lnTo>
                    <a:pt x="21" y="106"/>
                  </a:lnTo>
                  <a:lnTo>
                    <a:pt x="37" y="75"/>
                  </a:lnTo>
                  <a:lnTo>
                    <a:pt x="37" y="75"/>
                  </a:lnTo>
                  <a:lnTo>
                    <a:pt x="54" y="42"/>
                  </a:lnTo>
                  <a:lnTo>
                    <a:pt x="63" y="25"/>
                  </a:lnTo>
                  <a:lnTo>
                    <a:pt x="75" y="11"/>
                  </a:lnTo>
                  <a:lnTo>
                    <a:pt x="75" y="11"/>
                  </a:lnTo>
                  <a:lnTo>
                    <a:pt x="75" y="8"/>
                  </a:lnTo>
                  <a:lnTo>
                    <a:pt x="76" y="5"/>
                  </a:lnTo>
                  <a:lnTo>
                    <a:pt x="73" y="1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8" y="0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8" name="Freeform 570"/>
            <p:cNvSpPr/>
            <p:nvPr/>
          </p:nvSpPr>
          <p:spPr bwMode="auto">
            <a:xfrm>
              <a:off x="3179763" y="2255838"/>
              <a:ext cx="30163" cy="46038"/>
            </a:xfrm>
            <a:custGeom>
              <a:avLst/>
              <a:gdLst/>
              <a:ahLst/>
              <a:cxnLst>
                <a:cxn ang="0">
                  <a:pos x="65" y="2"/>
                </a:cxn>
                <a:cxn ang="0">
                  <a:pos x="65" y="2"/>
                </a:cxn>
                <a:cxn ang="0">
                  <a:pos x="56" y="14"/>
                </a:cxn>
                <a:cxn ang="0">
                  <a:pos x="47" y="26"/>
                </a:cxn>
                <a:cxn ang="0">
                  <a:pos x="39" y="36"/>
                </a:cxn>
                <a:cxn ang="0">
                  <a:pos x="31" y="50"/>
                </a:cxn>
                <a:cxn ang="0">
                  <a:pos x="31" y="50"/>
                </a:cxn>
                <a:cxn ang="0">
                  <a:pos x="23" y="64"/>
                </a:cxn>
                <a:cxn ang="0">
                  <a:pos x="14" y="77"/>
                </a:cxn>
                <a:cxn ang="0">
                  <a:pos x="6" y="91"/>
                </a:cxn>
                <a:cxn ang="0">
                  <a:pos x="0" y="107"/>
                </a:cxn>
                <a:cxn ang="0">
                  <a:pos x="0" y="107"/>
                </a:cxn>
                <a:cxn ang="0">
                  <a:pos x="0" y="110"/>
                </a:cxn>
                <a:cxn ang="0">
                  <a:pos x="0" y="111"/>
                </a:cxn>
                <a:cxn ang="0">
                  <a:pos x="4" y="114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10" y="110"/>
                </a:cxn>
                <a:cxn ang="0">
                  <a:pos x="10" y="110"/>
                </a:cxn>
                <a:cxn ang="0">
                  <a:pos x="13" y="102"/>
                </a:cxn>
                <a:cxn ang="0">
                  <a:pos x="17" y="95"/>
                </a:cxn>
                <a:cxn ang="0">
                  <a:pos x="25" y="82"/>
                </a:cxn>
                <a:cxn ang="0">
                  <a:pos x="34" y="69"/>
                </a:cxn>
                <a:cxn ang="0">
                  <a:pos x="40" y="55"/>
                </a:cxn>
                <a:cxn ang="0">
                  <a:pos x="40" y="55"/>
                </a:cxn>
                <a:cxn ang="0">
                  <a:pos x="44" y="48"/>
                </a:cxn>
                <a:cxn ang="0">
                  <a:pos x="48" y="42"/>
                </a:cxn>
                <a:cxn ang="0">
                  <a:pos x="57" y="31"/>
                </a:cxn>
                <a:cxn ang="0">
                  <a:pos x="66" y="19"/>
                </a:cxn>
                <a:cxn ang="0">
                  <a:pos x="74" y="9"/>
                </a:cxn>
                <a:cxn ang="0">
                  <a:pos x="74" y="9"/>
                </a:cxn>
                <a:cxn ang="0">
                  <a:pos x="76" y="6"/>
                </a:cxn>
                <a:cxn ang="0">
                  <a:pos x="76" y="4"/>
                </a:cxn>
                <a:cxn ang="0">
                  <a:pos x="73" y="1"/>
                </a:cxn>
                <a:cxn ang="0">
                  <a:pos x="69" y="0"/>
                </a:cxn>
                <a:cxn ang="0">
                  <a:pos x="66" y="1"/>
                </a:cxn>
                <a:cxn ang="0">
                  <a:pos x="65" y="2"/>
                </a:cxn>
                <a:cxn ang="0">
                  <a:pos x="65" y="2"/>
                </a:cxn>
              </a:cxnLst>
              <a:rect l="0" t="0" r="r" b="b"/>
              <a:pathLst>
                <a:path w="76" h="114">
                  <a:moveTo>
                    <a:pt x="65" y="2"/>
                  </a:moveTo>
                  <a:lnTo>
                    <a:pt x="65" y="2"/>
                  </a:lnTo>
                  <a:lnTo>
                    <a:pt x="56" y="14"/>
                  </a:lnTo>
                  <a:lnTo>
                    <a:pt x="47" y="26"/>
                  </a:lnTo>
                  <a:lnTo>
                    <a:pt x="39" y="36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23" y="64"/>
                  </a:lnTo>
                  <a:lnTo>
                    <a:pt x="14" y="77"/>
                  </a:lnTo>
                  <a:lnTo>
                    <a:pt x="6" y="91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110"/>
                  </a:lnTo>
                  <a:lnTo>
                    <a:pt x="0" y="111"/>
                  </a:lnTo>
                  <a:lnTo>
                    <a:pt x="4" y="114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10" y="110"/>
                  </a:lnTo>
                  <a:lnTo>
                    <a:pt x="10" y="110"/>
                  </a:lnTo>
                  <a:lnTo>
                    <a:pt x="13" y="102"/>
                  </a:lnTo>
                  <a:lnTo>
                    <a:pt x="17" y="95"/>
                  </a:lnTo>
                  <a:lnTo>
                    <a:pt x="25" y="82"/>
                  </a:lnTo>
                  <a:lnTo>
                    <a:pt x="34" y="69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4" y="48"/>
                  </a:lnTo>
                  <a:lnTo>
                    <a:pt x="48" y="42"/>
                  </a:lnTo>
                  <a:lnTo>
                    <a:pt x="57" y="31"/>
                  </a:lnTo>
                  <a:lnTo>
                    <a:pt x="66" y="1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3" y="1"/>
                  </a:lnTo>
                  <a:lnTo>
                    <a:pt x="69" y="0"/>
                  </a:lnTo>
                  <a:lnTo>
                    <a:pt x="66" y="1"/>
                  </a:lnTo>
                  <a:lnTo>
                    <a:pt x="65" y="2"/>
                  </a:lnTo>
                  <a:lnTo>
                    <a:pt x="65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9" name="Freeform 571"/>
            <p:cNvSpPr/>
            <p:nvPr/>
          </p:nvSpPr>
          <p:spPr bwMode="auto">
            <a:xfrm>
              <a:off x="3227388" y="2262188"/>
              <a:ext cx="19050" cy="31750"/>
            </a:xfrm>
            <a:custGeom>
              <a:avLst/>
              <a:gdLst/>
              <a:ahLst/>
              <a:cxnLst>
                <a:cxn ang="0">
                  <a:pos x="36" y="3"/>
                </a:cxn>
                <a:cxn ang="0">
                  <a:pos x="36" y="3"/>
                </a:cxn>
                <a:cxn ang="0">
                  <a:pos x="30" y="11"/>
                </a:cxn>
                <a:cxn ang="0">
                  <a:pos x="27" y="20"/>
                </a:cxn>
                <a:cxn ang="0">
                  <a:pos x="23" y="29"/>
                </a:cxn>
                <a:cxn ang="0">
                  <a:pos x="17" y="38"/>
                </a:cxn>
                <a:cxn ang="0">
                  <a:pos x="17" y="38"/>
                </a:cxn>
                <a:cxn ang="0">
                  <a:pos x="7" y="55"/>
                </a:cxn>
                <a:cxn ang="0">
                  <a:pos x="3" y="64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0" y="79"/>
                </a:cxn>
                <a:cxn ang="0">
                  <a:pos x="4" y="80"/>
                </a:cxn>
                <a:cxn ang="0">
                  <a:pos x="8" y="80"/>
                </a:cxn>
                <a:cxn ang="0">
                  <a:pos x="10" y="79"/>
                </a:cxn>
                <a:cxn ang="0">
                  <a:pos x="11" y="76"/>
                </a:cxn>
                <a:cxn ang="0">
                  <a:pos x="11" y="76"/>
                </a:cxn>
                <a:cxn ang="0">
                  <a:pos x="15" y="68"/>
                </a:cxn>
                <a:cxn ang="0">
                  <a:pos x="19" y="59"/>
                </a:cxn>
                <a:cxn ang="0">
                  <a:pos x="28" y="43"/>
                </a:cxn>
                <a:cxn ang="0">
                  <a:pos x="28" y="43"/>
                </a:cxn>
                <a:cxn ang="0">
                  <a:pos x="32" y="36"/>
                </a:cxn>
                <a:cxn ang="0">
                  <a:pos x="36" y="26"/>
                </a:cxn>
                <a:cxn ang="0">
                  <a:pos x="38" y="19"/>
                </a:cxn>
                <a:cxn ang="0">
                  <a:pos x="44" y="11"/>
                </a:cxn>
                <a:cxn ang="0">
                  <a:pos x="44" y="11"/>
                </a:cxn>
                <a:cxn ang="0">
                  <a:pos x="45" y="8"/>
                </a:cxn>
                <a:cxn ang="0">
                  <a:pos x="46" y="7"/>
                </a:cxn>
                <a:cxn ang="0">
                  <a:pos x="44" y="3"/>
                </a:cxn>
                <a:cxn ang="0">
                  <a:pos x="40" y="0"/>
                </a:cxn>
                <a:cxn ang="0">
                  <a:pos x="38" y="2"/>
                </a:cxn>
                <a:cxn ang="0">
                  <a:pos x="36" y="3"/>
                </a:cxn>
                <a:cxn ang="0">
                  <a:pos x="36" y="3"/>
                </a:cxn>
              </a:cxnLst>
              <a:rect l="0" t="0" r="r" b="b"/>
              <a:pathLst>
                <a:path w="46" h="80">
                  <a:moveTo>
                    <a:pt x="36" y="3"/>
                  </a:moveTo>
                  <a:lnTo>
                    <a:pt x="36" y="3"/>
                  </a:lnTo>
                  <a:lnTo>
                    <a:pt x="30" y="11"/>
                  </a:lnTo>
                  <a:lnTo>
                    <a:pt x="27" y="20"/>
                  </a:lnTo>
                  <a:lnTo>
                    <a:pt x="23" y="2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" y="55"/>
                  </a:lnTo>
                  <a:lnTo>
                    <a:pt x="3" y="64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0" y="79"/>
                  </a:lnTo>
                  <a:lnTo>
                    <a:pt x="4" y="80"/>
                  </a:lnTo>
                  <a:lnTo>
                    <a:pt x="8" y="80"/>
                  </a:lnTo>
                  <a:lnTo>
                    <a:pt x="10" y="79"/>
                  </a:lnTo>
                  <a:lnTo>
                    <a:pt x="11" y="76"/>
                  </a:lnTo>
                  <a:lnTo>
                    <a:pt x="11" y="76"/>
                  </a:lnTo>
                  <a:lnTo>
                    <a:pt x="15" y="68"/>
                  </a:lnTo>
                  <a:lnTo>
                    <a:pt x="19" y="59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32" y="36"/>
                  </a:lnTo>
                  <a:lnTo>
                    <a:pt x="36" y="26"/>
                  </a:lnTo>
                  <a:lnTo>
                    <a:pt x="38" y="19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5" y="8"/>
                  </a:lnTo>
                  <a:lnTo>
                    <a:pt x="46" y="7"/>
                  </a:lnTo>
                  <a:lnTo>
                    <a:pt x="44" y="3"/>
                  </a:lnTo>
                  <a:lnTo>
                    <a:pt x="40" y="0"/>
                  </a:lnTo>
                  <a:lnTo>
                    <a:pt x="38" y="2"/>
                  </a:lnTo>
                  <a:lnTo>
                    <a:pt x="36" y="3"/>
                  </a:lnTo>
                  <a:lnTo>
                    <a:pt x="3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0" name="Freeform 572"/>
            <p:cNvSpPr/>
            <p:nvPr/>
          </p:nvSpPr>
          <p:spPr bwMode="auto">
            <a:xfrm>
              <a:off x="3259138" y="2259013"/>
              <a:ext cx="25400" cy="44450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50" y="2"/>
                </a:cxn>
                <a:cxn ang="0">
                  <a:pos x="42" y="15"/>
                </a:cxn>
                <a:cxn ang="0">
                  <a:pos x="33" y="28"/>
                </a:cxn>
                <a:cxn ang="0">
                  <a:pos x="26" y="42"/>
                </a:cxn>
                <a:cxn ang="0">
                  <a:pos x="20" y="56"/>
                </a:cxn>
                <a:cxn ang="0">
                  <a:pos x="20" y="56"/>
                </a:cxn>
                <a:cxn ang="0">
                  <a:pos x="15" y="73"/>
                </a:cxn>
                <a:cxn ang="0">
                  <a:pos x="11" y="81"/>
                </a:cxn>
                <a:cxn ang="0">
                  <a:pos x="7" y="89"/>
                </a:cxn>
                <a:cxn ang="0">
                  <a:pos x="7" y="89"/>
                </a:cxn>
                <a:cxn ang="0">
                  <a:pos x="3" y="95"/>
                </a:cxn>
                <a:cxn ang="0">
                  <a:pos x="0" y="103"/>
                </a:cxn>
                <a:cxn ang="0">
                  <a:pos x="0" y="103"/>
                </a:cxn>
                <a:cxn ang="0">
                  <a:pos x="0" y="106"/>
                </a:cxn>
                <a:cxn ang="0">
                  <a:pos x="1" y="107"/>
                </a:cxn>
                <a:cxn ang="0">
                  <a:pos x="4" y="110"/>
                </a:cxn>
                <a:cxn ang="0">
                  <a:pos x="7" y="110"/>
                </a:cxn>
                <a:cxn ang="0">
                  <a:pos x="9" y="110"/>
                </a:cxn>
                <a:cxn ang="0">
                  <a:pos x="11" y="108"/>
                </a:cxn>
                <a:cxn ang="0">
                  <a:pos x="11" y="106"/>
                </a:cxn>
                <a:cxn ang="0">
                  <a:pos x="11" y="106"/>
                </a:cxn>
                <a:cxn ang="0">
                  <a:pos x="15" y="96"/>
                </a:cxn>
                <a:cxn ang="0">
                  <a:pos x="18" y="86"/>
                </a:cxn>
                <a:cxn ang="0">
                  <a:pos x="24" y="76"/>
                </a:cxn>
                <a:cxn ang="0">
                  <a:pos x="28" y="66"/>
                </a:cxn>
                <a:cxn ang="0">
                  <a:pos x="28" y="66"/>
                </a:cxn>
                <a:cxn ang="0">
                  <a:pos x="34" y="51"/>
                </a:cxn>
                <a:cxn ang="0">
                  <a:pos x="42" y="36"/>
                </a:cxn>
                <a:cxn ang="0">
                  <a:pos x="51" y="22"/>
                </a:cxn>
                <a:cxn ang="0">
                  <a:pos x="60" y="8"/>
                </a:cxn>
                <a:cxn ang="0">
                  <a:pos x="60" y="8"/>
                </a:cxn>
                <a:cxn ang="0">
                  <a:pos x="62" y="6"/>
                </a:cxn>
                <a:cxn ang="0">
                  <a:pos x="62" y="4"/>
                </a:cxn>
                <a:cxn ang="0">
                  <a:pos x="60" y="2"/>
                </a:cxn>
                <a:cxn ang="0">
                  <a:pos x="59" y="1"/>
                </a:cxn>
                <a:cxn ang="0">
                  <a:pos x="54" y="0"/>
                </a:cxn>
                <a:cxn ang="0">
                  <a:pos x="52" y="1"/>
                </a:cxn>
                <a:cxn ang="0">
                  <a:pos x="50" y="2"/>
                </a:cxn>
                <a:cxn ang="0">
                  <a:pos x="50" y="2"/>
                </a:cxn>
              </a:cxnLst>
              <a:rect l="0" t="0" r="r" b="b"/>
              <a:pathLst>
                <a:path w="62" h="110">
                  <a:moveTo>
                    <a:pt x="50" y="2"/>
                  </a:moveTo>
                  <a:lnTo>
                    <a:pt x="50" y="2"/>
                  </a:lnTo>
                  <a:lnTo>
                    <a:pt x="42" y="15"/>
                  </a:lnTo>
                  <a:lnTo>
                    <a:pt x="33" y="28"/>
                  </a:lnTo>
                  <a:lnTo>
                    <a:pt x="26" y="42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15" y="73"/>
                  </a:lnTo>
                  <a:lnTo>
                    <a:pt x="11" y="81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3" y="95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0" y="106"/>
                  </a:lnTo>
                  <a:lnTo>
                    <a:pt x="1" y="107"/>
                  </a:lnTo>
                  <a:lnTo>
                    <a:pt x="4" y="110"/>
                  </a:lnTo>
                  <a:lnTo>
                    <a:pt x="7" y="110"/>
                  </a:lnTo>
                  <a:lnTo>
                    <a:pt x="9" y="110"/>
                  </a:lnTo>
                  <a:lnTo>
                    <a:pt x="11" y="108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5" y="96"/>
                  </a:lnTo>
                  <a:lnTo>
                    <a:pt x="18" y="86"/>
                  </a:lnTo>
                  <a:lnTo>
                    <a:pt x="24" y="76"/>
                  </a:lnTo>
                  <a:lnTo>
                    <a:pt x="28" y="66"/>
                  </a:lnTo>
                  <a:lnTo>
                    <a:pt x="28" y="66"/>
                  </a:lnTo>
                  <a:lnTo>
                    <a:pt x="34" y="51"/>
                  </a:lnTo>
                  <a:lnTo>
                    <a:pt x="42" y="36"/>
                  </a:lnTo>
                  <a:lnTo>
                    <a:pt x="51" y="22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2" y="6"/>
                  </a:lnTo>
                  <a:lnTo>
                    <a:pt x="62" y="4"/>
                  </a:lnTo>
                  <a:lnTo>
                    <a:pt x="60" y="2"/>
                  </a:lnTo>
                  <a:lnTo>
                    <a:pt x="59" y="1"/>
                  </a:lnTo>
                  <a:lnTo>
                    <a:pt x="54" y="0"/>
                  </a:lnTo>
                  <a:lnTo>
                    <a:pt x="52" y="1"/>
                  </a:lnTo>
                  <a:lnTo>
                    <a:pt x="50" y="2"/>
                  </a:lnTo>
                  <a:lnTo>
                    <a:pt x="5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1" name="Freeform 573"/>
            <p:cNvSpPr/>
            <p:nvPr/>
          </p:nvSpPr>
          <p:spPr bwMode="auto">
            <a:xfrm>
              <a:off x="3284538" y="2274888"/>
              <a:ext cx="22225" cy="42863"/>
            </a:xfrm>
            <a:custGeom>
              <a:avLst/>
              <a:gdLst/>
              <a:ahLst/>
              <a:cxnLst>
                <a:cxn ang="0">
                  <a:pos x="45" y="1"/>
                </a:cxn>
                <a:cxn ang="0">
                  <a:pos x="45" y="1"/>
                </a:cxn>
                <a:cxn ang="0">
                  <a:pos x="38" y="10"/>
                </a:cxn>
                <a:cxn ang="0">
                  <a:pos x="34" y="19"/>
                </a:cxn>
                <a:cxn ang="0">
                  <a:pos x="32" y="30"/>
                </a:cxn>
                <a:cxn ang="0">
                  <a:pos x="29" y="40"/>
                </a:cxn>
                <a:cxn ang="0">
                  <a:pos x="29" y="40"/>
                </a:cxn>
                <a:cxn ang="0">
                  <a:pos x="26" y="48"/>
                </a:cxn>
                <a:cxn ang="0">
                  <a:pos x="24" y="56"/>
                </a:cxn>
                <a:cxn ang="0">
                  <a:pos x="16" y="72"/>
                </a:cxn>
                <a:cxn ang="0">
                  <a:pos x="8" y="87"/>
                </a:cxn>
                <a:cxn ang="0">
                  <a:pos x="0" y="103"/>
                </a:cxn>
                <a:cxn ang="0">
                  <a:pos x="0" y="103"/>
                </a:cxn>
                <a:cxn ang="0">
                  <a:pos x="0" y="106"/>
                </a:cxn>
                <a:cxn ang="0">
                  <a:pos x="2" y="107"/>
                </a:cxn>
                <a:cxn ang="0">
                  <a:pos x="3" y="108"/>
                </a:cxn>
                <a:cxn ang="0">
                  <a:pos x="4" y="110"/>
                </a:cxn>
                <a:cxn ang="0">
                  <a:pos x="8" y="110"/>
                </a:cxn>
                <a:cxn ang="0">
                  <a:pos x="11" y="108"/>
                </a:cxn>
                <a:cxn ang="0">
                  <a:pos x="12" y="106"/>
                </a:cxn>
                <a:cxn ang="0">
                  <a:pos x="12" y="106"/>
                </a:cxn>
                <a:cxn ang="0">
                  <a:pos x="24" y="81"/>
                </a:cxn>
                <a:cxn ang="0">
                  <a:pos x="36" y="56"/>
                </a:cxn>
                <a:cxn ang="0">
                  <a:pos x="36" y="56"/>
                </a:cxn>
                <a:cxn ang="0">
                  <a:pos x="39" y="44"/>
                </a:cxn>
                <a:cxn ang="0">
                  <a:pos x="42" y="32"/>
                </a:cxn>
                <a:cxn ang="0">
                  <a:pos x="46" y="21"/>
                </a:cxn>
                <a:cxn ang="0">
                  <a:pos x="49" y="14"/>
                </a:cxn>
                <a:cxn ang="0">
                  <a:pos x="53" y="9"/>
                </a:cxn>
                <a:cxn ang="0">
                  <a:pos x="53" y="9"/>
                </a:cxn>
                <a:cxn ang="0">
                  <a:pos x="54" y="7"/>
                </a:cxn>
                <a:cxn ang="0">
                  <a:pos x="54" y="5"/>
                </a:cxn>
                <a:cxn ang="0">
                  <a:pos x="51" y="1"/>
                </a:cxn>
                <a:cxn ang="0">
                  <a:pos x="50" y="0"/>
                </a:cxn>
                <a:cxn ang="0">
                  <a:pos x="49" y="0"/>
                </a:cxn>
                <a:cxn ang="0">
                  <a:pos x="46" y="0"/>
                </a:cxn>
                <a:cxn ang="0">
                  <a:pos x="45" y="1"/>
                </a:cxn>
                <a:cxn ang="0">
                  <a:pos x="45" y="1"/>
                </a:cxn>
              </a:cxnLst>
              <a:rect l="0" t="0" r="r" b="b"/>
              <a:pathLst>
                <a:path w="54" h="110">
                  <a:moveTo>
                    <a:pt x="45" y="1"/>
                  </a:moveTo>
                  <a:lnTo>
                    <a:pt x="45" y="1"/>
                  </a:lnTo>
                  <a:lnTo>
                    <a:pt x="38" y="10"/>
                  </a:lnTo>
                  <a:lnTo>
                    <a:pt x="34" y="19"/>
                  </a:lnTo>
                  <a:lnTo>
                    <a:pt x="32" y="3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6" y="48"/>
                  </a:lnTo>
                  <a:lnTo>
                    <a:pt x="24" y="56"/>
                  </a:lnTo>
                  <a:lnTo>
                    <a:pt x="16" y="72"/>
                  </a:lnTo>
                  <a:lnTo>
                    <a:pt x="8" y="87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0" y="106"/>
                  </a:lnTo>
                  <a:lnTo>
                    <a:pt x="2" y="107"/>
                  </a:lnTo>
                  <a:lnTo>
                    <a:pt x="3" y="108"/>
                  </a:lnTo>
                  <a:lnTo>
                    <a:pt x="4" y="110"/>
                  </a:lnTo>
                  <a:lnTo>
                    <a:pt x="8" y="110"/>
                  </a:lnTo>
                  <a:lnTo>
                    <a:pt x="11" y="108"/>
                  </a:lnTo>
                  <a:lnTo>
                    <a:pt x="12" y="106"/>
                  </a:lnTo>
                  <a:lnTo>
                    <a:pt x="12" y="106"/>
                  </a:lnTo>
                  <a:lnTo>
                    <a:pt x="24" y="81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9" y="44"/>
                  </a:lnTo>
                  <a:lnTo>
                    <a:pt x="42" y="32"/>
                  </a:lnTo>
                  <a:lnTo>
                    <a:pt x="46" y="21"/>
                  </a:lnTo>
                  <a:lnTo>
                    <a:pt x="49" y="14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4" y="7"/>
                  </a:lnTo>
                  <a:lnTo>
                    <a:pt x="54" y="5"/>
                  </a:lnTo>
                  <a:lnTo>
                    <a:pt x="51" y="1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6" y="0"/>
                  </a:lnTo>
                  <a:lnTo>
                    <a:pt x="45" y="1"/>
                  </a:lnTo>
                  <a:lnTo>
                    <a:pt x="45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2" name="Freeform 574"/>
            <p:cNvSpPr/>
            <p:nvPr/>
          </p:nvSpPr>
          <p:spPr bwMode="auto">
            <a:xfrm>
              <a:off x="3311526" y="2287588"/>
              <a:ext cx="26988" cy="50800"/>
            </a:xfrm>
            <a:custGeom>
              <a:avLst/>
              <a:gdLst/>
              <a:ahLst/>
              <a:cxnLst>
                <a:cxn ang="0">
                  <a:pos x="57" y="2"/>
                </a:cxn>
                <a:cxn ang="0">
                  <a:pos x="57" y="2"/>
                </a:cxn>
                <a:cxn ang="0">
                  <a:pos x="42" y="31"/>
                </a:cxn>
                <a:cxn ang="0">
                  <a:pos x="27" y="58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2" y="124"/>
                </a:cxn>
                <a:cxn ang="0">
                  <a:pos x="5" y="125"/>
                </a:cxn>
                <a:cxn ang="0">
                  <a:pos x="6" y="125"/>
                </a:cxn>
                <a:cxn ang="0">
                  <a:pos x="9" y="124"/>
                </a:cxn>
                <a:cxn ang="0">
                  <a:pos x="10" y="123"/>
                </a:cxn>
                <a:cxn ang="0">
                  <a:pos x="10" y="123"/>
                </a:cxn>
                <a:cxn ang="0">
                  <a:pos x="38" y="65"/>
                </a:cxn>
                <a:cxn ang="0">
                  <a:pos x="52" y="36"/>
                </a:cxn>
                <a:cxn ang="0">
                  <a:pos x="68" y="9"/>
                </a:cxn>
                <a:cxn ang="0">
                  <a:pos x="68" y="9"/>
                </a:cxn>
                <a:cxn ang="0">
                  <a:pos x="68" y="6"/>
                </a:cxn>
                <a:cxn ang="0">
                  <a:pos x="68" y="4"/>
                </a:cxn>
                <a:cxn ang="0">
                  <a:pos x="65" y="1"/>
                </a:cxn>
                <a:cxn ang="0">
                  <a:pos x="61" y="0"/>
                </a:cxn>
                <a:cxn ang="0">
                  <a:pos x="59" y="1"/>
                </a:cxn>
                <a:cxn ang="0">
                  <a:pos x="57" y="2"/>
                </a:cxn>
                <a:cxn ang="0">
                  <a:pos x="57" y="2"/>
                </a:cxn>
              </a:cxnLst>
              <a:rect l="0" t="0" r="r" b="b"/>
              <a:pathLst>
                <a:path w="68" h="125">
                  <a:moveTo>
                    <a:pt x="57" y="2"/>
                  </a:moveTo>
                  <a:lnTo>
                    <a:pt x="57" y="2"/>
                  </a:lnTo>
                  <a:lnTo>
                    <a:pt x="42" y="31"/>
                  </a:lnTo>
                  <a:lnTo>
                    <a:pt x="27" y="58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2" y="124"/>
                  </a:lnTo>
                  <a:lnTo>
                    <a:pt x="5" y="125"/>
                  </a:lnTo>
                  <a:lnTo>
                    <a:pt x="6" y="125"/>
                  </a:lnTo>
                  <a:lnTo>
                    <a:pt x="9" y="124"/>
                  </a:lnTo>
                  <a:lnTo>
                    <a:pt x="10" y="123"/>
                  </a:lnTo>
                  <a:lnTo>
                    <a:pt x="10" y="123"/>
                  </a:lnTo>
                  <a:lnTo>
                    <a:pt x="38" y="65"/>
                  </a:lnTo>
                  <a:lnTo>
                    <a:pt x="52" y="36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8" y="6"/>
                  </a:lnTo>
                  <a:lnTo>
                    <a:pt x="68" y="4"/>
                  </a:lnTo>
                  <a:lnTo>
                    <a:pt x="65" y="1"/>
                  </a:lnTo>
                  <a:lnTo>
                    <a:pt x="61" y="0"/>
                  </a:lnTo>
                  <a:lnTo>
                    <a:pt x="59" y="1"/>
                  </a:lnTo>
                  <a:lnTo>
                    <a:pt x="57" y="2"/>
                  </a:lnTo>
                  <a:lnTo>
                    <a:pt x="57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3" name="Freeform 575"/>
            <p:cNvSpPr/>
            <p:nvPr/>
          </p:nvSpPr>
          <p:spPr bwMode="auto">
            <a:xfrm>
              <a:off x="3346451" y="2263775"/>
              <a:ext cx="34925" cy="61913"/>
            </a:xfrm>
            <a:custGeom>
              <a:avLst/>
              <a:gdLst/>
              <a:ahLst/>
              <a:cxnLst>
                <a:cxn ang="0">
                  <a:pos x="80" y="4"/>
                </a:cxn>
                <a:cxn ang="0">
                  <a:pos x="80" y="4"/>
                </a:cxn>
                <a:cxn ang="0">
                  <a:pos x="77" y="14"/>
                </a:cxn>
                <a:cxn ang="0">
                  <a:pos x="72" y="23"/>
                </a:cxn>
                <a:cxn ang="0">
                  <a:pos x="63" y="41"/>
                </a:cxn>
                <a:cxn ang="0">
                  <a:pos x="51" y="58"/>
                </a:cxn>
                <a:cxn ang="0">
                  <a:pos x="38" y="76"/>
                </a:cxn>
                <a:cxn ang="0">
                  <a:pos x="26" y="93"/>
                </a:cxn>
                <a:cxn ang="0">
                  <a:pos x="15" y="110"/>
                </a:cxn>
                <a:cxn ang="0">
                  <a:pos x="6" y="129"/>
                </a:cxn>
                <a:cxn ang="0">
                  <a:pos x="3" y="139"/>
                </a:cxn>
                <a:cxn ang="0">
                  <a:pos x="0" y="148"/>
                </a:cxn>
                <a:cxn ang="0">
                  <a:pos x="0" y="148"/>
                </a:cxn>
                <a:cxn ang="0">
                  <a:pos x="0" y="151"/>
                </a:cxn>
                <a:cxn ang="0">
                  <a:pos x="2" y="154"/>
                </a:cxn>
                <a:cxn ang="0">
                  <a:pos x="3" y="155"/>
                </a:cxn>
                <a:cxn ang="0">
                  <a:pos x="6" y="156"/>
                </a:cxn>
                <a:cxn ang="0">
                  <a:pos x="9" y="156"/>
                </a:cxn>
                <a:cxn ang="0">
                  <a:pos x="9" y="156"/>
                </a:cxn>
                <a:cxn ang="0">
                  <a:pos x="13" y="155"/>
                </a:cxn>
                <a:cxn ang="0">
                  <a:pos x="15" y="152"/>
                </a:cxn>
                <a:cxn ang="0">
                  <a:pos x="15" y="148"/>
                </a:cxn>
                <a:cxn ang="0">
                  <a:pos x="12" y="146"/>
                </a:cxn>
                <a:cxn ang="0">
                  <a:pos x="12" y="146"/>
                </a:cxn>
                <a:cxn ang="0">
                  <a:pos x="16" y="137"/>
                </a:cxn>
                <a:cxn ang="0">
                  <a:pos x="20" y="127"/>
                </a:cxn>
                <a:cxn ang="0">
                  <a:pos x="29" y="109"/>
                </a:cxn>
                <a:cxn ang="0">
                  <a:pos x="40" y="93"/>
                </a:cxn>
                <a:cxn ang="0">
                  <a:pos x="51" y="76"/>
                </a:cxn>
                <a:cxn ang="0">
                  <a:pos x="63" y="59"/>
                </a:cxn>
                <a:cxn ang="0">
                  <a:pos x="75" y="42"/>
                </a:cxn>
                <a:cxn ang="0">
                  <a:pos x="84" y="25"/>
                </a:cxn>
                <a:cxn ang="0">
                  <a:pos x="88" y="16"/>
                </a:cxn>
                <a:cxn ang="0">
                  <a:pos x="91" y="7"/>
                </a:cxn>
                <a:cxn ang="0">
                  <a:pos x="91" y="7"/>
                </a:cxn>
                <a:cxn ang="0">
                  <a:pos x="92" y="4"/>
                </a:cxn>
                <a:cxn ang="0">
                  <a:pos x="91" y="3"/>
                </a:cxn>
                <a:cxn ang="0">
                  <a:pos x="87" y="0"/>
                </a:cxn>
                <a:cxn ang="0">
                  <a:pos x="83" y="0"/>
                </a:cxn>
                <a:cxn ang="0">
                  <a:pos x="81" y="2"/>
                </a:cxn>
                <a:cxn ang="0">
                  <a:pos x="80" y="4"/>
                </a:cxn>
                <a:cxn ang="0">
                  <a:pos x="80" y="4"/>
                </a:cxn>
              </a:cxnLst>
              <a:rect l="0" t="0" r="r" b="b"/>
              <a:pathLst>
                <a:path w="92" h="156">
                  <a:moveTo>
                    <a:pt x="80" y="4"/>
                  </a:moveTo>
                  <a:lnTo>
                    <a:pt x="80" y="4"/>
                  </a:lnTo>
                  <a:lnTo>
                    <a:pt x="77" y="14"/>
                  </a:lnTo>
                  <a:lnTo>
                    <a:pt x="72" y="23"/>
                  </a:lnTo>
                  <a:lnTo>
                    <a:pt x="63" y="41"/>
                  </a:lnTo>
                  <a:lnTo>
                    <a:pt x="51" y="58"/>
                  </a:lnTo>
                  <a:lnTo>
                    <a:pt x="38" y="76"/>
                  </a:lnTo>
                  <a:lnTo>
                    <a:pt x="26" y="93"/>
                  </a:lnTo>
                  <a:lnTo>
                    <a:pt x="15" y="110"/>
                  </a:lnTo>
                  <a:lnTo>
                    <a:pt x="6" y="129"/>
                  </a:lnTo>
                  <a:lnTo>
                    <a:pt x="3" y="139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0" y="151"/>
                  </a:lnTo>
                  <a:lnTo>
                    <a:pt x="2" y="154"/>
                  </a:lnTo>
                  <a:lnTo>
                    <a:pt x="3" y="155"/>
                  </a:lnTo>
                  <a:lnTo>
                    <a:pt x="6" y="156"/>
                  </a:lnTo>
                  <a:lnTo>
                    <a:pt x="9" y="156"/>
                  </a:lnTo>
                  <a:lnTo>
                    <a:pt x="9" y="156"/>
                  </a:lnTo>
                  <a:lnTo>
                    <a:pt x="13" y="155"/>
                  </a:lnTo>
                  <a:lnTo>
                    <a:pt x="15" y="152"/>
                  </a:lnTo>
                  <a:lnTo>
                    <a:pt x="15" y="148"/>
                  </a:lnTo>
                  <a:lnTo>
                    <a:pt x="12" y="146"/>
                  </a:lnTo>
                  <a:lnTo>
                    <a:pt x="12" y="146"/>
                  </a:lnTo>
                  <a:lnTo>
                    <a:pt x="16" y="137"/>
                  </a:lnTo>
                  <a:lnTo>
                    <a:pt x="20" y="127"/>
                  </a:lnTo>
                  <a:lnTo>
                    <a:pt x="29" y="109"/>
                  </a:lnTo>
                  <a:lnTo>
                    <a:pt x="40" y="93"/>
                  </a:lnTo>
                  <a:lnTo>
                    <a:pt x="51" y="76"/>
                  </a:lnTo>
                  <a:lnTo>
                    <a:pt x="63" y="59"/>
                  </a:lnTo>
                  <a:lnTo>
                    <a:pt x="75" y="42"/>
                  </a:lnTo>
                  <a:lnTo>
                    <a:pt x="84" y="25"/>
                  </a:lnTo>
                  <a:lnTo>
                    <a:pt x="88" y="16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92" y="4"/>
                  </a:lnTo>
                  <a:lnTo>
                    <a:pt x="91" y="3"/>
                  </a:lnTo>
                  <a:lnTo>
                    <a:pt x="87" y="0"/>
                  </a:lnTo>
                  <a:lnTo>
                    <a:pt x="83" y="0"/>
                  </a:lnTo>
                  <a:lnTo>
                    <a:pt x="81" y="2"/>
                  </a:lnTo>
                  <a:lnTo>
                    <a:pt x="80" y="4"/>
                  </a:lnTo>
                  <a:lnTo>
                    <a:pt x="8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4" name="Freeform 576"/>
            <p:cNvSpPr/>
            <p:nvPr/>
          </p:nvSpPr>
          <p:spPr bwMode="auto">
            <a:xfrm>
              <a:off x="3406776" y="2251075"/>
              <a:ext cx="26988" cy="46038"/>
            </a:xfrm>
            <a:custGeom>
              <a:avLst/>
              <a:gdLst/>
              <a:ahLst/>
              <a:cxnLst>
                <a:cxn ang="0">
                  <a:pos x="54" y="3"/>
                </a:cxn>
                <a:cxn ang="0">
                  <a:pos x="54" y="3"/>
                </a:cxn>
                <a:cxn ang="0">
                  <a:pos x="47" y="16"/>
                </a:cxn>
                <a:cxn ang="0">
                  <a:pos x="39" y="28"/>
                </a:cxn>
                <a:cxn ang="0">
                  <a:pos x="27" y="54"/>
                </a:cxn>
                <a:cxn ang="0">
                  <a:pos x="14" y="80"/>
                </a:cxn>
                <a:cxn ang="0">
                  <a:pos x="1" y="106"/>
                </a:cxn>
                <a:cxn ang="0">
                  <a:pos x="1" y="106"/>
                </a:cxn>
                <a:cxn ang="0">
                  <a:pos x="0" y="109"/>
                </a:cxn>
                <a:cxn ang="0">
                  <a:pos x="0" y="110"/>
                </a:cxn>
                <a:cxn ang="0">
                  <a:pos x="3" y="114"/>
                </a:cxn>
                <a:cxn ang="0">
                  <a:pos x="6" y="114"/>
                </a:cxn>
                <a:cxn ang="0">
                  <a:pos x="9" y="114"/>
                </a:cxn>
                <a:cxn ang="0">
                  <a:pos x="10" y="111"/>
                </a:cxn>
                <a:cxn ang="0">
                  <a:pos x="10" y="111"/>
                </a:cxn>
                <a:cxn ang="0">
                  <a:pos x="25" y="86"/>
                </a:cxn>
                <a:cxn ang="0">
                  <a:pos x="37" y="60"/>
                </a:cxn>
                <a:cxn ang="0">
                  <a:pos x="50" y="34"/>
                </a:cxn>
                <a:cxn ang="0">
                  <a:pos x="56" y="21"/>
                </a:cxn>
                <a:cxn ang="0">
                  <a:pos x="64" y="9"/>
                </a:cxn>
                <a:cxn ang="0">
                  <a:pos x="64" y="9"/>
                </a:cxn>
                <a:cxn ang="0">
                  <a:pos x="65" y="7"/>
                </a:cxn>
                <a:cxn ang="0">
                  <a:pos x="64" y="4"/>
                </a:cxn>
                <a:cxn ang="0">
                  <a:pos x="61" y="1"/>
                </a:cxn>
                <a:cxn ang="0">
                  <a:pos x="58" y="0"/>
                </a:cxn>
                <a:cxn ang="0">
                  <a:pos x="56" y="1"/>
                </a:cxn>
                <a:cxn ang="0">
                  <a:pos x="54" y="3"/>
                </a:cxn>
                <a:cxn ang="0">
                  <a:pos x="54" y="3"/>
                </a:cxn>
              </a:cxnLst>
              <a:rect l="0" t="0" r="r" b="b"/>
              <a:pathLst>
                <a:path w="65" h="114">
                  <a:moveTo>
                    <a:pt x="54" y="3"/>
                  </a:moveTo>
                  <a:lnTo>
                    <a:pt x="54" y="3"/>
                  </a:lnTo>
                  <a:lnTo>
                    <a:pt x="47" y="16"/>
                  </a:lnTo>
                  <a:lnTo>
                    <a:pt x="39" y="28"/>
                  </a:lnTo>
                  <a:lnTo>
                    <a:pt x="27" y="54"/>
                  </a:lnTo>
                  <a:lnTo>
                    <a:pt x="14" y="80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0" y="109"/>
                  </a:lnTo>
                  <a:lnTo>
                    <a:pt x="0" y="110"/>
                  </a:lnTo>
                  <a:lnTo>
                    <a:pt x="3" y="114"/>
                  </a:lnTo>
                  <a:lnTo>
                    <a:pt x="6" y="114"/>
                  </a:lnTo>
                  <a:lnTo>
                    <a:pt x="9" y="114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25" y="86"/>
                  </a:lnTo>
                  <a:lnTo>
                    <a:pt x="37" y="60"/>
                  </a:lnTo>
                  <a:lnTo>
                    <a:pt x="50" y="34"/>
                  </a:lnTo>
                  <a:lnTo>
                    <a:pt x="56" y="21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5" y="7"/>
                  </a:lnTo>
                  <a:lnTo>
                    <a:pt x="64" y="4"/>
                  </a:lnTo>
                  <a:lnTo>
                    <a:pt x="61" y="1"/>
                  </a:lnTo>
                  <a:lnTo>
                    <a:pt x="58" y="0"/>
                  </a:lnTo>
                  <a:lnTo>
                    <a:pt x="56" y="1"/>
                  </a:lnTo>
                  <a:lnTo>
                    <a:pt x="54" y="3"/>
                  </a:lnTo>
                  <a:lnTo>
                    <a:pt x="54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5" name="Freeform 577"/>
            <p:cNvSpPr/>
            <p:nvPr/>
          </p:nvSpPr>
          <p:spPr bwMode="auto">
            <a:xfrm>
              <a:off x="3451226" y="2247900"/>
              <a:ext cx="15875" cy="34925"/>
            </a:xfrm>
            <a:custGeom>
              <a:avLst/>
              <a:gdLst/>
              <a:ahLst/>
              <a:cxnLst>
                <a:cxn ang="0">
                  <a:pos x="30" y="4"/>
                </a:cxn>
                <a:cxn ang="0">
                  <a:pos x="30" y="4"/>
                </a:cxn>
                <a:cxn ang="0">
                  <a:pos x="21" y="22"/>
                </a:cxn>
                <a:cxn ang="0">
                  <a:pos x="12" y="41"/>
                </a:cxn>
                <a:cxn ang="0">
                  <a:pos x="4" y="60"/>
                </a:cxn>
                <a:cxn ang="0">
                  <a:pos x="1" y="71"/>
                </a:cxn>
                <a:cxn ang="0">
                  <a:pos x="0" y="81"/>
                </a:cxn>
                <a:cxn ang="0">
                  <a:pos x="0" y="81"/>
                </a:cxn>
                <a:cxn ang="0">
                  <a:pos x="0" y="84"/>
                </a:cxn>
                <a:cxn ang="0">
                  <a:pos x="0" y="85"/>
                </a:cxn>
                <a:cxn ang="0">
                  <a:pos x="4" y="88"/>
                </a:cxn>
                <a:cxn ang="0">
                  <a:pos x="7" y="88"/>
                </a:cxn>
                <a:cxn ang="0">
                  <a:pos x="8" y="88"/>
                </a:cxn>
                <a:cxn ang="0">
                  <a:pos x="9" y="87"/>
                </a:cxn>
                <a:cxn ang="0">
                  <a:pos x="11" y="84"/>
                </a:cxn>
                <a:cxn ang="0">
                  <a:pos x="11" y="84"/>
                </a:cxn>
                <a:cxn ang="0">
                  <a:pos x="16" y="64"/>
                </a:cxn>
                <a:cxn ang="0">
                  <a:pos x="22" y="46"/>
                </a:cxn>
                <a:cxn ang="0">
                  <a:pos x="32" y="28"/>
                </a:cxn>
                <a:cxn ang="0">
                  <a:pos x="41" y="9"/>
                </a:cxn>
                <a:cxn ang="0">
                  <a:pos x="41" y="9"/>
                </a:cxn>
                <a:cxn ang="0">
                  <a:pos x="41" y="7"/>
                </a:cxn>
                <a:cxn ang="0">
                  <a:pos x="41" y="4"/>
                </a:cxn>
                <a:cxn ang="0">
                  <a:pos x="38" y="2"/>
                </a:cxn>
                <a:cxn ang="0">
                  <a:pos x="34" y="0"/>
                </a:cxn>
                <a:cxn ang="0">
                  <a:pos x="32" y="2"/>
                </a:cxn>
                <a:cxn ang="0">
                  <a:pos x="30" y="4"/>
                </a:cxn>
                <a:cxn ang="0">
                  <a:pos x="30" y="4"/>
                </a:cxn>
              </a:cxnLst>
              <a:rect l="0" t="0" r="r" b="b"/>
              <a:pathLst>
                <a:path w="41" h="88">
                  <a:moveTo>
                    <a:pt x="30" y="4"/>
                  </a:moveTo>
                  <a:lnTo>
                    <a:pt x="30" y="4"/>
                  </a:lnTo>
                  <a:lnTo>
                    <a:pt x="21" y="22"/>
                  </a:lnTo>
                  <a:lnTo>
                    <a:pt x="12" y="41"/>
                  </a:lnTo>
                  <a:lnTo>
                    <a:pt x="4" y="60"/>
                  </a:lnTo>
                  <a:lnTo>
                    <a:pt x="1" y="7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0" y="85"/>
                  </a:lnTo>
                  <a:lnTo>
                    <a:pt x="4" y="88"/>
                  </a:lnTo>
                  <a:lnTo>
                    <a:pt x="7" y="88"/>
                  </a:lnTo>
                  <a:lnTo>
                    <a:pt x="8" y="88"/>
                  </a:lnTo>
                  <a:lnTo>
                    <a:pt x="9" y="87"/>
                  </a:lnTo>
                  <a:lnTo>
                    <a:pt x="11" y="84"/>
                  </a:lnTo>
                  <a:lnTo>
                    <a:pt x="11" y="84"/>
                  </a:lnTo>
                  <a:lnTo>
                    <a:pt x="16" y="64"/>
                  </a:lnTo>
                  <a:lnTo>
                    <a:pt x="22" y="46"/>
                  </a:lnTo>
                  <a:lnTo>
                    <a:pt x="32" y="28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7"/>
                  </a:lnTo>
                  <a:lnTo>
                    <a:pt x="41" y="4"/>
                  </a:lnTo>
                  <a:lnTo>
                    <a:pt x="38" y="2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0" y="4"/>
                  </a:lnTo>
                  <a:lnTo>
                    <a:pt x="3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6" name="Freeform 578"/>
            <p:cNvSpPr/>
            <p:nvPr/>
          </p:nvSpPr>
          <p:spPr bwMode="auto">
            <a:xfrm>
              <a:off x="3489326" y="2241550"/>
              <a:ext cx="19050" cy="36513"/>
            </a:xfrm>
            <a:custGeom>
              <a:avLst/>
              <a:gdLst/>
              <a:ahLst/>
              <a:cxnLst>
                <a:cxn ang="0">
                  <a:pos x="38" y="5"/>
                </a:cxn>
                <a:cxn ang="0">
                  <a:pos x="38" y="5"/>
                </a:cxn>
                <a:cxn ang="0">
                  <a:pos x="38" y="12"/>
                </a:cxn>
                <a:cxn ang="0">
                  <a:pos x="36" y="17"/>
                </a:cxn>
                <a:cxn ang="0">
                  <a:pos x="32" y="26"/>
                </a:cxn>
                <a:cxn ang="0">
                  <a:pos x="19" y="46"/>
                </a:cxn>
                <a:cxn ang="0">
                  <a:pos x="19" y="46"/>
                </a:cxn>
                <a:cxn ang="0">
                  <a:pos x="8" y="67"/>
                </a:cxn>
                <a:cxn ang="0">
                  <a:pos x="4" y="77"/>
                </a:cxn>
                <a:cxn ang="0">
                  <a:pos x="0" y="88"/>
                </a:cxn>
                <a:cxn ang="0">
                  <a:pos x="0" y="88"/>
                </a:cxn>
                <a:cxn ang="0">
                  <a:pos x="0" y="90"/>
                </a:cxn>
                <a:cxn ang="0">
                  <a:pos x="2" y="91"/>
                </a:cxn>
                <a:cxn ang="0">
                  <a:pos x="6" y="94"/>
                </a:cxn>
                <a:cxn ang="0">
                  <a:pos x="9" y="94"/>
                </a:cxn>
                <a:cxn ang="0">
                  <a:pos x="11" y="93"/>
                </a:cxn>
                <a:cxn ang="0">
                  <a:pos x="12" y="90"/>
                </a:cxn>
                <a:cxn ang="0">
                  <a:pos x="12" y="90"/>
                </a:cxn>
                <a:cxn ang="0">
                  <a:pos x="16" y="78"/>
                </a:cxn>
                <a:cxn ang="0">
                  <a:pos x="21" y="64"/>
                </a:cxn>
                <a:cxn ang="0">
                  <a:pos x="28" y="51"/>
                </a:cxn>
                <a:cxn ang="0">
                  <a:pos x="36" y="40"/>
                </a:cxn>
                <a:cxn ang="0">
                  <a:pos x="36" y="40"/>
                </a:cxn>
                <a:cxn ang="0">
                  <a:pos x="42" y="33"/>
                </a:cxn>
                <a:cxn ang="0">
                  <a:pos x="46" y="23"/>
                </a:cxn>
                <a:cxn ang="0">
                  <a:pos x="49" y="14"/>
                </a:cxn>
                <a:cxn ang="0">
                  <a:pos x="50" y="5"/>
                </a:cxn>
                <a:cxn ang="0">
                  <a:pos x="50" y="5"/>
                </a:cxn>
                <a:cxn ang="0">
                  <a:pos x="50" y="3"/>
                </a:cxn>
                <a:cxn ang="0">
                  <a:pos x="49" y="1"/>
                </a:cxn>
                <a:cxn ang="0">
                  <a:pos x="47" y="0"/>
                </a:cxn>
                <a:cxn ang="0">
                  <a:pos x="45" y="0"/>
                </a:cxn>
                <a:cxn ang="0">
                  <a:pos x="41" y="1"/>
                </a:cxn>
                <a:cxn ang="0">
                  <a:pos x="40" y="3"/>
                </a:cxn>
                <a:cxn ang="0">
                  <a:pos x="38" y="5"/>
                </a:cxn>
                <a:cxn ang="0">
                  <a:pos x="38" y="5"/>
                </a:cxn>
              </a:cxnLst>
              <a:rect l="0" t="0" r="r" b="b"/>
              <a:pathLst>
                <a:path w="50" h="94">
                  <a:moveTo>
                    <a:pt x="38" y="5"/>
                  </a:moveTo>
                  <a:lnTo>
                    <a:pt x="38" y="5"/>
                  </a:lnTo>
                  <a:lnTo>
                    <a:pt x="38" y="12"/>
                  </a:lnTo>
                  <a:lnTo>
                    <a:pt x="36" y="17"/>
                  </a:lnTo>
                  <a:lnTo>
                    <a:pt x="32" y="26"/>
                  </a:lnTo>
                  <a:lnTo>
                    <a:pt x="19" y="46"/>
                  </a:lnTo>
                  <a:lnTo>
                    <a:pt x="19" y="46"/>
                  </a:lnTo>
                  <a:lnTo>
                    <a:pt x="8" y="67"/>
                  </a:lnTo>
                  <a:lnTo>
                    <a:pt x="4" y="77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2" y="91"/>
                  </a:lnTo>
                  <a:lnTo>
                    <a:pt x="6" y="94"/>
                  </a:lnTo>
                  <a:lnTo>
                    <a:pt x="9" y="94"/>
                  </a:lnTo>
                  <a:lnTo>
                    <a:pt x="11" y="93"/>
                  </a:lnTo>
                  <a:lnTo>
                    <a:pt x="12" y="90"/>
                  </a:lnTo>
                  <a:lnTo>
                    <a:pt x="12" y="90"/>
                  </a:lnTo>
                  <a:lnTo>
                    <a:pt x="16" y="78"/>
                  </a:lnTo>
                  <a:lnTo>
                    <a:pt x="21" y="64"/>
                  </a:lnTo>
                  <a:lnTo>
                    <a:pt x="28" y="51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42" y="33"/>
                  </a:lnTo>
                  <a:lnTo>
                    <a:pt x="46" y="23"/>
                  </a:lnTo>
                  <a:lnTo>
                    <a:pt x="49" y="14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3"/>
                  </a:lnTo>
                  <a:lnTo>
                    <a:pt x="49" y="1"/>
                  </a:lnTo>
                  <a:lnTo>
                    <a:pt x="47" y="0"/>
                  </a:lnTo>
                  <a:lnTo>
                    <a:pt x="45" y="0"/>
                  </a:lnTo>
                  <a:lnTo>
                    <a:pt x="41" y="1"/>
                  </a:lnTo>
                  <a:lnTo>
                    <a:pt x="40" y="3"/>
                  </a:lnTo>
                  <a:lnTo>
                    <a:pt x="38" y="5"/>
                  </a:lnTo>
                  <a:lnTo>
                    <a:pt x="38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7" name="Freeform 579"/>
            <p:cNvSpPr/>
            <p:nvPr/>
          </p:nvSpPr>
          <p:spPr bwMode="auto">
            <a:xfrm>
              <a:off x="3519488" y="2247900"/>
              <a:ext cx="14288" cy="34925"/>
            </a:xfrm>
            <a:custGeom>
              <a:avLst/>
              <a:gdLst/>
              <a:ahLst/>
              <a:cxnLst>
                <a:cxn ang="0">
                  <a:pos x="28" y="5"/>
                </a:cxn>
                <a:cxn ang="0">
                  <a:pos x="28" y="5"/>
                </a:cxn>
                <a:cxn ang="0">
                  <a:pos x="25" y="14"/>
                </a:cxn>
                <a:cxn ang="0">
                  <a:pos x="22" y="24"/>
                </a:cxn>
                <a:cxn ang="0">
                  <a:pos x="17" y="34"/>
                </a:cxn>
                <a:cxn ang="0">
                  <a:pos x="15" y="43"/>
                </a:cxn>
                <a:cxn ang="0">
                  <a:pos x="15" y="43"/>
                </a:cxn>
                <a:cxn ang="0">
                  <a:pos x="8" y="64"/>
                </a:cxn>
                <a:cxn ang="0">
                  <a:pos x="2" y="83"/>
                </a:cxn>
                <a:cxn ang="0">
                  <a:pos x="2" y="83"/>
                </a:cxn>
                <a:cxn ang="0">
                  <a:pos x="0" y="86"/>
                </a:cxn>
                <a:cxn ang="0">
                  <a:pos x="2" y="87"/>
                </a:cxn>
                <a:cxn ang="0">
                  <a:pos x="5" y="90"/>
                </a:cxn>
                <a:cxn ang="0">
                  <a:pos x="9" y="90"/>
                </a:cxn>
                <a:cxn ang="0">
                  <a:pos x="11" y="89"/>
                </a:cxn>
                <a:cxn ang="0">
                  <a:pos x="12" y="86"/>
                </a:cxn>
                <a:cxn ang="0">
                  <a:pos x="12" y="86"/>
                </a:cxn>
                <a:cxn ang="0">
                  <a:pos x="20" y="64"/>
                </a:cxn>
                <a:cxn ang="0">
                  <a:pos x="28" y="40"/>
                </a:cxn>
                <a:cxn ang="0">
                  <a:pos x="28" y="40"/>
                </a:cxn>
                <a:cxn ang="0">
                  <a:pos x="30" y="31"/>
                </a:cxn>
                <a:cxn ang="0">
                  <a:pos x="34" y="23"/>
                </a:cxn>
                <a:cxn ang="0">
                  <a:pos x="37" y="14"/>
                </a:cxn>
                <a:cxn ang="0">
                  <a:pos x="38" y="5"/>
                </a:cxn>
                <a:cxn ang="0">
                  <a:pos x="38" y="5"/>
                </a:cxn>
                <a:cxn ang="0">
                  <a:pos x="38" y="2"/>
                </a:cxn>
                <a:cxn ang="0">
                  <a:pos x="37" y="1"/>
                </a:cxn>
                <a:cxn ang="0">
                  <a:pos x="36" y="0"/>
                </a:cxn>
                <a:cxn ang="0">
                  <a:pos x="33" y="0"/>
                </a:cxn>
                <a:cxn ang="0">
                  <a:pos x="29" y="1"/>
                </a:cxn>
                <a:cxn ang="0">
                  <a:pos x="28" y="2"/>
                </a:cxn>
                <a:cxn ang="0">
                  <a:pos x="28" y="5"/>
                </a:cxn>
                <a:cxn ang="0">
                  <a:pos x="28" y="5"/>
                </a:cxn>
              </a:cxnLst>
              <a:rect l="0" t="0" r="r" b="b"/>
              <a:pathLst>
                <a:path w="38" h="90">
                  <a:moveTo>
                    <a:pt x="28" y="5"/>
                  </a:moveTo>
                  <a:lnTo>
                    <a:pt x="28" y="5"/>
                  </a:lnTo>
                  <a:lnTo>
                    <a:pt x="25" y="14"/>
                  </a:lnTo>
                  <a:lnTo>
                    <a:pt x="22" y="24"/>
                  </a:lnTo>
                  <a:lnTo>
                    <a:pt x="17" y="34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8" y="64"/>
                  </a:lnTo>
                  <a:lnTo>
                    <a:pt x="2" y="83"/>
                  </a:lnTo>
                  <a:lnTo>
                    <a:pt x="2" y="83"/>
                  </a:lnTo>
                  <a:lnTo>
                    <a:pt x="0" y="86"/>
                  </a:lnTo>
                  <a:lnTo>
                    <a:pt x="2" y="87"/>
                  </a:lnTo>
                  <a:lnTo>
                    <a:pt x="5" y="90"/>
                  </a:lnTo>
                  <a:lnTo>
                    <a:pt x="9" y="90"/>
                  </a:lnTo>
                  <a:lnTo>
                    <a:pt x="11" y="89"/>
                  </a:lnTo>
                  <a:lnTo>
                    <a:pt x="12" y="86"/>
                  </a:lnTo>
                  <a:lnTo>
                    <a:pt x="12" y="86"/>
                  </a:lnTo>
                  <a:lnTo>
                    <a:pt x="20" y="64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30" y="31"/>
                  </a:lnTo>
                  <a:lnTo>
                    <a:pt x="34" y="23"/>
                  </a:lnTo>
                  <a:lnTo>
                    <a:pt x="37" y="14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2"/>
                  </a:lnTo>
                  <a:lnTo>
                    <a:pt x="37" y="1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8" y="2"/>
                  </a:lnTo>
                  <a:lnTo>
                    <a:pt x="28" y="5"/>
                  </a:lnTo>
                  <a:lnTo>
                    <a:pt x="28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8" name="Freeform 580"/>
            <p:cNvSpPr/>
            <p:nvPr/>
          </p:nvSpPr>
          <p:spPr bwMode="auto">
            <a:xfrm>
              <a:off x="3568701" y="2252663"/>
              <a:ext cx="17463" cy="36513"/>
            </a:xfrm>
            <a:custGeom>
              <a:avLst/>
              <a:gdLst/>
              <a:ahLst/>
              <a:cxnLst>
                <a:cxn ang="0">
                  <a:pos x="36" y="1"/>
                </a:cxn>
                <a:cxn ang="0">
                  <a:pos x="36" y="1"/>
                </a:cxn>
                <a:cxn ang="0">
                  <a:pos x="35" y="0"/>
                </a:cxn>
                <a:cxn ang="0">
                  <a:pos x="32" y="0"/>
                </a:cxn>
                <a:cxn ang="0">
                  <a:pos x="29" y="3"/>
                </a:cxn>
                <a:cxn ang="0">
                  <a:pos x="27" y="4"/>
                </a:cxn>
                <a:cxn ang="0">
                  <a:pos x="27" y="7"/>
                </a:cxn>
                <a:cxn ang="0">
                  <a:pos x="27" y="8"/>
                </a:cxn>
                <a:cxn ang="0">
                  <a:pos x="29" y="10"/>
                </a:cxn>
                <a:cxn ang="0">
                  <a:pos x="29" y="10"/>
                </a:cxn>
                <a:cxn ang="0">
                  <a:pos x="30" y="13"/>
                </a:cxn>
                <a:cxn ang="0">
                  <a:pos x="30" y="17"/>
                </a:cxn>
                <a:cxn ang="0">
                  <a:pos x="26" y="26"/>
                </a:cxn>
                <a:cxn ang="0">
                  <a:pos x="17" y="43"/>
                </a:cxn>
                <a:cxn ang="0">
                  <a:pos x="17" y="43"/>
                </a:cxn>
                <a:cxn ang="0">
                  <a:pos x="8" y="63"/>
                </a:cxn>
                <a:cxn ang="0">
                  <a:pos x="4" y="73"/>
                </a:cxn>
                <a:cxn ang="0">
                  <a:pos x="1" y="84"/>
                </a:cxn>
                <a:cxn ang="0">
                  <a:pos x="1" y="84"/>
                </a:cxn>
                <a:cxn ang="0">
                  <a:pos x="0" y="86"/>
                </a:cxn>
                <a:cxn ang="0">
                  <a:pos x="1" y="89"/>
                </a:cxn>
                <a:cxn ang="0">
                  <a:pos x="5" y="92"/>
                </a:cxn>
                <a:cxn ang="0">
                  <a:pos x="9" y="90"/>
                </a:cxn>
                <a:cxn ang="0">
                  <a:pos x="10" y="89"/>
                </a:cxn>
                <a:cxn ang="0">
                  <a:pos x="12" y="88"/>
                </a:cxn>
                <a:cxn ang="0">
                  <a:pos x="12" y="88"/>
                </a:cxn>
                <a:cxn ang="0">
                  <a:pos x="15" y="73"/>
                </a:cxn>
                <a:cxn ang="0">
                  <a:pos x="22" y="59"/>
                </a:cxn>
                <a:cxn ang="0">
                  <a:pos x="29" y="44"/>
                </a:cxn>
                <a:cxn ang="0">
                  <a:pos x="36" y="31"/>
                </a:cxn>
                <a:cxn ang="0">
                  <a:pos x="36" y="31"/>
                </a:cxn>
                <a:cxn ang="0">
                  <a:pos x="39" y="25"/>
                </a:cxn>
                <a:cxn ang="0">
                  <a:pos x="42" y="16"/>
                </a:cxn>
                <a:cxn ang="0">
                  <a:pos x="42" y="12"/>
                </a:cxn>
                <a:cxn ang="0">
                  <a:pos x="40" y="8"/>
                </a:cxn>
                <a:cxn ang="0">
                  <a:pos x="39" y="5"/>
                </a:cxn>
                <a:cxn ang="0">
                  <a:pos x="36" y="1"/>
                </a:cxn>
                <a:cxn ang="0">
                  <a:pos x="36" y="1"/>
                </a:cxn>
              </a:cxnLst>
              <a:rect l="0" t="0" r="r" b="b"/>
              <a:pathLst>
                <a:path w="42" h="92">
                  <a:moveTo>
                    <a:pt x="36" y="1"/>
                  </a:moveTo>
                  <a:lnTo>
                    <a:pt x="36" y="1"/>
                  </a:lnTo>
                  <a:lnTo>
                    <a:pt x="35" y="0"/>
                  </a:lnTo>
                  <a:lnTo>
                    <a:pt x="32" y="0"/>
                  </a:lnTo>
                  <a:lnTo>
                    <a:pt x="29" y="3"/>
                  </a:lnTo>
                  <a:lnTo>
                    <a:pt x="27" y="4"/>
                  </a:lnTo>
                  <a:lnTo>
                    <a:pt x="27" y="7"/>
                  </a:lnTo>
                  <a:lnTo>
                    <a:pt x="27" y="8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30" y="13"/>
                  </a:lnTo>
                  <a:lnTo>
                    <a:pt x="30" y="17"/>
                  </a:lnTo>
                  <a:lnTo>
                    <a:pt x="26" y="26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8" y="63"/>
                  </a:lnTo>
                  <a:lnTo>
                    <a:pt x="4" y="73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0" y="86"/>
                  </a:lnTo>
                  <a:lnTo>
                    <a:pt x="1" y="89"/>
                  </a:lnTo>
                  <a:lnTo>
                    <a:pt x="5" y="92"/>
                  </a:lnTo>
                  <a:lnTo>
                    <a:pt x="9" y="90"/>
                  </a:lnTo>
                  <a:lnTo>
                    <a:pt x="10" y="89"/>
                  </a:lnTo>
                  <a:lnTo>
                    <a:pt x="12" y="88"/>
                  </a:lnTo>
                  <a:lnTo>
                    <a:pt x="12" y="88"/>
                  </a:lnTo>
                  <a:lnTo>
                    <a:pt x="15" y="73"/>
                  </a:lnTo>
                  <a:lnTo>
                    <a:pt x="22" y="59"/>
                  </a:lnTo>
                  <a:lnTo>
                    <a:pt x="29" y="44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9" y="25"/>
                  </a:lnTo>
                  <a:lnTo>
                    <a:pt x="42" y="16"/>
                  </a:lnTo>
                  <a:lnTo>
                    <a:pt x="42" y="12"/>
                  </a:lnTo>
                  <a:lnTo>
                    <a:pt x="40" y="8"/>
                  </a:lnTo>
                  <a:lnTo>
                    <a:pt x="39" y="5"/>
                  </a:lnTo>
                  <a:lnTo>
                    <a:pt x="36" y="1"/>
                  </a:lnTo>
                  <a:lnTo>
                    <a:pt x="3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9" name="Freeform 581"/>
            <p:cNvSpPr/>
            <p:nvPr/>
          </p:nvSpPr>
          <p:spPr bwMode="auto">
            <a:xfrm>
              <a:off x="3614738" y="2270125"/>
              <a:ext cx="26988" cy="57150"/>
            </a:xfrm>
            <a:custGeom>
              <a:avLst/>
              <a:gdLst/>
              <a:ahLst/>
              <a:cxnLst>
                <a:cxn ang="0">
                  <a:pos x="56" y="4"/>
                </a:cxn>
                <a:cxn ang="0">
                  <a:pos x="56" y="4"/>
                </a:cxn>
                <a:cxn ang="0">
                  <a:pos x="55" y="13"/>
                </a:cxn>
                <a:cxn ang="0">
                  <a:pos x="51" y="21"/>
                </a:cxn>
                <a:cxn ang="0">
                  <a:pos x="43" y="38"/>
                </a:cxn>
                <a:cxn ang="0">
                  <a:pos x="26" y="70"/>
                </a:cxn>
                <a:cxn ang="0">
                  <a:pos x="26" y="70"/>
                </a:cxn>
                <a:cxn ang="0">
                  <a:pos x="9" y="104"/>
                </a:cxn>
                <a:cxn ang="0">
                  <a:pos x="3" y="122"/>
                </a:cxn>
                <a:cxn ang="0">
                  <a:pos x="1" y="129"/>
                </a:cxn>
                <a:cxn ang="0">
                  <a:pos x="0" y="139"/>
                </a:cxn>
                <a:cxn ang="0">
                  <a:pos x="0" y="139"/>
                </a:cxn>
                <a:cxn ang="0">
                  <a:pos x="0" y="141"/>
                </a:cxn>
                <a:cxn ang="0">
                  <a:pos x="1" y="142"/>
                </a:cxn>
                <a:cxn ang="0">
                  <a:pos x="3" y="144"/>
                </a:cxn>
                <a:cxn ang="0">
                  <a:pos x="5" y="145"/>
                </a:cxn>
                <a:cxn ang="0">
                  <a:pos x="9" y="142"/>
                </a:cxn>
                <a:cxn ang="0">
                  <a:pos x="10" y="141"/>
                </a:cxn>
                <a:cxn ang="0">
                  <a:pos x="10" y="139"/>
                </a:cxn>
                <a:cxn ang="0">
                  <a:pos x="10" y="139"/>
                </a:cxn>
                <a:cxn ang="0">
                  <a:pos x="12" y="132"/>
                </a:cxn>
                <a:cxn ang="0">
                  <a:pos x="13" y="127"/>
                </a:cxn>
                <a:cxn ang="0">
                  <a:pos x="17" y="119"/>
                </a:cxn>
                <a:cxn ang="0">
                  <a:pos x="22" y="112"/>
                </a:cxn>
                <a:cxn ang="0">
                  <a:pos x="26" y="102"/>
                </a:cxn>
                <a:cxn ang="0">
                  <a:pos x="26" y="102"/>
                </a:cxn>
                <a:cxn ang="0">
                  <a:pos x="34" y="80"/>
                </a:cxn>
                <a:cxn ang="0">
                  <a:pos x="44" y="59"/>
                </a:cxn>
                <a:cxn ang="0">
                  <a:pos x="44" y="59"/>
                </a:cxn>
                <a:cxn ang="0">
                  <a:pos x="57" y="34"/>
                </a:cxn>
                <a:cxn ang="0">
                  <a:pos x="64" y="21"/>
                </a:cxn>
                <a:cxn ang="0">
                  <a:pos x="68" y="8"/>
                </a:cxn>
                <a:cxn ang="0">
                  <a:pos x="68" y="8"/>
                </a:cxn>
                <a:cxn ang="0">
                  <a:pos x="68" y="5"/>
                </a:cxn>
                <a:cxn ang="0">
                  <a:pos x="67" y="2"/>
                </a:cxn>
                <a:cxn ang="0">
                  <a:pos x="64" y="0"/>
                </a:cxn>
                <a:cxn ang="0">
                  <a:pos x="60" y="1"/>
                </a:cxn>
                <a:cxn ang="0">
                  <a:pos x="57" y="2"/>
                </a:cxn>
                <a:cxn ang="0">
                  <a:pos x="56" y="4"/>
                </a:cxn>
                <a:cxn ang="0">
                  <a:pos x="56" y="4"/>
                </a:cxn>
              </a:cxnLst>
              <a:rect l="0" t="0" r="r" b="b"/>
              <a:pathLst>
                <a:path w="68" h="145">
                  <a:moveTo>
                    <a:pt x="56" y="4"/>
                  </a:moveTo>
                  <a:lnTo>
                    <a:pt x="56" y="4"/>
                  </a:lnTo>
                  <a:lnTo>
                    <a:pt x="55" y="13"/>
                  </a:lnTo>
                  <a:lnTo>
                    <a:pt x="51" y="21"/>
                  </a:lnTo>
                  <a:lnTo>
                    <a:pt x="43" y="38"/>
                  </a:lnTo>
                  <a:lnTo>
                    <a:pt x="26" y="70"/>
                  </a:lnTo>
                  <a:lnTo>
                    <a:pt x="26" y="70"/>
                  </a:lnTo>
                  <a:lnTo>
                    <a:pt x="9" y="104"/>
                  </a:lnTo>
                  <a:lnTo>
                    <a:pt x="3" y="122"/>
                  </a:lnTo>
                  <a:lnTo>
                    <a:pt x="1" y="129"/>
                  </a:lnTo>
                  <a:lnTo>
                    <a:pt x="0" y="139"/>
                  </a:lnTo>
                  <a:lnTo>
                    <a:pt x="0" y="139"/>
                  </a:lnTo>
                  <a:lnTo>
                    <a:pt x="0" y="141"/>
                  </a:lnTo>
                  <a:lnTo>
                    <a:pt x="1" y="142"/>
                  </a:lnTo>
                  <a:lnTo>
                    <a:pt x="3" y="144"/>
                  </a:lnTo>
                  <a:lnTo>
                    <a:pt x="5" y="145"/>
                  </a:lnTo>
                  <a:lnTo>
                    <a:pt x="9" y="142"/>
                  </a:lnTo>
                  <a:lnTo>
                    <a:pt x="10" y="141"/>
                  </a:lnTo>
                  <a:lnTo>
                    <a:pt x="10" y="139"/>
                  </a:lnTo>
                  <a:lnTo>
                    <a:pt x="10" y="139"/>
                  </a:lnTo>
                  <a:lnTo>
                    <a:pt x="12" y="132"/>
                  </a:lnTo>
                  <a:lnTo>
                    <a:pt x="13" y="127"/>
                  </a:lnTo>
                  <a:lnTo>
                    <a:pt x="17" y="119"/>
                  </a:lnTo>
                  <a:lnTo>
                    <a:pt x="22" y="112"/>
                  </a:lnTo>
                  <a:lnTo>
                    <a:pt x="26" y="102"/>
                  </a:lnTo>
                  <a:lnTo>
                    <a:pt x="26" y="102"/>
                  </a:lnTo>
                  <a:lnTo>
                    <a:pt x="34" y="80"/>
                  </a:lnTo>
                  <a:lnTo>
                    <a:pt x="44" y="59"/>
                  </a:lnTo>
                  <a:lnTo>
                    <a:pt x="44" y="59"/>
                  </a:lnTo>
                  <a:lnTo>
                    <a:pt x="57" y="34"/>
                  </a:lnTo>
                  <a:lnTo>
                    <a:pt x="64" y="21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8" y="5"/>
                  </a:lnTo>
                  <a:lnTo>
                    <a:pt x="67" y="2"/>
                  </a:lnTo>
                  <a:lnTo>
                    <a:pt x="64" y="0"/>
                  </a:lnTo>
                  <a:lnTo>
                    <a:pt x="60" y="1"/>
                  </a:lnTo>
                  <a:lnTo>
                    <a:pt x="57" y="2"/>
                  </a:lnTo>
                  <a:lnTo>
                    <a:pt x="56" y="4"/>
                  </a:lnTo>
                  <a:lnTo>
                    <a:pt x="56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0" name="Freeform 582"/>
            <p:cNvSpPr/>
            <p:nvPr/>
          </p:nvSpPr>
          <p:spPr bwMode="auto">
            <a:xfrm>
              <a:off x="3595688" y="2268538"/>
              <a:ext cx="17463" cy="26988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2" y="4"/>
                </a:cxn>
                <a:cxn ang="0">
                  <a:pos x="28" y="9"/>
                </a:cxn>
                <a:cxn ang="0">
                  <a:pos x="22" y="16"/>
                </a:cxn>
                <a:cxn ang="0">
                  <a:pos x="20" y="22"/>
                </a:cxn>
                <a:cxn ang="0">
                  <a:pos x="20" y="22"/>
                </a:cxn>
                <a:cxn ang="0">
                  <a:pos x="11" y="42"/>
                </a:cxn>
                <a:cxn ang="0">
                  <a:pos x="7" y="51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0" y="63"/>
                </a:cxn>
                <a:cxn ang="0">
                  <a:pos x="0" y="64"/>
                </a:cxn>
                <a:cxn ang="0">
                  <a:pos x="1" y="67"/>
                </a:cxn>
                <a:cxn ang="0">
                  <a:pos x="3" y="68"/>
                </a:cxn>
                <a:cxn ang="0">
                  <a:pos x="7" y="68"/>
                </a:cxn>
                <a:cxn ang="0">
                  <a:pos x="9" y="68"/>
                </a:cxn>
                <a:cxn ang="0">
                  <a:pos x="11" y="65"/>
                </a:cxn>
                <a:cxn ang="0">
                  <a:pos x="11" y="65"/>
                </a:cxn>
                <a:cxn ang="0">
                  <a:pos x="18" y="52"/>
                </a:cxn>
                <a:cxn ang="0">
                  <a:pos x="25" y="39"/>
                </a:cxn>
                <a:cxn ang="0">
                  <a:pos x="25" y="39"/>
                </a:cxn>
                <a:cxn ang="0">
                  <a:pos x="32" y="23"/>
                </a:cxn>
                <a:cxn ang="0">
                  <a:pos x="35" y="16"/>
                </a:cxn>
                <a:cxn ang="0">
                  <a:pos x="38" y="13"/>
                </a:cxn>
                <a:cxn ang="0">
                  <a:pos x="42" y="12"/>
                </a:cxn>
                <a:cxn ang="0">
                  <a:pos x="42" y="12"/>
                </a:cxn>
                <a:cxn ang="0">
                  <a:pos x="43" y="10"/>
                </a:cxn>
                <a:cxn ang="0">
                  <a:pos x="45" y="9"/>
                </a:cxn>
                <a:cxn ang="0">
                  <a:pos x="45" y="4"/>
                </a:cxn>
                <a:cxn ang="0">
                  <a:pos x="43" y="1"/>
                </a:cxn>
                <a:cxn ang="0">
                  <a:pos x="41" y="0"/>
                </a:cxn>
                <a:cxn ang="0">
                  <a:pos x="38" y="0"/>
                </a:cxn>
                <a:cxn ang="0">
                  <a:pos x="38" y="0"/>
                </a:cxn>
              </a:cxnLst>
              <a:rect l="0" t="0" r="r" b="b"/>
              <a:pathLst>
                <a:path w="45" h="68">
                  <a:moveTo>
                    <a:pt x="38" y="0"/>
                  </a:moveTo>
                  <a:lnTo>
                    <a:pt x="38" y="0"/>
                  </a:lnTo>
                  <a:lnTo>
                    <a:pt x="32" y="4"/>
                  </a:lnTo>
                  <a:lnTo>
                    <a:pt x="28" y="9"/>
                  </a:lnTo>
                  <a:lnTo>
                    <a:pt x="22" y="16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11" y="42"/>
                  </a:lnTo>
                  <a:lnTo>
                    <a:pt x="7" y="51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3"/>
                  </a:lnTo>
                  <a:lnTo>
                    <a:pt x="0" y="64"/>
                  </a:lnTo>
                  <a:lnTo>
                    <a:pt x="1" y="67"/>
                  </a:lnTo>
                  <a:lnTo>
                    <a:pt x="3" y="68"/>
                  </a:lnTo>
                  <a:lnTo>
                    <a:pt x="7" y="68"/>
                  </a:lnTo>
                  <a:lnTo>
                    <a:pt x="9" y="68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8" y="52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32" y="23"/>
                  </a:lnTo>
                  <a:lnTo>
                    <a:pt x="35" y="16"/>
                  </a:lnTo>
                  <a:lnTo>
                    <a:pt x="38" y="13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3" y="10"/>
                  </a:lnTo>
                  <a:lnTo>
                    <a:pt x="45" y="9"/>
                  </a:lnTo>
                  <a:lnTo>
                    <a:pt x="45" y="4"/>
                  </a:lnTo>
                  <a:lnTo>
                    <a:pt x="43" y="1"/>
                  </a:lnTo>
                  <a:lnTo>
                    <a:pt x="41" y="0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1" name="Freeform 583"/>
            <p:cNvSpPr/>
            <p:nvPr/>
          </p:nvSpPr>
          <p:spPr bwMode="auto">
            <a:xfrm>
              <a:off x="3648076" y="2266950"/>
              <a:ext cx="30163" cy="61913"/>
            </a:xfrm>
            <a:custGeom>
              <a:avLst/>
              <a:gdLst/>
              <a:ahLst/>
              <a:cxnLst>
                <a:cxn ang="0">
                  <a:pos x="65" y="3"/>
                </a:cxn>
                <a:cxn ang="0">
                  <a:pos x="65" y="3"/>
                </a:cxn>
                <a:cxn ang="0">
                  <a:pos x="60" y="9"/>
                </a:cxn>
                <a:cxn ang="0">
                  <a:pos x="55" y="17"/>
                </a:cxn>
                <a:cxn ang="0">
                  <a:pos x="47" y="35"/>
                </a:cxn>
                <a:cxn ang="0">
                  <a:pos x="39" y="54"/>
                </a:cxn>
                <a:cxn ang="0">
                  <a:pos x="31" y="72"/>
                </a:cxn>
                <a:cxn ang="0">
                  <a:pos x="31" y="72"/>
                </a:cxn>
                <a:cxn ang="0">
                  <a:pos x="14" y="110"/>
                </a:cxn>
                <a:cxn ang="0">
                  <a:pos x="6" y="130"/>
                </a:cxn>
                <a:cxn ang="0">
                  <a:pos x="0" y="149"/>
                </a:cxn>
                <a:cxn ang="0">
                  <a:pos x="0" y="149"/>
                </a:cxn>
                <a:cxn ang="0">
                  <a:pos x="0" y="152"/>
                </a:cxn>
                <a:cxn ang="0">
                  <a:pos x="0" y="154"/>
                </a:cxn>
                <a:cxn ang="0">
                  <a:pos x="4" y="156"/>
                </a:cxn>
                <a:cxn ang="0">
                  <a:pos x="7" y="156"/>
                </a:cxn>
                <a:cxn ang="0">
                  <a:pos x="9" y="154"/>
                </a:cxn>
                <a:cxn ang="0">
                  <a:pos x="10" y="152"/>
                </a:cxn>
                <a:cxn ang="0">
                  <a:pos x="10" y="152"/>
                </a:cxn>
                <a:cxn ang="0">
                  <a:pos x="17" y="133"/>
                </a:cxn>
                <a:cxn ang="0">
                  <a:pos x="23" y="114"/>
                </a:cxn>
                <a:cxn ang="0">
                  <a:pos x="41" y="77"/>
                </a:cxn>
                <a:cxn ang="0">
                  <a:pos x="41" y="77"/>
                </a:cxn>
                <a:cxn ang="0">
                  <a:pos x="48" y="60"/>
                </a:cxn>
                <a:cxn ang="0">
                  <a:pos x="56" y="42"/>
                </a:cxn>
                <a:cxn ang="0">
                  <a:pos x="64" y="25"/>
                </a:cxn>
                <a:cxn ang="0">
                  <a:pos x="68" y="17"/>
                </a:cxn>
                <a:cxn ang="0">
                  <a:pos x="74" y="10"/>
                </a:cxn>
                <a:cxn ang="0">
                  <a:pos x="74" y="10"/>
                </a:cxn>
                <a:cxn ang="0">
                  <a:pos x="75" y="8"/>
                </a:cxn>
                <a:cxn ang="0">
                  <a:pos x="75" y="5"/>
                </a:cxn>
                <a:cxn ang="0">
                  <a:pos x="73" y="3"/>
                </a:cxn>
                <a:cxn ang="0">
                  <a:pos x="70" y="0"/>
                </a:cxn>
                <a:cxn ang="0">
                  <a:pos x="68" y="0"/>
                </a:cxn>
                <a:cxn ang="0">
                  <a:pos x="65" y="3"/>
                </a:cxn>
                <a:cxn ang="0">
                  <a:pos x="65" y="3"/>
                </a:cxn>
              </a:cxnLst>
              <a:rect l="0" t="0" r="r" b="b"/>
              <a:pathLst>
                <a:path w="75" h="156">
                  <a:moveTo>
                    <a:pt x="65" y="3"/>
                  </a:moveTo>
                  <a:lnTo>
                    <a:pt x="65" y="3"/>
                  </a:lnTo>
                  <a:lnTo>
                    <a:pt x="60" y="9"/>
                  </a:lnTo>
                  <a:lnTo>
                    <a:pt x="55" y="17"/>
                  </a:lnTo>
                  <a:lnTo>
                    <a:pt x="47" y="35"/>
                  </a:lnTo>
                  <a:lnTo>
                    <a:pt x="39" y="54"/>
                  </a:lnTo>
                  <a:lnTo>
                    <a:pt x="31" y="72"/>
                  </a:lnTo>
                  <a:lnTo>
                    <a:pt x="31" y="72"/>
                  </a:lnTo>
                  <a:lnTo>
                    <a:pt x="14" y="110"/>
                  </a:lnTo>
                  <a:lnTo>
                    <a:pt x="6" y="130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0" y="152"/>
                  </a:lnTo>
                  <a:lnTo>
                    <a:pt x="0" y="154"/>
                  </a:lnTo>
                  <a:lnTo>
                    <a:pt x="4" y="156"/>
                  </a:lnTo>
                  <a:lnTo>
                    <a:pt x="7" y="156"/>
                  </a:lnTo>
                  <a:lnTo>
                    <a:pt x="9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17" y="133"/>
                  </a:lnTo>
                  <a:lnTo>
                    <a:pt x="23" y="114"/>
                  </a:lnTo>
                  <a:lnTo>
                    <a:pt x="41" y="77"/>
                  </a:lnTo>
                  <a:lnTo>
                    <a:pt x="41" y="77"/>
                  </a:lnTo>
                  <a:lnTo>
                    <a:pt x="48" y="60"/>
                  </a:lnTo>
                  <a:lnTo>
                    <a:pt x="56" y="42"/>
                  </a:lnTo>
                  <a:lnTo>
                    <a:pt x="64" y="25"/>
                  </a:lnTo>
                  <a:lnTo>
                    <a:pt x="68" y="17"/>
                  </a:lnTo>
                  <a:lnTo>
                    <a:pt x="74" y="10"/>
                  </a:lnTo>
                  <a:lnTo>
                    <a:pt x="74" y="10"/>
                  </a:lnTo>
                  <a:lnTo>
                    <a:pt x="75" y="8"/>
                  </a:lnTo>
                  <a:lnTo>
                    <a:pt x="75" y="5"/>
                  </a:lnTo>
                  <a:lnTo>
                    <a:pt x="73" y="3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5" y="3"/>
                  </a:lnTo>
                  <a:lnTo>
                    <a:pt x="65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2" name="Freeform 584"/>
            <p:cNvSpPr/>
            <p:nvPr/>
          </p:nvSpPr>
          <p:spPr bwMode="auto">
            <a:xfrm>
              <a:off x="3698876" y="2268538"/>
              <a:ext cx="17463" cy="38100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30" y="6"/>
                </a:cxn>
                <a:cxn ang="0">
                  <a:pos x="28" y="17"/>
                </a:cxn>
                <a:cxn ang="0">
                  <a:pos x="25" y="27"/>
                </a:cxn>
                <a:cxn ang="0">
                  <a:pos x="17" y="48"/>
                </a:cxn>
                <a:cxn ang="0">
                  <a:pos x="17" y="48"/>
                </a:cxn>
                <a:cxn ang="0">
                  <a:pos x="9" y="68"/>
                </a:cxn>
                <a:cxn ang="0">
                  <a:pos x="9" y="68"/>
                </a:cxn>
                <a:cxn ang="0">
                  <a:pos x="7" y="76"/>
                </a:cxn>
                <a:cxn ang="0">
                  <a:pos x="3" y="85"/>
                </a:cxn>
                <a:cxn ang="0">
                  <a:pos x="3" y="85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0" y="93"/>
                </a:cxn>
                <a:cxn ang="0">
                  <a:pos x="4" y="95"/>
                </a:cxn>
                <a:cxn ang="0">
                  <a:pos x="5" y="95"/>
                </a:cxn>
                <a:cxn ang="0">
                  <a:pos x="8" y="94"/>
                </a:cxn>
                <a:cxn ang="0">
                  <a:pos x="8" y="94"/>
                </a:cxn>
                <a:cxn ang="0">
                  <a:pos x="11" y="93"/>
                </a:cxn>
                <a:cxn ang="0">
                  <a:pos x="12" y="90"/>
                </a:cxn>
                <a:cxn ang="0">
                  <a:pos x="14" y="85"/>
                </a:cxn>
                <a:cxn ang="0">
                  <a:pos x="14" y="85"/>
                </a:cxn>
                <a:cxn ang="0">
                  <a:pos x="20" y="73"/>
                </a:cxn>
                <a:cxn ang="0">
                  <a:pos x="24" y="60"/>
                </a:cxn>
                <a:cxn ang="0">
                  <a:pos x="24" y="60"/>
                </a:cxn>
                <a:cxn ang="0">
                  <a:pos x="34" y="34"/>
                </a:cxn>
                <a:cxn ang="0">
                  <a:pos x="39" y="20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1" y="4"/>
                </a:cxn>
                <a:cxn ang="0">
                  <a:pos x="41" y="1"/>
                </a:cxn>
                <a:cxn ang="0">
                  <a:pos x="38" y="1"/>
                </a:cxn>
                <a:cxn ang="0">
                  <a:pos x="37" y="0"/>
                </a:cxn>
                <a:cxn ang="0">
                  <a:pos x="33" y="1"/>
                </a:cxn>
                <a:cxn ang="0">
                  <a:pos x="30" y="4"/>
                </a:cxn>
                <a:cxn ang="0">
                  <a:pos x="30" y="6"/>
                </a:cxn>
                <a:cxn ang="0">
                  <a:pos x="30" y="6"/>
                </a:cxn>
              </a:cxnLst>
              <a:rect l="0" t="0" r="r" b="b"/>
              <a:pathLst>
                <a:path w="42" h="95">
                  <a:moveTo>
                    <a:pt x="30" y="6"/>
                  </a:moveTo>
                  <a:lnTo>
                    <a:pt x="30" y="6"/>
                  </a:lnTo>
                  <a:lnTo>
                    <a:pt x="28" y="17"/>
                  </a:lnTo>
                  <a:lnTo>
                    <a:pt x="25" y="27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7" y="76"/>
                  </a:lnTo>
                  <a:lnTo>
                    <a:pt x="3" y="85"/>
                  </a:lnTo>
                  <a:lnTo>
                    <a:pt x="3" y="85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0" y="93"/>
                  </a:lnTo>
                  <a:lnTo>
                    <a:pt x="4" y="95"/>
                  </a:lnTo>
                  <a:lnTo>
                    <a:pt x="5" y="95"/>
                  </a:lnTo>
                  <a:lnTo>
                    <a:pt x="8" y="94"/>
                  </a:lnTo>
                  <a:lnTo>
                    <a:pt x="8" y="94"/>
                  </a:lnTo>
                  <a:lnTo>
                    <a:pt x="11" y="93"/>
                  </a:lnTo>
                  <a:lnTo>
                    <a:pt x="12" y="90"/>
                  </a:lnTo>
                  <a:lnTo>
                    <a:pt x="14" y="85"/>
                  </a:lnTo>
                  <a:lnTo>
                    <a:pt x="14" y="85"/>
                  </a:lnTo>
                  <a:lnTo>
                    <a:pt x="20" y="73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34" y="34"/>
                  </a:lnTo>
                  <a:lnTo>
                    <a:pt x="39" y="20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1" y="4"/>
                  </a:lnTo>
                  <a:lnTo>
                    <a:pt x="41" y="1"/>
                  </a:lnTo>
                  <a:lnTo>
                    <a:pt x="38" y="1"/>
                  </a:lnTo>
                  <a:lnTo>
                    <a:pt x="37" y="0"/>
                  </a:lnTo>
                  <a:lnTo>
                    <a:pt x="33" y="1"/>
                  </a:lnTo>
                  <a:lnTo>
                    <a:pt x="30" y="4"/>
                  </a:lnTo>
                  <a:lnTo>
                    <a:pt x="30" y="6"/>
                  </a:lnTo>
                  <a:lnTo>
                    <a:pt x="30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3" name="Freeform 585"/>
            <p:cNvSpPr/>
            <p:nvPr/>
          </p:nvSpPr>
          <p:spPr bwMode="auto">
            <a:xfrm>
              <a:off x="3736976" y="2259013"/>
              <a:ext cx="17463" cy="36513"/>
            </a:xfrm>
            <a:custGeom>
              <a:avLst/>
              <a:gdLst/>
              <a:ahLst/>
              <a:cxnLst>
                <a:cxn ang="0">
                  <a:pos x="36" y="4"/>
                </a:cxn>
                <a:cxn ang="0">
                  <a:pos x="36" y="4"/>
                </a:cxn>
                <a:cxn ang="0">
                  <a:pos x="26" y="25"/>
                </a:cxn>
                <a:cxn ang="0">
                  <a:pos x="19" y="45"/>
                </a:cxn>
                <a:cxn ang="0">
                  <a:pos x="19" y="45"/>
                </a:cxn>
                <a:cxn ang="0">
                  <a:pos x="12" y="65"/>
                </a:cxn>
                <a:cxn ang="0">
                  <a:pos x="8" y="74"/>
                </a:cxn>
                <a:cxn ang="0">
                  <a:pos x="6" y="78"/>
                </a:cxn>
                <a:cxn ang="0">
                  <a:pos x="3" y="81"/>
                </a:cxn>
                <a:cxn ang="0">
                  <a:pos x="3" y="81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2" y="87"/>
                </a:cxn>
                <a:cxn ang="0">
                  <a:pos x="2" y="89"/>
                </a:cxn>
                <a:cxn ang="0">
                  <a:pos x="6" y="90"/>
                </a:cxn>
                <a:cxn ang="0">
                  <a:pos x="8" y="90"/>
                </a:cxn>
                <a:cxn ang="0">
                  <a:pos x="11" y="89"/>
                </a:cxn>
                <a:cxn ang="0">
                  <a:pos x="11" y="89"/>
                </a:cxn>
                <a:cxn ang="0">
                  <a:pos x="17" y="82"/>
                </a:cxn>
                <a:cxn ang="0">
                  <a:pos x="21" y="73"/>
                </a:cxn>
                <a:cxn ang="0">
                  <a:pos x="25" y="64"/>
                </a:cxn>
                <a:cxn ang="0">
                  <a:pos x="28" y="55"/>
                </a:cxn>
                <a:cxn ang="0">
                  <a:pos x="28" y="55"/>
                </a:cxn>
                <a:cxn ang="0">
                  <a:pos x="32" y="43"/>
                </a:cxn>
                <a:cxn ang="0">
                  <a:pos x="37" y="31"/>
                </a:cxn>
                <a:cxn ang="0">
                  <a:pos x="46" y="6"/>
                </a:cxn>
                <a:cxn ang="0">
                  <a:pos x="46" y="6"/>
                </a:cxn>
                <a:cxn ang="0">
                  <a:pos x="46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2" y="0"/>
                </a:cxn>
                <a:cxn ang="0">
                  <a:pos x="38" y="0"/>
                </a:cxn>
                <a:cxn ang="0">
                  <a:pos x="37" y="1"/>
                </a:cxn>
                <a:cxn ang="0">
                  <a:pos x="36" y="4"/>
                </a:cxn>
                <a:cxn ang="0">
                  <a:pos x="36" y="4"/>
                </a:cxn>
              </a:cxnLst>
              <a:rect l="0" t="0" r="r" b="b"/>
              <a:pathLst>
                <a:path w="46" h="90">
                  <a:moveTo>
                    <a:pt x="36" y="4"/>
                  </a:moveTo>
                  <a:lnTo>
                    <a:pt x="36" y="4"/>
                  </a:lnTo>
                  <a:lnTo>
                    <a:pt x="26" y="25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12" y="65"/>
                  </a:lnTo>
                  <a:lnTo>
                    <a:pt x="8" y="74"/>
                  </a:lnTo>
                  <a:lnTo>
                    <a:pt x="6" y="78"/>
                  </a:lnTo>
                  <a:lnTo>
                    <a:pt x="3" y="81"/>
                  </a:lnTo>
                  <a:lnTo>
                    <a:pt x="3" y="81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2" y="87"/>
                  </a:lnTo>
                  <a:lnTo>
                    <a:pt x="2" y="89"/>
                  </a:lnTo>
                  <a:lnTo>
                    <a:pt x="6" y="90"/>
                  </a:lnTo>
                  <a:lnTo>
                    <a:pt x="8" y="90"/>
                  </a:lnTo>
                  <a:lnTo>
                    <a:pt x="11" y="89"/>
                  </a:lnTo>
                  <a:lnTo>
                    <a:pt x="11" y="89"/>
                  </a:lnTo>
                  <a:lnTo>
                    <a:pt x="17" y="82"/>
                  </a:lnTo>
                  <a:lnTo>
                    <a:pt x="21" y="73"/>
                  </a:lnTo>
                  <a:lnTo>
                    <a:pt x="25" y="64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32" y="43"/>
                  </a:lnTo>
                  <a:lnTo>
                    <a:pt x="37" y="31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6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7" y="1"/>
                  </a:lnTo>
                  <a:lnTo>
                    <a:pt x="36" y="4"/>
                  </a:lnTo>
                  <a:lnTo>
                    <a:pt x="36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4" name="Freeform 586"/>
            <p:cNvSpPr/>
            <p:nvPr/>
          </p:nvSpPr>
          <p:spPr bwMode="auto">
            <a:xfrm>
              <a:off x="3775076" y="2259013"/>
              <a:ext cx="14288" cy="36513"/>
            </a:xfrm>
            <a:custGeom>
              <a:avLst/>
              <a:gdLst/>
              <a:ahLst/>
              <a:cxnLst>
                <a:cxn ang="0">
                  <a:pos x="27" y="2"/>
                </a:cxn>
                <a:cxn ang="0">
                  <a:pos x="27" y="2"/>
                </a:cxn>
                <a:cxn ang="0">
                  <a:pos x="22" y="14"/>
                </a:cxn>
                <a:cxn ang="0">
                  <a:pos x="18" y="26"/>
                </a:cxn>
                <a:cxn ang="0">
                  <a:pos x="12" y="49"/>
                </a:cxn>
                <a:cxn ang="0">
                  <a:pos x="12" y="49"/>
                </a:cxn>
                <a:cxn ang="0">
                  <a:pos x="9" y="59"/>
                </a:cxn>
                <a:cxn ang="0">
                  <a:pos x="5" y="66"/>
                </a:cxn>
                <a:cxn ang="0">
                  <a:pos x="1" y="76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7"/>
                </a:cxn>
                <a:cxn ang="0">
                  <a:pos x="1" y="89"/>
                </a:cxn>
                <a:cxn ang="0">
                  <a:pos x="5" y="90"/>
                </a:cxn>
                <a:cxn ang="0">
                  <a:pos x="9" y="89"/>
                </a:cxn>
                <a:cxn ang="0">
                  <a:pos x="10" y="87"/>
                </a:cxn>
                <a:cxn ang="0">
                  <a:pos x="12" y="85"/>
                </a:cxn>
                <a:cxn ang="0">
                  <a:pos x="12" y="85"/>
                </a:cxn>
                <a:cxn ang="0">
                  <a:pos x="13" y="77"/>
                </a:cxn>
                <a:cxn ang="0">
                  <a:pos x="15" y="68"/>
                </a:cxn>
                <a:cxn ang="0">
                  <a:pos x="22" y="52"/>
                </a:cxn>
                <a:cxn ang="0">
                  <a:pos x="22" y="52"/>
                </a:cxn>
                <a:cxn ang="0">
                  <a:pos x="30" y="30"/>
                </a:cxn>
                <a:cxn ang="0">
                  <a:pos x="32" y="19"/>
                </a:cxn>
                <a:cxn ang="0">
                  <a:pos x="38" y="8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8" y="4"/>
                </a:cxn>
                <a:cxn ang="0">
                  <a:pos x="35" y="0"/>
                </a:cxn>
                <a:cxn ang="0">
                  <a:pos x="32" y="0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7" y="2"/>
                </a:cxn>
                <a:cxn ang="0">
                  <a:pos x="27" y="2"/>
                </a:cxn>
              </a:cxnLst>
              <a:rect l="0" t="0" r="r" b="b"/>
              <a:pathLst>
                <a:path w="38" h="90">
                  <a:moveTo>
                    <a:pt x="27" y="2"/>
                  </a:moveTo>
                  <a:lnTo>
                    <a:pt x="27" y="2"/>
                  </a:lnTo>
                  <a:lnTo>
                    <a:pt x="22" y="14"/>
                  </a:lnTo>
                  <a:lnTo>
                    <a:pt x="18" y="26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9" y="59"/>
                  </a:lnTo>
                  <a:lnTo>
                    <a:pt x="5" y="66"/>
                  </a:lnTo>
                  <a:lnTo>
                    <a:pt x="1" y="76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7"/>
                  </a:lnTo>
                  <a:lnTo>
                    <a:pt x="1" y="89"/>
                  </a:lnTo>
                  <a:lnTo>
                    <a:pt x="5" y="90"/>
                  </a:lnTo>
                  <a:lnTo>
                    <a:pt x="9" y="89"/>
                  </a:lnTo>
                  <a:lnTo>
                    <a:pt x="10" y="87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77"/>
                  </a:lnTo>
                  <a:lnTo>
                    <a:pt x="15" y="68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30" y="30"/>
                  </a:lnTo>
                  <a:lnTo>
                    <a:pt x="32" y="19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8" y="4"/>
                  </a:lnTo>
                  <a:lnTo>
                    <a:pt x="35" y="0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7" y="2"/>
                  </a:lnTo>
                  <a:lnTo>
                    <a:pt x="27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5" name="Freeform 587"/>
            <p:cNvSpPr/>
            <p:nvPr/>
          </p:nvSpPr>
          <p:spPr bwMode="auto">
            <a:xfrm>
              <a:off x="3797301" y="2268538"/>
              <a:ext cx="14288" cy="31750"/>
            </a:xfrm>
            <a:custGeom>
              <a:avLst/>
              <a:gdLst/>
              <a:ahLst/>
              <a:cxnLst>
                <a:cxn ang="0">
                  <a:pos x="23" y="3"/>
                </a:cxn>
                <a:cxn ang="0">
                  <a:pos x="23" y="3"/>
                </a:cxn>
                <a:cxn ang="0">
                  <a:pos x="16" y="22"/>
                </a:cxn>
                <a:cxn ang="0">
                  <a:pos x="12" y="32"/>
                </a:cxn>
                <a:cxn ang="0">
                  <a:pos x="11" y="42"/>
                </a:cxn>
                <a:cxn ang="0">
                  <a:pos x="11" y="42"/>
                </a:cxn>
                <a:cxn ang="0">
                  <a:pos x="9" y="50"/>
                </a:cxn>
                <a:cxn ang="0">
                  <a:pos x="7" y="58"/>
                </a:cxn>
                <a:cxn ang="0">
                  <a:pos x="3" y="64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4" y="79"/>
                </a:cxn>
                <a:cxn ang="0">
                  <a:pos x="8" y="79"/>
                </a:cxn>
                <a:cxn ang="0">
                  <a:pos x="9" y="77"/>
                </a:cxn>
                <a:cxn ang="0">
                  <a:pos x="11" y="75"/>
                </a:cxn>
                <a:cxn ang="0">
                  <a:pos x="11" y="75"/>
                </a:cxn>
                <a:cxn ang="0">
                  <a:pos x="15" y="70"/>
                </a:cxn>
                <a:cxn ang="0">
                  <a:pos x="17" y="63"/>
                </a:cxn>
                <a:cxn ang="0">
                  <a:pos x="17" y="63"/>
                </a:cxn>
                <a:cxn ang="0">
                  <a:pos x="21" y="55"/>
                </a:cxn>
                <a:cxn ang="0">
                  <a:pos x="23" y="47"/>
                </a:cxn>
                <a:cxn ang="0">
                  <a:pos x="23" y="47"/>
                </a:cxn>
                <a:cxn ang="0">
                  <a:pos x="24" y="37"/>
                </a:cxn>
                <a:cxn ang="0">
                  <a:pos x="28" y="26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4" y="4"/>
                </a:cxn>
                <a:cxn ang="0">
                  <a:pos x="33" y="2"/>
                </a:cxn>
                <a:cxn ang="0">
                  <a:pos x="30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3" y="3"/>
                </a:cxn>
                <a:cxn ang="0">
                  <a:pos x="23" y="3"/>
                </a:cxn>
              </a:cxnLst>
              <a:rect l="0" t="0" r="r" b="b"/>
              <a:pathLst>
                <a:path w="34" h="79">
                  <a:moveTo>
                    <a:pt x="23" y="3"/>
                  </a:moveTo>
                  <a:lnTo>
                    <a:pt x="23" y="3"/>
                  </a:lnTo>
                  <a:lnTo>
                    <a:pt x="16" y="22"/>
                  </a:lnTo>
                  <a:lnTo>
                    <a:pt x="12" y="3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9" y="50"/>
                  </a:lnTo>
                  <a:lnTo>
                    <a:pt x="7" y="58"/>
                  </a:lnTo>
                  <a:lnTo>
                    <a:pt x="3" y="64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4" y="79"/>
                  </a:lnTo>
                  <a:lnTo>
                    <a:pt x="8" y="79"/>
                  </a:lnTo>
                  <a:lnTo>
                    <a:pt x="9" y="77"/>
                  </a:lnTo>
                  <a:lnTo>
                    <a:pt x="11" y="75"/>
                  </a:lnTo>
                  <a:lnTo>
                    <a:pt x="11" y="75"/>
                  </a:lnTo>
                  <a:lnTo>
                    <a:pt x="15" y="70"/>
                  </a:lnTo>
                  <a:lnTo>
                    <a:pt x="17" y="63"/>
                  </a:lnTo>
                  <a:lnTo>
                    <a:pt x="17" y="63"/>
                  </a:lnTo>
                  <a:lnTo>
                    <a:pt x="21" y="55"/>
                  </a:lnTo>
                  <a:lnTo>
                    <a:pt x="23" y="47"/>
                  </a:lnTo>
                  <a:lnTo>
                    <a:pt x="23" y="47"/>
                  </a:lnTo>
                  <a:lnTo>
                    <a:pt x="24" y="37"/>
                  </a:lnTo>
                  <a:lnTo>
                    <a:pt x="28" y="26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4"/>
                  </a:lnTo>
                  <a:lnTo>
                    <a:pt x="33" y="2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4" y="2"/>
                  </a:lnTo>
                  <a:lnTo>
                    <a:pt x="23" y="3"/>
                  </a:lnTo>
                  <a:lnTo>
                    <a:pt x="23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6" name="Freeform 588"/>
            <p:cNvSpPr/>
            <p:nvPr/>
          </p:nvSpPr>
          <p:spPr bwMode="auto">
            <a:xfrm>
              <a:off x="3100388" y="2054225"/>
              <a:ext cx="760413" cy="293688"/>
            </a:xfrm>
            <a:custGeom>
              <a:avLst/>
              <a:gdLst/>
              <a:ahLst/>
              <a:cxnLst>
                <a:cxn ang="0">
                  <a:pos x="1909" y="649"/>
                </a:cxn>
                <a:cxn ang="0">
                  <a:pos x="1902" y="606"/>
                </a:cxn>
                <a:cxn ang="0">
                  <a:pos x="1898" y="561"/>
                </a:cxn>
                <a:cxn ang="0">
                  <a:pos x="1870" y="489"/>
                </a:cxn>
                <a:cxn ang="0">
                  <a:pos x="1813" y="386"/>
                </a:cxn>
                <a:cxn ang="0">
                  <a:pos x="1717" y="256"/>
                </a:cxn>
                <a:cxn ang="0">
                  <a:pos x="1627" y="177"/>
                </a:cxn>
                <a:cxn ang="0">
                  <a:pos x="1513" y="113"/>
                </a:cxn>
                <a:cxn ang="0">
                  <a:pos x="1346" y="52"/>
                </a:cxn>
                <a:cxn ang="0">
                  <a:pos x="1224" y="24"/>
                </a:cxn>
                <a:cxn ang="0">
                  <a:pos x="1144" y="9"/>
                </a:cxn>
                <a:cxn ang="0">
                  <a:pos x="952" y="0"/>
                </a:cxn>
                <a:cxn ang="0">
                  <a:pos x="817" y="4"/>
                </a:cxn>
                <a:cxn ang="0">
                  <a:pos x="639" y="26"/>
                </a:cxn>
                <a:cxn ang="0">
                  <a:pos x="520" y="60"/>
                </a:cxn>
                <a:cxn ang="0">
                  <a:pos x="429" y="103"/>
                </a:cxn>
                <a:cxn ang="0">
                  <a:pos x="298" y="187"/>
                </a:cxn>
                <a:cxn ang="0">
                  <a:pos x="238" y="232"/>
                </a:cxn>
                <a:cxn ang="0">
                  <a:pos x="157" y="315"/>
                </a:cxn>
                <a:cxn ang="0">
                  <a:pos x="77" y="421"/>
                </a:cxn>
                <a:cxn ang="0">
                  <a:pos x="43" y="491"/>
                </a:cxn>
                <a:cxn ang="0">
                  <a:pos x="17" y="598"/>
                </a:cxn>
                <a:cxn ang="0">
                  <a:pos x="0" y="716"/>
                </a:cxn>
                <a:cxn ang="0">
                  <a:pos x="11" y="734"/>
                </a:cxn>
                <a:cxn ang="0">
                  <a:pos x="35" y="736"/>
                </a:cxn>
                <a:cxn ang="0">
                  <a:pos x="44" y="722"/>
                </a:cxn>
                <a:cxn ang="0">
                  <a:pos x="55" y="632"/>
                </a:cxn>
                <a:cxn ang="0">
                  <a:pos x="66" y="564"/>
                </a:cxn>
                <a:cxn ang="0">
                  <a:pos x="109" y="460"/>
                </a:cxn>
                <a:cxn ang="0">
                  <a:pos x="138" y="413"/>
                </a:cxn>
                <a:cxn ang="0">
                  <a:pos x="200" y="340"/>
                </a:cxn>
                <a:cxn ang="0">
                  <a:pos x="239" y="292"/>
                </a:cxn>
                <a:cxn ang="0">
                  <a:pos x="303" y="237"/>
                </a:cxn>
                <a:cxn ang="0">
                  <a:pos x="350" y="208"/>
                </a:cxn>
                <a:cxn ang="0">
                  <a:pos x="439" y="149"/>
                </a:cxn>
                <a:cxn ang="0">
                  <a:pos x="550" y="100"/>
                </a:cxn>
                <a:cxn ang="0">
                  <a:pos x="629" y="75"/>
                </a:cxn>
                <a:cxn ang="0">
                  <a:pos x="750" y="59"/>
                </a:cxn>
                <a:cxn ang="0">
                  <a:pos x="907" y="46"/>
                </a:cxn>
                <a:cxn ang="0">
                  <a:pos x="1071" y="50"/>
                </a:cxn>
                <a:cxn ang="0">
                  <a:pos x="1232" y="72"/>
                </a:cxn>
                <a:cxn ang="0">
                  <a:pos x="1387" y="119"/>
                </a:cxn>
                <a:cxn ang="0">
                  <a:pos x="1538" y="181"/>
                </a:cxn>
                <a:cxn ang="0">
                  <a:pos x="1592" y="209"/>
                </a:cxn>
                <a:cxn ang="0">
                  <a:pos x="1653" y="258"/>
                </a:cxn>
                <a:cxn ang="0">
                  <a:pos x="1739" y="364"/>
                </a:cxn>
                <a:cxn ang="0">
                  <a:pos x="1818" y="491"/>
                </a:cxn>
                <a:cxn ang="0">
                  <a:pos x="1845" y="547"/>
                </a:cxn>
                <a:cxn ang="0">
                  <a:pos x="1858" y="621"/>
                </a:cxn>
                <a:cxn ang="0">
                  <a:pos x="1870" y="680"/>
                </a:cxn>
                <a:cxn ang="0">
                  <a:pos x="1873" y="706"/>
                </a:cxn>
                <a:cxn ang="0">
                  <a:pos x="1883" y="719"/>
                </a:cxn>
                <a:cxn ang="0">
                  <a:pos x="1907" y="719"/>
                </a:cxn>
                <a:cxn ang="0">
                  <a:pos x="1917" y="706"/>
                </a:cxn>
                <a:cxn ang="0">
                  <a:pos x="1917" y="688"/>
                </a:cxn>
              </a:cxnLst>
              <a:rect l="0" t="0" r="r" b="b"/>
              <a:pathLst>
                <a:path w="1917" h="739">
                  <a:moveTo>
                    <a:pt x="1917" y="688"/>
                  </a:moveTo>
                  <a:lnTo>
                    <a:pt x="1917" y="688"/>
                  </a:lnTo>
                  <a:lnTo>
                    <a:pt x="1915" y="668"/>
                  </a:lnTo>
                  <a:lnTo>
                    <a:pt x="1909" y="649"/>
                  </a:lnTo>
                  <a:lnTo>
                    <a:pt x="1909" y="649"/>
                  </a:lnTo>
                  <a:lnTo>
                    <a:pt x="1907" y="638"/>
                  </a:lnTo>
                  <a:lnTo>
                    <a:pt x="1904" y="628"/>
                  </a:lnTo>
                  <a:lnTo>
                    <a:pt x="1902" y="606"/>
                  </a:lnTo>
                  <a:lnTo>
                    <a:pt x="1900" y="583"/>
                  </a:lnTo>
                  <a:lnTo>
                    <a:pt x="1899" y="573"/>
                  </a:lnTo>
                  <a:lnTo>
                    <a:pt x="1898" y="561"/>
                  </a:lnTo>
                  <a:lnTo>
                    <a:pt x="1898" y="561"/>
                  </a:lnTo>
                  <a:lnTo>
                    <a:pt x="1892" y="543"/>
                  </a:lnTo>
                  <a:lnTo>
                    <a:pt x="1886" y="525"/>
                  </a:lnTo>
                  <a:lnTo>
                    <a:pt x="1878" y="506"/>
                  </a:lnTo>
                  <a:lnTo>
                    <a:pt x="1870" y="489"/>
                  </a:lnTo>
                  <a:lnTo>
                    <a:pt x="1852" y="454"/>
                  </a:lnTo>
                  <a:lnTo>
                    <a:pt x="1834" y="420"/>
                  </a:lnTo>
                  <a:lnTo>
                    <a:pt x="1834" y="420"/>
                  </a:lnTo>
                  <a:lnTo>
                    <a:pt x="1813" y="386"/>
                  </a:lnTo>
                  <a:lnTo>
                    <a:pt x="1792" y="352"/>
                  </a:lnTo>
                  <a:lnTo>
                    <a:pt x="1768" y="319"/>
                  </a:lnTo>
                  <a:lnTo>
                    <a:pt x="1743" y="287"/>
                  </a:lnTo>
                  <a:lnTo>
                    <a:pt x="1717" y="256"/>
                  </a:lnTo>
                  <a:lnTo>
                    <a:pt x="1690" y="228"/>
                  </a:lnTo>
                  <a:lnTo>
                    <a:pt x="1660" y="202"/>
                  </a:lnTo>
                  <a:lnTo>
                    <a:pt x="1643" y="188"/>
                  </a:lnTo>
                  <a:lnTo>
                    <a:pt x="1627" y="177"/>
                  </a:lnTo>
                  <a:lnTo>
                    <a:pt x="1627" y="177"/>
                  </a:lnTo>
                  <a:lnTo>
                    <a:pt x="1592" y="154"/>
                  </a:lnTo>
                  <a:lnTo>
                    <a:pt x="1554" y="134"/>
                  </a:lnTo>
                  <a:lnTo>
                    <a:pt x="1513" y="113"/>
                  </a:lnTo>
                  <a:lnTo>
                    <a:pt x="1471" y="94"/>
                  </a:lnTo>
                  <a:lnTo>
                    <a:pt x="1429" y="79"/>
                  </a:lnTo>
                  <a:lnTo>
                    <a:pt x="1387" y="64"/>
                  </a:lnTo>
                  <a:lnTo>
                    <a:pt x="1346" y="52"/>
                  </a:lnTo>
                  <a:lnTo>
                    <a:pt x="1304" y="43"/>
                  </a:lnTo>
                  <a:lnTo>
                    <a:pt x="1304" y="43"/>
                  </a:lnTo>
                  <a:lnTo>
                    <a:pt x="1264" y="34"/>
                  </a:lnTo>
                  <a:lnTo>
                    <a:pt x="1224" y="24"/>
                  </a:lnTo>
                  <a:lnTo>
                    <a:pt x="1185" y="16"/>
                  </a:lnTo>
                  <a:lnTo>
                    <a:pt x="1164" y="12"/>
                  </a:lnTo>
                  <a:lnTo>
                    <a:pt x="1144" y="9"/>
                  </a:lnTo>
                  <a:lnTo>
                    <a:pt x="1144" y="9"/>
                  </a:lnTo>
                  <a:lnTo>
                    <a:pt x="1096" y="5"/>
                  </a:lnTo>
                  <a:lnTo>
                    <a:pt x="1047" y="3"/>
                  </a:lnTo>
                  <a:lnTo>
                    <a:pt x="999" y="1"/>
                  </a:lnTo>
                  <a:lnTo>
                    <a:pt x="952" y="0"/>
                  </a:lnTo>
                  <a:lnTo>
                    <a:pt x="952" y="0"/>
                  </a:lnTo>
                  <a:lnTo>
                    <a:pt x="907" y="1"/>
                  </a:lnTo>
                  <a:lnTo>
                    <a:pt x="862" y="3"/>
                  </a:lnTo>
                  <a:lnTo>
                    <a:pt x="817" y="4"/>
                  </a:lnTo>
                  <a:lnTo>
                    <a:pt x="773" y="8"/>
                  </a:lnTo>
                  <a:lnTo>
                    <a:pt x="727" y="13"/>
                  </a:lnTo>
                  <a:lnTo>
                    <a:pt x="682" y="18"/>
                  </a:lnTo>
                  <a:lnTo>
                    <a:pt x="639" y="26"/>
                  </a:lnTo>
                  <a:lnTo>
                    <a:pt x="595" y="37"/>
                  </a:lnTo>
                  <a:lnTo>
                    <a:pt x="595" y="37"/>
                  </a:lnTo>
                  <a:lnTo>
                    <a:pt x="557" y="47"/>
                  </a:lnTo>
                  <a:lnTo>
                    <a:pt x="520" y="60"/>
                  </a:lnTo>
                  <a:lnTo>
                    <a:pt x="484" y="76"/>
                  </a:lnTo>
                  <a:lnTo>
                    <a:pt x="448" y="93"/>
                  </a:lnTo>
                  <a:lnTo>
                    <a:pt x="448" y="93"/>
                  </a:lnTo>
                  <a:lnTo>
                    <a:pt x="429" y="103"/>
                  </a:lnTo>
                  <a:lnTo>
                    <a:pt x="409" y="114"/>
                  </a:lnTo>
                  <a:lnTo>
                    <a:pt x="372" y="139"/>
                  </a:lnTo>
                  <a:lnTo>
                    <a:pt x="336" y="164"/>
                  </a:lnTo>
                  <a:lnTo>
                    <a:pt x="298" y="187"/>
                  </a:lnTo>
                  <a:lnTo>
                    <a:pt x="298" y="187"/>
                  </a:lnTo>
                  <a:lnTo>
                    <a:pt x="282" y="198"/>
                  </a:lnTo>
                  <a:lnTo>
                    <a:pt x="266" y="208"/>
                  </a:lnTo>
                  <a:lnTo>
                    <a:pt x="238" y="232"/>
                  </a:lnTo>
                  <a:lnTo>
                    <a:pt x="211" y="256"/>
                  </a:lnTo>
                  <a:lnTo>
                    <a:pt x="185" y="283"/>
                  </a:lnTo>
                  <a:lnTo>
                    <a:pt x="185" y="283"/>
                  </a:lnTo>
                  <a:lnTo>
                    <a:pt x="157" y="315"/>
                  </a:lnTo>
                  <a:lnTo>
                    <a:pt x="129" y="349"/>
                  </a:lnTo>
                  <a:lnTo>
                    <a:pt x="102" y="386"/>
                  </a:lnTo>
                  <a:lnTo>
                    <a:pt x="77" y="421"/>
                  </a:lnTo>
                  <a:lnTo>
                    <a:pt x="77" y="421"/>
                  </a:lnTo>
                  <a:lnTo>
                    <a:pt x="68" y="438"/>
                  </a:lnTo>
                  <a:lnTo>
                    <a:pt x="58" y="457"/>
                  </a:lnTo>
                  <a:lnTo>
                    <a:pt x="51" y="474"/>
                  </a:lnTo>
                  <a:lnTo>
                    <a:pt x="43" y="491"/>
                  </a:lnTo>
                  <a:lnTo>
                    <a:pt x="36" y="509"/>
                  </a:lnTo>
                  <a:lnTo>
                    <a:pt x="31" y="526"/>
                  </a:lnTo>
                  <a:lnTo>
                    <a:pt x="23" y="561"/>
                  </a:lnTo>
                  <a:lnTo>
                    <a:pt x="17" y="598"/>
                  </a:lnTo>
                  <a:lnTo>
                    <a:pt x="10" y="634"/>
                  </a:lnTo>
                  <a:lnTo>
                    <a:pt x="1" y="710"/>
                  </a:lnTo>
                  <a:lnTo>
                    <a:pt x="1" y="710"/>
                  </a:lnTo>
                  <a:lnTo>
                    <a:pt x="0" y="716"/>
                  </a:lnTo>
                  <a:lnTo>
                    <a:pt x="1" y="721"/>
                  </a:lnTo>
                  <a:lnTo>
                    <a:pt x="2" y="725"/>
                  </a:lnTo>
                  <a:lnTo>
                    <a:pt x="5" y="729"/>
                  </a:lnTo>
                  <a:lnTo>
                    <a:pt x="11" y="734"/>
                  </a:lnTo>
                  <a:lnTo>
                    <a:pt x="19" y="738"/>
                  </a:lnTo>
                  <a:lnTo>
                    <a:pt x="27" y="739"/>
                  </a:lnTo>
                  <a:lnTo>
                    <a:pt x="31" y="738"/>
                  </a:lnTo>
                  <a:lnTo>
                    <a:pt x="35" y="736"/>
                  </a:lnTo>
                  <a:lnTo>
                    <a:pt x="39" y="734"/>
                  </a:lnTo>
                  <a:lnTo>
                    <a:pt x="41" y="731"/>
                  </a:lnTo>
                  <a:lnTo>
                    <a:pt x="43" y="727"/>
                  </a:lnTo>
                  <a:lnTo>
                    <a:pt x="44" y="722"/>
                  </a:lnTo>
                  <a:lnTo>
                    <a:pt x="44" y="722"/>
                  </a:lnTo>
                  <a:lnTo>
                    <a:pt x="48" y="692"/>
                  </a:lnTo>
                  <a:lnTo>
                    <a:pt x="51" y="662"/>
                  </a:lnTo>
                  <a:lnTo>
                    <a:pt x="55" y="632"/>
                  </a:lnTo>
                  <a:lnTo>
                    <a:pt x="58" y="600"/>
                  </a:lnTo>
                  <a:lnTo>
                    <a:pt x="58" y="600"/>
                  </a:lnTo>
                  <a:lnTo>
                    <a:pt x="61" y="582"/>
                  </a:lnTo>
                  <a:lnTo>
                    <a:pt x="66" y="564"/>
                  </a:lnTo>
                  <a:lnTo>
                    <a:pt x="72" y="547"/>
                  </a:lnTo>
                  <a:lnTo>
                    <a:pt x="78" y="528"/>
                  </a:lnTo>
                  <a:lnTo>
                    <a:pt x="94" y="494"/>
                  </a:lnTo>
                  <a:lnTo>
                    <a:pt x="109" y="460"/>
                  </a:lnTo>
                  <a:lnTo>
                    <a:pt x="109" y="460"/>
                  </a:lnTo>
                  <a:lnTo>
                    <a:pt x="117" y="443"/>
                  </a:lnTo>
                  <a:lnTo>
                    <a:pt x="128" y="428"/>
                  </a:lnTo>
                  <a:lnTo>
                    <a:pt x="138" y="413"/>
                  </a:lnTo>
                  <a:lnTo>
                    <a:pt x="151" y="398"/>
                  </a:lnTo>
                  <a:lnTo>
                    <a:pt x="176" y="369"/>
                  </a:lnTo>
                  <a:lnTo>
                    <a:pt x="188" y="355"/>
                  </a:lnTo>
                  <a:lnTo>
                    <a:pt x="200" y="340"/>
                  </a:lnTo>
                  <a:lnTo>
                    <a:pt x="200" y="340"/>
                  </a:lnTo>
                  <a:lnTo>
                    <a:pt x="211" y="324"/>
                  </a:lnTo>
                  <a:lnTo>
                    <a:pt x="225" y="307"/>
                  </a:lnTo>
                  <a:lnTo>
                    <a:pt x="239" y="292"/>
                  </a:lnTo>
                  <a:lnTo>
                    <a:pt x="253" y="277"/>
                  </a:lnTo>
                  <a:lnTo>
                    <a:pt x="269" y="263"/>
                  </a:lnTo>
                  <a:lnTo>
                    <a:pt x="286" y="249"/>
                  </a:lnTo>
                  <a:lnTo>
                    <a:pt x="303" y="237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36" y="217"/>
                  </a:lnTo>
                  <a:lnTo>
                    <a:pt x="350" y="208"/>
                  </a:lnTo>
                  <a:lnTo>
                    <a:pt x="379" y="187"/>
                  </a:lnTo>
                  <a:lnTo>
                    <a:pt x="409" y="166"/>
                  </a:lnTo>
                  <a:lnTo>
                    <a:pt x="423" y="157"/>
                  </a:lnTo>
                  <a:lnTo>
                    <a:pt x="439" y="149"/>
                  </a:lnTo>
                  <a:lnTo>
                    <a:pt x="439" y="149"/>
                  </a:lnTo>
                  <a:lnTo>
                    <a:pt x="476" y="131"/>
                  </a:lnTo>
                  <a:lnTo>
                    <a:pt x="512" y="115"/>
                  </a:lnTo>
                  <a:lnTo>
                    <a:pt x="550" y="100"/>
                  </a:lnTo>
                  <a:lnTo>
                    <a:pt x="590" y="85"/>
                  </a:lnTo>
                  <a:lnTo>
                    <a:pt x="590" y="85"/>
                  </a:lnTo>
                  <a:lnTo>
                    <a:pt x="609" y="80"/>
                  </a:lnTo>
                  <a:lnTo>
                    <a:pt x="629" y="75"/>
                  </a:lnTo>
                  <a:lnTo>
                    <a:pt x="648" y="71"/>
                  </a:lnTo>
                  <a:lnTo>
                    <a:pt x="669" y="68"/>
                  </a:lnTo>
                  <a:lnTo>
                    <a:pt x="710" y="63"/>
                  </a:lnTo>
                  <a:lnTo>
                    <a:pt x="750" y="59"/>
                  </a:lnTo>
                  <a:lnTo>
                    <a:pt x="750" y="59"/>
                  </a:lnTo>
                  <a:lnTo>
                    <a:pt x="829" y="51"/>
                  </a:lnTo>
                  <a:lnTo>
                    <a:pt x="868" y="47"/>
                  </a:lnTo>
                  <a:lnTo>
                    <a:pt x="907" y="46"/>
                  </a:lnTo>
                  <a:lnTo>
                    <a:pt x="907" y="46"/>
                  </a:lnTo>
                  <a:lnTo>
                    <a:pt x="988" y="47"/>
                  </a:lnTo>
                  <a:lnTo>
                    <a:pt x="1030" y="47"/>
                  </a:lnTo>
                  <a:lnTo>
                    <a:pt x="1071" y="50"/>
                  </a:lnTo>
                  <a:lnTo>
                    <a:pt x="1111" y="52"/>
                  </a:lnTo>
                  <a:lnTo>
                    <a:pt x="1152" y="56"/>
                  </a:lnTo>
                  <a:lnTo>
                    <a:pt x="1193" y="63"/>
                  </a:lnTo>
                  <a:lnTo>
                    <a:pt x="1232" y="72"/>
                  </a:lnTo>
                  <a:lnTo>
                    <a:pt x="1232" y="72"/>
                  </a:lnTo>
                  <a:lnTo>
                    <a:pt x="1312" y="94"/>
                  </a:lnTo>
                  <a:lnTo>
                    <a:pt x="1350" y="106"/>
                  </a:lnTo>
                  <a:lnTo>
                    <a:pt x="1387" y="119"/>
                  </a:lnTo>
                  <a:lnTo>
                    <a:pt x="1425" y="132"/>
                  </a:lnTo>
                  <a:lnTo>
                    <a:pt x="1463" y="147"/>
                  </a:lnTo>
                  <a:lnTo>
                    <a:pt x="1500" y="162"/>
                  </a:lnTo>
                  <a:lnTo>
                    <a:pt x="1538" y="181"/>
                  </a:lnTo>
                  <a:lnTo>
                    <a:pt x="1538" y="181"/>
                  </a:lnTo>
                  <a:lnTo>
                    <a:pt x="1558" y="190"/>
                  </a:lnTo>
                  <a:lnTo>
                    <a:pt x="1575" y="199"/>
                  </a:lnTo>
                  <a:lnTo>
                    <a:pt x="1592" y="209"/>
                  </a:lnTo>
                  <a:lnTo>
                    <a:pt x="1609" y="221"/>
                  </a:lnTo>
                  <a:lnTo>
                    <a:pt x="1624" y="233"/>
                  </a:lnTo>
                  <a:lnTo>
                    <a:pt x="1639" y="245"/>
                  </a:lnTo>
                  <a:lnTo>
                    <a:pt x="1653" y="258"/>
                  </a:lnTo>
                  <a:lnTo>
                    <a:pt x="1666" y="272"/>
                  </a:lnTo>
                  <a:lnTo>
                    <a:pt x="1692" y="300"/>
                  </a:lnTo>
                  <a:lnTo>
                    <a:pt x="1717" y="331"/>
                  </a:lnTo>
                  <a:lnTo>
                    <a:pt x="1739" y="364"/>
                  </a:lnTo>
                  <a:lnTo>
                    <a:pt x="1762" y="398"/>
                  </a:lnTo>
                  <a:lnTo>
                    <a:pt x="1762" y="398"/>
                  </a:lnTo>
                  <a:lnTo>
                    <a:pt x="1799" y="459"/>
                  </a:lnTo>
                  <a:lnTo>
                    <a:pt x="1818" y="491"/>
                  </a:lnTo>
                  <a:lnTo>
                    <a:pt x="1835" y="522"/>
                  </a:lnTo>
                  <a:lnTo>
                    <a:pt x="1835" y="522"/>
                  </a:lnTo>
                  <a:lnTo>
                    <a:pt x="1840" y="534"/>
                  </a:lnTo>
                  <a:lnTo>
                    <a:pt x="1845" y="547"/>
                  </a:lnTo>
                  <a:lnTo>
                    <a:pt x="1852" y="570"/>
                  </a:lnTo>
                  <a:lnTo>
                    <a:pt x="1856" y="595"/>
                  </a:lnTo>
                  <a:lnTo>
                    <a:pt x="1858" y="621"/>
                  </a:lnTo>
                  <a:lnTo>
                    <a:pt x="1858" y="621"/>
                  </a:lnTo>
                  <a:lnTo>
                    <a:pt x="1858" y="632"/>
                  </a:lnTo>
                  <a:lnTo>
                    <a:pt x="1861" y="641"/>
                  </a:lnTo>
                  <a:lnTo>
                    <a:pt x="1865" y="661"/>
                  </a:lnTo>
                  <a:lnTo>
                    <a:pt x="1870" y="680"/>
                  </a:lnTo>
                  <a:lnTo>
                    <a:pt x="1871" y="691"/>
                  </a:lnTo>
                  <a:lnTo>
                    <a:pt x="1873" y="701"/>
                  </a:lnTo>
                  <a:lnTo>
                    <a:pt x="1873" y="701"/>
                  </a:lnTo>
                  <a:lnTo>
                    <a:pt x="1873" y="706"/>
                  </a:lnTo>
                  <a:lnTo>
                    <a:pt x="1874" y="710"/>
                  </a:lnTo>
                  <a:lnTo>
                    <a:pt x="1877" y="714"/>
                  </a:lnTo>
                  <a:lnTo>
                    <a:pt x="1879" y="718"/>
                  </a:lnTo>
                  <a:lnTo>
                    <a:pt x="1883" y="719"/>
                  </a:lnTo>
                  <a:lnTo>
                    <a:pt x="1887" y="722"/>
                  </a:lnTo>
                  <a:lnTo>
                    <a:pt x="1895" y="723"/>
                  </a:lnTo>
                  <a:lnTo>
                    <a:pt x="1903" y="722"/>
                  </a:lnTo>
                  <a:lnTo>
                    <a:pt x="1907" y="719"/>
                  </a:lnTo>
                  <a:lnTo>
                    <a:pt x="1911" y="718"/>
                  </a:lnTo>
                  <a:lnTo>
                    <a:pt x="1913" y="714"/>
                  </a:lnTo>
                  <a:lnTo>
                    <a:pt x="1916" y="710"/>
                  </a:lnTo>
                  <a:lnTo>
                    <a:pt x="1917" y="706"/>
                  </a:lnTo>
                  <a:lnTo>
                    <a:pt x="1917" y="701"/>
                  </a:lnTo>
                  <a:lnTo>
                    <a:pt x="1917" y="693"/>
                  </a:lnTo>
                  <a:lnTo>
                    <a:pt x="1917" y="693"/>
                  </a:lnTo>
                  <a:lnTo>
                    <a:pt x="1917" y="688"/>
                  </a:lnTo>
                  <a:lnTo>
                    <a:pt x="1917" y="68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7" name="Freeform 589"/>
            <p:cNvSpPr/>
            <p:nvPr/>
          </p:nvSpPr>
          <p:spPr bwMode="auto">
            <a:xfrm>
              <a:off x="3100388" y="2273300"/>
              <a:ext cx="766763" cy="79375"/>
            </a:xfrm>
            <a:custGeom>
              <a:avLst/>
              <a:gdLst/>
              <a:ahLst/>
              <a:cxnLst>
                <a:cxn ang="0">
                  <a:pos x="1837" y="85"/>
                </a:cxn>
                <a:cxn ang="0">
                  <a:pos x="1750" y="52"/>
                </a:cxn>
                <a:cxn ang="0">
                  <a:pos x="1652" y="40"/>
                </a:cxn>
                <a:cxn ang="0">
                  <a:pos x="1504" y="57"/>
                </a:cxn>
                <a:cxn ang="0">
                  <a:pos x="1433" y="81"/>
                </a:cxn>
                <a:cxn ang="0">
                  <a:pos x="1355" y="148"/>
                </a:cxn>
                <a:cxn ang="0">
                  <a:pos x="1304" y="93"/>
                </a:cxn>
                <a:cxn ang="0">
                  <a:pos x="1212" y="31"/>
                </a:cxn>
                <a:cxn ang="0">
                  <a:pos x="1142" y="5"/>
                </a:cxn>
                <a:cxn ang="0">
                  <a:pos x="996" y="2"/>
                </a:cxn>
                <a:cxn ang="0">
                  <a:pos x="909" y="8"/>
                </a:cxn>
                <a:cxn ang="0">
                  <a:pos x="803" y="32"/>
                </a:cxn>
                <a:cxn ang="0">
                  <a:pos x="714" y="56"/>
                </a:cxn>
                <a:cxn ang="0">
                  <a:pos x="626" y="103"/>
                </a:cxn>
                <a:cxn ang="0">
                  <a:pos x="565" y="131"/>
                </a:cxn>
                <a:cxn ang="0">
                  <a:pos x="485" y="81"/>
                </a:cxn>
                <a:cxn ang="0">
                  <a:pos x="397" y="51"/>
                </a:cxn>
                <a:cxn ang="0">
                  <a:pos x="300" y="44"/>
                </a:cxn>
                <a:cxn ang="0">
                  <a:pos x="201" y="52"/>
                </a:cxn>
                <a:cxn ang="0">
                  <a:pos x="117" y="86"/>
                </a:cxn>
                <a:cxn ang="0">
                  <a:pos x="32" y="137"/>
                </a:cxn>
                <a:cxn ang="0">
                  <a:pos x="3" y="145"/>
                </a:cxn>
                <a:cxn ang="0">
                  <a:pos x="1" y="188"/>
                </a:cxn>
                <a:cxn ang="0">
                  <a:pos x="26" y="202"/>
                </a:cxn>
                <a:cxn ang="0">
                  <a:pos x="89" y="159"/>
                </a:cxn>
                <a:cxn ang="0">
                  <a:pos x="175" y="108"/>
                </a:cxn>
                <a:cxn ang="0">
                  <a:pos x="282" y="91"/>
                </a:cxn>
                <a:cxn ang="0">
                  <a:pos x="379" y="94"/>
                </a:cxn>
                <a:cxn ang="0">
                  <a:pos x="468" y="123"/>
                </a:cxn>
                <a:cxn ang="0">
                  <a:pos x="548" y="175"/>
                </a:cxn>
                <a:cxn ang="0">
                  <a:pos x="567" y="196"/>
                </a:cxn>
                <a:cxn ang="0">
                  <a:pos x="601" y="195"/>
                </a:cxn>
                <a:cxn ang="0">
                  <a:pos x="609" y="176"/>
                </a:cxn>
                <a:cxn ang="0">
                  <a:pos x="668" y="132"/>
                </a:cxn>
                <a:cxn ang="0">
                  <a:pos x="770" y="85"/>
                </a:cxn>
                <a:cxn ang="0">
                  <a:pos x="889" y="55"/>
                </a:cxn>
                <a:cxn ang="0">
                  <a:pos x="952" y="48"/>
                </a:cxn>
                <a:cxn ang="0">
                  <a:pos x="1076" y="48"/>
                </a:cxn>
                <a:cxn ang="0">
                  <a:pos x="1149" y="53"/>
                </a:cxn>
                <a:cxn ang="0">
                  <a:pos x="1237" y="100"/>
                </a:cxn>
                <a:cxn ang="0">
                  <a:pos x="1305" y="159"/>
                </a:cxn>
                <a:cxn ang="0">
                  <a:pos x="1352" y="195"/>
                </a:cxn>
                <a:cxn ang="0">
                  <a:pos x="1363" y="196"/>
                </a:cxn>
                <a:cxn ang="0">
                  <a:pos x="1367" y="195"/>
                </a:cxn>
                <a:cxn ang="0">
                  <a:pos x="1374" y="192"/>
                </a:cxn>
                <a:cxn ang="0">
                  <a:pos x="1378" y="189"/>
                </a:cxn>
                <a:cxn ang="0">
                  <a:pos x="1431" y="140"/>
                </a:cxn>
                <a:cxn ang="0">
                  <a:pos x="1492" y="106"/>
                </a:cxn>
                <a:cxn ang="0">
                  <a:pos x="1631" y="87"/>
                </a:cxn>
                <a:cxn ang="0">
                  <a:pos x="1722" y="91"/>
                </a:cxn>
                <a:cxn ang="0">
                  <a:pos x="1806" y="120"/>
                </a:cxn>
                <a:cxn ang="0">
                  <a:pos x="1903" y="180"/>
                </a:cxn>
                <a:cxn ang="0">
                  <a:pos x="1922" y="178"/>
                </a:cxn>
                <a:cxn ang="0">
                  <a:pos x="1928" y="145"/>
                </a:cxn>
              </a:cxnLst>
              <a:rect l="0" t="0" r="r" b="b"/>
              <a:pathLst>
                <a:path w="1932" h="202">
                  <a:moveTo>
                    <a:pt x="1921" y="138"/>
                  </a:moveTo>
                  <a:lnTo>
                    <a:pt x="1921" y="138"/>
                  </a:lnTo>
                  <a:lnTo>
                    <a:pt x="1888" y="115"/>
                  </a:lnTo>
                  <a:lnTo>
                    <a:pt x="1856" y="94"/>
                  </a:lnTo>
                  <a:lnTo>
                    <a:pt x="1837" y="85"/>
                  </a:lnTo>
                  <a:lnTo>
                    <a:pt x="1820" y="77"/>
                  </a:lnTo>
                  <a:lnTo>
                    <a:pt x="1803" y="69"/>
                  </a:lnTo>
                  <a:lnTo>
                    <a:pt x="1785" y="62"/>
                  </a:lnTo>
                  <a:lnTo>
                    <a:pt x="1768" y="57"/>
                  </a:lnTo>
                  <a:lnTo>
                    <a:pt x="1750" y="52"/>
                  </a:lnTo>
                  <a:lnTo>
                    <a:pt x="1730" y="48"/>
                  </a:lnTo>
                  <a:lnTo>
                    <a:pt x="1712" y="44"/>
                  </a:lnTo>
                  <a:lnTo>
                    <a:pt x="1692" y="43"/>
                  </a:lnTo>
                  <a:lnTo>
                    <a:pt x="1673" y="42"/>
                  </a:lnTo>
                  <a:lnTo>
                    <a:pt x="1652" y="40"/>
                  </a:lnTo>
                  <a:lnTo>
                    <a:pt x="1631" y="42"/>
                  </a:lnTo>
                  <a:lnTo>
                    <a:pt x="1631" y="42"/>
                  </a:lnTo>
                  <a:lnTo>
                    <a:pt x="1589" y="44"/>
                  </a:lnTo>
                  <a:lnTo>
                    <a:pt x="1546" y="49"/>
                  </a:lnTo>
                  <a:lnTo>
                    <a:pt x="1504" y="57"/>
                  </a:lnTo>
                  <a:lnTo>
                    <a:pt x="1483" y="61"/>
                  </a:lnTo>
                  <a:lnTo>
                    <a:pt x="1462" y="66"/>
                  </a:lnTo>
                  <a:lnTo>
                    <a:pt x="1462" y="66"/>
                  </a:lnTo>
                  <a:lnTo>
                    <a:pt x="1448" y="73"/>
                  </a:lnTo>
                  <a:lnTo>
                    <a:pt x="1433" y="81"/>
                  </a:lnTo>
                  <a:lnTo>
                    <a:pt x="1419" y="90"/>
                  </a:lnTo>
                  <a:lnTo>
                    <a:pt x="1404" y="100"/>
                  </a:lnTo>
                  <a:lnTo>
                    <a:pt x="1391" y="112"/>
                  </a:lnTo>
                  <a:lnTo>
                    <a:pt x="1378" y="124"/>
                  </a:lnTo>
                  <a:lnTo>
                    <a:pt x="1355" y="148"/>
                  </a:lnTo>
                  <a:lnTo>
                    <a:pt x="1355" y="148"/>
                  </a:lnTo>
                  <a:lnTo>
                    <a:pt x="1348" y="141"/>
                  </a:lnTo>
                  <a:lnTo>
                    <a:pt x="1339" y="133"/>
                  </a:lnTo>
                  <a:lnTo>
                    <a:pt x="1321" y="112"/>
                  </a:lnTo>
                  <a:lnTo>
                    <a:pt x="1304" y="93"/>
                  </a:lnTo>
                  <a:lnTo>
                    <a:pt x="1296" y="85"/>
                  </a:lnTo>
                  <a:lnTo>
                    <a:pt x="1289" y="79"/>
                  </a:lnTo>
                  <a:lnTo>
                    <a:pt x="1289" y="79"/>
                  </a:lnTo>
                  <a:lnTo>
                    <a:pt x="1238" y="47"/>
                  </a:lnTo>
                  <a:lnTo>
                    <a:pt x="1212" y="31"/>
                  </a:lnTo>
                  <a:lnTo>
                    <a:pt x="1186" y="18"/>
                  </a:lnTo>
                  <a:lnTo>
                    <a:pt x="1186" y="18"/>
                  </a:lnTo>
                  <a:lnTo>
                    <a:pt x="1172" y="13"/>
                  </a:lnTo>
                  <a:lnTo>
                    <a:pt x="1157" y="8"/>
                  </a:lnTo>
                  <a:lnTo>
                    <a:pt x="1142" y="5"/>
                  </a:lnTo>
                  <a:lnTo>
                    <a:pt x="1127" y="2"/>
                  </a:lnTo>
                  <a:lnTo>
                    <a:pt x="1094" y="0"/>
                  </a:lnTo>
                  <a:lnTo>
                    <a:pt x="1062" y="0"/>
                  </a:lnTo>
                  <a:lnTo>
                    <a:pt x="1029" y="1"/>
                  </a:lnTo>
                  <a:lnTo>
                    <a:pt x="996" y="2"/>
                  </a:lnTo>
                  <a:lnTo>
                    <a:pt x="965" y="5"/>
                  </a:lnTo>
                  <a:lnTo>
                    <a:pt x="935" y="5"/>
                  </a:lnTo>
                  <a:lnTo>
                    <a:pt x="935" y="5"/>
                  </a:lnTo>
                  <a:lnTo>
                    <a:pt x="922" y="6"/>
                  </a:lnTo>
                  <a:lnTo>
                    <a:pt x="909" y="8"/>
                  </a:lnTo>
                  <a:lnTo>
                    <a:pt x="883" y="11"/>
                  </a:lnTo>
                  <a:lnTo>
                    <a:pt x="858" y="18"/>
                  </a:lnTo>
                  <a:lnTo>
                    <a:pt x="833" y="25"/>
                  </a:lnTo>
                  <a:lnTo>
                    <a:pt x="833" y="25"/>
                  </a:lnTo>
                  <a:lnTo>
                    <a:pt x="803" y="32"/>
                  </a:lnTo>
                  <a:lnTo>
                    <a:pt x="773" y="38"/>
                  </a:lnTo>
                  <a:lnTo>
                    <a:pt x="757" y="40"/>
                  </a:lnTo>
                  <a:lnTo>
                    <a:pt x="743" y="44"/>
                  </a:lnTo>
                  <a:lnTo>
                    <a:pt x="728" y="49"/>
                  </a:lnTo>
                  <a:lnTo>
                    <a:pt x="714" y="56"/>
                  </a:lnTo>
                  <a:lnTo>
                    <a:pt x="714" y="56"/>
                  </a:lnTo>
                  <a:lnTo>
                    <a:pt x="681" y="72"/>
                  </a:lnTo>
                  <a:lnTo>
                    <a:pt x="663" y="81"/>
                  </a:lnTo>
                  <a:lnTo>
                    <a:pt x="644" y="91"/>
                  </a:lnTo>
                  <a:lnTo>
                    <a:pt x="626" y="103"/>
                  </a:lnTo>
                  <a:lnTo>
                    <a:pt x="609" y="115"/>
                  </a:lnTo>
                  <a:lnTo>
                    <a:pt x="593" y="129"/>
                  </a:lnTo>
                  <a:lnTo>
                    <a:pt x="579" y="144"/>
                  </a:lnTo>
                  <a:lnTo>
                    <a:pt x="579" y="144"/>
                  </a:lnTo>
                  <a:lnTo>
                    <a:pt x="565" y="131"/>
                  </a:lnTo>
                  <a:lnTo>
                    <a:pt x="549" y="119"/>
                  </a:lnTo>
                  <a:lnTo>
                    <a:pt x="533" y="108"/>
                  </a:lnTo>
                  <a:lnTo>
                    <a:pt x="518" y="98"/>
                  </a:lnTo>
                  <a:lnTo>
                    <a:pt x="502" y="89"/>
                  </a:lnTo>
                  <a:lnTo>
                    <a:pt x="485" y="81"/>
                  </a:lnTo>
                  <a:lnTo>
                    <a:pt x="468" y="73"/>
                  </a:lnTo>
                  <a:lnTo>
                    <a:pt x="451" y="66"/>
                  </a:lnTo>
                  <a:lnTo>
                    <a:pt x="433" y="60"/>
                  </a:lnTo>
                  <a:lnTo>
                    <a:pt x="416" y="55"/>
                  </a:lnTo>
                  <a:lnTo>
                    <a:pt x="397" y="51"/>
                  </a:lnTo>
                  <a:lnTo>
                    <a:pt x="379" y="48"/>
                  </a:lnTo>
                  <a:lnTo>
                    <a:pt x="359" y="45"/>
                  </a:lnTo>
                  <a:lnTo>
                    <a:pt x="341" y="44"/>
                  </a:lnTo>
                  <a:lnTo>
                    <a:pt x="321" y="44"/>
                  </a:lnTo>
                  <a:lnTo>
                    <a:pt x="300" y="44"/>
                  </a:lnTo>
                  <a:lnTo>
                    <a:pt x="300" y="44"/>
                  </a:lnTo>
                  <a:lnTo>
                    <a:pt x="262" y="45"/>
                  </a:lnTo>
                  <a:lnTo>
                    <a:pt x="242" y="47"/>
                  </a:lnTo>
                  <a:lnTo>
                    <a:pt x="222" y="49"/>
                  </a:lnTo>
                  <a:lnTo>
                    <a:pt x="201" y="52"/>
                  </a:lnTo>
                  <a:lnTo>
                    <a:pt x="181" y="56"/>
                  </a:lnTo>
                  <a:lnTo>
                    <a:pt x="162" y="62"/>
                  </a:lnTo>
                  <a:lnTo>
                    <a:pt x="145" y="70"/>
                  </a:lnTo>
                  <a:lnTo>
                    <a:pt x="145" y="70"/>
                  </a:lnTo>
                  <a:lnTo>
                    <a:pt x="117" y="86"/>
                  </a:lnTo>
                  <a:lnTo>
                    <a:pt x="90" y="103"/>
                  </a:lnTo>
                  <a:lnTo>
                    <a:pt x="64" y="121"/>
                  </a:lnTo>
                  <a:lnTo>
                    <a:pt x="38" y="141"/>
                  </a:lnTo>
                  <a:lnTo>
                    <a:pt x="38" y="141"/>
                  </a:lnTo>
                  <a:lnTo>
                    <a:pt x="32" y="137"/>
                  </a:lnTo>
                  <a:lnTo>
                    <a:pt x="26" y="136"/>
                  </a:lnTo>
                  <a:lnTo>
                    <a:pt x="19" y="136"/>
                  </a:lnTo>
                  <a:lnTo>
                    <a:pt x="14" y="137"/>
                  </a:lnTo>
                  <a:lnTo>
                    <a:pt x="7" y="140"/>
                  </a:lnTo>
                  <a:lnTo>
                    <a:pt x="3" y="145"/>
                  </a:lnTo>
                  <a:lnTo>
                    <a:pt x="1" y="150"/>
                  </a:lnTo>
                  <a:lnTo>
                    <a:pt x="0" y="158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1" y="188"/>
                  </a:lnTo>
                  <a:lnTo>
                    <a:pt x="3" y="193"/>
                  </a:lnTo>
                  <a:lnTo>
                    <a:pt x="7" y="199"/>
                  </a:lnTo>
                  <a:lnTo>
                    <a:pt x="14" y="201"/>
                  </a:lnTo>
                  <a:lnTo>
                    <a:pt x="19" y="202"/>
                  </a:lnTo>
                  <a:lnTo>
                    <a:pt x="26" y="202"/>
                  </a:lnTo>
                  <a:lnTo>
                    <a:pt x="32" y="200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64" y="178"/>
                  </a:lnTo>
                  <a:lnTo>
                    <a:pt x="89" y="159"/>
                  </a:lnTo>
                  <a:lnTo>
                    <a:pt x="113" y="141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58" y="116"/>
                  </a:lnTo>
                  <a:lnTo>
                    <a:pt x="175" y="108"/>
                  </a:lnTo>
                  <a:lnTo>
                    <a:pt x="192" y="104"/>
                  </a:lnTo>
                  <a:lnTo>
                    <a:pt x="209" y="100"/>
                  </a:lnTo>
                  <a:lnTo>
                    <a:pt x="245" y="95"/>
                  </a:lnTo>
                  <a:lnTo>
                    <a:pt x="282" y="91"/>
                  </a:lnTo>
                  <a:lnTo>
                    <a:pt x="282" y="91"/>
                  </a:lnTo>
                  <a:lnTo>
                    <a:pt x="303" y="90"/>
                  </a:lnTo>
                  <a:lnTo>
                    <a:pt x="323" y="89"/>
                  </a:lnTo>
                  <a:lnTo>
                    <a:pt x="341" y="90"/>
                  </a:lnTo>
                  <a:lnTo>
                    <a:pt x="361" y="91"/>
                  </a:lnTo>
                  <a:lnTo>
                    <a:pt x="379" y="94"/>
                  </a:lnTo>
                  <a:lnTo>
                    <a:pt x="397" y="98"/>
                  </a:lnTo>
                  <a:lnTo>
                    <a:pt x="416" y="102"/>
                  </a:lnTo>
                  <a:lnTo>
                    <a:pt x="434" y="108"/>
                  </a:lnTo>
                  <a:lnTo>
                    <a:pt x="451" y="115"/>
                  </a:lnTo>
                  <a:lnTo>
                    <a:pt x="468" y="123"/>
                  </a:lnTo>
                  <a:lnTo>
                    <a:pt x="485" y="131"/>
                  </a:lnTo>
                  <a:lnTo>
                    <a:pt x="501" y="141"/>
                  </a:lnTo>
                  <a:lnTo>
                    <a:pt x="516" y="151"/>
                  </a:lnTo>
                  <a:lnTo>
                    <a:pt x="532" y="163"/>
                  </a:lnTo>
                  <a:lnTo>
                    <a:pt x="548" y="175"/>
                  </a:lnTo>
                  <a:lnTo>
                    <a:pt x="562" y="189"/>
                  </a:lnTo>
                  <a:lnTo>
                    <a:pt x="562" y="189"/>
                  </a:lnTo>
                  <a:lnTo>
                    <a:pt x="563" y="191"/>
                  </a:lnTo>
                  <a:lnTo>
                    <a:pt x="563" y="191"/>
                  </a:lnTo>
                  <a:lnTo>
                    <a:pt x="567" y="196"/>
                  </a:lnTo>
                  <a:lnTo>
                    <a:pt x="574" y="200"/>
                  </a:lnTo>
                  <a:lnTo>
                    <a:pt x="580" y="202"/>
                  </a:lnTo>
                  <a:lnTo>
                    <a:pt x="587" y="201"/>
                  </a:lnTo>
                  <a:lnTo>
                    <a:pt x="595" y="200"/>
                  </a:lnTo>
                  <a:lnTo>
                    <a:pt x="601" y="195"/>
                  </a:lnTo>
                  <a:lnTo>
                    <a:pt x="607" y="189"/>
                  </a:lnTo>
                  <a:lnTo>
                    <a:pt x="608" y="185"/>
                  </a:lnTo>
                  <a:lnTo>
                    <a:pt x="608" y="180"/>
                  </a:lnTo>
                  <a:lnTo>
                    <a:pt x="608" y="180"/>
                  </a:lnTo>
                  <a:lnTo>
                    <a:pt x="609" y="176"/>
                  </a:lnTo>
                  <a:lnTo>
                    <a:pt x="612" y="172"/>
                  </a:lnTo>
                  <a:lnTo>
                    <a:pt x="620" y="165"/>
                  </a:lnTo>
                  <a:lnTo>
                    <a:pt x="630" y="157"/>
                  </a:lnTo>
                  <a:lnTo>
                    <a:pt x="642" y="148"/>
                  </a:lnTo>
                  <a:lnTo>
                    <a:pt x="668" y="132"/>
                  </a:lnTo>
                  <a:lnTo>
                    <a:pt x="688" y="121"/>
                  </a:lnTo>
                  <a:lnTo>
                    <a:pt x="688" y="121"/>
                  </a:lnTo>
                  <a:lnTo>
                    <a:pt x="715" y="107"/>
                  </a:lnTo>
                  <a:lnTo>
                    <a:pt x="741" y="94"/>
                  </a:lnTo>
                  <a:lnTo>
                    <a:pt x="770" y="85"/>
                  </a:lnTo>
                  <a:lnTo>
                    <a:pt x="799" y="77"/>
                  </a:lnTo>
                  <a:lnTo>
                    <a:pt x="799" y="77"/>
                  </a:lnTo>
                  <a:lnTo>
                    <a:pt x="845" y="68"/>
                  </a:lnTo>
                  <a:lnTo>
                    <a:pt x="867" y="61"/>
                  </a:lnTo>
                  <a:lnTo>
                    <a:pt x="889" y="55"/>
                  </a:lnTo>
                  <a:lnTo>
                    <a:pt x="889" y="55"/>
                  </a:lnTo>
                  <a:lnTo>
                    <a:pt x="903" y="51"/>
                  </a:lnTo>
                  <a:lnTo>
                    <a:pt x="919" y="49"/>
                  </a:lnTo>
                  <a:lnTo>
                    <a:pt x="935" y="48"/>
                  </a:lnTo>
                  <a:lnTo>
                    <a:pt x="952" y="48"/>
                  </a:lnTo>
                  <a:lnTo>
                    <a:pt x="985" y="49"/>
                  </a:lnTo>
                  <a:lnTo>
                    <a:pt x="1016" y="51"/>
                  </a:lnTo>
                  <a:lnTo>
                    <a:pt x="1016" y="51"/>
                  </a:lnTo>
                  <a:lnTo>
                    <a:pt x="1046" y="49"/>
                  </a:lnTo>
                  <a:lnTo>
                    <a:pt x="1076" y="48"/>
                  </a:lnTo>
                  <a:lnTo>
                    <a:pt x="1106" y="48"/>
                  </a:lnTo>
                  <a:lnTo>
                    <a:pt x="1121" y="48"/>
                  </a:lnTo>
                  <a:lnTo>
                    <a:pt x="1135" y="51"/>
                  </a:lnTo>
                  <a:lnTo>
                    <a:pt x="1135" y="51"/>
                  </a:lnTo>
                  <a:lnTo>
                    <a:pt x="1149" y="53"/>
                  </a:lnTo>
                  <a:lnTo>
                    <a:pt x="1162" y="57"/>
                  </a:lnTo>
                  <a:lnTo>
                    <a:pt x="1176" y="64"/>
                  </a:lnTo>
                  <a:lnTo>
                    <a:pt x="1189" y="70"/>
                  </a:lnTo>
                  <a:lnTo>
                    <a:pt x="1213" y="85"/>
                  </a:lnTo>
                  <a:lnTo>
                    <a:pt x="1237" y="100"/>
                  </a:lnTo>
                  <a:lnTo>
                    <a:pt x="1237" y="100"/>
                  </a:lnTo>
                  <a:lnTo>
                    <a:pt x="1250" y="108"/>
                  </a:lnTo>
                  <a:lnTo>
                    <a:pt x="1262" y="117"/>
                  </a:lnTo>
                  <a:lnTo>
                    <a:pt x="1284" y="137"/>
                  </a:lnTo>
                  <a:lnTo>
                    <a:pt x="1305" y="159"/>
                  </a:lnTo>
                  <a:lnTo>
                    <a:pt x="1327" y="180"/>
                  </a:lnTo>
                  <a:lnTo>
                    <a:pt x="1327" y="180"/>
                  </a:lnTo>
                  <a:lnTo>
                    <a:pt x="1335" y="188"/>
                  </a:lnTo>
                  <a:lnTo>
                    <a:pt x="1343" y="192"/>
                  </a:lnTo>
                  <a:lnTo>
                    <a:pt x="1352" y="195"/>
                  </a:lnTo>
                  <a:lnTo>
                    <a:pt x="1361" y="196"/>
                  </a:lnTo>
                  <a:lnTo>
                    <a:pt x="1361" y="196"/>
                  </a:lnTo>
                  <a:lnTo>
                    <a:pt x="1361" y="196"/>
                  </a:lnTo>
                  <a:lnTo>
                    <a:pt x="1361" y="196"/>
                  </a:lnTo>
                  <a:lnTo>
                    <a:pt x="1363" y="196"/>
                  </a:lnTo>
                  <a:lnTo>
                    <a:pt x="1363" y="196"/>
                  </a:lnTo>
                  <a:lnTo>
                    <a:pt x="1363" y="196"/>
                  </a:lnTo>
                  <a:lnTo>
                    <a:pt x="1363" y="196"/>
                  </a:lnTo>
                  <a:lnTo>
                    <a:pt x="1367" y="195"/>
                  </a:lnTo>
                  <a:lnTo>
                    <a:pt x="1367" y="195"/>
                  </a:lnTo>
                  <a:lnTo>
                    <a:pt x="1368" y="195"/>
                  </a:lnTo>
                  <a:lnTo>
                    <a:pt x="1368" y="195"/>
                  </a:lnTo>
                  <a:lnTo>
                    <a:pt x="1370" y="195"/>
                  </a:lnTo>
                  <a:lnTo>
                    <a:pt x="1370" y="195"/>
                  </a:lnTo>
                  <a:lnTo>
                    <a:pt x="1374" y="192"/>
                  </a:lnTo>
                  <a:lnTo>
                    <a:pt x="1374" y="192"/>
                  </a:lnTo>
                  <a:lnTo>
                    <a:pt x="1374" y="192"/>
                  </a:lnTo>
                  <a:lnTo>
                    <a:pt x="1374" y="192"/>
                  </a:lnTo>
                  <a:lnTo>
                    <a:pt x="1378" y="189"/>
                  </a:lnTo>
                  <a:lnTo>
                    <a:pt x="1378" y="189"/>
                  </a:lnTo>
                  <a:lnTo>
                    <a:pt x="1378" y="189"/>
                  </a:lnTo>
                  <a:lnTo>
                    <a:pt x="1378" y="189"/>
                  </a:lnTo>
                  <a:lnTo>
                    <a:pt x="1403" y="163"/>
                  </a:lnTo>
                  <a:lnTo>
                    <a:pt x="1416" y="151"/>
                  </a:lnTo>
                  <a:lnTo>
                    <a:pt x="1431" y="140"/>
                  </a:lnTo>
                  <a:lnTo>
                    <a:pt x="1445" y="129"/>
                  </a:lnTo>
                  <a:lnTo>
                    <a:pt x="1459" y="120"/>
                  </a:lnTo>
                  <a:lnTo>
                    <a:pt x="1475" y="112"/>
                  </a:lnTo>
                  <a:lnTo>
                    <a:pt x="1492" y="106"/>
                  </a:lnTo>
                  <a:lnTo>
                    <a:pt x="1492" y="106"/>
                  </a:lnTo>
                  <a:lnTo>
                    <a:pt x="1509" y="102"/>
                  </a:lnTo>
                  <a:lnTo>
                    <a:pt x="1526" y="98"/>
                  </a:lnTo>
                  <a:lnTo>
                    <a:pt x="1561" y="94"/>
                  </a:lnTo>
                  <a:lnTo>
                    <a:pt x="1631" y="87"/>
                  </a:lnTo>
                  <a:lnTo>
                    <a:pt x="1631" y="87"/>
                  </a:lnTo>
                  <a:lnTo>
                    <a:pt x="1650" y="86"/>
                  </a:lnTo>
                  <a:lnTo>
                    <a:pt x="1669" y="85"/>
                  </a:lnTo>
                  <a:lnTo>
                    <a:pt x="1687" y="86"/>
                  </a:lnTo>
                  <a:lnTo>
                    <a:pt x="1705" y="89"/>
                  </a:lnTo>
                  <a:lnTo>
                    <a:pt x="1722" y="91"/>
                  </a:lnTo>
                  <a:lnTo>
                    <a:pt x="1739" y="95"/>
                  </a:lnTo>
                  <a:lnTo>
                    <a:pt x="1758" y="100"/>
                  </a:lnTo>
                  <a:lnTo>
                    <a:pt x="1773" y="106"/>
                  </a:lnTo>
                  <a:lnTo>
                    <a:pt x="1790" y="112"/>
                  </a:lnTo>
                  <a:lnTo>
                    <a:pt x="1806" y="120"/>
                  </a:lnTo>
                  <a:lnTo>
                    <a:pt x="1839" y="137"/>
                  </a:lnTo>
                  <a:lnTo>
                    <a:pt x="1869" y="155"/>
                  </a:lnTo>
                  <a:lnTo>
                    <a:pt x="1899" y="178"/>
                  </a:lnTo>
                  <a:lnTo>
                    <a:pt x="1899" y="178"/>
                  </a:lnTo>
                  <a:lnTo>
                    <a:pt x="1903" y="180"/>
                  </a:lnTo>
                  <a:lnTo>
                    <a:pt x="1907" y="182"/>
                  </a:lnTo>
                  <a:lnTo>
                    <a:pt x="1912" y="182"/>
                  </a:lnTo>
                  <a:lnTo>
                    <a:pt x="1916" y="182"/>
                  </a:lnTo>
                  <a:lnTo>
                    <a:pt x="1919" y="180"/>
                  </a:lnTo>
                  <a:lnTo>
                    <a:pt x="1922" y="178"/>
                  </a:lnTo>
                  <a:lnTo>
                    <a:pt x="1928" y="171"/>
                  </a:lnTo>
                  <a:lnTo>
                    <a:pt x="1930" y="163"/>
                  </a:lnTo>
                  <a:lnTo>
                    <a:pt x="1932" y="154"/>
                  </a:lnTo>
                  <a:lnTo>
                    <a:pt x="1930" y="150"/>
                  </a:lnTo>
                  <a:lnTo>
                    <a:pt x="1928" y="145"/>
                  </a:lnTo>
                  <a:lnTo>
                    <a:pt x="1925" y="141"/>
                  </a:lnTo>
                  <a:lnTo>
                    <a:pt x="1921" y="138"/>
                  </a:lnTo>
                  <a:lnTo>
                    <a:pt x="1921" y="13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8" name="Freeform 590"/>
            <p:cNvSpPr/>
            <p:nvPr/>
          </p:nvSpPr>
          <p:spPr bwMode="auto">
            <a:xfrm>
              <a:off x="3433763" y="1978025"/>
              <a:ext cx="61913" cy="88900"/>
            </a:xfrm>
            <a:custGeom>
              <a:avLst/>
              <a:gdLst/>
              <a:ahLst/>
              <a:cxnLst>
                <a:cxn ang="0">
                  <a:pos x="144" y="179"/>
                </a:cxn>
                <a:cxn ang="0">
                  <a:pos x="152" y="189"/>
                </a:cxn>
                <a:cxn ang="0">
                  <a:pos x="152" y="177"/>
                </a:cxn>
                <a:cxn ang="0">
                  <a:pos x="153" y="149"/>
                </a:cxn>
                <a:cxn ang="0">
                  <a:pos x="154" y="127"/>
                </a:cxn>
                <a:cxn ang="0">
                  <a:pos x="153" y="105"/>
                </a:cxn>
                <a:cxn ang="0">
                  <a:pos x="152" y="96"/>
                </a:cxn>
                <a:cxn ang="0">
                  <a:pos x="148" y="77"/>
                </a:cxn>
                <a:cxn ang="0">
                  <a:pos x="146" y="67"/>
                </a:cxn>
                <a:cxn ang="0">
                  <a:pos x="148" y="47"/>
                </a:cxn>
                <a:cxn ang="0">
                  <a:pos x="146" y="41"/>
                </a:cxn>
                <a:cxn ang="0">
                  <a:pos x="140" y="28"/>
                </a:cxn>
                <a:cxn ang="0">
                  <a:pos x="131" y="17"/>
                </a:cxn>
                <a:cxn ang="0">
                  <a:pos x="120" y="9"/>
                </a:cxn>
                <a:cxn ang="0">
                  <a:pos x="107" y="4"/>
                </a:cxn>
                <a:cxn ang="0">
                  <a:pos x="81" y="0"/>
                </a:cxn>
                <a:cxn ang="0">
                  <a:pos x="48" y="4"/>
                </a:cxn>
                <a:cxn ang="0">
                  <a:pos x="20" y="15"/>
                </a:cxn>
                <a:cxn ang="0">
                  <a:pos x="9" y="22"/>
                </a:cxn>
                <a:cxn ang="0">
                  <a:pos x="3" y="33"/>
                </a:cxn>
                <a:cxn ang="0">
                  <a:pos x="1" y="42"/>
                </a:cxn>
                <a:cxn ang="0">
                  <a:pos x="0" y="67"/>
                </a:cxn>
                <a:cxn ang="0">
                  <a:pos x="3" y="101"/>
                </a:cxn>
                <a:cxn ang="0">
                  <a:pos x="3" y="149"/>
                </a:cxn>
                <a:cxn ang="0">
                  <a:pos x="3" y="199"/>
                </a:cxn>
                <a:cxn ang="0">
                  <a:pos x="4" y="209"/>
                </a:cxn>
                <a:cxn ang="0">
                  <a:pos x="9" y="216"/>
                </a:cxn>
                <a:cxn ang="0">
                  <a:pos x="17" y="220"/>
                </a:cxn>
                <a:cxn ang="0">
                  <a:pos x="34" y="220"/>
                </a:cxn>
                <a:cxn ang="0">
                  <a:pos x="41" y="216"/>
                </a:cxn>
                <a:cxn ang="0">
                  <a:pos x="46" y="209"/>
                </a:cxn>
                <a:cxn ang="0">
                  <a:pos x="48" y="199"/>
                </a:cxn>
                <a:cxn ang="0">
                  <a:pos x="48" y="138"/>
                </a:cxn>
                <a:cxn ang="0">
                  <a:pos x="46" y="75"/>
                </a:cxn>
                <a:cxn ang="0">
                  <a:pos x="46" y="63"/>
                </a:cxn>
                <a:cxn ang="0">
                  <a:pos x="43" y="55"/>
                </a:cxn>
                <a:cxn ang="0">
                  <a:pos x="42" y="56"/>
                </a:cxn>
                <a:cxn ang="0">
                  <a:pos x="55" y="51"/>
                </a:cxn>
                <a:cxn ang="0">
                  <a:pos x="69" y="49"/>
                </a:cxn>
                <a:cxn ang="0">
                  <a:pos x="94" y="49"/>
                </a:cxn>
                <a:cxn ang="0">
                  <a:pos x="98" y="50"/>
                </a:cxn>
                <a:cxn ang="0">
                  <a:pos x="102" y="56"/>
                </a:cxn>
                <a:cxn ang="0">
                  <a:pos x="102" y="70"/>
                </a:cxn>
                <a:cxn ang="0">
                  <a:pos x="102" y="77"/>
                </a:cxn>
                <a:cxn ang="0">
                  <a:pos x="106" y="100"/>
                </a:cxn>
                <a:cxn ang="0">
                  <a:pos x="109" y="121"/>
                </a:cxn>
                <a:cxn ang="0">
                  <a:pos x="106" y="157"/>
                </a:cxn>
                <a:cxn ang="0">
                  <a:pos x="105" y="173"/>
                </a:cxn>
                <a:cxn ang="0">
                  <a:pos x="107" y="199"/>
                </a:cxn>
                <a:cxn ang="0">
                  <a:pos x="114" y="213"/>
                </a:cxn>
                <a:cxn ang="0">
                  <a:pos x="120" y="219"/>
                </a:cxn>
                <a:cxn ang="0">
                  <a:pos x="129" y="223"/>
                </a:cxn>
                <a:cxn ang="0">
                  <a:pos x="137" y="221"/>
                </a:cxn>
                <a:cxn ang="0">
                  <a:pos x="145" y="217"/>
                </a:cxn>
                <a:cxn ang="0">
                  <a:pos x="153" y="203"/>
                </a:cxn>
                <a:cxn ang="0">
                  <a:pos x="154" y="195"/>
                </a:cxn>
                <a:cxn ang="0">
                  <a:pos x="150" y="186"/>
                </a:cxn>
                <a:cxn ang="0">
                  <a:pos x="144" y="179"/>
                </a:cxn>
              </a:cxnLst>
              <a:rect l="0" t="0" r="r" b="b"/>
              <a:pathLst>
                <a:path w="154" h="223">
                  <a:moveTo>
                    <a:pt x="144" y="179"/>
                  </a:moveTo>
                  <a:lnTo>
                    <a:pt x="144" y="179"/>
                  </a:lnTo>
                  <a:lnTo>
                    <a:pt x="150" y="185"/>
                  </a:lnTo>
                  <a:lnTo>
                    <a:pt x="152" y="189"/>
                  </a:lnTo>
                  <a:lnTo>
                    <a:pt x="152" y="186"/>
                  </a:lnTo>
                  <a:lnTo>
                    <a:pt x="152" y="177"/>
                  </a:lnTo>
                  <a:lnTo>
                    <a:pt x="152" y="177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4" y="127"/>
                  </a:lnTo>
                  <a:lnTo>
                    <a:pt x="154" y="117"/>
                  </a:lnTo>
                  <a:lnTo>
                    <a:pt x="153" y="105"/>
                  </a:lnTo>
                  <a:lnTo>
                    <a:pt x="153" y="105"/>
                  </a:lnTo>
                  <a:lnTo>
                    <a:pt x="152" y="96"/>
                  </a:lnTo>
                  <a:lnTo>
                    <a:pt x="149" y="87"/>
                  </a:lnTo>
                  <a:lnTo>
                    <a:pt x="148" y="77"/>
                  </a:lnTo>
                  <a:lnTo>
                    <a:pt x="146" y="67"/>
                  </a:lnTo>
                  <a:lnTo>
                    <a:pt x="146" y="67"/>
                  </a:lnTo>
                  <a:lnTo>
                    <a:pt x="148" y="54"/>
                  </a:lnTo>
                  <a:lnTo>
                    <a:pt x="148" y="47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4" y="34"/>
                  </a:lnTo>
                  <a:lnTo>
                    <a:pt x="140" y="28"/>
                  </a:lnTo>
                  <a:lnTo>
                    <a:pt x="136" y="22"/>
                  </a:lnTo>
                  <a:lnTo>
                    <a:pt x="131" y="17"/>
                  </a:lnTo>
                  <a:lnTo>
                    <a:pt x="126" y="13"/>
                  </a:lnTo>
                  <a:lnTo>
                    <a:pt x="120" y="9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95" y="2"/>
                  </a:lnTo>
                  <a:lnTo>
                    <a:pt x="81" y="0"/>
                  </a:lnTo>
                  <a:lnTo>
                    <a:pt x="65" y="2"/>
                  </a:lnTo>
                  <a:lnTo>
                    <a:pt x="48" y="4"/>
                  </a:lnTo>
                  <a:lnTo>
                    <a:pt x="34" y="8"/>
                  </a:lnTo>
                  <a:lnTo>
                    <a:pt x="20" y="15"/>
                  </a:lnTo>
                  <a:lnTo>
                    <a:pt x="14" y="19"/>
                  </a:lnTo>
                  <a:lnTo>
                    <a:pt x="9" y="22"/>
                  </a:lnTo>
                  <a:lnTo>
                    <a:pt x="5" y="28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1" y="42"/>
                  </a:lnTo>
                  <a:lnTo>
                    <a:pt x="0" y="50"/>
                  </a:lnTo>
                  <a:lnTo>
                    <a:pt x="0" y="67"/>
                  </a:lnTo>
                  <a:lnTo>
                    <a:pt x="3" y="101"/>
                  </a:lnTo>
                  <a:lnTo>
                    <a:pt x="3" y="101"/>
                  </a:lnTo>
                  <a:lnTo>
                    <a:pt x="3" y="124"/>
                  </a:lnTo>
                  <a:lnTo>
                    <a:pt x="3" y="149"/>
                  </a:lnTo>
                  <a:lnTo>
                    <a:pt x="3" y="199"/>
                  </a:lnTo>
                  <a:lnTo>
                    <a:pt x="3" y="199"/>
                  </a:lnTo>
                  <a:lnTo>
                    <a:pt x="3" y="204"/>
                  </a:lnTo>
                  <a:lnTo>
                    <a:pt x="4" y="209"/>
                  </a:lnTo>
                  <a:lnTo>
                    <a:pt x="7" y="213"/>
                  </a:lnTo>
                  <a:lnTo>
                    <a:pt x="9" y="216"/>
                  </a:lnTo>
                  <a:lnTo>
                    <a:pt x="13" y="219"/>
                  </a:lnTo>
                  <a:lnTo>
                    <a:pt x="17" y="220"/>
                  </a:lnTo>
                  <a:lnTo>
                    <a:pt x="25" y="221"/>
                  </a:lnTo>
                  <a:lnTo>
                    <a:pt x="34" y="220"/>
                  </a:lnTo>
                  <a:lnTo>
                    <a:pt x="38" y="219"/>
                  </a:lnTo>
                  <a:lnTo>
                    <a:pt x="41" y="216"/>
                  </a:lnTo>
                  <a:lnTo>
                    <a:pt x="44" y="213"/>
                  </a:lnTo>
                  <a:lnTo>
                    <a:pt x="46" y="209"/>
                  </a:lnTo>
                  <a:lnTo>
                    <a:pt x="47" y="204"/>
                  </a:lnTo>
                  <a:lnTo>
                    <a:pt x="48" y="199"/>
                  </a:lnTo>
                  <a:lnTo>
                    <a:pt x="48" y="199"/>
                  </a:lnTo>
                  <a:lnTo>
                    <a:pt x="48" y="138"/>
                  </a:lnTo>
                  <a:lnTo>
                    <a:pt x="48" y="106"/>
                  </a:lnTo>
                  <a:lnTo>
                    <a:pt x="46" y="75"/>
                  </a:lnTo>
                  <a:lnTo>
                    <a:pt x="46" y="75"/>
                  </a:lnTo>
                  <a:lnTo>
                    <a:pt x="46" y="63"/>
                  </a:lnTo>
                  <a:lnTo>
                    <a:pt x="44" y="56"/>
                  </a:lnTo>
                  <a:lnTo>
                    <a:pt x="43" y="55"/>
                  </a:lnTo>
                  <a:lnTo>
                    <a:pt x="42" y="56"/>
                  </a:lnTo>
                  <a:lnTo>
                    <a:pt x="42" y="56"/>
                  </a:lnTo>
                  <a:lnTo>
                    <a:pt x="47" y="53"/>
                  </a:lnTo>
                  <a:lnTo>
                    <a:pt x="55" y="51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81" y="47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8" y="50"/>
                  </a:lnTo>
                  <a:lnTo>
                    <a:pt x="101" y="53"/>
                  </a:lnTo>
                  <a:lnTo>
                    <a:pt x="102" y="56"/>
                  </a:lnTo>
                  <a:lnTo>
                    <a:pt x="102" y="60"/>
                  </a:lnTo>
                  <a:lnTo>
                    <a:pt x="102" y="70"/>
                  </a:lnTo>
                  <a:lnTo>
                    <a:pt x="102" y="77"/>
                  </a:lnTo>
                  <a:lnTo>
                    <a:pt x="102" y="77"/>
                  </a:lnTo>
                  <a:lnTo>
                    <a:pt x="103" y="89"/>
                  </a:lnTo>
                  <a:lnTo>
                    <a:pt x="106" y="100"/>
                  </a:lnTo>
                  <a:lnTo>
                    <a:pt x="109" y="110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6" y="157"/>
                  </a:lnTo>
                  <a:lnTo>
                    <a:pt x="106" y="157"/>
                  </a:lnTo>
                  <a:lnTo>
                    <a:pt x="105" y="173"/>
                  </a:lnTo>
                  <a:lnTo>
                    <a:pt x="106" y="191"/>
                  </a:lnTo>
                  <a:lnTo>
                    <a:pt x="107" y="199"/>
                  </a:lnTo>
                  <a:lnTo>
                    <a:pt x="110" y="207"/>
                  </a:lnTo>
                  <a:lnTo>
                    <a:pt x="114" y="213"/>
                  </a:lnTo>
                  <a:lnTo>
                    <a:pt x="120" y="219"/>
                  </a:lnTo>
                  <a:lnTo>
                    <a:pt x="120" y="219"/>
                  </a:lnTo>
                  <a:lnTo>
                    <a:pt x="126" y="221"/>
                  </a:lnTo>
                  <a:lnTo>
                    <a:pt x="129" y="223"/>
                  </a:lnTo>
                  <a:lnTo>
                    <a:pt x="133" y="223"/>
                  </a:lnTo>
                  <a:lnTo>
                    <a:pt x="137" y="221"/>
                  </a:lnTo>
                  <a:lnTo>
                    <a:pt x="141" y="220"/>
                  </a:lnTo>
                  <a:lnTo>
                    <a:pt x="145" y="217"/>
                  </a:lnTo>
                  <a:lnTo>
                    <a:pt x="150" y="211"/>
                  </a:lnTo>
                  <a:lnTo>
                    <a:pt x="153" y="203"/>
                  </a:lnTo>
                  <a:lnTo>
                    <a:pt x="154" y="199"/>
                  </a:lnTo>
                  <a:lnTo>
                    <a:pt x="154" y="195"/>
                  </a:lnTo>
                  <a:lnTo>
                    <a:pt x="153" y="191"/>
                  </a:lnTo>
                  <a:lnTo>
                    <a:pt x="150" y="186"/>
                  </a:lnTo>
                  <a:lnTo>
                    <a:pt x="148" y="183"/>
                  </a:lnTo>
                  <a:lnTo>
                    <a:pt x="144" y="179"/>
                  </a:lnTo>
                  <a:lnTo>
                    <a:pt x="144" y="17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9" name="Freeform 591"/>
            <p:cNvSpPr/>
            <p:nvPr/>
          </p:nvSpPr>
          <p:spPr bwMode="auto">
            <a:xfrm>
              <a:off x="3444876" y="2281238"/>
              <a:ext cx="20638" cy="241300"/>
            </a:xfrm>
            <a:custGeom>
              <a:avLst/>
              <a:gdLst/>
              <a:ahLst/>
              <a:cxnLst>
                <a:cxn ang="0">
                  <a:pos x="52" y="578"/>
                </a:cxn>
                <a:cxn ang="0">
                  <a:pos x="52" y="578"/>
                </a:cxn>
                <a:cxn ang="0">
                  <a:pos x="50" y="549"/>
                </a:cxn>
                <a:cxn ang="0">
                  <a:pos x="47" y="519"/>
                </a:cxn>
                <a:cxn ang="0">
                  <a:pos x="46" y="489"/>
                </a:cxn>
                <a:cxn ang="0">
                  <a:pos x="46" y="459"/>
                </a:cxn>
                <a:cxn ang="0">
                  <a:pos x="46" y="400"/>
                </a:cxn>
                <a:cxn ang="0">
                  <a:pos x="46" y="340"/>
                </a:cxn>
                <a:cxn ang="0">
                  <a:pos x="46" y="21"/>
                </a:cxn>
                <a:cxn ang="0">
                  <a:pos x="46" y="21"/>
                </a:cxn>
                <a:cxn ang="0">
                  <a:pos x="46" y="16"/>
                </a:cxn>
                <a:cxn ang="0">
                  <a:pos x="44" y="12"/>
                </a:cxn>
                <a:cxn ang="0">
                  <a:pos x="42" y="8"/>
                </a:cxn>
                <a:cxn ang="0">
                  <a:pos x="39" y="5"/>
                </a:cxn>
                <a:cxn ang="0">
                  <a:pos x="35" y="3"/>
                </a:cxn>
                <a:cxn ang="0">
                  <a:pos x="31" y="1"/>
                </a:cxn>
                <a:cxn ang="0">
                  <a:pos x="23" y="0"/>
                </a:cxn>
                <a:cxn ang="0">
                  <a:pos x="14" y="1"/>
                </a:cxn>
                <a:cxn ang="0">
                  <a:pos x="10" y="3"/>
                </a:cxn>
                <a:cxn ang="0">
                  <a:pos x="8" y="5"/>
                </a:cxn>
                <a:cxn ang="0">
                  <a:pos x="5" y="8"/>
                </a:cxn>
                <a:cxn ang="0">
                  <a:pos x="2" y="12"/>
                </a:cxn>
                <a:cxn ang="0">
                  <a:pos x="1" y="16"/>
                </a:cxn>
                <a:cxn ang="0">
                  <a:pos x="0" y="21"/>
                </a:cxn>
                <a:cxn ang="0">
                  <a:pos x="0" y="340"/>
                </a:cxn>
                <a:cxn ang="0">
                  <a:pos x="0" y="340"/>
                </a:cxn>
                <a:cxn ang="0">
                  <a:pos x="0" y="403"/>
                </a:cxn>
                <a:cxn ang="0">
                  <a:pos x="0" y="466"/>
                </a:cxn>
                <a:cxn ang="0">
                  <a:pos x="1" y="497"/>
                </a:cxn>
                <a:cxn ang="0">
                  <a:pos x="2" y="528"/>
                </a:cxn>
                <a:cxn ang="0">
                  <a:pos x="5" y="560"/>
                </a:cxn>
                <a:cxn ang="0">
                  <a:pos x="9" y="591"/>
                </a:cxn>
                <a:cxn ang="0">
                  <a:pos x="9" y="591"/>
                </a:cxn>
                <a:cxn ang="0">
                  <a:pos x="10" y="595"/>
                </a:cxn>
                <a:cxn ang="0">
                  <a:pos x="12" y="600"/>
                </a:cxn>
                <a:cxn ang="0">
                  <a:pos x="14" y="603"/>
                </a:cxn>
                <a:cxn ang="0">
                  <a:pos x="18" y="605"/>
                </a:cxn>
                <a:cxn ang="0">
                  <a:pos x="22" y="607"/>
                </a:cxn>
                <a:cxn ang="0">
                  <a:pos x="26" y="607"/>
                </a:cxn>
                <a:cxn ang="0">
                  <a:pos x="34" y="607"/>
                </a:cxn>
                <a:cxn ang="0">
                  <a:pos x="42" y="603"/>
                </a:cxn>
                <a:cxn ang="0">
                  <a:pos x="48" y="596"/>
                </a:cxn>
                <a:cxn ang="0">
                  <a:pos x="51" y="592"/>
                </a:cxn>
                <a:cxn ang="0">
                  <a:pos x="52" y="588"/>
                </a:cxn>
                <a:cxn ang="0">
                  <a:pos x="53" y="583"/>
                </a:cxn>
                <a:cxn ang="0">
                  <a:pos x="52" y="578"/>
                </a:cxn>
                <a:cxn ang="0">
                  <a:pos x="52" y="578"/>
                </a:cxn>
              </a:cxnLst>
              <a:rect l="0" t="0" r="r" b="b"/>
              <a:pathLst>
                <a:path w="53" h="607">
                  <a:moveTo>
                    <a:pt x="52" y="578"/>
                  </a:moveTo>
                  <a:lnTo>
                    <a:pt x="52" y="578"/>
                  </a:lnTo>
                  <a:lnTo>
                    <a:pt x="50" y="549"/>
                  </a:lnTo>
                  <a:lnTo>
                    <a:pt x="47" y="519"/>
                  </a:lnTo>
                  <a:lnTo>
                    <a:pt x="46" y="489"/>
                  </a:lnTo>
                  <a:lnTo>
                    <a:pt x="46" y="459"/>
                  </a:lnTo>
                  <a:lnTo>
                    <a:pt x="46" y="400"/>
                  </a:lnTo>
                  <a:lnTo>
                    <a:pt x="46" y="340"/>
                  </a:lnTo>
                  <a:lnTo>
                    <a:pt x="46" y="21"/>
                  </a:lnTo>
                  <a:lnTo>
                    <a:pt x="46" y="21"/>
                  </a:lnTo>
                  <a:lnTo>
                    <a:pt x="46" y="16"/>
                  </a:lnTo>
                  <a:lnTo>
                    <a:pt x="44" y="12"/>
                  </a:lnTo>
                  <a:lnTo>
                    <a:pt x="42" y="8"/>
                  </a:lnTo>
                  <a:lnTo>
                    <a:pt x="39" y="5"/>
                  </a:lnTo>
                  <a:lnTo>
                    <a:pt x="35" y="3"/>
                  </a:lnTo>
                  <a:lnTo>
                    <a:pt x="31" y="1"/>
                  </a:lnTo>
                  <a:lnTo>
                    <a:pt x="23" y="0"/>
                  </a:lnTo>
                  <a:lnTo>
                    <a:pt x="14" y="1"/>
                  </a:lnTo>
                  <a:lnTo>
                    <a:pt x="10" y="3"/>
                  </a:lnTo>
                  <a:lnTo>
                    <a:pt x="8" y="5"/>
                  </a:lnTo>
                  <a:lnTo>
                    <a:pt x="5" y="8"/>
                  </a:lnTo>
                  <a:lnTo>
                    <a:pt x="2" y="12"/>
                  </a:lnTo>
                  <a:lnTo>
                    <a:pt x="1" y="16"/>
                  </a:lnTo>
                  <a:lnTo>
                    <a:pt x="0" y="21"/>
                  </a:lnTo>
                  <a:lnTo>
                    <a:pt x="0" y="340"/>
                  </a:lnTo>
                  <a:lnTo>
                    <a:pt x="0" y="340"/>
                  </a:lnTo>
                  <a:lnTo>
                    <a:pt x="0" y="403"/>
                  </a:lnTo>
                  <a:lnTo>
                    <a:pt x="0" y="466"/>
                  </a:lnTo>
                  <a:lnTo>
                    <a:pt x="1" y="497"/>
                  </a:lnTo>
                  <a:lnTo>
                    <a:pt x="2" y="528"/>
                  </a:lnTo>
                  <a:lnTo>
                    <a:pt x="5" y="560"/>
                  </a:lnTo>
                  <a:lnTo>
                    <a:pt x="9" y="591"/>
                  </a:lnTo>
                  <a:lnTo>
                    <a:pt x="9" y="591"/>
                  </a:lnTo>
                  <a:lnTo>
                    <a:pt x="10" y="595"/>
                  </a:lnTo>
                  <a:lnTo>
                    <a:pt x="12" y="600"/>
                  </a:lnTo>
                  <a:lnTo>
                    <a:pt x="14" y="603"/>
                  </a:lnTo>
                  <a:lnTo>
                    <a:pt x="18" y="605"/>
                  </a:lnTo>
                  <a:lnTo>
                    <a:pt x="22" y="607"/>
                  </a:lnTo>
                  <a:lnTo>
                    <a:pt x="26" y="607"/>
                  </a:lnTo>
                  <a:lnTo>
                    <a:pt x="34" y="607"/>
                  </a:lnTo>
                  <a:lnTo>
                    <a:pt x="42" y="603"/>
                  </a:lnTo>
                  <a:lnTo>
                    <a:pt x="48" y="596"/>
                  </a:lnTo>
                  <a:lnTo>
                    <a:pt x="51" y="592"/>
                  </a:lnTo>
                  <a:lnTo>
                    <a:pt x="52" y="588"/>
                  </a:lnTo>
                  <a:lnTo>
                    <a:pt x="53" y="583"/>
                  </a:lnTo>
                  <a:lnTo>
                    <a:pt x="52" y="578"/>
                  </a:lnTo>
                  <a:lnTo>
                    <a:pt x="52" y="57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0" name="Freeform 592"/>
            <p:cNvSpPr/>
            <p:nvPr/>
          </p:nvSpPr>
          <p:spPr bwMode="auto">
            <a:xfrm>
              <a:off x="3487738" y="2274888"/>
              <a:ext cx="20638" cy="250825"/>
            </a:xfrm>
            <a:custGeom>
              <a:avLst/>
              <a:gdLst/>
              <a:ahLst/>
              <a:cxnLst>
                <a:cxn ang="0">
                  <a:pos x="48" y="351"/>
                </a:cxn>
                <a:cxn ang="0">
                  <a:pos x="48" y="351"/>
                </a:cxn>
                <a:cxn ang="0">
                  <a:pos x="49" y="309"/>
                </a:cxn>
                <a:cxn ang="0">
                  <a:pos x="51" y="268"/>
                </a:cxn>
                <a:cxn ang="0">
                  <a:pos x="51" y="186"/>
                </a:cxn>
                <a:cxn ang="0">
                  <a:pos x="51" y="22"/>
                </a:cxn>
                <a:cxn ang="0">
                  <a:pos x="51" y="22"/>
                </a:cxn>
                <a:cxn ang="0">
                  <a:pos x="49" y="17"/>
                </a:cxn>
                <a:cxn ang="0">
                  <a:pos x="48" y="12"/>
                </a:cxn>
                <a:cxn ang="0">
                  <a:pos x="45" y="8"/>
                </a:cxn>
                <a:cxn ang="0">
                  <a:pos x="43" y="5"/>
                </a:cxn>
                <a:cxn ang="0">
                  <a:pos x="39" y="3"/>
                </a:cxn>
                <a:cxn ang="0">
                  <a:pos x="35" y="2"/>
                </a:cxn>
                <a:cxn ang="0">
                  <a:pos x="27" y="0"/>
                </a:cxn>
                <a:cxn ang="0">
                  <a:pos x="19" y="2"/>
                </a:cxn>
                <a:cxn ang="0">
                  <a:pos x="15" y="3"/>
                </a:cxn>
                <a:cxn ang="0">
                  <a:pos x="11" y="5"/>
                </a:cxn>
                <a:cxn ang="0">
                  <a:pos x="9" y="8"/>
                </a:cxn>
                <a:cxn ang="0">
                  <a:pos x="6" y="12"/>
                </a:cxn>
                <a:cxn ang="0">
                  <a:pos x="5" y="17"/>
                </a:cxn>
                <a:cxn ang="0">
                  <a:pos x="5" y="22"/>
                </a:cxn>
                <a:cxn ang="0">
                  <a:pos x="5" y="22"/>
                </a:cxn>
                <a:cxn ang="0">
                  <a:pos x="5" y="186"/>
                </a:cxn>
                <a:cxn ang="0">
                  <a:pos x="5" y="268"/>
                </a:cxn>
                <a:cxn ang="0">
                  <a:pos x="4" y="309"/>
                </a:cxn>
                <a:cxn ang="0">
                  <a:pos x="2" y="351"/>
                </a:cxn>
                <a:cxn ang="0">
                  <a:pos x="2" y="351"/>
                </a:cxn>
                <a:cxn ang="0">
                  <a:pos x="1" y="383"/>
                </a:cxn>
                <a:cxn ang="0">
                  <a:pos x="0" y="415"/>
                </a:cxn>
                <a:cxn ang="0">
                  <a:pos x="1" y="479"/>
                </a:cxn>
                <a:cxn ang="0">
                  <a:pos x="4" y="543"/>
                </a:cxn>
                <a:cxn ang="0">
                  <a:pos x="5" y="608"/>
                </a:cxn>
                <a:cxn ang="0">
                  <a:pos x="5" y="608"/>
                </a:cxn>
                <a:cxn ang="0">
                  <a:pos x="5" y="614"/>
                </a:cxn>
                <a:cxn ang="0">
                  <a:pos x="6" y="618"/>
                </a:cxn>
                <a:cxn ang="0">
                  <a:pos x="9" y="621"/>
                </a:cxn>
                <a:cxn ang="0">
                  <a:pos x="11" y="625"/>
                </a:cxn>
                <a:cxn ang="0">
                  <a:pos x="15" y="627"/>
                </a:cxn>
                <a:cxn ang="0">
                  <a:pos x="19" y="629"/>
                </a:cxn>
                <a:cxn ang="0">
                  <a:pos x="27" y="631"/>
                </a:cxn>
                <a:cxn ang="0">
                  <a:pos x="35" y="629"/>
                </a:cxn>
                <a:cxn ang="0">
                  <a:pos x="39" y="627"/>
                </a:cxn>
                <a:cxn ang="0">
                  <a:pos x="43" y="625"/>
                </a:cxn>
                <a:cxn ang="0">
                  <a:pos x="45" y="621"/>
                </a:cxn>
                <a:cxn ang="0">
                  <a:pos x="48" y="618"/>
                </a:cxn>
                <a:cxn ang="0">
                  <a:pos x="49" y="614"/>
                </a:cxn>
                <a:cxn ang="0">
                  <a:pos x="51" y="608"/>
                </a:cxn>
                <a:cxn ang="0">
                  <a:pos x="51" y="601"/>
                </a:cxn>
                <a:cxn ang="0">
                  <a:pos x="51" y="601"/>
                </a:cxn>
                <a:cxn ang="0">
                  <a:pos x="49" y="599"/>
                </a:cxn>
                <a:cxn ang="0">
                  <a:pos x="49" y="599"/>
                </a:cxn>
                <a:cxn ang="0">
                  <a:pos x="48" y="538"/>
                </a:cxn>
                <a:cxn ang="0">
                  <a:pos x="47" y="475"/>
                </a:cxn>
                <a:cxn ang="0">
                  <a:pos x="45" y="414"/>
                </a:cxn>
                <a:cxn ang="0">
                  <a:pos x="45" y="382"/>
                </a:cxn>
                <a:cxn ang="0">
                  <a:pos x="48" y="351"/>
                </a:cxn>
                <a:cxn ang="0">
                  <a:pos x="48" y="351"/>
                </a:cxn>
              </a:cxnLst>
              <a:rect l="0" t="0" r="r" b="b"/>
              <a:pathLst>
                <a:path w="51" h="631">
                  <a:moveTo>
                    <a:pt x="48" y="351"/>
                  </a:moveTo>
                  <a:lnTo>
                    <a:pt x="48" y="351"/>
                  </a:lnTo>
                  <a:lnTo>
                    <a:pt x="49" y="309"/>
                  </a:lnTo>
                  <a:lnTo>
                    <a:pt x="51" y="268"/>
                  </a:lnTo>
                  <a:lnTo>
                    <a:pt x="51" y="186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49" y="17"/>
                  </a:lnTo>
                  <a:lnTo>
                    <a:pt x="48" y="12"/>
                  </a:lnTo>
                  <a:lnTo>
                    <a:pt x="45" y="8"/>
                  </a:lnTo>
                  <a:lnTo>
                    <a:pt x="43" y="5"/>
                  </a:lnTo>
                  <a:lnTo>
                    <a:pt x="39" y="3"/>
                  </a:lnTo>
                  <a:lnTo>
                    <a:pt x="35" y="2"/>
                  </a:lnTo>
                  <a:lnTo>
                    <a:pt x="27" y="0"/>
                  </a:lnTo>
                  <a:lnTo>
                    <a:pt x="19" y="2"/>
                  </a:lnTo>
                  <a:lnTo>
                    <a:pt x="15" y="3"/>
                  </a:lnTo>
                  <a:lnTo>
                    <a:pt x="11" y="5"/>
                  </a:lnTo>
                  <a:lnTo>
                    <a:pt x="9" y="8"/>
                  </a:lnTo>
                  <a:lnTo>
                    <a:pt x="6" y="12"/>
                  </a:lnTo>
                  <a:lnTo>
                    <a:pt x="5" y="17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186"/>
                  </a:lnTo>
                  <a:lnTo>
                    <a:pt x="5" y="268"/>
                  </a:lnTo>
                  <a:lnTo>
                    <a:pt x="4" y="309"/>
                  </a:lnTo>
                  <a:lnTo>
                    <a:pt x="2" y="351"/>
                  </a:lnTo>
                  <a:lnTo>
                    <a:pt x="2" y="351"/>
                  </a:lnTo>
                  <a:lnTo>
                    <a:pt x="1" y="383"/>
                  </a:lnTo>
                  <a:lnTo>
                    <a:pt x="0" y="415"/>
                  </a:lnTo>
                  <a:lnTo>
                    <a:pt x="1" y="479"/>
                  </a:lnTo>
                  <a:lnTo>
                    <a:pt x="4" y="543"/>
                  </a:lnTo>
                  <a:lnTo>
                    <a:pt x="5" y="608"/>
                  </a:lnTo>
                  <a:lnTo>
                    <a:pt x="5" y="608"/>
                  </a:lnTo>
                  <a:lnTo>
                    <a:pt x="5" y="614"/>
                  </a:lnTo>
                  <a:lnTo>
                    <a:pt x="6" y="618"/>
                  </a:lnTo>
                  <a:lnTo>
                    <a:pt x="9" y="621"/>
                  </a:lnTo>
                  <a:lnTo>
                    <a:pt x="11" y="625"/>
                  </a:lnTo>
                  <a:lnTo>
                    <a:pt x="15" y="627"/>
                  </a:lnTo>
                  <a:lnTo>
                    <a:pt x="19" y="629"/>
                  </a:lnTo>
                  <a:lnTo>
                    <a:pt x="27" y="631"/>
                  </a:lnTo>
                  <a:lnTo>
                    <a:pt x="35" y="629"/>
                  </a:lnTo>
                  <a:lnTo>
                    <a:pt x="39" y="627"/>
                  </a:lnTo>
                  <a:lnTo>
                    <a:pt x="43" y="625"/>
                  </a:lnTo>
                  <a:lnTo>
                    <a:pt x="45" y="621"/>
                  </a:lnTo>
                  <a:lnTo>
                    <a:pt x="48" y="618"/>
                  </a:lnTo>
                  <a:lnTo>
                    <a:pt x="49" y="614"/>
                  </a:lnTo>
                  <a:lnTo>
                    <a:pt x="51" y="608"/>
                  </a:lnTo>
                  <a:lnTo>
                    <a:pt x="51" y="601"/>
                  </a:lnTo>
                  <a:lnTo>
                    <a:pt x="51" y="601"/>
                  </a:lnTo>
                  <a:lnTo>
                    <a:pt x="49" y="599"/>
                  </a:lnTo>
                  <a:lnTo>
                    <a:pt x="49" y="599"/>
                  </a:lnTo>
                  <a:lnTo>
                    <a:pt x="48" y="538"/>
                  </a:lnTo>
                  <a:lnTo>
                    <a:pt x="47" y="475"/>
                  </a:lnTo>
                  <a:lnTo>
                    <a:pt x="45" y="414"/>
                  </a:lnTo>
                  <a:lnTo>
                    <a:pt x="45" y="382"/>
                  </a:lnTo>
                  <a:lnTo>
                    <a:pt x="48" y="351"/>
                  </a:lnTo>
                  <a:lnTo>
                    <a:pt x="48" y="35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1" name="Freeform 593"/>
            <p:cNvSpPr>
              <a:spLocks noEditPoints="1"/>
            </p:cNvSpPr>
            <p:nvPr/>
          </p:nvSpPr>
          <p:spPr bwMode="auto">
            <a:xfrm>
              <a:off x="3290888" y="2516188"/>
              <a:ext cx="247650" cy="220663"/>
            </a:xfrm>
            <a:custGeom>
              <a:avLst/>
              <a:gdLst/>
              <a:ahLst/>
              <a:cxnLst>
                <a:cxn ang="0">
                  <a:pos x="620" y="66"/>
                </a:cxn>
                <a:cxn ang="0">
                  <a:pos x="597" y="23"/>
                </a:cxn>
                <a:cxn ang="0">
                  <a:pos x="577" y="10"/>
                </a:cxn>
                <a:cxn ang="0">
                  <a:pos x="370" y="0"/>
                </a:cxn>
                <a:cxn ang="0">
                  <a:pos x="349" y="19"/>
                </a:cxn>
                <a:cxn ang="0">
                  <a:pos x="348" y="76"/>
                </a:cxn>
                <a:cxn ang="0">
                  <a:pos x="358" y="160"/>
                </a:cxn>
                <a:cxn ang="0">
                  <a:pos x="348" y="246"/>
                </a:cxn>
                <a:cxn ang="0">
                  <a:pos x="315" y="268"/>
                </a:cxn>
                <a:cxn ang="0">
                  <a:pos x="278" y="259"/>
                </a:cxn>
                <a:cxn ang="0">
                  <a:pos x="261" y="212"/>
                </a:cxn>
                <a:cxn ang="0">
                  <a:pos x="253" y="153"/>
                </a:cxn>
                <a:cxn ang="0">
                  <a:pos x="229" y="108"/>
                </a:cxn>
                <a:cxn ang="0">
                  <a:pos x="154" y="63"/>
                </a:cxn>
                <a:cxn ang="0">
                  <a:pos x="90" y="62"/>
                </a:cxn>
                <a:cxn ang="0">
                  <a:pos x="34" y="91"/>
                </a:cxn>
                <a:cxn ang="0">
                  <a:pos x="4" y="147"/>
                </a:cxn>
                <a:cxn ang="0">
                  <a:pos x="7" y="275"/>
                </a:cxn>
                <a:cxn ang="0">
                  <a:pos x="18" y="353"/>
                </a:cxn>
                <a:cxn ang="0">
                  <a:pos x="65" y="448"/>
                </a:cxn>
                <a:cxn ang="0">
                  <a:pos x="117" y="496"/>
                </a:cxn>
                <a:cxn ang="0">
                  <a:pos x="195" y="533"/>
                </a:cxn>
                <a:cxn ang="0">
                  <a:pos x="350" y="555"/>
                </a:cxn>
                <a:cxn ang="0">
                  <a:pos x="435" y="543"/>
                </a:cxn>
                <a:cxn ang="0">
                  <a:pos x="524" y="492"/>
                </a:cxn>
                <a:cxn ang="0">
                  <a:pos x="605" y="401"/>
                </a:cxn>
                <a:cxn ang="0">
                  <a:pos x="618" y="283"/>
                </a:cxn>
                <a:cxn ang="0">
                  <a:pos x="617" y="151"/>
                </a:cxn>
                <a:cxn ang="0">
                  <a:pos x="566" y="373"/>
                </a:cxn>
                <a:cxn ang="0">
                  <a:pos x="512" y="441"/>
                </a:cxn>
                <a:cxn ang="0">
                  <a:pos x="433" y="495"/>
                </a:cxn>
                <a:cxn ang="0">
                  <a:pos x="382" y="504"/>
                </a:cxn>
                <a:cxn ang="0">
                  <a:pos x="331" y="508"/>
                </a:cxn>
                <a:cxn ang="0">
                  <a:pos x="240" y="499"/>
                </a:cxn>
                <a:cxn ang="0">
                  <a:pos x="200" y="480"/>
                </a:cxn>
                <a:cxn ang="0">
                  <a:pos x="129" y="445"/>
                </a:cxn>
                <a:cxn ang="0">
                  <a:pos x="79" y="381"/>
                </a:cxn>
                <a:cxn ang="0">
                  <a:pos x="55" y="288"/>
                </a:cxn>
                <a:cxn ang="0">
                  <a:pos x="45" y="172"/>
                </a:cxn>
                <a:cxn ang="0">
                  <a:pos x="56" y="144"/>
                </a:cxn>
                <a:cxn ang="0">
                  <a:pos x="69" y="118"/>
                </a:cxn>
                <a:cxn ang="0">
                  <a:pos x="136" y="108"/>
                </a:cxn>
                <a:cxn ang="0">
                  <a:pos x="198" y="146"/>
                </a:cxn>
                <a:cxn ang="0">
                  <a:pos x="209" y="172"/>
                </a:cxn>
                <a:cxn ang="0">
                  <a:pos x="217" y="200"/>
                </a:cxn>
                <a:cxn ang="0">
                  <a:pos x="238" y="287"/>
                </a:cxn>
                <a:cxn ang="0">
                  <a:pos x="281" y="310"/>
                </a:cxn>
                <a:cxn ang="0">
                  <a:pos x="355" y="308"/>
                </a:cxn>
                <a:cxn ang="0">
                  <a:pos x="392" y="262"/>
                </a:cxn>
                <a:cxn ang="0">
                  <a:pos x="401" y="160"/>
                </a:cxn>
                <a:cxn ang="0">
                  <a:pos x="392" y="46"/>
                </a:cxn>
                <a:cxn ang="0">
                  <a:pos x="565" y="54"/>
                </a:cxn>
                <a:cxn ang="0">
                  <a:pos x="578" y="104"/>
                </a:cxn>
                <a:cxn ang="0">
                  <a:pos x="565" y="197"/>
                </a:cxn>
                <a:cxn ang="0">
                  <a:pos x="574" y="327"/>
                </a:cxn>
              </a:cxnLst>
              <a:rect l="0" t="0" r="r" b="b"/>
              <a:pathLst>
                <a:path w="622" h="555">
                  <a:moveTo>
                    <a:pt x="617" y="151"/>
                  </a:moveTo>
                  <a:lnTo>
                    <a:pt x="617" y="151"/>
                  </a:lnTo>
                  <a:lnTo>
                    <a:pt x="621" y="118"/>
                  </a:lnTo>
                  <a:lnTo>
                    <a:pt x="622" y="101"/>
                  </a:lnTo>
                  <a:lnTo>
                    <a:pt x="622" y="83"/>
                  </a:lnTo>
                  <a:lnTo>
                    <a:pt x="620" y="66"/>
                  </a:lnTo>
                  <a:lnTo>
                    <a:pt x="614" y="50"/>
                  </a:lnTo>
                  <a:lnTo>
                    <a:pt x="612" y="42"/>
                  </a:lnTo>
                  <a:lnTo>
                    <a:pt x="608" y="36"/>
                  </a:lnTo>
                  <a:lnTo>
                    <a:pt x="603" y="28"/>
                  </a:lnTo>
                  <a:lnTo>
                    <a:pt x="597" y="23"/>
                  </a:lnTo>
                  <a:lnTo>
                    <a:pt x="597" y="23"/>
                  </a:lnTo>
                  <a:lnTo>
                    <a:pt x="594" y="19"/>
                  </a:lnTo>
                  <a:lnTo>
                    <a:pt x="588" y="16"/>
                  </a:lnTo>
                  <a:lnTo>
                    <a:pt x="584" y="15"/>
                  </a:lnTo>
                  <a:lnTo>
                    <a:pt x="579" y="16"/>
                  </a:lnTo>
                  <a:lnTo>
                    <a:pt x="579" y="16"/>
                  </a:lnTo>
                  <a:lnTo>
                    <a:pt x="577" y="10"/>
                  </a:lnTo>
                  <a:lnTo>
                    <a:pt x="573" y="4"/>
                  </a:lnTo>
                  <a:lnTo>
                    <a:pt x="566" y="2"/>
                  </a:lnTo>
                  <a:lnTo>
                    <a:pt x="558" y="0"/>
                  </a:lnTo>
                  <a:lnTo>
                    <a:pt x="376" y="0"/>
                  </a:lnTo>
                  <a:lnTo>
                    <a:pt x="376" y="0"/>
                  </a:lnTo>
                  <a:lnTo>
                    <a:pt x="370" y="0"/>
                  </a:lnTo>
                  <a:lnTo>
                    <a:pt x="365" y="3"/>
                  </a:lnTo>
                  <a:lnTo>
                    <a:pt x="359" y="7"/>
                  </a:lnTo>
                  <a:lnTo>
                    <a:pt x="357" y="11"/>
                  </a:lnTo>
                  <a:lnTo>
                    <a:pt x="357" y="11"/>
                  </a:lnTo>
                  <a:lnTo>
                    <a:pt x="352" y="15"/>
                  </a:lnTo>
                  <a:lnTo>
                    <a:pt x="349" y="19"/>
                  </a:lnTo>
                  <a:lnTo>
                    <a:pt x="346" y="24"/>
                  </a:lnTo>
                  <a:lnTo>
                    <a:pt x="345" y="30"/>
                  </a:lnTo>
                  <a:lnTo>
                    <a:pt x="345" y="30"/>
                  </a:lnTo>
                  <a:lnTo>
                    <a:pt x="345" y="46"/>
                  </a:lnTo>
                  <a:lnTo>
                    <a:pt x="346" y="62"/>
                  </a:lnTo>
                  <a:lnTo>
                    <a:pt x="348" y="76"/>
                  </a:lnTo>
                  <a:lnTo>
                    <a:pt x="352" y="92"/>
                  </a:lnTo>
                  <a:lnTo>
                    <a:pt x="352" y="92"/>
                  </a:lnTo>
                  <a:lnTo>
                    <a:pt x="355" y="108"/>
                  </a:lnTo>
                  <a:lnTo>
                    <a:pt x="358" y="125"/>
                  </a:lnTo>
                  <a:lnTo>
                    <a:pt x="358" y="142"/>
                  </a:lnTo>
                  <a:lnTo>
                    <a:pt x="358" y="160"/>
                  </a:lnTo>
                  <a:lnTo>
                    <a:pt x="355" y="195"/>
                  </a:lnTo>
                  <a:lnTo>
                    <a:pt x="353" y="228"/>
                  </a:lnTo>
                  <a:lnTo>
                    <a:pt x="353" y="228"/>
                  </a:lnTo>
                  <a:lnTo>
                    <a:pt x="353" y="234"/>
                  </a:lnTo>
                  <a:lnTo>
                    <a:pt x="350" y="241"/>
                  </a:lnTo>
                  <a:lnTo>
                    <a:pt x="348" y="246"/>
                  </a:lnTo>
                  <a:lnTo>
                    <a:pt x="344" y="251"/>
                  </a:lnTo>
                  <a:lnTo>
                    <a:pt x="338" y="257"/>
                  </a:lnTo>
                  <a:lnTo>
                    <a:pt x="333" y="261"/>
                  </a:lnTo>
                  <a:lnTo>
                    <a:pt x="328" y="263"/>
                  </a:lnTo>
                  <a:lnTo>
                    <a:pt x="321" y="267"/>
                  </a:lnTo>
                  <a:lnTo>
                    <a:pt x="315" y="268"/>
                  </a:lnTo>
                  <a:lnTo>
                    <a:pt x="308" y="270"/>
                  </a:lnTo>
                  <a:lnTo>
                    <a:pt x="302" y="270"/>
                  </a:lnTo>
                  <a:lnTo>
                    <a:pt x="295" y="268"/>
                  </a:lnTo>
                  <a:lnTo>
                    <a:pt x="289" y="267"/>
                  </a:lnTo>
                  <a:lnTo>
                    <a:pt x="283" y="263"/>
                  </a:lnTo>
                  <a:lnTo>
                    <a:pt x="278" y="259"/>
                  </a:lnTo>
                  <a:lnTo>
                    <a:pt x="274" y="254"/>
                  </a:lnTo>
                  <a:lnTo>
                    <a:pt x="274" y="254"/>
                  </a:lnTo>
                  <a:lnTo>
                    <a:pt x="269" y="245"/>
                  </a:lnTo>
                  <a:lnTo>
                    <a:pt x="265" y="234"/>
                  </a:lnTo>
                  <a:lnTo>
                    <a:pt x="263" y="223"/>
                  </a:lnTo>
                  <a:lnTo>
                    <a:pt x="261" y="212"/>
                  </a:lnTo>
                  <a:lnTo>
                    <a:pt x="259" y="190"/>
                  </a:lnTo>
                  <a:lnTo>
                    <a:pt x="256" y="178"/>
                  </a:lnTo>
                  <a:lnTo>
                    <a:pt x="253" y="168"/>
                  </a:lnTo>
                  <a:lnTo>
                    <a:pt x="253" y="168"/>
                  </a:lnTo>
                  <a:lnTo>
                    <a:pt x="255" y="161"/>
                  </a:lnTo>
                  <a:lnTo>
                    <a:pt x="253" y="153"/>
                  </a:lnTo>
                  <a:lnTo>
                    <a:pt x="253" y="153"/>
                  </a:lnTo>
                  <a:lnTo>
                    <a:pt x="249" y="143"/>
                  </a:lnTo>
                  <a:lnTo>
                    <a:pt x="246" y="134"/>
                  </a:lnTo>
                  <a:lnTo>
                    <a:pt x="240" y="125"/>
                  </a:lnTo>
                  <a:lnTo>
                    <a:pt x="235" y="115"/>
                  </a:lnTo>
                  <a:lnTo>
                    <a:pt x="229" y="108"/>
                  </a:lnTo>
                  <a:lnTo>
                    <a:pt x="222" y="101"/>
                  </a:lnTo>
                  <a:lnTo>
                    <a:pt x="215" y="95"/>
                  </a:lnTo>
                  <a:lnTo>
                    <a:pt x="208" y="88"/>
                  </a:lnTo>
                  <a:lnTo>
                    <a:pt x="192" y="78"/>
                  </a:lnTo>
                  <a:lnTo>
                    <a:pt x="174" y="70"/>
                  </a:lnTo>
                  <a:lnTo>
                    <a:pt x="154" y="63"/>
                  </a:lnTo>
                  <a:lnTo>
                    <a:pt x="132" y="61"/>
                  </a:lnTo>
                  <a:lnTo>
                    <a:pt x="132" y="61"/>
                  </a:lnTo>
                  <a:lnTo>
                    <a:pt x="121" y="59"/>
                  </a:lnTo>
                  <a:lnTo>
                    <a:pt x="111" y="59"/>
                  </a:lnTo>
                  <a:lnTo>
                    <a:pt x="100" y="61"/>
                  </a:lnTo>
                  <a:lnTo>
                    <a:pt x="90" y="62"/>
                  </a:lnTo>
                  <a:lnTo>
                    <a:pt x="79" y="64"/>
                  </a:lnTo>
                  <a:lnTo>
                    <a:pt x="69" y="68"/>
                  </a:lnTo>
                  <a:lnTo>
                    <a:pt x="59" y="74"/>
                  </a:lnTo>
                  <a:lnTo>
                    <a:pt x="49" y="78"/>
                  </a:lnTo>
                  <a:lnTo>
                    <a:pt x="41" y="84"/>
                  </a:lnTo>
                  <a:lnTo>
                    <a:pt x="34" y="91"/>
                  </a:lnTo>
                  <a:lnTo>
                    <a:pt x="26" y="98"/>
                  </a:lnTo>
                  <a:lnTo>
                    <a:pt x="19" y="106"/>
                  </a:lnTo>
                  <a:lnTo>
                    <a:pt x="14" y="115"/>
                  </a:lnTo>
                  <a:lnTo>
                    <a:pt x="9" y="125"/>
                  </a:lnTo>
                  <a:lnTo>
                    <a:pt x="6" y="135"/>
                  </a:lnTo>
                  <a:lnTo>
                    <a:pt x="4" y="147"/>
                  </a:lnTo>
                  <a:lnTo>
                    <a:pt x="4" y="147"/>
                  </a:lnTo>
                  <a:lnTo>
                    <a:pt x="1" y="168"/>
                  </a:lnTo>
                  <a:lnTo>
                    <a:pt x="0" y="189"/>
                  </a:lnTo>
                  <a:lnTo>
                    <a:pt x="0" y="211"/>
                  </a:lnTo>
                  <a:lnTo>
                    <a:pt x="2" y="232"/>
                  </a:lnTo>
                  <a:lnTo>
                    <a:pt x="7" y="275"/>
                  </a:lnTo>
                  <a:lnTo>
                    <a:pt x="10" y="297"/>
                  </a:lnTo>
                  <a:lnTo>
                    <a:pt x="10" y="318"/>
                  </a:lnTo>
                  <a:lnTo>
                    <a:pt x="10" y="318"/>
                  </a:lnTo>
                  <a:lnTo>
                    <a:pt x="11" y="326"/>
                  </a:lnTo>
                  <a:lnTo>
                    <a:pt x="13" y="335"/>
                  </a:lnTo>
                  <a:lnTo>
                    <a:pt x="18" y="353"/>
                  </a:lnTo>
                  <a:lnTo>
                    <a:pt x="26" y="372"/>
                  </a:lnTo>
                  <a:lnTo>
                    <a:pt x="34" y="387"/>
                  </a:lnTo>
                  <a:lnTo>
                    <a:pt x="34" y="387"/>
                  </a:lnTo>
                  <a:lnTo>
                    <a:pt x="43" y="407"/>
                  </a:lnTo>
                  <a:lnTo>
                    <a:pt x="53" y="428"/>
                  </a:lnTo>
                  <a:lnTo>
                    <a:pt x="65" y="448"/>
                  </a:lnTo>
                  <a:lnTo>
                    <a:pt x="72" y="457"/>
                  </a:lnTo>
                  <a:lnTo>
                    <a:pt x="78" y="466"/>
                  </a:lnTo>
                  <a:lnTo>
                    <a:pt x="78" y="466"/>
                  </a:lnTo>
                  <a:lnTo>
                    <a:pt x="90" y="475"/>
                  </a:lnTo>
                  <a:lnTo>
                    <a:pt x="103" y="486"/>
                  </a:lnTo>
                  <a:lnTo>
                    <a:pt x="117" y="496"/>
                  </a:lnTo>
                  <a:lnTo>
                    <a:pt x="133" y="505"/>
                  </a:lnTo>
                  <a:lnTo>
                    <a:pt x="149" y="514"/>
                  </a:lnTo>
                  <a:lnTo>
                    <a:pt x="164" y="522"/>
                  </a:lnTo>
                  <a:lnTo>
                    <a:pt x="180" y="527"/>
                  </a:lnTo>
                  <a:lnTo>
                    <a:pt x="195" y="533"/>
                  </a:lnTo>
                  <a:lnTo>
                    <a:pt x="195" y="533"/>
                  </a:lnTo>
                  <a:lnTo>
                    <a:pt x="238" y="542"/>
                  </a:lnTo>
                  <a:lnTo>
                    <a:pt x="260" y="547"/>
                  </a:lnTo>
                  <a:lnTo>
                    <a:pt x="283" y="551"/>
                  </a:lnTo>
                  <a:lnTo>
                    <a:pt x="306" y="554"/>
                  </a:lnTo>
                  <a:lnTo>
                    <a:pt x="328" y="555"/>
                  </a:lnTo>
                  <a:lnTo>
                    <a:pt x="350" y="555"/>
                  </a:lnTo>
                  <a:lnTo>
                    <a:pt x="372" y="554"/>
                  </a:lnTo>
                  <a:lnTo>
                    <a:pt x="372" y="554"/>
                  </a:lnTo>
                  <a:lnTo>
                    <a:pt x="404" y="548"/>
                  </a:lnTo>
                  <a:lnTo>
                    <a:pt x="420" y="547"/>
                  </a:lnTo>
                  <a:lnTo>
                    <a:pt x="435" y="543"/>
                  </a:lnTo>
                  <a:lnTo>
                    <a:pt x="435" y="543"/>
                  </a:lnTo>
                  <a:lnTo>
                    <a:pt x="448" y="539"/>
                  </a:lnTo>
                  <a:lnTo>
                    <a:pt x="459" y="533"/>
                  </a:lnTo>
                  <a:lnTo>
                    <a:pt x="481" y="520"/>
                  </a:lnTo>
                  <a:lnTo>
                    <a:pt x="503" y="505"/>
                  </a:lnTo>
                  <a:lnTo>
                    <a:pt x="524" y="492"/>
                  </a:lnTo>
                  <a:lnTo>
                    <a:pt x="524" y="492"/>
                  </a:lnTo>
                  <a:lnTo>
                    <a:pt x="541" y="482"/>
                  </a:lnTo>
                  <a:lnTo>
                    <a:pt x="557" y="469"/>
                  </a:lnTo>
                  <a:lnTo>
                    <a:pt x="571" y="453"/>
                  </a:lnTo>
                  <a:lnTo>
                    <a:pt x="584" y="437"/>
                  </a:lnTo>
                  <a:lnTo>
                    <a:pt x="596" y="419"/>
                  </a:lnTo>
                  <a:lnTo>
                    <a:pt x="605" y="401"/>
                  </a:lnTo>
                  <a:lnTo>
                    <a:pt x="613" y="382"/>
                  </a:lnTo>
                  <a:lnTo>
                    <a:pt x="617" y="363"/>
                  </a:lnTo>
                  <a:lnTo>
                    <a:pt x="617" y="363"/>
                  </a:lnTo>
                  <a:lnTo>
                    <a:pt x="618" y="336"/>
                  </a:lnTo>
                  <a:lnTo>
                    <a:pt x="620" y="309"/>
                  </a:lnTo>
                  <a:lnTo>
                    <a:pt x="618" y="283"/>
                  </a:lnTo>
                  <a:lnTo>
                    <a:pt x="616" y="257"/>
                  </a:lnTo>
                  <a:lnTo>
                    <a:pt x="614" y="231"/>
                  </a:lnTo>
                  <a:lnTo>
                    <a:pt x="614" y="204"/>
                  </a:lnTo>
                  <a:lnTo>
                    <a:pt x="614" y="178"/>
                  </a:lnTo>
                  <a:lnTo>
                    <a:pt x="617" y="151"/>
                  </a:lnTo>
                  <a:lnTo>
                    <a:pt x="617" y="151"/>
                  </a:lnTo>
                  <a:close/>
                  <a:moveTo>
                    <a:pt x="574" y="327"/>
                  </a:moveTo>
                  <a:lnTo>
                    <a:pt x="574" y="327"/>
                  </a:lnTo>
                  <a:lnTo>
                    <a:pt x="574" y="340"/>
                  </a:lnTo>
                  <a:lnTo>
                    <a:pt x="571" y="352"/>
                  </a:lnTo>
                  <a:lnTo>
                    <a:pt x="569" y="363"/>
                  </a:lnTo>
                  <a:lnTo>
                    <a:pt x="566" y="373"/>
                  </a:lnTo>
                  <a:lnTo>
                    <a:pt x="561" y="384"/>
                  </a:lnTo>
                  <a:lnTo>
                    <a:pt x="557" y="393"/>
                  </a:lnTo>
                  <a:lnTo>
                    <a:pt x="550" y="402"/>
                  </a:lnTo>
                  <a:lnTo>
                    <a:pt x="544" y="411"/>
                  </a:lnTo>
                  <a:lnTo>
                    <a:pt x="529" y="427"/>
                  </a:lnTo>
                  <a:lnTo>
                    <a:pt x="512" y="441"/>
                  </a:lnTo>
                  <a:lnTo>
                    <a:pt x="494" y="455"/>
                  </a:lnTo>
                  <a:lnTo>
                    <a:pt x="474" y="469"/>
                  </a:lnTo>
                  <a:lnTo>
                    <a:pt x="474" y="469"/>
                  </a:lnTo>
                  <a:lnTo>
                    <a:pt x="459" y="479"/>
                  </a:lnTo>
                  <a:lnTo>
                    <a:pt x="442" y="491"/>
                  </a:lnTo>
                  <a:lnTo>
                    <a:pt x="433" y="495"/>
                  </a:lnTo>
                  <a:lnTo>
                    <a:pt x="423" y="499"/>
                  </a:lnTo>
                  <a:lnTo>
                    <a:pt x="414" y="501"/>
                  </a:lnTo>
                  <a:lnTo>
                    <a:pt x="404" y="503"/>
                  </a:lnTo>
                  <a:lnTo>
                    <a:pt x="404" y="503"/>
                  </a:lnTo>
                  <a:lnTo>
                    <a:pt x="392" y="503"/>
                  </a:lnTo>
                  <a:lnTo>
                    <a:pt x="382" y="504"/>
                  </a:lnTo>
                  <a:lnTo>
                    <a:pt x="371" y="505"/>
                  </a:lnTo>
                  <a:lnTo>
                    <a:pt x="359" y="509"/>
                  </a:lnTo>
                  <a:lnTo>
                    <a:pt x="359" y="509"/>
                  </a:lnTo>
                  <a:lnTo>
                    <a:pt x="354" y="510"/>
                  </a:lnTo>
                  <a:lnTo>
                    <a:pt x="348" y="510"/>
                  </a:lnTo>
                  <a:lnTo>
                    <a:pt x="331" y="508"/>
                  </a:lnTo>
                  <a:lnTo>
                    <a:pt x="314" y="505"/>
                  </a:lnTo>
                  <a:lnTo>
                    <a:pt x="299" y="503"/>
                  </a:lnTo>
                  <a:lnTo>
                    <a:pt x="299" y="503"/>
                  </a:lnTo>
                  <a:lnTo>
                    <a:pt x="278" y="501"/>
                  </a:lnTo>
                  <a:lnTo>
                    <a:pt x="253" y="500"/>
                  </a:lnTo>
                  <a:lnTo>
                    <a:pt x="240" y="499"/>
                  </a:lnTo>
                  <a:lnTo>
                    <a:pt x="229" y="496"/>
                  </a:lnTo>
                  <a:lnTo>
                    <a:pt x="217" y="492"/>
                  </a:lnTo>
                  <a:lnTo>
                    <a:pt x="209" y="487"/>
                  </a:lnTo>
                  <a:lnTo>
                    <a:pt x="209" y="487"/>
                  </a:lnTo>
                  <a:lnTo>
                    <a:pt x="205" y="483"/>
                  </a:lnTo>
                  <a:lnTo>
                    <a:pt x="200" y="480"/>
                  </a:lnTo>
                  <a:lnTo>
                    <a:pt x="191" y="476"/>
                  </a:lnTo>
                  <a:lnTo>
                    <a:pt x="180" y="472"/>
                  </a:lnTo>
                  <a:lnTo>
                    <a:pt x="171" y="469"/>
                  </a:lnTo>
                  <a:lnTo>
                    <a:pt x="171" y="469"/>
                  </a:lnTo>
                  <a:lnTo>
                    <a:pt x="129" y="445"/>
                  </a:lnTo>
                  <a:lnTo>
                    <a:pt x="129" y="445"/>
                  </a:lnTo>
                  <a:lnTo>
                    <a:pt x="123" y="441"/>
                  </a:lnTo>
                  <a:lnTo>
                    <a:pt x="116" y="435"/>
                  </a:lnTo>
                  <a:lnTo>
                    <a:pt x="110" y="428"/>
                  </a:lnTo>
                  <a:lnTo>
                    <a:pt x="103" y="420"/>
                  </a:lnTo>
                  <a:lnTo>
                    <a:pt x="91" y="402"/>
                  </a:lnTo>
                  <a:lnTo>
                    <a:pt x="79" y="381"/>
                  </a:lnTo>
                  <a:lnTo>
                    <a:pt x="70" y="360"/>
                  </a:lnTo>
                  <a:lnTo>
                    <a:pt x="62" y="339"/>
                  </a:lnTo>
                  <a:lnTo>
                    <a:pt x="59" y="321"/>
                  </a:lnTo>
                  <a:lnTo>
                    <a:pt x="56" y="305"/>
                  </a:lnTo>
                  <a:lnTo>
                    <a:pt x="56" y="305"/>
                  </a:lnTo>
                  <a:lnTo>
                    <a:pt x="55" y="288"/>
                  </a:lnTo>
                  <a:lnTo>
                    <a:pt x="53" y="272"/>
                  </a:lnTo>
                  <a:lnTo>
                    <a:pt x="48" y="238"/>
                  </a:lnTo>
                  <a:lnTo>
                    <a:pt x="47" y="221"/>
                  </a:lnTo>
                  <a:lnTo>
                    <a:pt x="45" y="204"/>
                  </a:lnTo>
                  <a:lnTo>
                    <a:pt x="44" y="187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9" y="168"/>
                  </a:lnTo>
                  <a:lnTo>
                    <a:pt x="53" y="164"/>
                  </a:lnTo>
                  <a:lnTo>
                    <a:pt x="56" y="159"/>
                  </a:lnTo>
                  <a:lnTo>
                    <a:pt x="56" y="152"/>
                  </a:lnTo>
                  <a:lnTo>
                    <a:pt x="56" y="144"/>
                  </a:lnTo>
                  <a:lnTo>
                    <a:pt x="56" y="144"/>
                  </a:lnTo>
                  <a:lnTo>
                    <a:pt x="56" y="140"/>
                  </a:lnTo>
                  <a:lnTo>
                    <a:pt x="55" y="136"/>
                  </a:lnTo>
                  <a:lnTo>
                    <a:pt x="55" y="136"/>
                  </a:lnTo>
                  <a:lnTo>
                    <a:pt x="61" y="126"/>
                  </a:lnTo>
                  <a:lnTo>
                    <a:pt x="69" y="118"/>
                  </a:lnTo>
                  <a:lnTo>
                    <a:pt x="78" y="113"/>
                  </a:lnTo>
                  <a:lnTo>
                    <a:pt x="89" y="108"/>
                  </a:lnTo>
                  <a:lnTo>
                    <a:pt x="100" y="105"/>
                  </a:lnTo>
                  <a:lnTo>
                    <a:pt x="112" y="105"/>
                  </a:lnTo>
                  <a:lnTo>
                    <a:pt x="124" y="105"/>
                  </a:lnTo>
                  <a:lnTo>
                    <a:pt x="136" y="108"/>
                  </a:lnTo>
                  <a:lnTo>
                    <a:pt x="149" y="110"/>
                  </a:lnTo>
                  <a:lnTo>
                    <a:pt x="161" y="115"/>
                  </a:lnTo>
                  <a:lnTo>
                    <a:pt x="171" y="121"/>
                  </a:lnTo>
                  <a:lnTo>
                    <a:pt x="181" y="129"/>
                  </a:lnTo>
                  <a:lnTo>
                    <a:pt x="191" y="136"/>
                  </a:lnTo>
                  <a:lnTo>
                    <a:pt x="198" y="146"/>
                  </a:lnTo>
                  <a:lnTo>
                    <a:pt x="205" y="155"/>
                  </a:lnTo>
                  <a:lnTo>
                    <a:pt x="209" y="166"/>
                  </a:lnTo>
                  <a:lnTo>
                    <a:pt x="209" y="166"/>
                  </a:lnTo>
                  <a:lnTo>
                    <a:pt x="210" y="168"/>
                  </a:lnTo>
                  <a:lnTo>
                    <a:pt x="210" y="168"/>
                  </a:lnTo>
                  <a:lnTo>
                    <a:pt x="209" y="172"/>
                  </a:lnTo>
                  <a:lnTo>
                    <a:pt x="209" y="177"/>
                  </a:lnTo>
                  <a:lnTo>
                    <a:pt x="209" y="182"/>
                  </a:lnTo>
                  <a:lnTo>
                    <a:pt x="212" y="187"/>
                  </a:lnTo>
                  <a:lnTo>
                    <a:pt x="212" y="187"/>
                  </a:lnTo>
                  <a:lnTo>
                    <a:pt x="214" y="194"/>
                  </a:lnTo>
                  <a:lnTo>
                    <a:pt x="217" y="200"/>
                  </a:lnTo>
                  <a:lnTo>
                    <a:pt x="221" y="216"/>
                  </a:lnTo>
                  <a:lnTo>
                    <a:pt x="225" y="249"/>
                  </a:lnTo>
                  <a:lnTo>
                    <a:pt x="229" y="266"/>
                  </a:lnTo>
                  <a:lnTo>
                    <a:pt x="231" y="274"/>
                  </a:lnTo>
                  <a:lnTo>
                    <a:pt x="234" y="280"/>
                  </a:lnTo>
                  <a:lnTo>
                    <a:pt x="238" y="287"/>
                  </a:lnTo>
                  <a:lnTo>
                    <a:pt x="243" y="293"/>
                  </a:lnTo>
                  <a:lnTo>
                    <a:pt x="249" y="299"/>
                  </a:lnTo>
                  <a:lnTo>
                    <a:pt x="257" y="302"/>
                  </a:lnTo>
                  <a:lnTo>
                    <a:pt x="257" y="302"/>
                  </a:lnTo>
                  <a:lnTo>
                    <a:pt x="268" y="306"/>
                  </a:lnTo>
                  <a:lnTo>
                    <a:pt x="281" y="310"/>
                  </a:lnTo>
                  <a:lnTo>
                    <a:pt x="295" y="313"/>
                  </a:lnTo>
                  <a:lnTo>
                    <a:pt x="310" y="316"/>
                  </a:lnTo>
                  <a:lnTo>
                    <a:pt x="324" y="316"/>
                  </a:lnTo>
                  <a:lnTo>
                    <a:pt x="338" y="314"/>
                  </a:lnTo>
                  <a:lnTo>
                    <a:pt x="350" y="310"/>
                  </a:lnTo>
                  <a:lnTo>
                    <a:pt x="355" y="308"/>
                  </a:lnTo>
                  <a:lnTo>
                    <a:pt x="361" y="305"/>
                  </a:lnTo>
                  <a:lnTo>
                    <a:pt x="361" y="305"/>
                  </a:lnTo>
                  <a:lnTo>
                    <a:pt x="372" y="295"/>
                  </a:lnTo>
                  <a:lnTo>
                    <a:pt x="380" y="284"/>
                  </a:lnTo>
                  <a:lnTo>
                    <a:pt x="388" y="274"/>
                  </a:lnTo>
                  <a:lnTo>
                    <a:pt x="392" y="262"/>
                  </a:lnTo>
                  <a:lnTo>
                    <a:pt x="396" y="250"/>
                  </a:lnTo>
                  <a:lnTo>
                    <a:pt x="397" y="237"/>
                  </a:lnTo>
                  <a:lnTo>
                    <a:pt x="399" y="208"/>
                  </a:lnTo>
                  <a:lnTo>
                    <a:pt x="399" y="208"/>
                  </a:lnTo>
                  <a:lnTo>
                    <a:pt x="400" y="185"/>
                  </a:lnTo>
                  <a:lnTo>
                    <a:pt x="401" y="160"/>
                  </a:lnTo>
                  <a:lnTo>
                    <a:pt x="403" y="135"/>
                  </a:lnTo>
                  <a:lnTo>
                    <a:pt x="401" y="122"/>
                  </a:lnTo>
                  <a:lnTo>
                    <a:pt x="400" y="110"/>
                  </a:lnTo>
                  <a:lnTo>
                    <a:pt x="400" y="110"/>
                  </a:lnTo>
                  <a:lnTo>
                    <a:pt x="396" y="78"/>
                  </a:lnTo>
                  <a:lnTo>
                    <a:pt x="392" y="46"/>
                  </a:lnTo>
                  <a:lnTo>
                    <a:pt x="558" y="46"/>
                  </a:lnTo>
                  <a:lnTo>
                    <a:pt x="558" y="46"/>
                  </a:lnTo>
                  <a:lnTo>
                    <a:pt x="560" y="46"/>
                  </a:lnTo>
                  <a:lnTo>
                    <a:pt x="560" y="46"/>
                  </a:lnTo>
                  <a:lnTo>
                    <a:pt x="562" y="50"/>
                  </a:lnTo>
                  <a:lnTo>
                    <a:pt x="565" y="54"/>
                  </a:lnTo>
                  <a:lnTo>
                    <a:pt x="565" y="54"/>
                  </a:lnTo>
                  <a:lnTo>
                    <a:pt x="570" y="61"/>
                  </a:lnTo>
                  <a:lnTo>
                    <a:pt x="574" y="67"/>
                  </a:lnTo>
                  <a:lnTo>
                    <a:pt x="577" y="75"/>
                  </a:lnTo>
                  <a:lnTo>
                    <a:pt x="578" y="84"/>
                  </a:lnTo>
                  <a:lnTo>
                    <a:pt x="578" y="104"/>
                  </a:lnTo>
                  <a:lnTo>
                    <a:pt x="577" y="123"/>
                  </a:lnTo>
                  <a:lnTo>
                    <a:pt x="573" y="144"/>
                  </a:lnTo>
                  <a:lnTo>
                    <a:pt x="570" y="164"/>
                  </a:lnTo>
                  <a:lnTo>
                    <a:pt x="566" y="182"/>
                  </a:lnTo>
                  <a:lnTo>
                    <a:pt x="565" y="197"/>
                  </a:lnTo>
                  <a:lnTo>
                    <a:pt x="565" y="197"/>
                  </a:lnTo>
                  <a:lnTo>
                    <a:pt x="565" y="212"/>
                  </a:lnTo>
                  <a:lnTo>
                    <a:pt x="566" y="229"/>
                  </a:lnTo>
                  <a:lnTo>
                    <a:pt x="569" y="262"/>
                  </a:lnTo>
                  <a:lnTo>
                    <a:pt x="573" y="295"/>
                  </a:lnTo>
                  <a:lnTo>
                    <a:pt x="574" y="310"/>
                  </a:lnTo>
                  <a:lnTo>
                    <a:pt x="574" y="327"/>
                  </a:lnTo>
                  <a:lnTo>
                    <a:pt x="574" y="32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2" name="Freeform 594"/>
            <p:cNvSpPr/>
            <p:nvPr/>
          </p:nvSpPr>
          <p:spPr bwMode="auto">
            <a:xfrm>
              <a:off x="3319463" y="2089150"/>
              <a:ext cx="122238" cy="193675"/>
            </a:xfrm>
            <a:custGeom>
              <a:avLst/>
              <a:gdLst/>
              <a:ahLst/>
              <a:cxnLst>
                <a:cxn ang="0">
                  <a:pos x="273" y="1"/>
                </a:cxn>
                <a:cxn ang="0">
                  <a:pos x="223" y="27"/>
                </a:cxn>
                <a:cxn ang="0">
                  <a:pos x="194" y="47"/>
                </a:cxn>
                <a:cxn ang="0">
                  <a:pos x="168" y="68"/>
                </a:cxn>
                <a:cxn ang="0">
                  <a:pos x="133" y="104"/>
                </a:cxn>
                <a:cxn ang="0">
                  <a:pos x="92" y="162"/>
                </a:cxn>
                <a:cxn ang="0">
                  <a:pos x="73" y="193"/>
                </a:cxn>
                <a:cxn ang="0">
                  <a:pos x="44" y="257"/>
                </a:cxn>
                <a:cxn ang="0">
                  <a:pos x="23" y="323"/>
                </a:cxn>
                <a:cxn ang="0">
                  <a:pos x="9" y="389"/>
                </a:cxn>
                <a:cxn ang="0">
                  <a:pos x="0" y="457"/>
                </a:cxn>
                <a:cxn ang="0">
                  <a:pos x="0" y="464"/>
                </a:cxn>
                <a:cxn ang="0">
                  <a:pos x="0" y="467"/>
                </a:cxn>
                <a:cxn ang="0">
                  <a:pos x="1" y="476"/>
                </a:cxn>
                <a:cxn ang="0">
                  <a:pos x="6" y="484"/>
                </a:cxn>
                <a:cxn ang="0">
                  <a:pos x="13" y="488"/>
                </a:cxn>
                <a:cxn ang="0">
                  <a:pos x="22" y="489"/>
                </a:cxn>
                <a:cxn ang="0">
                  <a:pos x="34" y="486"/>
                </a:cxn>
                <a:cxn ang="0">
                  <a:pos x="40" y="480"/>
                </a:cxn>
                <a:cxn ang="0">
                  <a:pos x="44" y="472"/>
                </a:cxn>
                <a:cxn ang="0">
                  <a:pos x="45" y="467"/>
                </a:cxn>
                <a:cxn ang="0">
                  <a:pos x="52" y="433"/>
                </a:cxn>
                <a:cxn ang="0">
                  <a:pos x="56" y="397"/>
                </a:cxn>
                <a:cxn ang="0">
                  <a:pos x="57" y="376"/>
                </a:cxn>
                <a:cxn ang="0">
                  <a:pos x="61" y="342"/>
                </a:cxn>
                <a:cxn ang="0">
                  <a:pos x="68" y="321"/>
                </a:cxn>
                <a:cxn ang="0">
                  <a:pos x="72" y="312"/>
                </a:cxn>
                <a:cxn ang="0">
                  <a:pos x="86" y="285"/>
                </a:cxn>
                <a:cxn ang="0">
                  <a:pos x="108" y="229"/>
                </a:cxn>
                <a:cxn ang="0">
                  <a:pos x="121" y="201"/>
                </a:cxn>
                <a:cxn ang="0">
                  <a:pos x="137" y="174"/>
                </a:cxn>
                <a:cxn ang="0">
                  <a:pos x="174" y="127"/>
                </a:cxn>
                <a:cxn ang="0">
                  <a:pos x="217" y="87"/>
                </a:cxn>
                <a:cxn ang="0">
                  <a:pos x="268" y="55"/>
                </a:cxn>
                <a:cxn ang="0">
                  <a:pos x="297" y="40"/>
                </a:cxn>
                <a:cxn ang="0">
                  <a:pos x="304" y="35"/>
                </a:cxn>
                <a:cxn ang="0">
                  <a:pos x="308" y="29"/>
                </a:cxn>
                <a:cxn ang="0">
                  <a:pos x="308" y="21"/>
                </a:cxn>
                <a:cxn ang="0">
                  <a:pos x="299" y="5"/>
                </a:cxn>
                <a:cxn ang="0">
                  <a:pos x="287" y="0"/>
                </a:cxn>
                <a:cxn ang="0">
                  <a:pos x="278" y="0"/>
                </a:cxn>
                <a:cxn ang="0">
                  <a:pos x="273" y="1"/>
                </a:cxn>
              </a:cxnLst>
              <a:rect l="0" t="0" r="r" b="b"/>
              <a:pathLst>
                <a:path w="308" h="489">
                  <a:moveTo>
                    <a:pt x="273" y="1"/>
                  </a:moveTo>
                  <a:lnTo>
                    <a:pt x="273" y="1"/>
                  </a:lnTo>
                  <a:lnTo>
                    <a:pt x="239" y="18"/>
                  </a:lnTo>
                  <a:lnTo>
                    <a:pt x="223" y="27"/>
                  </a:lnTo>
                  <a:lnTo>
                    <a:pt x="209" y="36"/>
                  </a:lnTo>
                  <a:lnTo>
                    <a:pt x="194" y="47"/>
                  </a:lnTo>
                  <a:lnTo>
                    <a:pt x="181" y="57"/>
                  </a:lnTo>
                  <a:lnTo>
                    <a:pt x="168" y="68"/>
                  </a:lnTo>
                  <a:lnTo>
                    <a:pt x="157" y="80"/>
                  </a:lnTo>
                  <a:lnTo>
                    <a:pt x="133" y="104"/>
                  </a:lnTo>
                  <a:lnTo>
                    <a:pt x="112" y="132"/>
                  </a:lnTo>
                  <a:lnTo>
                    <a:pt x="92" y="162"/>
                  </a:lnTo>
                  <a:lnTo>
                    <a:pt x="73" y="193"/>
                  </a:lnTo>
                  <a:lnTo>
                    <a:pt x="73" y="193"/>
                  </a:lnTo>
                  <a:lnTo>
                    <a:pt x="57" y="225"/>
                  </a:lnTo>
                  <a:lnTo>
                    <a:pt x="44" y="257"/>
                  </a:lnTo>
                  <a:lnTo>
                    <a:pt x="32" y="290"/>
                  </a:lnTo>
                  <a:lnTo>
                    <a:pt x="23" y="323"/>
                  </a:lnTo>
                  <a:lnTo>
                    <a:pt x="15" y="355"/>
                  </a:lnTo>
                  <a:lnTo>
                    <a:pt x="9" y="389"/>
                  </a:lnTo>
                  <a:lnTo>
                    <a:pt x="5" y="423"/>
                  </a:lnTo>
                  <a:lnTo>
                    <a:pt x="0" y="457"/>
                  </a:lnTo>
                  <a:lnTo>
                    <a:pt x="0" y="457"/>
                  </a:lnTo>
                  <a:lnTo>
                    <a:pt x="0" y="464"/>
                  </a:lnTo>
                  <a:lnTo>
                    <a:pt x="0" y="467"/>
                  </a:lnTo>
                  <a:lnTo>
                    <a:pt x="0" y="467"/>
                  </a:lnTo>
                  <a:lnTo>
                    <a:pt x="0" y="472"/>
                  </a:lnTo>
                  <a:lnTo>
                    <a:pt x="1" y="476"/>
                  </a:lnTo>
                  <a:lnTo>
                    <a:pt x="4" y="480"/>
                  </a:lnTo>
                  <a:lnTo>
                    <a:pt x="6" y="484"/>
                  </a:lnTo>
                  <a:lnTo>
                    <a:pt x="10" y="485"/>
                  </a:lnTo>
                  <a:lnTo>
                    <a:pt x="13" y="488"/>
                  </a:lnTo>
                  <a:lnTo>
                    <a:pt x="22" y="489"/>
                  </a:lnTo>
                  <a:lnTo>
                    <a:pt x="22" y="489"/>
                  </a:lnTo>
                  <a:lnTo>
                    <a:pt x="30" y="488"/>
                  </a:lnTo>
                  <a:lnTo>
                    <a:pt x="34" y="486"/>
                  </a:lnTo>
                  <a:lnTo>
                    <a:pt x="38" y="484"/>
                  </a:lnTo>
                  <a:lnTo>
                    <a:pt x="40" y="480"/>
                  </a:lnTo>
                  <a:lnTo>
                    <a:pt x="43" y="476"/>
                  </a:lnTo>
                  <a:lnTo>
                    <a:pt x="44" y="472"/>
                  </a:lnTo>
                  <a:lnTo>
                    <a:pt x="45" y="467"/>
                  </a:lnTo>
                  <a:lnTo>
                    <a:pt x="45" y="467"/>
                  </a:lnTo>
                  <a:lnTo>
                    <a:pt x="48" y="448"/>
                  </a:lnTo>
                  <a:lnTo>
                    <a:pt x="52" y="433"/>
                  </a:lnTo>
                  <a:lnTo>
                    <a:pt x="55" y="416"/>
                  </a:lnTo>
                  <a:lnTo>
                    <a:pt x="56" y="397"/>
                  </a:lnTo>
                  <a:lnTo>
                    <a:pt x="56" y="397"/>
                  </a:lnTo>
                  <a:lnTo>
                    <a:pt x="57" y="376"/>
                  </a:lnTo>
                  <a:lnTo>
                    <a:pt x="58" y="354"/>
                  </a:lnTo>
                  <a:lnTo>
                    <a:pt x="61" y="342"/>
                  </a:lnTo>
                  <a:lnTo>
                    <a:pt x="64" y="332"/>
                  </a:lnTo>
                  <a:lnTo>
                    <a:pt x="68" y="321"/>
                  </a:lnTo>
                  <a:lnTo>
                    <a:pt x="72" y="312"/>
                  </a:lnTo>
                  <a:lnTo>
                    <a:pt x="72" y="312"/>
                  </a:lnTo>
                  <a:lnTo>
                    <a:pt x="79" y="299"/>
                  </a:lnTo>
                  <a:lnTo>
                    <a:pt x="86" y="285"/>
                  </a:lnTo>
                  <a:lnTo>
                    <a:pt x="98" y="257"/>
                  </a:lnTo>
                  <a:lnTo>
                    <a:pt x="108" y="229"/>
                  </a:lnTo>
                  <a:lnTo>
                    <a:pt x="115" y="216"/>
                  </a:lnTo>
                  <a:lnTo>
                    <a:pt x="121" y="201"/>
                  </a:lnTo>
                  <a:lnTo>
                    <a:pt x="121" y="201"/>
                  </a:lnTo>
                  <a:lnTo>
                    <a:pt x="137" y="174"/>
                  </a:lnTo>
                  <a:lnTo>
                    <a:pt x="155" y="149"/>
                  </a:lnTo>
                  <a:lnTo>
                    <a:pt x="174" y="127"/>
                  </a:lnTo>
                  <a:lnTo>
                    <a:pt x="194" y="106"/>
                  </a:lnTo>
                  <a:lnTo>
                    <a:pt x="217" y="87"/>
                  </a:lnTo>
                  <a:lnTo>
                    <a:pt x="242" y="70"/>
                  </a:lnTo>
                  <a:lnTo>
                    <a:pt x="268" y="55"/>
                  </a:lnTo>
                  <a:lnTo>
                    <a:pt x="297" y="40"/>
                  </a:lnTo>
                  <a:lnTo>
                    <a:pt x="297" y="40"/>
                  </a:lnTo>
                  <a:lnTo>
                    <a:pt x="300" y="39"/>
                  </a:lnTo>
                  <a:lnTo>
                    <a:pt x="304" y="35"/>
                  </a:lnTo>
                  <a:lnTo>
                    <a:pt x="307" y="32"/>
                  </a:lnTo>
                  <a:lnTo>
                    <a:pt x="308" y="29"/>
                  </a:lnTo>
                  <a:lnTo>
                    <a:pt x="308" y="25"/>
                  </a:lnTo>
                  <a:lnTo>
                    <a:pt x="308" y="21"/>
                  </a:lnTo>
                  <a:lnTo>
                    <a:pt x="304" y="13"/>
                  </a:lnTo>
                  <a:lnTo>
                    <a:pt x="299" y="5"/>
                  </a:lnTo>
                  <a:lnTo>
                    <a:pt x="291" y="1"/>
                  </a:lnTo>
                  <a:lnTo>
                    <a:pt x="287" y="0"/>
                  </a:lnTo>
                  <a:lnTo>
                    <a:pt x="283" y="0"/>
                  </a:lnTo>
                  <a:lnTo>
                    <a:pt x="278" y="0"/>
                  </a:lnTo>
                  <a:lnTo>
                    <a:pt x="273" y="1"/>
                  </a:lnTo>
                  <a:lnTo>
                    <a:pt x="273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3" name="Freeform 595"/>
            <p:cNvSpPr/>
            <p:nvPr/>
          </p:nvSpPr>
          <p:spPr bwMode="auto">
            <a:xfrm>
              <a:off x="3495676" y="2093913"/>
              <a:ext cx="142875" cy="174625"/>
            </a:xfrm>
            <a:custGeom>
              <a:avLst/>
              <a:gdLst/>
              <a:ahLst/>
              <a:cxnLst>
                <a:cxn ang="0">
                  <a:pos x="352" y="399"/>
                </a:cxn>
                <a:cxn ang="0">
                  <a:pos x="344" y="365"/>
                </a:cxn>
                <a:cxn ang="0">
                  <a:pos x="334" y="332"/>
                </a:cxn>
                <a:cxn ang="0">
                  <a:pos x="303" y="267"/>
                </a:cxn>
                <a:cxn ang="0">
                  <a:pos x="265" y="207"/>
                </a:cxn>
                <a:cxn ang="0">
                  <a:pos x="223" y="152"/>
                </a:cxn>
                <a:cxn ang="0">
                  <a:pos x="203" y="127"/>
                </a:cxn>
                <a:cxn ang="0">
                  <a:pos x="174" y="92"/>
                </a:cxn>
                <a:cxn ang="0">
                  <a:pos x="151" y="71"/>
                </a:cxn>
                <a:cxn ang="0">
                  <a:pos x="138" y="62"/>
                </a:cxn>
                <a:cxn ang="0">
                  <a:pos x="88" y="30"/>
                </a:cxn>
                <a:cxn ang="0">
                  <a:pos x="59" y="19"/>
                </a:cxn>
                <a:cxn ang="0">
                  <a:pos x="50" y="17"/>
                </a:cxn>
                <a:cxn ang="0">
                  <a:pos x="46" y="22"/>
                </a:cxn>
                <a:cxn ang="0">
                  <a:pos x="46" y="17"/>
                </a:cxn>
                <a:cxn ang="0">
                  <a:pos x="42" y="9"/>
                </a:cxn>
                <a:cxn ang="0">
                  <a:pos x="36" y="4"/>
                </a:cxn>
                <a:cxn ang="0">
                  <a:pos x="24" y="0"/>
                </a:cxn>
                <a:cxn ang="0">
                  <a:pos x="11" y="4"/>
                </a:cxn>
                <a:cxn ang="0">
                  <a:pos x="4" y="9"/>
                </a:cxn>
                <a:cxn ang="0">
                  <a:pos x="2" y="17"/>
                </a:cxn>
                <a:cxn ang="0">
                  <a:pos x="0" y="29"/>
                </a:cxn>
                <a:cxn ang="0">
                  <a:pos x="2" y="34"/>
                </a:cxn>
                <a:cxn ang="0">
                  <a:pos x="7" y="45"/>
                </a:cxn>
                <a:cxn ang="0">
                  <a:pos x="12" y="49"/>
                </a:cxn>
                <a:cxn ang="0">
                  <a:pos x="80" y="80"/>
                </a:cxn>
                <a:cxn ang="0">
                  <a:pos x="93" y="88"/>
                </a:cxn>
                <a:cxn ang="0">
                  <a:pos x="117" y="105"/>
                </a:cxn>
                <a:cxn ang="0">
                  <a:pos x="147" y="136"/>
                </a:cxn>
                <a:cxn ang="0">
                  <a:pos x="168" y="158"/>
                </a:cxn>
                <a:cxn ang="0">
                  <a:pos x="212" y="211"/>
                </a:cxn>
                <a:cxn ang="0">
                  <a:pos x="251" y="268"/>
                </a:cxn>
                <a:cxn ang="0">
                  <a:pos x="268" y="302"/>
                </a:cxn>
                <a:cxn ang="0">
                  <a:pos x="287" y="340"/>
                </a:cxn>
                <a:cxn ang="0">
                  <a:pos x="301" y="379"/>
                </a:cxn>
                <a:cxn ang="0">
                  <a:pos x="309" y="416"/>
                </a:cxn>
                <a:cxn ang="0">
                  <a:pos x="310" y="421"/>
                </a:cxn>
                <a:cxn ang="0">
                  <a:pos x="314" y="432"/>
                </a:cxn>
                <a:cxn ang="0">
                  <a:pos x="318" y="434"/>
                </a:cxn>
                <a:cxn ang="0">
                  <a:pos x="330" y="444"/>
                </a:cxn>
                <a:cxn ang="0">
                  <a:pos x="343" y="444"/>
                </a:cxn>
                <a:cxn ang="0">
                  <a:pos x="355" y="437"/>
                </a:cxn>
                <a:cxn ang="0">
                  <a:pos x="360" y="423"/>
                </a:cxn>
                <a:cxn ang="0">
                  <a:pos x="360" y="416"/>
                </a:cxn>
                <a:cxn ang="0">
                  <a:pos x="357" y="407"/>
                </a:cxn>
                <a:cxn ang="0">
                  <a:pos x="352" y="399"/>
                </a:cxn>
              </a:cxnLst>
              <a:rect l="0" t="0" r="r" b="b"/>
              <a:pathLst>
                <a:path w="360" h="444">
                  <a:moveTo>
                    <a:pt x="352" y="399"/>
                  </a:moveTo>
                  <a:lnTo>
                    <a:pt x="352" y="399"/>
                  </a:lnTo>
                  <a:lnTo>
                    <a:pt x="348" y="382"/>
                  </a:lnTo>
                  <a:lnTo>
                    <a:pt x="344" y="365"/>
                  </a:lnTo>
                  <a:lnTo>
                    <a:pt x="339" y="348"/>
                  </a:lnTo>
                  <a:lnTo>
                    <a:pt x="334" y="332"/>
                  </a:lnTo>
                  <a:lnTo>
                    <a:pt x="320" y="298"/>
                  </a:lnTo>
                  <a:lnTo>
                    <a:pt x="303" y="267"/>
                  </a:lnTo>
                  <a:lnTo>
                    <a:pt x="284" y="237"/>
                  </a:lnTo>
                  <a:lnTo>
                    <a:pt x="265" y="207"/>
                  </a:lnTo>
                  <a:lnTo>
                    <a:pt x="244" y="178"/>
                  </a:lnTo>
                  <a:lnTo>
                    <a:pt x="223" y="152"/>
                  </a:lnTo>
                  <a:lnTo>
                    <a:pt x="223" y="152"/>
                  </a:lnTo>
                  <a:lnTo>
                    <a:pt x="203" y="127"/>
                  </a:lnTo>
                  <a:lnTo>
                    <a:pt x="183" y="104"/>
                  </a:lnTo>
                  <a:lnTo>
                    <a:pt x="174" y="92"/>
                  </a:lnTo>
                  <a:lnTo>
                    <a:pt x="163" y="81"/>
                  </a:lnTo>
                  <a:lnTo>
                    <a:pt x="151" y="71"/>
                  </a:lnTo>
                  <a:lnTo>
                    <a:pt x="138" y="62"/>
                  </a:lnTo>
                  <a:lnTo>
                    <a:pt x="138" y="62"/>
                  </a:lnTo>
                  <a:lnTo>
                    <a:pt x="118" y="50"/>
                  </a:lnTo>
                  <a:lnTo>
                    <a:pt x="88" y="30"/>
                  </a:lnTo>
                  <a:lnTo>
                    <a:pt x="72" y="22"/>
                  </a:lnTo>
                  <a:lnTo>
                    <a:pt x="59" y="19"/>
                  </a:lnTo>
                  <a:lnTo>
                    <a:pt x="54" y="17"/>
                  </a:lnTo>
                  <a:lnTo>
                    <a:pt x="50" y="17"/>
                  </a:lnTo>
                  <a:lnTo>
                    <a:pt x="47" y="20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17"/>
                  </a:lnTo>
                  <a:lnTo>
                    <a:pt x="45" y="13"/>
                  </a:lnTo>
                  <a:lnTo>
                    <a:pt x="42" y="9"/>
                  </a:lnTo>
                  <a:lnTo>
                    <a:pt x="40" y="5"/>
                  </a:lnTo>
                  <a:lnTo>
                    <a:pt x="36" y="4"/>
                  </a:lnTo>
                  <a:lnTo>
                    <a:pt x="32" y="2"/>
                  </a:lnTo>
                  <a:lnTo>
                    <a:pt x="24" y="0"/>
                  </a:lnTo>
                  <a:lnTo>
                    <a:pt x="15" y="2"/>
                  </a:lnTo>
                  <a:lnTo>
                    <a:pt x="11" y="4"/>
                  </a:lnTo>
                  <a:lnTo>
                    <a:pt x="8" y="5"/>
                  </a:lnTo>
                  <a:lnTo>
                    <a:pt x="4" y="9"/>
                  </a:lnTo>
                  <a:lnTo>
                    <a:pt x="3" y="13"/>
                  </a:lnTo>
                  <a:lnTo>
                    <a:pt x="2" y="17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34"/>
                  </a:lnTo>
                  <a:lnTo>
                    <a:pt x="4" y="39"/>
                  </a:lnTo>
                  <a:lnTo>
                    <a:pt x="7" y="45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46" y="63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93" y="88"/>
                  </a:lnTo>
                  <a:lnTo>
                    <a:pt x="106" y="96"/>
                  </a:lnTo>
                  <a:lnTo>
                    <a:pt x="117" y="105"/>
                  </a:lnTo>
                  <a:lnTo>
                    <a:pt x="127" y="115"/>
                  </a:lnTo>
                  <a:lnTo>
                    <a:pt x="147" y="136"/>
                  </a:lnTo>
                  <a:lnTo>
                    <a:pt x="168" y="158"/>
                  </a:lnTo>
                  <a:lnTo>
                    <a:pt x="168" y="158"/>
                  </a:lnTo>
                  <a:lnTo>
                    <a:pt x="190" y="185"/>
                  </a:lnTo>
                  <a:lnTo>
                    <a:pt x="212" y="211"/>
                  </a:lnTo>
                  <a:lnTo>
                    <a:pt x="232" y="240"/>
                  </a:lnTo>
                  <a:lnTo>
                    <a:pt x="251" y="268"/>
                  </a:lnTo>
                  <a:lnTo>
                    <a:pt x="251" y="268"/>
                  </a:lnTo>
                  <a:lnTo>
                    <a:pt x="268" y="302"/>
                  </a:lnTo>
                  <a:lnTo>
                    <a:pt x="278" y="321"/>
                  </a:lnTo>
                  <a:lnTo>
                    <a:pt x="287" y="340"/>
                  </a:lnTo>
                  <a:lnTo>
                    <a:pt x="295" y="360"/>
                  </a:lnTo>
                  <a:lnTo>
                    <a:pt x="301" y="379"/>
                  </a:lnTo>
                  <a:lnTo>
                    <a:pt x="306" y="399"/>
                  </a:lnTo>
                  <a:lnTo>
                    <a:pt x="309" y="416"/>
                  </a:lnTo>
                  <a:lnTo>
                    <a:pt x="309" y="416"/>
                  </a:lnTo>
                  <a:lnTo>
                    <a:pt x="310" y="421"/>
                  </a:lnTo>
                  <a:lnTo>
                    <a:pt x="312" y="427"/>
                  </a:lnTo>
                  <a:lnTo>
                    <a:pt x="314" y="432"/>
                  </a:lnTo>
                  <a:lnTo>
                    <a:pt x="318" y="434"/>
                  </a:lnTo>
                  <a:lnTo>
                    <a:pt x="318" y="434"/>
                  </a:lnTo>
                  <a:lnTo>
                    <a:pt x="323" y="440"/>
                  </a:lnTo>
                  <a:lnTo>
                    <a:pt x="330" y="444"/>
                  </a:lnTo>
                  <a:lnTo>
                    <a:pt x="337" y="444"/>
                  </a:lnTo>
                  <a:lnTo>
                    <a:pt x="343" y="444"/>
                  </a:lnTo>
                  <a:lnTo>
                    <a:pt x="350" y="441"/>
                  </a:lnTo>
                  <a:lnTo>
                    <a:pt x="355" y="437"/>
                  </a:lnTo>
                  <a:lnTo>
                    <a:pt x="359" y="430"/>
                  </a:lnTo>
                  <a:lnTo>
                    <a:pt x="360" y="423"/>
                  </a:lnTo>
                  <a:lnTo>
                    <a:pt x="360" y="416"/>
                  </a:lnTo>
                  <a:lnTo>
                    <a:pt x="360" y="416"/>
                  </a:lnTo>
                  <a:lnTo>
                    <a:pt x="360" y="411"/>
                  </a:lnTo>
                  <a:lnTo>
                    <a:pt x="357" y="407"/>
                  </a:lnTo>
                  <a:lnTo>
                    <a:pt x="356" y="403"/>
                  </a:lnTo>
                  <a:lnTo>
                    <a:pt x="352" y="399"/>
                  </a:lnTo>
                  <a:lnTo>
                    <a:pt x="352" y="39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9135740" y="4304494"/>
            <a:ext cx="727961" cy="723449"/>
            <a:chOff x="6137276" y="2995613"/>
            <a:chExt cx="768350" cy="763588"/>
          </a:xfrm>
          <a:solidFill>
            <a:schemeClr val="bg1"/>
          </a:solidFill>
        </p:grpSpPr>
        <p:sp>
          <p:nvSpPr>
            <p:cNvPr id="135" name="Freeform 276"/>
            <p:cNvSpPr/>
            <p:nvPr/>
          </p:nvSpPr>
          <p:spPr bwMode="auto">
            <a:xfrm>
              <a:off x="6154738" y="3495676"/>
              <a:ext cx="23813" cy="39688"/>
            </a:xfrm>
            <a:custGeom>
              <a:avLst/>
              <a:gdLst/>
              <a:ahLst/>
              <a:cxnLst>
                <a:cxn ang="0">
                  <a:pos x="43" y="6"/>
                </a:cxn>
                <a:cxn ang="0">
                  <a:pos x="43" y="6"/>
                </a:cxn>
                <a:cxn ang="0">
                  <a:pos x="43" y="4"/>
                </a:cxn>
                <a:cxn ang="0">
                  <a:pos x="42" y="3"/>
                </a:cxn>
                <a:cxn ang="0">
                  <a:pos x="38" y="0"/>
                </a:cxn>
                <a:cxn ang="0">
                  <a:pos x="35" y="1"/>
                </a:cxn>
                <a:cxn ang="0">
                  <a:pos x="34" y="3"/>
                </a:cxn>
                <a:cxn ang="0">
                  <a:pos x="33" y="4"/>
                </a:cxn>
                <a:cxn ang="0">
                  <a:pos x="33" y="4"/>
                </a:cxn>
                <a:cxn ang="0">
                  <a:pos x="32" y="9"/>
                </a:cxn>
                <a:cxn ang="0">
                  <a:pos x="30" y="13"/>
                </a:cxn>
                <a:cxn ang="0">
                  <a:pos x="25" y="22"/>
                </a:cxn>
                <a:cxn ang="0">
                  <a:pos x="13" y="39"/>
                </a:cxn>
                <a:cxn ang="0">
                  <a:pos x="13" y="39"/>
                </a:cxn>
                <a:cxn ang="0">
                  <a:pos x="8" y="46"/>
                </a:cxn>
                <a:cxn ang="0">
                  <a:pos x="4" y="53"/>
                </a:cxn>
                <a:cxn ang="0">
                  <a:pos x="1" y="62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0" y="72"/>
                </a:cxn>
                <a:cxn ang="0">
                  <a:pos x="1" y="73"/>
                </a:cxn>
                <a:cxn ang="0">
                  <a:pos x="3" y="74"/>
                </a:cxn>
                <a:cxn ang="0">
                  <a:pos x="4" y="74"/>
                </a:cxn>
                <a:cxn ang="0">
                  <a:pos x="6" y="74"/>
                </a:cxn>
                <a:cxn ang="0">
                  <a:pos x="7" y="73"/>
                </a:cxn>
                <a:cxn ang="0">
                  <a:pos x="9" y="72"/>
                </a:cxn>
                <a:cxn ang="0">
                  <a:pos x="9" y="70"/>
                </a:cxn>
                <a:cxn ang="0">
                  <a:pos x="9" y="70"/>
                </a:cxn>
                <a:cxn ang="0">
                  <a:pos x="12" y="62"/>
                </a:cxn>
                <a:cxn ang="0">
                  <a:pos x="15" y="53"/>
                </a:cxn>
                <a:cxn ang="0">
                  <a:pos x="19" y="46"/>
                </a:cxn>
                <a:cxn ang="0">
                  <a:pos x="24" y="39"/>
                </a:cxn>
                <a:cxn ang="0">
                  <a:pos x="34" y="25"/>
                </a:cxn>
                <a:cxn ang="0">
                  <a:pos x="38" y="18"/>
                </a:cxn>
                <a:cxn ang="0">
                  <a:pos x="42" y="11"/>
                </a:cxn>
                <a:cxn ang="0">
                  <a:pos x="42" y="11"/>
                </a:cxn>
                <a:cxn ang="0">
                  <a:pos x="43" y="8"/>
                </a:cxn>
                <a:cxn ang="0">
                  <a:pos x="43" y="6"/>
                </a:cxn>
              </a:cxnLst>
              <a:rect l="0" t="0" r="r" b="b"/>
              <a:pathLst>
                <a:path w="43" h="74">
                  <a:moveTo>
                    <a:pt x="43" y="6"/>
                  </a:moveTo>
                  <a:lnTo>
                    <a:pt x="43" y="6"/>
                  </a:lnTo>
                  <a:lnTo>
                    <a:pt x="43" y="4"/>
                  </a:lnTo>
                  <a:lnTo>
                    <a:pt x="42" y="3"/>
                  </a:lnTo>
                  <a:lnTo>
                    <a:pt x="38" y="0"/>
                  </a:lnTo>
                  <a:lnTo>
                    <a:pt x="35" y="1"/>
                  </a:lnTo>
                  <a:lnTo>
                    <a:pt x="34" y="3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2" y="9"/>
                  </a:lnTo>
                  <a:lnTo>
                    <a:pt x="30" y="13"/>
                  </a:lnTo>
                  <a:lnTo>
                    <a:pt x="25" y="22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8" y="46"/>
                  </a:lnTo>
                  <a:lnTo>
                    <a:pt x="4" y="53"/>
                  </a:lnTo>
                  <a:lnTo>
                    <a:pt x="1" y="62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1" y="73"/>
                  </a:lnTo>
                  <a:lnTo>
                    <a:pt x="3" y="74"/>
                  </a:lnTo>
                  <a:lnTo>
                    <a:pt x="4" y="74"/>
                  </a:lnTo>
                  <a:lnTo>
                    <a:pt x="6" y="74"/>
                  </a:lnTo>
                  <a:lnTo>
                    <a:pt x="7" y="73"/>
                  </a:lnTo>
                  <a:lnTo>
                    <a:pt x="9" y="72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12" y="62"/>
                  </a:lnTo>
                  <a:lnTo>
                    <a:pt x="15" y="53"/>
                  </a:lnTo>
                  <a:lnTo>
                    <a:pt x="19" y="46"/>
                  </a:lnTo>
                  <a:lnTo>
                    <a:pt x="24" y="39"/>
                  </a:lnTo>
                  <a:lnTo>
                    <a:pt x="34" y="25"/>
                  </a:lnTo>
                  <a:lnTo>
                    <a:pt x="38" y="18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3" y="8"/>
                  </a:lnTo>
                  <a:lnTo>
                    <a:pt x="43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6" name="Freeform 277"/>
            <p:cNvSpPr/>
            <p:nvPr/>
          </p:nvSpPr>
          <p:spPr bwMode="auto">
            <a:xfrm>
              <a:off x="6159501" y="3525838"/>
              <a:ext cx="30163" cy="38100"/>
            </a:xfrm>
            <a:custGeom>
              <a:avLst/>
              <a:gdLst/>
              <a:ahLst/>
              <a:cxnLst>
                <a:cxn ang="0">
                  <a:pos x="49" y="3"/>
                </a:cxn>
                <a:cxn ang="0">
                  <a:pos x="49" y="3"/>
                </a:cxn>
                <a:cxn ang="0">
                  <a:pos x="33" y="18"/>
                </a:cxn>
                <a:cxn ang="0">
                  <a:pos x="25" y="2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13" y="43"/>
                </a:cxn>
                <a:cxn ang="0">
                  <a:pos x="8" y="50"/>
                </a:cxn>
                <a:cxn ang="0">
                  <a:pos x="4" y="58"/>
                </a:cxn>
                <a:cxn ang="0">
                  <a:pos x="1" y="63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69"/>
                </a:cxn>
                <a:cxn ang="0">
                  <a:pos x="1" y="71"/>
                </a:cxn>
                <a:cxn ang="0">
                  <a:pos x="4" y="72"/>
                </a:cxn>
                <a:cxn ang="0">
                  <a:pos x="5" y="72"/>
                </a:cxn>
                <a:cxn ang="0">
                  <a:pos x="9" y="71"/>
                </a:cxn>
                <a:cxn ang="0">
                  <a:pos x="10" y="69"/>
                </a:cxn>
                <a:cxn ang="0">
                  <a:pos x="10" y="67"/>
                </a:cxn>
                <a:cxn ang="0">
                  <a:pos x="10" y="67"/>
                </a:cxn>
                <a:cxn ang="0">
                  <a:pos x="12" y="63"/>
                </a:cxn>
                <a:cxn ang="0">
                  <a:pos x="14" y="60"/>
                </a:cxn>
                <a:cxn ang="0">
                  <a:pos x="19" y="53"/>
                </a:cxn>
                <a:cxn ang="0">
                  <a:pos x="19" y="53"/>
                </a:cxn>
                <a:cxn ang="0">
                  <a:pos x="28" y="38"/>
                </a:cxn>
                <a:cxn ang="0">
                  <a:pos x="28" y="38"/>
                </a:cxn>
                <a:cxn ang="0">
                  <a:pos x="35" y="29"/>
                </a:cxn>
                <a:cxn ang="0">
                  <a:pos x="42" y="22"/>
                </a:cxn>
                <a:cxn ang="0">
                  <a:pos x="56" y="9"/>
                </a:cxn>
                <a:cxn ang="0">
                  <a:pos x="56" y="9"/>
                </a:cxn>
                <a:cxn ang="0">
                  <a:pos x="57" y="7"/>
                </a:cxn>
                <a:cxn ang="0">
                  <a:pos x="57" y="6"/>
                </a:cxn>
                <a:cxn ang="0">
                  <a:pos x="57" y="4"/>
                </a:cxn>
                <a:cxn ang="0">
                  <a:pos x="56" y="3"/>
                </a:cxn>
                <a:cxn ang="0">
                  <a:pos x="54" y="1"/>
                </a:cxn>
                <a:cxn ang="0">
                  <a:pos x="53" y="0"/>
                </a:cxn>
                <a:cxn ang="0">
                  <a:pos x="51" y="0"/>
                </a:cxn>
                <a:cxn ang="0">
                  <a:pos x="49" y="3"/>
                </a:cxn>
                <a:cxn ang="0">
                  <a:pos x="49" y="3"/>
                </a:cxn>
              </a:cxnLst>
              <a:rect l="0" t="0" r="r" b="b"/>
              <a:pathLst>
                <a:path w="57" h="72">
                  <a:moveTo>
                    <a:pt x="49" y="3"/>
                  </a:moveTo>
                  <a:lnTo>
                    <a:pt x="49" y="3"/>
                  </a:lnTo>
                  <a:lnTo>
                    <a:pt x="33" y="18"/>
                  </a:lnTo>
                  <a:lnTo>
                    <a:pt x="25" y="2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3" y="43"/>
                  </a:lnTo>
                  <a:lnTo>
                    <a:pt x="8" y="50"/>
                  </a:lnTo>
                  <a:lnTo>
                    <a:pt x="4" y="58"/>
                  </a:lnTo>
                  <a:lnTo>
                    <a:pt x="1" y="63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1" y="71"/>
                  </a:lnTo>
                  <a:lnTo>
                    <a:pt x="4" y="72"/>
                  </a:lnTo>
                  <a:lnTo>
                    <a:pt x="5" y="72"/>
                  </a:lnTo>
                  <a:lnTo>
                    <a:pt x="9" y="71"/>
                  </a:lnTo>
                  <a:lnTo>
                    <a:pt x="10" y="69"/>
                  </a:lnTo>
                  <a:lnTo>
                    <a:pt x="10" y="67"/>
                  </a:lnTo>
                  <a:lnTo>
                    <a:pt x="10" y="67"/>
                  </a:lnTo>
                  <a:lnTo>
                    <a:pt x="12" y="63"/>
                  </a:lnTo>
                  <a:lnTo>
                    <a:pt x="14" y="60"/>
                  </a:lnTo>
                  <a:lnTo>
                    <a:pt x="19" y="53"/>
                  </a:lnTo>
                  <a:lnTo>
                    <a:pt x="19" y="53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35" y="29"/>
                  </a:lnTo>
                  <a:lnTo>
                    <a:pt x="42" y="22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7" y="7"/>
                  </a:lnTo>
                  <a:lnTo>
                    <a:pt x="57" y="6"/>
                  </a:lnTo>
                  <a:lnTo>
                    <a:pt x="57" y="4"/>
                  </a:lnTo>
                  <a:lnTo>
                    <a:pt x="56" y="3"/>
                  </a:lnTo>
                  <a:lnTo>
                    <a:pt x="54" y="1"/>
                  </a:lnTo>
                  <a:lnTo>
                    <a:pt x="53" y="0"/>
                  </a:lnTo>
                  <a:lnTo>
                    <a:pt x="51" y="0"/>
                  </a:lnTo>
                  <a:lnTo>
                    <a:pt x="49" y="3"/>
                  </a:lnTo>
                  <a:lnTo>
                    <a:pt x="4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7" name="Freeform 278"/>
            <p:cNvSpPr/>
            <p:nvPr/>
          </p:nvSpPr>
          <p:spPr bwMode="auto">
            <a:xfrm>
              <a:off x="6164263" y="3563938"/>
              <a:ext cx="25400" cy="38100"/>
            </a:xfrm>
            <a:custGeom>
              <a:avLst/>
              <a:gdLst/>
              <a:ahLst/>
              <a:cxnLst>
                <a:cxn ang="0">
                  <a:pos x="47" y="3"/>
                </a:cxn>
                <a:cxn ang="0">
                  <a:pos x="47" y="3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40" y="1"/>
                </a:cxn>
                <a:cxn ang="0">
                  <a:pos x="39" y="2"/>
                </a:cxn>
                <a:cxn ang="0">
                  <a:pos x="38" y="4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38" y="8"/>
                </a:cxn>
                <a:cxn ang="0">
                  <a:pos x="37" y="10"/>
                </a:cxn>
                <a:cxn ang="0">
                  <a:pos x="33" y="17"/>
                </a:cxn>
                <a:cxn ang="0">
                  <a:pos x="24" y="27"/>
                </a:cxn>
                <a:cxn ang="0">
                  <a:pos x="24" y="27"/>
                </a:cxn>
                <a:cxn ang="0">
                  <a:pos x="11" y="46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1" y="69"/>
                </a:cxn>
                <a:cxn ang="0">
                  <a:pos x="3" y="70"/>
                </a:cxn>
                <a:cxn ang="0">
                  <a:pos x="4" y="71"/>
                </a:cxn>
                <a:cxn ang="0">
                  <a:pos x="6" y="71"/>
                </a:cxn>
                <a:cxn ang="0">
                  <a:pos x="7" y="70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5" y="58"/>
                </a:cxn>
                <a:cxn ang="0">
                  <a:pos x="21" y="48"/>
                </a:cxn>
                <a:cxn ang="0">
                  <a:pos x="29" y="37"/>
                </a:cxn>
                <a:cxn ang="0">
                  <a:pos x="36" y="27"/>
                </a:cxn>
                <a:cxn ang="0">
                  <a:pos x="36" y="27"/>
                </a:cxn>
                <a:cxn ang="0">
                  <a:pos x="39" y="22"/>
                </a:cxn>
                <a:cxn ang="0">
                  <a:pos x="44" y="17"/>
                </a:cxn>
                <a:cxn ang="0">
                  <a:pos x="46" y="10"/>
                </a:cxn>
                <a:cxn ang="0">
                  <a:pos x="47" y="7"/>
                </a:cxn>
                <a:cxn ang="0">
                  <a:pos x="47" y="3"/>
                </a:cxn>
                <a:cxn ang="0">
                  <a:pos x="47" y="3"/>
                </a:cxn>
              </a:cxnLst>
              <a:rect l="0" t="0" r="r" b="b"/>
              <a:pathLst>
                <a:path w="47" h="71">
                  <a:moveTo>
                    <a:pt x="47" y="3"/>
                  </a:moveTo>
                  <a:lnTo>
                    <a:pt x="47" y="3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40" y="1"/>
                  </a:lnTo>
                  <a:lnTo>
                    <a:pt x="39" y="2"/>
                  </a:lnTo>
                  <a:lnTo>
                    <a:pt x="38" y="4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8"/>
                  </a:lnTo>
                  <a:lnTo>
                    <a:pt x="37" y="10"/>
                  </a:lnTo>
                  <a:lnTo>
                    <a:pt x="33" y="1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11" y="46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1" y="69"/>
                  </a:lnTo>
                  <a:lnTo>
                    <a:pt x="3" y="70"/>
                  </a:lnTo>
                  <a:lnTo>
                    <a:pt x="4" y="71"/>
                  </a:lnTo>
                  <a:lnTo>
                    <a:pt x="6" y="71"/>
                  </a:lnTo>
                  <a:lnTo>
                    <a:pt x="7" y="70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5" y="58"/>
                  </a:lnTo>
                  <a:lnTo>
                    <a:pt x="21" y="48"/>
                  </a:lnTo>
                  <a:lnTo>
                    <a:pt x="29" y="37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9" y="22"/>
                  </a:lnTo>
                  <a:lnTo>
                    <a:pt x="44" y="17"/>
                  </a:lnTo>
                  <a:lnTo>
                    <a:pt x="46" y="10"/>
                  </a:lnTo>
                  <a:lnTo>
                    <a:pt x="47" y="7"/>
                  </a:lnTo>
                  <a:lnTo>
                    <a:pt x="47" y="3"/>
                  </a:lnTo>
                  <a:lnTo>
                    <a:pt x="47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8" name="Freeform 279"/>
            <p:cNvSpPr/>
            <p:nvPr/>
          </p:nvSpPr>
          <p:spPr bwMode="auto">
            <a:xfrm>
              <a:off x="6162676" y="3609976"/>
              <a:ext cx="30163" cy="34925"/>
            </a:xfrm>
            <a:custGeom>
              <a:avLst/>
              <a:gdLst/>
              <a:ahLst/>
              <a:cxnLst>
                <a:cxn ang="0">
                  <a:pos x="48" y="1"/>
                </a:cxn>
                <a:cxn ang="0">
                  <a:pos x="48" y="1"/>
                </a:cxn>
                <a:cxn ang="0">
                  <a:pos x="36" y="15"/>
                </a:cxn>
                <a:cxn ang="0">
                  <a:pos x="25" y="29"/>
                </a:cxn>
                <a:cxn ang="0">
                  <a:pos x="13" y="43"/>
                </a:cxn>
                <a:cxn ang="0">
                  <a:pos x="1" y="56"/>
                </a:cxn>
                <a:cxn ang="0">
                  <a:pos x="1" y="56"/>
                </a:cxn>
                <a:cxn ang="0">
                  <a:pos x="0" y="58"/>
                </a:cxn>
                <a:cxn ang="0">
                  <a:pos x="0" y="59"/>
                </a:cxn>
                <a:cxn ang="0">
                  <a:pos x="0" y="61"/>
                </a:cxn>
                <a:cxn ang="0">
                  <a:pos x="1" y="62"/>
                </a:cxn>
                <a:cxn ang="0">
                  <a:pos x="3" y="63"/>
                </a:cxn>
                <a:cxn ang="0">
                  <a:pos x="4" y="64"/>
                </a:cxn>
                <a:cxn ang="0">
                  <a:pos x="6" y="64"/>
                </a:cxn>
                <a:cxn ang="0">
                  <a:pos x="8" y="63"/>
                </a:cxn>
                <a:cxn ang="0">
                  <a:pos x="8" y="63"/>
                </a:cxn>
                <a:cxn ang="0">
                  <a:pos x="19" y="50"/>
                </a:cxn>
                <a:cxn ang="0">
                  <a:pos x="32" y="35"/>
                </a:cxn>
                <a:cxn ang="0">
                  <a:pos x="43" y="22"/>
                </a:cxn>
                <a:cxn ang="0">
                  <a:pos x="55" y="8"/>
                </a:cxn>
                <a:cxn ang="0">
                  <a:pos x="55" y="8"/>
                </a:cxn>
                <a:cxn ang="0">
                  <a:pos x="57" y="6"/>
                </a:cxn>
                <a:cxn ang="0">
                  <a:pos x="57" y="4"/>
                </a:cxn>
                <a:cxn ang="0">
                  <a:pos x="56" y="3"/>
                </a:cxn>
                <a:cxn ang="0">
                  <a:pos x="55" y="1"/>
                </a:cxn>
                <a:cxn ang="0">
                  <a:pos x="54" y="0"/>
                </a:cxn>
                <a:cxn ang="0">
                  <a:pos x="51" y="0"/>
                </a:cxn>
                <a:cxn ang="0">
                  <a:pos x="50" y="0"/>
                </a:cxn>
                <a:cxn ang="0">
                  <a:pos x="48" y="1"/>
                </a:cxn>
                <a:cxn ang="0">
                  <a:pos x="48" y="1"/>
                </a:cxn>
              </a:cxnLst>
              <a:rect l="0" t="0" r="r" b="b"/>
              <a:pathLst>
                <a:path w="57" h="64">
                  <a:moveTo>
                    <a:pt x="48" y="1"/>
                  </a:moveTo>
                  <a:lnTo>
                    <a:pt x="48" y="1"/>
                  </a:lnTo>
                  <a:lnTo>
                    <a:pt x="36" y="15"/>
                  </a:lnTo>
                  <a:lnTo>
                    <a:pt x="25" y="29"/>
                  </a:lnTo>
                  <a:lnTo>
                    <a:pt x="13" y="43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0" y="58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1" y="62"/>
                  </a:lnTo>
                  <a:lnTo>
                    <a:pt x="3" y="63"/>
                  </a:lnTo>
                  <a:lnTo>
                    <a:pt x="4" y="64"/>
                  </a:lnTo>
                  <a:lnTo>
                    <a:pt x="6" y="64"/>
                  </a:lnTo>
                  <a:lnTo>
                    <a:pt x="8" y="63"/>
                  </a:lnTo>
                  <a:lnTo>
                    <a:pt x="8" y="63"/>
                  </a:lnTo>
                  <a:lnTo>
                    <a:pt x="19" y="50"/>
                  </a:lnTo>
                  <a:lnTo>
                    <a:pt x="32" y="35"/>
                  </a:lnTo>
                  <a:lnTo>
                    <a:pt x="43" y="22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7" y="6"/>
                  </a:lnTo>
                  <a:lnTo>
                    <a:pt x="57" y="4"/>
                  </a:lnTo>
                  <a:lnTo>
                    <a:pt x="56" y="3"/>
                  </a:lnTo>
                  <a:lnTo>
                    <a:pt x="55" y="1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50" y="0"/>
                  </a:lnTo>
                  <a:lnTo>
                    <a:pt x="48" y="1"/>
                  </a:lnTo>
                  <a:lnTo>
                    <a:pt x="48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9" name="Freeform 280"/>
            <p:cNvSpPr/>
            <p:nvPr/>
          </p:nvSpPr>
          <p:spPr bwMode="auto">
            <a:xfrm>
              <a:off x="6167438" y="3644901"/>
              <a:ext cx="28575" cy="36513"/>
            </a:xfrm>
            <a:custGeom>
              <a:avLst/>
              <a:gdLst/>
              <a:ahLst/>
              <a:cxnLst>
                <a:cxn ang="0">
                  <a:pos x="48" y="1"/>
                </a:cxn>
                <a:cxn ang="0">
                  <a:pos x="48" y="1"/>
                </a:cxn>
                <a:cxn ang="0">
                  <a:pos x="39" y="7"/>
                </a:cxn>
                <a:cxn ang="0">
                  <a:pos x="32" y="13"/>
                </a:cxn>
                <a:cxn ang="0">
                  <a:pos x="26" y="20"/>
                </a:cxn>
                <a:cxn ang="0">
                  <a:pos x="20" y="27"/>
                </a:cxn>
                <a:cxn ang="0">
                  <a:pos x="9" y="44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1" y="66"/>
                </a:cxn>
                <a:cxn ang="0">
                  <a:pos x="2" y="67"/>
                </a:cxn>
                <a:cxn ang="0">
                  <a:pos x="4" y="67"/>
                </a:cxn>
                <a:cxn ang="0">
                  <a:pos x="5" y="67"/>
                </a:cxn>
                <a:cxn ang="0">
                  <a:pos x="7" y="67"/>
                </a:cxn>
                <a:cxn ang="0">
                  <a:pos x="8" y="65"/>
                </a:cxn>
                <a:cxn ang="0">
                  <a:pos x="8" y="65"/>
                </a:cxn>
                <a:cxn ang="0">
                  <a:pos x="18" y="49"/>
                </a:cxn>
                <a:cxn ang="0">
                  <a:pos x="27" y="35"/>
                </a:cxn>
                <a:cxn ang="0">
                  <a:pos x="32" y="27"/>
                </a:cxn>
                <a:cxn ang="0">
                  <a:pos x="37" y="20"/>
                </a:cxn>
                <a:cxn ang="0">
                  <a:pos x="44" y="15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54" y="8"/>
                </a:cxn>
                <a:cxn ang="0">
                  <a:pos x="54" y="7"/>
                </a:cxn>
                <a:cxn ang="0">
                  <a:pos x="54" y="5"/>
                </a:cxn>
                <a:cxn ang="0">
                  <a:pos x="54" y="4"/>
                </a:cxn>
                <a:cxn ang="0">
                  <a:pos x="53" y="1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8" y="1"/>
                </a:cxn>
                <a:cxn ang="0">
                  <a:pos x="48" y="1"/>
                </a:cxn>
              </a:cxnLst>
              <a:rect l="0" t="0" r="r" b="b"/>
              <a:pathLst>
                <a:path w="54" h="67">
                  <a:moveTo>
                    <a:pt x="48" y="1"/>
                  </a:moveTo>
                  <a:lnTo>
                    <a:pt x="48" y="1"/>
                  </a:lnTo>
                  <a:lnTo>
                    <a:pt x="39" y="7"/>
                  </a:lnTo>
                  <a:lnTo>
                    <a:pt x="32" y="13"/>
                  </a:lnTo>
                  <a:lnTo>
                    <a:pt x="26" y="20"/>
                  </a:lnTo>
                  <a:lnTo>
                    <a:pt x="20" y="27"/>
                  </a:lnTo>
                  <a:lnTo>
                    <a:pt x="9" y="44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1" y="66"/>
                  </a:lnTo>
                  <a:lnTo>
                    <a:pt x="2" y="67"/>
                  </a:lnTo>
                  <a:lnTo>
                    <a:pt x="4" y="67"/>
                  </a:lnTo>
                  <a:lnTo>
                    <a:pt x="5" y="67"/>
                  </a:lnTo>
                  <a:lnTo>
                    <a:pt x="7" y="67"/>
                  </a:lnTo>
                  <a:lnTo>
                    <a:pt x="8" y="65"/>
                  </a:lnTo>
                  <a:lnTo>
                    <a:pt x="8" y="65"/>
                  </a:lnTo>
                  <a:lnTo>
                    <a:pt x="18" y="49"/>
                  </a:lnTo>
                  <a:lnTo>
                    <a:pt x="27" y="35"/>
                  </a:lnTo>
                  <a:lnTo>
                    <a:pt x="32" y="27"/>
                  </a:lnTo>
                  <a:lnTo>
                    <a:pt x="37" y="20"/>
                  </a:lnTo>
                  <a:lnTo>
                    <a:pt x="44" y="15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4" y="8"/>
                  </a:lnTo>
                  <a:lnTo>
                    <a:pt x="54" y="7"/>
                  </a:lnTo>
                  <a:lnTo>
                    <a:pt x="54" y="5"/>
                  </a:lnTo>
                  <a:lnTo>
                    <a:pt x="54" y="4"/>
                  </a:lnTo>
                  <a:lnTo>
                    <a:pt x="53" y="1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8" y="1"/>
                  </a:lnTo>
                  <a:lnTo>
                    <a:pt x="48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0" name="Freeform 281"/>
            <p:cNvSpPr/>
            <p:nvPr/>
          </p:nvSpPr>
          <p:spPr bwMode="auto">
            <a:xfrm>
              <a:off x="6169026" y="3675063"/>
              <a:ext cx="28575" cy="38100"/>
            </a:xfrm>
            <a:custGeom>
              <a:avLst/>
              <a:gdLst/>
              <a:ahLst/>
              <a:cxnLst>
                <a:cxn ang="0">
                  <a:pos x="47" y="2"/>
                </a:cxn>
                <a:cxn ang="0">
                  <a:pos x="47" y="2"/>
                </a:cxn>
                <a:cxn ang="0">
                  <a:pos x="33" y="17"/>
                </a:cxn>
                <a:cxn ang="0">
                  <a:pos x="22" y="32"/>
                </a:cxn>
                <a:cxn ang="0">
                  <a:pos x="10" y="48"/>
                </a:cxn>
                <a:cxn ang="0">
                  <a:pos x="1" y="65"/>
                </a:cxn>
                <a:cxn ang="0">
                  <a:pos x="1" y="65"/>
                </a:cxn>
                <a:cxn ang="0">
                  <a:pos x="0" y="67"/>
                </a:cxn>
                <a:cxn ang="0">
                  <a:pos x="1" y="69"/>
                </a:cxn>
                <a:cxn ang="0">
                  <a:pos x="2" y="70"/>
                </a:cxn>
                <a:cxn ang="0">
                  <a:pos x="3" y="72"/>
                </a:cxn>
                <a:cxn ang="0">
                  <a:pos x="4" y="72"/>
                </a:cxn>
                <a:cxn ang="0">
                  <a:pos x="6" y="72"/>
                </a:cxn>
                <a:cxn ang="0">
                  <a:pos x="8" y="71"/>
                </a:cxn>
                <a:cxn ang="0">
                  <a:pos x="9" y="70"/>
                </a:cxn>
                <a:cxn ang="0">
                  <a:pos x="9" y="70"/>
                </a:cxn>
                <a:cxn ang="0">
                  <a:pos x="19" y="53"/>
                </a:cxn>
                <a:cxn ang="0">
                  <a:pos x="29" y="38"/>
                </a:cxn>
                <a:cxn ang="0">
                  <a:pos x="40" y="23"/>
                </a:cxn>
                <a:cxn ang="0">
                  <a:pos x="54" y="9"/>
                </a:cxn>
                <a:cxn ang="0">
                  <a:pos x="54" y="9"/>
                </a:cxn>
                <a:cxn ang="0">
                  <a:pos x="55" y="7"/>
                </a:cxn>
                <a:cxn ang="0">
                  <a:pos x="55" y="6"/>
                </a:cxn>
                <a:cxn ang="0">
                  <a:pos x="55" y="4"/>
                </a:cxn>
                <a:cxn ang="0">
                  <a:pos x="54" y="2"/>
                </a:cxn>
                <a:cxn ang="0">
                  <a:pos x="52" y="1"/>
                </a:cxn>
                <a:cxn ang="0">
                  <a:pos x="51" y="0"/>
                </a:cxn>
                <a:cxn ang="0">
                  <a:pos x="49" y="1"/>
                </a:cxn>
                <a:cxn ang="0">
                  <a:pos x="47" y="2"/>
                </a:cxn>
                <a:cxn ang="0">
                  <a:pos x="47" y="2"/>
                </a:cxn>
              </a:cxnLst>
              <a:rect l="0" t="0" r="r" b="b"/>
              <a:pathLst>
                <a:path w="55" h="72">
                  <a:moveTo>
                    <a:pt x="47" y="2"/>
                  </a:moveTo>
                  <a:lnTo>
                    <a:pt x="47" y="2"/>
                  </a:lnTo>
                  <a:lnTo>
                    <a:pt x="33" y="17"/>
                  </a:lnTo>
                  <a:lnTo>
                    <a:pt x="22" y="32"/>
                  </a:lnTo>
                  <a:lnTo>
                    <a:pt x="10" y="48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0" y="67"/>
                  </a:lnTo>
                  <a:lnTo>
                    <a:pt x="1" y="69"/>
                  </a:lnTo>
                  <a:lnTo>
                    <a:pt x="2" y="70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6" y="72"/>
                  </a:lnTo>
                  <a:lnTo>
                    <a:pt x="8" y="71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19" y="53"/>
                  </a:lnTo>
                  <a:lnTo>
                    <a:pt x="29" y="38"/>
                  </a:lnTo>
                  <a:lnTo>
                    <a:pt x="40" y="23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5" y="7"/>
                  </a:lnTo>
                  <a:lnTo>
                    <a:pt x="55" y="6"/>
                  </a:lnTo>
                  <a:lnTo>
                    <a:pt x="55" y="4"/>
                  </a:lnTo>
                  <a:lnTo>
                    <a:pt x="54" y="2"/>
                  </a:lnTo>
                  <a:lnTo>
                    <a:pt x="52" y="1"/>
                  </a:lnTo>
                  <a:lnTo>
                    <a:pt x="51" y="0"/>
                  </a:lnTo>
                  <a:lnTo>
                    <a:pt x="49" y="1"/>
                  </a:lnTo>
                  <a:lnTo>
                    <a:pt x="47" y="2"/>
                  </a:lnTo>
                  <a:lnTo>
                    <a:pt x="47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1" name="Freeform 282"/>
            <p:cNvSpPr/>
            <p:nvPr/>
          </p:nvSpPr>
          <p:spPr bwMode="auto">
            <a:xfrm>
              <a:off x="6181726" y="3694113"/>
              <a:ext cx="28575" cy="39688"/>
            </a:xfrm>
            <a:custGeom>
              <a:avLst/>
              <a:gdLst/>
              <a:ahLst/>
              <a:cxnLst>
                <a:cxn ang="0">
                  <a:pos x="47" y="1"/>
                </a:cxn>
                <a:cxn ang="0">
                  <a:pos x="47" y="1"/>
                </a:cxn>
                <a:cxn ang="0">
                  <a:pos x="39" y="7"/>
                </a:cxn>
                <a:cxn ang="0">
                  <a:pos x="32" y="14"/>
                </a:cxn>
                <a:cxn ang="0">
                  <a:pos x="25" y="22"/>
                </a:cxn>
                <a:cxn ang="0">
                  <a:pos x="19" y="32"/>
                </a:cxn>
                <a:cxn ang="0">
                  <a:pos x="12" y="40"/>
                </a:cxn>
                <a:cxn ang="0">
                  <a:pos x="7" y="49"/>
                </a:cxn>
                <a:cxn ang="0">
                  <a:pos x="3" y="60"/>
                </a:cxn>
                <a:cxn ang="0">
                  <a:pos x="0" y="69"/>
                </a:cxn>
                <a:cxn ang="0">
                  <a:pos x="0" y="69"/>
                </a:cxn>
                <a:cxn ang="0">
                  <a:pos x="0" y="71"/>
                </a:cxn>
                <a:cxn ang="0">
                  <a:pos x="1" y="73"/>
                </a:cxn>
                <a:cxn ang="0">
                  <a:pos x="2" y="74"/>
                </a:cxn>
                <a:cxn ang="0">
                  <a:pos x="4" y="75"/>
                </a:cxn>
                <a:cxn ang="0">
                  <a:pos x="5" y="75"/>
                </a:cxn>
                <a:cxn ang="0">
                  <a:pos x="7" y="74"/>
                </a:cxn>
                <a:cxn ang="0">
                  <a:pos x="8" y="73"/>
                </a:cxn>
                <a:cxn ang="0">
                  <a:pos x="9" y="71"/>
                </a:cxn>
                <a:cxn ang="0">
                  <a:pos x="9" y="71"/>
                </a:cxn>
                <a:cxn ang="0">
                  <a:pos x="12" y="63"/>
                </a:cxn>
                <a:cxn ang="0">
                  <a:pos x="16" y="54"/>
                </a:cxn>
                <a:cxn ang="0">
                  <a:pos x="21" y="45"/>
                </a:cxn>
                <a:cxn ang="0">
                  <a:pos x="27" y="36"/>
                </a:cxn>
                <a:cxn ang="0">
                  <a:pos x="33" y="28"/>
                </a:cxn>
                <a:cxn ang="0">
                  <a:pos x="39" y="20"/>
                </a:cxn>
                <a:cxn ang="0">
                  <a:pos x="54" y="7"/>
                </a:cxn>
                <a:cxn ang="0">
                  <a:pos x="54" y="7"/>
                </a:cxn>
                <a:cxn ang="0">
                  <a:pos x="55" y="6"/>
                </a:cxn>
                <a:cxn ang="0">
                  <a:pos x="55" y="4"/>
                </a:cxn>
                <a:cxn ang="0">
                  <a:pos x="55" y="3"/>
                </a:cxn>
                <a:cxn ang="0">
                  <a:pos x="54" y="1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7" y="1"/>
                </a:cxn>
                <a:cxn ang="0">
                  <a:pos x="47" y="1"/>
                </a:cxn>
              </a:cxnLst>
              <a:rect l="0" t="0" r="r" b="b"/>
              <a:pathLst>
                <a:path w="55" h="75">
                  <a:moveTo>
                    <a:pt x="47" y="1"/>
                  </a:moveTo>
                  <a:lnTo>
                    <a:pt x="47" y="1"/>
                  </a:lnTo>
                  <a:lnTo>
                    <a:pt x="39" y="7"/>
                  </a:lnTo>
                  <a:lnTo>
                    <a:pt x="32" y="14"/>
                  </a:lnTo>
                  <a:lnTo>
                    <a:pt x="25" y="22"/>
                  </a:lnTo>
                  <a:lnTo>
                    <a:pt x="19" y="32"/>
                  </a:lnTo>
                  <a:lnTo>
                    <a:pt x="12" y="40"/>
                  </a:lnTo>
                  <a:lnTo>
                    <a:pt x="7" y="49"/>
                  </a:lnTo>
                  <a:lnTo>
                    <a:pt x="3" y="60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71"/>
                  </a:lnTo>
                  <a:lnTo>
                    <a:pt x="1" y="73"/>
                  </a:lnTo>
                  <a:lnTo>
                    <a:pt x="2" y="74"/>
                  </a:lnTo>
                  <a:lnTo>
                    <a:pt x="4" y="75"/>
                  </a:lnTo>
                  <a:lnTo>
                    <a:pt x="5" y="75"/>
                  </a:lnTo>
                  <a:lnTo>
                    <a:pt x="7" y="74"/>
                  </a:lnTo>
                  <a:lnTo>
                    <a:pt x="8" y="73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12" y="63"/>
                  </a:lnTo>
                  <a:lnTo>
                    <a:pt x="16" y="54"/>
                  </a:lnTo>
                  <a:lnTo>
                    <a:pt x="21" y="45"/>
                  </a:lnTo>
                  <a:lnTo>
                    <a:pt x="27" y="36"/>
                  </a:lnTo>
                  <a:lnTo>
                    <a:pt x="33" y="28"/>
                  </a:lnTo>
                  <a:lnTo>
                    <a:pt x="39" y="20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5" y="6"/>
                  </a:lnTo>
                  <a:lnTo>
                    <a:pt x="55" y="4"/>
                  </a:lnTo>
                  <a:lnTo>
                    <a:pt x="55" y="3"/>
                  </a:lnTo>
                  <a:lnTo>
                    <a:pt x="54" y="1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7" y="1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2" name="Freeform 283"/>
            <p:cNvSpPr/>
            <p:nvPr/>
          </p:nvSpPr>
          <p:spPr bwMode="auto">
            <a:xfrm>
              <a:off x="6210301" y="3708401"/>
              <a:ext cx="22225" cy="30163"/>
            </a:xfrm>
            <a:custGeom>
              <a:avLst/>
              <a:gdLst/>
              <a:ahLst/>
              <a:cxnLst>
                <a:cxn ang="0">
                  <a:pos x="34" y="1"/>
                </a:cxn>
                <a:cxn ang="0">
                  <a:pos x="34" y="1"/>
                </a:cxn>
                <a:cxn ang="0">
                  <a:pos x="24" y="11"/>
                </a:cxn>
                <a:cxn ang="0">
                  <a:pos x="13" y="23"/>
                </a:cxn>
                <a:cxn ang="0">
                  <a:pos x="9" y="30"/>
                </a:cxn>
                <a:cxn ang="0">
                  <a:pos x="5" y="36"/>
                </a:cxn>
                <a:cxn ang="0">
                  <a:pos x="2" y="43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0" y="52"/>
                </a:cxn>
                <a:cxn ang="0">
                  <a:pos x="1" y="55"/>
                </a:cxn>
                <a:cxn ang="0">
                  <a:pos x="2" y="56"/>
                </a:cxn>
                <a:cxn ang="0">
                  <a:pos x="3" y="57"/>
                </a:cxn>
                <a:cxn ang="0">
                  <a:pos x="5" y="57"/>
                </a:cxn>
                <a:cxn ang="0">
                  <a:pos x="7" y="56"/>
                </a:cxn>
                <a:cxn ang="0">
                  <a:pos x="8" y="55"/>
                </a:cxn>
                <a:cxn ang="0">
                  <a:pos x="9" y="53"/>
                </a:cxn>
                <a:cxn ang="0">
                  <a:pos x="9" y="53"/>
                </a:cxn>
                <a:cxn ang="0">
                  <a:pos x="11" y="46"/>
                </a:cxn>
                <a:cxn ang="0">
                  <a:pos x="14" y="40"/>
                </a:cxn>
                <a:cxn ang="0">
                  <a:pos x="22" y="28"/>
                </a:cxn>
                <a:cxn ang="0">
                  <a:pos x="31" y="17"/>
                </a:cxn>
                <a:cxn ang="0">
                  <a:pos x="41" y="8"/>
                </a:cxn>
                <a:cxn ang="0">
                  <a:pos x="41" y="8"/>
                </a:cxn>
                <a:cxn ang="0">
                  <a:pos x="42" y="6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4" y="1"/>
                </a:cxn>
                <a:cxn ang="0">
                  <a:pos x="34" y="1"/>
                </a:cxn>
              </a:cxnLst>
              <a:rect l="0" t="0" r="r" b="b"/>
              <a:pathLst>
                <a:path w="42" h="57">
                  <a:moveTo>
                    <a:pt x="34" y="1"/>
                  </a:moveTo>
                  <a:lnTo>
                    <a:pt x="34" y="1"/>
                  </a:lnTo>
                  <a:lnTo>
                    <a:pt x="24" y="11"/>
                  </a:lnTo>
                  <a:lnTo>
                    <a:pt x="13" y="23"/>
                  </a:lnTo>
                  <a:lnTo>
                    <a:pt x="9" y="30"/>
                  </a:lnTo>
                  <a:lnTo>
                    <a:pt x="5" y="36"/>
                  </a:lnTo>
                  <a:lnTo>
                    <a:pt x="2" y="43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1" y="55"/>
                  </a:lnTo>
                  <a:lnTo>
                    <a:pt x="2" y="56"/>
                  </a:lnTo>
                  <a:lnTo>
                    <a:pt x="3" y="57"/>
                  </a:lnTo>
                  <a:lnTo>
                    <a:pt x="5" y="57"/>
                  </a:lnTo>
                  <a:lnTo>
                    <a:pt x="7" y="56"/>
                  </a:lnTo>
                  <a:lnTo>
                    <a:pt x="8" y="55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11" y="46"/>
                  </a:lnTo>
                  <a:lnTo>
                    <a:pt x="14" y="40"/>
                  </a:lnTo>
                  <a:lnTo>
                    <a:pt x="22" y="28"/>
                  </a:lnTo>
                  <a:lnTo>
                    <a:pt x="31" y="17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2" y="6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1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3" name="Freeform 284"/>
            <p:cNvSpPr/>
            <p:nvPr/>
          </p:nvSpPr>
          <p:spPr bwMode="auto">
            <a:xfrm>
              <a:off x="6245226" y="3708401"/>
              <a:ext cx="25400" cy="36513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3"/>
                </a:cxn>
                <a:cxn ang="0">
                  <a:pos x="37" y="11"/>
                </a:cxn>
                <a:cxn ang="0">
                  <a:pos x="32" y="18"/>
                </a:cxn>
                <a:cxn ang="0">
                  <a:pos x="22" y="33"/>
                </a:cxn>
                <a:cxn ang="0">
                  <a:pos x="11" y="47"/>
                </a:cxn>
                <a:cxn ang="0">
                  <a:pos x="1" y="62"/>
                </a:cxn>
                <a:cxn ang="0">
                  <a:pos x="1" y="62"/>
                </a:cxn>
                <a:cxn ang="0">
                  <a:pos x="0" y="63"/>
                </a:cxn>
                <a:cxn ang="0">
                  <a:pos x="0" y="65"/>
                </a:cxn>
                <a:cxn ang="0">
                  <a:pos x="1" y="67"/>
                </a:cxn>
                <a:cxn ang="0">
                  <a:pos x="2" y="68"/>
                </a:cxn>
                <a:cxn ang="0">
                  <a:pos x="4" y="68"/>
                </a:cxn>
                <a:cxn ang="0">
                  <a:pos x="5" y="68"/>
                </a:cxn>
                <a:cxn ang="0">
                  <a:pos x="7" y="68"/>
                </a:cxn>
                <a:cxn ang="0">
                  <a:pos x="8" y="66"/>
                </a:cxn>
                <a:cxn ang="0">
                  <a:pos x="8" y="66"/>
                </a:cxn>
                <a:cxn ang="0">
                  <a:pos x="20" y="51"/>
                </a:cxn>
                <a:cxn ang="0">
                  <a:pos x="31" y="37"/>
                </a:cxn>
                <a:cxn ang="0">
                  <a:pos x="42" y="21"/>
                </a:cxn>
                <a:cxn ang="0">
                  <a:pos x="46" y="14"/>
                </a:cxn>
                <a:cxn ang="0">
                  <a:pos x="50" y="6"/>
                </a:cxn>
                <a:cxn ang="0">
                  <a:pos x="50" y="6"/>
                </a:cxn>
                <a:cxn ang="0">
                  <a:pos x="50" y="4"/>
                </a:cxn>
                <a:cxn ang="0">
                  <a:pos x="50" y="2"/>
                </a:cxn>
                <a:cxn ang="0">
                  <a:pos x="49" y="1"/>
                </a:cxn>
                <a:cxn ang="0">
                  <a:pos x="47" y="0"/>
                </a:cxn>
                <a:cxn ang="0">
                  <a:pos x="44" y="1"/>
                </a:cxn>
                <a:cxn ang="0">
                  <a:pos x="42" y="2"/>
                </a:cxn>
                <a:cxn ang="0">
                  <a:pos x="40" y="3"/>
                </a:cxn>
                <a:cxn ang="0">
                  <a:pos x="40" y="3"/>
                </a:cxn>
              </a:cxnLst>
              <a:rect l="0" t="0" r="r" b="b"/>
              <a:pathLst>
                <a:path w="50" h="68">
                  <a:moveTo>
                    <a:pt x="40" y="3"/>
                  </a:moveTo>
                  <a:lnTo>
                    <a:pt x="40" y="3"/>
                  </a:lnTo>
                  <a:lnTo>
                    <a:pt x="37" y="11"/>
                  </a:lnTo>
                  <a:lnTo>
                    <a:pt x="32" y="18"/>
                  </a:lnTo>
                  <a:lnTo>
                    <a:pt x="22" y="33"/>
                  </a:lnTo>
                  <a:lnTo>
                    <a:pt x="11" y="47"/>
                  </a:lnTo>
                  <a:lnTo>
                    <a:pt x="1" y="62"/>
                  </a:lnTo>
                  <a:lnTo>
                    <a:pt x="1" y="62"/>
                  </a:lnTo>
                  <a:lnTo>
                    <a:pt x="0" y="63"/>
                  </a:lnTo>
                  <a:lnTo>
                    <a:pt x="0" y="65"/>
                  </a:lnTo>
                  <a:lnTo>
                    <a:pt x="1" y="67"/>
                  </a:lnTo>
                  <a:lnTo>
                    <a:pt x="2" y="68"/>
                  </a:lnTo>
                  <a:lnTo>
                    <a:pt x="4" y="68"/>
                  </a:lnTo>
                  <a:lnTo>
                    <a:pt x="5" y="68"/>
                  </a:lnTo>
                  <a:lnTo>
                    <a:pt x="7" y="68"/>
                  </a:lnTo>
                  <a:lnTo>
                    <a:pt x="8" y="66"/>
                  </a:lnTo>
                  <a:lnTo>
                    <a:pt x="8" y="66"/>
                  </a:lnTo>
                  <a:lnTo>
                    <a:pt x="20" y="51"/>
                  </a:lnTo>
                  <a:lnTo>
                    <a:pt x="31" y="37"/>
                  </a:lnTo>
                  <a:lnTo>
                    <a:pt x="42" y="21"/>
                  </a:lnTo>
                  <a:lnTo>
                    <a:pt x="46" y="14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4"/>
                  </a:lnTo>
                  <a:lnTo>
                    <a:pt x="50" y="2"/>
                  </a:lnTo>
                  <a:lnTo>
                    <a:pt x="49" y="1"/>
                  </a:lnTo>
                  <a:lnTo>
                    <a:pt x="47" y="0"/>
                  </a:lnTo>
                  <a:lnTo>
                    <a:pt x="44" y="1"/>
                  </a:lnTo>
                  <a:lnTo>
                    <a:pt x="42" y="2"/>
                  </a:lnTo>
                  <a:lnTo>
                    <a:pt x="40" y="3"/>
                  </a:lnTo>
                  <a:lnTo>
                    <a:pt x="4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4" name="Freeform 285"/>
            <p:cNvSpPr/>
            <p:nvPr/>
          </p:nvSpPr>
          <p:spPr bwMode="auto">
            <a:xfrm>
              <a:off x="6278563" y="3711576"/>
              <a:ext cx="20638" cy="31750"/>
            </a:xfrm>
            <a:custGeom>
              <a:avLst/>
              <a:gdLst/>
              <a:ahLst/>
              <a:cxnLst>
                <a:cxn ang="0">
                  <a:pos x="28" y="4"/>
                </a:cxn>
                <a:cxn ang="0">
                  <a:pos x="28" y="4"/>
                </a:cxn>
                <a:cxn ang="0">
                  <a:pos x="28" y="8"/>
                </a:cxn>
                <a:cxn ang="0">
                  <a:pos x="26" y="12"/>
                </a:cxn>
                <a:cxn ang="0">
                  <a:pos x="22" y="19"/>
                </a:cxn>
                <a:cxn ang="0">
                  <a:pos x="22" y="19"/>
                </a:cxn>
                <a:cxn ang="0">
                  <a:pos x="17" y="24"/>
                </a:cxn>
                <a:cxn ang="0">
                  <a:pos x="15" y="26"/>
                </a:cxn>
                <a:cxn ang="0">
                  <a:pos x="13" y="28"/>
                </a:cxn>
                <a:cxn ang="0">
                  <a:pos x="13" y="28"/>
                </a:cxn>
                <a:cxn ang="0">
                  <a:pos x="6" y="41"/>
                </a:cxn>
                <a:cxn ang="0">
                  <a:pos x="2" y="48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1" y="59"/>
                </a:cxn>
                <a:cxn ang="0">
                  <a:pos x="2" y="60"/>
                </a:cxn>
                <a:cxn ang="0">
                  <a:pos x="3" y="61"/>
                </a:cxn>
                <a:cxn ang="0">
                  <a:pos x="6" y="61"/>
                </a:cxn>
                <a:cxn ang="0">
                  <a:pos x="8" y="61"/>
                </a:cxn>
                <a:cxn ang="0">
                  <a:pos x="9" y="60"/>
                </a:cxn>
                <a:cxn ang="0">
                  <a:pos x="10" y="58"/>
                </a:cxn>
                <a:cxn ang="0">
                  <a:pos x="10" y="58"/>
                </a:cxn>
                <a:cxn ang="0">
                  <a:pos x="13" y="50"/>
                </a:cxn>
                <a:cxn ang="0">
                  <a:pos x="16" y="42"/>
                </a:cxn>
                <a:cxn ang="0">
                  <a:pos x="21" y="35"/>
                </a:cxn>
                <a:cxn ang="0">
                  <a:pos x="26" y="29"/>
                </a:cxn>
                <a:cxn ang="0">
                  <a:pos x="26" y="29"/>
                </a:cxn>
                <a:cxn ang="0">
                  <a:pos x="30" y="23"/>
                </a:cxn>
                <a:cxn ang="0">
                  <a:pos x="35" y="17"/>
                </a:cxn>
                <a:cxn ang="0">
                  <a:pos x="37" y="11"/>
                </a:cxn>
                <a:cxn ang="0">
                  <a:pos x="39" y="4"/>
                </a:cxn>
                <a:cxn ang="0">
                  <a:pos x="39" y="4"/>
                </a:cxn>
                <a:cxn ang="0">
                  <a:pos x="38" y="2"/>
                </a:cxn>
                <a:cxn ang="0">
                  <a:pos x="37" y="1"/>
                </a:cxn>
                <a:cxn ang="0">
                  <a:pos x="36" y="0"/>
                </a:cxn>
                <a:cxn ang="0">
                  <a:pos x="33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8" y="4"/>
                </a:cxn>
                <a:cxn ang="0">
                  <a:pos x="28" y="4"/>
                </a:cxn>
              </a:cxnLst>
              <a:rect l="0" t="0" r="r" b="b"/>
              <a:pathLst>
                <a:path w="39" h="61">
                  <a:moveTo>
                    <a:pt x="28" y="4"/>
                  </a:moveTo>
                  <a:lnTo>
                    <a:pt x="28" y="4"/>
                  </a:lnTo>
                  <a:lnTo>
                    <a:pt x="28" y="8"/>
                  </a:lnTo>
                  <a:lnTo>
                    <a:pt x="26" y="12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17" y="24"/>
                  </a:lnTo>
                  <a:lnTo>
                    <a:pt x="15" y="26"/>
                  </a:lnTo>
                  <a:lnTo>
                    <a:pt x="13" y="28"/>
                  </a:lnTo>
                  <a:lnTo>
                    <a:pt x="13" y="28"/>
                  </a:lnTo>
                  <a:lnTo>
                    <a:pt x="6" y="41"/>
                  </a:lnTo>
                  <a:lnTo>
                    <a:pt x="2" y="48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1" y="59"/>
                  </a:lnTo>
                  <a:lnTo>
                    <a:pt x="2" y="60"/>
                  </a:lnTo>
                  <a:lnTo>
                    <a:pt x="3" y="61"/>
                  </a:lnTo>
                  <a:lnTo>
                    <a:pt x="6" y="61"/>
                  </a:lnTo>
                  <a:lnTo>
                    <a:pt x="8" y="61"/>
                  </a:lnTo>
                  <a:lnTo>
                    <a:pt x="9" y="60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3" y="50"/>
                  </a:lnTo>
                  <a:lnTo>
                    <a:pt x="16" y="42"/>
                  </a:lnTo>
                  <a:lnTo>
                    <a:pt x="21" y="35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30" y="23"/>
                  </a:lnTo>
                  <a:lnTo>
                    <a:pt x="35" y="17"/>
                  </a:lnTo>
                  <a:lnTo>
                    <a:pt x="37" y="11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8" y="2"/>
                  </a:lnTo>
                  <a:lnTo>
                    <a:pt x="37" y="1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8" y="4"/>
                  </a:lnTo>
                  <a:lnTo>
                    <a:pt x="28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5" name="Freeform 286"/>
            <p:cNvSpPr/>
            <p:nvPr/>
          </p:nvSpPr>
          <p:spPr bwMode="auto">
            <a:xfrm>
              <a:off x="6307138" y="3713163"/>
              <a:ext cx="11113" cy="25400"/>
            </a:xfrm>
            <a:custGeom>
              <a:avLst/>
              <a:gdLst/>
              <a:ahLst/>
              <a:cxnLst>
                <a:cxn ang="0">
                  <a:pos x="13" y="4"/>
                </a:cxn>
                <a:cxn ang="0">
                  <a:pos x="13" y="4"/>
                </a:cxn>
                <a:cxn ang="0">
                  <a:pos x="12" y="14"/>
                </a:cxn>
                <a:cxn ang="0">
                  <a:pos x="9" y="25"/>
                </a:cxn>
                <a:cxn ang="0">
                  <a:pos x="1" y="43"/>
                </a:cxn>
                <a:cxn ang="0">
                  <a:pos x="1" y="43"/>
                </a:cxn>
                <a:cxn ang="0">
                  <a:pos x="0" y="45"/>
                </a:cxn>
                <a:cxn ang="0">
                  <a:pos x="1" y="48"/>
                </a:cxn>
                <a:cxn ang="0">
                  <a:pos x="2" y="49"/>
                </a:cxn>
                <a:cxn ang="0">
                  <a:pos x="4" y="50"/>
                </a:cxn>
                <a:cxn ang="0">
                  <a:pos x="7" y="49"/>
                </a:cxn>
                <a:cxn ang="0">
                  <a:pos x="10" y="48"/>
                </a:cxn>
                <a:cxn ang="0">
                  <a:pos x="11" y="46"/>
                </a:cxn>
                <a:cxn ang="0">
                  <a:pos x="11" y="46"/>
                </a:cxn>
                <a:cxn ang="0">
                  <a:pos x="18" y="26"/>
                </a:cxn>
                <a:cxn ang="0">
                  <a:pos x="21" y="15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4"/>
                </a:cxn>
                <a:cxn ang="0">
                  <a:pos x="13" y="4"/>
                </a:cxn>
              </a:cxnLst>
              <a:rect l="0" t="0" r="r" b="b"/>
              <a:pathLst>
                <a:path w="22" h="50">
                  <a:moveTo>
                    <a:pt x="13" y="4"/>
                  </a:moveTo>
                  <a:lnTo>
                    <a:pt x="13" y="4"/>
                  </a:lnTo>
                  <a:lnTo>
                    <a:pt x="12" y="14"/>
                  </a:lnTo>
                  <a:lnTo>
                    <a:pt x="9" y="25"/>
                  </a:lnTo>
                  <a:lnTo>
                    <a:pt x="1" y="43"/>
                  </a:lnTo>
                  <a:lnTo>
                    <a:pt x="1" y="43"/>
                  </a:lnTo>
                  <a:lnTo>
                    <a:pt x="0" y="45"/>
                  </a:lnTo>
                  <a:lnTo>
                    <a:pt x="1" y="48"/>
                  </a:lnTo>
                  <a:lnTo>
                    <a:pt x="2" y="49"/>
                  </a:lnTo>
                  <a:lnTo>
                    <a:pt x="4" y="50"/>
                  </a:lnTo>
                  <a:lnTo>
                    <a:pt x="7" y="49"/>
                  </a:lnTo>
                  <a:lnTo>
                    <a:pt x="10" y="48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8" y="26"/>
                  </a:lnTo>
                  <a:lnTo>
                    <a:pt x="21" y="15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4"/>
                  </a:lnTo>
                  <a:lnTo>
                    <a:pt x="13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6" name="Freeform 287"/>
            <p:cNvSpPr/>
            <p:nvPr/>
          </p:nvSpPr>
          <p:spPr bwMode="auto">
            <a:xfrm>
              <a:off x="6424613" y="3367088"/>
              <a:ext cx="34925" cy="30163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59" y="1"/>
                </a:cxn>
                <a:cxn ang="0">
                  <a:pos x="53" y="5"/>
                </a:cxn>
                <a:cxn ang="0">
                  <a:pos x="51" y="7"/>
                </a:cxn>
                <a:cxn ang="0">
                  <a:pos x="49" y="9"/>
                </a:cxn>
                <a:cxn ang="0">
                  <a:pos x="49" y="9"/>
                </a:cxn>
                <a:cxn ang="0">
                  <a:pos x="39" y="20"/>
                </a:cxn>
                <a:cxn ang="0">
                  <a:pos x="28" y="28"/>
                </a:cxn>
                <a:cxn ang="0">
                  <a:pos x="28" y="28"/>
                </a:cxn>
                <a:cxn ang="0">
                  <a:pos x="15" y="39"/>
                </a:cxn>
                <a:cxn ang="0">
                  <a:pos x="7" y="44"/>
                </a:cxn>
                <a:cxn ang="0">
                  <a:pos x="1" y="51"/>
                </a:cxn>
                <a:cxn ang="0">
                  <a:pos x="1" y="51"/>
                </a:cxn>
                <a:cxn ang="0">
                  <a:pos x="1" y="53"/>
                </a:cxn>
                <a:cxn ang="0">
                  <a:pos x="0" y="55"/>
                </a:cxn>
                <a:cxn ang="0">
                  <a:pos x="2" y="58"/>
                </a:cxn>
                <a:cxn ang="0">
                  <a:pos x="3" y="59"/>
                </a:cxn>
                <a:cxn ang="0">
                  <a:pos x="5" y="59"/>
                </a:cxn>
                <a:cxn ang="0">
                  <a:pos x="6" y="59"/>
                </a:cxn>
                <a:cxn ang="0">
                  <a:pos x="8" y="58"/>
                </a:cxn>
                <a:cxn ang="0">
                  <a:pos x="8" y="58"/>
                </a:cxn>
                <a:cxn ang="0">
                  <a:pos x="15" y="51"/>
                </a:cxn>
                <a:cxn ang="0">
                  <a:pos x="22" y="45"/>
                </a:cxn>
                <a:cxn ang="0">
                  <a:pos x="30" y="40"/>
                </a:cxn>
                <a:cxn ang="0">
                  <a:pos x="36" y="34"/>
                </a:cxn>
                <a:cxn ang="0">
                  <a:pos x="36" y="34"/>
                </a:cxn>
                <a:cxn ang="0">
                  <a:pos x="51" y="21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6" y="3"/>
                </a:cxn>
                <a:cxn ang="0">
                  <a:pos x="65" y="1"/>
                </a:cxn>
                <a:cxn ang="0">
                  <a:pos x="64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9" y="1"/>
                </a:cxn>
                <a:cxn ang="0">
                  <a:pos x="59" y="1"/>
                </a:cxn>
              </a:cxnLst>
              <a:rect l="0" t="0" r="r" b="b"/>
              <a:pathLst>
                <a:path w="66" h="59">
                  <a:moveTo>
                    <a:pt x="59" y="1"/>
                  </a:moveTo>
                  <a:lnTo>
                    <a:pt x="59" y="1"/>
                  </a:lnTo>
                  <a:lnTo>
                    <a:pt x="53" y="5"/>
                  </a:lnTo>
                  <a:lnTo>
                    <a:pt x="51" y="7"/>
                  </a:lnTo>
                  <a:lnTo>
                    <a:pt x="49" y="9"/>
                  </a:lnTo>
                  <a:lnTo>
                    <a:pt x="49" y="9"/>
                  </a:lnTo>
                  <a:lnTo>
                    <a:pt x="39" y="20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15" y="39"/>
                  </a:lnTo>
                  <a:lnTo>
                    <a:pt x="7" y="44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1" y="53"/>
                  </a:lnTo>
                  <a:lnTo>
                    <a:pt x="0" y="55"/>
                  </a:lnTo>
                  <a:lnTo>
                    <a:pt x="2" y="58"/>
                  </a:lnTo>
                  <a:lnTo>
                    <a:pt x="3" y="59"/>
                  </a:lnTo>
                  <a:lnTo>
                    <a:pt x="5" y="59"/>
                  </a:lnTo>
                  <a:lnTo>
                    <a:pt x="6" y="59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15" y="51"/>
                  </a:lnTo>
                  <a:lnTo>
                    <a:pt x="22" y="45"/>
                  </a:lnTo>
                  <a:lnTo>
                    <a:pt x="30" y="40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51" y="21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6" y="3"/>
                  </a:lnTo>
                  <a:lnTo>
                    <a:pt x="65" y="1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9" y="1"/>
                  </a:lnTo>
                  <a:lnTo>
                    <a:pt x="59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7" name="Freeform 288"/>
            <p:cNvSpPr/>
            <p:nvPr/>
          </p:nvSpPr>
          <p:spPr bwMode="auto">
            <a:xfrm>
              <a:off x="6427788" y="3405188"/>
              <a:ext cx="34925" cy="30163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57" y="0"/>
                </a:cxn>
                <a:cxn ang="0">
                  <a:pos x="49" y="6"/>
                </a:cxn>
                <a:cxn ang="0">
                  <a:pos x="42" y="11"/>
                </a:cxn>
                <a:cxn ang="0">
                  <a:pos x="28" y="23"/>
                </a:cxn>
                <a:cxn ang="0">
                  <a:pos x="15" y="36"/>
                </a:cxn>
                <a:cxn ang="0">
                  <a:pos x="1" y="49"/>
                </a:cxn>
                <a:cxn ang="0">
                  <a:pos x="1" y="49"/>
                </a:cxn>
                <a:cxn ang="0">
                  <a:pos x="0" y="51"/>
                </a:cxn>
                <a:cxn ang="0">
                  <a:pos x="0" y="52"/>
                </a:cxn>
                <a:cxn ang="0">
                  <a:pos x="0" y="54"/>
                </a:cxn>
                <a:cxn ang="0">
                  <a:pos x="1" y="55"/>
                </a:cxn>
                <a:cxn ang="0">
                  <a:pos x="3" y="56"/>
                </a:cxn>
                <a:cxn ang="0">
                  <a:pos x="4" y="57"/>
                </a:cxn>
                <a:cxn ang="0">
                  <a:pos x="6" y="57"/>
                </a:cxn>
                <a:cxn ang="0">
                  <a:pos x="9" y="56"/>
                </a:cxn>
                <a:cxn ang="0">
                  <a:pos x="9" y="56"/>
                </a:cxn>
                <a:cxn ang="0">
                  <a:pos x="33" y="30"/>
                </a:cxn>
                <a:cxn ang="0">
                  <a:pos x="47" y="19"/>
                </a:cxn>
                <a:cxn ang="0">
                  <a:pos x="54" y="14"/>
                </a:cxn>
                <a:cxn ang="0">
                  <a:pos x="62" y="9"/>
                </a:cxn>
                <a:cxn ang="0">
                  <a:pos x="62" y="9"/>
                </a:cxn>
                <a:cxn ang="0">
                  <a:pos x="63" y="8"/>
                </a:cxn>
                <a:cxn ang="0">
                  <a:pos x="65" y="7"/>
                </a:cxn>
                <a:cxn ang="0">
                  <a:pos x="65" y="5"/>
                </a:cxn>
                <a:cxn ang="0">
                  <a:pos x="63" y="3"/>
                </a:cxn>
                <a:cxn ang="0">
                  <a:pos x="62" y="1"/>
                </a:cxn>
                <a:cxn ang="0">
                  <a:pos x="61" y="0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7" y="0"/>
                </a:cxn>
              </a:cxnLst>
              <a:rect l="0" t="0" r="r" b="b"/>
              <a:pathLst>
                <a:path w="65" h="57">
                  <a:moveTo>
                    <a:pt x="57" y="0"/>
                  </a:moveTo>
                  <a:lnTo>
                    <a:pt x="57" y="0"/>
                  </a:lnTo>
                  <a:lnTo>
                    <a:pt x="49" y="6"/>
                  </a:lnTo>
                  <a:lnTo>
                    <a:pt x="42" y="11"/>
                  </a:lnTo>
                  <a:lnTo>
                    <a:pt x="28" y="23"/>
                  </a:lnTo>
                  <a:lnTo>
                    <a:pt x="15" y="36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51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1" y="55"/>
                  </a:lnTo>
                  <a:lnTo>
                    <a:pt x="3" y="56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33" y="30"/>
                  </a:lnTo>
                  <a:lnTo>
                    <a:pt x="47" y="19"/>
                  </a:lnTo>
                  <a:lnTo>
                    <a:pt x="54" y="14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3" y="8"/>
                  </a:lnTo>
                  <a:lnTo>
                    <a:pt x="65" y="7"/>
                  </a:lnTo>
                  <a:lnTo>
                    <a:pt x="65" y="5"/>
                  </a:lnTo>
                  <a:lnTo>
                    <a:pt x="63" y="3"/>
                  </a:lnTo>
                  <a:lnTo>
                    <a:pt x="62" y="1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8" name="Freeform 289"/>
            <p:cNvSpPr/>
            <p:nvPr/>
          </p:nvSpPr>
          <p:spPr bwMode="auto">
            <a:xfrm>
              <a:off x="6423026" y="3452813"/>
              <a:ext cx="28575" cy="30163"/>
            </a:xfrm>
            <a:custGeom>
              <a:avLst/>
              <a:gdLst/>
              <a:ahLst/>
              <a:cxnLst>
                <a:cxn ang="0">
                  <a:pos x="52" y="3"/>
                </a:cxn>
                <a:cxn ang="0">
                  <a:pos x="52" y="3"/>
                </a:cxn>
                <a:cxn ang="0">
                  <a:pos x="51" y="1"/>
                </a:cxn>
                <a:cxn ang="0">
                  <a:pos x="50" y="0"/>
                </a:cxn>
                <a:cxn ang="0">
                  <a:pos x="49" y="0"/>
                </a:cxn>
                <a:cxn ang="0">
                  <a:pos x="47" y="0"/>
                </a:cxn>
                <a:cxn ang="0">
                  <a:pos x="43" y="2"/>
                </a:cxn>
                <a:cxn ang="0">
                  <a:pos x="42" y="4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42" y="8"/>
                </a:cxn>
                <a:cxn ang="0">
                  <a:pos x="40" y="11"/>
                </a:cxn>
                <a:cxn ang="0">
                  <a:pos x="34" y="16"/>
                </a:cxn>
                <a:cxn ang="0">
                  <a:pos x="23" y="25"/>
                </a:cxn>
                <a:cxn ang="0">
                  <a:pos x="23" y="25"/>
                </a:cxn>
                <a:cxn ang="0">
                  <a:pos x="18" y="32"/>
                </a:cxn>
                <a:cxn ang="0">
                  <a:pos x="14" y="35"/>
                </a:cxn>
                <a:cxn ang="0">
                  <a:pos x="11" y="37"/>
                </a:cxn>
                <a:cxn ang="0">
                  <a:pos x="11" y="37"/>
                </a:cxn>
                <a:cxn ang="0">
                  <a:pos x="8" y="39"/>
                </a:cxn>
                <a:cxn ang="0">
                  <a:pos x="5" y="42"/>
                </a:cxn>
                <a:cxn ang="0">
                  <a:pos x="0" y="49"/>
                </a:cxn>
                <a:cxn ang="0">
                  <a:pos x="0" y="49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1" y="54"/>
                </a:cxn>
                <a:cxn ang="0">
                  <a:pos x="2" y="56"/>
                </a:cxn>
                <a:cxn ang="0">
                  <a:pos x="4" y="57"/>
                </a:cxn>
                <a:cxn ang="0">
                  <a:pos x="5" y="57"/>
                </a:cxn>
                <a:cxn ang="0">
                  <a:pos x="7" y="56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11" y="50"/>
                </a:cxn>
                <a:cxn ang="0">
                  <a:pos x="15" y="46"/>
                </a:cxn>
                <a:cxn ang="0">
                  <a:pos x="19" y="43"/>
                </a:cxn>
                <a:cxn ang="0">
                  <a:pos x="23" y="40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30" y="32"/>
                </a:cxn>
                <a:cxn ang="0">
                  <a:pos x="38" y="25"/>
                </a:cxn>
                <a:cxn ang="0">
                  <a:pos x="38" y="25"/>
                </a:cxn>
                <a:cxn ang="0">
                  <a:pos x="43" y="20"/>
                </a:cxn>
                <a:cxn ang="0">
                  <a:pos x="49" y="15"/>
                </a:cxn>
                <a:cxn ang="0">
                  <a:pos x="50" y="13"/>
                </a:cxn>
                <a:cxn ang="0">
                  <a:pos x="52" y="10"/>
                </a:cxn>
                <a:cxn ang="0">
                  <a:pos x="52" y="7"/>
                </a:cxn>
                <a:cxn ang="0">
                  <a:pos x="52" y="3"/>
                </a:cxn>
                <a:cxn ang="0">
                  <a:pos x="52" y="3"/>
                </a:cxn>
              </a:cxnLst>
              <a:rect l="0" t="0" r="r" b="b"/>
              <a:pathLst>
                <a:path w="52" h="57">
                  <a:moveTo>
                    <a:pt x="52" y="3"/>
                  </a:moveTo>
                  <a:lnTo>
                    <a:pt x="52" y="3"/>
                  </a:lnTo>
                  <a:lnTo>
                    <a:pt x="51" y="1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7" y="0"/>
                  </a:lnTo>
                  <a:lnTo>
                    <a:pt x="43" y="2"/>
                  </a:lnTo>
                  <a:lnTo>
                    <a:pt x="42" y="4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8"/>
                  </a:lnTo>
                  <a:lnTo>
                    <a:pt x="40" y="11"/>
                  </a:lnTo>
                  <a:lnTo>
                    <a:pt x="34" y="16"/>
                  </a:lnTo>
                  <a:lnTo>
                    <a:pt x="23" y="25"/>
                  </a:lnTo>
                  <a:lnTo>
                    <a:pt x="23" y="25"/>
                  </a:lnTo>
                  <a:lnTo>
                    <a:pt x="18" y="32"/>
                  </a:lnTo>
                  <a:lnTo>
                    <a:pt x="14" y="35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8" y="39"/>
                  </a:lnTo>
                  <a:lnTo>
                    <a:pt x="5" y="42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1" y="54"/>
                  </a:lnTo>
                  <a:lnTo>
                    <a:pt x="2" y="56"/>
                  </a:lnTo>
                  <a:lnTo>
                    <a:pt x="4" y="57"/>
                  </a:lnTo>
                  <a:lnTo>
                    <a:pt x="5" y="57"/>
                  </a:lnTo>
                  <a:lnTo>
                    <a:pt x="7" y="56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11" y="50"/>
                  </a:lnTo>
                  <a:lnTo>
                    <a:pt x="15" y="46"/>
                  </a:lnTo>
                  <a:lnTo>
                    <a:pt x="19" y="43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6" y="36"/>
                  </a:lnTo>
                  <a:lnTo>
                    <a:pt x="30" y="32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43" y="20"/>
                  </a:lnTo>
                  <a:lnTo>
                    <a:pt x="49" y="15"/>
                  </a:lnTo>
                  <a:lnTo>
                    <a:pt x="50" y="13"/>
                  </a:lnTo>
                  <a:lnTo>
                    <a:pt x="52" y="10"/>
                  </a:lnTo>
                  <a:lnTo>
                    <a:pt x="52" y="7"/>
                  </a:lnTo>
                  <a:lnTo>
                    <a:pt x="52" y="3"/>
                  </a:lnTo>
                  <a:lnTo>
                    <a:pt x="5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9" name="Freeform 290"/>
            <p:cNvSpPr/>
            <p:nvPr/>
          </p:nvSpPr>
          <p:spPr bwMode="auto">
            <a:xfrm>
              <a:off x="6423026" y="3487738"/>
              <a:ext cx="34925" cy="33338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60" y="0"/>
                </a:cxn>
                <a:cxn ang="0">
                  <a:pos x="52" y="4"/>
                </a:cxn>
                <a:cxn ang="0">
                  <a:pos x="45" y="9"/>
                </a:cxn>
                <a:cxn ang="0">
                  <a:pos x="30" y="23"/>
                </a:cxn>
                <a:cxn ang="0">
                  <a:pos x="30" y="23"/>
                </a:cxn>
                <a:cxn ang="0">
                  <a:pos x="14" y="37"/>
                </a:cxn>
                <a:cxn ang="0">
                  <a:pos x="6" y="46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0" y="59"/>
                </a:cxn>
                <a:cxn ang="0">
                  <a:pos x="1" y="60"/>
                </a:cxn>
                <a:cxn ang="0">
                  <a:pos x="2" y="61"/>
                </a:cxn>
                <a:cxn ang="0">
                  <a:pos x="4" y="62"/>
                </a:cxn>
                <a:cxn ang="0">
                  <a:pos x="6" y="62"/>
                </a:cxn>
                <a:cxn ang="0">
                  <a:pos x="7" y="61"/>
                </a:cxn>
                <a:cxn ang="0">
                  <a:pos x="8" y="60"/>
                </a:cxn>
                <a:cxn ang="0">
                  <a:pos x="8" y="60"/>
                </a:cxn>
                <a:cxn ang="0">
                  <a:pos x="13" y="52"/>
                </a:cxn>
                <a:cxn ang="0">
                  <a:pos x="20" y="46"/>
                </a:cxn>
                <a:cxn ang="0">
                  <a:pos x="32" y="33"/>
                </a:cxn>
                <a:cxn ang="0">
                  <a:pos x="32" y="33"/>
                </a:cxn>
                <a:cxn ang="0">
                  <a:pos x="47" y="20"/>
                </a:cxn>
                <a:cxn ang="0">
                  <a:pos x="55" y="13"/>
                </a:cxn>
                <a:cxn ang="0">
                  <a:pos x="59" y="11"/>
                </a:cxn>
                <a:cxn ang="0">
                  <a:pos x="63" y="9"/>
                </a:cxn>
                <a:cxn ang="0">
                  <a:pos x="63" y="9"/>
                </a:cxn>
                <a:cxn ang="0">
                  <a:pos x="64" y="8"/>
                </a:cxn>
                <a:cxn ang="0">
                  <a:pos x="65" y="7"/>
                </a:cxn>
                <a:cxn ang="0">
                  <a:pos x="66" y="5"/>
                </a:cxn>
                <a:cxn ang="0">
                  <a:pos x="66" y="3"/>
                </a:cxn>
                <a:cxn ang="0">
                  <a:pos x="65" y="2"/>
                </a:cxn>
                <a:cxn ang="0">
                  <a:pos x="64" y="1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60" y="0"/>
                </a:cxn>
              </a:cxnLst>
              <a:rect l="0" t="0" r="r" b="b"/>
              <a:pathLst>
                <a:path w="66" h="62">
                  <a:moveTo>
                    <a:pt x="60" y="0"/>
                  </a:moveTo>
                  <a:lnTo>
                    <a:pt x="60" y="0"/>
                  </a:lnTo>
                  <a:lnTo>
                    <a:pt x="52" y="4"/>
                  </a:lnTo>
                  <a:lnTo>
                    <a:pt x="45" y="9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14" y="37"/>
                  </a:lnTo>
                  <a:lnTo>
                    <a:pt x="6" y="46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1" y="60"/>
                  </a:lnTo>
                  <a:lnTo>
                    <a:pt x="2" y="61"/>
                  </a:lnTo>
                  <a:lnTo>
                    <a:pt x="4" y="62"/>
                  </a:lnTo>
                  <a:lnTo>
                    <a:pt x="6" y="62"/>
                  </a:lnTo>
                  <a:lnTo>
                    <a:pt x="7" y="61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13" y="52"/>
                  </a:lnTo>
                  <a:lnTo>
                    <a:pt x="20" y="46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47" y="20"/>
                  </a:lnTo>
                  <a:lnTo>
                    <a:pt x="55" y="13"/>
                  </a:lnTo>
                  <a:lnTo>
                    <a:pt x="59" y="11"/>
                  </a:lnTo>
                  <a:lnTo>
                    <a:pt x="63" y="9"/>
                  </a:lnTo>
                  <a:lnTo>
                    <a:pt x="63" y="9"/>
                  </a:lnTo>
                  <a:lnTo>
                    <a:pt x="64" y="8"/>
                  </a:lnTo>
                  <a:lnTo>
                    <a:pt x="65" y="7"/>
                  </a:lnTo>
                  <a:lnTo>
                    <a:pt x="66" y="5"/>
                  </a:lnTo>
                  <a:lnTo>
                    <a:pt x="66" y="3"/>
                  </a:lnTo>
                  <a:lnTo>
                    <a:pt x="65" y="2"/>
                  </a:lnTo>
                  <a:lnTo>
                    <a:pt x="64" y="1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0" name="Freeform 291"/>
            <p:cNvSpPr/>
            <p:nvPr/>
          </p:nvSpPr>
          <p:spPr bwMode="auto">
            <a:xfrm>
              <a:off x="6423026" y="3544888"/>
              <a:ext cx="30163" cy="26988"/>
            </a:xfrm>
            <a:custGeom>
              <a:avLst/>
              <a:gdLst/>
              <a:ahLst/>
              <a:cxnLst>
                <a:cxn ang="0">
                  <a:pos x="48" y="3"/>
                </a:cxn>
                <a:cxn ang="0">
                  <a:pos x="48" y="3"/>
                </a:cxn>
                <a:cxn ang="0">
                  <a:pos x="47" y="5"/>
                </a:cxn>
                <a:cxn ang="0">
                  <a:pos x="43" y="8"/>
                </a:cxn>
                <a:cxn ang="0">
                  <a:pos x="39" y="11"/>
                </a:cxn>
                <a:cxn ang="0">
                  <a:pos x="39" y="11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12" y="30"/>
                </a:cxn>
                <a:cxn ang="0">
                  <a:pos x="6" y="35"/>
                </a:cxn>
                <a:cxn ang="0">
                  <a:pos x="1" y="41"/>
                </a:cxn>
                <a:cxn ang="0">
                  <a:pos x="1" y="41"/>
                </a:cxn>
                <a:cxn ang="0">
                  <a:pos x="0" y="43"/>
                </a:cxn>
                <a:cxn ang="0">
                  <a:pos x="0" y="44"/>
                </a:cxn>
                <a:cxn ang="0">
                  <a:pos x="2" y="48"/>
                </a:cxn>
                <a:cxn ang="0">
                  <a:pos x="3" y="49"/>
                </a:cxn>
                <a:cxn ang="0">
                  <a:pos x="4" y="49"/>
                </a:cxn>
                <a:cxn ang="0">
                  <a:pos x="6" y="49"/>
                </a:cxn>
                <a:cxn ang="0">
                  <a:pos x="8" y="47"/>
                </a:cxn>
                <a:cxn ang="0">
                  <a:pos x="8" y="47"/>
                </a:cxn>
                <a:cxn ang="0">
                  <a:pos x="15" y="40"/>
                </a:cxn>
                <a:cxn ang="0">
                  <a:pos x="23" y="34"/>
                </a:cxn>
                <a:cxn ang="0">
                  <a:pos x="40" y="21"/>
                </a:cxn>
                <a:cxn ang="0">
                  <a:pos x="40" y="21"/>
                </a:cxn>
                <a:cxn ang="0">
                  <a:pos x="50" y="15"/>
                </a:cxn>
                <a:cxn ang="0">
                  <a:pos x="54" y="10"/>
                </a:cxn>
                <a:cxn ang="0">
                  <a:pos x="56" y="8"/>
                </a:cxn>
                <a:cxn ang="0">
                  <a:pos x="57" y="5"/>
                </a:cxn>
                <a:cxn ang="0">
                  <a:pos x="57" y="5"/>
                </a:cxn>
                <a:cxn ang="0">
                  <a:pos x="57" y="3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50" y="0"/>
                </a:cxn>
                <a:cxn ang="0">
                  <a:pos x="49" y="1"/>
                </a:cxn>
                <a:cxn ang="0">
                  <a:pos x="48" y="3"/>
                </a:cxn>
                <a:cxn ang="0">
                  <a:pos x="48" y="3"/>
                </a:cxn>
              </a:cxnLst>
              <a:rect l="0" t="0" r="r" b="b"/>
              <a:pathLst>
                <a:path w="57" h="49">
                  <a:moveTo>
                    <a:pt x="48" y="3"/>
                  </a:moveTo>
                  <a:lnTo>
                    <a:pt x="48" y="3"/>
                  </a:lnTo>
                  <a:lnTo>
                    <a:pt x="47" y="5"/>
                  </a:lnTo>
                  <a:lnTo>
                    <a:pt x="43" y="8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12" y="30"/>
                  </a:lnTo>
                  <a:lnTo>
                    <a:pt x="6" y="35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2" y="48"/>
                  </a:lnTo>
                  <a:lnTo>
                    <a:pt x="3" y="49"/>
                  </a:lnTo>
                  <a:lnTo>
                    <a:pt x="4" y="49"/>
                  </a:lnTo>
                  <a:lnTo>
                    <a:pt x="6" y="49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15" y="40"/>
                  </a:lnTo>
                  <a:lnTo>
                    <a:pt x="23" y="34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50" y="15"/>
                  </a:lnTo>
                  <a:lnTo>
                    <a:pt x="54" y="10"/>
                  </a:lnTo>
                  <a:lnTo>
                    <a:pt x="56" y="8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3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49" y="1"/>
                  </a:lnTo>
                  <a:lnTo>
                    <a:pt x="48" y="3"/>
                  </a:lnTo>
                  <a:lnTo>
                    <a:pt x="48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1" name="Freeform 292"/>
            <p:cNvSpPr/>
            <p:nvPr/>
          </p:nvSpPr>
          <p:spPr bwMode="auto">
            <a:xfrm>
              <a:off x="6427788" y="3571876"/>
              <a:ext cx="34925" cy="36513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57" y="0"/>
                </a:cxn>
                <a:cxn ang="0">
                  <a:pos x="49" y="7"/>
                </a:cxn>
                <a:cxn ang="0">
                  <a:pos x="43" y="14"/>
                </a:cxn>
                <a:cxn ang="0">
                  <a:pos x="30" y="30"/>
                </a:cxn>
                <a:cxn ang="0">
                  <a:pos x="30" y="30"/>
                </a:cxn>
                <a:cxn ang="0">
                  <a:pos x="23" y="38"/>
                </a:cxn>
                <a:cxn ang="0">
                  <a:pos x="16" y="45"/>
                </a:cxn>
                <a:cxn ang="0">
                  <a:pos x="8" y="53"/>
                </a:cxn>
                <a:cxn ang="0">
                  <a:pos x="1" y="62"/>
                </a:cxn>
                <a:cxn ang="0">
                  <a:pos x="1" y="62"/>
                </a:cxn>
                <a:cxn ang="0">
                  <a:pos x="0" y="64"/>
                </a:cxn>
                <a:cxn ang="0">
                  <a:pos x="0" y="66"/>
                </a:cxn>
                <a:cxn ang="0">
                  <a:pos x="1" y="67"/>
                </a:cxn>
                <a:cxn ang="0">
                  <a:pos x="2" y="68"/>
                </a:cxn>
                <a:cxn ang="0">
                  <a:pos x="5" y="69"/>
                </a:cxn>
                <a:cxn ang="0">
                  <a:pos x="8" y="68"/>
                </a:cxn>
                <a:cxn ang="0">
                  <a:pos x="10" y="67"/>
                </a:cxn>
                <a:cxn ang="0">
                  <a:pos x="10" y="67"/>
                </a:cxn>
                <a:cxn ang="0">
                  <a:pos x="16" y="59"/>
                </a:cxn>
                <a:cxn ang="0">
                  <a:pos x="23" y="51"/>
                </a:cxn>
                <a:cxn ang="0">
                  <a:pos x="37" y="36"/>
                </a:cxn>
                <a:cxn ang="0">
                  <a:pos x="37" y="36"/>
                </a:cxn>
                <a:cxn ang="0">
                  <a:pos x="48" y="21"/>
                </a:cxn>
                <a:cxn ang="0">
                  <a:pos x="54" y="15"/>
                </a:cxn>
                <a:cxn ang="0">
                  <a:pos x="62" y="9"/>
                </a:cxn>
                <a:cxn ang="0">
                  <a:pos x="62" y="9"/>
                </a:cxn>
                <a:cxn ang="0">
                  <a:pos x="63" y="8"/>
                </a:cxn>
                <a:cxn ang="0">
                  <a:pos x="65" y="6"/>
                </a:cxn>
                <a:cxn ang="0">
                  <a:pos x="65" y="5"/>
                </a:cxn>
                <a:cxn ang="0">
                  <a:pos x="63" y="3"/>
                </a:cxn>
                <a:cxn ang="0">
                  <a:pos x="62" y="2"/>
                </a:cxn>
                <a:cxn ang="0">
                  <a:pos x="61" y="0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7" y="0"/>
                </a:cxn>
              </a:cxnLst>
              <a:rect l="0" t="0" r="r" b="b"/>
              <a:pathLst>
                <a:path w="65" h="69">
                  <a:moveTo>
                    <a:pt x="57" y="0"/>
                  </a:moveTo>
                  <a:lnTo>
                    <a:pt x="57" y="0"/>
                  </a:lnTo>
                  <a:lnTo>
                    <a:pt x="49" y="7"/>
                  </a:lnTo>
                  <a:lnTo>
                    <a:pt x="43" y="14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23" y="38"/>
                  </a:lnTo>
                  <a:lnTo>
                    <a:pt x="16" y="45"/>
                  </a:lnTo>
                  <a:lnTo>
                    <a:pt x="8" y="53"/>
                  </a:lnTo>
                  <a:lnTo>
                    <a:pt x="1" y="62"/>
                  </a:lnTo>
                  <a:lnTo>
                    <a:pt x="1" y="62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1" y="67"/>
                  </a:lnTo>
                  <a:lnTo>
                    <a:pt x="2" y="68"/>
                  </a:lnTo>
                  <a:lnTo>
                    <a:pt x="5" y="69"/>
                  </a:lnTo>
                  <a:lnTo>
                    <a:pt x="8" y="68"/>
                  </a:lnTo>
                  <a:lnTo>
                    <a:pt x="10" y="67"/>
                  </a:lnTo>
                  <a:lnTo>
                    <a:pt x="10" y="67"/>
                  </a:lnTo>
                  <a:lnTo>
                    <a:pt x="16" y="59"/>
                  </a:lnTo>
                  <a:lnTo>
                    <a:pt x="23" y="51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48" y="21"/>
                  </a:lnTo>
                  <a:lnTo>
                    <a:pt x="54" y="15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3" y="8"/>
                  </a:lnTo>
                  <a:lnTo>
                    <a:pt x="65" y="6"/>
                  </a:lnTo>
                  <a:lnTo>
                    <a:pt x="65" y="5"/>
                  </a:lnTo>
                  <a:lnTo>
                    <a:pt x="63" y="3"/>
                  </a:lnTo>
                  <a:lnTo>
                    <a:pt x="62" y="2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2" name="Freeform 293"/>
            <p:cNvSpPr/>
            <p:nvPr/>
          </p:nvSpPr>
          <p:spPr bwMode="auto">
            <a:xfrm>
              <a:off x="6427788" y="3619501"/>
              <a:ext cx="36513" cy="3333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4" y="9"/>
                </a:cxn>
                <a:cxn ang="0">
                  <a:pos x="47" y="16"/>
                </a:cxn>
                <a:cxn ang="0">
                  <a:pos x="32" y="30"/>
                </a:cxn>
                <a:cxn ang="0">
                  <a:pos x="17" y="42"/>
                </a:cxn>
                <a:cxn ang="0">
                  <a:pos x="1" y="56"/>
                </a:cxn>
                <a:cxn ang="0">
                  <a:pos x="1" y="56"/>
                </a:cxn>
                <a:cxn ang="0">
                  <a:pos x="0" y="58"/>
                </a:cxn>
                <a:cxn ang="0">
                  <a:pos x="0" y="59"/>
                </a:cxn>
                <a:cxn ang="0">
                  <a:pos x="0" y="61"/>
                </a:cxn>
                <a:cxn ang="0">
                  <a:pos x="1" y="62"/>
                </a:cxn>
                <a:cxn ang="0">
                  <a:pos x="3" y="63"/>
                </a:cxn>
                <a:cxn ang="0">
                  <a:pos x="4" y="64"/>
                </a:cxn>
                <a:cxn ang="0">
                  <a:pos x="6" y="64"/>
                </a:cxn>
                <a:cxn ang="0">
                  <a:pos x="8" y="63"/>
                </a:cxn>
                <a:cxn ang="0">
                  <a:pos x="8" y="63"/>
                </a:cxn>
                <a:cxn ang="0">
                  <a:pos x="23" y="49"/>
                </a:cxn>
                <a:cxn ang="0">
                  <a:pos x="39" y="36"/>
                </a:cxn>
                <a:cxn ang="0">
                  <a:pos x="54" y="22"/>
                </a:cxn>
                <a:cxn ang="0">
                  <a:pos x="61" y="15"/>
                </a:cxn>
                <a:cxn ang="0">
                  <a:pos x="68" y="8"/>
                </a:cxn>
                <a:cxn ang="0">
                  <a:pos x="68" y="8"/>
                </a:cxn>
                <a:cxn ang="0">
                  <a:pos x="69" y="6"/>
                </a:cxn>
                <a:cxn ang="0">
                  <a:pos x="69" y="4"/>
                </a:cxn>
                <a:cxn ang="0">
                  <a:pos x="67" y="1"/>
                </a:cxn>
                <a:cxn ang="0">
                  <a:pos x="65" y="0"/>
                </a:cxn>
                <a:cxn ang="0">
                  <a:pos x="64" y="0"/>
                </a:cxn>
                <a:cxn ang="0">
                  <a:pos x="62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9" h="64">
                  <a:moveTo>
                    <a:pt x="60" y="1"/>
                  </a:moveTo>
                  <a:lnTo>
                    <a:pt x="60" y="1"/>
                  </a:lnTo>
                  <a:lnTo>
                    <a:pt x="54" y="9"/>
                  </a:lnTo>
                  <a:lnTo>
                    <a:pt x="47" y="16"/>
                  </a:lnTo>
                  <a:lnTo>
                    <a:pt x="32" y="30"/>
                  </a:lnTo>
                  <a:lnTo>
                    <a:pt x="17" y="42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0" y="58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1" y="62"/>
                  </a:lnTo>
                  <a:lnTo>
                    <a:pt x="3" y="63"/>
                  </a:lnTo>
                  <a:lnTo>
                    <a:pt x="4" y="64"/>
                  </a:lnTo>
                  <a:lnTo>
                    <a:pt x="6" y="64"/>
                  </a:lnTo>
                  <a:lnTo>
                    <a:pt x="8" y="63"/>
                  </a:lnTo>
                  <a:lnTo>
                    <a:pt x="8" y="63"/>
                  </a:lnTo>
                  <a:lnTo>
                    <a:pt x="23" y="49"/>
                  </a:lnTo>
                  <a:lnTo>
                    <a:pt x="39" y="36"/>
                  </a:lnTo>
                  <a:lnTo>
                    <a:pt x="54" y="22"/>
                  </a:lnTo>
                  <a:lnTo>
                    <a:pt x="61" y="15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9" y="6"/>
                  </a:lnTo>
                  <a:lnTo>
                    <a:pt x="69" y="4"/>
                  </a:lnTo>
                  <a:lnTo>
                    <a:pt x="67" y="1"/>
                  </a:lnTo>
                  <a:lnTo>
                    <a:pt x="65" y="0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3" name="Freeform 294"/>
            <p:cNvSpPr/>
            <p:nvPr/>
          </p:nvSpPr>
          <p:spPr bwMode="auto">
            <a:xfrm>
              <a:off x="6427788" y="3656013"/>
              <a:ext cx="38100" cy="38100"/>
            </a:xfrm>
            <a:custGeom>
              <a:avLst/>
              <a:gdLst/>
              <a:ahLst/>
              <a:cxnLst>
                <a:cxn ang="0">
                  <a:pos x="62" y="2"/>
                </a:cxn>
                <a:cxn ang="0">
                  <a:pos x="62" y="2"/>
                </a:cxn>
                <a:cxn ang="0">
                  <a:pos x="56" y="11"/>
                </a:cxn>
                <a:cxn ang="0">
                  <a:pos x="49" y="20"/>
                </a:cxn>
                <a:cxn ang="0">
                  <a:pos x="41" y="27"/>
                </a:cxn>
                <a:cxn ang="0">
                  <a:pos x="32" y="35"/>
                </a:cxn>
                <a:cxn ang="0">
                  <a:pos x="16" y="50"/>
                </a:cxn>
                <a:cxn ang="0">
                  <a:pos x="9" y="57"/>
                </a:cxn>
                <a:cxn ang="0">
                  <a:pos x="1" y="66"/>
                </a:cxn>
                <a:cxn ang="0">
                  <a:pos x="1" y="66"/>
                </a:cxn>
                <a:cxn ang="0">
                  <a:pos x="0" y="69"/>
                </a:cxn>
                <a:cxn ang="0">
                  <a:pos x="0" y="70"/>
                </a:cxn>
                <a:cxn ang="0">
                  <a:pos x="1" y="72"/>
                </a:cxn>
                <a:cxn ang="0">
                  <a:pos x="2" y="73"/>
                </a:cxn>
                <a:cxn ang="0">
                  <a:pos x="5" y="73"/>
                </a:cxn>
                <a:cxn ang="0">
                  <a:pos x="8" y="73"/>
                </a:cxn>
                <a:cxn ang="0">
                  <a:pos x="10" y="71"/>
                </a:cxn>
                <a:cxn ang="0">
                  <a:pos x="10" y="71"/>
                </a:cxn>
                <a:cxn ang="0">
                  <a:pos x="16" y="62"/>
                </a:cxn>
                <a:cxn ang="0">
                  <a:pos x="24" y="54"/>
                </a:cxn>
                <a:cxn ang="0">
                  <a:pos x="41" y="39"/>
                </a:cxn>
                <a:cxn ang="0">
                  <a:pos x="49" y="32"/>
                </a:cxn>
                <a:cxn ang="0">
                  <a:pos x="57" y="25"/>
                </a:cxn>
                <a:cxn ang="0">
                  <a:pos x="65" y="16"/>
                </a:cxn>
                <a:cxn ang="0">
                  <a:pos x="71" y="6"/>
                </a:cxn>
                <a:cxn ang="0">
                  <a:pos x="71" y="6"/>
                </a:cxn>
                <a:cxn ang="0">
                  <a:pos x="72" y="5"/>
                </a:cxn>
                <a:cxn ang="0">
                  <a:pos x="72" y="3"/>
                </a:cxn>
                <a:cxn ang="0">
                  <a:pos x="71" y="1"/>
                </a:cxn>
                <a:cxn ang="0">
                  <a:pos x="70" y="0"/>
                </a:cxn>
                <a:cxn ang="0">
                  <a:pos x="68" y="0"/>
                </a:cxn>
                <a:cxn ang="0">
                  <a:pos x="66" y="0"/>
                </a:cxn>
                <a:cxn ang="0">
                  <a:pos x="65" y="0"/>
                </a:cxn>
                <a:cxn ang="0">
                  <a:pos x="62" y="2"/>
                </a:cxn>
                <a:cxn ang="0">
                  <a:pos x="62" y="2"/>
                </a:cxn>
              </a:cxnLst>
              <a:rect l="0" t="0" r="r" b="b"/>
              <a:pathLst>
                <a:path w="72" h="73">
                  <a:moveTo>
                    <a:pt x="62" y="2"/>
                  </a:moveTo>
                  <a:lnTo>
                    <a:pt x="62" y="2"/>
                  </a:lnTo>
                  <a:lnTo>
                    <a:pt x="56" y="11"/>
                  </a:lnTo>
                  <a:lnTo>
                    <a:pt x="49" y="20"/>
                  </a:lnTo>
                  <a:lnTo>
                    <a:pt x="41" y="27"/>
                  </a:lnTo>
                  <a:lnTo>
                    <a:pt x="32" y="35"/>
                  </a:lnTo>
                  <a:lnTo>
                    <a:pt x="16" y="50"/>
                  </a:lnTo>
                  <a:lnTo>
                    <a:pt x="9" y="57"/>
                  </a:lnTo>
                  <a:lnTo>
                    <a:pt x="1" y="66"/>
                  </a:lnTo>
                  <a:lnTo>
                    <a:pt x="1" y="66"/>
                  </a:lnTo>
                  <a:lnTo>
                    <a:pt x="0" y="69"/>
                  </a:lnTo>
                  <a:lnTo>
                    <a:pt x="0" y="70"/>
                  </a:lnTo>
                  <a:lnTo>
                    <a:pt x="1" y="72"/>
                  </a:lnTo>
                  <a:lnTo>
                    <a:pt x="2" y="73"/>
                  </a:lnTo>
                  <a:lnTo>
                    <a:pt x="5" y="73"/>
                  </a:lnTo>
                  <a:lnTo>
                    <a:pt x="8" y="73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6" y="62"/>
                  </a:lnTo>
                  <a:lnTo>
                    <a:pt x="24" y="54"/>
                  </a:lnTo>
                  <a:lnTo>
                    <a:pt x="41" y="39"/>
                  </a:lnTo>
                  <a:lnTo>
                    <a:pt x="49" y="32"/>
                  </a:lnTo>
                  <a:lnTo>
                    <a:pt x="57" y="25"/>
                  </a:lnTo>
                  <a:lnTo>
                    <a:pt x="65" y="16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2" y="5"/>
                  </a:lnTo>
                  <a:lnTo>
                    <a:pt x="72" y="3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6" y="0"/>
                  </a:lnTo>
                  <a:lnTo>
                    <a:pt x="65" y="0"/>
                  </a:lnTo>
                  <a:lnTo>
                    <a:pt x="62" y="2"/>
                  </a:lnTo>
                  <a:lnTo>
                    <a:pt x="6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4" name="Freeform 295"/>
            <p:cNvSpPr/>
            <p:nvPr/>
          </p:nvSpPr>
          <p:spPr bwMode="auto">
            <a:xfrm>
              <a:off x="6437313" y="3690938"/>
              <a:ext cx="33338" cy="34925"/>
            </a:xfrm>
            <a:custGeom>
              <a:avLst/>
              <a:gdLst/>
              <a:ahLst/>
              <a:cxnLst>
                <a:cxn ang="0">
                  <a:pos x="54" y="1"/>
                </a:cxn>
                <a:cxn ang="0">
                  <a:pos x="54" y="1"/>
                </a:cxn>
                <a:cxn ang="0">
                  <a:pos x="40" y="16"/>
                </a:cxn>
                <a:cxn ang="0">
                  <a:pos x="29" y="32"/>
                </a:cxn>
                <a:cxn ang="0">
                  <a:pos x="15" y="46"/>
                </a:cxn>
                <a:cxn ang="0">
                  <a:pos x="9" y="52"/>
                </a:cxn>
                <a:cxn ang="0">
                  <a:pos x="1" y="58"/>
                </a:cxn>
                <a:cxn ang="0">
                  <a:pos x="1" y="58"/>
                </a:cxn>
                <a:cxn ang="0">
                  <a:pos x="0" y="61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1" y="65"/>
                </a:cxn>
                <a:cxn ang="0">
                  <a:pos x="4" y="67"/>
                </a:cxn>
                <a:cxn ang="0">
                  <a:pos x="6" y="67"/>
                </a:cxn>
                <a:cxn ang="0">
                  <a:pos x="8" y="66"/>
                </a:cxn>
                <a:cxn ang="0">
                  <a:pos x="8" y="66"/>
                </a:cxn>
                <a:cxn ang="0">
                  <a:pos x="15" y="60"/>
                </a:cxn>
                <a:cxn ang="0">
                  <a:pos x="23" y="52"/>
                </a:cxn>
                <a:cxn ang="0">
                  <a:pos x="35" y="38"/>
                </a:cxn>
                <a:cxn ang="0">
                  <a:pos x="48" y="23"/>
                </a:cxn>
                <a:cxn ang="0">
                  <a:pos x="60" y="9"/>
                </a:cxn>
                <a:cxn ang="0">
                  <a:pos x="60" y="9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4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6" y="0"/>
                </a:cxn>
                <a:cxn ang="0">
                  <a:pos x="54" y="1"/>
                </a:cxn>
                <a:cxn ang="0">
                  <a:pos x="54" y="1"/>
                </a:cxn>
              </a:cxnLst>
              <a:rect l="0" t="0" r="r" b="b"/>
              <a:pathLst>
                <a:path w="62" h="67">
                  <a:moveTo>
                    <a:pt x="54" y="1"/>
                  </a:moveTo>
                  <a:lnTo>
                    <a:pt x="54" y="1"/>
                  </a:lnTo>
                  <a:lnTo>
                    <a:pt x="40" y="16"/>
                  </a:lnTo>
                  <a:lnTo>
                    <a:pt x="29" y="32"/>
                  </a:lnTo>
                  <a:lnTo>
                    <a:pt x="15" y="46"/>
                  </a:lnTo>
                  <a:lnTo>
                    <a:pt x="9" y="52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0" y="61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1" y="65"/>
                  </a:lnTo>
                  <a:lnTo>
                    <a:pt x="4" y="67"/>
                  </a:lnTo>
                  <a:lnTo>
                    <a:pt x="6" y="67"/>
                  </a:lnTo>
                  <a:lnTo>
                    <a:pt x="8" y="66"/>
                  </a:lnTo>
                  <a:lnTo>
                    <a:pt x="8" y="66"/>
                  </a:lnTo>
                  <a:lnTo>
                    <a:pt x="15" y="60"/>
                  </a:lnTo>
                  <a:lnTo>
                    <a:pt x="23" y="52"/>
                  </a:lnTo>
                  <a:lnTo>
                    <a:pt x="35" y="38"/>
                  </a:lnTo>
                  <a:lnTo>
                    <a:pt x="48" y="23"/>
                  </a:lnTo>
                  <a:lnTo>
                    <a:pt x="60" y="9"/>
                  </a:lnTo>
                  <a:lnTo>
                    <a:pt x="60" y="9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4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6" y="0"/>
                  </a:lnTo>
                  <a:lnTo>
                    <a:pt x="54" y="1"/>
                  </a:lnTo>
                  <a:lnTo>
                    <a:pt x="54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5" name="Freeform 296"/>
            <p:cNvSpPr/>
            <p:nvPr/>
          </p:nvSpPr>
          <p:spPr bwMode="auto">
            <a:xfrm>
              <a:off x="6473826" y="3708401"/>
              <a:ext cx="22225" cy="30163"/>
            </a:xfrm>
            <a:custGeom>
              <a:avLst/>
              <a:gdLst/>
              <a:ahLst/>
              <a:cxnLst>
                <a:cxn ang="0">
                  <a:pos x="34" y="1"/>
                </a:cxn>
                <a:cxn ang="0">
                  <a:pos x="34" y="1"/>
                </a:cxn>
                <a:cxn ang="0">
                  <a:pos x="26" y="11"/>
                </a:cxn>
                <a:cxn ang="0">
                  <a:pos x="19" y="22"/>
                </a:cxn>
                <a:cxn ang="0">
                  <a:pos x="19" y="22"/>
                </a:cxn>
                <a:cxn ang="0">
                  <a:pos x="16" y="29"/>
                </a:cxn>
                <a:cxn ang="0">
                  <a:pos x="12" y="35"/>
                </a:cxn>
                <a:cxn ang="0">
                  <a:pos x="8" y="41"/>
                </a:cxn>
                <a:cxn ang="0">
                  <a:pos x="5" y="43"/>
                </a:cxn>
                <a:cxn ang="0">
                  <a:pos x="2" y="45"/>
                </a:cxn>
                <a:cxn ang="0">
                  <a:pos x="2" y="45"/>
                </a:cxn>
                <a:cxn ang="0">
                  <a:pos x="0" y="46"/>
                </a:cxn>
                <a:cxn ang="0">
                  <a:pos x="0" y="48"/>
                </a:cxn>
                <a:cxn ang="0">
                  <a:pos x="0" y="49"/>
                </a:cxn>
                <a:cxn ang="0">
                  <a:pos x="0" y="51"/>
                </a:cxn>
                <a:cxn ang="0">
                  <a:pos x="3" y="53"/>
                </a:cxn>
                <a:cxn ang="0">
                  <a:pos x="5" y="55"/>
                </a:cxn>
                <a:cxn ang="0">
                  <a:pos x="8" y="53"/>
                </a:cxn>
                <a:cxn ang="0">
                  <a:pos x="8" y="53"/>
                </a:cxn>
                <a:cxn ang="0">
                  <a:pos x="12" y="50"/>
                </a:cxn>
                <a:cxn ang="0">
                  <a:pos x="16" y="47"/>
                </a:cxn>
                <a:cxn ang="0">
                  <a:pos x="19" y="42"/>
                </a:cxn>
                <a:cxn ang="0">
                  <a:pos x="21" y="37"/>
                </a:cxn>
                <a:cxn ang="0">
                  <a:pos x="21" y="37"/>
                </a:cxn>
                <a:cxn ang="0">
                  <a:pos x="25" y="30"/>
                </a:cxn>
                <a:cxn ang="0">
                  <a:pos x="30" y="21"/>
                </a:cxn>
                <a:cxn ang="0">
                  <a:pos x="36" y="14"/>
                </a:cxn>
                <a:cxn ang="0">
                  <a:pos x="42" y="8"/>
                </a:cxn>
                <a:cxn ang="0">
                  <a:pos x="42" y="8"/>
                </a:cxn>
                <a:cxn ang="0">
                  <a:pos x="43" y="6"/>
                </a:cxn>
                <a:cxn ang="0">
                  <a:pos x="43" y="4"/>
                </a:cxn>
                <a:cxn ang="0">
                  <a:pos x="42" y="3"/>
                </a:cxn>
                <a:cxn ang="0">
                  <a:pos x="41" y="1"/>
                </a:cxn>
                <a:cxn ang="0">
                  <a:pos x="40" y="0"/>
                </a:cxn>
                <a:cxn ang="0">
                  <a:pos x="38" y="0"/>
                </a:cxn>
                <a:cxn ang="0">
                  <a:pos x="37" y="0"/>
                </a:cxn>
                <a:cxn ang="0">
                  <a:pos x="34" y="1"/>
                </a:cxn>
                <a:cxn ang="0">
                  <a:pos x="34" y="1"/>
                </a:cxn>
              </a:cxnLst>
              <a:rect l="0" t="0" r="r" b="b"/>
              <a:pathLst>
                <a:path w="43" h="55">
                  <a:moveTo>
                    <a:pt x="34" y="1"/>
                  </a:moveTo>
                  <a:lnTo>
                    <a:pt x="34" y="1"/>
                  </a:lnTo>
                  <a:lnTo>
                    <a:pt x="26" y="11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6" y="29"/>
                  </a:lnTo>
                  <a:lnTo>
                    <a:pt x="12" y="35"/>
                  </a:lnTo>
                  <a:lnTo>
                    <a:pt x="8" y="41"/>
                  </a:lnTo>
                  <a:lnTo>
                    <a:pt x="5" y="43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9"/>
                  </a:lnTo>
                  <a:lnTo>
                    <a:pt x="0" y="51"/>
                  </a:lnTo>
                  <a:lnTo>
                    <a:pt x="3" y="53"/>
                  </a:lnTo>
                  <a:lnTo>
                    <a:pt x="5" y="55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12" y="50"/>
                  </a:lnTo>
                  <a:lnTo>
                    <a:pt x="16" y="47"/>
                  </a:lnTo>
                  <a:lnTo>
                    <a:pt x="19" y="42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5" y="30"/>
                  </a:lnTo>
                  <a:lnTo>
                    <a:pt x="30" y="21"/>
                  </a:lnTo>
                  <a:lnTo>
                    <a:pt x="36" y="14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3" y="6"/>
                  </a:lnTo>
                  <a:lnTo>
                    <a:pt x="43" y="4"/>
                  </a:lnTo>
                  <a:lnTo>
                    <a:pt x="42" y="3"/>
                  </a:lnTo>
                  <a:lnTo>
                    <a:pt x="41" y="1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34" y="1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6" name="Freeform 297"/>
            <p:cNvSpPr/>
            <p:nvPr/>
          </p:nvSpPr>
          <p:spPr bwMode="auto">
            <a:xfrm>
              <a:off x="6518276" y="3708401"/>
              <a:ext cx="22225" cy="30163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2" y="31"/>
                </a:cxn>
                <a:cxn ang="0">
                  <a:pos x="7" y="37"/>
                </a:cxn>
                <a:cxn ang="0">
                  <a:pos x="1" y="49"/>
                </a:cxn>
                <a:cxn ang="0">
                  <a:pos x="1" y="49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1" y="55"/>
                </a:cxn>
                <a:cxn ang="0">
                  <a:pos x="2" y="56"/>
                </a:cxn>
                <a:cxn ang="0">
                  <a:pos x="4" y="57"/>
                </a:cxn>
                <a:cxn ang="0">
                  <a:pos x="6" y="57"/>
                </a:cxn>
                <a:cxn ang="0">
                  <a:pos x="7" y="56"/>
                </a:cxn>
                <a:cxn ang="0">
                  <a:pos x="10" y="55"/>
                </a:cxn>
                <a:cxn ang="0">
                  <a:pos x="10" y="55"/>
                </a:cxn>
                <a:cxn ang="0">
                  <a:pos x="17" y="41"/>
                </a:cxn>
                <a:cxn ang="0">
                  <a:pos x="20" y="35"/>
                </a:cxn>
                <a:cxn ang="0">
                  <a:pos x="24" y="29"/>
                </a:cxn>
                <a:cxn ang="0">
                  <a:pos x="24" y="29"/>
                </a:cxn>
                <a:cxn ang="0">
                  <a:pos x="43" y="7"/>
                </a:cxn>
                <a:cxn ang="0">
                  <a:pos x="43" y="7"/>
                </a:cxn>
                <a:cxn ang="0">
                  <a:pos x="43" y="5"/>
                </a:cxn>
                <a:cxn ang="0">
                  <a:pos x="43" y="4"/>
                </a:cxn>
                <a:cxn ang="0">
                  <a:pos x="43" y="2"/>
                </a:cxn>
                <a:cxn ang="0">
                  <a:pos x="41" y="1"/>
                </a:cxn>
                <a:cxn ang="0">
                  <a:pos x="38" y="0"/>
                </a:cxn>
                <a:cxn ang="0">
                  <a:pos x="35" y="1"/>
                </a:cxn>
                <a:cxn ang="0">
                  <a:pos x="34" y="2"/>
                </a:cxn>
                <a:cxn ang="0">
                  <a:pos x="34" y="2"/>
                </a:cxn>
              </a:cxnLst>
              <a:rect l="0" t="0" r="r" b="b"/>
              <a:pathLst>
                <a:path w="43" h="57">
                  <a:moveTo>
                    <a:pt x="34" y="2"/>
                  </a:moveTo>
                  <a:lnTo>
                    <a:pt x="34" y="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2" y="31"/>
                  </a:lnTo>
                  <a:lnTo>
                    <a:pt x="7" y="37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1" y="55"/>
                  </a:lnTo>
                  <a:lnTo>
                    <a:pt x="2" y="56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7" y="56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7" y="41"/>
                  </a:lnTo>
                  <a:lnTo>
                    <a:pt x="20" y="35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5"/>
                  </a:lnTo>
                  <a:lnTo>
                    <a:pt x="43" y="4"/>
                  </a:lnTo>
                  <a:lnTo>
                    <a:pt x="43" y="2"/>
                  </a:lnTo>
                  <a:lnTo>
                    <a:pt x="41" y="1"/>
                  </a:lnTo>
                  <a:lnTo>
                    <a:pt x="38" y="0"/>
                  </a:lnTo>
                  <a:lnTo>
                    <a:pt x="35" y="1"/>
                  </a:lnTo>
                  <a:lnTo>
                    <a:pt x="34" y="2"/>
                  </a:lnTo>
                  <a:lnTo>
                    <a:pt x="3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7" name="Freeform 298"/>
            <p:cNvSpPr/>
            <p:nvPr/>
          </p:nvSpPr>
          <p:spPr bwMode="auto">
            <a:xfrm>
              <a:off x="6556376" y="3709988"/>
              <a:ext cx="19050" cy="31750"/>
            </a:xfrm>
            <a:custGeom>
              <a:avLst/>
              <a:gdLst/>
              <a:ahLst/>
              <a:cxnLst>
                <a:cxn ang="0">
                  <a:pos x="27" y="3"/>
                </a:cxn>
                <a:cxn ang="0">
                  <a:pos x="27" y="3"/>
                </a:cxn>
                <a:cxn ang="0">
                  <a:pos x="24" y="9"/>
                </a:cxn>
                <a:cxn ang="0">
                  <a:pos x="19" y="15"/>
                </a:cxn>
                <a:cxn ang="0">
                  <a:pos x="19" y="15"/>
                </a:cxn>
                <a:cxn ang="0">
                  <a:pos x="16" y="23"/>
                </a:cxn>
                <a:cxn ang="0">
                  <a:pos x="13" y="30"/>
                </a:cxn>
                <a:cxn ang="0">
                  <a:pos x="13" y="30"/>
                </a:cxn>
                <a:cxn ang="0">
                  <a:pos x="6" y="40"/>
                </a:cxn>
                <a:cxn ang="0">
                  <a:pos x="3" y="46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0" y="55"/>
                </a:cxn>
                <a:cxn ang="0">
                  <a:pos x="1" y="56"/>
                </a:cxn>
                <a:cxn ang="0">
                  <a:pos x="2" y="58"/>
                </a:cxn>
                <a:cxn ang="0">
                  <a:pos x="3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8" y="57"/>
                </a:cxn>
                <a:cxn ang="0">
                  <a:pos x="9" y="55"/>
                </a:cxn>
                <a:cxn ang="0">
                  <a:pos x="9" y="55"/>
                </a:cxn>
                <a:cxn ang="0">
                  <a:pos x="12" y="48"/>
                </a:cxn>
                <a:cxn ang="0">
                  <a:pos x="16" y="42"/>
                </a:cxn>
                <a:cxn ang="0">
                  <a:pos x="16" y="42"/>
                </a:cxn>
                <a:cxn ang="0">
                  <a:pos x="21" y="37"/>
                </a:cxn>
                <a:cxn ang="0">
                  <a:pos x="23" y="34"/>
                </a:cxn>
                <a:cxn ang="0">
                  <a:pos x="24" y="31"/>
                </a:cxn>
                <a:cxn ang="0">
                  <a:pos x="24" y="31"/>
                </a:cxn>
                <a:cxn ang="0">
                  <a:pos x="26" y="25"/>
                </a:cxn>
                <a:cxn ang="0">
                  <a:pos x="29" y="18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6" y="3"/>
                </a:cxn>
                <a:cxn ang="0">
                  <a:pos x="35" y="2"/>
                </a:cxn>
                <a:cxn ang="0">
                  <a:pos x="34" y="0"/>
                </a:cxn>
                <a:cxn ang="0">
                  <a:pos x="33" y="0"/>
                </a:cxn>
                <a:cxn ang="0">
                  <a:pos x="29" y="0"/>
                </a:cxn>
                <a:cxn ang="0">
                  <a:pos x="28" y="1"/>
                </a:cxn>
                <a:cxn ang="0">
                  <a:pos x="27" y="3"/>
                </a:cxn>
                <a:cxn ang="0">
                  <a:pos x="27" y="3"/>
                </a:cxn>
              </a:cxnLst>
              <a:rect l="0" t="0" r="r" b="b"/>
              <a:pathLst>
                <a:path w="36" h="58">
                  <a:moveTo>
                    <a:pt x="27" y="3"/>
                  </a:moveTo>
                  <a:lnTo>
                    <a:pt x="27" y="3"/>
                  </a:lnTo>
                  <a:lnTo>
                    <a:pt x="24" y="9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6" y="23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6" y="40"/>
                  </a:lnTo>
                  <a:lnTo>
                    <a:pt x="3" y="46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5"/>
                  </a:lnTo>
                  <a:lnTo>
                    <a:pt x="1" y="56"/>
                  </a:lnTo>
                  <a:lnTo>
                    <a:pt x="2" y="58"/>
                  </a:lnTo>
                  <a:lnTo>
                    <a:pt x="3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8" y="57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12" y="48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21" y="37"/>
                  </a:lnTo>
                  <a:lnTo>
                    <a:pt x="23" y="34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6" y="25"/>
                  </a:lnTo>
                  <a:lnTo>
                    <a:pt x="29" y="18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6" y="3"/>
                  </a:lnTo>
                  <a:lnTo>
                    <a:pt x="35" y="2"/>
                  </a:lnTo>
                  <a:lnTo>
                    <a:pt x="34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8" y="1"/>
                  </a:lnTo>
                  <a:lnTo>
                    <a:pt x="27" y="3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8" name="Freeform 299"/>
            <p:cNvSpPr/>
            <p:nvPr/>
          </p:nvSpPr>
          <p:spPr bwMode="auto">
            <a:xfrm>
              <a:off x="6583363" y="3716338"/>
              <a:ext cx="15875" cy="22225"/>
            </a:xfrm>
            <a:custGeom>
              <a:avLst/>
              <a:gdLst/>
              <a:ahLst/>
              <a:cxnLst>
                <a:cxn ang="0">
                  <a:pos x="21" y="2"/>
                </a:cxn>
                <a:cxn ang="0">
                  <a:pos x="21" y="2"/>
                </a:cxn>
                <a:cxn ang="0">
                  <a:pos x="10" y="19"/>
                </a:cxn>
                <a:cxn ang="0">
                  <a:pos x="4" y="27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0" y="37"/>
                </a:cxn>
                <a:cxn ang="0">
                  <a:pos x="0" y="39"/>
                </a:cxn>
                <a:cxn ang="0">
                  <a:pos x="2" y="42"/>
                </a:cxn>
                <a:cxn ang="0">
                  <a:pos x="4" y="43"/>
                </a:cxn>
                <a:cxn ang="0">
                  <a:pos x="5" y="43"/>
                </a:cxn>
                <a:cxn ang="0">
                  <a:pos x="7" y="42"/>
                </a:cxn>
                <a:cxn ang="0">
                  <a:pos x="8" y="41"/>
                </a:cxn>
                <a:cxn ang="0">
                  <a:pos x="8" y="41"/>
                </a:cxn>
                <a:cxn ang="0">
                  <a:pos x="12" y="31"/>
                </a:cxn>
                <a:cxn ang="0">
                  <a:pos x="18" y="23"/>
                </a:cxn>
                <a:cxn ang="0">
                  <a:pos x="30" y="7"/>
                </a:cxn>
                <a:cxn ang="0">
                  <a:pos x="30" y="7"/>
                </a:cxn>
                <a:cxn ang="0">
                  <a:pos x="30" y="5"/>
                </a:cxn>
                <a:cxn ang="0">
                  <a:pos x="30" y="3"/>
                </a:cxn>
                <a:cxn ang="0">
                  <a:pos x="29" y="2"/>
                </a:cxn>
                <a:cxn ang="0">
                  <a:pos x="28" y="1"/>
                </a:cxn>
                <a:cxn ang="0">
                  <a:pos x="25" y="0"/>
                </a:cxn>
                <a:cxn ang="0">
                  <a:pos x="24" y="0"/>
                </a:cxn>
                <a:cxn ang="0">
                  <a:pos x="22" y="1"/>
                </a:cxn>
                <a:cxn ang="0">
                  <a:pos x="21" y="2"/>
                </a:cxn>
                <a:cxn ang="0">
                  <a:pos x="21" y="2"/>
                </a:cxn>
              </a:cxnLst>
              <a:rect l="0" t="0" r="r" b="b"/>
              <a:pathLst>
                <a:path w="30" h="43">
                  <a:moveTo>
                    <a:pt x="21" y="2"/>
                  </a:moveTo>
                  <a:lnTo>
                    <a:pt x="21" y="2"/>
                  </a:lnTo>
                  <a:lnTo>
                    <a:pt x="10" y="19"/>
                  </a:lnTo>
                  <a:lnTo>
                    <a:pt x="4" y="27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7"/>
                  </a:lnTo>
                  <a:lnTo>
                    <a:pt x="0" y="39"/>
                  </a:lnTo>
                  <a:lnTo>
                    <a:pt x="2" y="42"/>
                  </a:lnTo>
                  <a:lnTo>
                    <a:pt x="4" y="43"/>
                  </a:lnTo>
                  <a:lnTo>
                    <a:pt x="5" y="43"/>
                  </a:lnTo>
                  <a:lnTo>
                    <a:pt x="7" y="42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12" y="31"/>
                  </a:lnTo>
                  <a:lnTo>
                    <a:pt x="18" y="23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5"/>
                  </a:lnTo>
                  <a:lnTo>
                    <a:pt x="30" y="3"/>
                  </a:lnTo>
                  <a:lnTo>
                    <a:pt x="29" y="2"/>
                  </a:lnTo>
                  <a:lnTo>
                    <a:pt x="28" y="1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2" y="1"/>
                  </a:lnTo>
                  <a:lnTo>
                    <a:pt x="21" y="2"/>
                  </a:lnTo>
                  <a:lnTo>
                    <a:pt x="21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9" name="Freeform 300"/>
            <p:cNvSpPr/>
            <p:nvPr/>
          </p:nvSpPr>
          <p:spPr bwMode="auto">
            <a:xfrm>
              <a:off x="6699251" y="3224213"/>
              <a:ext cx="38100" cy="3651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6" y="11"/>
                </a:cxn>
                <a:cxn ang="0">
                  <a:pos x="50" y="18"/>
                </a:cxn>
                <a:cxn ang="0">
                  <a:pos x="34" y="33"/>
                </a:cxn>
                <a:cxn ang="0">
                  <a:pos x="2" y="61"/>
                </a:cxn>
                <a:cxn ang="0">
                  <a:pos x="2" y="61"/>
                </a:cxn>
                <a:cxn ang="0">
                  <a:pos x="1" y="63"/>
                </a:cxn>
                <a:cxn ang="0">
                  <a:pos x="0" y="64"/>
                </a:cxn>
                <a:cxn ang="0">
                  <a:pos x="1" y="66"/>
                </a:cxn>
                <a:cxn ang="0">
                  <a:pos x="2" y="67"/>
                </a:cxn>
                <a:cxn ang="0">
                  <a:pos x="3" y="68"/>
                </a:cxn>
                <a:cxn ang="0">
                  <a:pos x="5" y="69"/>
                </a:cxn>
                <a:cxn ang="0">
                  <a:pos x="7" y="69"/>
                </a:cxn>
                <a:cxn ang="0">
                  <a:pos x="9" y="68"/>
                </a:cxn>
                <a:cxn ang="0">
                  <a:pos x="9" y="68"/>
                </a:cxn>
                <a:cxn ang="0">
                  <a:pos x="42" y="39"/>
                </a:cxn>
                <a:cxn ang="0">
                  <a:pos x="57" y="23"/>
                </a:cxn>
                <a:cxn ang="0">
                  <a:pos x="64" y="16"/>
                </a:cxn>
                <a:cxn ang="0">
                  <a:pos x="72" y="7"/>
                </a:cxn>
                <a:cxn ang="0">
                  <a:pos x="72" y="7"/>
                </a:cxn>
                <a:cxn ang="0">
                  <a:pos x="72" y="5"/>
                </a:cxn>
                <a:cxn ang="0">
                  <a:pos x="72" y="4"/>
                </a:cxn>
                <a:cxn ang="0">
                  <a:pos x="72" y="1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4" y="0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2" h="69">
                  <a:moveTo>
                    <a:pt x="63" y="2"/>
                  </a:moveTo>
                  <a:lnTo>
                    <a:pt x="63" y="2"/>
                  </a:lnTo>
                  <a:lnTo>
                    <a:pt x="56" y="11"/>
                  </a:lnTo>
                  <a:lnTo>
                    <a:pt x="50" y="18"/>
                  </a:lnTo>
                  <a:lnTo>
                    <a:pt x="34" y="33"/>
                  </a:lnTo>
                  <a:lnTo>
                    <a:pt x="2" y="61"/>
                  </a:lnTo>
                  <a:lnTo>
                    <a:pt x="2" y="61"/>
                  </a:lnTo>
                  <a:lnTo>
                    <a:pt x="1" y="63"/>
                  </a:lnTo>
                  <a:lnTo>
                    <a:pt x="0" y="64"/>
                  </a:lnTo>
                  <a:lnTo>
                    <a:pt x="1" y="66"/>
                  </a:lnTo>
                  <a:lnTo>
                    <a:pt x="2" y="67"/>
                  </a:lnTo>
                  <a:lnTo>
                    <a:pt x="3" y="68"/>
                  </a:lnTo>
                  <a:lnTo>
                    <a:pt x="5" y="69"/>
                  </a:lnTo>
                  <a:lnTo>
                    <a:pt x="7" y="69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42" y="39"/>
                  </a:lnTo>
                  <a:lnTo>
                    <a:pt x="57" y="23"/>
                  </a:lnTo>
                  <a:lnTo>
                    <a:pt x="64" y="16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2" y="5"/>
                  </a:lnTo>
                  <a:lnTo>
                    <a:pt x="72" y="4"/>
                  </a:lnTo>
                  <a:lnTo>
                    <a:pt x="72" y="1"/>
                  </a:lnTo>
                  <a:lnTo>
                    <a:pt x="70" y="0"/>
                  </a:lnTo>
                  <a:lnTo>
                    <a:pt x="67" y="0"/>
                  </a:lnTo>
                  <a:lnTo>
                    <a:pt x="64" y="0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0" name="Freeform 301"/>
            <p:cNvSpPr/>
            <p:nvPr/>
          </p:nvSpPr>
          <p:spPr bwMode="auto">
            <a:xfrm>
              <a:off x="6694488" y="3271838"/>
              <a:ext cx="39688" cy="39688"/>
            </a:xfrm>
            <a:custGeom>
              <a:avLst/>
              <a:gdLst/>
              <a:ahLst/>
              <a:cxnLst>
                <a:cxn ang="0">
                  <a:pos x="65" y="3"/>
                </a:cxn>
                <a:cxn ang="0">
                  <a:pos x="65" y="3"/>
                </a:cxn>
                <a:cxn ang="0">
                  <a:pos x="63" y="7"/>
                </a:cxn>
                <a:cxn ang="0">
                  <a:pos x="61" y="11"/>
                </a:cxn>
                <a:cxn ang="0">
                  <a:pos x="53" y="18"/>
                </a:cxn>
                <a:cxn ang="0">
                  <a:pos x="36" y="31"/>
                </a:cxn>
                <a:cxn ang="0">
                  <a:pos x="36" y="31"/>
                </a:cxn>
                <a:cxn ang="0">
                  <a:pos x="18" y="48"/>
                </a:cxn>
                <a:cxn ang="0">
                  <a:pos x="9" y="58"/>
                </a:cxn>
                <a:cxn ang="0">
                  <a:pos x="1" y="68"/>
                </a:cxn>
                <a:cxn ang="0">
                  <a:pos x="1" y="68"/>
                </a:cxn>
                <a:cxn ang="0">
                  <a:pos x="0" y="70"/>
                </a:cxn>
                <a:cxn ang="0">
                  <a:pos x="0" y="72"/>
                </a:cxn>
                <a:cxn ang="0">
                  <a:pos x="1" y="73"/>
                </a:cxn>
                <a:cxn ang="0">
                  <a:pos x="3" y="74"/>
                </a:cxn>
                <a:cxn ang="0">
                  <a:pos x="6" y="75"/>
                </a:cxn>
                <a:cxn ang="0">
                  <a:pos x="8" y="74"/>
                </a:cxn>
                <a:cxn ang="0">
                  <a:pos x="9" y="73"/>
                </a:cxn>
                <a:cxn ang="0">
                  <a:pos x="9" y="73"/>
                </a:cxn>
                <a:cxn ang="0">
                  <a:pos x="19" y="62"/>
                </a:cxn>
                <a:cxn ang="0">
                  <a:pos x="29" y="51"/>
                </a:cxn>
                <a:cxn ang="0">
                  <a:pos x="51" y="32"/>
                </a:cxn>
                <a:cxn ang="0">
                  <a:pos x="51" y="32"/>
                </a:cxn>
                <a:cxn ang="0">
                  <a:pos x="65" y="20"/>
                </a:cxn>
                <a:cxn ang="0">
                  <a:pos x="68" y="17"/>
                </a:cxn>
                <a:cxn ang="0">
                  <a:pos x="70" y="13"/>
                </a:cxn>
                <a:cxn ang="0">
                  <a:pos x="73" y="10"/>
                </a:cxn>
                <a:cxn ang="0">
                  <a:pos x="75" y="5"/>
                </a:cxn>
                <a:cxn ang="0">
                  <a:pos x="75" y="5"/>
                </a:cxn>
                <a:cxn ang="0">
                  <a:pos x="74" y="3"/>
                </a:cxn>
                <a:cxn ang="0">
                  <a:pos x="74" y="2"/>
                </a:cxn>
                <a:cxn ang="0">
                  <a:pos x="70" y="0"/>
                </a:cxn>
                <a:cxn ang="0">
                  <a:pos x="68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5" y="3"/>
                </a:cxn>
                <a:cxn ang="0">
                  <a:pos x="65" y="3"/>
                </a:cxn>
              </a:cxnLst>
              <a:rect l="0" t="0" r="r" b="b"/>
              <a:pathLst>
                <a:path w="75" h="75">
                  <a:moveTo>
                    <a:pt x="65" y="3"/>
                  </a:moveTo>
                  <a:lnTo>
                    <a:pt x="65" y="3"/>
                  </a:lnTo>
                  <a:lnTo>
                    <a:pt x="63" y="7"/>
                  </a:lnTo>
                  <a:lnTo>
                    <a:pt x="61" y="11"/>
                  </a:lnTo>
                  <a:lnTo>
                    <a:pt x="53" y="18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18" y="48"/>
                  </a:lnTo>
                  <a:lnTo>
                    <a:pt x="9" y="58"/>
                  </a:lnTo>
                  <a:lnTo>
                    <a:pt x="1" y="68"/>
                  </a:lnTo>
                  <a:lnTo>
                    <a:pt x="1" y="68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1" y="73"/>
                  </a:lnTo>
                  <a:lnTo>
                    <a:pt x="3" y="74"/>
                  </a:lnTo>
                  <a:lnTo>
                    <a:pt x="6" y="75"/>
                  </a:lnTo>
                  <a:lnTo>
                    <a:pt x="8" y="74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19" y="62"/>
                  </a:lnTo>
                  <a:lnTo>
                    <a:pt x="29" y="51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65" y="20"/>
                  </a:lnTo>
                  <a:lnTo>
                    <a:pt x="68" y="17"/>
                  </a:lnTo>
                  <a:lnTo>
                    <a:pt x="70" y="13"/>
                  </a:lnTo>
                  <a:lnTo>
                    <a:pt x="73" y="10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4" y="3"/>
                  </a:lnTo>
                  <a:lnTo>
                    <a:pt x="74" y="2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5" y="3"/>
                  </a:lnTo>
                  <a:lnTo>
                    <a:pt x="65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1" name="Freeform 302"/>
            <p:cNvSpPr/>
            <p:nvPr/>
          </p:nvSpPr>
          <p:spPr bwMode="auto">
            <a:xfrm>
              <a:off x="6697663" y="3328988"/>
              <a:ext cx="33338" cy="33338"/>
            </a:xfrm>
            <a:custGeom>
              <a:avLst/>
              <a:gdLst/>
              <a:ahLst/>
              <a:cxnLst>
                <a:cxn ang="0">
                  <a:pos x="57" y="1"/>
                </a:cxn>
                <a:cxn ang="0">
                  <a:pos x="57" y="1"/>
                </a:cxn>
                <a:cxn ang="0">
                  <a:pos x="43" y="13"/>
                </a:cxn>
                <a:cxn ang="0">
                  <a:pos x="29" y="25"/>
                </a:cxn>
                <a:cxn ang="0">
                  <a:pos x="1" y="52"/>
                </a:cxn>
                <a:cxn ang="0">
                  <a:pos x="1" y="52"/>
                </a:cxn>
                <a:cxn ang="0">
                  <a:pos x="0" y="53"/>
                </a:cxn>
                <a:cxn ang="0">
                  <a:pos x="0" y="55"/>
                </a:cxn>
                <a:cxn ang="0">
                  <a:pos x="1" y="57"/>
                </a:cxn>
                <a:cxn ang="0">
                  <a:pos x="2" y="58"/>
                </a:cxn>
                <a:cxn ang="0">
                  <a:pos x="3" y="59"/>
                </a:cxn>
                <a:cxn ang="0">
                  <a:pos x="5" y="61"/>
                </a:cxn>
                <a:cxn ang="0">
                  <a:pos x="6" y="59"/>
                </a:cxn>
                <a:cxn ang="0">
                  <a:pos x="8" y="58"/>
                </a:cxn>
                <a:cxn ang="0">
                  <a:pos x="8" y="58"/>
                </a:cxn>
                <a:cxn ang="0">
                  <a:pos x="34" y="34"/>
                </a:cxn>
                <a:cxn ang="0">
                  <a:pos x="48" y="21"/>
                </a:cxn>
                <a:cxn ang="0">
                  <a:pos x="62" y="10"/>
                </a:cxn>
                <a:cxn ang="0">
                  <a:pos x="62" y="10"/>
                </a:cxn>
                <a:cxn ang="0">
                  <a:pos x="63" y="8"/>
                </a:cxn>
                <a:cxn ang="0">
                  <a:pos x="64" y="6"/>
                </a:cxn>
                <a:cxn ang="0">
                  <a:pos x="63" y="2"/>
                </a:cxn>
                <a:cxn ang="0">
                  <a:pos x="62" y="1"/>
                </a:cxn>
                <a:cxn ang="0">
                  <a:pos x="61" y="0"/>
                </a:cxn>
                <a:cxn ang="0">
                  <a:pos x="59" y="0"/>
                </a:cxn>
                <a:cxn ang="0">
                  <a:pos x="57" y="1"/>
                </a:cxn>
                <a:cxn ang="0">
                  <a:pos x="57" y="1"/>
                </a:cxn>
              </a:cxnLst>
              <a:rect l="0" t="0" r="r" b="b"/>
              <a:pathLst>
                <a:path w="64" h="61">
                  <a:moveTo>
                    <a:pt x="57" y="1"/>
                  </a:moveTo>
                  <a:lnTo>
                    <a:pt x="57" y="1"/>
                  </a:lnTo>
                  <a:lnTo>
                    <a:pt x="43" y="13"/>
                  </a:lnTo>
                  <a:lnTo>
                    <a:pt x="29" y="25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0" y="53"/>
                  </a:lnTo>
                  <a:lnTo>
                    <a:pt x="0" y="55"/>
                  </a:lnTo>
                  <a:lnTo>
                    <a:pt x="1" y="57"/>
                  </a:lnTo>
                  <a:lnTo>
                    <a:pt x="2" y="58"/>
                  </a:lnTo>
                  <a:lnTo>
                    <a:pt x="3" y="59"/>
                  </a:lnTo>
                  <a:lnTo>
                    <a:pt x="5" y="61"/>
                  </a:lnTo>
                  <a:lnTo>
                    <a:pt x="6" y="59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34" y="34"/>
                  </a:lnTo>
                  <a:lnTo>
                    <a:pt x="48" y="21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3" y="8"/>
                  </a:lnTo>
                  <a:lnTo>
                    <a:pt x="64" y="6"/>
                  </a:lnTo>
                  <a:lnTo>
                    <a:pt x="63" y="2"/>
                  </a:lnTo>
                  <a:lnTo>
                    <a:pt x="62" y="1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57" y="1"/>
                  </a:lnTo>
                  <a:lnTo>
                    <a:pt x="5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2" name="Freeform 303"/>
            <p:cNvSpPr/>
            <p:nvPr/>
          </p:nvSpPr>
          <p:spPr bwMode="auto">
            <a:xfrm>
              <a:off x="6697663" y="3379788"/>
              <a:ext cx="33338" cy="34925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47" y="6"/>
                </a:cxn>
                <a:cxn ang="0">
                  <a:pos x="38" y="13"/>
                </a:cxn>
                <a:cxn ang="0">
                  <a:pos x="31" y="20"/>
                </a:cxn>
                <a:cxn ang="0">
                  <a:pos x="25" y="28"/>
                </a:cxn>
                <a:cxn ang="0">
                  <a:pos x="13" y="44"/>
                </a:cxn>
                <a:cxn ang="0">
                  <a:pos x="1" y="61"/>
                </a:cxn>
                <a:cxn ang="0">
                  <a:pos x="1" y="61"/>
                </a:cxn>
                <a:cxn ang="0">
                  <a:pos x="0" y="63"/>
                </a:cxn>
                <a:cxn ang="0">
                  <a:pos x="0" y="65"/>
                </a:cxn>
                <a:cxn ang="0">
                  <a:pos x="1" y="66"/>
                </a:cxn>
                <a:cxn ang="0">
                  <a:pos x="2" y="67"/>
                </a:cxn>
                <a:cxn ang="0">
                  <a:pos x="4" y="68"/>
                </a:cxn>
                <a:cxn ang="0">
                  <a:pos x="6" y="68"/>
                </a:cxn>
                <a:cxn ang="0">
                  <a:pos x="7" y="67"/>
                </a:cxn>
                <a:cxn ang="0">
                  <a:pos x="9" y="66"/>
                </a:cxn>
                <a:cxn ang="0">
                  <a:pos x="9" y="66"/>
                </a:cxn>
                <a:cxn ang="0">
                  <a:pos x="20" y="49"/>
                </a:cxn>
                <a:cxn ang="0">
                  <a:pos x="31" y="34"/>
                </a:cxn>
                <a:cxn ang="0">
                  <a:pos x="45" y="20"/>
                </a:cxn>
                <a:cxn ang="0">
                  <a:pos x="52" y="14"/>
                </a:cxn>
                <a:cxn ang="0">
                  <a:pos x="60" y="8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8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68">
                  <a:moveTo>
                    <a:pt x="55" y="0"/>
                  </a:moveTo>
                  <a:lnTo>
                    <a:pt x="55" y="0"/>
                  </a:lnTo>
                  <a:lnTo>
                    <a:pt x="47" y="6"/>
                  </a:lnTo>
                  <a:lnTo>
                    <a:pt x="38" y="13"/>
                  </a:lnTo>
                  <a:lnTo>
                    <a:pt x="31" y="20"/>
                  </a:lnTo>
                  <a:lnTo>
                    <a:pt x="25" y="28"/>
                  </a:lnTo>
                  <a:lnTo>
                    <a:pt x="13" y="44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0" y="63"/>
                  </a:lnTo>
                  <a:lnTo>
                    <a:pt x="0" y="65"/>
                  </a:lnTo>
                  <a:lnTo>
                    <a:pt x="1" y="66"/>
                  </a:lnTo>
                  <a:lnTo>
                    <a:pt x="2" y="67"/>
                  </a:lnTo>
                  <a:lnTo>
                    <a:pt x="4" y="68"/>
                  </a:lnTo>
                  <a:lnTo>
                    <a:pt x="6" y="68"/>
                  </a:lnTo>
                  <a:lnTo>
                    <a:pt x="7" y="67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20" y="49"/>
                  </a:lnTo>
                  <a:lnTo>
                    <a:pt x="31" y="34"/>
                  </a:lnTo>
                  <a:lnTo>
                    <a:pt x="45" y="20"/>
                  </a:lnTo>
                  <a:lnTo>
                    <a:pt x="52" y="14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8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3" name="Freeform 304"/>
            <p:cNvSpPr/>
            <p:nvPr/>
          </p:nvSpPr>
          <p:spPr bwMode="auto">
            <a:xfrm>
              <a:off x="6699251" y="3429001"/>
              <a:ext cx="31750" cy="34925"/>
            </a:xfrm>
            <a:custGeom>
              <a:avLst/>
              <a:gdLst/>
              <a:ahLst/>
              <a:cxnLst>
                <a:cxn ang="0">
                  <a:pos x="51" y="3"/>
                </a:cxn>
                <a:cxn ang="0">
                  <a:pos x="51" y="3"/>
                </a:cxn>
                <a:cxn ang="0">
                  <a:pos x="50" y="5"/>
                </a:cxn>
                <a:cxn ang="0">
                  <a:pos x="49" y="7"/>
                </a:cxn>
                <a:cxn ang="0">
                  <a:pos x="45" y="11"/>
                </a:cxn>
                <a:cxn ang="0">
                  <a:pos x="35" y="18"/>
                </a:cxn>
                <a:cxn ang="0">
                  <a:pos x="35" y="18"/>
                </a:cxn>
                <a:cxn ang="0">
                  <a:pos x="21" y="31"/>
                </a:cxn>
                <a:cxn ang="0">
                  <a:pos x="21" y="31"/>
                </a:cxn>
                <a:cxn ang="0">
                  <a:pos x="15" y="37"/>
                </a:cxn>
                <a:cxn ang="0">
                  <a:pos x="9" y="45"/>
                </a:cxn>
                <a:cxn ang="0">
                  <a:pos x="4" y="52"/>
                </a:cxn>
                <a:cxn ang="0">
                  <a:pos x="1" y="60"/>
                </a:cxn>
                <a:cxn ang="0">
                  <a:pos x="1" y="60"/>
                </a:cxn>
                <a:cxn ang="0">
                  <a:pos x="0" y="62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5"/>
                </a:cxn>
                <a:cxn ang="0">
                  <a:pos x="6" y="66"/>
                </a:cxn>
                <a:cxn ang="0">
                  <a:pos x="7" y="65"/>
                </a:cxn>
                <a:cxn ang="0">
                  <a:pos x="10" y="64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2" y="57"/>
                </a:cxn>
                <a:cxn ang="0">
                  <a:pos x="15" y="53"/>
                </a:cxn>
                <a:cxn ang="0">
                  <a:pos x="21" y="45"/>
                </a:cxn>
                <a:cxn ang="0">
                  <a:pos x="38" y="29"/>
                </a:cxn>
                <a:cxn ang="0">
                  <a:pos x="38" y="29"/>
                </a:cxn>
                <a:cxn ang="0">
                  <a:pos x="44" y="24"/>
                </a:cxn>
                <a:cxn ang="0">
                  <a:pos x="51" y="19"/>
                </a:cxn>
                <a:cxn ang="0">
                  <a:pos x="56" y="12"/>
                </a:cxn>
                <a:cxn ang="0">
                  <a:pos x="58" y="9"/>
                </a:cxn>
                <a:cxn ang="0">
                  <a:pos x="60" y="5"/>
                </a:cxn>
                <a:cxn ang="0">
                  <a:pos x="60" y="5"/>
                </a:cxn>
                <a:cxn ang="0">
                  <a:pos x="60" y="3"/>
                </a:cxn>
                <a:cxn ang="0">
                  <a:pos x="59" y="2"/>
                </a:cxn>
                <a:cxn ang="0">
                  <a:pos x="58" y="0"/>
                </a:cxn>
                <a:cxn ang="0">
                  <a:pos x="56" y="0"/>
                </a:cxn>
                <a:cxn ang="0">
                  <a:pos x="54" y="0"/>
                </a:cxn>
                <a:cxn ang="0">
                  <a:pos x="53" y="0"/>
                </a:cxn>
                <a:cxn ang="0">
                  <a:pos x="52" y="1"/>
                </a:cxn>
                <a:cxn ang="0">
                  <a:pos x="51" y="3"/>
                </a:cxn>
                <a:cxn ang="0">
                  <a:pos x="51" y="3"/>
                </a:cxn>
              </a:cxnLst>
              <a:rect l="0" t="0" r="r" b="b"/>
              <a:pathLst>
                <a:path w="60" h="66">
                  <a:moveTo>
                    <a:pt x="51" y="3"/>
                  </a:moveTo>
                  <a:lnTo>
                    <a:pt x="51" y="3"/>
                  </a:lnTo>
                  <a:lnTo>
                    <a:pt x="50" y="5"/>
                  </a:lnTo>
                  <a:lnTo>
                    <a:pt x="49" y="7"/>
                  </a:lnTo>
                  <a:lnTo>
                    <a:pt x="45" y="11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15" y="37"/>
                  </a:lnTo>
                  <a:lnTo>
                    <a:pt x="9" y="45"/>
                  </a:lnTo>
                  <a:lnTo>
                    <a:pt x="4" y="52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0" y="62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5"/>
                  </a:lnTo>
                  <a:lnTo>
                    <a:pt x="6" y="66"/>
                  </a:lnTo>
                  <a:lnTo>
                    <a:pt x="7" y="65"/>
                  </a:lnTo>
                  <a:lnTo>
                    <a:pt x="10" y="64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2" y="57"/>
                  </a:lnTo>
                  <a:lnTo>
                    <a:pt x="15" y="53"/>
                  </a:lnTo>
                  <a:lnTo>
                    <a:pt x="21" y="45"/>
                  </a:lnTo>
                  <a:lnTo>
                    <a:pt x="38" y="29"/>
                  </a:lnTo>
                  <a:lnTo>
                    <a:pt x="38" y="29"/>
                  </a:lnTo>
                  <a:lnTo>
                    <a:pt x="44" y="24"/>
                  </a:lnTo>
                  <a:lnTo>
                    <a:pt x="51" y="19"/>
                  </a:lnTo>
                  <a:lnTo>
                    <a:pt x="56" y="12"/>
                  </a:lnTo>
                  <a:lnTo>
                    <a:pt x="58" y="9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3"/>
                  </a:lnTo>
                  <a:lnTo>
                    <a:pt x="59" y="2"/>
                  </a:lnTo>
                  <a:lnTo>
                    <a:pt x="58" y="0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3" y="0"/>
                  </a:lnTo>
                  <a:lnTo>
                    <a:pt x="52" y="1"/>
                  </a:lnTo>
                  <a:lnTo>
                    <a:pt x="51" y="3"/>
                  </a:lnTo>
                  <a:lnTo>
                    <a:pt x="51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4" name="Freeform 305"/>
            <p:cNvSpPr/>
            <p:nvPr/>
          </p:nvSpPr>
          <p:spPr bwMode="auto">
            <a:xfrm>
              <a:off x="6704013" y="3460751"/>
              <a:ext cx="30163" cy="36513"/>
            </a:xfrm>
            <a:custGeom>
              <a:avLst/>
              <a:gdLst/>
              <a:ahLst/>
              <a:cxnLst>
                <a:cxn ang="0">
                  <a:pos x="49" y="1"/>
                </a:cxn>
                <a:cxn ang="0">
                  <a:pos x="49" y="1"/>
                </a:cxn>
                <a:cxn ang="0">
                  <a:pos x="24" y="31"/>
                </a:cxn>
                <a:cxn ang="0">
                  <a:pos x="12" y="46"/>
                </a:cxn>
                <a:cxn ang="0">
                  <a:pos x="1" y="61"/>
                </a:cxn>
                <a:cxn ang="0">
                  <a:pos x="1" y="61"/>
                </a:cxn>
                <a:cxn ang="0">
                  <a:pos x="0" y="63"/>
                </a:cxn>
                <a:cxn ang="0">
                  <a:pos x="1" y="65"/>
                </a:cxn>
                <a:cxn ang="0">
                  <a:pos x="1" y="66"/>
                </a:cxn>
                <a:cxn ang="0">
                  <a:pos x="3" y="67"/>
                </a:cxn>
                <a:cxn ang="0">
                  <a:pos x="4" y="69"/>
                </a:cxn>
                <a:cxn ang="0">
                  <a:pos x="6" y="69"/>
                </a:cxn>
                <a:cxn ang="0">
                  <a:pos x="8" y="69"/>
                </a:cxn>
                <a:cxn ang="0">
                  <a:pos x="9" y="66"/>
                </a:cxn>
                <a:cxn ang="0">
                  <a:pos x="9" y="66"/>
                </a:cxn>
                <a:cxn ang="0">
                  <a:pos x="20" y="51"/>
                </a:cxn>
                <a:cxn ang="0">
                  <a:pos x="32" y="36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7" y="6"/>
                </a:cxn>
                <a:cxn ang="0">
                  <a:pos x="58" y="4"/>
                </a:cxn>
                <a:cxn ang="0">
                  <a:pos x="57" y="2"/>
                </a:cxn>
                <a:cxn ang="0">
                  <a:pos x="56" y="1"/>
                </a:cxn>
                <a:cxn ang="0">
                  <a:pos x="54" y="0"/>
                </a:cxn>
                <a:cxn ang="0">
                  <a:pos x="52" y="0"/>
                </a:cxn>
                <a:cxn ang="0">
                  <a:pos x="50" y="0"/>
                </a:cxn>
                <a:cxn ang="0">
                  <a:pos x="49" y="1"/>
                </a:cxn>
                <a:cxn ang="0">
                  <a:pos x="49" y="1"/>
                </a:cxn>
              </a:cxnLst>
              <a:rect l="0" t="0" r="r" b="b"/>
              <a:pathLst>
                <a:path w="58" h="69">
                  <a:moveTo>
                    <a:pt x="49" y="1"/>
                  </a:moveTo>
                  <a:lnTo>
                    <a:pt x="49" y="1"/>
                  </a:lnTo>
                  <a:lnTo>
                    <a:pt x="24" y="31"/>
                  </a:lnTo>
                  <a:lnTo>
                    <a:pt x="12" y="46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0" y="63"/>
                  </a:lnTo>
                  <a:lnTo>
                    <a:pt x="1" y="65"/>
                  </a:lnTo>
                  <a:lnTo>
                    <a:pt x="1" y="66"/>
                  </a:lnTo>
                  <a:lnTo>
                    <a:pt x="3" y="67"/>
                  </a:lnTo>
                  <a:lnTo>
                    <a:pt x="4" y="69"/>
                  </a:lnTo>
                  <a:lnTo>
                    <a:pt x="6" y="69"/>
                  </a:lnTo>
                  <a:lnTo>
                    <a:pt x="8" y="69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20" y="51"/>
                  </a:lnTo>
                  <a:lnTo>
                    <a:pt x="32" y="36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6"/>
                  </a:lnTo>
                  <a:lnTo>
                    <a:pt x="58" y="4"/>
                  </a:lnTo>
                  <a:lnTo>
                    <a:pt x="57" y="2"/>
                  </a:lnTo>
                  <a:lnTo>
                    <a:pt x="56" y="1"/>
                  </a:lnTo>
                  <a:lnTo>
                    <a:pt x="54" y="0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49" y="1"/>
                  </a:lnTo>
                  <a:lnTo>
                    <a:pt x="49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5" name="Freeform 306"/>
            <p:cNvSpPr/>
            <p:nvPr/>
          </p:nvSpPr>
          <p:spPr bwMode="auto">
            <a:xfrm>
              <a:off x="6704013" y="3514726"/>
              <a:ext cx="34925" cy="36513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43" y="14"/>
                </a:cxn>
                <a:cxn ang="0">
                  <a:pos x="29" y="29"/>
                </a:cxn>
                <a:cxn ang="0">
                  <a:pos x="14" y="44"/>
                </a:cxn>
                <a:cxn ang="0">
                  <a:pos x="1" y="60"/>
                </a:cxn>
                <a:cxn ang="0">
                  <a:pos x="1" y="60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1" y="67"/>
                </a:cxn>
                <a:cxn ang="0">
                  <a:pos x="3" y="68"/>
                </a:cxn>
                <a:cxn ang="0">
                  <a:pos x="4" y="68"/>
                </a:cxn>
                <a:cxn ang="0">
                  <a:pos x="6" y="68"/>
                </a:cxn>
                <a:cxn ang="0">
                  <a:pos x="7" y="67"/>
                </a:cxn>
                <a:cxn ang="0">
                  <a:pos x="7" y="67"/>
                </a:cxn>
                <a:cxn ang="0">
                  <a:pos x="20" y="51"/>
                </a:cxn>
                <a:cxn ang="0">
                  <a:pos x="35" y="35"/>
                </a:cxn>
                <a:cxn ang="0">
                  <a:pos x="50" y="20"/>
                </a:cxn>
                <a:cxn ang="0">
                  <a:pos x="67" y="7"/>
                </a:cxn>
                <a:cxn ang="0">
                  <a:pos x="67" y="7"/>
                </a:cxn>
                <a:cxn ang="0">
                  <a:pos x="68" y="6"/>
                </a:cxn>
                <a:cxn ang="0">
                  <a:pos x="68" y="4"/>
                </a:cxn>
                <a:cxn ang="0">
                  <a:pos x="68" y="3"/>
                </a:cxn>
                <a:cxn ang="0">
                  <a:pos x="67" y="1"/>
                </a:cxn>
                <a:cxn ang="0">
                  <a:pos x="64" y="0"/>
                </a:cxn>
                <a:cxn ang="0">
                  <a:pos x="62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68">
                  <a:moveTo>
                    <a:pt x="60" y="1"/>
                  </a:moveTo>
                  <a:lnTo>
                    <a:pt x="60" y="1"/>
                  </a:lnTo>
                  <a:lnTo>
                    <a:pt x="43" y="14"/>
                  </a:lnTo>
                  <a:lnTo>
                    <a:pt x="29" y="29"/>
                  </a:lnTo>
                  <a:lnTo>
                    <a:pt x="14" y="44"/>
                  </a:lnTo>
                  <a:lnTo>
                    <a:pt x="1" y="60"/>
                  </a:lnTo>
                  <a:lnTo>
                    <a:pt x="1" y="60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1" y="67"/>
                  </a:lnTo>
                  <a:lnTo>
                    <a:pt x="3" y="68"/>
                  </a:lnTo>
                  <a:lnTo>
                    <a:pt x="4" y="68"/>
                  </a:lnTo>
                  <a:lnTo>
                    <a:pt x="6" y="68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20" y="51"/>
                  </a:lnTo>
                  <a:lnTo>
                    <a:pt x="35" y="35"/>
                  </a:lnTo>
                  <a:lnTo>
                    <a:pt x="50" y="20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8" y="6"/>
                  </a:lnTo>
                  <a:lnTo>
                    <a:pt x="68" y="4"/>
                  </a:lnTo>
                  <a:lnTo>
                    <a:pt x="68" y="3"/>
                  </a:lnTo>
                  <a:lnTo>
                    <a:pt x="67" y="1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6" name="Freeform 307"/>
            <p:cNvSpPr/>
            <p:nvPr/>
          </p:nvSpPr>
          <p:spPr bwMode="auto">
            <a:xfrm>
              <a:off x="6704013" y="3554413"/>
              <a:ext cx="26988" cy="38100"/>
            </a:xfrm>
            <a:custGeom>
              <a:avLst/>
              <a:gdLst/>
              <a:ahLst/>
              <a:cxnLst>
                <a:cxn ang="0">
                  <a:pos x="42" y="6"/>
                </a:cxn>
                <a:cxn ang="0">
                  <a:pos x="42" y="6"/>
                </a:cxn>
                <a:cxn ang="0">
                  <a:pos x="41" y="9"/>
                </a:cxn>
                <a:cxn ang="0">
                  <a:pos x="39" y="13"/>
                </a:cxn>
                <a:cxn ang="0">
                  <a:pos x="34" y="20"/>
                </a:cxn>
                <a:cxn ang="0">
                  <a:pos x="22" y="33"/>
                </a:cxn>
                <a:cxn ang="0">
                  <a:pos x="22" y="33"/>
                </a:cxn>
                <a:cxn ang="0">
                  <a:pos x="11" y="47"/>
                </a:cxn>
                <a:cxn ang="0">
                  <a:pos x="1" y="62"/>
                </a:cxn>
                <a:cxn ang="0">
                  <a:pos x="1" y="62"/>
                </a:cxn>
                <a:cxn ang="0">
                  <a:pos x="0" y="63"/>
                </a:cxn>
                <a:cxn ang="0">
                  <a:pos x="0" y="65"/>
                </a:cxn>
                <a:cxn ang="0">
                  <a:pos x="1" y="68"/>
                </a:cxn>
                <a:cxn ang="0">
                  <a:pos x="3" y="69"/>
                </a:cxn>
                <a:cxn ang="0">
                  <a:pos x="4" y="70"/>
                </a:cxn>
                <a:cxn ang="0">
                  <a:pos x="6" y="69"/>
                </a:cxn>
                <a:cxn ang="0">
                  <a:pos x="7" y="68"/>
                </a:cxn>
                <a:cxn ang="0">
                  <a:pos x="7" y="68"/>
                </a:cxn>
                <a:cxn ang="0">
                  <a:pos x="20" y="50"/>
                </a:cxn>
                <a:cxn ang="0">
                  <a:pos x="35" y="33"/>
                </a:cxn>
                <a:cxn ang="0">
                  <a:pos x="35" y="33"/>
                </a:cxn>
                <a:cxn ang="0">
                  <a:pos x="41" y="26"/>
                </a:cxn>
                <a:cxn ang="0">
                  <a:pos x="45" y="20"/>
                </a:cxn>
                <a:cxn ang="0">
                  <a:pos x="49" y="13"/>
                </a:cxn>
                <a:cxn ang="0">
                  <a:pos x="51" y="6"/>
                </a:cxn>
                <a:cxn ang="0">
                  <a:pos x="51" y="6"/>
                </a:cxn>
                <a:cxn ang="0">
                  <a:pos x="51" y="3"/>
                </a:cxn>
                <a:cxn ang="0">
                  <a:pos x="50" y="1"/>
                </a:cxn>
                <a:cxn ang="0">
                  <a:pos x="48" y="0"/>
                </a:cxn>
                <a:cxn ang="0">
                  <a:pos x="47" y="0"/>
                </a:cxn>
                <a:cxn ang="0">
                  <a:pos x="43" y="1"/>
                </a:cxn>
                <a:cxn ang="0">
                  <a:pos x="42" y="3"/>
                </a:cxn>
                <a:cxn ang="0">
                  <a:pos x="42" y="6"/>
                </a:cxn>
                <a:cxn ang="0">
                  <a:pos x="42" y="6"/>
                </a:cxn>
              </a:cxnLst>
              <a:rect l="0" t="0" r="r" b="b"/>
              <a:pathLst>
                <a:path w="51" h="70">
                  <a:moveTo>
                    <a:pt x="42" y="6"/>
                  </a:moveTo>
                  <a:lnTo>
                    <a:pt x="42" y="6"/>
                  </a:lnTo>
                  <a:lnTo>
                    <a:pt x="41" y="9"/>
                  </a:lnTo>
                  <a:lnTo>
                    <a:pt x="39" y="13"/>
                  </a:lnTo>
                  <a:lnTo>
                    <a:pt x="34" y="20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11" y="47"/>
                  </a:lnTo>
                  <a:lnTo>
                    <a:pt x="1" y="62"/>
                  </a:lnTo>
                  <a:lnTo>
                    <a:pt x="1" y="62"/>
                  </a:lnTo>
                  <a:lnTo>
                    <a:pt x="0" y="63"/>
                  </a:lnTo>
                  <a:lnTo>
                    <a:pt x="0" y="65"/>
                  </a:lnTo>
                  <a:lnTo>
                    <a:pt x="1" y="68"/>
                  </a:lnTo>
                  <a:lnTo>
                    <a:pt x="3" y="69"/>
                  </a:lnTo>
                  <a:lnTo>
                    <a:pt x="4" y="70"/>
                  </a:lnTo>
                  <a:lnTo>
                    <a:pt x="6" y="69"/>
                  </a:lnTo>
                  <a:lnTo>
                    <a:pt x="7" y="68"/>
                  </a:lnTo>
                  <a:lnTo>
                    <a:pt x="7" y="68"/>
                  </a:lnTo>
                  <a:lnTo>
                    <a:pt x="20" y="50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41" y="26"/>
                  </a:lnTo>
                  <a:lnTo>
                    <a:pt x="45" y="20"/>
                  </a:lnTo>
                  <a:lnTo>
                    <a:pt x="49" y="13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3"/>
                  </a:lnTo>
                  <a:lnTo>
                    <a:pt x="50" y="1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43" y="1"/>
                  </a:lnTo>
                  <a:lnTo>
                    <a:pt x="42" y="3"/>
                  </a:lnTo>
                  <a:lnTo>
                    <a:pt x="42" y="6"/>
                  </a:lnTo>
                  <a:lnTo>
                    <a:pt x="42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7" name="Freeform 308"/>
            <p:cNvSpPr/>
            <p:nvPr/>
          </p:nvSpPr>
          <p:spPr bwMode="auto">
            <a:xfrm>
              <a:off x="6704013" y="3603626"/>
              <a:ext cx="28575" cy="30163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6" y="2"/>
                </a:cxn>
                <a:cxn ang="0">
                  <a:pos x="22" y="24"/>
                </a:cxn>
                <a:cxn ang="0">
                  <a:pos x="1" y="48"/>
                </a:cxn>
                <a:cxn ang="0">
                  <a:pos x="1" y="48"/>
                </a:cxn>
                <a:cxn ang="0">
                  <a:pos x="0" y="50"/>
                </a:cxn>
                <a:cxn ang="0">
                  <a:pos x="0" y="52"/>
                </a:cxn>
                <a:cxn ang="0">
                  <a:pos x="0" y="54"/>
                </a:cxn>
                <a:cxn ang="0">
                  <a:pos x="1" y="56"/>
                </a:cxn>
                <a:cxn ang="0">
                  <a:pos x="3" y="57"/>
                </a:cxn>
                <a:cxn ang="0">
                  <a:pos x="4" y="57"/>
                </a:cxn>
                <a:cxn ang="0">
                  <a:pos x="6" y="57"/>
                </a:cxn>
                <a:cxn ang="0">
                  <a:pos x="7" y="56"/>
                </a:cxn>
                <a:cxn ang="0">
                  <a:pos x="7" y="56"/>
                </a:cxn>
                <a:cxn ang="0">
                  <a:pos x="30" y="32"/>
                </a:cxn>
                <a:cxn ang="0">
                  <a:pos x="52" y="8"/>
                </a:cxn>
                <a:cxn ang="0">
                  <a:pos x="52" y="8"/>
                </a:cxn>
                <a:cxn ang="0">
                  <a:pos x="53" y="6"/>
                </a:cxn>
                <a:cxn ang="0">
                  <a:pos x="53" y="5"/>
                </a:cxn>
                <a:cxn ang="0">
                  <a:pos x="53" y="3"/>
                </a:cxn>
                <a:cxn ang="0">
                  <a:pos x="52" y="2"/>
                </a:cxn>
                <a:cxn ang="0">
                  <a:pos x="51" y="1"/>
                </a:cxn>
                <a:cxn ang="0">
                  <a:pos x="49" y="0"/>
                </a:cxn>
                <a:cxn ang="0">
                  <a:pos x="47" y="0"/>
                </a:cxn>
                <a:cxn ang="0">
                  <a:pos x="46" y="2"/>
                </a:cxn>
                <a:cxn ang="0">
                  <a:pos x="46" y="2"/>
                </a:cxn>
              </a:cxnLst>
              <a:rect l="0" t="0" r="r" b="b"/>
              <a:pathLst>
                <a:path w="53" h="57">
                  <a:moveTo>
                    <a:pt x="46" y="2"/>
                  </a:moveTo>
                  <a:lnTo>
                    <a:pt x="46" y="2"/>
                  </a:lnTo>
                  <a:lnTo>
                    <a:pt x="22" y="24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1" y="56"/>
                  </a:lnTo>
                  <a:lnTo>
                    <a:pt x="3" y="57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30" y="32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3" y="6"/>
                  </a:lnTo>
                  <a:lnTo>
                    <a:pt x="53" y="5"/>
                  </a:lnTo>
                  <a:lnTo>
                    <a:pt x="53" y="3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7" y="0"/>
                  </a:lnTo>
                  <a:lnTo>
                    <a:pt x="46" y="2"/>
                  </a:lnTo>
                  <a:lnTo>
                    <a:pt x="46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8" name="Freeform 309"/>
            <p:cNvSpPr/>
            <p:nvPr/>
          </p:nvSpPr>
          <p:spPr bwMode="auto">
            <a:xfrm>
              <a:off x="6704013" y="3644901"/>
              <a:ext cx="34925" cy="44450"/>
            </a:xfrm>
            <a:custGeom>
              <a:avLst/>
              <a:gdLst/>
              <a:ahLst/>
              <a:cxnLst>
                <a:cxn ang="0">
                  <a:pos x="59" y="2"/>
                </a:cxn>
                <a:cxn ang="0">
                  <a:pos x="59" y="2"/>
                </a:cxn>
                <a:cxn ang="0">
                  <a:pos x="53" y="11"/>
                </a:cxn>
                <a:cxn ang="0">
                  <a:pos x="47" y="18"/>
                </a:cxn>
                <a:cxn ang="0">
                  <a:pos x="41" y="24"/>
                </a:cxn>
                <a:cxn ang="0">
                  <a:pos x="35" y="31"/>
                </a:cxn>
                <a:cxn ang="0">
                  <a:pos x="35" y="31"/>
                </a:cxn>
                <a:cxn ang="0">
                  <a:pos x="18" y="54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7"/>
                </a:cxn>
                <a:cxn ang="0">
                  <a:pos x="0" y="79"/>
                </a:cxn>
                <a:cxn ang="0">
                  <a:pos x="1" y="82"/>
                </a:cxn>
                <a:cxn ang="0">
                  <a:pos x="2" y="83"/>
                </a:cxn>
                <a:cxn ang="0">
                  <a:pos x="4" y="84"/>
                </a:cxn>
                <a:cxn ang="0">
                  <a:pos x="6" y="83"/>
                </a:cxn>
                <a:cxn ang="0">
                  <a:pos x="7" y="82"/>
                </a:cxn>
                <a:cxn ang="0">
                  <a:pos x="7" y="82"/>
                </a:cxn>
                <a:cxn ang="0">
                  <a:pos x="22" y="64"/>
                </a:cxn>
                <a:cxn ang="0">
                  <a:pos x="37" y="45"/>
                </a:cxn>
                <a:cxn ang="0">
                  <a:pos x="37" y="45"/>
                </a:cxn>
                <a:cxn ang="0">
                  <a:pos x="45" y="36"/>
                </a:cxn>
                <a:cxn ang="0">
                  <a:pos x="53" y="27"/>
                </a:cxn>
                <a:cxn ang="0">
                  <a:pos x="61" y="18"/>
                </a:cxn>
                <a:cxn ang="0">
                  <a:pos x="64" y="13"/>
                </a:cxn>
                <a:cxn ang="0">
                  <a:pos x="67" y="8"/>
                </a:cxn>
                <a:cxn ang="0">
                  <a:pos x="67" y="8"/>
                </a:cxn>
                <a:cxn ang="0">
                  <a:pos x="68" y="6"/>
                </a:cxn>
                <a:cxn ang="0">
                  <a:pos x="67" y="4"/>
                </a:cxn>
                <a:cxn ang="0">
                  <a:pos x="65" y="1"/>
                </a:cxn>
                <a:cxn ang="0">
                  <a:pos x="64" y="0"/>
                </a:cxn>
                <a:cxn ang="0">
                  <a:pos x="62" y="0"/>
                </a:cxn>
                <a:cxn ang="0">
                  <a:pos x="60" y="1"/>
                </a:cxn>
                <a:cxn ang="0">
                  <a:pos x="59" y="2"/>
                </a:cxn>
                <a:cxn ang="0">
                  <a:pos x="59" y="2"/>
                </a:cxn>
              </a:cxnLst>
              <a:rect l="0" t="0" r="r" b="b"/>
              <a:pathLst>
                <a:path w="68" h="84">
                  <a:moveTo>
                    <a:pt x="59" y="2"/>
                  </a:moveTo>
                  <a:lnTo>
                    <a:pt x="59" y="2"/>
                  </a:lnTo>
                  <a:lnTo>
                    <a:pt x="53" y="11"/>
                  </a:lnTo>
                  <a:lnTo>
                    <a:pt x="47" y="18"/>
                  </a:lnTo>
                  <a:lnTo>
                    <a:pt x="41" y="24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18" y="54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7"/>
                  </a:lnTo>
                  <a:lnTo>
                    <a:pt x="0" y="79"/>
                  </a:lnTo>
                  <a:lnTo>
                    <a:pt x="1" y="82"/>
                  </a:lnTo>
                  <a:lnTo>
                    <a:pt x="2" y="83"/>
                  </a:lnTo>
                  <a:lnTo>
                    <a:pt x="4" y="84"/>
                  </a:lnTo>
                  <a:lnTo>
                    <a:pt x="6" y="83"/>
                  </a:lnTo>
                  <a:lnTo>
                    <a:pt x="7" y="82"/>
                  </a:lnTo>
                  <a:lnTo>
                    <a:pt x="7" y="82"/>
                  </a:lnTo>
                  <a:lnTo>
                    <a:pt x="22" y="64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45" y="36"/>
                  </a:lnTo>
                  <a:lnTo>
                    <a:pt x="53" y="27"/>
                  </a:lnTo>
                  <a:lnTo>
                    <a:pt x="61" y="18"/>
                  </a:lnTo>
                  <a:lnTo>
                    <a:pt x="64" y="13"/>
                  </a:lnTo>
                  <a:lnTo>
                    <a:pt x="67" y="8"/>
                  </a:lnTo>
                  <a:lnTo>
                    <a:pt x="67" y="8"/>
                  </a:lnTo>
                  <a:lnTo>
                    <a:pt x="68" y="6"/>
                  </a:lnTo>
                  <a:lnTo>
                    <a:pt x="67" y="4"/>
                  </a:lnTo>
                  <a:lnTo>
                    <a:pt x="65" y="1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0" y="1"/>
                  </a:lnTo>
                  <a:lnTo>
                    <a:pt x="59" y="2"/>
                  </a:lnTo>
                  <a:lnTo>
                    <a:pt x="59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9" name="Freeform 310"/>
            <p:cNvSpPr/>
            <p:nvPr/>
          </p:nvSpPr>
          <p:spPr bwMode="auto">
            <a:xfrm>
              <a:off x="6699251" y="3689351"/>
              <a:ext cx="41275" cy="46038"/>
            </a:xfrm>
            <a:custGeom>
              <a:avLst/>
              <a:gdLst/>
              <a:ahLst/>
              <a:cxnLst>
                <a:cxn ang="0">
                  <a:pos x="71" y="2"/>
                </a:cxn>
                <a:cxn ang="0">
                  <a:pos x="71" y="2"/>
                </a:cxn>
                <a:cxn ang="0">
                  <a:pos x="62" y="13"/>
                </a:cxn>
                <a:cxn ang="0">
                  <a:pos x="53" y="22"/>
                </a:cxn>
                <a:cxn ang="0">
                  <a:pos x="34" y="41"/>
                </a:cxn>
                <a:cxn ang="0">
                  <a:pos x="25" y="50"/>
                </a:cxn>
                <a:cxn ang="0">
                  <a:pos x="17" y="59"/>
                </a:cxn>
                <a:cxn ang="0">
                  <a:pos x="9" y="70"/>
                </a:cxn>
                <a:cxn ang="0">
                  <a:pos x="1" y="81"/>
                </a:cxn>
                <a:cxn ang="0">
                  <a:pos x="1" y="81"/>
                </a:cxn>
                <a:cxn ang="0">
                  <a:pos x="0" y="82"/>
                </a:cxn>
                <a:cxn ang="0">
                  <a:pos x="1" y="84"/>
                </a:cxn>
                <a:cxn ang="0">
                  <a:pos x="2" y="86"/>
                </a:cxn>
                <a:cxn ang="0">
                  <a:pos x="3" y="87"/>
                </a:cxn>
                <a:cxn ang="0">
                  <a:pos x="4" y="87"/>
                </a:cxn>
                <a:cxn ang="0">
                  <a:pos x="6" y="87"/>
                </a:cxn>
                <a:cxn ang="0">
                  <a:pos x="9" y="87"/>
                </a:cxn>
                <a:cxn ang="0">
                  <a:pos x="10" y="85"/>
                </a:cxn>
                <a:cxn ang="0">
                  <a:pos x="10" y="85"/>
                </a:cxn>
                <a:cxn ang="0">
                  <a:pos x="17" y="74"/>
                </a:cxn>
                <a:cxn ang="0">
                  <a:pos x="25" y="65"/>
                </a:cxn>
                <a:cxn ang="0">
                  <a:pos x="33" y="54"/>
                </a:cxn>
                <a:cxn ang="0">
                  <a:pos x="43" y="45"/>
                </a:cxn>
                <a:cxn ang="0">
                  <a:pos x="61" y="27"/>
                </a:cxn>
                <a:cxn ang="0">
                  <a:pos x="71" y="17"/>
                </a:cxn>
                <a:cxn ang="0">
                  <a:pos x="79" y="7"/>
                </a:cxn>
                <a:cxn ang="0">
                  <a:pos x="79" y="7"/>
                </a:cxn>
                <a:cxn ang="0">
                  <a:pos x="79" y="6"/>
                </a:cxn>
                <a:cxn ang="0">
                  <a:pos x="79" y="3"/>
                </a:cxn>
                <a:cxn ang="0">
                  <a:pos x="78" y="2"/>
                </a:cxn>
                <a:cxn ang="0">
                  <a:pos x="77" y="1"/>
                </a:cxn>
                <a:cxn ang="0">
                  <a:pos x="74" y="0"/>
                </a:cxn>
                <a:cxn ang="0">
                  <a:pos x="72" y="0"/>
                </a:cxn>
                <a:cxn ang="0">
                  <a:pos x="71" y="2"/>
                </a:cxn>
                <a:cxn ang="0">
                  <a:pos x="71" y="2"/>
                </a:cxn>
              </a:cxnLst>
              <a:rect l="0" t="0" r="r" b="b"/>
              <a:pathLst>
                <a:path w="79" h="87">
                  <a:moveTo>
                    <a:pt x="71" y="2"/>
                  </a:moveTo>
                  <a:lnTo>
                    <a:pt x="71" y="2"/>
                  </a:lnTo>
                  <a:lnTo>
                    <a:pt x="62" y="13"/>
                  </a:lnTo>
                  <a:lnTo>
                    <a:pt x="53" y="22"/>
                  </a:lnTo>
                  <a:lnTo>
                    <a:pt x="34" y="41"/>
                  </a:lnTo>
                  <a:lnTo>
                    <a:pt x="25" y="50"/>
                  </a:lnTo>
                  <a:lnTo>
                    <a:pt x="17" y="59"/>
                  </a:lnTo>
                  <a:lnTo>
                    <a:pt x="9" y="70"/>
                  </a:lnTo>
                  <a:lnTo>
                    <a:pt x="1" y="81"/>
                  </a:lnTo>
                  <a:lnTo>
                    <a:pt x="1" y="81"/>
                  </a:lnTo>
                  <a:lnTo>
                    <a:pt x="0" y="82"/>
                  </a:lnTo>
                  <a:lnTo>
                    <a:pt x="1" y="84"/>
                  </a:lnTo>
                  <a:lnTo>
                    <a:pt x="2" y="86"/>
                  </a:lnTo>
                  <a:lnTo>
                    <a:pt x="3" y="87"/>
                  </a:lnTo>
                  <a:lnTo>
                    <a:pt x="4" y="87"/>
                  </a:lnTo>
                  <a:lnTo>
                    <a:pt x="6" y="87"/>
                  </a:lnTo>
                  <a:lnTo>
                    <a:pt x="9" y="87"/>
                  </a:lnTo>
                  <a:lnTo>
                    <a:pt x="10" y="85"/>
                  </a:lnTo>
                  <a:lnTo>
                    <a:pt x="10" y="85"/>
                  </a:lnTo>
                  <a:lnTo>
                    <a:pt x="17" y="74"/>
                  </a:lnTo>
                  <a:lnTo>
                    <a:pt x="25" y="65"/>
                  </a:lnTo>
                  <a:lnTo>
                    <a:pt x="33" y="54"/>
                  </a:lnTo>
                  <a:lnTo>
                    <a:pt x="43" y="45"/>
                  </a:lnTo>
                  <a:lnTo>
                    <a:pt x="61" y="27"/>
                  </a:lnTo>
                  <a:lnTo>
                    <a:pt x="71" y="1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6"/>
                  </a:lnTo>
                  <a:lnTo>
                    <a:pt x="79" y="3"/>
                  </a:lnTo>
                  <a:lnTo>
                    <a:pt x="78" y="2"/>
                  </a:lnTo>
                  <a:lnTo>
                    <a:pt x="77" y="1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71" y="2"/>
                  </a:lnTo>
                  <a:lnTo>
                    <a:pt x="71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0" name="Freeform 311"/>
            <p:cNvSpPr/>
            <p:nvPr/>
          </p:nvSpPr>
          <p:spPr bwMode="auto">
            <a:xfrm>
              <a:off x="6732588" y="3716338"/>
              <a:ext cx="23813" cy="33338"/>
            </a:xfrm>
            <a:custGeom>
              <a:avLst/>
              <a:gdLst/>
              <a:ahLst/>
              <a:cxnLst>
                <a:cxn ang="0">
                  <a:pos x="37" y="2"/>
                </a:cxn>
                <a:cxn ang="0">
                  <a:pos x="37" y="2"/>
                </a:cxn>
                <a:cxn ang="0">
                  <a:pos x="26" y="18"/>
                </a:cxn>
                <a:cxn ang="0">
                  <a:pos x="17" y="33"/>
                </a:cxn>
                <a:cxn ang="0">
                  <a:pos x="17" y="33"/>
                </a:cxn>
                <a:cxn ang="0">
                  <a:pos x="13" y="39"/>
                </a:cxn>
                <a:cxn ang="0">
                  <a:pos x="8" y="46"/>
                </a:cxn>
                <a:cxn ang="0">
                  <a:pos x="5" y="51"/>
                </a:cxn>
                <a:cxn ang="0">
                  <a:pos x="2" y="58"/>
                </a:cxn>
                <a:cxn ang="0">
                  <a:pos x="2" y="58"/>
                </a:cxn>
                <a:cxn ang="0">
                  <a:pos x="0" y="60"/>
                </a:cxn>
                <a:cxn ang="0">
                  <a:pos x="2" y="61"/>
                </a:cxn>
                <a:cxn ang="0">
                  <a:pos x="3" y="63"/>
                </a:cxn>
                <a:cxn ang="0">
                  <a:pos x="5" y="63"/>
                </a:cxn>
                <a:cxn ang="0">
                  <a:pos x="6" y="63"/>
                </a:cxn>
                <a:cxn ang="0">
                  <a:pos x="8" y="63"/>
                </a:cxn>
                <a:cxn ang="0">
                  <a:pos x="9" y="62"/>
                </a:cxn>
                <a:cxn ang="0">
                  <a:pos x="10" y="60"/>
                </a:cxn>
                <a:cxn ang="0">
                  <a:pos x="10" y="60"/>
                </a:cxn>
                <a:cxn ang="0">
                  <a:pos x="13" y="54"/>
                </a:cxn>
                <a:cxn ang="0">
                  <a:pos x="18" y="48"/>
                </a:cxn>
                <a:cxn ang="0">
                  <a:pos x="22" y="42"/>
                </a:cxn>
                <a:cxn ang="0">
                  <a:pos x="26" y="35"/>
                </a:cxn>
                <a:cxn ang="0">
                  <a:pos x="26" y="35"/>
                </a:cxn>
                <a:cxn ang="0">
                  <a:pos x="36" y="21"/>
                </a:cxn>
                <a:cxn ang="0">
                  <a:pos x="45" y="7"/>
                </a:cxn>
                <a:cxn ang="0">
                  <a:pos x="45" y="7"/>
                </a:cxn>
                <a:cxn ang="0">
                  <a:pos x="46" y="5"/>
                </a:cxn>
                <a:cxn ang="0">
                  <a:pos x="46" y="3"/>
                </a:cxn>
                <a:cxn ang="0">
                  <a:pos x="45" y="2"/>
                </a:cxn>
                <a:cxn ang="0">
                  <a:pos x="44" y="1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7" y="2"/>
                </a:cxn>
                <a:cxn ang="0">
                  <a:pos x="37" y="2"/>
                </a:cxn>
              </a:cxnLst>
              <a:rect l="0" t="0" r="r" b="b"/>
              <a:pathLst>
                <a:path w="46" h="63">
                  <a:moveTo>
                    <a:pt x="37" y="2"/>
                  </a:moveTo>
                  <a:lnTo>
                    <a:pt x="37" y="2"/>
                  </a:lnTo>
                  <a:lnTo>
                    <a:pt x="26" y="18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3" y="39"/>
                  </a:lnTo>
                  <a:lnTo>
                    <a:pt x="8" y="46"/>
                  </a:lnTo>
                  <a:lnTo>
                    <a:pt x="5" y="51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0" y="60"/>
                  </a:lnTo>
                  <a:lnTo>
                    <a:pt x="2" y="61"/>
                  </a:lnTo>
                  <a:lnTo>
                    <a:pt x="3" y="63"/>
                  </a:lnTo>
                  <a:lnTo>
                    <a:pt x="5" y="63"/>
                  </a:lnTo>
                  <a:lnTo>
                    <a:pt x="6" y="63"/>
                  </a:lnTo>
                  <a:lnTo>
                    <a:pt x="8" y="63"/>
                  </a:lnTo>
                  <a:lnTo>
                    <a:pt x="9" y="62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3" y="54"/>
                  </a:lnTo>
                  <a:lnTo>
                    <a:pt x="18" y="48"/>
                  </a:lnTo>
                  <a:lnTo>
                    <a:pt x="22" y="42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36" y="21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6" y="5"/>
                  </a:lnTo>
                  <a:lnTo>
                    <a:pt x="46" y="3"/>
                  </a:lnTo>
                  <a:lnTo>
                    <a:pt x="45" y="2"/>
                  </a:lnTo>
                  <a:lnTo>
                    <a:pt x="44" y="1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7" y="2"/>
                  </a:lnTo>
                  <a:lnTo>
                    <a:pt x="37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1" name="Freeform 312"/>
            <p:cNvSpPr/>
            <p:nvPr/>
          </p:nvSpPr>
          <p:spPr bwMode="auto">
            <a:xfrm>
              <a:off x="6786563" y="3716338"/>
              <a:ext cx="25400" cy="33338"/>
            </a:xfrm>
            <a:custGeom>
              <a:avLst/>
              <a:gdLst/>
              <a:ahLst/>
              <a:cxnLst>
                <a:cxn ang="0">
                  <a:pos x="41" y="1"/>
                </a:cxn>
                <a:cxn ang="0">
                  <a:pos x="41" y="1"/>
                </a:cxn>
                <a:cxn ang="0">
                  <a:pos x="36" y="7"/>
                </a:cxn>
                <a:cxn ang="0">
                  <a:pos x="31" y="15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17" y="35"/>
                </a:cxn>
                <a:cxn ang="0">
                  <a:pos x="11" y="43"/>
                </a:cxn>
                <a:cxn ang="0">
                  <a:pos x="11" y="43"/>
                </a:cxn>
                <a:cxn ang="0">
                  <a:pos x="9" y="47"/>
                </a:cxn>
                <a:cxn ang="0">
                  <a:pos x="6" y="50"/>
                </a:cxn>
                <a:cxn ang="0">
                  <a:pos x="3" y="5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59"/>
                </a:cxn>
                <a:cxn ang="0">
                  <a:pos x="0" y="61"/>
                </a:cxn>
                <a:cxn ang="0">
                  <a:pos x="3" y="63"/>
                </a:cxn>
                <a:cxn ang="0">
                  <a:pos x="4" y="64"/>
                </a:cxn>
                <a:cxn ang="0">
                  <a:pos x="6" y="64"/>
                </a:cxn>
                <a:cxn ang="0">
                  <a:pos x="7" y="63"/>
                </a:cxn>
                <a:cxn ang="0">
                  <a:pos x="8" y="61"/>
                </a:cxn>
                <a:cxn ang="0">
                  <a:pos x="8" y="61"/>
                </a:cxn>
                <a:cxn ang="0">
                  <a:pos x="10" y="59"/>
                </a:cxn>
                <a:cxn ang="0">
                  <a:pos x="12" y="58"/>
                </a:cxn>
                <a:cxn ang="0">
                  <a:pos x="15" y="56"/>
                </a:cxn>
                <a:cxn ang="0">
                  <a:pos x="16" y="55"/>
                </a:cxn>
                <a:cxn ang="0">
                  <a:pos x="16" y="55"/>
                </a:cxn>
                <a:cxn ang="0">
                  <a:pos x="21" y="46"/>
                </a:cxn>
                <a:cxn ang="0">
                  <a:pos x="24" y="41"/>
                </a:cxn>
                <a:cxn ang="0">
                  <a:pos x="27" y="36"/>
                </a:cxn>
                <a:cxn ang="0">
                  <a:pos x="27" y="36"/>
                </a:cxn>
                <a:cxn ang="0">
                  <a:pos x="32" y="29"/>
                </a:cxn>
                <a:cxn ang="0">
                  <a:pos x="37" y="22"/>
                </a:cxn>
                <a:cxn ang="0">
                  <a:pos x="43" y="15"/>
                </a:cxn>
                <a:cxn ang="0">
                  <a:pos x="49" y="8"/>
                </a:cxn>
                <a:cxn ang="0">
                  <a:pos x="49" y="8"/>
                </a:cxn>
                <a:cxn ang="0">
                  <a:pos x="50" y="6"/>
                </a:cxn>
                <a:cxn ang="0">
                  <a:pos x="50" y="4"/>
                </a:cxn>
                <a:cxn ang="0">
                  <a:pos x="49" y="2"/>
                </a:cxn>
                <a:cxn ang="0">
                  <a:pos x="48" y="1"/>
                </a:cxn>
                <a:cxn ang="0">
                  <a:pos x="47" y="0"/>
                </a:cxn>
                <a:cxn ang="0">
                  <a:pos x="45" y="0"/>
                </a:cxn>
                <a:cxn ang="0">
                  <a:pos x="44" y="0"/>
                </a:cxn>
                <a:cxn ang="0">
                  <a:pos x="41" y="1"/>
                </a:cxn>
                <a:cxn ang="0">
                  <a:pos x="41" y="1"/>
                </a:cxn>
              </a:cxnLst>
              <a:rect l="0" t="0" r="r" b="b"/>
              <a:pathLst>
                <a:path w="50" h="64">
                  <a:moveTo>
                    <a:pt x="41" y="1"/>
                  </a:moveTo>
                  <a:lnTo>
                    <a:pt x="41" y="1"/>
                  </a:lnTo>
                  <a:lnTo>
                    <a:pt x="36" y="7"/>
                  </a:lnTo>
                  <a:lnTo>
                    <a:pt x="31" y="15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17" y="35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9" y="47"/>
                  </a:lnTo>
                  <a:lnTo>
                    <a:pt x="6" y="50"/>
                  </a:lnTo>
                  <a:lnTo>
                    <a:pt x="3" y="5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3" y="63"/>
                  </a:lnTo>
                  <a:lnTo>
                    <a:pt x="4" y="64"/>
                  </a:lnTo>
                  <a:lnTo>
                    <a:pt x="6" y="64"/>
                  </a:lnTo>
                  <a:lnTo>
                    <a:pt x="7" y="63"/>
                  </a:lnTo>
                  <a:lnTo>
                    <a:pt x="8" y="61"/>
                  </a:lnTo>
                  <a:lnTo>
                    <a:pt x="8" y="61"/>
                  </a:lnTo>
                  <a:lnTo>
                    <a:pt x="10" y="59"/>
                  </a:lnTo>
                  <a:lnTo>
                    <a:pt x="12" y="58"/>
                  </a:lnTo>
                  <a:lnTo>
                    <a:pt x="15" y="56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21" y="46"/>
                  </a:lnTo>
                  <a:lnTo>
                    <a:pt x="24" y="41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32" y="29"/>
                  </a:lnTo>
                  <a:lnTo>
                    <a:pt x="37" y="22"/>
                  </a:lnTo>
                  <a:lnTo>
                    <a:pt x="43" y="15"/>
                  </a:lnTo>
                  <a:lnTo>
                    <a:pt x="49" y="8"/>
                  </a:lnTo>
                  <a:lnTo>
                    <a:pt x="49" y="8"/>
                  </a:lnTo>
                  <a:lnTo>
                    <a:pt x="50" y="6"/>
                  </a:lnTo>
                  <a:lnTo>
                    <a:pt x="50" y="4"/>
                  </a:lnTo>
                  <a:lnTo>
                    <a:pt x="49" y="2"/>
                  </a:lnTo>
                  <a:lnTo>
                    <a:pt x="48" y="1"/>
                  </a:lnTo>
                  <a:lnTo>
                    <a:pt x="47" y="0"/>
                  </a:lnTo>
                  <a:lnTo>
                    <a:pt x="45" y="0"/>
                  </a:lnTo>
                  <a:lnTo>
                    <a:pt x="44" y="0"/>
                  </a:lnTo>
                  <a:lnTo>
                    <a:pt x="41" y="1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2" name="Freeform 313"/>
            <p:cNvSpPr/>
            <p:nvPr/>
          </p:nvSpPr>
          <p:spPr bwMode="auto">
            <a:xfrm>
              <a:off x="6829426" y="3713163"/>
              <a:ext cx="20638" cy="34925"/>
            </a:xfrm>
            <a:custGeom>
              <a:avLst/>
              <a:gdLst/>
              <a:ahLst/>
              <a:cxnLst>
                <a:cxn ang="0">
                  <a:pos x="31" y="3"/>
                </a:cxn>
                <a:cxn ang="0">
                  <a:pos x="31" y="3"/>
                </a:cxn>
                <a:cxn ang="0">
                  <a:pos x="28" y="10"/>
                </a:cxn>
                <a:cxn ang="0">
                  <a:pos x="24" y="17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37"/>
                </a:cxn>
                <a:cxn ang="0">
                  <a:pos x="6" y="44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3" y="66"/>
                </a:cxn>
                <a:cxn ang="0">
                  <a:pos x="4" y="66"/>
                </a:cxn>
                <a:cxn ang="0">
                  <a:pos x="6" y="66"/>
                </a:cxn>
                <a:cxn ang="0">
                  <a:pos x="7" y="65"/>
                </a:cxn>
                <a:cxn ang="0">
                  <a:pos x="8" y="64"/>
                </a:cxn>
                <a:cxn ang="0">
                  <a:pos x="8" y="64"/>
                </a:cxn>
                <a:cxn ang="0">
                  <a:pos x="16" y="48"/>
                </a:cxn>
                <a:cxn ang="0">
                  <a:pos x="21" y="39"/>
                </a:cxn>
                <a:cxn ang="0">
                  <a:pos x="26" y="31"/>
                </a:cxn>
                <a:cxn ang="0">
                  <a:pos x="26" y="31"/>
                </a:cxn>
                <a:cxn ang="0">
                  <a:pos x="34" y="20"/>
                </a:cxn>
                <a:cxn ang="0">
                  <a:pos x="37" y="12"/>
                </a:cxn>
                <a:cxn ang="0">
                  <a:pos x="40" y="6"/>
                </a:cxn>
                <a:cxn ang="0">
                  <a:pos x="40" y="6"/>
                </a:cxn>
                <a:cxn ang="0">
                  <a:pos x="40" y="4"/>
                </a:cxn>
                <a:cxn ang="0">
                  <a:pos x="39" y="2"/>
                </a:cxn>
                <a:cxn ang="0">
                  <a:pos x="38" y="1"/>
                </a:cxn>
                <a:cxn ang="0">
                  <a:pos x="37" y="0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1" y="3"/>
                </a:cxn>
                <a:cxn ang="0">
                  <a:pos x="31" y="3"/>
                </a:cxn>
              </a:cxnLst>
              <a:rect l="0" t="0" r="r" b="b"/>
              <a:pathLst>
                <a:path w="40" h="66">
                  <a:moveTo>
                    <a:pt x="31" y="3"/>
                  </a:moveTo>
                  <a:lnTo>
                    <a:pt x="31" y="3"/>
                  </a:lnTo>
                  <a:lnTo>
                    <a:pt x="28" y="10"/>
                  </a:lnTo>
                  <a:lnTo>
                    <a:pt x="24" y="17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0" y="37"/>
                  </a:lnTo>
                  <a:lnTo>
                    <a:pt x="6" y="44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3" y="66"/>
                  </a:lnTo>
                  <a:lnTo>
                    <a:pt x="4" y="66"/>
                  </a:lnTo>
                  <a:lnTo>
                    <a:pt x="6" y="66"/>
                  </a:lnTo>
                  <a:lnTo>
                    <a:pt x="7" y="65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16" y="48"/>
                  </a:lnTo>
                  <a:lnTo>
                    <a:pt x="21" y="39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34" y="20"/>
                  </a:lnTo>
                  <a:lnTo>
                    <a:pt x="37" y="12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4"/>
                  </a:lnTo>
                  <a:lnTo>
                    <a:pt x="39" y="2"/>
                  </a:lnTo>
                  <a:lnTo>
                    <a:pt x="38" y="1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1" y="3"/>
                  </a:lnTo>
                  <a:lnTo>
                    <a:pt x="31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3" name="Freeform 314"/>
            <p:cNvSpPr/>
            <p:nvPr/>
          </p:nvSpPr>
          <p:spPr bwMode="auto">
            <a:xfrm>
              <a:off x="6859588" y="3713163"/>
              <a:ext cx="17463" cy="22225"/>
            </a:xfrm>
            <a:custGeom>
              <a:avLst/>
              <a:gdLst/>
              <a:ahLst/>
              <a:cxnLst>
                <a:cxn ang="0">
                  <a:pos x="28" y="1"/>
                </a:cxn>
                <a:cxn ang="0">
                  <a:pos x="28" y="1"/>
                </a:cxn>
                <a:cxn ang="0">
                  <a:pos x="13" y="17"/>
                </a:cxn>
                <a:cxn ang="0">
                  <a:pos x="6" y="26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0" y="37"/>
                </a:cxn>
                <a:cxn ang="0">
                  <a:pos x="0" y="39"/>
                </a:cxn>
                <a:cxn ang="0">
                  <a:pos x="1" y="40"/>
                </a:cxn>
                <a:cxn ang="0">
                  <a:pos x="2" y="41"/>
                </a:cxn>
                <a:cxn ang="0">
                  <a:pos x="4" y="42"/>
                </a:cxn>
                <a:cxn ang="0">
                  <a:pos x="5" y="42"/>
                </a:cxn>
                <a:cxn ang="0">
                  <a:pos x="7" y="41"/>
                </a:cxn>
                <a:cxn ang="0">
                  <a:pos x="8" y="40"/>
                </a:cxn>
                <a:cxn ang="0">
                  <a:pos x="8" y="40"/>
                </a:cxn>
                <a:cxn ang="0">
                  <a:pos x="14" y="32"/>
                </a:cxn>
                <a:cxn ang="0">
                  <a:pos x="21" y="24"/>
                </a:cxn>
                <a:cxn ang="0">
                  <a:pos x="34" y="8"/>
                </a:cxn>
                <a:cxn ang="0">
                  <a:pos x="34" y="8"/>
                </a:cxn>
                <a:cxn ang="0">
                  <a:pos x="35" y="6"/>
                </a:cxn>
                <a:cxn ang="0">
                  <a:pos x="35" y="4"/>
                </a:cxn>
                <a:cxn ang="0">
                  <a:pos x="35" y="3"/>
                </a:cxn>
                <a:cxn ang="0">
                  <a:pos x="34" y="1"/>
                </a:cxn>
                <a:cxn ang="0">
                  <a:pos x="32" y="0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1"/>
                </a:cxn>
                <a:cxn ang="0">
                  <a:pos x="28" y="1"/>
                </a:cxn>
              </a:cxnLst>
              <a:rect l="0" t="0" r="r" b="b"/>
              <a:pathLst>
                <a:path w="35" h="42">
                  <a:moveTo>
                    <a:pt x="28" y="1"/>
                  </a:moveTo>
                  <a:lnTo>
                    <a:pt x="28" y="1"/>
                  </a:lnTo>
                  <a:lnTo>
                    <a:pt x="13" y="17"/>
                  </a:lnTo>
                  <a:lnTo>
                    <a:pt x="6" y="26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0" y="37"/>
                  </a:lnTo>
                  <a:lnTo>
                    <a:pt x="0" y="39"/>
                  </a:lnTo>
                  <a:lnTo>
                    <a:pt x="1" y="40"/>
                  </a:lnTo>
                  <a:lnTo>
                    <a:pt x="2" y="41"/>
                  </a:lnTo>
                  <a:lnTo>
                    <a:pt x="4" y="42"/>
                  </a:lnTo>
                  <a:lnTo>
                    <a:pt x="5" y="42"/>
                  </a:lnTo>
                  <a:lnTo>
                    <a:pt x="7" y="41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14" y="32"/>
                  </a:lnTo>
                  <a:lnTo>
                    <a:pt x="21" y="2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5" y="6"/>
                  </a:lnTo>
                  <a:lnTo>
                    <a:pt x="35" y="4"/>
                  </a:lnTo>
                  <a:lnTo>
                    <a:pt x="35" y="3"/>
                  </a:lnTo>
                  <a:lnTo>
                    <a:pt x="34" y="1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1"/>
                  </a:lnTo>
                  <a:lnTo>
                    <a:pt x="28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4" name="Freeform 315"/>
            <p:cNvSpPr/>
            <p:nvPr/>
          </p:nvSpPr>
          <p:spPr bwMode="auto">
            <a:xfrm>
              <a:off x="6310313" y="3257551"/>
              <a:ext cx="19050" cy="31750"/>
            </a:xfrm>
            <a:custGeom>
              <a:avLst/>
              <a:gdLst/>
              <a:ahLst/>
              <a:cxnLst>
                <a:cxn ang="0">
                  <a:pos x="27" y="2"/>
                </a:cxn>
                <a:cxn ang="0">
                  <a:pos x="27" y="2"/>
                </a:cxn>
                <a:cxn ang="0">
                  <a:pos x="13" y="28"/>
                </a:cxn>
                <a:cxn ang="0">
                  <a:pos x="6" y="41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58"/>
                </a:cxn>
                <a:cxn ang="0">
                  <a:pos x="1" y="59"/>
                </a:cxn>
                <a:cxn ang="0">
                  <a:pos x="2" y="61"/>
                </a:cxn>
                <a:cxn ang="0">
                  <a:pos x="5" y="61"/>
                </a:cxn>
                <a:cxn ang="0">
                  <a:pos x="6" y="62"/>
                </a:cxn>
                <a:cxn ang="0">
                  <a:pos x="8" y="61"/>
                </a:cxn>
                <a:cxn ang="0">
                  <a:pos x="9" y="60"/>
                </a:cxn>
                <a:cxn ang="0">
                  <a:pos x="10" y="58"/>
                </a:cxn>
                <a:cxn ang="0">
                  <a:pos x="10" y="58"/>
                </a:cxn>
                <a:cxn ang="0">
                  <a:pos x="15" y="44"/>
                </a:cxn>
                <a:cxn ang="0">
                  <a:pos x="21" y="32"/>
                </a:cxn>
                <a:cxn ang="0">
                  <a:pos x="36" y="7"/>
                </a:cxn>
                <a:cxn ang="0">
                  <a:pos x="36" y="7"/>
                </a:cxn>
                <a:cxn ang="0">
                  <a:pos x="37" y="5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4" y="1"/>
                </a:cxn>
                <a:cxn ang="0">
                  <a:pos x="33" y="0"/>
                </a:cxn>
                <a:cxn ang="0">
                  <a:pos x="30" y="0"/>
                </a:cxn>
                <a:cxn ang="0">
                  <a:pos x="28" y="1"/>
                </a:cxn>
                <a:cxn ang="0">
                  <a:pos x="27" y="2"/>
                </a:cxn>
                <a:cxn ang="0">
                  <a:pos x="27" y="2"/>
                </a:cxn>
              </a:cxnLst>
              <a:rect l="0" t="0" r="r" b="b"/>
              <a:pathLst>
                <a:path w="37" h="62">
                  <a:moveTo>
                    <a:pt x="27" y="2"/>
                  </a:moveTo>
                  <a:lnTo>
                    <a:pt x="27" y="2"/>
                  </a:lnTo>
                  <a:lnTo>
                    <a:pt x="13" y="28"/>
                  </a:lnTo>
                  <a:lnTo>
                    <a:pt x="6" y="4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1" y="59"/>
                  </a:lnTo>
                  <a:lnTo>
                    <a:pt x="2" y="61"/>
                  </a:lnTo>
                  <a:lnTo>
                    <a:pt x="5" y="61"/>
                  </a:lnTo>
                  <a:lnTo>
                    <a:pt x="6" y="62"/>
                  </a:lnTo>
                  <a:lnTo>
                    <a:pt x="8" y="61"/>
                  </a:lnTo>
                  <a:lnTo>
                    <a:pt x="9" y="60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5" y="44"/>
                  </a:lnTo>
                  <a:lnTo>
                    <a:pt x="21" y="32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4" y="1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8" y="1"/>
                  </a:lnTo>
                  <a:lnTo>
                    <a:pt x="27" y="2"/>
                  </a:lnTo>
                  <a:lnTo>
                    <a:pt x="27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5" name="Freeform 316"/>
            <p:cNvSpPr/>
            <p:nvPr/>
          </p:nvSpPr>
          <p:spPr bwMode="auto">
            <a:xfrm>
              <a:off x="6348413" y="3241676"/>
              <a:ext cx="26988" cy="34925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39" y="1"/>
                </a:cxn>
                <a:cxn ang="0">
                  <a:pos x="34" y="6"/>
                </a:cxn>
                <a:cxn ang="0">
                  <a:pos x="30" y="11"/>
                </a:cxn>
                <a:cxn ang="0">
                  <a:pos x="22" y="23"/>
                </a:cxn>
                <a:cxn ang="0">
                  <a:pos x="22" y="23"/>
                </a:cxn>
                <a:cxn ang="0">
                  <a:pos x="11" y="41"/>
                </a:cxn>
                <a:cxn ang="0">
                  <a:pos x="1" y="59"/>
                </a:cxn>
                <a:cxn ang="0">
                  <a:pos x="1" y="59"/>
                </a:cxn>
                <a:cxn ang="0">
                  <a:pos x="0" y="61"/>
                </a:cxn>
                <a:cxn ang="0">
                  <a:pos x="1" y="63"/>
                </a:cxn>
                <a:cxn ang="0">
                  <a:pos x="2" y="64"/>
                </a:cxn>
                <a:cxn ang="0">
                  <a:pos x="3" y="65"/>
                </a:cxn>
                <a:cxn ang="0">
                  <a:pos x="5" y="66"/>
                </a:cxn>
                <a:cxn ang="0">
                  <a:pos x="6" y="66"/>
                </a:cxn>
                <a:cxn ang="0">
                  <a:pos x="8" y="65"/>
                </a:cxn>
                <a:cxn ang="0">
                  <a:pos x="9" y="63"/>
                </a:cxn>
                <a:cxn ang="0">
                  <a:pos x="9" y="63"/>
                </a:cxn>
                <a:cxn ang="0">
                  <a:pos x="19" y="47"/>
                </a:cxn>
                <a:cxn ang="0">
                  <a:pos x="28" y="32"/>
                </a:cxn>
                <a:cxn ang="0">
                  <a:pos x="28" y="32"/>
                </a:cxn>
                <a:cxn ang="0">
                  <a:pos x="36" y="18"/>
                </a:cxn>
                <a:cxn ang="0">
                  <a:pos x="40" y="13"/>
                </a:cxn>
                <a:cxn ang="0">
                  <a:pos x="47" y="7"/>
                </a:cxn>
                <a:cxn ang="0">
                  <a:pos x="47" y="7"/>
                </a:cxn>
                <a:cxn ang="0">
                  <a:pos x="48" y="6"/>
                </a:cxn>
                <a:cxn ang="0">
                  <a:pos x="49" y="4"/>
                </a:cxn>
                <a:cxn ang="0">
                  <a:pos x="48" y="3"/>
                </a:cxn>
                <a:cxn ang="0">
                  <a:pos x="47" y="1"/>
                </a:cxn>
                <a:cxn ang="0">
                  <a:pos x="44" y="0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9" y="1"/>
                </a:cxn>
              </a:cxnLst>
              <a:rect l="0" t="0" r="r" b="b"/>
              <a:pathLst>
                <a:path w="49" h="66">
                  <a:moveTo>
                    <a:pt x="39" y="1"/>
                  </a:moveTo>
                  <a:lnTo>
                    <a:pt x="39" y="1"/>
                  </a:lnTo>
                  <a:lnTo>
                    <a:pt x="34" y="6"/>
                  </a:lnTo>
                  <a:lnTo>
                    <a:pt x="30" y="11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11" y="41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0" y="61"/>
                  </a:lnTo>
                  <a:lnTo>
                    <a:pt x="1" y="63"/>
                  </a:lnTo>
                  <a:lnTo>
                    <a:pt x="2" y="64"/>
                  </a:lnTo>
                  <a:lnTo>
                    <a:pt x="3" y="65"/>
                  </a:lnTo>
                  <a:lnTo>
                    <a:pt x="5" y="66"/>
                  </a:lnTo>
                  <a:lnTo>
                    <a:pt x="6" y="66"/>
                  </a:lnTo>
                  <a:lnTo>
                    <a:pt x="8" y="65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19" y="47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36" y="18"/>
                  </a:lnTo>
                  <a:lnTo>
                    <a:pt x="40" y="13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8" y="6"/>
                  </a:lnTo>
                  <a:lnTo>
                    <a:pt x="49" y="4"/>
                  </a:lnTo>
                  <a:lnTo>
                    <a:pt x="48" y="3"/>
                  </a:lnTo>
                  <a:lnTo>
                    <a:pt x="47" y="1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9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6" name="Freeform 317"/>
            <p:cNvSpPr/>
            <p:nvPr/>
          </p:nvSpPr>
          <p:spPr bwMode="auto">
            <a:xfrm>
              <a:off x="6388101" y="3217863"/>
              <a:ext cx="19050" cy="42863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20" y="22"/>
                </a:cxn>
                <a:cxn ang="0">
                  <a:pos x="15" y="39"/>
                </a:cxn>
                <a:cxn ang="0">
                  <a:pos x="8" y="57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0" y="76"/>
                </a:cxn>
                <a:cxn ang="0">
                  <a:pos x="0" y="78"/>
                </a:cxn>
                <a:cxn ang="0">
                  <a:pos x="1" y="79"/>
                </a:cxn>
                <a:cxn ang="0">
                  <a:pos x="2" y="80"/>
                </a:cxn>
                <a:cxn ang="0">
                  <a:pos x="4" y="81"/>
                </a:cxn>
                <a:cxn ang="0">
                  <a:pos x="5" y="81"/>
                </a:cxn>
                <a:cxn ang="0">
                  <a:pos x="7" y="80"/>
                </a:cxn>
                <a:cxn ang="0">
                  <a:pos x="8" y="79"/>
                </a:cxn>
                <a:cxn ang="0">
                  <a:pos x="8" y="79"/>
                </a:cxn>
                <a:cxn ang="0">
                  <a:pos x="16" y="61"/>
                </a:cxn>
                <a:cxn ang="0">
                  <a:pos x="23" y="43"/>
                </a:cxn>
                <a:cxn ang="0">
                  <a:pos x="30" y="25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35" y="4"/>
                </a:cxn>
                <a:cxn ang="0">
                  <a:pos x="34" y="2"/>
                </a:cxn>
                <a:cxn ang="0">
                  <a:pos x="33" y="1"/>
                </a:cxn>
                <a:cxn ang="0">
                  <a:pos x="31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5" h="81">
                  <a:moveTo>
                    <a:pt x="26" y="3"/>
                  </a:moveTo>
                  <a:lnTo>
                    <a:pt x="26" y="3"/>
                  </a:lnTo>
                  <a:lnTo>
                    <a:pt x="20" y="22"/>
                  </a:lnTo>
                  <a:lnTo>
                    <a:pt x="15" y="39"/>
                  </a:lnTo>
                  <a:lnTo>
                    <a:pt x="8" y="57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0" y="78"/>
                  </a:lnTo>
                  <a:lnTo>
                    <a:pt x="1" y="79"/>
                  </a:lnTo>
                  <a:lnTo>
                    <a:pt x="2" y="80"/>
                  </a:lnTo>
                  <a:lnTo>
                    <a:pt x="4" y="81"/>
                  </a:lnTo>
                  <a:lnTo>
                    <a:pt x="5" y="81"/>
                  </a:lnTo>
                  <a:lnTo>
                    <a:pt x="7" y="80"/>
                  </a:lnTo>
                  <a:lnTo>
                    <a:pt x="8" y="79"/>
                  </a:lnTo>
                  <a:lnTo>
                    <a:pt x="8" y="79"/>
                  </a:lnTo>
                  <a:lnTo>
                    <a:pt x="16" y="61"/>
                  </a:lnTo>
                  <a:lnTo>
                    <a:pt x="23" y="43"/>
                  </a:lnTo>
                  <a:lnTo>
                    <a:pt x="30" y="25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4"/>
                  </a:lnTo>
                  <a:lnTo>
                    <a:pt x="34" y="2"/>
                  </a:lnTo>
                  <a:lnTo>
                    <a:pt x="33" y="1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7" name="Freeform 318"/>
            <p:cNvSpPr/>
            <p:nvPr/>
          </p:nvSpPr>
          <p:spPr bwMode="auto">
            <a:xfrm>
              <a:off x="6411913" y="3201988"/>
              <a:ext cx="23813" cy="47625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30" y="10"/>
                </a:cxn>
                <a:cxn ang="0">
                  <a:pos x="26" y="19"/>
                </a:cxn>
                <a:cxn ang="0">
                  <a:pos x="24" y="28"/>
                </a:cxn>
                <a:cxn ang="0">
                  <a:pos x="22" y="37"/>
                </a:cxn>
                <a:cxn ang="0">
                  <a:pos x="22" y="37"/>
                </a:cxn>
                <a:cxn ang="0">
                  <a:pos x="19" y="50"/>
                </a:cxn>
                <a:cxn ang="0">
                  <a:pos x="14" y="62"/>
                </a:cxn>
                <a:cxn ang="0">
                  <a:pos x="7" y="73"/>
                </a:cxn>
                <a:cxn ang="0">
                  <a:pos x="1" y="86"/>
                </a:cxn>
                <a:cxn ang="0">
                  <a:pos x="1" y="86"/>
                </a:cxn>
                <a:cxn ang="0">
                  <a:pos x="0" y="88"/>
                </a:cxn>
                <a:cxn ang="0">
                  <a:pos x="0" y="89"/>
                </a:cxn>
                <a:cxn ang="0">
                  <a:pos x="1" y="91"/>
                </a:cxn>
                <a:cxn ang="0">
                  <a:pos x="3" y="92"/>
                </a:cxn>
                <a:cxn ang="0">
                  <a:pos x="4" y="92"/>
                </a:cxn>
                <a:cxn ang="0">
                  <a:pos x="6" y="92"/>
                </a:cxn>
                <a:cxn ang="0">
                  <a:pos x="7" y="92"/>
                </a:cxn>
                <a:cxn ang="0">
                  <a:pos x="10" y="90"/>
                </a:cxn>
                <a:cxn ang="0">
                  <a:pos x="10" y="90"/>
                </a:cxn>
                <a:cxn ang="0">
                  <a:pos x="19" y="70"/>
                </a:cxn>
                <a:cxn ang="0">
                  <a:pos x="27" y="51"/>
                </a:cxn>
                <a:cxn ang="0">
                  <a:pos x="27" y="51"/>
                </a:cxn>
                <a:cxn ang="0">
                  <a:pos x="31" y="39"/>
                </a:cxn>
                <a:cxn ang="0">
                  <a:pos x="33" y="28"/>
                </a:cxn>
                <a:cxn ang="0">
                  <a:pos x="37" y="17"/>
                </a:cxn>
                <a:cxn ang="0">
                  <a:pos x="40" y="12"/>
                </a:cxn>
                <a:cxn ang="0">
                  <a:pos x="43" y="7"/>
                </a:cxn>
                <a:cxn ang="0">
                  <a:pos x="43" y="7"/>
                </a:cxn>
                <a:cxn ang="0">
                  <a:pos x="44" y="5"/>
                </a:cxn>
                <a:cxn ang="0">
                  <a:pos x="43" y="3"/>
                </a:cxn>
                <a:cxn ang="0">
                  <a:pos x="43" y="2"/>
                </a:cxn>
                <a:cxn ang="0">
                  <a:pos x="41" y="1"/>
                </a:cxn>
                <a:cxn ang="0">
                  <a:pos x="40" y="0"/>
                </a:cxn>
                <a:cxn ang="0">
                  <a:pos x="37" y="0"/>
                </a:cxn>
                <a:cxn ang="0">
                  <a:pos x="35" y="1"/>
                </a:cxn>
                <a:cxn ang="0">
                  <a:pos x="34" y="2"/>
                </a:cxn>
                <a:cxn ang="0">
                  <a:pos x="34" y="2"/>
                </a:cxn>
              </a:cxnLst>
              <a:rect l="0" t="0" r="r" b="b"/>
              <a:pathLst>
                <a:path w="44" h="92">
                  <a:moveTo>
                    <a:pt x="34" y="2"/>
                  </a:moveTo>
                  <a:lnTo>
                    <a:pt x="34" y="2"/>
                  </a:lnTo>
                  <a:lnTo>
                    <a:pt x="30" y="10"/>
                  </a:lnTo>
                  <a:lnTo>
                    <a:pt x="26" y="19"/>
                  </a:lnTo>
                  <a:lnTo>
                    <a:pt x="24" y="28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19" y="50"/>
                  </a:lnTo>
                  <a:lnTo>
                    <a:pt x="14" y="62"/>
                  </a:lnTo>
                  <a:lnTo>
                    <a:pt x="7" y="73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0" y="88"/>
                  </a:lnTo>
                  <a:lnTo>
                    <a:pt x="0" y="89"/>
                  </a:lnTo>
                  <a:lnTo>
                    <a:pt x="1" y="91"/>
                  </a:lnTo>
                  <a:lnTo>
                    <a:pt x="3" y="92"/>
                  </a:lnTo>
                  <a:lnTo>
                    <a:pt x="4" y="92"/>
                  </a:lnTo>
                  <a:lnTo>
                    <a:pt x="6" y="92"/>
                  </a:lnTo>
                  <a:lnTo>
                    <a:pt x="7" y="92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9" y="70"/>
                  </a:lnTo>
                  <a:lnTo>
                    <a:pt x="27" y="51"/>
                  </a:lnTo>
                  <a:lnTo>
                    <a:pt x="27" y="51"/>
                  </a:lnTo>
                  <a:lnTo>
                    <a:pt x="31" y="39"/>
                  </a:lnTo>
                  <a:lnTo>
                    <a:pt x="33" y="28"/>
                  </a:lnTo>
                  <a:lnTo>
                    <a:pt x="37" y="17"/>
                  </a:lnTo>
                  <a:lnTo>
                    <a:pt x="40" y="12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4" y="5"/>
                  </a:lnTo>
                  <a:lnTo>
                    <a:pt x="43" y="3"/>
                  </a:lnTo>
                  <a:lnTo>
                    <a:pt x="43" y="2"/>
                  </a:lnTo>
                  <a:lnTo>
                    <a:pt x="41" y="1"/>
                  </a:lnTo>
                  <a:lnTo>
                    <a:pt x="40" y="0"/>
                  </a:lnTo>
                  <a:lnTo>
                    <a:pt x="37" y="0"/>
                  </a:lnTo>
                  <a:lnTo>
                    <a:pt x="35" y="1"/>
                  </a:lnTo>
                  <a:lnTo>
                    <a:pt x="34" y="2"/>
                  </a:lnTo>
                  <a:lnTo>
                    <a:pt x="3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8" name="Freeform 319"/>
            <p:cNvSpPr/>
            <p:nvPr/>
          </p:nvSpPr>
          <p:spPr bwMode="auto">
            <a:xfrm>
              <a:off x="6442076" y="3187701"/>
              <a:ext cx="17463" cy="49213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23" y="16"/>
                </a:cxn>
                <a:cxn ang="0">
                  <a:pos x="22" y="26"/>
                </a:cxn>
                <a:cxn ang="0">
                  <a:pos x="19" y="37"/>
                </a:cxn>
                <a:cxn ang="0">
                  <a:pos x="16" y="48"/>
                </a:cxn>
                <a:cxn ang="0">
                  <a:pos x="16" y="48"/>
                </a:cxn>
                <a:cxn ang="0">
                  <a:pos x="10" y="67"/>
                </a:cxn>
                <a:cxn ang="0">
                  <a:pos x="6" y="77"/>
                </a:cxn>
                <a:cxn ang="0">
                  <a:pos x="1" y="85"/>
                </a:cxn>
                <a:cxn ang="0">
                  <a:pos x="1" y="85"/>
                </a:cxn>
                <a:cxn ang="0">
                  <a:pos x="0" y="87"/>
                </a:cxn>
                <a:cxn ang="0">
                  <a:pos x="0" y="89"/>
                </a:cxn>
                <a:cxn ang="0">
                  <a:pos x="1" y="90"/>
                </a:cxn>
                <a:cxn ang="0">
                  <a:pos x="2" y="91"/>
                </a:cxn>
                <a:cxn ang="0">
                  <a:pos x="6" y="92"/>
                </a:cxn>
                <a:cxn ang="0">
                  <a:pos x="7" y="91"/>
                </a:cxn>
                <a:cxn ang="0">
                  <a:pos x="10" y="90"/>
                </a:cxn>
                <a:cxn ang="0">
                  <a:pos x="10" y="90"/>
                </a:cxn>
                <a:cxn ang="0">
                  <a:pos x="15" y="82"/>
                </a:cxn>
                <a:cxn ang="0">
                  <a:pos x="18" y="73"/>
                </a:cxn>
                <a:cxn ang="0">
                  <a:pos x="24" y="54"/>
                </a:cxn>
                <a:cxn ang="0">
                  <a:pos x="24" y="54"/>
                </a:cxn>
                <a:cxn ang="0">
                  <a:pos x="30" y="30"/>
                </a:cxn>
                <a:cxn ang="0">
                  <a:pos x="32" y="18"/>
                </a:cxn>
                <a:cxn ang="0">
                  <a:pos x="33" y="4"/>
                </a:cxn>
                <a:cxn ang="0">
                  <a:pos x="33" y="4"/>
                </a:cxn>
                <a:cxn ang="0">
                  <a:pos x="33" y="2"/>
                </a:cxn>
                <a:cxn ang="0">
                  <a:pos x="32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7" y="0"/>
                </a:cxn>
                <a:cxn ang="0">
                  <a:pos x="26" y="1"/>
                </a:cxn>
                <a:cxn ang="0">
                  <a:pos x="25" y="2"/>
                </a:cxn>
                <a:cxn ang="0">
                  <a:pos x="24" y="4"/>
                </a:cxn>
                <a:cxn ang="0">
                  <a:pos x="24" y="4"/>
                </a:cxn>
              </a:cxnLst>
              <a:rect l="0" t="0" r="r" b="b"/>
              <a:pathLst>
                <a:path w="33" h="92">
                  <a:moveTo>
                    <a:pt x="24" y="4"/>
                  </a:moveTo>
                  <a:lnTo>
                    <a:pt x="24" y="4"/>
                  </a:lnTo>
                  <a:lnTo>
                    <a:pt x="23" y="16"/>
                  </a:lnTo>
                  <a:lnTo>
                    <a:pt x="22" y="26"/>
                  </a:lnTo>
                  <a:lnTo>
                    <a:pt x="19" y="37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0" y="67"/>
                  </a:lnTo>
                  <a:lnTo>
                    <a:pt x="6" y="77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0" y="87"/>
                  </a:lnTo>
                  <a:lnTo>
                    <a:pt x="0" y="89"/>
                  </a:lnTo>
                  <a:lnTo>
                    <a:pt x="1" y="90"/>
                  </a:lnTo>
                  <a:lnTo>
                    <a:pt x="2" y="91"/>
                  </a:lnTo>
                  <a:lnTo>
                    <a:pt x="6" y="92"/>
                  </a:lnTo>
                  <a:lnTo>
                    <a:pt x="7" y="91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5" y="82"/>
                  </a:lnTo>
                  <a:lnTo>
                    <a:pt x="18" y="73"/>
                  </a:lnTo>
                  <a:lnTo>
                    <a:pt x="24" y="54"/>
                  </a:lnTo>
                  <a:lnTo>
                    <a:pt x="24" y="54"/>
                  </a:lnTo>
                  <a:lnTo>
                    <a:pt x="30" y="30"/>
                  </a:lnTo>
                  <a:lnTo>
                    <a:pt x="32" y="18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2"/>
                  </a:lnTo>
                  <a:lnTo>
                    <a:pt x="32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1"/>
                  </a:lnTo>
                  <a:lnTo>
                    <a:pt x="25" y="2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9" name="Freeform 320"/>
            <p:cNvSpPr/>
            <p:nvPr/>
          </p:nvSpPr>
          <p:spPr bwMode="auto">
            <a:xfrm>
              <a:off x="6475413" y="3162301"/>
              <a:ext cx="15875" cy="42863"/>
            </a:xfrm>
            <a:custGeom>
              <a:avLst/>
              <a:gdLst/>
              <a:ahLst/>
              <a:cxnLst>
                <a:cxn ang="0">
                  <a:pos x="22" y="3"/>
                </a:cxn>
                <a:cxn ang="0">
                  <a:pos x="22" y="3"/>
                </a:cxn>
                <a:cxn ang="0">
                  <a:pos x="12" y="40"/>
                </a:cxn>
                <a:cxn ang="0">
                  <a:pos x="7" y="57"/>
                </a:cxn>
                <a:cxn ang="0">
                  <a:pos x="0" y="75"/>
                </a:cxn>
                <a:cxn ang="0">
                  <a:pos x="0" y="75"/>
                </a:cxn>
                <a:cxn ang="0">
                  <a:pos x="0" y="77"/>
                </a:cxn>
                <a:cxn ang="0">
                  <a:pos x="0" y="79"/>
                </a:cxn>
                <a:cxn ang="0">
                  <a:pos x="1" y="80"/>
                </a:cxn>
                <a:cxn ang="0">
                  <a:pos x="3" y="81"/>
                </a:cxn>
                <a:cxn ang="0">
                  <a:pos x="7" y="80"/>
                </a:cxn>
                <a:cxn ang="0">
                  <a:pos x="9" y="79"/>
                </a:cxn>
                <a:cxn ang="0">
                  <a:pos x="10" y="78"/>
                </a:cxn>
                <a:cxn ang="0">
                  <a:pos x="10" y="78"/>
                </a:cxn>
                <a:cxn ang="0">
                  <a:pos x="16" y="60"/>
                </a:cxn>
                <a:cxn ang="0">
                  <a:pos x="21" y="42"/>
                </a:cxn>
                <a:cxn ang="0">
                  <a:pos x="31" y="6"/>
                </a:cxn>
                <a:cxn ang="0">
                  <a:pos x="31" y="6"/>
                </a:cxn>
                <a:cxn ang="0">
                  <a:pos x="31" y="4"/>
                </a:cxn>
                <a:cxn ang="0">
                  <a:pos x="30" y="2"/>
                </a:cxn>
                <a:cxn ang="0">
                  <a:pos x="29" y="1"/>
                </a:cxn>
                <a:cxn ang="0">
                  <a:pos x="28" y="0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3" y="2"/>
                </a:cxn>
                <a:cxn ang="0">
                  <a:pos x="22" y="3"/>
                </a:cxn>
                <a:cxn ang="0">
                  <a:pos x="22" y="3"/>
                </a:cxn>
              </a:cxnLst>
              <a:rect l="0" t="0" r="r" b="b"/>
              <a:pathLst>
                <a:path w="31" h="81">
                  <a:moveTo>
                    <a:pt x="22" y="3"/>
                  </a:moveTo>
                  <a:lnTo>
                    <a:pt x="22" y="3"/>
                  </a:lnTo>
                  <a:lnTo>
                    <a:pt x="12" y="40"/>
                  </a:lnTo>
                  <a:lnTo>
                    <a:pt x="7" y="57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7"/>
                  </a:lnTo>
                  <a:lnTo>
                    <a:pt x="0" y="79"/>
                  </a:lnTo>
                  <a:lnTo>
                    <a:pt x="1" y="80"/>
                  </a:lnTo>
                  <a:lnTo>
                    <a:pt x="3" y="81"/>
                  </a:lnTo>
                  <a:lnTo>
                    <a:pt x="7" y="80"/>
                  </a:lnTo>
                  <a:lnTo>
                    <a:pt x="9" y="79"/>
                  </a:lnTo>
                  <a:lnTo>
                    <a:pt x="10" y="78"/>
                  </a:lnTo>
                  <a:lnTo>
                    <a:pt x="10" y="78"/>
                  </a:lnTo>
                  <a:lnTo>
                    <a:pt x="16" y="60"/>
                  </a:lnTo>
                  <a:lnTo>
                    <a:pt x="21" y="42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4"/>
                  </a:lnTo>
                  <a:lnTo>
                    <a:pt x="30" y="2"/>
                  </a:lnTo>
                  <a:lnTo>
                    <a:pt x="29" y="1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3" y="2"/>
                  </a:lnTo>
                  <a:lnTo>
                    <a:pt x="22" y="3"/>
                  </a:lnTo>
                  <a:lnTo>
                    <a:pt x="2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0" name="Freeform 321"/>
            <p:cNvSpPr/>
            <p:nvPr/>
          </p:nvSpPr>
          <p:spPr bwMode="auto">
            <a:xfrm>
              <a:off x="6500813" y="3133726"/>
              <a:ext cx="12700" cy="46038"/>
            </a:xfrm>
            <a:custGeom>
              <a:avLst/>
              <a:gdLst/>
              <a:ahLst/>
              <a:cxnLst>
                <a:cxn ang="0">
                  <a:pos x="13" y="6"/>
                </a:cxn>
                <a:cxn ang="0">
                  <a:pos x="13" y="6"/>
                </a:cxn>
                <a:cxn ang="0">
                  <a:pos x="10" y="13"/>
                </a:cxn>
                <a:cxn ang="0">
                  <a:pos x="9" y="20"/>
                </a:cxn>
                <a:cxn ang="0">
                  <a:pos x="8" y="27"/>
                </a:cxn>
                <a:cxn ang="0">
                  <a:pos x="7" y="36"/>
                </a:cxn>
                <a:cxn ang="0">
                  <a:pos x="7" y="36"/>
                </a:cxn>
                <a:cxn ang="0">
                  <a:pos x="6" y="48"/>
                </a:cxn>
                <a:cxn ang="0">
                  <a:pos x="5" y="59"/>
                </a:cxn>
                <a:cxn ang="0">
                  <a:pos x="0" y="82"/>
                </a:cxn>
                <a:cxn ang="0">
                  <a:pos x="0" y="82"/>
                </a:cxn>
                <a:cxn ang="0">
                  <a:pos x="0" y="84"/>
                </a:cxn>
                <a:cxn ang="0">
                  <a:pos x="1" y="86"/>
                </a:cxn>
                <a:cxn ang="0">
                  <a:pos x="2" y="87"/>
                </a:cxn>
                <a:cxn ang="0">
                  <a:pos x="4" y="88"/>
                </a:cxn>
                <a:cxn ang="0">
                  <a:pos x="5" y="88"/>
                </a:cxn>
                <a:cxn ang="0">
                  <a:pos x="7" y="88"/>
                </a:cxn>
                <a:cxn ang="0">
                  <a:pos x="8" y="86"/>
                </a:cxn>
                <a:cxn ang="0">
                  <a:pos x="9" y="85"/>
                </a:cxn>
                <a:cxn ang="0">
                  <a:pos x="9" y="85"/>
                </a:cxn>
                <a:cxn ang="0">
                  <a:pos x="15" y="64"/>
                </a:cxn>
                <a:cxn ang="0">
                  <a:pos x="17" y="52"/>
                </a:cxn>
                <a:cxn ang="0">
                  <a:pos x="17" y="42"/>
                </a:cxn>
                <a:cxn ang="0">
                  <a:pos x="17" y="42"/>
                </a:cxn>
                <a:cxn ang="0">
                  <a:pos x="18" y="32"/>
                </a:cxn>
                <a:cxn ang="0">
                  <a:pos x="19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3"/>
                </a:cxn>
                <a:cxn ang="0">
                  <a:pos x="21" y="1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4" y="1"/>
                </a:cxn>
                <a:cxn ang="0">
                  <a:pos x="13" y="3"/>
                </a:cxn>
                <a:cxn ang="0">
                  <a:pos x="13" y="6"/>
                </a:cxn>
                <a:cxn ang="0">
                  <a:pos x="13" y="6"/>
                </a:cxn>
              </a:cxnLst>
              <a:rect l="0" t="0" r="r" b="b"/>
              <a:pathLst>
                <a:path w="22" h="88">
                  <a:moveTo>
                    <a:pt x="13" y="6"/>
                  </a:moveTo>
                  <a:lnTo>
                    <a:pt x="13" y="6"/>
                  </a:lnTo>
                  <a:lnTo>
                    <a:pt x="10" y="13"/>
                  </a:lnTo>
                  <a:lnTo>
                    <a:pt x="9" y="20"/>
                  </a:lnTo>
                  <a:lnTo>
                    <a:pt x="8" y="27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6" y="48"/>
                  </a:lnTo>
                  <a:lnTo>
                    <a:pt x="5" y="59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84"/>
                  </a:lnTo>
                  <a:lnTo>
                    <a:pt x="1" y="86"/>
                  </a:lnTo>
                  <a:lnTo>
                    <a:pt x="2" y="87"/>
                  </a:lnTo>
                  <a:lnTo>
                    <a:pt x="4" y="88"/>
                  </a:lnTo>
                  <a:lnTo>
                    <a:pt x="5" y="88"/>
                  </a:lnTo>
                  <a:lnTo>
                    <a:pt x="7" y="88"/>
                  </a:lnTo>
                  <a:lnTo>
                    <a:pt x="8" y="86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15" y="64"/>
                  </a:lnTo>
                  <a:lnTo>
                    <a:pt x="17" y="5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8" y="32"/>
                  </a:lnTo>
                  <a:lnTo>
                    <a:pt x="19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3"/>
                  </a:lnTo>
                  <a:lnTo>
                    <a:pt x="21" y="1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4" y="1"/>
                  </a:lnTo>
                  <a:lnTo>
                    <a:pt x="13" y="3"/>
                  </a:lnTo>
                  <a:lnTo>
                    <a:pt x="13" y="6"/>
                  </a:lnTo>
                  <a:lnTo>
                    <a:pt x="13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1" name="Freeform 322"/>
            <p:cNvSpPr/>
            <p:nvPr/>
          </p:nvSpPr>
          <p:spPr bwMode="auto">
            <a:xfrm>
              <a:off x="6370638" y="3087688"/>
              <a:ext cx="14288" cy="19050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18" y="2"/>
                </a:cxn>
                <a:cxn ang="0">
                  <a:pos x="9" y="15"/>
                </a:cxn>
                <a:cxn ang="0">
                  <a:pos x="5" y="22"/>
                </a:cxn>
                <a:cxn ang="0">
                  <a:pos x="1" y="29"/>
                </a:cxn>
                <a:cxn ang="0">
                  <a:pos x="1" y="29"/>
                </a:cxn>
                <a:cxn ang="0">
                  <a:pos x="0" y="31"/>
                </a:cxn>
                <a:cxn ang="0">
                  <a:pos x="1" y="34"/>
                </a:cxn>
                <a:cxn ang="0">
                  <a:pos x="2" y="35"/>
                </a:cxn>
                <a:cxn ang="0">
                  <a:pos x="5" y="36"/>
                </a:cxn>
                <a:cxn ang="0">
                  <a:pos x="7" y="36"/>
                </a:cxn>
                <a:cxn ang="0">
                  <a:pos x="8" y="35"/>
                </a:cxn>
                <a:cxn ang="0">
                  <a:pos x="10" y="34"/>
                </a:cxn>
                <a:cxn ang="0">
                  <a:pos x="10" y="32"/>
                </a:cxn>
                <a:cxn ang="0">
                  <a:pos x="10" y="32"/>
                </a:cxn>
                <a:cxn ang="0">
                  <a:pos x="13" y="25"/>
                </a:cxn>
                <a:cxn ang="0">
                  <a:pos x="17" y="19"/>
                </a:cxn>
                <a:cxn ang="0">
                  <a:pos x="26" y="7"/>
                </a:cxn>
                <a:cxn ang="0">
                  <a:pos x="26" y="7"/>
                </a:cxn>
                <a:cxn ang="0">
                  <a:pos x="27" y="6"/>
                </a:cxn>
                <a:cxn ang="0">
                  <a:pos x="27" y="3"/>
                </a:cxn>
                <a:cxn ang="0">
                  <a:pos x="26" y="2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2"/>
                </a:cxn>
                <a:cxn ang="0">
                  <a:pos x="18" y="2"/>
                </a:cxn>
              </a:cxnLst>
              <a:rect l="0" t="0" r="r" b="b"/>
              <a:pathLst>
                <a:path w="27" h="36">
                  <a:moveTo>
                    <a:pt x="18" y="2"/>
                  </a:moveTo>
                  <a:lnTo>
                    <a:pt x="18" y="2"/>
                  </a:lnTo>
                  <a:lnTo>
                    <a:pt x="9" y="15"/>
                  </a:lnTo>
                  <a:lnTo>
                    <a:pt x="5" y="22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0" y="31"/>
                  </a:lnTo>
                  <a:lnTo>
                    <a:pt x="1" y="34"/>
                  </a:lnTo>
                  <a:lnTo>
                    <a:pt x="2" y="35"/>
                  </a:lnTo>
                  <a:lnTo>
                    <a:pt x="5" y="36"/>
                  </a:lnTo>
                  <a:lnTo>
                    <a:pt x="7" y="36"/>
                  </a:lnTo>
                  <a:lnTo>
                    <a:pt x="8" y="35"/>
                  </a:lnTo>
                  <a:lnTo>
                    <a:pt x="10" y="34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3" y="25"/>
                  </a:lnTo>
                  <a:lnTo>
                    <a:pt x="17" y="19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7" y="6"/>
                  </a:lnTo>
                  <a:lnTo>
                    <a:pt x="27" y="3"/>
                  </a:lnTo>
                  <a:lnTo>
                    <a:pt x="26" y="2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2" name="Freeform 323"/>
            <p:cNvSpPr/>
            <p:nvPr/>
          </p:nvSpPr>
          <p:spPr bwMode="auto">
            <a:xfrm>
              <a:off x="6396038" y="3084513"/>
              <a:ext cx="9525" cy="22225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6" y="19"/>
                </a:cxn>
                <a:cxn ang="0">
                  <a:pos x="4" y="26"/>
                </a:cxn>
                <a:cxn ang="0">
                  <a:pos x="1" y="33"/>
                </a:cxn>
                <a:cxn ang="0">
                  <a:pos x="1" y="33"/>
                </a:cxn>
                <a:cxn ang="0">
                  <a:pos x="0" y="35"/>
                </a:cxn>
                <a:cxn ang="0">
                  <a:pos x="1" y="36"/>
                </a:cxn>
                <a:cxn ang="0">
                  <a:pos x="3" y="39"/>
                </a:cxn>
                <a:cxn ang="0">
                  <a:pos x="5" y="41"/>
                </a:cxn>
                <a:cxn ang="0">
                  <a:pos x="6" y="41"/>
                </a:cxn>
                <a:cxn ang="0">
                  <a:pos x="8" y="39"/>
                </a:cxn>
                <a:cxn ang="0">
                  <a:pos x="9" y="37"/>
                </a:cxn>
                <a:cxn ang="0">
                  <a:pos x="9" y="37"/>
                </a:cxn>
                <a:cxn ang="0">
                  <a:pos x="13" y="30"/>
                </a:cxn>
                <a:cxn ang="0">
                  <a:pos x="16" y="22"/>
                </a:cxn>
                <a:cxn ang="0">
                  <a:pos x="20" y="5"/>
                </a:cxn>
                <a:cxn ang="0">
                  <a:pos x="20" y="5"/>
                </a:cxn>
                <a:cxn ang="0">
                  <a:pos x="20" y="3"/>
                </a:cxn>
                <a:cxn ang="0">
                  <a:pos x="19" y="2"/>
                </a:cxn>
                <a:cxn ang="0">
                  <a:pos x="18" y="1"/>
                </a:cxn>
                <a:cxn ang="0">
                  <a:pos x="16" y="0"/>
                </a:cxn>
                <a:cxn ang="0">
                  <a:pos x="14" y="0"/>
                </a:cxn>
                <a:cxn ang="0">
                  <a:pos x="13" y="0"/>
                </a:cxn>
                <a:cxn ang="0">
                  <a:pos x="10" y="1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20" h="41">
                  <a:moveTo>
                    <a:pt x="10" y="3"/>
                  </a:moveTo>
                  <a:lnTo>
                    <a:pt x="10" y="3"/>
                  </a:lnTo>
                  <a:lnTo>
                    <a:pt x="6" y="19"/>
                  </a:lnTo>
                  <a:lnTo>
                    <a:pt x="4" y="26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0" y="35"/>
                  </a:lnTo>
                  <a:lnTo>
                    <a:pt x="1" y="36"/>
                  </a:lnTo>
                  <a:lnTo>
                    <a:pt x="3" y="39"/>
                  </a:lnTo>
                  <a:lnTo>
                    <a:pt x="5" y="41"/>
                  </a:lnTo>
                  <a:lnTo>
                    <a:pt x="6" y="41"/>
                  </a:lnTo>
                  <a:lnTo>
                    <a:pt x="8" y="39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13" y="30"/>
                  </a:lnTo>
                  <a:lnTo>
                    <a:pt x="16" y="22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3"/>
                  </a:lnTo>
                  <a:lnTo>
                    <a:pt x="19" y="2"/>
                  </a:lnTo>
                  <a:lnTo>
                    <a:pt x="18" y="1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3" name="Freeform 324"/>
            <p:cNvSpPr/>
            <p:nvPr/>
          </p:nvSpPr>
          <p:spPr bwMode="auto">
            <a:xfrm>
              <a:off x="6527801" y="3087688"/>
              <a:ext cx="22225" cy="22225"/>
            </a:xfrm>
            <a:custGeom>
              <a:avLst/>
              <a:gdLst/>
              <a:ahLst/>
              <a:cxnLst>
                <a:cxn ang="0">
                  <a:pos x="34" y="3"/>
                </a:cxn>
                <a:cxn ang="0">
                  <a:pos x="34" y="3"/>
                </a:cxn>
                <a:cxn ang="0">
                  <a:pos x="31" y="9"/>
                </a:cxn>
                <a:cxn ang="0">
                  <a:pos x="27" y="13"/>
                </a:cxn>
                <a:cxn ang="0">
                  <a:pos x="17" y="21"/>
                </a:cxn>
                <a:cxn ang="0">
                  <a:pos x="7" y="28"/>
                </a:cxn>
                <a:cxn ang="0">
                  <a:pos x="3" y="33"/>
                </a:cxn>
                <a:cxn ang="0">
                  <a:pos x="0" y="39"/>
                </a:cxn>
                <a:cxn ang="0">
                  <a:pos x="0" y="39"/>
                </a:cxn>
                <a:cxn ang="0">
                  <a:pos x="0" y="41"/>
                </a:cxn>
                <a:cxn ang="0">
                  <a:pos x="1" y="42"/>
                </a:cxn>
                <a:cxn ang="0">
                  <a:pos x="2" y="44"/>
                </a:cxn>
                <a:cxn ang="0">
                  <a:pos x="3" y="44"/>
                </a:cxn>
                <a:cxn ang="0">
                  <a:pos x="7" y="44"/>
                </a:cxn>
                <a:cxn ang="0">
                  <a:pos x="8" y="43"/>
                </a:cxn>
                <a:cxn ang="0">
                  <a:pos x="9" y="41"/>
                </a:cxn>
                <a:cxn ang="0">
                  <a:pos x="9" y="41"/>
                </a:cxn>
                <a:cxn ang="0">
                  <a:pos x="11" y="38"/>
                </a:cxn>
                <a:cxn ang="0">
                  <a:pos x="13" y="36"/>
                </a:cxn>
                <a:cxn ang="0">
                  <a:pos x="19" y="31"/>
                </a:cxn>
                <a:cxn ang="0">
                  <a:pos x="19" y="31"/>
                </a:cxn>
                <a:cxn ang="0">
                  <a:pos x="24" y="28"/>
                </a:cxn>
                <a:cxn ang="0">
                  <a:pos x="28" y="24"/>
                </a:cxn>
                <a:cxn ang="0">
                  <a:pos x="28" y="24"/>
                </a:cxn>
                <a:cxn ang="0">
                  <a:pos x="36" y="16"/>
                </a:cxn>
                <a:cxn ang="0">
                  <a:pos x="40" y="11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3" y="3"/>
                </a:cxn>
                <a:cxn ang="0">
                  <a:pos x="42" y="2"/>
                </a:cxn>
                <a:cxn ang="0">
                  <a:pos x="41" y="0"/>
                </a:cxn>
                <a:cxn ang="0">
                  <a:pos x="40" y="0"/>
                </a:cxn>
                <a:cxn ang="0">
                  <a:pos x="36" y="0"/>
                </a:cxn>
                <a:cxn ang="0">
                  <a:pos x="35" y="1"/>
                </a:cxn>
                <a:cxn ang="0">
                  <a:pos x="34" y="3"/>
                </a:cxn>
                <a:cxn ang="0">
                  <a:pos x="34" y="3"/>
                </a:cxn>
              </a:cxnLst>
              <a:rect l="0" t="0" r="r" b="b"/>
              <a:pathLst>
                <a:path w="43" h="44">
                  <a:moveTo>
                    <a:pt x="34" y="3"/>
                  </a:moveTo>
                  <a:lnTo>
                    <a:pt x="34" y="3"/>
                  </a:lnTo>
                  <a:lnTo>
                    <a:pt x="31" y="9"/>
                  </a:lnTo>
                  <a:lnTo>
                    <a:pt x="27" y="13"/>
                  </a:lnTo>
                  <a:lnTo>
                    <a:pt x="17" y="21"/>
                  </a:lnTo>
                  <a:lnTo>
                    <a:pt x="7" y="28"/>
                  </a:lnTo>
                  <a:lnTo>
                    <a:pt x="3" y="33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41"/>
                  </a:lnTo>
                  <a:lnTo>
                    <a:pt x="1" y="42"/>
                  </a:lnTo>
                  <a:lnTo>
                    <a:pt x="2" y="44"/>
                  </a:lnTo>
                  <a:lnTo>
                    <a:pt x="3" y="44"/>
                  </a:lnTo>
                  <a:lnTo>
                    <a:pt x="7" y="44"/>
                  </a:lnTo>
                  <a:lnTo>
                    <a:pt x="8" y="43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11" y="38"/>
                  </a:lnTo>
                  <a:lnTo>
                    <a:pt x="13" y="36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24" y="28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36" y="16"/>
                  </a:lnTo>
                  <a:lnTo>
                    <a:pt x="40" y="11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3" y="3"/>
                  </a:lnTo>
                  <a:lnTo>
                    <a:pt x="42" y="2"/>
                  </a:lnTo>
                  <a:lnTo>
                    <a:pt x="41" y="0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5" y="1"/>
                  </a:lnTo>
                  <a:lnTo>
                    <a:pt x="34" y="3"/>
                  </a:lnTo>
                  <a:lnTo>
                    <a:pt x="34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4" name="Freeform 325"/>
            <p:cNvSpPr/>
            <p:nvPr/>
          </p:nvSpPr>
          <p:spPr bwMode="auto">
            <a:xfrm>
              <a:off x="6550026" y="3089276"/>
              <a:ext cx="19050" cy="20638"/>
            </a:xfrm>
            <a:custGeom>
              <a:avLst/>
              <a:gdLst/>
              <a:ahLst/>
              <a:cxnLst>
                <a:cxn ang="0">
                  <a:pos x="25" y="1"/>
                </a:cxn>
                <a:cxn ang="0">
                  <a:pos x="25" y="1"/>
                </a:cxn>
                <a:cxn ang="0">
                  <a:pos x="12" y="15"/>
                </a:cxn>
                <a:cxn ang="0">
                  <a:pos x="12" y="15"/>
                </a:cxn>
                <a:cxn ang="0">
                  <a:pos x="10" y="18"/>
                </a:cxn>
                <a:cxn ang="0">
                  <a:pos x="7" y="22"/>
                </a:cxn>
                <a:cxn ang="0">
                  <a:pos x="5" y="26"/>
                </a:cxn>
                <a:cxn ang="0">
                  <a:pos x="1" y="30"/>
                </a:cxn>
                <a:cxn ang="0">
                  <a:pos x="1" y="30"/>
                </a:cxn>
                <a:cxn ang="0">
                  <a:pos x="0" y="32"/>
                </a:cxn>
                <a:cxn ang="0">
                  <a:pos x="0" y="34"/>
                </a:cxn>
                <a:cxn ang="0">
                  <a:pos x="0" y="36"/>
                </a:cxn>
                <a:cxn ang="0">
                  <a:pos x="1" y="37"/>
                </a:cxn>
                <a:cxn ang="0">
                  <a:pos x="4" y="38"/>
                </a:cxn>
                <a:cxn ang="0">
                  <a:pos x="5" y="39"/>
                </a:cxn>
                <a:cxn ang="0">
                  <a:pos x="7" y="38"/>
                </a:cxn>
                <a:cxn ang="0">
                  <a:pos x="8" y="37"/>
                </a:cxn>
                <a:cxn ang="0">
                  <a:pos x="8" y="37"/>
                </a:cxn>
                <a:cxn ang="0">
                  <a:pos x="13" y="30"/>
                </a:cxn>
                <a:cxn ang="0">
                  <a:pos x="18" y="23"/>
                </a:cxn>
                <a:cxn ang="0">
                  <a:pos x="18" y="23"/>
                </a:cxn>
                <a:cxn ang="0">
                  <a:pos x="21" y="19"/>
                </a:cxn>
                <a:cxn ang="0">
                  <a:pos x="24" y="15"/>
                </a:cxn>
                <a:cxn ang="0">
                  <a:pos x="31" y="9"/>
                </a:cxn>
                <a:cxn ang="0">
                  <a:pos x="31" y="9"/>
                </a:cxn>
                <a:cxn ang="0">
                  <a:pos x="34" y="7"/>
                </a:cxn>
                <a:cxn ang="0">
                  <a:pos x="34" y="5"/>
                </a:cxn>
                <a:cxn ang="0">
                  <a:pos x="33" y="4"/>
                </a:cxn>
                <a:cxn ang="0">
                  <a:pos x="31" y="1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0"/>
                </a:cxn>
                <a:cxn ang="0">
                  <a:pos x="25" y="1"/>
                </a:cxn>
                <a:cxn ang="0">
                  <a:pos x="25" y="1"/>
                </a:cxn>
              </a:cxnLst>
              <a:rect l="0" t="0" r="r" b="b"/>
              <a:pathLst>
                <a:path w="34" h="39">
                  <a:moveTo>
                    <a:pt x="25" y="1"/>
                  </a:moveTo>
                  <a:lnTo>
                    <a:pt x="25" y="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0" y="18"/>
                  </a:lnTo>
                  <a:lnTo>
                    <a:pt x="7" y="22"/>
                  </a:lnTo>
                  <a:lnTo>
                    <a:pt x="5" y="26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1" y="37"/>
                  </a:lnTo>
                  <a:lnTo>
                    <a:pt x="4" y="38"/>
                  </a:lnTo>
                  <a:lnTo>
                    <a:pt x="5" y="39"/>
                  </a:lnTo>
                  <a:lnTo>
                    <a:pt x="7" y="38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13" y="30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21" y="19"/>
                  </a:lnTo>
                  <a:lnTo>
                    <a:pt x="24" y="15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4" y="7"/>
                  </a:lnTo>
                  <a:lnTo>
                    <a:pt x="34" y="5"/>
                  </a:lnTo>
                  <a:lnTo>
                    <a:pt x="33" y="4"/>
                  </a:lnTo>
                  <a:lnTo>
                    <a:pt x="31" y="1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5" y="1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5" name="Freeform 326"/>
            <p:cNvSpPr/>
            <p:nvPr/>
          </p:nvSpPr>
          <p:spPr bwMode="auto">
            <a:xfrm>
              <a:off x="6246813" y="3517901"/>
              <a:ext cx="25400" cy="38100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9" y="2"/>
                </a:cxn>
                <a:cxn ang="0">
                  <a:pos x="29" y="19"/>
                </a:cxn>
                <a:cxn ang="0">
                  <a:pos x="21" y="34"/>
                </a:cxn>
                <a:cxn ang="0">
                  <a:pos x="13" y="50"/>
                </a:cxn>
                <a:cxn ang="0">
                  <a:pos x="7" y="58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0" y="70"/>
                </a:cxn>
                <a:cxn ang="0">
                  <a:pos x="1" y="71"/>
                </a:cxn>
                <a:cxn ang="0">
                  <a:pos x="3" y="72"/>
                </a:cxn>
                <a:cxn ang="0">
                  <a:pos x="4" y="72"/>
                </a:cxn>
                <a:cxn ang="0">
                  <a:pos x="6" y="72"/>
                </a:cxn>
                <a:cxn ang="0">
                  <a:pos x="9" y="71"/>
                </a:cxn>
                <a:cxn ang="0">
                  <a:pos x="9" y="71"/>
                </a:cxn>
                <a:cxn ang="0">
                  <a:pos x="15" y="64"/>
                </a:cxn>
                <a:cxn ang="0">
                  <a:pos x="20" y="56"/>
                </a:cxn>
                <a:cxn ang="0">
                  <a:pos x="29" y="40"/>
                </a:cxn>
                <a:cxn ang="0">
                  <a:pos x="38" y="24"/>
                </a:cxn>
                <a:cxn ang="0">
                  <a:pos x="47" y="7"/>
                </a:cxn>
                <a:cxn ang="0">
                  <a:pos x="47" y="7"/>
                </a:cxn>
                <a:cxn ang="0">
                  <a:pos x="48" y="5"/>
                </a:cxn>
                <a:cxn ang="0">
                  <a:pos x="48" y="3"/>
                </a:cxn>
                <a:cxn ang="0">
                  <a:pos x="47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40" y="1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48" h="72">
                  <a:moveTo>
                    <a:pt x="39" y="2"/>
                  </a:moveTo>
                  <a:lnTo>
                    <a:pt x="39" y="2"/>
                  </a:lnTo>
                  <a:lnTo>
                    <a:pt x="29" y="19"/>
                  </a:lnTo>
                  <a:lnTo>
                    <a:pt x="21" y="34"/>
                  </a:lnTo>
                  <a:lnTo>
                    <a:pt x="13" y="50"/>
                  </a:lnTo>
                  <a:lnTo>
                    <a:pt x="7" y="58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0" y="70"/>
                  </a:lnTo>
                  <a:lnTo>
                    <a:pt x="1" y="71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6" y="72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15" y="64"/>
                  </a:lnTo>
                  <a:lnTo>
                    <a:pt x="20" y="56"/>
                  </a:lnTo>
                  <a:lnTo>
                    <a:pt x="29" y="40"/>
                  </a:lnTo>
                  <a:lnTo>
                    <a:pt x="38" y="24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8" y="5"/>
                  </a:lnTo>
                  <a:lnTo>
                    <a:pt x="48" y="3"/>
                  </a:lnTo>
                  <a:lnTo>
                    <a:pt x="47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1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6" name="Freeform 327"/>
            <p:cNvSpPr/>
            <p:nvPr/>
          </p:nvSpPr>
          <p:spPr bwMode="auto">
            <a:xfrm>
              <a:off x="6259513" y="3559176"/>
              <a:ext cx="22225" cy="38100"/>
            </a:xfrm>
            <a:custGeom>
              <a:avLst/>
              <a:gdLst/>
              <a:ahLst/>
              <a:cxnLst>
                <a:cxn ang="0">
                  <a:pos x="32" y="4"/>
                </a:cxn>
                <a:cxn ang="0">
                  <a:pos x="32" y="4"/>
                </a:cxn>
                <a:cxn ang="0">
                  <a:pos x="31" y="8"/>
                </a:cxn>
                <a:cxn ang="0">
                  <a:pos x="29" y="12"/>
                </a:cxn>
                <a:cxn ang="0">
                  <a:pos x="24" y="18"/>
                </a:cxn>
                <a:cxn ang="0">
                  <a:pos x="19" y="24"/>
                </a:cxn>
                <a:cxn ang="0">
                  <a:pos x="14" y="32"/>
                </a:cxn>
                <a:cxn ang="0">
                  <a:pos x="14" y="32"/>
                </a:cxn>
                <a:cxn ang="0">
                  <a:pos x="5" y="48"/>
                </a:cxn>
                <a:cxn ang="0">
                  <a:pos x="2" y="58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69"/>
                </a:cxn>
                <a:cxn ang="0">
                  <a:pos x="1" y="70"/>
                </a:cxn>
                <a:cxn ang="0">
                  <a:pos x="3" y="71"/>
                </a:cxn>
                <a:cxn ang="0">
                  <a:pos x="5" y="72"/>
                </a:cxn>
                <a:cxn ang="0">
                  <a:pos x="6" y="71"/>
                </a:cxn>
                <a:cxn ang="0">
                  <a:pos x="8" y="70"/>
                </a:cxn>
                <a:cxn ang="0">
                  <a:pos x="9" y="69"/>
                </a:cxn>
                <a:cxn ang="0">
                  <a:pos x="9" y="67"/>
                </a:cxn>
                <a:cxn ang="0">
                  <a:pos x="9" y="67"/>
                </a:cxn>
                <a:cxn ang="0">
                  <a:pos x="11" y="58"/>
                </a:cxn>
                <a:cxn ang="0">
                  <a:pos x="16" y="47"/>
                </a:cxn>
                <a:cxn ang="0">
                  <a:pos x="21" y="38"/>
                </a:cxn>
                <a:cxn ang="0">
                  <a:pos x="27" y="30"/>
                </a:cxn>
                <a:cxn ang="0">
                  <a:pos x="27" y="30"/>
                </a:cxn>
                <a:cxn ang="0">
                  <a:pos x="31" y="23"/>
                </a:cxn>
                <a:cxn ang="0">
                  <a:pos x="36" y="18"/>
                </a:cxn>
                <a:cxn ang="0">
                  <a:pos x="39" y="11"/>
                </a:cxn>
                <a:cxn ang="0">
                  <a:pos x="42" y="4"/>
                </a:cxn>
                <a:cxn ang="0">
                  <a:pos x="42" y="4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38" y="0"/>
                </a:cxn>
                <a:cxn ang="0">
                  <a:pos x="37" y="0"/>
                </a:cxn>
                <a:cxn ang="0">
                  <a:pos x="34" y="1"/>
                </a:cxn>
                <a:cxn ang="0">
                  <a:pos x="32" y="2"/>
                </a:cxn>
                <a:cxn ang="0">
                  <a:pos x="32" y="4"/>
                </a:cxn>
                <a:cxn ang="0">
                  <a:pos x="32" y="4"/>
                </a:cxn>
              </a:cxnLst>
              <a:rect l="0" t="0" r="r" b="b"/>
              <a:pathLst>
                <a:path w="42" h="72">
                  <a:moveTo>
                    <a:pt x="32" y="4"/>
                  </a:moveTo>
                  <a:lnTo>
                    <a:pt x="32" y="4"/>
                  </a:lnTo>
                  <a:lnTo>
                    <a:pt x="31" y="8"/>
                  </a:lnTo>
                  <a:lnTo>
                    <a:pt x="29" y="12"/>
                  </a:lnTo>
                  <a:lnTo>
                    <a:pt x="24" y="18"/>
                  </a:lnTo>
                  <a:lnTo>
                    <a:pt x="19" y="24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5" y="48"/>
                  </a:lnTo>
                  <a:lnTo>
                    <a:pt x="2" y="58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1" y="70"/>
                  </a:lnTo>
                  <a:lnTo>
                    <a:pt x="3" y="71"/>
                  </a:lnTo>
                  <a:lnTo>
                    <a:pt x="5" y="72"/>
                  </a:lnTo>
                  <a:lnTo>
                    <a:pt x="6" y="71"/>
                  </a:lnTo>
                  <a:lnTo>
                    <a:pt x="8" y="70"/>
                  </a:lnTo>
                  <a:lnTo>
                    <a:pt x="9" y="69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11" y="58"/>
                  </a:lnTo>
                  <a:lnTo>
                    <a:pt x="16" y="47"/>
                  </a:lnTo>
                  <a:lnTo>
                    <a:pt x="21" y="38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31" y="23"/>
                  </a:lnTo>
                  <a:lnTo>
                    <a:pt x="36" y="18"/>
                  </a:lnTo>
                  <a:lnTo>
                    <a:pt x="39" y="11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34" y="1"/>
                  </a:lnTo>
                  <a:lnTo>
                    <a:pt x="32" y="2"/>
                  </a:lnTo>
                  <a:lnTo>
                    <a:pt x="32" y="4"/>
                  </a:lnTo>
                  <a:lnTo>
                    <a:pt x="3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7" name="Freeform 328"/>
            <p:cNvSpPr/>
            <p:nvPr/>
          </p:nvSpPr>
          <p:spPr bwMode="auto">
            <a:xfrm>
              <a:off x="6259513" y="3611563"/>
              <a:ext cx="22225" cy="42863"/>
            </a:xfrm>
            <a:custGeom>
              <a:avLst/>
              <a:gdLst/>
              <a:ahLst/>
              <a:cxnLst>
                <a:cxn ang="0">
                  <a:pos x="32" y="3"/>
                </a:cxn>
                <a:cxn ang="0">
                  <a:pos x="32" y="3"/>
                </a:cxn>
                <a:cxn ang="0">
                  <a:pos x="15" y="37"/>
                </a:cxn>
                <a:cxn ang="0">
                  <a:pos x="6" y="55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4" y="79"/>
                </a:cxn>
                <a:cxn ang="0">
                  <a:pos x="5" y="80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6" y="58"/>
                </a:cxn>
                <a:cxn ang="0">
                  <a:pos x="24" y="42"/>
                </a:cxn>
                <a:cxn ang="0">
                  <a:pos x="41" y="7"/>
                </a:cxn>
                <a:cxn ang="0">
                  <a:pos x="41" y="7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38" y="1"/>
                </a:cxn>
                <a:cxn ang="0">
                  <a:pos x="37" y="0"/>
                </a:cxn>
                <a:cxn ang="0">
                  <a:pos x="35" y="0"/>
                </a:cxn>
                <a:cxn ang="0">
                  <a:pos x="34" y="1"/>
                </a:cxn>
                <a:cxn ang="0">
                  <a:pos x="32" y="3"/>
                </a:cxn>
                <a:cxn ang="0">
                  <a:pos x="32" y="3"/>
                </a:cxn>
              </a:cxnLst>
              <a:rect l="0" t="0" r="r" b="b"/>
              <a:pathLst>
                <a:path w="42" h="80">
                  <a:moveTo>
                    <a:pt x="32" y="3"/>
                  </a:moveTo>
                  <a:lnTo>
                    <a:pt x="32" y="3"/>
                  </a:lnTo>
                  <a:lnTo>
                    <a:pt x="15" y="37"/>
                  </a:lnTo>
                  <a:lnTo>
                    <a:pt x="6" y="55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4" y="79"/>
                  </a:lnTo>
                  <a:lnTo>
                    <a:pt x="5" y="80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6" y="58"/>
                  </a:lnTo>
                  <a:lnTo>
                    <a:pt x="24" y="42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38" y="1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4" y="1"/>
                  </a:lnTo>
                  <a:lnTo>
                    <a:pt x="32" y="3"/>
                  </a:lnTo>
                  <a:lnTo>
                    <a:pt x="3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8" name="Freeform 329"/>
            <p:cNvSpPr/>
            <p:nvPr/>
          </p:nvSpPr>
          <p:spPr bwMode="auto">
            <a:xfrm>
              <a:off x="6499226" y="3406776"/>
              <a:ext cx="28575" cy="38100"/>
            </a:xfrm>
            <a:custGeom>
              <a:avLst/>
              <a:gdLst/>
              <a:ahLst/>
              <a:cxnLst>
                <a:cxn ang="0">
                  <a:pos x="44" y="5"/>
                </a:cxn>
                <a:cxn ang="0">
                  <a:pos x="44" y="5"/>
                </a:cxn>
                <a:cxn ang="0">
                  <a:pos x="43" y="7"/>
                </a:cxn>
                <a:cxn ang="0">
                  <a:pos x="42" y="9"/>
                </a:cxn>
                <a:cxn ang="0">
                  <a:pos x="38" y="13"/>
                </a:cxn>
                <a:cxn ang="0">
                  <a:pos x="29" y="17"/>
                </a:cxn>
                <a:cxn ang="0">
                  <a:pos x="29" y="17"/>
                </a:cxn>
                <a:cxn ang="0">
                  <a:pos x="26" y="20"/>
                </a:cxn>
                <a:cxn ang="0">
                  <a:pos x="24" y="22"/>
                </a:cxn>
                <a:cxn ang="0">
                  <a:pos x="20" y="29"/>
                </a:cxn>
                <a:cxn ang="0">
                  <a:pos x="20" y="29"/>
                </a:cxn>
                <a:cxn ang="0">
                  <a:pos x="13" y="38"/>
                </a:cxn>
                <a:cxn ang="0">
                  <a:pos x="7" y="46"/>
                </a:cxn>
                <a:cxn ang="0">
                  <a:pos x="3" y="56"/>
                </a:cxn>
                <a:cxn ang="0">
                  <a:pos x="1" y="61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0" y="69"/>
                </a:cxn>
                <a:cxn ang="0">
                  <a:pos x="1" y="70"/>
                </a:cxn>
                <a:cxn ang="0">
                  <a:pos x="4" y="72"/>
                </a:cxn>
                <a:cxn ang="0">
                  <a:pos x="5" y="72"/>
                </a:cxn>
                <a:cxn ang="0">
                  <a:pos x="7" y="72"/>
                </a:cxn>
                <a:cxn ang="0">
                  <a:pos x="8" y="71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64"/>
                </a:cxn>
                <a:cxn ang="0">
                  <a:pos x="12" y="58"/>
                </a:cxn>
                <a:cxn ang="0">
                  <a:pos x="19" y="46"/>
                </a:cxn>
                <a:cxn ang="0">
                  <a:pos x="26" y="36"/>
                </a:cxn>
                <a:cxn ang="0">
                  <a:pos x="33" y="26"/>
                </a:cxn>
                <a:cxn ang="0">
                  <a:pos x="33" y="26"/>
                </a:cxn>
                <a:cxn ang="0">
                  <a:pos x="36" y="24"/>
                </a:cxn>
                <a:cxn ang="0">
                  <a:pos x="40" y="22"/>
                </a:cxn>
                <a:cxn ang="0">
                  <a:pos x="44" y="20"/>
                </a:cxn>
                <a:cxn ang="0">
                  <a:pos x="48" y="17"/>
                </a:cxn>
                <a:cxn ang="0">
                  <a:pos x="48" y="17"/>
                </a:cxn>
                <a:cxn ang="0">
                  <a:pos x="51" y="14"/>
                </a:cxn>
                <a:cxn ang="0">
                  <a:pos x="52" y="11"/>
                </a:cxn>
                <a:cxn ang="0">
                  <a:pos x="54" y="5"/>
                </a:cxn>
                <a:cxn ang="0">
                  <a:pos x="54" y="5"/>
                </a:cxn>
                <a:cxn ang="0">
                  <a:pos x="54" y="3"/>
                </a:cxn>
                <a:cxn ang="0">
                  <a:pos x="53" y="1"/>
                </a:cxn>
                <a:cxn ang="0">
                  <a:pos x="51" y="0"/>
                </a:cxn>
                <a:cxn ang="0">
                  <a:pos x="50" y="0"/>
                </a:cxn>
                <a:cxn ang="0">
                  <a:pos x="46" y="1"/>
                </a:cxn>
                <a:cxn ang="0">
                  <a:pos x="44" y="3"/>
                </a:cxn>
                <a:cxn ang="0">
                  <a:pos x="44" y="5"/>
                </a:cxn>
                <a:cxn ang="0">
                  <a:pos x="44" y="5"/>
                </a:cxn>
              </a:cxnLst>
              <a:rect l="0" t="0" r="r" b="b"/>
              <a:pathLst>
                <a:path w="54" h="72">
                  <a:moveTo>
                    <a:pt x="44" y="5"/>
                  </a:moveTo>
                  <a:lnTo>
                    <a:pt x="44" y="5"/>
                  </a:lnTo>
                  <a:lnTo>
                    <a:pt x="43" y="7"/>
                  </a:lnTo>
                  <a:lnTo>
                    <a:pt x="42" y="9"/>
                  </a:lnTo>
                  <a:lnTo>
                    <a:pt x="38" y="13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6" y="20"/>
                  </a:lnTo>
                  <a:lnTo>
                    <a:pt x="24" y="22"/>
                  </a:lnTo>
                  <a:lnTo>
                    <a:pt x="20" y="29"/>
                  </a:lnTo>
                  <a:lnTo>
                    <a:pt x="20" y="29"/>
                  </a:lnTo>
                  <a:lnTo>
                    <a:pt x="13" y="38"/>
                  </a:lnTo>
                  <a:lnTo>
                    <a:pt x="7" y="46"/>
                  </a:lnTo>
                  <a:lnTo>
                    <a:pt x="3" y="56"/>
                  </a:lnTo>
                  <a:lnTo>
                    <a:pt x="1" y="6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9"/>
                  </a:lnTo>
                  <a:lnTo>
                    <a:pt x="1" y="70"/>
                  </a:lnTo>
                  <a:lnTo>
                    <a:pt x="4" y="72"/>
                  </a:lnTo>
                  <a:lnTo>
                    <a:pt x="5" y="72"/>
                  </a:lnTo>
                  <a:lnTo>
                    <a:pt x="7" y="72"/>
                  </a:lnTo>
                  <a:lnTo>
                    <a:pt x="8" y="71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64"/>
                  </a:lnTo>
                  <a:lnTo>
                    <a:pt x="12" y="58"/>
                  </a:lnTo>
                  <a:lnTo>
                    <a:pt x="19" y="46"/>
                  </a:lnTo>
                  <a:lnTo>
                    <a:pt x="26" y="3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6" y="24"/>
                  </a:lnTo>
                  <a:lnTo>
                    <a:pt x="40" y="22"/>
                  </a:lnTo>
                  <a:lnTo>
                    <a:pt x="44" y="20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51" y="14"/>
                  </a:lnTo>
                  <a:lnTo>
                    <a:pt x="52" y="11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3"/>
                  </a:lnTo>
                  <a:lnTo>
                    <a:pt x="53" y="1"/>
                  </a:lnTo>
                  <a:lnTo>
                    <a:pt x="51" y="0"/>
                  </a:lnTo>
                  <a:lnTo>
                    <a:pt x="50" y="0"/>
                  </a:lnTo>
                  <a:lnTo>
                    <a:pt x="46" y="1"/>
                  </a:lnTo>
                  <a:lnTo>
                    <a:pt x="44" y="3"/>
                  </a:lnTo>
                  <a:lnTo>
                    <a:pt x="44" y="5"/>
                  </a:lnTo>
                  <a:lnTo>
                    <a:pt x="44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9" name="Freeform 330"/>
            <p:cNvSpPr/>
            <p:nvPr/>
          </p:nvSpPr>
          <p:spPr bwMode="auto">
            <a:xfrm>
              <a:off x="6518276" y="3443288"/>
              <a:ext cx="22225" cy="22225"/>
            </a:xfrm>
            <a:custGeom>
              <a:avLst/>
              <a:gdLst/>
              <a:ahLst/>
              <a:cxnLst>
                <a:cxn ang="0">
                  <a:pos x="33" y="2"/>
                </a:cxn>
                <a:cxn ang="0">
                  <a:pos x="33" y="2"/>
                </a:cxn>
                <a:cxn ang="0">
                  <a:pos x="25" y="9"/>
                </a:cxn>
                <a:cxn ang="0">
                  <a:pos x="16" y="17"/>
                </a:cxn>
                <a:cxn ang="0">
                  <a:pos x="7" y="25"/>
                </a:cxn>
                <a:cxn ang="0">
                  <a:pos x="4" y="29"/>
                </a:cxn>
                <a:cxn ang="0">
                  <a:pos x="1" y="34"/>
                </a:cxn>
                <a:cxn ang="0">
                  <a:pos x="1" y="34"/>
                </a:cxn>
                <a:cxn ang="0">
                  <a:pos x="0" y="36"/>
                </a:cxn>
                <a:cxn ang="0">
                  <a:pos x="1" y="38"/>
                </a:cxn>
                <a:cxn ang="0">
                  <a:pos x="2" y="39"/>
                </a:cxn>
                <a:cxn ang="0">
                  <a:pos x="3" y="40"/>
                </a:cxn>
                <a:cxn ang="0">
                  <a:pos x="5" y="41"/>
                </a:cxn>
                <a:cxn ang="0">
                  <a:pos x="6" y="41"/>
                </a:cxn>
                <a:cxn ang="0">
                  <a:pos x="9" y="40"/>
                </a:cxn>
                <a:cxn ang="0">
                  <a:pos x="10" y="39"/>
                </a:cxn>
                <a:cxn ang="0">
                  <a:pos x="10" y="39"/>
                </a:cxn>
                <a:cxn ang="0">
                  <a:pos x="13" y="34"/>
                </a:cxn>
                <a:cxn ang="0">
                  <a:pos x="16" y="30"/>
                </a:cxn>
                <a:cxn ang="0">
                  <a:pos x="24" y="23"/>
                </a:cxn>
                <a:cxn ang="0">
                  <a:pos x="32" y="16"/>
                </a:cxn>
                <a:cxn ang="0">
                  <a:pos x="41" y="8"/>
                </a:cxn>
                <a:cxn ang="0">
                  <a:pos x="41" y="8"/>
                </a:cxn>
                <a:cxn ang="0">
                  <a:pos x="42" y="6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39" y="1"/>
                </a:cxn>
                <a:cxn ang="0">
                  <a:pos x="38" y="0"/>
                </a:cxn>
                <a:cxn ang="0">
                  <a:pos x="35" y="1"/>
                </a:cxn>
                <a:cxn ang="0">
                  <a:pos x="33" y="2"/>
                </a:cxn>
                <a:cxn ang="0">
                  <a:pos x="33" y="2"/>
                </a:cxn>
              </a:cxnLst>
              <a:rect l="0" t="0" r="r" b="b"/>
              <a:pathLst>
                <a:path w="42" h="41">
                  <a:moveTo>
                    <a:pt x="33" y="2"/>
                  </a:moveTo>
                  <a:lnTo>
                    <a:pt x="33" y="2"/>
                  </a:lnTo>
                  <a:lnTo>
                    <a:pt x="25" y="9"/>
                  </a:lnTo>
                  <a:lnTo>
                    <a:pt x="16" y="17"/>
                  </a:lnTo>
                  <a:lnTo>
                    <a:pt x="7" y="25"/>
                  </a:lnTo>
                  <a:lnTo>
                    <a:pt x="4" y="29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0" y="36"/>
                  </a:lnTo>
                  <a:lnTo>
                    <a:pt x="1" y="38"/>
                  </a:lnTo>
                  <a:lnTo>
                    <a:pt x="2" y="39"/>
                  </a:lnTo>
                  <a:lnTo>
                    <a:pt x="3" y="40"/>
                  </a:lnTo>
                  <a:lnTo>
                    <a:pt x="5" y="41"/>
                  </a:lnTo>
                  <a:lnTo>
                    <a:pt x="6" y="41"/>
                  </a:lnTo>
                  <a:lnTo>
                    <a:pt x="9" y="40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3" y="34"/>
                  </a:lnTo>
                  <a:lnTo>
                    <a:pt x="16" y="30"/>
                  </a:lnTo>
                  <a:lnTo>
                    <a:pt x="24" y="23"/>
                  </a:lnTo>
                  <a:lnTo>
                    <a:pt x="32" y="16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2" y="6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39" y="1"/>
                  </a:lnTo>
                  <a:lnTo>
                    <a:pt x="38" y="0"/>
                  </a:lnTo>
                  <a:lnTo>
                    <a:pt x="35" y="1"/>
                  </a:lnTo>
                  <a:lnTo>
                    <a:pt x="33" y="2"/>
                  </a:lnTo>
                  <a:lnTo>
                    <a:pt x="3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0" name="Freeform 331"/>
            <p:cNvSpPr/>
            <p:nvPr/>
          </p:nvSpPr>
          <p:spPr bwMode="auto">
            <a:xfrm>
              <a:off x="6511926" y="3560763"/>
              <a:ext cx="42863" cy="46038"/>
            </a:xfrm>
            <a:custGeom>
              <a:avLst/>
              <a:gdLst/>
              <a:ahLst/>
              <a:cxnLst>
                <a:cxn ang="0">
                  <a:pos x="71" y="2"/>
                </a:cxn>
                <a:cxn ang="0">
                  <a:pos x="71" y="2"/>
                </a:cxn>
                <a:cxn ang="0">
                  <a:pos x="55" y="19"/>
                </a:cxn>
                <a:cxn ang="0">
                  <a:pos x="39" y="38"/>
                </a:cxn>
                <a:cxn ang="0">
                  <a:pos x="39" y="38"/>
                </a:cxn>
                <a:cxn ang="0">
                  <a:pos x="34" y="43"/>
                </a:cxn>
                <a:cxn ang="0">
                  <a:pos x="29" y="49"/>
                </a:cxn>
                <a:cxn ang="0">
                  <a:pos x="18" y="58"/>
                </a:cxn>
                <a:cxn ang="0">
                  <a:pos x="9" y="67"/>
                </a:cxn>
                <a:cxn ang="0">
                  <a:pos x="5" y="72"/>
                </a:cxn>
                <a:cxn ang="0">
                  <a:pos x="1" y="79"/>
                </a:cxn>
                <a:cxn ang="0">
                  <a:pos x="1" y="79"/>
                </a:cxn>
                <a:cxn ang="0">
                  <a:pos x="0" y="81"/>
                </a:cxn>
                <a:cxn ang="0">
                  <a:pos x="0" y="83"/>
                </a:cxn>
                <a:cxn ang="0">
                  <a:pos x="1" y="84"/>
                </a:cxn>
                <a:cxn ang="0">
                  <a:pos x="3" y="85"/>
                </a:cxn>
                <a:cxn ang="0">
                  <a:pos x="4" y="86"/>
                </a:cxn>
                <a:cxn ang="0">
                  <a:pos x="6" y="86"/>
                </a:cxn>
                <a:cxn ang="0">
                  <a:pos x="7" y="85"/>
                </a:cxn>
                <a:cxn ang="0">
                  <a:pos x="9" y="84"/>
                </a:cxn>
                <a:cxn ang="0">
                  <a:pos x="9" y="84"/>
                </a:cxn>
                <a:cxn ang="0">
                  <a:pos x="13" y="76"/>
                </a:cxn>
                <a:cxn ang="0">
                  <a:pos x="18" y="70"/>
                </a:cxn>
                <a:cxn ang="0">
                  <a:pos x="24" y="64"/>
                </a:cxn>
                <a:cxn ang="0">
                  <a:pos x="31" y="59"/>
                </a:cxn>
                <a:cxn ang="0">
                  <a:pos x="31" y="59"/>
                </a:cxn>
                <a:cxn ang="0">
                  <a:pos x="38" y="54"/>
                </a:cxn>
                <a:cxn ang="0">
                  <a:pos x="40" y="51"/>
                </a:cxn>
                <a:cxn ang="0">
                  <a:pos x="43" y="47"/>
                </a:cxn>
                <a:cxn ang="0">
                  <a:pos x="43" y="47"/>
                </a:cxn>
                <a:cxn ang="0">
                  <a:pos x="52" y="37"/>
                </a:cxn>
                <a:cxn ang="0">
                  <a:pos x="60" y="27"/>
                </a:cxn>
                <a:cxn ang="0">
                  <a:pos x="78" y="8"/>
                </a:cxn>
                <a:cxn ang="0">
                  <a:pos x="78" y="8"/>
                </a:cxn>
                <a:cxn ang="0">
                  <a:pos x="79" y="7"/>
                </a:cxn>
                <a:cxn ang="0">
                  <a:pos x="80" y="5"/>
                </a:cxn>
                <a:cxn ang="0">
                  <a:pos x="79" y="3"/>
                </a:cxn>
                <a:cxn ang="0">
                  <a:pos x="78" y="2"/>
                </a:cxn>
                <a:cxn ang="0">
                  <a:pos x="77" y="1"/>
                </a:cxn>
                <a:cxn ang="0">
                  <a:pos x="74" y="0"/>
                </a:cxn>
                <a:cxn ang="0">
                  <a:pos x="73" y="1"/>
                </a:cxn>
                <a:cxn ang="0">
                  <a:pos x="71" y="2"/>
                </a:cxn>
                <a:cxn ang="0">
                  <a:pos x="71" y="2"/>
                </a:cxn>
              </a:cxnLst>
              <a:rect l="0" t="0" r="r" b="b"/>
              <a:pathLst>
                <a:path w="80" h="86">
                  <a:moveTo>
                    <a:pt x="71" y="2"/>
                  </a:moveTo>
                  <a:lnTo>
                    <a:pt x="71" y="2"/>
                  </a:lnTo>
                  <a:lnTo>
                    <a:pt x="55" y="19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34" y="43"/>
                  </a:lnTo>
                  <a:lnTo>
                    <a:pt x="29" y="49"/>
                  </a:lnTo>
                  <a:lnTo>
                    <a:pt x="18" y="58"/>
                  </a:lnTo>
                  <a:lnTo>
                    <a:pt x="9" y="67"/>
                  </a:lnTo>
                  <a:lnTo>
                    <a:pt x="5" y="72"/>
                  </a:lnTo>
                  <a:lnTo>
                    <a:pt x="1" y="79"/>
                  </a:lnTo>
                  <a:lnTo>
                    <a:pt x="1" y="79"/>
                  </a:lnTo>
                  <a:lnTo>
                    <a:pt x="0" y="81"/>
                  </a:lnTo>
                  <a:lnTo>
                    <a:pt x="0" y="83"/>
                  </a:lnTo>
                  <a:lnTo>
                    <a:pt x="1" y="84"/>
                  </a:lnTo>
                  <a:lnTo>
                    <a:pt x="3" y="85"/>
                  </a:lnTo>
                  <a:lnTo>
                    <a:pt x="4" y="86"/>
                  </a:lnTo>
                  <a:lnTo>
                    <a:pt x="6" y="86"/>
                  </a:lnTo>
                  <a:lnTo>
                    <a:pt x="7" y="85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13" y="76"/>
                  </a:lnTo>
                  <a:lnTo>
                    <a:pt x="18" y="70"/>
                  </a:lnTo>
                  <a:lnTo>
                    <a:pt x="24" y="64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8" y="54"/>
                  </a:lnTo>
                  <a:lnTo>
                    <a:pt x="40" y="51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52" y="37"/>
                  </a:lnTo>
                  <a:lnTo>
                    <a:pt x="60" y="27"/>
                  </a:lnTo>
                  <a:lnTo>
                    <a:pt x="78" y="8"/>
                  </a:lnTo>
                  <a:lnTo>
                    <a:pt x="78" y="8"/>
                  </a:lnTo>
                  <a:lnTo>
                    <a:pt x="79" y="7"/>
                  </a:lnTo>
                  <a:lnTo>
                    <a:pt x="80" y="5"/>
                  </a:lnTo>
                  <a:lnTo>
                    <a:pt x="79" y="3"/>
                  </a:lnTo>
                  <a:lnTo>
                    <a:pt x="78" y="2"/>
                  </a:lnTo>
                  <a:lnTo>
                    <a:pt x="77" y="1"/>
                  </a:lnTo>
                  <a:lnTo>
                    <a:pt x="74" y="0"/>
                  </a:lnTo>
                  <a:lnTo>
                    <a:pt x="73" y="1"/>
                  </a:lnTo>
                  <a:lnTo>
                    <a:pt x="71" y="2"/>
                  </a:lnTo>
                  <a:lnTo>
                    <a:pt x="71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1" name="Freeform 332"/>
            <p:cNvSpPr/>
            <p:nvPr/>
          </p:nvSpPr>
          <p:spPr bwMode="auto">
            <a:xfrm>
              <a:off x="6532563" y="3602038"/>
              <a:ext cx="25400" cy="28575"/>
            </a:xfrm>
            <a:custGeom>
              <a:avLst/>
              <a:gdLst/>
              <a:ahLst/>
              <a:cxnLst>
                <a:cxn ang="0">
                  <a:pos x="39" y="4"/>
                </a:cxn>
                <a:cxn ang="0">
                  <a:pos x="39" y="4"/>
                </a:cxn>
                <a:cxn ang="0">
                  <a:pos x="35" y="11"/>
                </a:cxn>
                <a:cxn ang="0">
                  <a:pos x="31" y="16"/>
                </a:cxn>
                <a:cxn ang="0">
                  <a:pos x="26" y="21"/>
                </a:cxn>
                <a:cxn ang="0">
                  <a:pos x="21" y="26"/>
                </a:cxn>
                <a:cxn ang="0">
                  <a:pos x="9" y="36"/>
                </a:cxn>
                <a:cxn ang="0">
                  <a:pos x="4" y="41"/>
                </a:cxn>
                <a:cxn ang="0">
                  <a:pos x="1" y="47"/>
                </a:cxn>
                <a:cxn ang="0">
                  <a:pos x="1" y="47"/>
                </a:cxn>
                <a:cxn ang="0">
                  <a:pos x="0" y="49"/>
                </a:cxn>
                <a:cxn ang="0">
                  <a:pos x="0" y="51"/>
                </a:cxn>
                <a:cxn ang="0">
                  <a:pos x="1" y="52"/>
                </a:cxn>
                <a:cxn ang="0">
                  <a:pos x="2" y="53"/>
                </a:cxn>
                <a:cxn ang="0">
                  <a:pos x="4" y="54"/>
                </a:cxn>
                <a:cxn ang="0">
                  <a:pos x="6" y="54"/>
                </a:cxn>
                <a:cxn ang="0">
                  <a:pos x="7" y="53"/>
                </a:cxn>
                <a:cxn ang="0">
                  <a:pos x="8" y="52"/>
                </a:cxn>
                <a:cxn ang="0">
                  <a:pos x="8" y="52"/>
                </a:cxn>
                <a:cxn ang="0">
                  <a:pos x="14" y="46"/>
                </a:cxn>
                <a:cxn ang="0">
                  <a:pos x="19" y="41"/>
                </a:cxn>
                <a:cxn ang="0">
                  <a:pos x="30" y="31"/>
                </a:cxn>
                <a:cxn ang="0">
                  <a:pos x="30" y="31"/>
                </a:cxn>
                <a:cxn ang="0">
                  <a:pos x="35" y="25"/>
                </a:cxn>
                <a:cxn ang="0">
                  <a:pos x="41" y="19"/>
                </a:cxn>
                <a:cxn ang="0">
                  <a:pos x="45" y="13"/>
                </a:cxn>
                <a:cxn ang="0">
                  <a:pos x="48" y="7"/>
                </a:cxn>
                <a:cxn ang="0">
                  <a:pos x="48" y="7"/>
                </a:cxn>
                <a:cxn ang="0">
                  <a:pos x="48" y="5"/>
                </a:cxn>
                <a:cxn ang="0">
                  <a:pos x="47" y="3"/>
                </a:cxn>
                <a:cxn ang="0">
                  <a:pos x="46" y="2"/>
                </a:cxn>
                <a:cxn ang="0">
                  <a:pos x="45" y="0"/>
                </a:cxn>
                <a:cxn ang="0">
                  <a:pos x="41" y="2"/>
                </a:cxn>
                <a:cxn ang="0">
                  <a:pos x="40" y="3"/>
                </a:cxn>
                <a:cxn ang="0">
                  <a:pos x="39" y="4"/>
                </a:cxn>
                <a:cxn ang="0">
                  <a:pos x="39" y="4"/>
                </a:cxn>
              </a:cxnLst>
              <a:rect l="0" t="0" r="r" b="b"/>
              <a:pathLst>
                <a:path w="48" h="54">
                  <a:moveTo>
                    <a:pt x="39" y="4"/>
                  </a:moveTo>
                  <a:lnTo>
                    <a:pt x="39" y="4"/>
                  </a:lnTo>
                  <a:lnTo>
                    <a:pt x="35" y="11"/>
                  </a:lnTo>
                  <a:lnTo>
                    <a:pt x="31" y="16"/>
                  </a:lnTo>
                  <a:lnTo>
                    <a:pt x="26" y="21"/>
                  </a:lnTo>
                  <a:lnTo>
                    <a:pt x="21" y="26"/>
                  </a:lnTo>
                  <a:lnTo>
                    <a:pt x="9" y="36"/>
                  </a:lnTo>
                  <a:lnTo>
                    <a:pt x="4" y="41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0" y="49"/>
                  </a:lnTo>
                  <a:lnTo>
                    <a:pt x="0" y="51"/>
                  </a:lnTo>
                  <a:lnTo>
                    <a:pt x="1" y="52"/>
                  </a:lnTo>
                  <a:lnTo>
                    <a:pt x="2" y="53"/>
                  </a:lnTo>
                  <a:lnTo>
                    <a:pt x="4" y="54"/>
                  </a:lnTo>
                  <a:lnTo>
                    <a:pt x="6" y="54"/>
                  </a:lnTo>
                  <a:lnTo>
                    <a:pt x="7" y="53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14" y="46"/>
                  </a:lnTo>
                  <a:lnTo>
                    <a:pt x="19" y="4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5" y="25"/>
                  </a:lnTo>
                  <a:lnTo>
                    <a:pt x="41" y="19"/>
                  </a:lnTo>
                  <a:lnTo>
                    <a:pt x="45" y="13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8" y="5"/>
                  </a:lnTo>
                  <a:lnTo>
                    <a:pt x="47" y="3"/>
                  </a:lnTo>
                  <a:lnTo>
                    <a:pt x="46" y="2"/>
                  </a:lnTo>
                  <a:lnTo>
                    <a:pt x="45" y="0"/>
                  </a:lnTo>
                  <a:lnTo>
                    <a:pt x="41" y="2"/>
                  </a:lnTo>
                  <a:lnTo>
                    <a:pt x="40" y="3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2" name="Freeform 333"/>
            <p:cNvSpPr/>
            <p:nvPr/>
          </p:nvSpPr>
          <p:spPr bwMode="auto">
            <a:xfrm>
              <a:off x="6542088" y="3638551"/>
              <a:ext cx="28575" cy="39688"/>
            </a:xfrm>
            <a:custGeom>
              <a:avLst/>
              <a:gdLst/>
              <a:ahLst/>
              <a:cxnLst>
                <a:cxn ang="0">
                  <a:pos x="45" y="2"/>
                </a:cxn>
                <a:cxn ang="0">
                  <a:pos x="45" y="2"/>
                </a:cxn>
                <a:cxn ang="0">
                  <a:pos x="39" y="9"/>
                </a:cxn>
                <a:cxn ang="0">
                  <a:pos x="34" y="17"/>
                </a:cxn>
                <a:cxn ang="0">
                  <a:pos x="24" y="33"/>
                </a:cxn>
                <a:cxn ang="0">
                  <a:pos x="13" y="50"/>
                </a:cxn>
                <a:cxn ang="0">
                  <a:pos x="8" y="58"/>
                </a:cxn>
                <a:cxn ang="0">
                  <a:pos x="2" y="65"/>
                </a:cxn>
                <a:cxn ang="0">
                  <a:pos x="2" y="65"/>
                </a:cxn>
                <a:cxn ang="0">
                  <a:pos x="1" y="66"/>
                </a:cxn>
                <a:cxn ang="0">
                  <a:pos x="0" y="68"/>
                </a:cxn>
                <a:cxn ang="0">
                  <a:pos x="1" y="70"/>
                </a:cxn>
                <a:cxn ang="0">
                  <a:pos x="2" y="71"/>
                </a:cxn>
                <a:cxn ang="0">
                  <a:pos x="3" y="72"/>
                </a:cxn>
                <a:cxn ang="0">
                  <a:pos x="5" y="74"/>
                </a:cxn>
                <a:cxn ang="0">
                  <a:pos x="6" y="72"/>
                </a:cxn>
                <a:cxn ang="0">
                  <a:pos x="8" y="71"/>
                </a:cxn>
                <a:cxn ang="0">
                  <a:pos x="8" y="71"/>
                </a:cxn>
                <a:cxn ang="0">
                  <a:pos x="14" y="64"/>
                </a:cxn>
                <a:cxn ang="0">
                  <a:pos x="21" y="57"/>
                </a:cxn>
                <a:cxn ang="0">
                  <a:pos x="31" y="40"/>
                </a:cxn>
                <a:cxn ang="0">
                  <a:pos x="40" y="24"/>
                </a:cxn>
                <a:cxn ang="0">
                  <a:pos x="46" y="15"/>
                </a:cxn>
                <a:cxn ang="0">
                  <a:pos x="53" y="8"/>
                </a:cxn>
                <a:cxn ang="0">
                  <a:pos x="53" y="8"/>
                </a:cxn>
                <a:cxn ang="0">
                  <a:pos x="54" y="6"/>
                </a:cxn>
                <a:cxn ang="0">
                  <a:pos x="54" y="5"/>
                </a:cxn>
                <a:cxn ang="0">
                  <a:pos x="54" y="3"/>
                </a:cxn>
                <a:cxn ang="0">
                  <a:pos x="53" y="2"/>
                </a:cxn>
                <a:cxn ang="0">
                  <a:pos x="51" y="1"/>
                </a:cxn>
                <a:cxn ang="0">
                  <a:pos x="50" y="0"/>
                </a:cxn>
                <a:cxn ang="0">
                  <a:pos x="47" y="0"/>
                </a:cxn>
                <a:cxn ang="0">
                  <a:pos x="45" y="2"/>
                </a:cxn>
                <a:cxn ang="0">
                  <a:pos x="45" y="2"/>
                </a:cxn>
              </a:cxnLst>
              <a:rect l="0" t="0" r="r" b="b"/>
              <a:pathLst>
                <a:path w="54" h="74">
                  <a:moveTo>
                    <a:pt x="45" y="2"/>
                  </a:moveTo>
                  <a:lnTo>
                    <a:pt x="45" y="2"/>
                  </a:lnTo>
                  <a:lnTo>
                    <a:pt x="39" y="9"/>
                  </a:lnTo>
                  <a:lnTo>
                    <a:pt x="34" y="17"/>
                  </a:lnTo>
                  <a:lnTo>
                    <a:pt x="24" y="33"/>
                  </a:lnTo>
                  <a:lnTo>
                    <a:pt x="13" y="50"/>
                  </a:lnTo>
                  <a:lnTo>
                    <a:pt x="8" y="58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1" y="66"/>
                  </a:lnTo>
                  <a:lnTo>
                    <a:pt x="0" y="68"/>
                  </a:lnTo>
                  <a:lnTo>
                    <a:pt x="1" y="70"/>
                  </a:lnTo>
                  <a:lnTo>
                    <a:pt x="2" y="71"/>
                  </a:lnTo>
                  <a:lnTo>
                    <a:pt x="3" y="72"/>
                  </a:lnTo>
                  <a:lnTo>
                    <a:pt x="5" y="74"/>
                  </a:lnTo>
                  <a:lnTo>
                    <a:pt x="6" y="72"/>
                  </a:lnTo>
                  <a:lnTo>
                    <a:pt x="8" y="71"/>
                  </a:lnTo>
                  <a:lnTo>
                    <a:pt x="8" y="71"/>
                  </a:lnTo>
                  <a:lnTo>
                    <a:pt x="14" y="64"/>
                  </a:lnTo>
                  <a:lnTo>
                    <a:pt x="21" y="57"/>
                  </a:lnTo>
                  <a:lnTo>
                    <a:pt x="31" y="40"/>
                  </a:lnTo>
                  <a:lnTo>
                    <a:pt x="40" y="24"/>
                  </a:lnTo>
                  <a:lnTo>
                    <a:pt x="46" y="15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4" y="6"/>
                  </a:lnTo>
                  <a:lnTo>
                    <a:pt x="54" y="5"/>
                  </a:lnTo>
                  <a:lnTo>
                    <a:pt x="54" y="3"/>
                  </a:lnTo>
                  <a:lnTo>
                    <a:pt x="53" y="2"/>
                  </a:lnTo>
                  <a:lnTo>
                    <a:pt x="51" y="1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5" y="2"/>
                  </a:lnTo>
                  <a:lnTo>
                    <a:pt x="45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3" name="Freeform 334"/>
            <p:cNvSpPr/>
            <p:nvPr/>
          </p:nvSpPr>
          <p:spPr bwMode="auto">
            <a:xfrm>
              <a:off x="6804026" y="3252788"/>
              <a:ext cx="34925" cy="28575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3" y="4"/>
                </a:cxn>
                <a:cxn ang="0">
                  <a:pos x="46" y="9"/>
                </a:cxn>
                <a:cxn ang="0">
                  <a:pos x="40" y="13"/>
                </a:cxn>
                <a:cxn ang="0">
                  <a:pos x="32" y="18"/>
                </a:cxn>
                <a:cxn ang="0">
                  <a:pos x="32" y="18"/>
                </a:cxn>
                <a:cxn ang="0">
                  <a:pos x="26" y="23"/>
                </a:cxn>
                <a:cxn ang="0">
                  <a:pos x="20" y="27"/>
                </a:cxn>
                <a:cxn ang="0">
                  <a:pos x="20" y="27"/>
                </a:cxn>
                <a:cxn ang="0">
                  <a:pos x="1" y="47"/>
                </a:cxn>
                <a:cxn ang="0">
                  <a:pos x="1" y="47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2"/>
                </a:cxn>
                <a:cxn ang="0">
                  <a:pos x="1" y="53"/>
                </a:cxn>
                <a:cxn ang="0">
                  <a:pos x="2" y="54"/>
                </a:cxn>
                <a:cxn ang="0">
                  <a:pos x="4" y="54"/>
                </a:cxn>
                <a:cxn ang="0">
                  <a:pos x="6" y="54"/>
                </a:cxn>
                <a:cxn ang="0">
                  <a:pos x="7" y="53"/>
                </a:cxn>
                <a:cxn ang="0">
                  <a:pos x="7" y="53"/>
                </a:cxn>
                <a:cxn ang="0">
                  <a:pos x="21" y="41"/>
                </a:cxn>
                <a:cxn ang="0">
                  <a:pos x="35" y="28"/>
                </a:cxn>
                <a:cxn ang="0">
                  <a:pos x="35" y="28"/>
                </a:cxn>
                <a:cxn ang="0">
                  <a:pos x="49" y="18"/>
                </a:cxn>
                <a:cxn ang="0">
                  <a:pos x="55" y="14"/>
                </a:cxn>
                <a:cxn ang="0">
                  <a:pos x="63" y="10"/>
                </a:cxn>
                <a:cxn ang="0">
                  <a:pos x="63" y="10"/>
                </a:cxn>
                <a:cxn ang="0">
                  <a:pos x="64" y="9"/>
                </a:cxn>
                <a:cxn ang="0">
                  <a:pos x="66" y="8"/>
                </a:cxn>
                <a:cxn ang="0">
                  <a:pos x="66" y="3"/>
                </a:cxn>
                <a:cxn ang="0">
                  <a:pos x="66" y="2"/>
                </a:cxn>
                <a:cxn ang="0">
                  <a:pos x="64" y="1"/>
                </a:cxn>
                <a:cxn ang="0">
                  <a:pos x="62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6" h="54">
                  <a:moveTo>
                    <a:pt x="60" y="1"/>
                  </a:moveTo>
                  <a:lnTo>
                    <a:pt x="60" y="1"/>
                  </a:lnTo>
                  <a:lnTo>
                    <a:pt x="53" y="4"/>
                  </a:lnTo>
                  <a:lnTo>
                    <a:pt x="46" y="9"/>
                  </a:lnTo>
                  <a:lnTo>
                    <a:pt x="40" y="13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26" y="23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1" y="53"/>
                  </a:lnTo>
                  <a:lnTo>
                    <a:pt x="2" y="54"/>
                  </a:lnTo>
                  <a:lnTo>
                    <a:pt x="4" y="54"/>
                  </a:lnTo>
                  <a:lnTo>
                    <a:pt x="6" y="54"/>
                  </a:lnTo>
                  <a:lnTo>
                    <a:pt x="7" y="53"/>
                  </a:lnTo>
                  <a:lnTo>
                    <a:pt x="7" y="53"/>
                  </a:lnTo>
                  <a:lnTo>
                    <a:pt x="21" y="41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49" y="18"/>
                  </a:lnTo>
                  <a:lnTo>
                    <a:pt x="55" y="14"/>
                  </a:lnTo>
                  <a:lnTo>
                    <a:pt x="63" y="10"/>
                  </a:lnTo>
                  <a:lnTo>
                    <a:pt x="63" y="10"/>
                  </a:lnTo>
                  <a:lnTo>
                    <a:pt x="64" y="9"/>
                  </a:lnTo>
                  <a:lnTo>
                    <a:pt x="66" y="8"/>
                  </a:lnTo>
                  <a:lnTo>
                    <a:pt x="66" y="3"/>
                  </a:lnTo>
                  <a:lnTo>
                    <a:pt x="66" y="2"/>
                  </a:lnTo>
                  <a:lnTo>
                    <a:pt x="64" y="1"/>
                  </a:lnTo>
                  <a:lnTo>
                    <a:pt x="62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4" name="Freeform 335"/>
            <p:cNvSpPr/>
            <p:nvPr/>
          </p:nvSpPr>
          <p:spPr bwMode="auto">
            <a:xfrm>
              <a:off x="6824663" y="3282951"/>
              <a:ext cx="23813" cy="28575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9" y="2"/>
                </a:cxn>
                <a:cxn ang="0">
                  <a:pos x="30" y="13"/>
                </a:cxn>
                <a:cxn ang="0">
                  <a:pos x="20" y="24"/>
                </a:cxn>
                <a:cxn ang="0">
                  <a:pos x="11" y="36"/>
                </a:cxn>
                <a:cxn ang="0">
                  <a:pos x="2" y="47"/>
                </a:cxn>
                <a:cxn ang="0">
                  <a:pos x="2" y="47"/>
                </a:cxn>
                <a:cxn ang="0">
                  <a:pos x="1" y="48"/>
                </a:cxn>
                <a:cxn ang="0">
                  <a:pos x="0" y="50"/>
                </a:cxn>
                <a:cxn ang="0">
                  <a:pos x="1" y="52"/>
                </a:cxn>
                <a:cxn ang="0">
                  <a:pos x="2" y="53"/>
                </a:cxn>
                <a:cxn ang="0">
                  <a:pos x="3" y="54"/>
                </a:cxn>
                <a:cxn ang="0">
                  <a:pos x="5" y="55"/>
                </a:cxn>
                <a:cxn ang="0">
                  <a:pos x="7" y="54"/>
                </a:cxn>
                <a:cxn ang="0">
                  <a:pos x="8" y="53"/>
                </a:cxn>
                <a:cxn ang="0">
                  <a:pos x="8" y="53"/>
                </a:cxn>
                <a:cxn ang="0">
                  <a:pos x="18" y="43"/>
                </a:cxn>
                <a:cxn ang="0">
                  <a:pos x="28" y="31"/>
                </a:cxn>
                <a:cxn ang="0">
                  <a:pos x="36" y="20"/>
                </a:cxn>
                <a:cxn ang="0">
                  <a:pos x="46" y="9"/>
                </a:cxn>
                <a:cxn ang="0">
                  <a:pos x="46" y="9"/>
                </a:cxn>
                <a:cxn ang="0">
                  <a:pos x="47" y="8"/>
                </a:cxn>
                <a:cxn ang="0">
                  <a:pos x="47" y="5"/>
                </a:cxn>
                <a:cxn ang="0">
                  <a:pos x="47" y="3"/>
                </a:cxn>
                <a:cxn ang="0">
                  <a:pos x="46" y="2"/>
                </a:cxn>
                <a:cxn ang="0">
                  <a:pos x="44" y="1"/>
                </a:cxn>
                <a:cxn ang="0">
                  <a:pos x="43" y="0"/>
                </a:cxn>
                <a:cxn ang="0">
                  <a:pos x="41" y="1"/>
                </a:cxn>
                <a:cxn ang="0">
                  <a:pos x="39" y="2"/>
                </a:cxn>
                <a:cxn ang="0">
                  <a:pos x="39" y="2"/>
                </a:cxn>
              </a:cxnLst>
              <a:rect l="0" t="0" r="r" b="b"/>
              <a:pathLst>
                <a:path w="47" h="55">
                  <a:moveTo>
                    <a:pt x="39" y="2"/>
                  </a:moveTo>
                  <a:lnTo>
                    <a:pt x="39" y="2"/>
                  </a:lnTo>
                  <a:lnTo>
                    <a:pt x="30" y="13"/>
                  </a:lnTo>
                  <a:lnTo>
                    <a:pt x="20" y="24"/>
                  </a:lnTo>
                  <a:lnTo>
                    <a:pt x="11" y="36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1" y="48"/>
                  </a:lnTo>
                  <a:lnTo>
                    <a:pt x="0" y="50"/>
                  </a:lnTo>
                  <a:lnTo>
                    <a:pt x="1" y="52"/>
                  </a:lnTo>
                  <a:lnTo>
                    <a:pt x="2" y="53"/>
                  </a:lnTo>
                  <a:lnTo>
                    <a:pt x="3" y="54"/>
                  </a:lnTo>
                  <a:lnTo>
                    <a:pt x="5" y="55"/>
                  </a:lnTo>
                  <a:lnTo>
                    <a:pt x="7" y="54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18" y="43"/>
                  </a:lnTo>
                  <a:lnTo>
                    <a:pt x="28" y="31"/>
                  </a:lnTo>
                  <a:lnTo>
                    <a:pt x="36" y="20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7" y="8"/>
                  </a:lnTo>
                  <a:lnTo>
                    <a:pt x="47" y="5"/>
                  </a:lnTo>
                  <a:lnTo>
                    <a:pt x="47" y="3"/>
                  </a:lnTo>
                  <a:lnTo>
                    <a:pt x="46" y="2"/>
                  </a:lnTo>
                  <a:lnTo>
                    <a:pt x="44" y="1"/>
                  </a:lnTo>
                  <a:lnTo>
                    <a:pt x="43" y="0"/>
                  </a:lnTo>
                  <a:lnTo>
                    <a:pt x="41" y="1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5" name="Freeform 336"/>
            <p:cNvSpPr/>
            <p:nvPr/>
          </p:nvSpPr>
          <p:spPr bwMode="auto">
            <a:xfrm>
              <a:off x="6746876" y="3535363"/>
              <a:ext cx="41275" cy="41275"/>
            </a:xfrm>
            <a:custGeom>
              <a:avLst/>
              <a:gdLst/>
              <a:ahLst/>
              <a:cxnLst>
                <a:cxn ang="0">
                  <a:pos x="72" y="1"/>
                </a:cxn>
                <a:cxn ang="0">
                  <a:pos x="72" y="1"/>
                </a:cxn>
                <a:cxn ang="0">
                  <a:pos x="54" y="18"/>
                </a:cxn>
                <a:cxn ang="0">
                  <a:pos x="36" y="35"/>
                </a:cxn>
                <a:cxn ang="0">
                  <a:pos x="18" y="53"/>
                </a:cxn>
                <a:cxn ang="0">
                  <a:pos x="10" y="62"/>
                </a:cxn>
                <a:cxn ang="0">
                  <a:pos x="1" y="72"/>
                </a:cxn>
                <a:cxn ang="0">
                  <a:pos x="1" y="72"/>
                </a:cxn>
                <a:cxn ang="0">
                  <a:pos x="0" y="74"/>
                </a:cxn>
                <a:cxn ang="0">
                  <a:pos x="0" y="75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7" y="79"/>
                </a:cxn>
                <a:cxn ang="0">
                  <a:pos x="9" y="78"/>
                </a:cxn>
                <a:cxn ang="0">
                  <a:pos x="10" y="77"/>
                </a:cxn>
                <a:cxn ang="0">
                  <a:pos x="10" y="77"/>
                </a:cxn>
                <a:cxn ang="0">
                  <a:pos x="18" y="67"/>
                </a:cxn>
                <a:cxn ang="0">
                  <a:pos x="26" y="58"/>
                </a:cxn>
                <a:cxn ang="0">
                  <a:pos x="43" y="40"/>
                </a:cxn>
                <a:cxn ang="0">
                  <a:pos x="62" y="24"/>
                </a:cxn>
                <a:cxn ang="0">
                  <a:pos x="79" y="7"/>
                </a:cxn>
                <a:cxn ang="0">
                  <a:pos x="79" y="7"/>
                </a:cxn>
                <a:cxn ang="0">
                  <a:pos x="80" y="6"/>
                </a:cxn>
                <a:cxn ang="0">
                  <a:pos x="80" y="4"/>
                </a:cxn>
                <a:cxn ang="0">
                  <a:pos x="80" y="2"/>
                </a:cxn>
                <a:cxn ang="0">
                  <a:pos x="79" y="1"/>
                </a:cxn>
                <a:cxn ang="0">
                  <a:pos x="77" y="0"/>
                </a:cxn>
                <a:cxn ang="0">
                  <a:pos x="76" y="0"/>
                </a:cxn>
                <a:cxn ang="0">
                  <a:pos x="74" y="0"/>
                </a:cxn>
                <a:cxn ang="0">
                  <a:pos x="72" y="1"/>
                </a:cxn>
                <a:cxn ang="0">
                  <a:pos x="72" y="1"/>
                </a:cxn>
              </a:cxnLst>
              <a:rect l="0" t="0" r="r" b="b"/>
              <a:pathLst>
                <a:path w="80" h="79">
                  <a:moveTo>
                    <a:pt x="72" y="1"/>
                  </a:moveTo>
                  <a:lnTo>
                    <a:pt x="72" y="1"/>
                  </a:lnTo>
                  <a:lnTo>
                    <a:pt x="54" y="18"/>
                  </a:lnTo>
                  <a:lnTo>
                    <a:pt x="36" y="35"/>
                  </a:lnTo>
                  <a:lnTo>
                    <a:pt x="18" y="53"/>
                  </a:lnTo>
                  <a:lnTo>
                    <a:pt x="10" y="62"/>
                  </a:lnTo>
                  <a:lnTo>
                    <a:pt x="1" y="72"/>
                  </a:lnTo>
                  <a:lnTo>
                    <a:pt x="1" y="72"/>
                  </a:lnTo>
                  <a:lnTo>
                    <a:pt x="0" y="74"/>
                  </a:lnTo>
                  <a:lnTo>
                    <a:pt x="0" y="75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7" y="79"/>
                  </a:lnTo>
                  <a:lnTo>
                    <a:pt x="9" y="78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18" y="67"/>
                  </a:lnTo>
                  <a:lnTo>
                    <a:pt x="26" y="58"/>
                  </a:lnTo>
                  <a:lnTo>
                    <a:pt x="43" y="40"/>
                  </a:lnTo>
                  <a:lnTo>
                    <a:pt x="62" y="24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80" y="6"/>
                  </a:lnTo>
                  <a:lnTo>
                    <a:pt x="80" y="4"/>
                  </a:lnTo>
                  <a:lnTo>
                    <a:pt x="80" y="2"/>
                  </a:lnTo>
                  <a:lnTo>
                    <a:pt x="79" y="1"/>
                  </a:lnTo>
                  <a:lnTo>
                    <a:pt x="77" y="0"/>
                  </a:lnTo>
                  <a:lnTo>
                    <a:pt x="76" y="0"/>
                  </a:lnTo>
                  <a:lnTo>
                    <a:pt x="74" y="0"/>
                  </a:lnTo>
                  <a:lnTo>
                    <a:pt x="72" y="1"/>
                  </a:lnTo>
                  <a:lnTo>
                    <a:pt x="72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6" name="Freeform 337"/>
            <p:cNvSpPr/>
            <p:nvPr/>
          </p:nvSpPr>
          <p:spPr bwMode="auto">
            <a:xfrm>
              <a:off x="6786563" y="3578226"/>
              <a:ext cx="25400" cy="25400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43" y="0"/>
                </a:cxn>
                <a:cxn ang="0">
                  <a:pos x="35" y="1"/>
                </a:cxn>
                <a:cxn ang="0">
                  <a:pos x="28" y="4"/>
                </a:cxn>
                <a:cxn ang="0">
                  <a:pos x="22" y="8"/>
                </a:cxn>
                <a:cxn ang="0">
                  <a:pos x="17" y="14"/>
                </a:cxn>
                <a:cxn ang="0">
                  <a:pos x="13" y="21"/>
                </a:cxn>
                <a:cxn ang="0">
                  <a:pos x="8" y="27"/>
                </a:cxn>
                <a:cxn ang="0">
                  <a:pos x="1" y="40"/>
                </a:cxn>
                <a:cxn ang="0">
                  <a:pos x="1" y="40"/>
                </a:cxn>
                <a:cxn ang="0">
                  <a:pos x="0" y="42"/>
                </a:cxn>
                <a:cxn ang="0">
                  <a:pos x="0" y="44"/>
                </a:cxn>
                <a:cxn ang="0">
                  <a:pos x="1" y="46"/>
                </a:cxn>
                <a:cxn ang="0">
                  <a:pos x="3" y="47"/>
                </a:cxn>
                <a:cxn ang="0">
                  <a:pos x="4" y="48"/>
                </a:cxn>
                <a:cxn ang="0">
                  <a:pos x="6" y="48"/>
                </a:cxn>
                <a:cxn ang="0">
                  <a:pos x="7" y="47"/>
                </a:cxn>
                <a:cxn ang="0">
                  <a:pos x="9" y="46"/>
                </a:cxn>
                <a:cxn ang="0">
                  <a:pos x="9" y="46"/>
                </a:cxn>
                <a:cxn ang="0">
                  <a:pos x="15" y="34"/>
                </a:cxn>
                <a:cxn ang="0">
                  <a:pos x="22" y="23"/>
                </a:cxn>
                <a:cxn ang="0">
                  <a:pos x="26" y="18"/>
                </a:cxn>
                <a:cxn ang="0">
                  <a:pos x="31" y="13"/>
                </a:cxn>
                <a:cxn ang="0">
                  <a:pos x="36" y="10"/>
                </a:cxn>
                <a:cxn ang="0">
                  <a:pos x="43" y="9"/>
                </a:cxn>
                <a:cxn ang="0">
                  <a:pos x="43" y="9"/>
                </a:cxn>
                <a:cxn ang="0">
                  <a:pos x="45" y="9"/>
                </a:cxn>
                <a:cxn ang="0">
                  <a:pos x="47" y="8"/>
                </a:cxn>
                <a:cxn ang="0">
                  <a:pos x="48" y="6"/>
                </a:cxn>
                <a:cxn ang="0">
                  <a:pos x="48" y="4"/>
                </a:cxn>
                <a:cxn ang="0">
                  <a:pos x="48" y="3"/>
                </a:cxn>
                <a:cxn ang="0">
                  <a:pos x="47" y="1"/>
                </a:cxn>
                <a:cxn ang="0">
                  <a:pos x="45" y="0"/>
                </a:cxn>
                <a:cxn ang="0">
                  <a:pos x="43" y="0"/>
                </a:cxn>
                <a:cxn ang="0">
                  <a:pos x="43" y="0"/>
                </a:cxn>
              </a:cxnLst>
              <a:rect l="0" t="0" r="r" b="b"/>
              <a:pathLst>
                <a:path w="48" h="48">
                  <a:moveTo>
                    <a:pt x="43" y="0"/>
                  </a:moveTo>
                  <a:lnTo>
                    <a:pt x="43" y="0"/>
                  </a:lnTo>
                  <a:lnTo>
                    <a:pt x="35" y="1"/>
                  </a:lnTo>
                  <a:lnTo>
                    <a:pt x="28" y="4"/>
                  </a:lnTo>
                  <a:lnTo>
                    <a:pt x="22" y="8"/>
                  </a:lnTo>
                  <a:lnTo>
                    <a:pt x="17" y="14"/>
                  </a:lnTo>
                  <a:lnTo>
                    <a:pt x="13" y="21"/>
                  </a:lnTo>
                  <a:lnTo>
                    <a:pt x="8" y="27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1" y="46"/>
                  </a:lnTo>
                  <a:lnTo>
                    <a:pt x="3" y="47"/>
                  </a:lnTo>
                  <a:lnTo>
                    <a:pt x="4" y="48"/>
                  </a:lnTo>
                  <a:lnTo>
                    <a:pt x="6" y="48"/>
                  </a:lnTo>
                  <a:lnTo>
                    <a:pt x="7" y="47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15" y="34"/>
                  </a:lnTo>
                  <a:lnTo>
                    <a:pt x="22" y="23"/>
                  </a:lnTo>
                  <a:lnTo>
                    <a:pt x="26" y="18"/>
                  </a:lnTo>
                  <a:lnTo>
                    <a:pt x="31" y="13"/>
                  </a:lnTo>
                  <a:lnTo>
                    <a:pt x="36" y="10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5" y="9"/>
                  </a:lnTo>
                  <a:lnTo>
                    <a:pt x="47" y="8"/>
                  </a:lnTo>
                  <a:lnTo>
                    <a:pt x="48" y="6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7" y="1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7" name="Freeform 338"/>
            <p:cNvSpPr/>
            <p:nvPr/>
          </p:nvSpPr>
          <p:spPr bwMode="auto">
            <a:xfrm>
              <a:off x="6786563" y="3635376"/>
              <a:ext cx="42863" cy="42863"/>
            </a:xfrm>
            <a:custGeom>
              <a:avLst/>
              <a:gdLst/>
              <a:ahLst/>
              <a:cxnLst>
                <a:cxn ang="0">
                  <a:pos x="71" y="2"/>
                </a:cxn>
                <a:cxn ang="0">
                  <a:pos x="71" y="2"/>
                </a:cxn>
                <a:cxn ang="0">
                  <a:pos x="67" y="8"/>
                </a:cxn>
                <a:cxn ang="0">
                  <a:pos x="64" y="12"/>
                </a:cxn>
                <a:cxn ang="0">
                  <a:pos x="60" y="16"/>
                </a:cxn>
                <a:cxn ang="0">
                  <a:pos x="54" y="19"/>
                </a:cxn>
                <a:cxn ang="0">
                  <a:pos x="54" y="19"/>
                </a:cxn>
                <a:cxn ang="0">
                  <a:pos x="51" y="21"/>
                </a:cxn>
                <a:cxn ang="0">
                  <a:pos x="47" y="26"/>
                </a:cxn>
                <a:cxn ang="0">
                  <a:pos x="41" y="34"/>
                </a:cxn>
                <a:cxn ang="0">
                  <a:pos x="41" y="34"/>
                </a:cxn>
                <a:cxn ang="0">
                  <a:pos x="31" y="44"/>
                </a:cxn>
                <a:cxn ang="0">
                  <a:pos x="22" y="53"/>
                </a:cxn>
                <a:cxn ang="0">
                  <a:pos x="1" y="71"/>
                </a:cxn>
                <a:cxn ang="0">
                  <a:pos x="1" y="71"/>
                </a:cxn>
                <a:cxn ang="0">
                  <a:pos x="0" y="72"/>
                </a:cxn>
                <a:cxn ang="0">
                  <a:pos x="0" y="74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3" y="78"/>
                </a:cxn>
                <a:cxn ang="0">
                  <a:pos x="4" y="80"/>
                </a:cxn>
                <a:cxn ang="0">
                  <a:pos x="6" y="78"/>
                </a:cxn>
                <a:cxn ang="0">
                  <a:pos x="8" y="77"/>
                </a:cxn>
                <a:cxn ang="0">
                  <a:pos x="8" y="77"/>
                </a:cxn>
                <a:cxn ang="0">
                  <a:pos x="31" y="57"/>
                </a:cxn>
                <a:cxn ang="0">
                  <a:pos x="43" y="45"/>
                </a:cxn>
                <a:cxn ang="0">
                  <a:pos x="54" y="34"/>
                </a:cxn>
                <a:cxn ang="0">
                  <a:pos x="54" y="34"/>
                </a:cxn>
                <a:cxn ang="0">
                  <a:pos x="59" y="29"/>
                </a:cxn>
                <a:cxn ang="0">
                  <a:pos x="65" y="25"/>
                </a:cxn>
                <a:cxn ang="0">
                  <a:pos x="65" y="25"/>
                </a:cxn>
                <a:cxn ang="0">
                  <a:pos x="70" y="21"/>
                </a:cxn>
                <a:cxn ang="0">
                  <a:pos x="73" y="17"/>
                </a:cxn>
                <a:cxn ang="0">
                  <a:pos x="79" y="7"/>
                </a:cxn>
                <a:cxn ang="0">
                  <a:pos x="79" y="7"/>
                </a:cxn>
                <a:cxn ang="0">
                  <a:pos x="79" y="5"/>
                </a:cxn>
                <a:cxn ang="0">
                  <a:pos x="79" y="3"/>
                </a:cxn>
                <a:cxn ang="0">
                  <a:pos x="78" y="2"/>
                </a:cxn>
                <a:cxn ang="0">
                  <a:pos x="77" y="1"/>
                </a:cxn>
                <a:cxn ang="0">
                  <a:pos x="75" y="0"/>
                </a:cxn>
                <a:cxn ang="0">
                  <a:pos x="74" y="0"/>
                </a:cxn>
                <a:cxn ang="0">
                  <a:pos x="72" y="1"/>
                </a:cxn>
                <a:cxn ang="0">
                  <a:pos x="71" y="2"/>
                </a:cxn>
                <a:cxn ang="0">
                  <a:pos x="71" y="2"/>
                </a:cxn>
              </a:cxnLst>
              <a:rect l="0" t="0" r="r" b="b"/>
              <a:pathLst>
                <a:path w="79" h="80">
                  <a:moveTo>
                    <a:pt x="71" y="2"/>
                  </a:moveTo>
                  <a:lnTo>
                    <a:pt x="71" y="2"/>
                  </a:lnTo>
                  <a:lnTo>
                    <a:pt x="67" y="8"/>
                  </a:lnTo>
                  <a:lnTo>
                    <a:pt x="64" y="12"/>
                  </a:lnTo>
                  <a:lnTo>
                    <a:pt x="60" y="16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1" y="21"/>
                  </a:lnTo>
                  <a:lnTo>
                    <a:pt x="47" y="26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31" y="44"/>
                  </a:lnTo>
                  <a:lnTo>
                    <a:pt x="22" y="53"/>
                  </a:lnTo>
                  <a:lnTo>
                    <a:pt x="1" y="71"/>
                  </a:lnTo>
                  <a:lnTo>
                    <a:pt x="1" y="71"/>
                  </a:lnTo>
                  <a:lnTo>
                    <a:pt x="0" y="72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3" y="78"/>
                  </a:lnTo>
                  <a:lnTo>
                    <a:pt x="4" y="80"/>
                  </a:lnTo>
                  <a:lnTo>
                    <a:pt x="6" y="78"/>
                  </a:lnTo>
                  <a:lnTo>
                    <a:pt x="8" y="77"/>
                  </a:lnTo>
                  <a:lnTo>
                    <a:pt x="8" y="77"/>
                  </a:lnTo>
                  <a:lnTo>
                    <a:pt x="31" y="57"/>
                  </a:lnTo>
                  <a:lnTo>
                    <a:pt x="43" y="45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9" y="29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70" y="21"/>
                  </a:lnTo>
                  <a:lnTo>
                    <a:pt x="73" y="1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5"/>
                  </a:lnTo>
                  <a:lnTo>
                    <a:pt x="79" y="3"/>
                  </a:lnTo>
                  <a:lnTo>
                    <a:pt x="78" y="2"/>
                  </a:lnTo>
                  <a:lnTo>
                    <a:pt x="77" y="1"/>
                  </a:lnTo>
                  <a:lnTo>
                    <a:pt x="75" y="0"/>
                  </a:lnTo>
                  <a:lnTo>
                    <a:pt x="74" y="0"/>
                  </a:lnTo>
                  <a:lnTo>
                    <a:pt x="72" y="1"/>
                  </a:lnTo>
                  <a:lnTo>
                    <a:pt x="71" y="2"/>
                  </a:lnTo>
                  <a:lnTo>
                    <a:pt x="71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8" name="Freeform 339"/>
            <p:cNvSpPr>
              <a:spLocks noEditPoints="1"/>
            </p:cNvSpPr>
            <p:nvPr/>
          </p:nvSpPr>
          <p:spPr bwMode="auto">
            <a:xfrm>
              <a:off x="6137276" y="3425826"/>
              <a:ext cx="227013" cy="333375"/>
            </a:xfrm>
            <a:custGeom>
              <a:avLst/>
              <a:gdLst/>
              <a:ahLst/>
              <a:cxnLst>
                <a:cxn ang="0">
                  <a:pos x="94" y="625"/>
                </a:cxn>
                <a:cxn ang="0">
                  <a:pos x="51" y="599"/>
                </a:cxn>
                <a:cxn ang="0">
                  <a:pos x="13" y="539"/>
                </a:cxn>
                <a:cxn ang="0">
                  <a:pos x="8" y="497"/>
                </a:cxn>
                <a:cxn ang="0">
                  <a:pos x="9" y="435"/>
                </a:cxn>
                <a:cxn ang="0">
                  <a:pos x="10" y="394"/>
                </a:cxn>
                <a:cxn ang="0">
                  <a:pos x="8" y="349"/>
                </a:cxn>
                <a:cxn ang="0">
                  <a:pos x="2" y="283"/>
                </a:cxn>
                <a:cxn ang="0">
                  <a:pos x="3" y="229"/>
                </a:cxn>
                <a:cxn ang="0">
                  <a:pos x="0" y="165"/>
                </a:cxn>
                <a:cxn ang="0">
                  <a:pos x="3" y="122"/>
                </a:cxn>
                <a:cxn ang="0">
                  <a:pos x="3" y="84"/>
                </a:cxn>
                <a:cxn ang="0">
                  <a:pos x="37" y="23"/>
                </a:cxn>
                <a:cxn ang="0">
                  <a:pos x="75" y="4"/>
                </a:cxn>
                <a:cxn ang="0">
                  <a:pos x="114" y="3"/>
                </a:cxn>
                <a:cxn ang="0">
                  <a:pos x="221" y="2"/>
                </a:cxn>
                <a:cxn ang="0">
                  <a:pos x="270" y="1"/>
                </a:cxn>
                <a:cxn ang="0">
                  <a:pos x="306" y="10"/>
                </a:cxn>
                <a:cxn ang="0">
                  <a:pos x="354" y="13"/>
                </a:cxn>
                <a:cxn ang="0">
                  <a:pos x="388" y="29"/>
                </a:cxn>
                <a:cxn ang="0">
                  <a:pos x="410" y="63"/>
                </a:cxn>
                <a:cxn ang="0">
                  <a:pos x="419" y="132"/>
                </a:cxn>
                <a:cxn ang="0">
                  <a:pos x="427" y="206"/>
                </a:cxn>
                <a:cxn ang="0">
                  <a:pos x="426" y="266"/>
                </a:cxn>
                <a:cxn ang="0">
                  <a:pos x="426" y="324"/>
                </a:cxn>
                <a:cxn ang="0">
                  <a:pos x="430" y="408"/>
                </a:cxn>
                <a:cxn ang="0">
                  <a:pos x="430" y="483"/>
                </a:cxn>
                <a:cxn ang="0">
                  <a:pos x="428" y="571"/>
                </a:cxn>
                <a:cxn ang="0">
                  <a:pos x="405" y="603"/>
                </a:cxn>
                <a:cxn ang="0">
                  <a:pos x="383" y="614"/>
                </a:cxn>
                <a:cxn ang="0">
                  <a:pos x="343" y="623"/>
                </a:cxn>
                <a:cxn ang="0">
                  <a:pos x="179" y="629"/>
                </a:cxn>
                <a:cxn ang="0">
                  <a:pos x="38" y="100"/>
                </a:cxn>
                <a:cxn ang="0">
                  <a:pos x="36" y="133"/>
                </a:cxn>
                <a:cxn ang="0">
                  <a:pos x="38" y="209"/>
                </a:cxn>
                <a:cxn ang="0">
                  <a:pos x="40" y="358"/>
                </a:cxn>
                <a:cxn ang="0">
                  <a:pos x="43" y="481"/>
                </a:cxn>
                <a:cxn ang="0">
                  <a:pos x="44" y="485"/>
                </a:cxn>
                <a:cxn ang="0">
                  <a:pos x="52" y="539"/>
                </a:cxn>
                <a:cxn ang="0">
                  <a:pos x="77" y="574"/>
                </a:cxn>
                <a:cxn ang="0">
                  <a:pos x="132" y="589"/>
                </a:cxn>
                <a:cxn ang="0">
                  <a:pos x="231" y="594"/>
                </a:cxn>
                <a:cxn ang="0">
                  <a:pos x="303" y="587"/>
                </a:cxn>
                <a:cxn ang="0">
                  <a:pos x="346" y="586"/>
                </a:cxn>
                <a:cxn ang="0">
                  <a:pos x="378" y="570"/>
                </a:cxn>
                <a:cxn ang="0">
                  <a:pos x="388" y="552"/>
                </a:cxn>
                <a:cxn ang="0">
                  <a:pos x="389" y="511"/>
                </a:cxn>
                <a:cxn ang="0">
                  <a:pos x="390" y="475"/>
                </a:cxn>
                <a:cxn ang="0">
                  <a:pos x="394" y="417"/>
                </a:cxn>
                <a:cxn ang="0">
                  <a:pos x="389" y="306"/>
                </a:cxn>
                <a:cxn ang="0">
                  <a:pos x="392" y="237"/>
                </a:cxn>
                <a:cxn ang="0">
                  <a:pos x="387" y="162"/>
                </a:cxn>
                <a:cxn ang="0">
                  <a:pos x="382" y="116"/>
                </a:cxn>
                <a:cxn ang="0">
                  <a:pos x="371" y="70"/>
                </a:cxn>
                <a:cxn ang="0">
                  <a:pos x="343" y="51"/>
                </a:cxn>
                <a:cxn ang="0">
                  <a:pos x="292" y="45"/>
                </a:cxn>
                <a:cxn ang="0">
                  <a:pos x="245" y="39"/>
                </a:cxn>
                <a:cxn ang="0">
                  <a:pos x="140" y="39"/>
                </a:cxn>
                <a:cxn ang="0">
                  <a:pos x="80" y="43"/>
                </a:cxn>
                <a:cxn ang="0">
                  <a:pos x="52" y="63"/>
                </a:cxn>
                <a:cxn ang="0">
                  <a:pos x="38" y="100"/>
                </a:cxn>
              </a:cxnLst>
              <a:rect l="0" t="0" r="r" b="b"/>
              <a:pathLst>
                <a:path w="430" h="630">
                  <a:moveTo>
                    <a:pt x="143" y="630"/>
                  </a:moveTo>
                  <a:lnTo>
                    <a:pt x="143" y="630"/>
                  </a:lnTo>
                  <a:lnTo>
                    <a:pt x="118" y="629"/>
                  </a:lnTo>
                  <a:lnTo>
                    <a:pt x="107" y="627"/>
                  </a:lnTo>
                  <a:lnTo>
                    <a:pt x="94" y="625"/>
                  </a:lnTo>
                  <a:lnTo>
                    <a:pt x="83" y="621"/>
                  </a:lnTo>
                  <a:lnTo>
                    <a:pt x="71" y="615"/>
                  </a:lnTo>
                  <a:lnTo>
                    <a:pt x="61" y="608"/>
                  </a:lnTo>
                  <a:lnTo>
                    <a:pt x="51" y="599"/>
                  </a:lnTo>
                  <a:lnTo>
                    <a:pt x="51" y="599"/>
                  </a:lnTo>
                  <a:lnTo>
                    <a:pt x="39" y="586"/>
                  </a:lnTo>
                  <a:lnTo>
                    <a:pt x="30" y="575"/>
                  </a:lnTo>
                  <a:lnTo>
                    <a:pt x="23" y="563"/>
                  </a:lnTo>
                  <a:lnTo>
                    <a:pt x="18" y="551"/>
                  </a:lnTo>
                  <a:lnTo>
                    <a:pt x="13" y="539"/>
                  </a:lnTo>
                  <a:lnTo>
                    <a:pt x="10" y="526"/>
                  </a:lnTo>
                  <a:lnTo>
                    <a:pt x="9" y="513"/>
                  </a:lnTo>
                  <a:lnTo>
                    <a:pt x="8" y="498"/>
                  </a:lnTo>
                  <a:lnTo>
                    <a:pt x="8" y="498"/>
                  </a:lnTo>
                  <a:lnTo>
                    <a:pt x="8" y="497"/>
                  </a:lnTo>
                  <a:lnTo>
                    <a:pt x="7" y="489"/>
                  </a:lnTo>
                  <a:lnTo>
                    <a:pt x="7" y="489"/>
                  </a:lnTo>
                  <a:lnTo>
                    <a:pt x="7" y="462"/>
                  </a:lnTo>
                  <a:lnTo>
                    <a:pt x="7" y="449"/>
                  </a:lnTo>
                  <a:lnTo>
                    <a:pt x="9" y="435"/>
                  </a:lnTo>
                  <a:lnTo>
                    <a:pt x="9" y="435"/>
                  </a:lnTo>
                  <a:lnTo>
                    <a:pt x="10" y="422"/>
                  </a:lnTo>
                  <a:lnTo>
                    <a:pt x="11" y="411"/>
                  </a:lnTo>
                  <a:lnTo>
                    <a:pt x="10" y="402"/>
                  </a:lnTo>
                  <a:lnTo>
                    <a:pt x="10" y="394"/>
                  </a:lnTo>
                  <a:lnTo>
                    <a:pt x="10" y="394"/>
                  </a:lnTo>
                  <a:lnTo>
                    <a:pt x="8" y="382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8" y="349"/>
                  </a:lnTo>
                  <a:lnTo>
                    <a:pt x="7" y="336"/>
                  </a:lnTo>
                  <a:lnTo>
                    <a:pt x="5" y="316"/>
                  </a:lnTo>
                  <a:lnTo>
                    <a:pt x="5" y="316"/>
                  </a:lnTo>
                  <a:lnTo>
                    <a:pt x="3" y="296"/>
                  </a:lnTo>
                  <a:lnTo>
                    <a:pt x="2" y="283"/>
                  </a:lnTo>
                  <a:lnTo>
                    <a:pt x="2" y="266"/>
                  </a:lnTo>
                  <a:lnTo>
                    <a:pt x="2" y="266"/>
                  </a:lnTo>
                  <a:lnTo>
                    <a:pt x="2" y="239"/>
                  </a:lnTo>
                  <a:lnTo>
                    <a:pt x="3" y="229"/>
                  </a:lnTo>
                  <a:lnTo>
                    <a:pt x="3" y="229"/>
                  </a:lnTo>
                  <a:lnTo>
                    <a:pt x="3" y="217"/>
                  </a:lnTo>
                  <a:lnTo>
                    <a:pt x="2" y="186"/>
                  </a:lnTo>
                  <a:lnTo>
                    <a:pt x="1" y="178"/>
                  </a:lnTo>
                  <a:lnTo>
                    <a:pt x="1" y="178"/>
                  </a:lnTo>
                  <a:lnTo>
                    <a:pt x="0" y="165"/>
                  </a:lnTo>
                  <a:lnTo>
                    <a:pt x="0" y="151"/>
                  </a:lnTo>
                  <a:lnTo>
                    <a:pt x="1" y="138"/>
                  </a:lnTo>
                  <a:lnTo>
                    <a:pt x="3" y="125"/>
                  </a:lnTo>
                  <a:lnTo>
                    <a:pt x="3" y="123"/>
                  </a:lnTo>
                  <a:lnTo>
                    <a:pt x="3" y="122"/>
                  </a:lnTo>
                  <a:lnTo>
                    <a:pt x="3" y="122"/>
                  </a:lnTo>
                  <a:lnTo>
                    <a:pt x="2" y="116"/>
                  </a:lnTo>
                  <a:lnTo>
                    <a:pt x="2" y="116"/>
                  </a:lnTo>
                  <a:lnTo>
                    <a:pt x="2" y="99"/>
                  </a:lnTo>
                  <a:lnTo>
                    <a:pt x="3" y="84"/>
                  </a:lnTo>
                  <a:lnTo>
                    <a:pt x="6" y="69"/>
                  </a:lnTo>
                  <a:lnTo>
                    <a:pt x="10" y="57"/>
                  </a:lnTo>
                  <a:lnTo>
                    <a:pt x="18" y="44"/>
                  </a:lnTo>
                  <a:lnTo>
                    <a:pt x="26" y="34"/>
                  </a:lnTo>
                  <a:lnTo>
                    <a:pt x="37" y="23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6" y="9"/>
                  </a:lnTo>
                  <a:lnTo>
                    <a:pt x="62" y="7"/>
                  </a:lnTo>
                  <a:lnTo>
                    <a:pt x="75" y="4"/>
                  </a:lnTo>
                  <a:lnTo>
                    <a:pt x="88" y="3"/>
                  </a:lnTo>
                  <a:lnTo>
                    <a:pt x="102" y="2"/>
                  </a:lnTo>
                  <a:lnTo>
                    <a:pt x="102" y="2"/>
                  </a:lnTo>
                  <a:lnTo>
                    <a:pt x="114" y="3"/>
                  </a:lnTo>
                  <a:lnTo>
                    <a:pt x="114" y="3"/>
                  </a:lnTo>
                  <a:lnTo>
                    <a:pt x="125" y="3"/>
                  </a:lnTo>
                  <a:lnTo>
                    <a:pt x="194" y="3"/>
                  </a:lnTo>
                  <a:lnTo>
                    <a:pt x="194" y="3"/>
                  </a:lnTo>
                  <a:lnTo>
                    <a:pt x="221" y="2"/>
                  </a:lnTo>
                  <a:lnTo>
                    <a:pt x="221" y="2"/>
                  </a:lnTo>
                  <a:lnTo>
                    <a:pt x="236" y="1"/>
                  </a:lnTo>
                  <a:lnTo>
                    <a:pt x="251" y="0"/>
                  </a:lnTo>
                  <a:lnTo>
                    <a:pt x="251" y="0"/>
                  </a:lnTo>
                  <a:lnTo>
                    <a:pt x="261" y="0"/>
                  </a:lnTo>
                  <a:lnTo>
                    <a:pt x="270" y="1"/>
                  </a:lnTo>
                  <a:lnTo>
                    <a:pt x="279" y="3"/>
                  </a:lnTo>
                  <a:lnTo>
                    <a:pt x="286" y="5"/>
                  </a:lnTo>
                  <a:lnTo>
                    <a:pt x="286" y="5"/>
                  </a:lnTo>
                  <a:lnTo>
                    <a:pt x="295" y="8"/>
                  </a:lnTo>
                  <a:lnTo>
                    <a:pt x="306" y="10"/>
                  </a:lnTo>
                  <a:lnTo>
                    <a:pt x="316" y="10"/>
                  </a:lnTo>
                  <a:lnTo>
                    <a:pt x="326" y="11"/>
                  </a:lnTo>
                  <a:lnTo>
                    <a:pt x="326" y="11"/>
                  </a:lnTo>
                  <a:lnTo>
                    <a:pt x="345" y="11"/>
                  </a:lnTo>
                  <a:lnTo>
                    <a:pt x="354" y="13"/>
                  </a:lnTo>
                  <a:lnTo>
                    <a:pt x="363" y="15"/>
                  </a:lnTo>
                  <a:lnTo>
                    <a:pt x="363" y="15"/>
                  </a:lnTo>
                  <a:lnTo>
                    <a:pt x="376" y="22"/>
                  </a:lnTo>
                  <a:lnTo>
                    <a:pt x="382" y="25"/>
                  </a:lnTo>
                  <a:lnTo>
                    <a:pt x="388" y="29"/>
                  </a:lnTo>
                  <a:lnTo>
                    <a:pt x="393" y="33"/>
                  </a:lnTo>
                  <a:lnTo>
                    <a:pt x="397" y="38"/>
                  </a:lnTo>
                  <a:lnTo>
                    <a:pt x="401" y="43"/>
                  </a:lnTo>
                  <a:lnTo>
                    <a:pt x="405" y="49"/>
                  </a:lnTo>
                  <a:lnTo>
                    <a:pt x="410" y="63"/>
                  </a:lnTo>
                  <a:lnTo>
                    <a:pt x="415" y="79"/>
                  </a:lnTo>
                  <a:lnTo>
                    <a:pt x="418" y="96"/>
                  </a:lnTo>
                  <a:lnTo>
                    <a:pt x="419" y="116"/>
                  </a:lnTo>
                  <a:lnTo>
                    <a:pt x="419" y="116"/>
                  </a:lnTo>
                  <a:lnTo>
                    <a:pt x="419" y="132"/>
                  </a:lnTo>
                  <a:lnTo>
                    <a:pt x="420" y="147"/>
                  </a:lnTo>
                  <a:lnTo>
                    <a:pt x="423" y="170"/>
                  </a:lnTo>
                  <a:lnTo>
                    <a:pt x="423" y="170"/>
                  </a:lnTo>
                  <a:lnTo>
                    <a:pt x="426" y="193"/>
                  </a:lnTo>
                  <a:lnTo>
                    <a:pt x="427" y="206"/>
                  </a:lnTo>
                  <a:lnTo>
                    <a:pt x="428" y="222"/>
                  </a:lnTo>
                  <a:lnTo>
                    <a:pt x="428" y="222"/>
                  </a:lnTo>
                  <a:lnTo>
                    <a:pt x="427" y="248"/>
                  </a:lnTo>
                  <a:lnTo>
                    <a:pt x="426" y="266"/>
                  </a:lnTo>
                  <a:lnTo>
                    <a:pt x="426" y="266"/>
                  </a:lnTo>
                  <a:lnTo>
                    <a:pt x="425" y="276"/>
                  </a:lnTo>
                  <a:lnTo>
                    <a:pt x="425" y="288"/>
                  </a:lnTo>
                  <a:lnTo>
                    <a:pt x="425" y="302"/>
                  </a:lnTo>
                  <a:lnTo>
                    <a:pt x="426" y="323"/>
                  </a:lnTo>
                  <a:lnTo>
                    <a:pt x="426" y="324"/>
                  </a:lnTo>
                  <a:lnTo>
                    <a:pt x="426" y="324"/>
                  </a:lnTo>
                  <a:lnTo>
                    <a:pt x="429" y="359"/>
                  </a:lnTo>
                  <a:lnTo>
                    <a:pt x="429" y="382"/>
                  </a:lnTo>
                  <a:lnTo>
                    <a:pt x="429" y="382"/>
                  </a:lnTo>
                  <a:lnTo>
                    <a:pt x="430" y="408"/>
                  </a:lnTo>
                  <a:lnTo>
                    <a:pt x="430" y="408"/>
                  </a:lnTo>
                  <a:lnTo>
                    <a:pt x="430" y="438"/>
                  </a:lnTo>
                  <a:lnTo>
                    <a:pt x="430" y="438"/>
                  </a:lnTo>
                  <a:lnTo>
                    <a:pt x="430" y="483"/>
                  </a:lnTo>
                  <a:lnTo>
                    <a:pt x="430" y="483"/>
                  </a:lnTo>
                  <a:lnTo>
                    <a:pt x="430" y="527"/>
                  </a:lnTo>
                  <a:lnTo>
                    <a:pt x="430" y="549"/>
                  </a:lnTo>
                  <a:lnTo>
                    <a:pt x="430" y="549"/>
                  </a:lnTo>
                  <a:lnTo>
                    <a:pt x="429" y="562"/>
                  </a:lnTo>
                  <a:lnTo>
                    <a:pt x="428" y="571"/>
                  </a:lnTo>
                  <a:lnTo>
                    <a:pt x="425" y="579"/>
                  </a:lnTo>
                  <a:lnTo>
                    <a:pt x="422" y="586"/>
                  </a:lnTo>
                  <a:lnTo>
                    <a:pt x="418" y="592"/>
                  </a:lnTo>
                  <a:lnTo>
                    <a:pt x="413" y="596"/>
                  </a:lnTo>
                  <a:lnTo>
                    <a:pt x="405" y="603"/>
                  </a:lnTo>
                  <a:lnTo>
                    <a:pt x="404" y="604"/>
                  </a:lnTo>
                  <a:lnTo>
                    <a:pt x="404" y="604"/>
                  </a:lnTo>
                  <a:lnTo>
                    <a:pt x="398" y="608"/>
                  </a:lnTo>
                  <a:lnTo>
                    <a:pt x="391" y="611"/>
                  </a:lnTo>
                  <a:lnTo>
                    <a:pt x="383" y="614"/>
                  </a:lnTo>
                  <a:lnTo>
                    <a:pt x="376" y="617"/>
                  </a:lnTo>
                  <a:lnTo>
                    <a:pt x="360" y="622"/>
                  </a:lnTo>
                  <a:lnTo>
                    <a:pt x="351" y="623"/>
                  </a:lnTo>
                  <a:lnTo>
                    <a:pt x="343" y="623"/>
                  </a:lnTo>
                  <a:lnTo>
                    <a:pt x="343" y="623"/>
                  </a:lnTo>
                  <a:lnTo>
                    <a:pt x="303" y="624"/>
                  </a:lnTo>
                  <a:lnTo>
                    <a:pt x="261" y="626"/>
                  </a:lnTo>
                  <a:lnTo>
                    <a:pt x="261" y="626"/>
                  </a:lnTo>
                  <a:lnTo>
                    <a:pt x="221" y="628"/>
                  </a:lnTo>
                  <a:lnTo>
                    <a:pt x="179" y="629"/>
                  </a:lnTo>
                  <a:lnTo>
                    <a:pt x="170" y="629"/>
                  </a:lnTo>
                  <a:lnTo>
                    <a:pt x="170" y="629"/>
                  </a:lnTo>
                  <a:lnTo>
                    <a:pt x="143" y="630"/>
                  </a:lnTo>
                  <a:lnTo>
                    <a:pt x="143" y="630"/>
                  </a:lnTo>
                  <a:close/>
                  <a:moveTo>
                    <a:pt x="38" y="100"/>
                  </a:moveTo>
                  <a:lnTo>
                    <a:pt x="38" y="100"/>
                  </a:lnTo>
                  <a:lnTo>
                    <a:pt x="37" y="107"/>
                  </a:lnTo>
                  <a:lnTo>
                    <a:pt x="36" y="115"/>
                  </a:lnTo>
                  <a:lnTo>
                    <a:pt x="36" y="130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36" y="155"/>
                  </a:lnTo>
                  <a:lnTo>
                    <a:pt x="37" y="175"/>
                  </a:lnTo>
                  <a:lnTo>
                    <a:pt x="37" y="175"/>
                  </a:lnTo>
                  <a:lnTo>
                    <a:pt x="38" y="209"/>
                  </a:lnTo>
                  <a:lnTo>
                    <a:pt x="38" y="312"/>
                  </a:lnTo>
                  <a:lnTo>
                    <a:pt x="38" y="312"/>
                  </a:lnTo>
                  <a:lnTo>
                    <a:pt x="38" y="341"/>
                  </a:lnTo>
                  <a:lnTo>
                    <a:pt x="40" y="358"/>
                  </a:lnTo>
                  <a:lnTo>
                    <a:pt x="40" y="358"/>
                  </a:lnTo>
                  <a:lnTo>
                    <a:pt x="41" y="374"/>
                  </a:lnTo>
                  <a:lnTo>
                    <a:pt x="42" y="399"/>
                  </a:lnTo>
                  <a:lnTo>
                    <a:pt x="42" y="399"/>
                  </a:lnTo>
                  <a:lnTo>
                    <a:pt x="43" y="439"/>
                  </a:lnTo>
                  <a:lnTo>
                    <a:pt x="43" y="481"/>
                  </a:lnTo>
                  <a:lnTo>
                    <a:pt x="43" y="482"/>
                  </a:lnTo>
                  <a:lnTo>
                    <a:pt x="44" y="483"/>
                  </a:lnTo>
                  <a:lnTo>
                    <a:pt x="44" y="483"/>
                  </a:lnTo>
                  <a:lnTo>
                    <a:pt x="44" y="485"/>
                  </a:lnTo>
                  <a:lnTo>
                    <a:pt x="44" y="485"/>
                  </a:lnTo>
                  <a:lnTo>
                    <a:pt x="44" y="494"/>
                  </a:lnTo>
                  <a:lnTo>
                    <a:pt x="46" y="508"/>
                  </a:lnTo>
                  <a:lnTo>
                    <a:pt x="48" y="523"/>
                  </a:lnTo>
                  <a:lnTo>
                    <a:pt x="50" y="531"/>
                  </a:lnTo>
                  <a:lnTo>
                    <a:pt x="52" y="539"/>
                  </a:lnTo>
                  <a:lnTo>
                    <a:pt x="55" y="547"/>
                  </a:lnTo>
                  <a:lnTo>
                    <a:pt x="59" y="554"/>
                  </a:lnTo>
                  <a:lnTo>
                    <a:pt x="64" y="562"/>
                  </a:lnTo>
                  <a:lnTo>
                    <a:pt x="70" y="568"/>
                  </a:lnTo>
                  <a:lnTo>
                    <a:pt x="77" y="574"/>
                  </a:lnTo>
                  <a:lnTo>
                    <a:pt x="85" y="578"/>
                  </a:lnTo>
                  <a:lnTo>
                    <a:pt x="94" y="582"/>
                  </a:lnTo>
                  <a:lnTo>
                    <a:pt x="106" y="585"/>
                  </a:lnTo>
                  <a:lnTo>
                    <a:pt x="106" y="585"/>
                  </a:lnTo>
                  <a:lnTo>
                    <a:pt x="132" y="589"/>
                  </a:lnTo>
                  <a:lnTo>
                    <a:pt x="153" y="592"/>
                  </a:lnTo>
                  <a:lnTo>
                    <a:pt x="174" y="593"/>
                  </a:lnTo>
                  <a:lnTo>
                    <a:pt x="196" y="594"/>
                  </a:lnTo>
                  <a:lnTo>
                    <a:pt x="231" y="594"/>
                  </a:lnTo>
                  <a:lnTo>
                    <a:pt x="231" y="594"/>
                  </a:lnTo>
                  <a:lnTo>
                    <a:pt x="247" y="593"/>
                  </a:lnTo>
                  <a:lnTo>
                    <a:pt x="262" y="592"/>
                  </a:lnTo>
                  <a:lnTo>
                    <a:pt x="293" y="588"/>
                  </a:lnTo>
                  <a:lnTo>
                    <a:pt x="293" y="588"/>
                  </a:lnTo>
                  <a:lnTo>
                    <a:pt x="303" y="587"/>
                  </a:lnTo>
                  <a:lnTo>
                    <a:pt x="311" y="587"/>
                  </a:lnTo>
                  <a:lnTo>
                    <a:pt x="322" y="587"/>
                  </a:lnTo>
                  <a:lnTo>
                    <a:pt x="322" y="587"/>
                  </a:lnTo>
                  <a:lnTo>
                    <a:pt x="335" y="587"/>
                  </a:lnTo>
                  <a:lnTo>
                    <a:pt x="346" y="586"/>
                  </a:lnTo>
                  <a:lnTo>
                    <a:pt x="357" y="583"/>
                  </a:lnTo>
                  <a:lnTo>
                    <a:pt x="363" y="580"/>
                  </a:lnTo>
                  <a:lnTo>
                    <a:pt x="369" y="577"/>
                  </a:lnTo>
                  <a:lnTo>
                    <a:pt x="369" y="577"/>
                  </a:lnTo>
                  <a:lnTo>
                    <a:pt x="378" y="570"/>
                  </a:lnTo>
                  <a:lnTo>
                    <a:pt x="384" y="565"/>
                  </a:lnTo>
                  <a:lnTo>
                    <a:pt x="385" y="563"/>
                  </a:lnTo>
                  <a:lnTo>
                    <a:pt x="387" y="559"/>
                  </a:lnTo>
                  <a:lnTo>
                    <a:pt x="388" y="552"/>
                  </a:lnTo>
                  <a:lnTo>
                    <a:pt x="388" y="552"/>
                  </a:lnTo>
                  <a:lnTo>
                    <a:pt x="389" y="547"/>
                  </a:lnTo>
                  <a:lnTo>
                    <a:pt x="390" y="540"/>
                  </a:lnTo>
                  <a:lnTo>
                    <a:pt x="390" y="540"/>
                  </a:lnTo>
                  <a:lnTo>
                    <a:pt x="390" y="530"/>
                  </a:lnTo>
                  <a:lnTo>
                    <a:pt x="389" y="511"/>
                  </a:lnTo>
                  <a:lnTo>
                    <a:pt x="389" y="511"/>
                  </a:lnTo>
                  <a:lnTo>
                    <a:pt x="389" y="498"/>
                  </a:lnTo>
                  <a:lnTo>
                    <a:pt x="389" y="497"/>
                  </a:lnTo>
                  <a:lnTo>
                    <a:pt x="389" y="497"/>
                  </a:lnTo>
                  <a:lnTo>
                    <a:pt x="390" y="475"/>
                  </a:lnTo>
                  <a:lnTo>
                    <a:pt x="392" y="459"/>
                  </a:lnTo>
                  <a:lnTo>
                    <a:pt x="392" y="459"/>
                  </a:lnTo>
                  <a:lnTo>
                    <a:pt x="393" y="441"/>
                  </a:lnTo>
                  <a:lnTo>
                    <a:pt x="394" y="417"/>
                  </a:lnTo>
                  <a:lnTo>
                    <a:pt x="394" y="417"/>
                  </a:lnTo>
                  <a:lnTo>
                    <a:pt x="393" y="382"/>
                  </a:lnTo>
                  <a:lnTo>
                    <a:pt x="392" y="359"/>
                  </a:lnTo>
                  <a:lnTo>
                    <a:pt x="392" y="359"/>
                  </a:lnTo>
                  <a:lnTo>
                    <a:pt x="390" y="338"/>
                  </a:lnTo>
                  <a:lnTo>
                    <a:pt x="389" y="306"/>
                  </a:lnTo>
                  <a:lnTo>
                    <a:pt x="389" y="306"/>
                  </a:lnTo>
                  <a:lnTo>
                    <a:pt x="390" y="276"/>
                  </a:lnTo>
                  <a:lnTo>
                    <a:pt x="391" y="258"/>
                  </a:lnTo>
                  <a:lnTo>
                    <a:pt x="391" y="258"/>
                  </a:lnTo>
                  <a:lnTo>
                    <a:pt x="392" y="237"/>
                  </a:lnTo>
                  <a:lnTo>
                    <a:pt x="392" y="224"/>
                  </a:lnTo>
                  <a:lnTo>
                    <a:pt x="391" y="204"/>
                  </a:lnTo>
                  <a:lnTo>
                    <a:pt x="391" y="204"/>
                  </a:lnTo>
                  <a:lnTo>
                    <a:pt x="389" y="180"/>
                  </a:lnTo>
                  <a:lnTo>
                    <a:pt x="387" y="162"/>
                  </a:lnTo>
                  <a:lnTo>
                    <a:pt x="387" y="162"/>
                  </a:lnTo>
                  <a:lnTo>
                    <a:pt x="383" y="143"/>
                  </a:lnTo>
                  <a:lnTo>
                    <a:pt x="382" y="130"/>
                  </a:lnTo>
                  <a:lnTo>
                    <a:pt x="382" y="116"/>
                  </a:lnTo>
                  <a:lnTo>
                    <a:pt x="382" y="116"/>
                  </a:lnTo>
                  <a:lnTo>
                    <a:pt x="381" y="104"/>
                  </a:lnTo>
                  <a:lnTo>
                    <a:pt x="380" y="94"/>
                  </a:lnTo>
                  <a:lnTo>
                    <a:pt x="378" y="85"/>
                  </a:lnTo>
                  <a:lnTo>
                    <a:pt x="375" y="77"/>
                  </a:lnTo>
                  <a:lnTo>
                    <a:pt x="371" y="70"/>
                  </a:lnTo>
                  <a:lnTo>
                    <a:pt x="367" y="65"/>
                  </a:lnTo>
                  <a:lnTo>
                    <a:pt x="362" y="60"/>
                  </a:lnTo>
                  <a:lnTo>
                    <a:pt x="356" y="56"/>
                  </a:lnTo>
                  <a:lnTo>
                    <a:pt x="350" y="53"/>
                  </a:lnTo>
                  <a:lnTo>
                    <a:pt x="343" y="51"/>
                  </a:lnTo>
                  <a:lnTo>
                    <a:pt x="336" y="48"/>
                  </a:lnTo>
                  <a:lnTo>
                    <a:pt x="327" y="47"/>
                  </a:lnTo>
                  <a:lnTo>
                    <a:pt x="311" y="45"/>
                  </a:lnTo>
                  <a:lnTo>
                    <a:pt x="292" y="45"/>
                  </a:lnTo>
                  <a:lnTo>
                    <a:pt x="292" y="45"/>
                  </a:lnTo>
                  <a:lnTo>
                    <a:pt x="282" y="44"/>
                  </a:lnTo>
                  <a:lnTo>
                    <a:pt x="270" y="42"/>
                  </a:lnTo>
                  <a:lnTo>
                    <a:pt x="270" y="42"/>
                  </a:lnTo>
                  <a:lnTo>
                    <a:pt x="258" y="40"/>
                  </a:lnTo>
                  <a:lnTo>
                    <a:pt x="245" y="39"/>
                  </a:lnTo>
                  <a:lnTo>
                    <a:pt x="194" y="39"/>
                  </a:lnTo>
                  <a:lnTo>
                    <a:pt x="194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40" y="39"/>
                  </a:lnTo>
                  <a:lnTo>
                    <a:pt x="140" y="39"/>
                  </a:lnTo>
                  <a:lnTo>
                    <a:pt x="109" y="39"/>
                  </a:lnTo>
                  <a:lnTo>
                    <a:pt x="109" y="39"/>
                  </a:lnTo>
                  <a:lnTo>
                    <a:pt x="93" y="40"/>
                  </a:lnTo>
                  <a:lnTo>
                    <a:pt x="80" y="43"/>
                  </a:lnTo>
                  <a:lnTo>
                    <a:pt x="68" y="47"/>
                  </a:lnTo>
                  <a:lnTo>
                    <a:pt x="64" y="51"/>
                  </a:lnTo>
                  <a:lnTo>
                    <a:pt x="59" y="55"/>
                  </a:lnTo>
                  <a:lnTo>
                    <a:pt x="55" y="59"/>
                  </a:lnTo>
                  <a:lnTo>
                    <a:pt x="52" y="63"/>
                  </a:lnTo>
                  <a:lnTo>
                    <a:pt x="49" y="68"/>
                  </a:lnTo>
                  <a:lnTo>
                    <a:pt x="46" y="73"/>
                  </a:lnTo>
                  <a:lnTo>
                    <a:pt x="41" y="86"/>
                  </a:lnTo>
                  <a:lnTo>
                    <a:pt x="38" y="100"/>
                  </a:lnTo>
                  <a:lnTo>
                    <a:pt x="38" y="10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9" name="Freeform 340"/>
            <p:cNvSpPr>
              <a:spLocks noEditPoints="1"/>
            </p:cNvSpPr>
            <p:nvPr/>
          </p:nvSpPr>
          <p:spPr bwMode="auto">
            <a:xfrm>
              <a:off x="6407151" y="3316288"/>
              <a:ext cx="227013" cy="442913"/>
            </a:xfrm>
            <a:custGeom>
              <a:avLst/>
              <a:gdLst/>
              <a:ahLst/>
              <a:cxnLst>
                <a:cxn ang="0">
                  <a:pos x="94" y="832"/>
                </a:cxn>
                <a:cxn ang="0">
                  <a:pos x="51" y="806"/>
                </a:cxn>
                <a:cxn ang="0">
                  <a:pos x="13" y="746"/>
                </a:cxn>
                <a:cxn ang="0">
                  <a:pos x="8" y="704"/>
                </a:cxn>
                <a:cxn ang="0">
                  <a:pos x="8" y="589"/>
                </a:cxn>
                <a:cxn ang="0">
                  <a:pos x="10" y="546"/>
                </a:cxn>
                <a:cxn ang="0">
                  <a:pos x="8" y="511"/>
                </a:cxn>
                <a:cxn ang="0">
                  <a:pos x="2" y="330"/>
                </a:cxn>
                <a:cxn ang="0">
                  <a:pos x="3" y="214"/>
                </a:cxn>
                <a:cxn ang="0">
                  <a:pos x="0" y="152"/>
                </a:cxn>
                <a:cxn ang="0">
                  <a:pos x="3" y="123"/>
                </a:cxn>
                <a:cxn ang="0">
                  <a:pos x="6" y="71"/>
                </a:cxn>
                <a:cxn ang="0">
                  <a:pos x="51" y="14"/>
                </a:cxn>
                <a:cxn ang="0">
                  <a:pos x="88" y="4"/>
                </a:cxn>
                <a:cxn ang="0">
                  <a:pos x="125" y="4"/>
                </a:cxn>
                <a:cxn ang="0">
                  <a:pos x="236" y="2"/>
                </a:cxn>
                <a:cxn ang="0">
                  <a:pos x="279" y="4"/>
                </a:cxn>
                <a:cxn ang="0">
                  <a:pos x="317" y="12"/>
                </a:cxn>
                <a:cxn ang="0">
                  <a:pos x="364" y="16"/>
                </a:cxn>
                <a:cxn ang="0">
                  <a:pos x="393" y="35"/>
                </a:cxn>
                <a:cxn ang="0">
                  <a:pos x="415" y="79"/>
                </a:cxn>
                <a:cxn ang="0">
                  <a:pos x="420" y="148"/>
                </a:cxn>
                <a:cxn ang="0">
                  <a:pos x="428" y="222"/>
                </a:cxn>
                <a:cxn ang="0">
                  <a:pos x="425" y="335"/>
                </a:cxn>
                <a:cxn ang="0">
                  <a:pos x="429" y="449"/>
                </a:cxn>
                <a:cxn ang="0">
                  <a:pos x="430" y="608"/>
                </a:cxn>
                <a:cxn ang="0">
                  <a:pos x="430" y="756"/>
                </a:cxn>
                <a:cxn ang="0">
                  <a:pos x="422" y="793"/>
                </a:cxn>
                <a:cxn ang="0">
                  <a:pos x="404" y="811"/>
                </a:cxn>
                <a:cxn ang="0">
                  <a:pos x="359" y="829"/>
                </a:cxn>
                <a:cxn ang="0">
                  <a:pos x="261" y="833"/>
                </a:cxn>
                <a:cxn ang="0">
                  <a:pos x="170" y="836"/>
                </a:cxn>
                <a:cxn ang="0">
                  <a:pos x="37" y="108"/>
                </a:cxn>
                <a:cxn ang="0">
                  <a:pos x="36" y="156"/>
                </a:cxn>
                <a:cxn ang="0">
                  <a:pos x="38" y="376"/>
                </a:cxn>
                <a:cxn ang="0">
                  <a:pos x="42" y="544"/>
                </a:cxn>
                <a:cxn ang="0">
                  <a:pos x="44" y="690"/>
                </a:cxn>
                <a:cxn ang="0">
                  <a:pos x="47" y="730"/>
                </a:cxn>
                <a:cxn ang="0">
                  <a:pos x="64" y="769"/>
                </a:cxn>
                <a:cxn ang="0">
                  <a:pos x="106" y="792"/>
                </a:cxn>
                <a:cxn ang="0">
                  <a:pos x="196" y="801"/>
                </a:cxn>
                <a:cxn ang="0">
                  <a:pos x="293" y="795"/>
                </a:cxn>
                <a:cxn ang="0">
                  <a:pos x="322" y="794"/>
                </a:cxn>
                <a:cxn ang="0">
                  <a:pos x="369" y="784"/>
                </a:cxn>
                <a:cxn ang="0">
                  <a:pos x="387" y="759"/>
                </a:cxn>
                <a:cxn ang="0">
                  <a:pos x="390" y="737"/>
                </a:cxn>
                <a:cxn ang="0">
                  <a:pos x="388" y="704"/>
                </a:cxn>
                <a:cxn ang="0">
                  <a:pos x="394" y="562"/>
                </a:cxn>
                <a:cxn ang="0">
                  <a:pos x="390" y="371"/>
                </a:cxn>
                <a:cxn ang="0">
                  <a:pos x="392" y="251"/>
                </a:cxn>
                <a:cxn ang="0">
                  <a:pos x="386" y="163"/>
                </a:cxn>
                <a:cxn ang="0">
                  <a:pos x="382" y="117"/>
                </a:cxn>
                <a:cxn ang="0">
                  <a:pos x="372" y="71"/>
                </a:cxn>
                <a:cxn ang="0">
                  <a:pos x="343" y="51"/>
                </a:cxn>
                <a:cxn ang="0">
                  <a:pos x="292" y="46"/>
                </a:cxn>
                <a:cxn ang="0">
                  <a:pos x="245" y="40"/>
                </a:cxn>
                <a:cxn ang="0">
                  <a:pos x="140" y="40"/>
                </a:cxn>
                <a:cxn ang="0">
                  <a:pos x="81" y="44"/>
                </a:cxn>
                <a:cxn ang="0">
                  <a:pos x="52" y="64"/>
                </a:cxn>
                <a:cxn ang="0">
                  <a:pos x="39" y="101"/>
                </a:cxn>
              </a:cxnLst>
              <a:rect l="0" t="0" r="r" b="b"/>
              <a:pathLst>
                <a:path w="430" h="837">
                  <a:moveTo>
                    <a:pt x="143" y="837"/>
                  </a:moveTo>
                  <a:lnTo>
                    <a:pt x="143" y="837"/>
                  </a:lnTo>
                  <a:lnTo>
                    <a:pt x="118" y="836"/>
                  </a:lnTo>
                  <a:lnTo>
                    <a:pt x="107" y="834"/>
                  </a:lnTo>
                  <a:lnTo>
                    <a:pt x="94" y="832"/>
                  </a:lnTo>
                  <a:lnTo>
                    <a:pt x="83" y="828"/>
                  </a:lnTo>
                  <a:lnTo>
                    <a:pt x="72" y="822"/>
                  </a:lnTo>
                  <a:lnTo>
                    <a:pt x="61" y="815"/>
                  </a:lnTo>
                  <a:lnTo>
                    <a:pt x="51" y="806"/>
                  </a:lnTo>
                  <a:lnTo>
                    <a:pt x="51" y="806"/>
                  </a:lnTo>
                  <a:lnTo>
                    <a:pt x="39" y="793"/>
                  </a:lnTo>
                  <a:lnTo>
                    <a:pt x="30" y="782"/>
                  </a:lnTo>
                  <a:lnTo>
                    <a:pt x="23" y="770"/>
                  </a:lnTo>
                  <a:lnTo>
                    <a:pt x="17" y="758"/>
                  </a:lnTo>
                  <a:lnTo>
                    <a:pt x="13" y="746"/>
                  </a:lnTo>
                  <a:lnTo>
                    <a:pt x="11" y="733"/>
                  </a:lnTo>
                  <a:lnTo>
                    <a:pt x="9" y="720"/>
                  </a:lnTo>
                  <a:lnTo>
                    <a:pt x="8" y="705"/>
                  </a:lnTo>
                  <a:lnTo>
                    <a:pt x="8" y="705"/>
                  </a:lnTo>
                  <a:lnTo>
                    <a:pt x="8" y="704"/>
                  </a:lnTo>
                  <a:lnTo>
                    <a:pt x="8" y="704"/>
                  </a:lnTo>
                  <a:lnTo>
                    <a:pt x="7" y="677"/>
                  </a:lnTo>
                  <a:lnTo>
                    <a:pt x="7" y="640"/>
                  </a:lnTo>
                  <a:lnTo>
                    <a:pt x="7" y="604"/>
                  </a:lnTo>
                  <a:lnTo>
                    <a:pt x="8" y="589"/>
                  </a:lnTo>
                  <a:lnTo>
                    <a:pt x="9" y="579"/>
                  </a:lnTo>
                  <a:lnTo>
                    <a:pt x="9" y="579"/>
                  </a:lnTo>
                  <a:lnTo>
                    <a:pt x="10" y="565"/>
                  </a:lnTo>
                  <a:lnTo>
                    <a:pt x="11" y="555"/>
                  </a:lnTo>
                  <a:lnTo>
                    <a:pt x="10" y="546"/>
                  </a:lnTo>
                  <a:lnTo>
                    <a:pt x="10" y="537"/>
                  </a:lnTo>
                  <a:lnTo>
                    <a:pt x="10" y="537"/>
                  </a:lnTo>
                  <a:lnTo>
                    <a:pt x="9" y="526"/>
                  </a:lnTo>
                  <a:lnTo>
                    <a:pt x="8" y="511"/>
                  </a:lnTo>
                  <a:lnTo>
                    <a:pt x="8" y="511"/>
                  </a:lnTo>
                  <a:lnTo>
                    <a:pt x="7" y="467"/>
                  </a:lnTo>
                  <a:lnTo>
                    <a:pt x="5" y="420"/>
                  </a:lnTo>
                  <a:lnTo>
                    <a:pt x="5" y="420"/>
                  </a:lnTo>
                  <a:lnTo>
                    <a:pt x="3" y="374"/>
                  </a:lnTo>
                  <a:lnTo>
                    <a:pt x="2" y="330"/>
                  </a:lnTo>
                  <a:lnTo>
                    <a:pt x="2" y="330"/>
                  </a:lnTo>
                  <a:lnTo>
                    <a:pt x="3" y="277"/>
                  </a:lnTo>
                  <a:lnTo>
                    <a:pt x="3" y="277"/>
                  </a:lnTo>
                  <a:lnTo>
                    <a:pt x="3" y="237"/>
                  </a:lnTo>
                  <a:lnTo>
                    <a:pt x="3" y="214"/>
                  </a:lnTo>
                  <a:lnTo>
                    <a:pt x="2" y="187"/>
                  </a:lnTo>
                  <a:lnTo>
                    <a:pt x="1" y="179"/>
                  </a:lnTo>
                  <a:lnTo>
                    <a:pt x="1" y="179"/>
                  </a:lnTo>
                  <a:lnTo>
                    <a:pt x="0" y="165"/>
                  </a:lnTo>
                  <a:lnTo>
                    <a:pt x="0" y="152"/>
                  </a:lnTo>
                  <a:lnTo>
                    <a:pt x="1" y="138"/>
                  </a:lnTo>
                  <a:lnTo>
                    <a:pt x="3" y="126"/>
                  </a:lnTo>
                  <a:lnTo>
                    <a:pt x="3" y="125"/>
                  </a:lnTo>
                  <a:lnTo>
                    <a:pt x="3" y="123"/>
                  </a:lnTo>
                  <a:lnTo>
                    <a:pt x="3" y="123"/>
                  </a:lnTo>
                  <a:lnTo>
                    <a:pt x="2" y="117"/>
                  </a:lnTo>
                  <a:lnTo>
                    <a:pt x="2" y="117"/>
                  </a:lnTo>
                  <a:lnTo>
                    <a:pt x="2" y="100"/>
                  </a:lnTo>
                  <a:lnTo>
                    <a:pt x="4" y="84"/>
                  </a:lnTo>
                  <a:lnTo>
                    <a:pt x="6" y="71"/>
                  </a:lnTo>
                  <a:lnTo>
                    <a:pt x="11" y="57"/>
                  </a:lnTo>
                  <a:lnTo>
                    <a:pt x="17" y="46"/>
                  </a:lnTo>
                  <a:lnTo>
                    <a:pt x="26" y="35"/>
                  </a:lnTo>
                  <a:lnTo>
                    <a:pt x="37" y="2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6" y="11"/>
                  </a:lnTo>
                  <a:lnTo>
                    <a:pt x="62" y="8"/>
                  </a:lnTo>
                  <a:lnTo>
                    <a:pt x="74" y="5"/>
                  </a:lnTo>
                  <a:lnTo>
                    <a:pt x="88" y="4"/>
                  </a:lnTo>
                  <a:lnTo>
                    <a:pt x="101" y="4"/>
                  </a:lnTo>
                  <a:lnTo>
                    <a:pt x="101" y="4"/>
                  </a:lnTo>
                  <a:lnTo>
                    <a:pt x="114" y="4"/>
                  </a:lnTo>
                  <a:lnTo>
                    <a:pt x="114" y="4"/>
                  </a:lnTo>
                  <a:lnTo>
                    <a:pt x="125" y="4"/>
                  </a:lnTo>
                  <a:lnTo>
                    <a:pt x="195" y="4"/>
                  </a:lnTo>
                  <a:lnTo>
                    <a:pt x="195" y="4"/>
                  </a:lnTo>
                  <a:lnTo>
                    <a:pt x="221" y="3"/>
                  </a:lnTo>
                  <a:lnTo>
                    <a:pt x="221" y="3"/>
                  </a:lnTo>
                  <a:lnTo>
                    <a:pt x="236" y="2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62" y="2"/>
                  </a:lnTo>
                  <a:lnTo>
                    <a:pt x="270" y="3"/>
                  </a:lnTo>
                  <a:lnTo>
                    <a:pt x="279" y="4"/>
                  </a:lnTo>
                  <a:lnTo>
                    <a:pt x="286" y="6"/>
                  </a:lnTo>
                  <a:lnTo>
                    <a:pt x="286" y="6"/>
                  </a:lnTo>
                  <a:lnTo>
                    <a:pt x="296" y="9"/>
                  </a:lnTo>
                  <a:lnTo>
                    <a:pt x="307" y="11"/>
                  </a:lnTo>
                  <a:lnTo>
                    <a:pt x="317" y="12"/>
                  </a:lnTo>
                  <a:lnTo>
                    <a:pt x="327" y="12"/>
                  </a:lnTo>
                  <a:lnTo>
                    <a:pt x="327" y="12"/>
                  </a:lnTo>
                  <a:lnTo>
                    <a:pt x="346" y="13"/>
                  </a:lnTo>
                  <a:lnTo>
                    <a:pt x="354" y="14"/>
                  </a:lnTo>
                  <a:lnTo>
                    <a:pt x="364" y="16"/>
                  </a:lnTo>
                  <a:lnTo>
                    <a:pt x="364" y="16"/>
                  </a:lnTo>
                  <a:lnTo>
                    <a:pt x="376" y="22"/>
                  </a:lnTo>
                  <a:lnTo>
                    <a:pt x="382" y="25"/>
                  </a:lnTo>
                  <a:lnTo>
                    <a:pt x="387" y="30"/>
                  </a:lnTo>
                  <a:lnTo>
                    <a:pt x="393" y="35"/>
                  </a:lnTo>
                  <a:lnTo>
                    <a:pt x="397" y="39"/>
                  </a:lnTo>
                  <a:lnTo>
                    <a:pt x="401" y="45"/>
                  </a:lnTo>
                  <a:lnTo>
                    <a:pt x="405" y="50"/>
                  </a:lnTo>
                  <a:lnTo>
                    <a:pt x="411" y="64"/>
                  </a:lnTo>
                  <a:lnTo>
                    <a:pt x="415" y="79"/>
                  </a:lnTo>
                  <a:lnTo>
                    <a:pt x="417" y="97"/>
                  </a:lnTo>
                  <a:lnTo>
                    <a:pt x="419" y="117"/>
                  </a:lnTo>
                  <a:lnTo>
                    <a:pt x="419" y="117"/>
                  </a:lnTo>
                  <a:lnTo>
                    <a:pt x="419" y="133"/>
                  </a:lnTo>
                  <a:lnTo>
                    <a:pt x="420" y="148"/>
                  </a:lnTo>
                  <a:lnTo>
                    <a:pt x="423" y="170"/>
                  </a:lnTo>
                  <a:lnTo>
                    <a:pt x="423" y="170"/>
                  </a:lnTo>
                  <a:lnTo>
                    <a:pt x="426" y="193"/>
                  </a:lnTo>
                  <a:lnTo>
                    <a:pt x="427" y="207"/>
                  </a:lnTo>
                  <a:lnTo>
                    <a:pt x="428" y="222"/>
                  </a:lnTo>
                  <a:lnTo>
                    <a:pt x="428" y="222"/>
                  </a:lnTo>
                  <a:lnTo>
                    <a:pt x="427" y="253"/>
                  </a:lnTo>
                  <a:lnTo>
                    <a:pt x="426" y="283"/>
                  </a:lnTo>
                  <a:lnTo>
                    <a:pt x="426" y="283"/>
                  </a:lnTo>
                  <a:lnTo>
                    <a:pt x="425" y="335"/>
                  </a:lnTo>
                  <a:lnTo>
                    <a:pt x="425" y="361"/>
                  </a:lnTo>
                  <a:lnTo>
                    <a:pt x="426" y="388"/>
                  </a:lnTo>
                  <a:lnTo>
                    <a:pt x="426" y="388"/>
                  </a:lnTo>
                  <a:lnTo>
                    <a:pt x="428" y="417"/>
                  </a:lnTo>
                  <a:lnTo>
                    <a:pt x="429" y="449"/>
                  </a:lnTo>
                  <a:lnTo>
                    <a:pt x="429" y="514"/>
                  </a:lnTo>
                  <a:lnTo>
                    <a:pt x="429" y="514"/>
                  </a:lnTo>
                  <a:lnTo>
                    <a:pt x="430" y="553"/>
                  </a:lnTo>
                  <a:lnTo>
                    <a:pt x="430" y="553"/>
                  </a:lnTo>
                  <a:lnTo>
                    <a:pt x="430" y="608"/>
                  </a:lnTo>
                  <a:lnTo>
                    <a:pt x="430" y="608"/>
                  </a:lnTo>
                  <a:lnTo>
                    <a:pt x="430" y="690"/>
                  </a:lnTo>
                  <a:lnTo>
                    <a:pt x="430" y="690"/>
                  </a:lnTo>
                  <a:lnTo>
                    <a:pt x="430" y="734"/>
                  </a:lnTo>
                  <a:lnTo>
                    <a:pt x="430" y="756"/>
                  </a:lnTo>
                  <a:lnTo>
                    <a:pt x="430" y="756"/>
                  </a:lnTo>
                  <a:lnTo>
                    <a:pt x="430" y="769"/>
                  </a:lnTo>
                  <a:lnTo>
                    <a:pt x="428" y="778"/>
                  </a:lnTo>
                  <a:lnTo>
                    <a:pt x="425" y="786"/>
                  </a:lnTo>
                  <a:lnTo>
                    <a:pt x="422" y="793"/>
                  </a:lnTo>
                  <a:lnTo>
                    <a:pt x="417" y="799"/>
                  </a:lnTo>
                  <a:lnTo>
                    <a:pt x="413" y="803"/>
                  </a:lnTo>
                  <a:lnTo>
                    <a:pt x="405" y="810"/>
                  </a:lnTo>
                  <a:lnTo>
                    <a:pt x="404" y="811"/>
                  </a:lnTo>
                  <a:lnTo>
                    <a:pt x="404" y="811"/>
                  </a:lnTo>
                  <a:lnTo>
                    <a:pt x="398" y="815"/>
                  </a:lnTo>
                  <a:lnTo>
                    <a:pt x="392" y="818"/>
                  </a:lnTo>
                  <a:lnTo>
                    <a:pt x="383" y="821"/>
                  </a:lnTo>
                  <a:lnTo>
                    <a:pt x="376" y="824"/>
                  </a:lnTo>
                  <a:lnTo>
                    <a:pt x="359" y="829"/>
                  </a:lnTo>
                  <a:lnTo>
                    <a:pt x="351" y="830"/>
                  </a:lnTo>
                  <a:lnTo>
                    <a:pt x="343" y="830"/>
                  </a:lnTo>
                  <a:lnTo>
                    <a:pt x="343" y="830"/>
                  </a:lnTo>
                  <a:lnTo>
                    <a:pt x="302" y="831"/>
                  </a:lnTo>
                  <a:lnTo>
                    <a:pt x="261" y="833"/>
                  </a:lnTo>
                  <a:lnTo>
                    <a:pt x="261" y="833"/>
                  </a:lnTo>
                  <a:lnTo>
                    <a:pt x="221" y="835"/>
                  </a:lnTo>
                  <a:lnTo>
                    <a:pt x="179" y="836"/>
                  </a:lnTo>
                  <a:lnTo>
                    <a:pt x="170" y="836"/>
                  </a:lnTo>
                  <a:lnTo>
                    <a:pt x="170" y="836"/>
                  </a:lnTo>
                  <a:lnTo>
                    <a:pt x="143" y="837"/>
                  </a:lnTo>
                  <a:lnTo>
                    <a:pt x="143" y="837"/>
                  </a:lnTo>
                  <a:close/>
                  <a:moveTo>
                    <a:pt x="39" y="101"/>
                  </a:moveTo>
                  <a:lnTo>
                    <a:pt x="39" y="101"/>
                  </a:lnTo>
                  <a:lnTo>
                    <a:pt x="37" y="108"/>
                  </a:lnTo>
                  <a:lnTo>
                    <a:pt x="37" y="116"/>
                  </a:lnTo>
                  <a:lnTo>
                    <a:pt x="36" y="132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56"/>
                  </a:lnTo>
                  <a:lnTo>
                    <a:pt x="37" y="176"/>
                  </a:lnTo>
                  <a:lnTo>
                    <a:pt x="37" y="176"/>
                  </a:lnTo>
                  <a:lnTo>
                    <a:pt x="38" y="211"/>
                  </a:lnTo>
                  <a:lnTo>
                    <a:pt x="38" y="376"/>
                  </a:lnTo>
                  <a:lnTo>
                    <a:pt x="38" y="376"/>
                  </a:lnTo>
                  <a:lnTo>
                    <a:pt x="39" y="438"/>
                  </a:lnTo>
                  <a:lnTo>
                    <a:pt x="41" y="505"/>
                  </a:lnTo>
                  <a:lnTo>
                    <a:pt x="41" y="505"/>
                  </a:lnTo>
                  <a:lnTo>
                    <a:pt x="42" y="544"/>
                  </a:lnTo>
                  <a:lnTo>
                    <a:pt x="42" y="544"/>
                  </a:lnTo>
                  <a:lnTo>
                    <a:pt x="43" y="614"/>
                  </a:lnTo>
                  <a:lnTo>
                    <a:pt x="44" y="688"/>
                  </a:lnTo>
                  <a:lnTo>
                    <a:pt x="44" y="689"/>
                  </a:lnTo>
                  <a:lnTo>
                    <a:pt x="44" y="690"/>
                  </a:lnTo>
                  <a:lnTo>
                    <a:pt x="44" y="690"/>
                  </a:lnTo>
                  <a:lnTo>
                    <a:pt x="44" y="692"/>
                  </a:lnTo>
                  <a:lnTo>
                    <a:pt x="44" y="692"/>
                  </a:lnTo>
                  <a:lnTo>
                    <a:pt x="44" y="701"/>
                  </a:lnTo>
                  <a:lnTo>
                    <a:pt x="45" y="715"/>
                  </a:lnTo>
                  <a:lnTo>
                    <a:pt x="47" y="730"/>
                  </a:lnTo>
                  <a:lnTo>
                    <a:pt x="50" y="738"/>
                  </a:lnTo>
                  <a:lnTo>
                    <a:pt x="52" y="746"/>
                  </a:lnTo>
                  <a:lnTo>
                    <a:pt x="55" y="754"/>
                  </a:lnTo>
                  <a:lnTo>
                    <a:pt x="59" y="761"/>
                  </a:lnTo>
                  <a:lnTo>
                    <a:pt x="64" y="769"/>
                  </a:lnTo>
                  <a:lnTo>
                    <a:pt x="70" y="775"/>
                  </a:lnTo>
                  <a:lnTo>
                    <a:pt x="77" y="781"/>
                  </a:lnTo>
                  <a:lnTo>
                    <a:pt x="85" y="785"/>
                  </a:lnTo>
                  <a:lnTo>
                    <a:pt x="94" y="789"/>
                  </a:lnTo>
                  <a:lnTo>
                    <a:pt x="106" y="792"/>
                  </a:lnTo>
                  <a:lnTo>
                    <a:pt x="106" y="792"/>
                  </a:lnTo>
                  <a:lnTo>
                    <a:pt x="131" y="796"/>
                  </a:lnTo>
                  <a:lnTo>
                    <a:pt x="153" y="799"/>
                  </a:lnTo>
                  <a:lnTo>
                    <a:pt x="174" y="800"/>
                  </a:lnTo>
                  <a:lnTo>
                    <a:pt x="196" y="801"/>
                  </a:lnTo>
                  <a:lnTo>
                    <a:pt x="232" y="801"/>
                  </a:lnTo>
                  <a:lnTo>
                    <a:pt x="232" y="801"/>
                  </a:lnTo>
                  <a:lnTo>
                    <a:pt x="246" y="800"/>
                  </a:lnTo>
                  <a:lnTo>
                    <a:pt x="262" y="799"/>
                  </a:lnTo>
                  <a:lnTo>
                    <a:pt x="293" y="795"/>
                  </a:lnTo>
                  <a:lnTo>
                    <a:pt x="293" y="795"/>
                  </a:lnTo>
                  <a:lnTo>
                    <a:pt x="302" y="794"/>
                  </a:lnTo>
                  <a:lnTo>
                    <a:pt x="311" y="794"/>
                  </a:lnTo>
                  <a:lnTo>
                    <a:pt x="322" y="794"/>
                  </a:lnTo>
                  <a:lnTo>
                    <a:pt x="322" y="794"/>
                  </a:lnTo>
                  <a:lnTo>
                    <a:pt x="335" y="794"/>
                  </a:lnTo>
                  <a:lnTo>
                    <a:pt x="346" y="793"/>
                  </a:lnTo>
                  <a:lnTo>
                    <a:pt x="357" y="790"/>
                  </a:lnTo>
                  <a:lnTo>
                    <a:pt x="364" y="787"/>
                  </a:lnTo>
                  <a:lnTo>
                    <a:pt x="369" y="784"/>
                  </a:lnTo>
                  <a:lnTo>
                    <a:pt x="369" y="784"/>
                  </a:lnTo>
                  <a:lnTo>
                    <a:pt x="378" y="777"/>
                  </a:lnTo>
                  <a:lnTo>
                    <a:pt x="384" y="772"/>
                  </a:lnTo>
                  <a:lnTo>
                    <a:pt x="386" y="766"/>
                  </a:lnTo>
                  <a:lnTo>
                    <a:pt x="387" y="759"/>
                  </a:lnTo>
                  <a:lnTo>
                    <a:pt x="387" y="759"/>
                  </a:lnTo>
                  <a:lnTo>
                    <a:pt x="388" y="754"/>
                  </a:lnTo>
                  <a:lnTo>
                    <a:pt x="390" y="747"/>
                  </a:lnTo>
                  <a:lnTo>
                    <a:pt x="390" y="747"/>
                  </a:lnTo>
                  <a:lnTo>
                    <a:pt x="390" y="737"/>
                  </a:lnTo>
                  <a:lnTo>
                    <a:pt x="390" y="718"/>
                  </a:lnTo>
                  <a:lnTo>
                    <a:pt x="390" y="718"/>
                  </a:lnTo>
                  <a:lnTo>
                    <a:pt x="388" y="705"/>
                  </a:lnTo>
                  <a:lnTo>
                    <a:pt x="388" y="704"/>
                  </a:lnTo>
                  <a:lnTo>
                    <a:pt x="388" y="704"/>
                  </a:lnTo>
                  <a:lnTo>
                    <a:pt x="390" y="674"/>
                  </a:lnTo>
                  <a:lnTo>
                    <a:pt x="392" y="638"/>
                  </a:lnTo>
                  <a:lnTo>
                    <a:pt x="392" y="638"/>
                  </a:lnTo>
                  <a:lnTo>
                    <a:pt x="393" y="596"/>
                  </a:lnTo>
                  <a:lnTo>
                    <a:pt x="394" y="562"/>
                  </a:lnTo>
                  <a:lnTo>
                    <a:pt x="394" y="562"/>
                  </a:lnTo>
                  <a:lnTo>
                    <a:pt x="393" y="505"/>
                  </a:lnTo>
                  <a:lnTo>
                    <a:pt x="391" y="444"/>
                  </a:lnTo>
                  <a:lnTo>
                    <a:pt x="391" y="444"/>
                  </a:lnTo>
                  <a:lnTo>
                    <a:pt x="390" y="371"/>
                  </a:lnTo>
                  <a:lnTo>
                    <a:pt x="390" y="371"/>
                  </a:lnTo>
                  <a:lnTo>
                    <a:pt x="390" y="333"/>
                  </a:lnTo>
                  <a:lnTo>
                    <a:pt x="391" y="297"/>
                  </a:lnTo>
                  <a:lnTo>
                    <a:pt x="391" y="297"/>
                  </a:lnTo>
                  <a:lnTo>
                    <a:pt x="392" y="251"/>
                  </a:lnTo>
                  <a:lnTo>
                    <a:pt x="392" y="229"/>
                  </a:lnTo>
                  <a:lnTo>
                    <a:pt x="391" y="205"/>
                  </a:lnTo>
                  <a:lnTo>
                    <a:pt x="391" y="205"/>
                  </a:lnTo>
                  <a:lnTo>
                    <a:pt x="388" y="181"/>
                  </a:lnTo>
                  <a:lnTo>
                    <a:pt x="386" y="163"/>
                  </a:lnTo>
                  <a:lnTo>
                    <a:pt x="386" y="163"/>
                  </a:lnTo>
                  <a:lnTo>
                    <a:pt x="383" y="144"/>
                  </a:lnTo>
                  <a:lnTo>
                    <a:pt x="382" y="132"/>
                  </a:lnTo>
                  <a:lnTo>
                    <a:pt x="382" y="117"/>
                  </a:lnTo>
                  <a:lnTo>
                    <a:pt x="382" y="117"/>
                  </a:lnTo>
                  <a:lnTo>
                    <a:pt x="382" y="105"/>
                  </a:lnTo>
                  <a:lnTo>
                    <a:pt x="380" y="95"/>
                  </a:lnTo>
                  <a:lnTo>
                    <a:pt x="378" y="87"/>
                  </a:lnTo>
                  <a:lnTo>
                    <a:pt x="375" y="78"/>
                  </a:lnTo>
                  <a:lnTo>
                    <a:pt x="372" y="71"/>
                  </a:lnTo>
                  <a:lnTo>
                    <a:pt x="367" y="66"/>
                  </a:lnTo>
                  <a:lnTo>
                    <a:pt x="362" y="61"/>
                  </a:lnTo>
                  <a:lnTo>
                    <a:pt x="356" y="56"/>
                  </a:lnTo>
                  <a:lnTo>
                    <a:pt x="350" y="53"/>
                  </a:lnTo>
                  <a:lnTo>
                    <a:pt x="343" y="51"/>
                  </a:lnTo>
                  <a:lnTo>
                    <a:pt x="336" y="49"/>
                  </a:lnTo>
                  <a:lnTo>
                    <a:pt x="328" y="48"/>
                  </a:lnTo>
                  <a:lnTo>
                    <a:pt x="311" y="46"/>
                  </a:lnTo>
                  <a:lnTo>
                    <a:pt x="292" y="46"/>
                  </a:lnTo>
                  <a:lnTo>
                    <a:pt x="292" y="46"/>
                  </a:lnTo>
                  <a:lnTo>
                    <a:pt x="282" y="45"/>
                  </a:lnTo>
                  <a:lnTo>
                    <a:pt x="270" y="43"/>
                  </a:lnTo>
                  <a:lnTo>
                    <a:pt x="270" y="43"/>
                  </a:lnTo>
                  <a:lnTo>
                    <a:pt x="258" y="41"/>
                  </a:lnTo>
                  <a:lnTo>
                    <a:pt x="245" y="40"/>
                  </a:lnTo>
                  <a:lnTo>
                    <a:pt x="195" y="40"/>
                  </a:lnTo>
                  <a:lnTo>
                    <a:pt x="195" y="40"/>
                  </a:lnTo>
                  <a:lnTo>
                    <a:pt x="159" y="40"/>
                  </a:lnTo>
                  <a:lnTo>
                    <a:pt x="159" y="40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09" y="40"/>
                  </a:lnTo>
                  <a:lnTo>
                    <a:pt x="109" y="40"/>
                  </a:lnTo>
                  <a:lnTo>
                    <a:pt x="93" y="41"/>
                  </a:lnTo>
                  <a:lnTo>
                    <a:pt x="81" y="44"/>
                  </a:lnTo>
                  <a:lnTo>
                    <a:pt x="69" y="48"/>
                  </a:lnTo>
                  <a:lnTo>
                    <a:pt x="64" y="51"/>
                  </a:lnTo>
                  <a:lnTo>
                    <a:pt x="59" y="55"/>
                  </a:lnTo>
                  <a:lnTo>
                    <a:pt x="55" y="60"/>
                  </a:lnTo>
                  <a:lnTo>
                    <a:pt x="52" y="64"/>
                  </a:lnTo>
                  <a:lnTo>
                    <a:pt x="49" y="69"/>
                  </a:lnTo>
                  <a:lnTo>
                    <a:pt x="45" y="74"/>
                  </a:lnTo>
                  <a:lnTo>
                    <a:pt x="41" y="87"/>
                  </a:lnTo>
                  <a:lnTo>
                    <a:pt x="39" y="101"/>
                  </a:lnTo>
                  <a:lnTo>
                    <a:pt x="39" y="10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0" name="Freeform 341"/>
            <p:cNvSpPr>
              <a:spLocks noEditPoints="1"/>
            </p:cNvSpPr>
            <p:nvPr/>
          </p:nvSpPr>
          <p:spPr bwMode="auto">
            <a:xfrm>
              <a:off x="6678613" y="3179763"/>
              <a:ext cx="227013" cy="579438"/>
            </a:xfrm>
            <a:custGeom>
              <a:avLst/>
              <a:gdLst/>
              <a:ahLst/>
              <a:cxnLst>
                <a:cxn ang="0">
                  <a:pos x="94" y="1092"/>
                </a:cxn>
                <a:cxn ang="0">
                  <a:pos x="51" y="1066"/>
                </a:cxn>
                <a:cxn ang="0">
                  <a:pos x="13" y="1006"/>
                </a:cxn>
                <a:cxn ang="0">
                  <a:pos x="8" y="964"/>
                </a:cxn>
                <a:cxn ang="0">
                  <a:pos x="9" y="902"/>
                </a:cxn>
                <a:cxn ang="0">
                  <a:pos x="9" y="843"/>
                </a:cxn>
                <a:cxn ang="0">
                  <a:pos x="7" y="746"/>
                </a:cxn>
                <a:cxn ang="0">
                  <a:pos x="2" y="490"/>
                </a:cxn>
                <a:cxn ang="0">
                  <a:pos x="2" y="186"/>
                </a:cxn>
                <a:cxn ang="0">
                  <a:pos x="1" y="138"/>
                </a:cxn>
                <a:cxn ang="0">
                  <a:pos x="2" y="115"/>
                </a:cxn>
                <a:cxn ang="0">
                  <a:pos x="10" y="56"/>
                </a:cxn>
                <a:cxn ang="0">
                  <a:pos x="51" y="13"/>
                </a:cxn>
                <a:cxn ang="0">
                  <a:pos x="101" y="2"/>
                </a:cxn>
                <a:cxn ang="0">
                  <a:pos x="195" y="2"/>
                </a:cxn>
                <a:cxn ang="0">
                  <a:pos x="251" y="0"/>
                </a:cxn>
                <a:cxn ang="0">
                  <a:pos x="286" y="5"/>
                </a:cxn>
                <a:cxn ang="0">
                  <a:pos x="326" y="11"/>
                </a:cxn>
                <a:cxn ang="0">
                  <a:pos x="364" y="15"/>
                </a:cxn>
                <a:cxn ang="0">
                  <a:pos x="397" y="39"/>
                </a:cxn>
                <a:cxn ang="0">
                  <a:pos x="418" y="96"/>
                </a:cxn>
                <a:cxn ang="0">
                  <a:pos x="423" y="187"/>
                </a:cxn>
                <a:cxn ang="0">
                  <a:pos x="428" y="256"/>
                </a:cxn>
                <a:cxn ang="0">
                  <a:pos x="426" y="547"/>
                </a:cxn>
                <a:cxn ang="0">
                  <a:pos x="429" y="790"/>
                </a:cxn>
                <a:cxn ang="0">
                  <a:pos x="430" y="950"/>
                </a:cxn>
                <a:cxn ang="0">
                  <a:pos x="429" y="1029"/>
                </a:cxn>
                <a:cxn ang="0">
                  <a:pos x="413" y="1063"/>
                </a:cxn>
                <a:cxn ang="0">
                  <a:pos x="391" y="1078"/>
                </a:cxn>
                <a:cxn ang="0">
                  <a:pos x="343" y="1090"/>
                </a:cxn>
                <a:cxn ang="0">
                  <a:pos x="221" y="1095"/>
                </a:cxn>
                <a:cxn ang="0">
                  <a:pos x="143" y="1097"/>
                </a:cxn>
                <a:cxn ang="0">
                  <a:pos x="93" y="40"/>
                </a:cxn>
                <a:cxn ang="0">
                  <a:pos x="55" y="58"/>
                </a:cxn>
                <a:cxn ang="0">
                  <a:pos x="38" y="101"/>
                </a:cxn>
                <a:cxn ang="0">
                  <a:pos x="44" y="112"/>
                </a:cxn>
                <a:cxn ang="0">
                  <a:pos x="42" y="125"/>
                </a:cxn>
                <a:cxn ang="0">
                  <a:pos x="34" y="191"/>
                </a:cxn>
                <a:cxn ang="0">
                  <a:pos x="38" y="535"/>
                </a:cxn>
                <a:cxn ang="0">
                  <a:pos x="45" y="774"/>
                </a:cxn>
                <a:cxn ang="0">
                  <a:pos x="46" y="901"/>
                </a:cxn>
                <a:cxn ang="0">
                  <a:pos x="44" y="950"/>
                </a:cxn>
                <a:cxn ang="0">
                  <a:pos x="45" y="975"/>
                </a:cxn>
                <a:cxn ang="0">
                  <a:pos x="59" y="1021"/>
                </a:cxn>
                <a:cxn ang="0">
                  <a:pos x="94" y="1049"/>
                </a:cxn>
                <a:cxn ang="0">
                  <a:pos x="174" y="1060"/>
                </a:cxn>
                <a:cxn ang="0">
                  <a:pos x="262" y="1059"/>
                </a:cxn>
                <a:cxn ang="0">
                  <a:pos x="322" y="1054"/>
                </a:cxn>
                <a:cxn ang="0">
                  <a:pos x="364" y="1047"/>
                </a:cxn>
                <a:cxn ang="0">
                  <a:pos x="386" y="1027"/>
                </a:cxn>
                <a:cxn ang="0">
                  <a:pos x="390" y="1007"/>
                </a:cxn>
                <a:cxn ang="0">
                  <a:pos x="388" y="964"/>
                </a:cxn>
                <a:cxn ang="0">
                  <a:pos x="393" y="890"/>
                </a:cxn>
                <a:cxn ang="0">
                  <a:pos x="390" y="479"/>
                </a:cxn>
                <a:cxn ang="0">
                  <a:pos x="391" y="239"/>
                </a:cxn>
                <a:cxn ang="0">
                  <a:pos x="383" y="153"/>
                </a:cxn>
                <a:cxn ang="0">
                  <a:pos x="380" y="94"/>
                </a:cxn>
                <a:cxn ang="0">
                  <a:pos x="362" y="59"/>
                </a:cxn>
                <a:cxn ang="0">
                  <a:pos x="327" y="47"/>
                </a:cxn>
                <a:cxn ang="0">
                  <a:pos x="270" y="42"/>
                </a:cxn>
                <a:cxn ang="0">
                  <a:pos x="195" y="39"/>
                </a:cxn>
              </a:cxnLst>
              <a:rect l="0" t="0" r="r" b="b"/>
              <a:pathLst>
                <a:path w="430" h="1097">
                  <a:moveTo>
                    <a:pt x="143" y="1097"/>
                  </a:moveTo>
                  <a:lnTo>
                    <a:pt x="143" y="1097"/>
                  </a:lnTo>
                  <a:lnTo>
                    <a:pt x="118" y="1096"/>
                  </a:lnTo>
                  <a:lnTo>
                    <a:pt x="107" y="1094"/>
                  </a:lnTo>
                  <a:lnTo>
                    <a:pt x="94" y="1092"/>
                  </a:lnTo>
                  <a:lnTo>
                    <a:pt x="83" y="1088"/>
                  </a:lnTo>
                  <a:lnTo>
                    <a:pt x="72" y="1082"/>
                  </a:lnTo>
                  <a:lnTo>
                    <a:pt x="61" y="1075"/>
                  </a:lnTo>
                  <a:lnTo>
                    <a:pt x="51" y="1066"/>
                  </a:lnTo>
                  <a:lnTo>
                    <a:pt x="51" y="1066"/>
                  </a:lnTo>
                  <a:lnTo>
                    <a:pt x="39" y="1053"/>
                  </a:lnTo>
                  <a:lnTo>
                    <a:pt x="30" y="1042"/>
                  </a:lnTo>
                  <a:lnTo>
                    <a:pt x="23" y="1030"/>
                  </a:lnTo>
                  <a:lnTo>
                    <a:pt x="17" y="1018"/>
                  </a:lnTo>
                  <a:lnTo>
                    <a:pt x="13" y="1006"/>
                  </a:lnTo>
                  <a:lnTo>
                    <a:pt x="10" y="993"/>
                  </a:lnTo>
                  <a:lnTo>
                    <a:pt x="9" y="980"/>
                  </a:lnTo>
                  <a:lnTo>
                    <a:pt x="8" y="965"/>
                  </a:lnTo>
                  <a:lnTo>
                    <a:pt x="8" y="965"/>
                  </a:lnTo>
                  <a:lnTo>
                    <a:pt x="8" y="964"/>
                  </a:lnTo>
                  <a:lnTo>
                    <a:pt x="7" y="956"/>
                  </a:lnTo>
                  <a:lnTo>
                    <a:pt x="7" y="956"/>
                  </a:lnTo>
                  <a:lnTo>
                    <a:pt x="7" y="929"/>
                  </a:lnTo>
                  <a:lnTo>
                    <a:pt x="7" y="916"/>
                  </a:lnTo>
                  <a:lnTo>
                    <a:pt x="9" y="902"/>
                  </a:lnTo>
                  <a:lnTo>
                    <a:pt x="9" y="902"/>
                  </a:lnTo>
                  <a:lnTo>
                    <a:pt x="10" y="887"/>
                  </a:lnTo>
                  <a:lnTo>
                    <a:pt x="11" y="872"/>
                  </a:lnTo>
                  <a:lnTo>
                    <a:pt x="10" y="858"/>
                  </a:lnTo>
                  <a:lnTo>
                    <a:pt x="9" y="843"/>
                  </a:lnTo>
                  <a:lnTo>
                    <a:pt x="9" y="843"/>
                  </a:lnTo>
                  <a:lnTo>
                    <a:pt x="8" y="828"/>
                  </a:lnTo>
                  <a:lnTo>
                    <a:pt x="8" y="812"/>
                  </a:lnTo>
                  <a:lnTo>
                    <a:pt x="8" y="812"/>
                  </a:lnTo>
                  <a:lnTo>
                    <a:pt x="7" y="746"/>
                  </a:lnTo>
                  <a:lnTo>
                    <a:pt x="5" y="650"/>
                  </a:lnTo>
                  <a:lnTo>
                    <a:pt x="5" y="650"/>
                  </a:lnTo>
                  <a:lnTo>
                    <a:pt x="3" y="555"/>
                  </a:lnTo>
                  <a:lnTo>
                    <a:pt x="2" y="490"/>
                  </a:lnTo>
                  <a:lnTo>
                    <a:pt x="2" y="490"/>
                  </a:lnTo>
                  <a:lnTo>
                    <a:pt x="2" y="418"/>
                  </a:lnTo>
                  <a:lnTo>
                    <a:pt x="2" y="418"/>
                  </a:lnTo>
                  <a:lnTo>
                    <a:pt x="3" y="289"/>
                  </a:lnTo>
                  <a:lnTo>
                    <a:pt x="3" y="229"/>
                  </a:lnTo>
                  <a:lnTo>
                    <a:pt x="2" y="186"/>
                  </a:lnTo>
                  <a:lnTo>
                    <a:pt x="1" y="179"/>
                  </a:lnTo>
                  <a:lnTo>
                    <a:pt x="1" y="179"/>
                  </a:lnTo>
                  <a:lnTo>
                    <a:pt x="0" y="165"/>
                  </a:lnTo>
                  <a:lnTo>
                    <a:pt x="0" y="151"/>
                  </a:lnTo>
                  <a:lnTo>
                    <a:pt x="1" y="138"/>
                  </a:lnTo>
                  <a:lnTo>
                    <a:pt x="3" y="125"/>
                  </a:lnTo>
                  <a:lnTo>
                    <a:pt x="3" y="124"/>
                  </a:lnTo>
                  <a:lnTo>
                    <a:pt x="3" y="122"/>
                  </a:lnTo>
                  <a:lnTo>
                    <a:pt x="3" y="122"/>
                  </a:lnTo>
                  <a:lnTo>
                    <a:pt x="2" y="115"/>
                  </a:lnTo>
                  <a:lnTo>
                    <a:pt x="2" y="115"/>
                  </a:lnTo>
                  <a:lnTo>
                    <a:pt x="2" y="99"/>
                  </a:lnTo>
                  <a:lnTo>
                    <a:pt x="4" y="83"/>
                  </a:lnTo>
                  <a:lnTo>
                    <a:pt x="6" y="70"/>
                  </a:lnTo>
                  <a:lnTo>
                    <a:pt x="10" y="56"/>
                  </a:lnTo>
                  <a:lnTo>
                    <a:pt x="17" y="45"/>
                  </a:lnTo>
                  <a:lnTo>
                    <a:pt x="26" y="34"/>
                  </a:lnTo>
                  <a:lnTo>
                    <a:pt x="37" y="23"/>
                  </a:lnTo>
                  <a:lnTo>
                    <a:pt x="51" y="13"/>
                  </a:lnTo>
                  <a:lnTo>
                    <a:pt x="51" y="13"/>
                  </a:lnTo>
                  <a:lnTo>
                    <a:pt x="56" y="10"/>
                  </a:lnTo>
                  <a:lnTo>
                    <a:pt x="62" y="8"/>
                  </a:lnTo>
                  <a:lnTo>
                    <a:pt x="74" y="5"/>
                  </a:lnTo>
                  <a:lnTo>
                    <a:pt x="88" y="2"/>
                  </a:lnTo>
                  <a:lnTo>
                    <a:pt x="101" y="2"/>
                  </a:lnTo>
                  <a:lnTo>
                    <a:pt x="101" y="2"/>
                  </a:lnTo>
                  <a:lnTo>
                    <a:pt x="114" y="2"/>
                  </a:lnTo>
                  <a:lnTo>
                    <a:pt x="114" y="2"/>
                  </a:lnTo>
                  <a:lnTo>
                    <a:pt x="125" y="2"/>
                  </a:lnTo>
                  <a:lnTo>
                    <a:pt x="195" y="2"/>
                  </a:lnTo>
                  <a:lnTo>
                    <a:pt x="195" y="2"/>
                  </a:lnTo>
                  <a:lnTo>
                    <a:pt x="221" y="1"/>
                  </a:lnTo>
                  <a:lnTo>
                    <a:pt x="221" y="1"/>
                  </a:lnTo>
                  <a:lnTo>
                    <a:pt x="236" y="0"/>
                  </a:lnTo>
                  <a:lnTo>
                    <a:pt x="251" y="0"/>
                  </a:lnTo>
                  <a:lnTo>
                    <a:pt x="251" y="0"/>
                  </a:lnTo>
                  <a:lnTo>
                    <a:pt x="262" y="0"/>
                  </a:lnTo>
                  <a:lnTo>
                    <a:pt x="270" y="1"/>
                  </a:lnTo>
                  <a:lnTo>
                    <a:pt x="279" y="2"/>
                  </a:lnTo>
                  <a:lnTo>
                    <a:pt x="286" y="5"/>
                  </a:lnTo>
                  <a:lnTo>
                    <a:pt x="286" y="5"/>
                  </a:lnTo>
                  <a:lnTo>
                    <a:pt x="296" y="9"/>
                  </a:lnTo>
                  <a:lnTo>
                    <a:pt x="307" y="10"/>
                  </a:lnTo>
                  <a:lnTo>
                    <a:pt x="317" y="11"/>
                  </a:lnTo>
                  <a:lnTo>
                    <a:pt x="326" y="11"/>
                  </a:lnTo>
                  <a:lnTo>
                    <a:pt x="326" y="11"/>
                  </a:lnTo>
                  <a:lnTo>
                    <a:pt x="345" y="12"/>
                  </a:lnTo>
                  <a:lnTo>
                    <a:pt x="354" y="13"/>
                  </a:lnTo>
                  <a:lnTo>
                    <a:pt x="364" y="15"/>
                  </a:lnTo>
                  <a:lnTo>
                    <a:pt x="364" y="15"/>
                  </a:lnTo>
                  <a:lnTo>
                    <a:pt x="376" y="21"/>
                  </a:lnTo>
                  <a:lnTo>
                    <a:pt x="382" y="25"/>
                  </a:lnTo>
                  <a:lnTo>
                    <a:pt x="387" y="28"/>
                  </a:lnTo>
                  <a:lnTo>
                    <a:pt x="393" y="34"/>
                  </a:lnTo>
                  <a:lnTo>
                    <a:pt x="397" y="39"/>
                  </a:lnTo>
                  <a:lnTo>
                    <a:pt x="401" y="44"/>
                  </a:lnTo>
                  <a:lnTo>
                    <a:pt x="405" y="50"/>
                  </a:lnTo>
                  <a:lnTo>
                    <a:pt x="410" y="63"/>
                  </a:lnTo>
                  <a:lnTo>
                    <a:pt x="414" y="78"/>
                  </a:lnTo>
                  <a:lnTo>
                    <a:pt x="418" y="96"/>
                  </a:lnTo>
                  <a:lnTo>
                    <a:pt x="419" y="116"/>
                  </a:lnTo>
                  <a:lnTo>
                    <a:pt x="419" y="116"/>
                  </a:lnTo>
                  <a:lnTo>
                    <a:pt x="419" y="134"/>
                  </a:lnTo>
                  <a:lnTo>
                    <a:pt x="420" y="152"/>
                  </a:lnTo>
                  <a:lnTo>
                    <a:pt x="423" y="187"/>
                  </a:lnTo>
                  <a:lnTo>
                    <a:pt x="423" y="187"/>
                  </a:lnTo>
                  <a:lnTo>
                    <a:pt x="426" y="222"/>
                  </a:lnTo>
                  <a:lnTo>
                    <a:pt x="427" y="239"/>
                  </a:lnTo>
                  <a:lnTo>
                    <a:pt x="428" y="256"/>
                  </a:lnTo>
                  <a:lnTo>
                    <a:pt x="428" y="256"/>
                  </a:lnTo>
                  <a:lnTo>
                    <a:pt x="426" y="340"/>
                  </a:lnTo>
                  <a:lnTo>
                    <a:pt x="426" y="340"/>
                  </a:lnTo>
                  <a:lnTo>
                    <a:pt x="425" y="457"/>
                  </a:lnTo>
                  <a:lnTo>
                    <a:pt x="425" y="509"/>
                  </a:lnTo>
                  <a:lnTo>
                    <a:pt x="426" y="547"/>
                  </a:lnTo>
                  <a:lnTo>
                    <a:pt x="426" y="547"/>
                  </a:lnTo>
                  <a:lnTo>
                    <a:pt x="428" y="589"/>
                  </a:lnTo>
                  <a:lnTo>
                    <a:pt x="429" y="651"/>
                  </a:lnTo>
                  <a:lnTo>
                    <a:pt x="429" y="790"/>
                  </a:lnTo>
                  <a:lnTo>
                    <a:pt x="429" y="790"/>
                  </a:lnTo>
                  <a:lnTo>
                    <a:pt x="430" y="853"/>
                  </a:lnTo>
                  <a:lnTo>
                    <a:pt x="430" y="853"/>
                  </a:lnTo>
                  <a:lnTo>
                    <a:pt x="430" y="892"/>
                  </a:lnTo>
                  <a:lnTo>
                    <a:pt x="430" y="892"/>
                  </a:lnTo>
                  <a:lnTo>
                    <a:pt x="430" y="950"/>
                  </a:lnTo>
                  <a:lnTo>
                    <a:pt x="430" y="950"/>
                  </a:lnTo>
                  <a:lnTo>
                    <a:pt x="430" y="994"/>
                  </a:lnTo>
                  <a:lnTo>
                    <a:pt x="430" y="1016"/>
                  </a:lnTo>
                  <a:lnTo>
                    <a:pt x="430" y="1016"/>
                  </a:lnTo>
                  <a:lnTo>
                    <a:pt x="429" y="1029"/>
                  </a:lnTo>
                  <a:lnTo>
                    <a:pt x="428" y="1038"/>
                  </a:lnTo>
                  <a:lnTo>
                    <a:pt x="425" y="1046"/>
                  </a:lnTo>
                  <a:lnTo>
                    <a:pt x="422" y="1053"/>
                  </a:lnTo>
                  <a:lnTo>
                    <a:pt x="418" y="1059"/>
                  </a:lnTo>
                  <a:lnTo>
                    <a:pt x="413" y="1063"/>
                  </a:lnTo>
                  <a:lnTo>
                    <a:pt x="405" y="1070"/>
                  </a:lnTo>
                  <a:lnTo>
                    <a:pt x="404" y="1071"/>
                  </a:lnTo>
                  <a:lnTo>
                    <a:pt x="404" y="1071"/>
                  </a:lnTo>
                  <a:lnTo>
                    <a:pt x="398" y="1075"/>
                  </a:lnTo>
                  <a:lnTo>
                    <a:pt x="391" y="1078"/>
                  </a:lnTo>
                  <a:lnTo>
                    <a:pt x="383" y="1081"/>
                  </a:lnTo>
                  <a:lnTo>
                    <a:pt x="376" y="1085"/>
                  </a:lnTo>
                  <a:lnTo>
                    <a:pt x="359" y="1089"/>
                  </a:lnTo>
                  <a:lnTo>
                    <a:pt x="351" y="1090"/>
                  </a:lnTo>
                  <a:lnTo>
                    <a:pt x="343" y="1090"/>
                  </a:lnTo>
                  <a:lnTo>
                    <a:pt x="343" y="1090"/>
                  </a:lnTo>
                  <a:lnTo>
                    <a:pt x="302" y="1091"/>
                  </a:lnTo>
                  <a:lnTo>
                    <a:pt x="261" y="1093"/>
                  </a:lnTo>
                  <a:lnTo>
                    <a:pt x="261" y="1093"/>
                  </a:lnTo>
                  <a:lnTo>
                    <a:pt x="221" y="1095"/>
                  </a:lnTo>
                  <a:lnTo>
                    <a:pt x="179" y="1096"/>
                  </a:lnTo>
                  <a:lnTo>
                    <a:pt x="170" y="1096"/>
                  </a:lnTo>
                  <a:lnTo>
                    <a:pt x="170" y="1096"/>
                  </a:lnTo>
                  <a:lnTo>
                    <a:pt x="143" y="1097"/>
                  </a:lnTo>
                  <a:lnTo>
                    <a:pt x="143" y="1097"/>
                  </a:lnTo>
                  <a:close/>
                  <a:moveTo>
                    <a:pt x="140" y="39"/>
                  </a:moveTo>
                  <a:lnTo>
                    <a:pt x="140" y="39"/>
                  </a:lnTo>
                  <a:lnTo>
                    <a:pt x="109" y="39"/>
                  </a:lnTo>
                  <a:lnTo>
                    <a:pt x="109" y="39"/>
                  </a:lnTo>
                  <a:lnTo>
                    <a:pt x="93" y="40"/>
                  </a:lnTo>
                  <a:lnTo>
                    <a:pt x="80" y="43"/>
                  </a:lnTo>
                  <a:lnTo>
                    <a:pt x="68" y="48"/>
                  </a:lnTo>
                  <a:lnTo>
                    <a:pt x="63" y="51"/>
                  </a:lnTo>
                  <a:lnTo>
                    <a:pt x="59" y="54"/>
                  </a:lnTo>
                  <a:lnTo>
                    <a:pt x="55" y="58"/>
                  </a:lnTo>
                  <a:lnTo>
                    <a:pt x="52" y="63"/>
                  </a:lnTo>
                  <a:lnTo>
                    <a:pt x="48" y="68"/>
                  </a:lnTo>
                  <a:lnTo>
                    <a:pt x="45" y="74"/>
                  </a:lnTo>
                  <a:lnTo>
                    <a:pt x="41" y="86"/>
                  </a:lnTo>
                  <a:lnTo>
                    <a:pt x="38" y="101"/>
                  </a:lnTo>
                  <a:lnTo>
                    <a:pt x="38" y="103"/>
                  </a:lnTo>
                  <a:lnTo>
                    <a:pt x="40" y="105"/>
                  </a:lnTo>
                  <a:lnTo>
                    <a:pt x="40" y="105"/>
                  </a:lnTo>
                  <a:lnTo>
                    <a:pt x="42" y="108"/>
                  </a:lnTo>
                  <a:lnTo>
                    <a:pt x="44" y="112"/>
                  </a:lnTo>
                  <a:lnTo>
                    <a:pt x="44" y="115"/>
                  </a:lnTo>
                  <a:lnTo>
                    <a:pt x="44" y="119"/>
                  </a:lnTo>
                  <a:lnTo>
                    <a:pt x="43" y="122"/>
                  </a:lnTo>
                  <a:lnTo>
                    <a:pt x="42" y="125"/>
                  </a:lnTo>
                  <a:lnTo>
                    <a:pt x="42" y="125"/>
                  </a:lnTo>
                  <a:lnTo>
                    <a:pt x="38" y="133"/>
                  </a:lnTo>
                  <a:lnTo>
                    <a:pt x="35" y="142"/>
                  </a:lnTo>
                  <a:lnTo>
                    <a:pt x="34" y="154"/>
                  </a:lnTo>
                  <a:lnTo>
                    <a:pt x="33" y="166"/>
                  </a:lnTo>
                  <a:lnTo>
                    <a:pt x="34" y="191"/>
                  </a:lnTo>
                  <a:lnTo>
                    <a:pt x="36" y="217"/>
                  </a:lnTo>
                  <a:lnTo>
                    <a:pt x="36" y="217"/>
                  </a:lnTo>
                  <a:lnTo>
                    <a:pt x="37" y="233"/>
                  </a:lnTo>
                  <a:lnTo>
                    <a:pt x="38" y="244"/>
                  </a:lnTo>
                  <a:lnTo>
                    <a:pt x="38" y="535"/>
                  </a:lnTo>
                  <a:lnTo>
                    <a:pt x="38" y="535"/>
                  </a:lnTo>
                  <a:lnTo>
                    <a:pt x="38" y="576"/>
                  </a:lnTo>
                  <a:lnTo>
                    <a:pt x="40" y="637"/>
                  </a:lnTo>
                  <a:lnTo>
                    <a:pt x="45" y="774"/>
                  </a:lnTo>
                  <a:lnTo>
                    <a:pt x="45" y="774"/>
                  </a:lnTo>
                  <a:lnTo>
                    <a:pt x="49" y="844"/>
                  </a:lnTo>
                  <a:lnTo>
                    <a:pt x="49" y="844"/>
                  </a:lnTo>
                  <a:lnTo>
                    <a:pt x="49" y="859"/>
                  </a:lnTo>
                  <a:lnTo>
                    <a:pt x="49" y="873"/>
                  </a:lnTo>
                  <a:lnTo>
                    <a:pt x="46" y="901"/>
                  </a:lnTo>
                  <a:lnTo>
                    <a:pt x="46" y="901"/>
                  </a:lnTo>
                  <a:lnTo>
                    <a:pt x="44" y="924"/>
                  </a:lnTo>
                  <a:lnTo>
                    <a:pt x="43" y="948"/>
                  </a:lnTo>
                  <a:lnTo>
                    <a:pt x="43" y="949"/>
                  </a:lnTo>
                  <a:lnTo>
                    <a:pt x="44" y="950"/>
                  </a:lnTo>
                  <a:lnTo>
                    <a:pt x="44" y="950"/>
                  </a:lnTo>
                  <a:lnTo>
                    <a:pt x="44" y="952"/>
                  </a:lnTo>
                  <a:lnTo>
                    <a:pt x="44" y="952"/>
                  </a:lnTo>
                  <a:lnTo>
                    <a:pt x="44" y="961"/>
                  </a:lnTo>
                  <a:lnTo>
                    <a:pt x="45" y="975"/>
                  </a:lnTo>
                  <a:lnTo>
                    <a:pt x="48" y="990"/>
                  </a:lnTo>
                  <a:lnTo>
                    <a:pt x="50" y="999"/>
                  </a:lnTo>
                  <a:lnTo>
                    <a:pt x="52" y="1006"/>
                  </a:lnTo>
                  <a:lnTo>
                    <a:pt x="55" y="1014"/>
                  </a:lnTo>
                  <a:lnTo>
                    <a:pt x="59" y="1021"/>
                  </a:lnTo>
                  <a:lnTo>
                    <a:pt x="64" y="1029"/>
                  </a:lnTo>
                  <a:lnTo>
                    <a:pt x="70" y="1035"/>
                  </a:lnTo>
                  <a:lnTo>
                    <a:pt x="77" y="1041"/>
                  </a:lnTo>
                  <a:lnTo>
                    <a:pt x="85" y="1045"/>
                  </a:lnTo>
                  <a:lnTo>
                    <a:pt x="94" y="1049"/>
                  </a:lnTo>
                  <a:lnTo>
                    <a:pt x="106" y="1052"/>
                  </a:lnTo>
                  <a:lnTo>
                    <a:pt x="106" y="1052"/>
                  </a:lnTo>
                  <a:lnTo>
                    <a:pt x="131" y="1057"/>
                  </a:lnTo>
                  <a:lnTo>
                    <a:pt x="153" y="1059"/>
                  </a:lnTo>
                  <a:lnTo>
                    <a:pt x="174" y="1060"/>
                  </a:lnTo>
                  <a:lnTo>
                    <a:pt x="196" y="1061"/>
                  </a:lnTo>
                  <a:lnTo>
                    <a:pt x="231" y="1061"/>
                  </a:lnTo>
                  <a:lnTo>
                    <a:pt x="231" y="1061"/>
                  </a:lnTo>
                  <a:lnTo>
                    <a:pt x="247" y="1060"/>
                  </a:lnTo>
                  <a:lnTo>
                    <a:pt x="262" y="1059"/>
                  </a:lnTo>
                  <a:lnTo>
                    <a:pt x="293" y="1056"/>
                  </a:lnTo>
                  <a:lnTo>
                    <a:pt x="293" y="1056"/>
                  </a:lnTo>
                  <a:lnTo>
                    <a:pt x="302" y="1054"/>
                  </a:lnTo>
                  <a:lnTo>
                    <a:pt x="311" y="1054"/>
                  </a:lnTo>
                  <a:lnTo>
                    <a:pt x="322" y="1054"/>
                  </a:lnTo>
                  <a:lnTo>
                    <a:pt x="322" y="1054"/>
                  </a:lnTo>
                  <a:lnTo>
                    <a:pt x="335" y="1054"/>
                  </a:lnTo>
                  <a:lnTo>
                    <a:pt x="346" y="1053"/>
                  </a:lnTo>
                  <a:lnTo>
                    <a:pt x="357" y="1050"/>
                  </a:lnTo>
                  <a:lnTo>
                    <a:pt x="364" y="1047"/>
                  </a:lnTo>
                  <a:lnTo>
                    <a:pt x="369" y="1044"/>
                  </a:lnTo>
                  <a:lnTo>
                    <a:pt x="369" y="1044"/>
                  </a:lnTo>
                  <a:lnTo>
                    <a:pt x="378" y="1037"/>
                  </a:lnTo>
                  <a:lnTo>
                    <a:pt x="384" y="1032"/>
                  </a:lnTo>
                  <a:lnTo>
                    <a:pt x="386" y="1027"/>
                  </a:lnTo>
                  <a:lnTo>
                    <a:pt x="387" y="1019"/>
                  </a:lnTo>
                  <a:lnTo>
                    <a:pt x="387" y="1019"/>
                  </a:lnTo>
                  <a:lnTo>
                    <a:pt x="388" y="1014"/>
                  </a:lnTo>
                  <a:lnTo>
                    <a:pt x="390" y="1007"/>
                  </a:lnTo>
                  <a:lnTo>
                    <a:pt x="390" y="1007"/>
                  </a:lnTo>
                  <a:lnTo>
                    <a:pt x="390" y="997"/>
                  </a:lnTo>
                  <a:lnTo>
                    <a:pt x="390" y="978"/>
                  </a:lnTo>
                  <a:lnTo>
                    <a:pt x="390" y="978"/>
                  </a:lnTo>
                  <a:lnTo>
                    <a:pt x="388" y="965"/>
                  </a:lnTo>
                  <a:lnTo>
                    <a:pt x="388" y="964"/>
                  </a:lnTo>
                  <a:lnTo>
                    <a:pt x="388" y="964"/>
                  </a:lnTo>
                  <a:lnTo>
                    <a:pt x="390" y="939"/>
                  </a:lnTo>
                  <a:lnTo>
                    <a:pt x="392" y="916"/>
                  </a:lnTo>
                  <a:lnTo>
                    <a:pt x="392" y="916"/>
                  </a:lnTo>
                  <a:lnTo>
                    <a:pt x="393" y="890"/>
                  </a:lnTo>
                  <a:lnTo>
                    <a:pt x="394" y="863"/>
                  </a:lnTo>
                  <a:lnTo>
                    <a:pt x="394" y="863"/>
                  </a:lnTo>
                  <a:lnTo>
                    <a:pt x="388" y="529"/>
                  </a:lnTo>
                  <a:lnTo>
                    <a:pt x="388" y="529"/>
                  </a:lnTo>
                  <a:lnTo>
                    <a:pt x="390" y="479"/>
                  </a:lnTo>
                  <a:lnTo>
                    <a:pt x="391" y="410"/>
                  </a:lnTo>
                  <a:lnTo>
                    <a:pt x="391" y="410"/>
                  </a:lnTo>
                  <a:lnTo>
                    <a:pt x="392" y="312"/>
                  </a:lnTo>
                  <a:lnTo>
                    <a:pt x="392" y="270"/>
                  </a:lnTo>
                  <a:lnTo>
                    <a:pt x="391" y="239"/>
                  </a:lnTo>
                  <a:lnTo>
                    <a:pt x="391" y="239"/>
                  </a:lnTo>
                  <a:lnTo>
                    <a:pt x="390" y="214"/>
                  </a:lnTo>
                  <a:lnTo>
                    <a:pt x="386" y="189"/>
                  </a:lnTo>
                  <a:lnTo>
                    <a:pt x="386" y="189"/>
                  </a:lnTo>
                  <a:lnTo>
                    <a:pt x="383" y="153"/>
                  </a:lnTo>
                  <a:lnTo>
                    <a:pt x="382" y="134"/>
                  </a:lnTo>
                  <a:lnTo>
                    <a:pt x="382" y="115"/>
                  </a:lnTo>
                  <a:lnTo>
                    <a:pt x="382" y="115"/>
                  </a:lnTo>
                  <a:lnTo>
                    <a:pt x="381" y="104"/>
                  </a:lnTo>
                  <a:lnTo>
                    <a:pt x="380" y="94"/>
                  </a:lnTo>
                  <a:lnTo>
                    <a:pt x="378" y="85"/>
                  </a:lnTo>
                  <a:lnTo>
                    <a:pt x="375" y="77"/>
                  </a:lnTo>
                  <a:lnTo>
                    <a:pt x="372" y="71"/>
                  </a:lnTo>
                  <a:lnTo>
                    <a:pt x="367" y="65"/>
                  </a:lnTo>
                  <a:lnTo>
                    <a:pt x="362" y="59"/>
                  </a:lnTo>
                  <a:lnTo>
                    <a:pt x="356" y="56"/>
                  </a:lnTo>
                  <a:lnTo>
                    <a:pt x="350" y="53"/>
                  </a:lnTo>
                  <a:lnTo>
                    <a:pt x="343" y="50"/>
                  </a:lnTo>
                  <a:lnTo>
                    <a:pt x="336" y="48"/>
                  </a:lnTo>
                  <a:lnTo>
                    <a:pt x="327" y="47"/>
                  </a:lnTo>
                  <a:lnTo>
                    <a:pt x="311" y="46"/>
                  </a:lnTo>
                  <a:lnTo>
                    <a:pt x="292" y="45"/>
                  </a:lnTo>
                  <a:lnTo>
                    <a:pt x="292" y="45"/>
                  </a:lnTo>
                  <a:lnTo>
                    <a:pt x="282" y="44"/>
                  </a:lnTo>
                  <a:lnTo>
                    <a:pt x="270" y="42"/>
                  </a:lnTo>
                  <a:lnTo>
                    <a:pt x="270" y="42"/>
                  </a:lnTo>
                  <a:lnTo>
                    <a:pt x="258" y="40"/>
                  </a:lnTo>
                  <a:lnTo>
                    <a:pt x="244" y="39"/>
                  </a:lnTo>
                  <a:lnTo>
                    <a:pt x="195" y="39"/>
                  </a:lnTo>
                  <a:lnTo>
                    <a:pt x="195" y="39"/>
                  </a:lnTo>
                  <a:lnTo>
                    <a:pt x="159" y="39"/>
                  </a:lnTo>
                  <a:lnTo>
                    <a:pt x="159" y="39"/>
                  </a:lnTo>
                  <a:lnTo>
                    <a:pt x="140" y="39"/>
                  </a:lnTo>
                  <a:lnTo>
                    <a:pt x="140" y="3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1" name="Freeform 342"/>
            <p:cNvSpPr>
              <a:spLocks noEditPoints="1"/>
            </p:cNvSpPr>
            <p:nvPr/>
          </p:nvSpPr>
          <p:spPr bwMode="auto">
            <a:xfrm>
              <a:off x="6242051" y="2995613"/>
              <a:ext cx="368300" cy="307975"/>
            </a:xfrm>
            <a:custGeom>
              <a:avLst/>
              <a:gdLst/>
              <a:ahLst/>
              <a:cxnLst>
                <a:cxn ang="0">
                  <a:pos x="22" y="571"/>
                </a:cxn>
                <a:cxn ang="0">
                  <a:pos x="1" y="548"/>
                </a:cxn>
                <a:cxn ang="0">
                  <a:pos x="19" y="511"/>
                </a:cxn>
                <a:cxn ang="0">
                  <a:pos x="57" y="496"/>
                </a:cxn>
                <a:cxn ang="0">
                  <a:pos x="80" y="477"/>
                </a:cxn>
                <a:cxn ang="0">
                  <a:pos x="154" y="422"/>
                </a:cxn>
                <a:cxn ang="0">
                  <a:pos x="211" y="365"/>
                </a:cxn>
                <a:cxn ang="0">
                  <a:pos x="262" y="274"/>
                </a:cxn>
                <a:cxn ang="0">
                  <a:pos x="252" y="240"/>
                </a:cxn>
                <a:cxn ang="0">
                  <a:pos x="181" y="224"/>
                </a:cxn>
                <a:cxn ang="0">
                  <a:pos x="150" y="186"/>
                </a:cxn>
                <a:cxn ang="0">
                  <a:pos x="184" y="142"/>
                </a:cxn>
                <a:cxn ang="0">
                  <a:pos x="230" y="100"/>
                </a:cxn>
                <a:cxn ang="0">
                  <a:pos x="272" y="76"/>
                </a:cxn>
                <a:cxn ang="0">
                  <a:pos x="399" y="5"/>
                </a:cxn>
                <a:cxn ang="0">
                  <a:pos x="469" y="11"/>
                </a:cxn>
                <a:cxn ang="0">
                  <a:pos x="553" y="63"/>
                </a:cxn>
                <a:cxn ang="0">
                  <a:pos x="670" y="145"/>
                </a:cxn>
                <a:cxn ang="0">
                  <a:pos x="694" y="187"/>
                </a:cxn>
                <a:cxn ang="0">
                  <a:pos x="681" y="225"/>
                </a:cxn>
                <a:cxn ang="0">
                  <a:pos x="632" y="242"/>
                </a:cxn>
                <a:cxn ang="0">
                  <a:pos x="574" y="241"/>
                </a:cxn>
                <a:cxn ang="0">
                  <a:pos x="545" y="271"/>
                </a:cxn>
                <a:cxn ang="0">
                  <a:pos x="529" y="323"/>
                </a:cxn>
                <a:cxn ang="0">
                  <a:pos x="457" y="422"/>
                </a:cxn>
                <a:cxn ang="0">
                  <a:pos x="309" y="522"/>
                </a:cxn>
                <a:cxn ang="0">
                  <a:pos x="200" y="561"/>
                </a:cxn>
                <a:cxn ang="0">
                  <a:pos x="89" y="583"/>
                </a:cxn>
                <a:cxn ang="0">
                  <a:pos x="318" y="201"/>
                </a:cxn>
                <a:cxn ang="0">
                  <a:pos x="321" y="218"/>
                </a:cxn>
                <a:cxn ang="0">
                  <a:pos x="314" y="239"/>
                </a:cxn>
                <a:cxn ang="0">
                  <a:pos x="292" y="296"/>
                </a:cxn>
                <a:cxn ang="0">
                  <a:pos x="256" y="360"/>
                </a:cxn>
                <a:cxn ang="0">
                  <a:pos x="187" y="443"/>
                </a:cxn>
                <a:cxn ang="0">
                  <a:pos x="99" y="509"/>
                </a:cxn>
                <a:cxn ang="0">
                  <a:pos x="78" y="546"/>
                </a:cxn>
                <a:cxn ang="0">
                  <a:pos x="141" y="539"/>
                </a:cxn>
                <a:cxn ang="0">
                  <a:pos x="265" y="502"/>
                </a:cxn>
                <a:cxn ang="0">
                  <a:pos x="396" y="426"/>
                </a:cxn>
                <a:cxn ang="0">
                  <a:pos x="472" y="344"/>
                </a:cxn>
                <a:cxn ang="0">
                  <a:pos x="509" y="272"/>
                </a:cxn>
                <a:cxn ang="0">
                  <a:pos x="533" y="219"/>
                </a:cxn>
                <a:cxn ang="0">
                  <a:pos x="547" y="204"/>
                </a:cxn>
                <a:cxn ang="0">
                  <a:pos x="609" y="207"/>
                </a:cxn>
                <a:cxn ang="0">
                  <a:pos x="657" y="193"/>
                </a:cxn>
                <a:cxn ang="0">
                  <a:pos x="635" y="164"/>
                </a:cxn>
                <a:cxn ang="0">
                  <a:pos x="587" y="130"/>
                </a:cxn>
                <a:cxn ang="0">
                  <a:pos x="495" y="65"/>
                </a:cxn>
                <a:cxn ang="0">
                  <a:pos x="417" y="41"/>
                </a:cxn>
                <a:cxn ang="0">
                  <a:pos x="339" y="74"/>
                </a:cxn>
                <a:cxn ang="0">
                  <a:pos x="281" y="117"/>
                </a:cxn>
                <a:cxn ang="0">
                  <a:pos x="253" y="130"/>
                </a:cxn>
                <a:cxn ang="0">
                  <a:pos x="219" y="163"/>
                </a:cxn>
                <a:cxn ang="0">
                  <a:pos x="203" y="197"/>
                </a:cxn>
                <a:cxn ang="0">
                  <a:pos x="240" y="205"/>
                </a:cxn>
                <a:cxn ang="0">
                  <a:pos x="308" y="197"/>
                </a:cxn>
              </a:cxnLst>
              <a:rect l="0" t="0" r="r" b="b"/>
              <a:pathLst>
                <a:path w="695" h="583">
                  <a:moveTo>
                    <a:pt x="83" y="583"/>
                  </a:moveTo>
                  <a:lnTo>
                    <a:pt x="83" y="583"/>
                  </a:lnTo>
                  <a:lnTo>
                    <a:pt x="67" y="582"/>
                  </a:lnTo>
                  <a:lnTo>
                    <a:pt x="52" y="580"/>
                  </a:lnTo>
                  <a:lnTo>
                    <a:pt x="36" y="576"/>
                  </a:lnTo>
                  <a:lnTo>
                    <a:pt x="29" y="574"/>
                  </a:lnTo>
                  <a:lnTo>
                    <a:pt x="22" y="571"/>
                  </a:lnTo>
                  <a:lnTo>
                    <a:pt x="22" y="571"/>
                  </a:lnTo>
                  <a:lnTo>
                    <a:pt x="16" y="568"/>
                  </a:lnTo>
                  <a:lnTo>
                    <a:pt x="11" y="564"/>
                  </a:lnTo>
                  <a:lnTo>
                    <a:pt x="7" y="561"/>
                  </a:lnTo>
                  <a:lnTo>
                    <a:pt x="4" y="557"/>
                  </a:lnTo>
                  <a:lnTo>
                    <a:pt x="2" y="553"/>
                  </a:lnTo>
                  <a:lnTo>
                    <a:pt x="1" y="548"/>
                  </a:lnTo>
                  <a:lnTo>
                    <a:pt x="0" y="543"/>
                  </a:lnTo>
                  <a:lnTo>
                    <a:pt x="1" y="539"/>
                  </a:lnTo>
                  <a:lnTo>
                    <a:pt x="1" y="539"/>
                  </a:lnTo>
                  <a:lnTo>
                    <a:pt x="3" y="532"/>
                  </a:lnTo>
                  <a:lnTo>
                    <a:pt x="6" y="525"/>
                  </a:lnTo>
                  <a:lnTo>
                    <a:pt x="11" y="517"/>
                  </a:lnTo>
                  <a:lnTo>
                    <a:pt x="19" y="511"/>
                  </a:lnTo>
                  <a:lnTo>
                    <a:pt x="26" y="506"/>
                  </a:lnTo>
                  <a:lnTo>
                    <a:pt x="34" y="502"/>
                  </a:lnTo>
                  <a:lnTo>
                    <a:pt x="42" y="499"/>
                  </a:lnTo>
                  <a:lnTo>
                    <a:pt x="52" y="496"/>
                  </a:lnTo>
                  <a:lnTo>
                    <a:pt x="52" y="496"/>
                  </a:lnTo>
                  <a:lnTo>
                    <a:pt x="55" y="496"/>
                  </a:lnTo>
                  <a:lnTo>
                    <a:pt x="57" y="496"/>
                  </a:lnTo>
                  <a:lnTo>
                    <a:pt x="58" y="495"/>
                  </a:lnTo>
                  <a:lnTo>
                    <a:pt x="58" y="495"/>
                  </a:lnTo>
                  <a:lnTo>
                    <a:pt x="67" y="487"/>
                  </a:lnTo>
                  <a:lnTo>
                    <a:pt x="67" y="487"/>
                  </a:lnTo>
                  <a:lnTo>
                    <a:pt x="73" y="482"/>
                  </a:lnTo>
                  <a:lnTo>
                    <a:pt x="80" y="477"/>
                  </a:lnTo>
                  <a:lnTo>
                    <a:pt x="80" y="477"/>
                  </a:lnTo>
                  <a:lnTo>
                    <a:pt x="104" y="462"/>
                  </a:lnTo>
                  <a:lnTo>
                    <a:pt x="115" y="453"/>
                  </a:lnTo>
                  <a:lnTo>
                    <a:pt x="126" y="444"/>
                  </a:lnTo>
                  <a:lnTo>
                    <a:pt x="126" y="444"/>
                  </a:lnTo>
                  <a:lnTo>
                    <a:pt x="140" y="432"/>
                  </a:lnTo>
                  <a:lnTo>
                    <a:pt x="154" y="422"/>
                  </a:lnTo>
                  <a:lnTo>
                    <a:pt x="154" y="422"/>
                  </a:lnTo>
                  <a:lnTo>
                    <a:pt x="170" y="410"/>
                  </a:lnTo>
                  <a:lnTo>
                    <a:pt x="184" y="397"/>
                  </a:lnTo>
                  <a:lnTo>
                    <a:pt x="192" y="390"/>
                  </a:lnTo>
                  <a:lnTo>
                    <a:pt x="199" y="383"/>
                  </a:lnTo>
                  <a:lnTo>
                    <a:pt x="205" y="374"/>
                  </a:lnTo>
                  <a:lnTo>
                    <a:pt x="211" y="365"/>
                  </a:lnTo>
                  <a:lnTo>
                    <a:pt x="211" y="365"/>
                  </a:lnTo>
                  <a:lnTo>
                    <a:pt x="223" y="347"/>
                  </a:lnTo>
                  <a:lnTo>
                    <a:pt x="223" y="347"/>
                  </a:lnTo>
                  <a:lnTo>
                    <a:pt x="234" y="330"/>
                  </a:lnTo>
                  <a:lnTo>
                    <a:pt x="244" y="311"/>
                  </a:lnTo>
                  <a:lnTo>
                    <a:pt x="254" y="292"/>
                  </a:lnTo>
                  <a:lnTo>
                    <a:pt x="262" y="274"/>
                  </a:lnTo>
                  <a:lnTo>
                    <a:pt x="262" y="274"/>
                  </a:lnTo>
                  <a:lnTo>
                    <a:pt x="266" y="260"/>
                  </a:lnTo>
                  <a:lnTo>
                    <a:pt x="266" y="260"/>
                  </a:lnTo>
                  <a:lnTo>
                    <a:pt x="270" y="246"/>
                  </a:lnTo>
                  <a:lnTo>
                    <a:pt x="274" y="238"/>
                  </a:lnTo>
                  <a:lnTo>
                    <a:pt x="265" y="239"/>
                  </a:lnTo>
                  <a:lnTo>
                    <a:pt x="265" y="239"/>
                  </a:lnTo>
                  <a:lnTo>
                    <a:pt x="252" y="240"/>
                  </a:lnTo>
                  <a:lnTo>
                    <a:pt x="240" y="240"/>
                  </a:lnTo>
                  <a:lnTo>
                    <a:pt x="240" y="240"/>
                  </a:lnTo>
                  <a:lnTo>
                    <a:pt x="224" y="239"/>
                  </a:lnTo>
                  <a:lnTo>
                    <a:pt x="209" y="237"/>
                  </a:lnTo>
                  <a:lnTo>
                    <a:pt x="195" y="231"/>
                  </a:lnTo>
                  <a:lnTo>
                    <a:pt x="181" y="224"/>
                  </a:lnTo>
                  <a:lnTo>
                    <a:pt x="181" y="224"/>
                  </a:lnTo>
                  <a:lnTo>
                    <a:pt x="171" y="218"/>
                  </a:lnTo>
                  <a:lnTo>
                    <a:pt x="162" y="209"/>
                  </a:lnTo>
                  <a:lnTo>
                    <a:pt x="157" y="203"/>
                  </a:lnTo>
                  <a:lnTo>
                    <a:pt x="153" y="197"/>
                  </a:lnTo>
                  <a:lnTo>
                    <a:pt x="151" y="192"/>
                  </a:lnTo>
                  <a:lnTo>
                    <a:pt x="150" y="186"/>
                  </a:lnTo>
                  <a:lnTo>
                    <a:pt x="150" y="186"/>
                  </a:lnTo>
                  <a:lnTo>
                    <a:pt x="150" y="179"/>
                  </a:lnTo>
                  <a:lnTo>
                    <a:pt x="152" y="172"/>
                  </a:lnTo>
                  <a:lnTo>
                    <a:pt x="155" y="167"/>
                  </a:lnTo>
                  <a:lnTo>
                    <a:pt x="161" y="161"/>
                  </a:lnTo>
                  <a:lnTo>
                    <a:pt x="161" y="161"/>
                  </a:lnTo>
                  <a:lnTo>
                    <a:pt x="172" y="152"/>
                  </a:lnTo>
                  <a:lnTo>
                    <a:pt x="184" y="142"/>
                  </a:lnTo>
                  <a:lnTo>
                    <a:pt x="184" y="142"/>
                  </a:lnTo>
                  <a:lnTo>
                    <a:pt x="195" y="134"/>
                  </a:lnTo>
                  <a:lnTo>
                    <a:pt x="206" y="126"/>
                  </a:lnTo>
                  <a:lnTo>
                    <a:pt x="215" y="116"/>
                  </a:lnTo>
                  <a:lnTo>
                    <a:pt x="225" y="105"/>
                  </a:lnTo>
                  <a:lnTo>
                    <a:pt x="225" y="105"/>
                  </a:lnTo>
                  <a:lnTo>
                    <a:pt x="230" y="100"/>
                  </a:lnTo>
                  <a:lnTo>
                    <a:pt x="236" y="96"/>
                  </a:lnTo>
                  <a:lnTo>
                    <a:pt x="250" y="89"/>
                  </a:lnTo>
                  <a:lnTo>
                    <a:pt x="250" y="89"/>
                  </a:lnTo>
                  <a:lnTo>
                    <a:pt x="261" y="84"/>
                  </a:lnTo>
                  <a:lnTo>
                    <a:pt x="267" y="80"/>
                  </a:lnTo>
                  <a:lnTo>
                    <a:pt x="272" y="76"/>
                  </a:lnTo>
                  <a:lnTo>
                    <a:pt x="272" y="76"/>
                  </a:lnTo>
                  <a:lnTo>
                    <a:pt x="287" y="64"/>
                  </a:lnTo>
                  <a:lnTo>
                    <a:pt x="303" y="52"/>
                  </a:lnTo>
                  <a:lnTo>
                    <a:pt x="320" y="41"/>
                  </a:lnTo>
                  <a:lnTo>
                    <a:pt x="339" y="30"/>
                  </a:lnTo>
                  <a:lnTo>
                    <a:pt x="358" y="20"/>
                  </a:lnTo>
                  <a:lnTo>
                    <a:pt x="379" y="12"/>
                  </a:lnTo>
                  <a:lnTo>
                    <a:pt x="399" y="5"/>
                  </a:lnTo>
                  <a:lnTo>
                    <a:pt x="420" y="1"/>
                  </a:lnTo>
                  <a:lnTo>
                    <a:pt x="420" y="1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42" y="2"/>
                  </a:lnTo>
                  <a:lnTo>
                    <a:pt x="456" y="5"/>
                  </a:lnTo>
                  <a:lnTo>
                    <a:pt x="469" y="11"/>
                  </a:lnTo>
                  <a:lnTo>
                    <a:pt x="483" y="17"/>
                  </a:lnTo>
                  <a:lnTo>
                    <a:pt x="496" y="24"/>
                  </a:lnTo>
                  <a:lnTo>
                    <a:pt x="509" y="32"/>
                  </a:lnTo>
                  <a:lnTo>
                    <a:pt x="533" y="49"/>
                  </a:lnTo>
                  <a:lnTo>
                    <a:pt x="533" y="49"/>
                  </a:lnTo>
                  <a:lnTo>
                    <a:pt x="553" y="63"/>
                  </a:lnTo>
                  <a:lnTo>
                    <a:pt x="553" y="63"/>
                  </a:lnTo>
                  <a:lnTo>
                    <a:pt x="588" y="85"/>
                  </a:lnTo>
                  <a:lnTo>
                    <a:pt x="588" y="85"/>
                  </a:lnTo>
                  <a:lnTo>
                    <a:pt x="610" y="99"/>
                  </a:lnTo>
                  <a:lnTo>
                    <a:pt x="631" y="113"/>
                  </a:lnTo>
                  <a:lnTo>
                    <a:pt x="652" y="129"/>
                  </a:lnTo>
                  <a:lnTo>
                    <a:pt x="661" y="137"/>
                  </a:lnTo>
                  <a:lnTo>
                    <a:pt x="670" y="145"/>
                  </a:lnTo>
                  <a:lnTo>
                    <a:pt x="670" y="145"/>
                  </a:lnTo>
                  <a:lnTo>
                    <a:pt x="676" y="152"/>
                  </a:lnTo>
                  <a:lnTo>
                    <a:pt x="681" y="157"/>
                  </a:lnTo>
                  <a:lnTo>
                    <a:pt x="685" y="164"/>
                  </a:lnTo>
                  <a:lnTo>
                    <a:pt x="689" y="171"/>
                  </a:lnTo>
                  <a:lnTo>
                    <a:pt x="692" y="178"/>
                  </a:lnTo>
                  <a:lnTo>
                    <a:pt x="694" y="187"/>
                  </a:lnTo>
                  <a:lnTo>
                    <a:pt x="695" y="194"/>
                  </a:lnTo>
                  <a:lnTo>
                    <a:pt x="695" y="201"/>
                  </a:lnTo>
                  <a:lnTo>
                    <a:pt x="695" y="201"/>
                  </a:lnTo>
                  <a:lnTo>
                    <a:pt x="694" y="209"/>
                  </a:lnTo>
                  <a:lnTo>
                    <a:pt x="691" y="215"/>
                  </a:lnTo>
                  <a:lnTo>
                    <a:pt x="687" y="220"/>
                  </a:lnTo>
                  <a:lnTo>
                    <a:pt x="681" y="225"/>
                  </a:lnTo>
                  <a:lnTo>
                    <a:pt x="681" y="225"/>
                  </a:lnTo>
                  <a:lnTo>
                    <a:pt x="675" y="229"/>
                  </a:lnTo>
                  <a:lnTo>
                    <a:pt x="667" y="232"/>
                  </a:lnTo>
                  <a:lnTo>
                    <a:pt x="659" y="235"/>
                  </a:lnTo>
                  <a:lnTo>
                    <a:pt x="651" y="238"/>
                  </a:lnTo>
                  <a:lnTo>
                    <a:pt x="641" y="240"/>
                  </a:lnTo>
                  <a:lnTo>
                    <a:pt x="632" y="242"/>
                  </a:lnTo>
                  <a:lnTo>
                    <a:pt x="610" y="243"/>
                  </a:lnTo>
                  <a:lnTo>
                    <a:pt x="610" y="243"/>
                  </a:lnTo>
                  <a:lnTo>
                    <a:pt x="610" y="243"/>
                  </a:lnTo>
                  <a:lnTo>
                    <a:pt x="610" y="243"/>
                  </a:lnTo>
                  <a:lnTo>
                    <a:pt x="592" y="242"/>
                  </a:lnTo>
                  <a:lnTo>
                    <a:pt x="574" y="241"/>
                  </a:lnTo>
                  <a:lnTo>
                    <a:pt x="574" y="241"/>
                  </a:lnTo>
                  <a:lnTo>
                    <a:pt x="557" y="240"/>
                  </a:lnTo>
                  <a:lnTo>
                    <a:pt x="555" y="243"/>
                  </a:lnTo>
                  <a:lnTo>
                    <a:pt x="554" y="244"/>
                  </a:lnTo>
                  <a:lnTo>
                    <a:pt x="554" y="244"/>
                  </a:lnTo>
                  <a:lnTo>
                    <a:pt x="550" y="252"/>
                  </a:lnTo>
                  <a:lnTo>
                    <a:pt x="547" y="261"/>
                  </a:lnTo>
                  <a:lnTo>
                    <a:pt x="545" y="271"/>
                  </a:lnTo>
                  <a:lnTo>
                    <a:pt x="544" y="280"/>
                  </a:lnTo>
                  <a:lnTo>
                    <a:pt x="544" y="280"/>
                  </a:lnTo>
                  <a:lnTo>
                    <a:pt x="541" y="295"/>
                  </a:lnTo>
                  <a:lnTo>
                    <a:pt x="540" y="302"/>
                  </a:lnTo>
                  <a:lnTo>
                    <a:pt x="537" y="308"/>
                  </a:lnTo>
                  <a:lnTo>
                    <a:pt x="537" y="308"/>
                  </a:lnTo>
                  <a:lnTo>
                    <a:pt x="529" y="323"/>
                  </a:lnTo>
                  <a:lnTo>
                    <a:pt x="521" y="335"/>
                  </a:lnTo>
                  <a:lnTo>
                    <a:pt x="504" y="362"/>
                  </a:lnTo>
                  <a:lnTo>
                    <a:pt x="500" y="366"/>
                  </a:lnTo>
                  <a:lnTo>
                    <a:pt x="500" y="366"/>
                  </a:lnTo>
                  <a:lnTo>
                    <a:pt x="483" y="390"/>
                  </a:lnTo>
                  <a:lnTo>
                    <a:pt x="466" y="412"/>
                  </a:lnTo>
                  <a:lnTo>
                    <a:pt x="457" y="422"/>
                  </a:lnTo>
                  <a:lnTo>
                    <a:pt x="448" y="431"/>
                  </a:lnTo>
                  <a:lnTo>
                    <a:pt x="437" y="440"/>
                  </a:lnTo>
                  <a:lnTo>
                    <a:pt x="427" y="448"/>
                  </a:lnTo>
                  <a:lnTo>
                    <a:pt x="427" y="448"/>
                  </a:lnTo>
                  <a:lnTo>
                    <a:pt x="396" y="469"/>
                  </a:lnTo>
                  <a:lnTo>
                    <a:pt x="366" y="487"/>
                  </a:lnTo>
                  <a:lnTo>
                    <a:pt x="309" y="522"/>
                  </a:lnTo>
                  <a:lnTo>
                    <a:pt x="309" y="522"/>
                  </a:lnTo>
                  <a:lnTo>
                    <a:pt x="289" y="531"/>
                  </a:lnTo>
                  <a:lnTo>
                    <a:pt x="268" y="539"/>
                  </a:lnTo>
                  <a:lnTo>
                    <a:pt x="247" y="546"/>
                  </a:lnTo>
                  <a:lnTo>
                    <a:pt x="225" y="553"/>
                  </a:lnTo>
                  <a:lnTo>
                    <a:pt x="225" y="553"/>
                  </a:lnTo>
                  <a:lnTo>
                    <a:pt x="200" y="561"/>
                  </a:lnTo>
                  <a:lnTo>
                    <a:pt x="176" y="569"/>
                  </a:lnTo>
                  <a:lnTo>
                    <a:pt x="176" y="569"/>
                  </a:lnTo>
                  <a:lnTo>
                    <a:pt x="166" y="572"/>
                  </a:lnTo>
                  <a:lnTo>
                    <a:pt x="155" y="575"/>
                  </a:lnTo>
                  <a:lnTo>
                    <a:pt x="133" y="580"/>
                  </a:lnTo>
                  <a:lnTo>
                    <a:pt x="110" y="582"/>
                  </a:lnTo>
                  <a:lnTo>
                    <a:pt x="89" y="583"/>
                  </a:lnTo>
                  <a:lnTo>
                    <a:pt x="89" y="583"/>
                  </a:lnTo>
                  <a:lnTo>
                    <a:pt x="83" y="583"/>
                  </a:lnTo>
                  <a:lnTo>
                    <a:pt x="83" y="583"/>
                  </a:lnTo>
                  <a:close/>
                  <a:moveTo>
                    <a:pt x="308" y="197"/>
                  </a:moveTo>
                  <a:lnTo>
                    <a:pt x="308" y="197"/>
                  </a:lnTo>
                  <a:lnTo>
                    <a:pt x="313" y="198"/>
                  </a:lnTo>
                  <a:lnTo>
                    <a:pt x="318" y="201"/>
                  </a:lnTo>
                  <a:lnTo>
                    <a:pt x="318" y="201"/>
                  </a:lnTo>
                  <a:lnTo>
                    <a:pt x="319" y="203"/>
                  </a:lnTo>
                  <a:lnTo>
                    <a:pt x="321" y="207"/>
                  </a:lnTo>
                  <a:lnTo>
                    <a:pt x="321" y="211"/>
                  </a:lnTo>
                  <a:lnTo>
                    <a:pt x="321" y="215"/>
                  </a:lnTo>
                  <a:lnTo>
                    <a:pt x="321" y="216"/>
                  </a:lnTo>
                  <a:lnTo>
                    <a:pt x="321" y="218"/>
                  </a:lnTo>
                  <a:lnTo>
                    <a:pt x="321" y="218"/>
                  </a:lnTo>
                  <a:lnTo>
                    <a:pt x="322" y="221"/>
                  </a:lnTo>
                  <a:lnTo>
                    <a:pt x="322" y="225"/>
                  </a:lnTo>
                  <a:lnTo>
                    <a:pt x="321" y="229"/>
                  </a:lnTo>
                  <a:lnTo>
                    <a:pt x="317" y="234"/>
                  </a:lnTo>
                  <a:lnTo>
                    <a:pt x="317" y="234"/>
                  </a:lnTo>
                  <a:lnTo>
                    <a:pt x="314" y="239"/>
                  </a:lnTo>
                  <a:lnTo>
                    <a:pt x="312" y="243"/>
                  </a:lnTo>
                  <a:lnTo>
                    <a:pt x="307" y="254"/>
                  </a:lnTo>
                  <a:lnTo>
                    <a:pt x="301" y="269"/>
                  </a:lnTo>
                  <a:lnTo>
                    <a:pt x="296" y="285"/>
                  </a:lnTo>
                  <a:lnTo>
                    <a:pt x="296" y="285"/>
                  </a:lnTo>
                  <a:lnTo>
                    <a:pt x="292" y="296"/>
                  </a:lnTo>
                  <a:lnTo>
                    <a:pt x="292" y="296"/>
                  </a:lnTo>
                  <a:lnTo>
                    <a:pt x="289" y="304"/>
                  </a:lnTo>
                  <a:lnTo>
                    <a:pt x="285" y="311"/>
                  </a:lnTo>
                  <a:lnTo>
                    <a:pt x="276" y="327"/>
                  </a:lnTo>
                  <a:lnTo>
                    <a:pt x="276" y="327"/>
                  </a:lnTo>
                  <a:lnTo>
                    <a:pt x="271" y="334"/>
                  </a:lnTo>
                  <a:lnTo>
                    <a:pt x="271" y="334"/>
                  </a:lnTo>
                  <a:lnTo>
                    <a:pt x="256" y="360"/>
                  </a:lnTo>
                  <a:lnTo>
                    <a:pt x="256" y="360"/>
                  </a:lnTo>
                  <a:lnTo>
                    <a:pt x="246" y="376"/>
                  </a:lnTo>
                  <a:lnTo>
                    <a:pt x="235" y="392"/>
                  </a:lnTo>
                  <a:lnTo>
                    <a:pt x="224" y="408"/>
                  </a:lnTo>
                  <a:lnTo>
                    <a:pt x="210" y="422"/>
                  </a:lnTo>
                  <a:lnTo>
                    <a:pt x="210" y="422"/>
                  </a:lnTo>
                  <a:lnTo>
                    <a:pt x="187" y="443"/>
                  </a:lnTo>
                  <a:lnTo>
                    <a:pt x="166" y="461"/>
                  </a:lnTo>
                  <a:lnTo>
                    <a:pt x="144" y="478"/>
                  </a:lnTo>
                  <a:lnTo>
                    <a:pt x="123" y="493"/>
                  </a:lnTo>
                  <a:lnTo>
                    <a:pt x="123" y="493"/>
                  </a:lnTo>
                  <a:lnTo>
                    <a:pt x="112" y="501"/>
                  </a:lnTo>
                  <a:lnTo>
                    <a:pt x="99" y="509"/>
                  </a:lnTo>
                  <a:lnTo>
                    <a:pt x="99" y="509"/>
                  </a:lnTo>
                  <a:lnTo>
                    <a:pt x="82" y="523"/>
                  </a:lnTo>
                  <a:lnTo>
                    <a:pt x="72" y="529"/>
                  </a:lnTo>
                  <a:lnTo>
                    <a:pt x="62" y="534"/>
                  </a:lnTo>
                  <a:lnTo>
                    <a:pt x="45" y="542"/>
                  </a:lnTo>
                  <a:lnTo>
                    <a:pt x="64" y="545"/>
                  </a:lnTo>
                  <a:lnTo>
                    <a:pt x="64" y="545"/>
                  </a:lnTo>
                  <a:lnTo>
                    <a:pt x="78" y="546"/>
                  </a:lnTo>
                  <a:lnTo>
                    <a:pt x="80" y="546"/>
                  </a:lnTo>
                  <a:lnTo>
                    <a:pt x="80" y="546"/>
                  </a:lnTo>
                  <a:lnTo>
                    <a:pt x="97" y="545"/>
                  </a:lnTo>
                  <a:lnTo>
                    <a:pt x="115" y="542"/>
                  </a:lnTo>
                  <a:lnTo>
                    <a:pt x="115" y="542"/>
                  </a:lnTo>
                  <a:lnTo>
                    <a:pt x="127" y="541"/>
                  </a:lnTo>
                  <a:lnTo>
                    <a:pt x="141" y="539"/>
                  </a:lnTo>
                  <a:lnTo>
                    <a:pt x="141" y="539"/>
                  </a:lnTo>
                  <a:lnTo>
                    <a:pt x="158" y="538"/>
                  </a:lnTo>
                  <a:lnTo>
                    <a:pt x="177" y="534"/>
                  </a:lnTo>
                  <a:lnTo>
                    <a:pt x="197" y="529"/>
                  </a:lnTo>
                  <a:lnTo>
                    <a:pt x="219" y="522"/>
                  </a:lnTo>
                  <a:lnTo>
                    <a:pt x="241" y="512"/>
                  </a:lnTo>
                  <a:lnTo>
                    <a:pt x="265" y="502"/>
                  </a:lnTo>
                  <a:lnTo>
                    <a:pt x="290" y="489"/>
                  </a:lnTo>
                  <a:lnTo>
                    <a:pt x="317" y="476"/>
                  </a:lnTo>
                  <a:lnTo>
                    <a:pt x="317" y="476"/>
                  </a:lnTo>
                  <a:lnTo>
                    <a:pt x="338" y="465"/>
                  </a:lnTo>
                  <a:lnTo>
                    <a:pt x="357" y="452"/>
                  </a:lnTo>
                  <a:lnTo>
                    <a:pt x="377" y="440"/>
                  </a:lnTo>
                  <a:lnTo>
                    <a:pt x="396" y="426"/>
                  </a:lnTo>
                  <a:lnTo>
                    <a:pt x="414" y="412"/>
                  </a:lnTo>
                  <a:lnTo>
                    <a:pt x="431" y="395"/>
                  </a:lnTo>
                  <a:lnTo>
                    <a:pt x="447" y="379"/>
                  </a:lnTo>
                  <a:lnTo>
                    <a:pt x="461" y="360"/>
                  </a:lnTo>
                  <a:lnTo>
                    <a:pt x="461" y="360"/>
                  </a:lnTo>
                  <a:lnTo>
                    <a:pt x="472" y="344"/>
                  </a:lnTo>
                  <a:lnTo>
                    <a:pt x="472" y="344"/>
                  </a:lnTo>
                  <a:lnTo>
                    <a:pt x="484" y="328"/>
                  </a:lnTo>
                  <a:lnTo>
                    <a:pt x="495" y="310"/>
                  </a:lnTo>
                  <a:lnTo>
                    <a:pt x="500" y="301"/>
                  </a:lnTo>
                  <a:lnTo>
                    <a:pt x="504" y="291"/>
                  </a:lnTo>
                  <a:lnTo>
                    <a:pt x="507" y="282"/>
                  </a:lnTo>
                  <a:lnTo>
                    <a:pt x="509" y="272"/>
                  </a:lnTo>
                  <a:lnTo>
                    <a:pt x="509" y="272"/>
                  </a:lnTo>
                  <a:lnTo>
                    <a:pt x="511" y="258"/>
                  </a:lnTo>
                  <a:lnTo>
                    <a:pt x="513" y="247"/>
                  </a:lnTo>
                  <a:lnTo>
                    <a:pt x="517" y="237"/>
                  </a:lnTo>
                  <a:lnTo>
                    <a:pt x="523" y="225"/>
                  </a:lnTo>
                  <a:lnTo>
                    <a:pt x="523" y="225"/>
                  </a:lnTo>
                  <a:lnTo>
                    <a:pt x="527" y="221"/>
                  </a:lnTo>
                  <a:lnTo>
                    <a:pt x="533" y="219"/>
                  </a:lnTo>
                  <a:lnTo>
                    <a:pt x="535" y="218"/>
                  </a:lnTo>
                  <a:lnTo>
                    <a:pt x="536" y="215"/>
                  </a:lnTo>
                  <a:lnTo>
                    <a:pt x="536" y="215"/>
                  </a:lnTo>
                  <a:lnTo>
                    <a:pt x="537" y="212"/>
                  </a:lnTo>
                  <a:lnTo>
                    <a:pt x="540" y="207"/>
                  </a:lnTo>
                  <a:lnTo>
                    <a:pt x="544" y="204"/>
                  </a:lnTo>
                  <a:lnTo>
                    <a:pt x="547" y="204"/>
                  </a:lnTo>
                  <a:lnTo>
                    <a:pt x="551" y="203"/>
                  </a:lnTo>
                  <a:lnTo>
                    <a:pt x="551" y="203"/>
                  </a:lnTo>
                  <a:lnTo>
                    <a:pt x="575" y="205"/>
                  </a:lnTo>
                  <a:lnTo>
                    <a:pt x="575" y="205"/>
                  </a:lnTo>
                  <a:lnTo>
                    <a:pt x="592" y="206"/>
                  </a:lnTo>
                  <a:lnTo>
                    <a:pt x="609" y="207"/>
                  </a:lnTo>
                  <a:lnTo>
                    <a:pt x="609" y="207"/>
                  </a:lnTo>
                  <a:lnTo>
                    <a:pt x="622" y="206"/>
                  </a:lnTo>
                  <a:lnTo>
                    <a:pt x="632" y="205"/>
                  </a:lnTo>
                  <a:lnTo>
                    <a:pt x="642" y="203"/>
                  </a:lnTo>
                  <a:lnTo>
                    <a:pt x="652" y="200"/>
                  </a:lnTo>
                  <a:lnTo>
                    <a:pt x="652" y="200"/>
                  </a:lnTo>
                  <a:lnTo>
                    <a:pt x="656" y="197"/>
                  </a:lnTo>
                  <a:lnTo>
                    <a:pt x="657" y="193"/>
                  </a:lnTo>
                  <a:lnTo>
                    <a:pt x="657" y="193"/>
                  </a:lnTo>
                  <a:lnTo>
                    <a:pt x="657" y="190"/>
                  </a:lnTo>
                  <a:lnTo>
                    <a:pt x="657" y="187"/>
                  </a:lnTo>
                  <a:lnTo>
                    <a:pt x="652" y="181"/>
                  </a:lnTo>
                  <a:lnTo>
                    <a:pt x="645" y="172"/>
                  </a:lnTo>
                  <a:lnTo>
                    <a:pt x="635" y="164"/>
                  </a:lnTo>
                  <a:lnTo>
                    <a:pt x="635" y="164"/>
                  </a:lnTo>
                  <a:lnTo>
                    <a:pt x="628" y="157"/>
                  </a:lnTo>
                  <a:lnTo>
                    <a:pt x="628" y="157"/>
                  </a:lnTo>
                  <a:lnTo>
                    <a:pt x="620" y="148"/>
                  </a:lnTo>
                  <a:lnTo>
                    <a:pt x="611" y="142"/>
                  </a:lnTo>
                  <a:lnTo>
                    <a:pt x="602" y="137"/>
                  </a:lnTo>
                  <a:lnTo>
                    <a:pt x="593" y="132"/>
                  </a:lnTo>
                  <a:lnTo>
                    <a:pt x="587" y="130"/>
                  </a:lnTo>
                  <a:lnTo>
                    <a:pt x="587" y="130"/>
                  </a:lnTo>
                  <a:lnTo>
                    <a:pt x="574" y="122"/>
                  </a:lnTo>
                  <a:lnTo>
                    <a:pt x="562" y="113"/>
                  </a:lnTo>
                  <a:lnTo>
                    <a:pt x="535" y="93"/>
                  </a:lnTo>
                  <a:lnTo>
                    <a:pt x="535" y="93"/>
                  </a:lnTo>
                  <a:lnTo>
                    <a:pt x="509" y="75"/>
                  </a:lnTo>
                  <a:lnTo>
                    <a:pt x="495" y="65"/>
                  </a:lnTo>
                  <a:lnTo>
                    <a:pt x="482" y="57"/>
                  </a:lnTo>
                  <a:lnTo>
                    <a:pt x="468" y="50"/>
                  </a:lnTo>
                  <a:lnTo>
                    <a:pt x="454" y="45"/>
                  </a:lnTo>
                  <a:lnTo>
                    <a:pt x="439" y="42"/>
                  </a:lnTo>
                  <a:lnTo>
                    <a:pt x="425" y="41"/>
                  </a:lnTo>
                  <a:lnTo>
                    <a:pt x="425" y="41"/>
                  </a:lnTo>
                  <a:lnTo>
                    <a:pt x="417" y="41"/>
                  </a:lnTo>
                  <a:lnTo>
                    <a:pt x="408" y="42"/>
                  </a:lnTo>
                  <a:lnTo>
                    <a:pt x="400" y="45"/>
                  </a:lnTo>
                  <a:lnTo>
                    <a:pt x="392" y="47"/>
                  </a:lnTo>
                  <a:lnTo>
                    <a:pt x="392" y="47"/>
                  </a:lnTo>
                  <a:lnTo>
                    <a:pt x="367" y="59"/>
                  </a:lnTo>
                  <a:lnTo>
                    <a:pt x="352" y="67"/>
                  </a:lnTo>
                  <a:lnTo>
                    <a:pt x="339" y="74"/>
                  </a:lnTo>
                  <a:lnTo>
                    <a:pt x="325" y="82"/>
                  </a:lnTo>
                  <a:lnTo>
                    <a:pt x="312" y="92"/>
                  </a:lnTo>
                  <a:lnTo>
                    <a:pt x="298" y="103"/>
                  </a:lnTo>
                  <a:lnTo>
                    <a:pt x="286" y="114"/>
                  </a:lnTo>
                  <a:lnTo>
                    <a:pt x="286" y="114"/>
                  </a:lnTo>
                  <a:lnTo>
                    <a:pt x="283" y="116"/>
                  </a:lnTo>
                  <a:lnTo>
                    <a:pt x="281" y="117"/>
                  </a:lnTo>
                  <a:lnTo>
                    <a:pt x="275" y="119"/>
                  </a:lnTo>
                  <a:lnTo>
                    <a:pt x="275" y="119"/>
                  </a:lnTo>
                  <a:lnTo>
                    <a:pt x="268" y="120"/>
                  </a:lnTo>
                  <a:lnTo>
                    <a:pt x="261" y="124"/>
                  </a:lnTo>
                  <a:lnTo>
                    <a:pt x="261" y="124"/>
                  </a:lnTo>
                  <a:lnTo>
                    <a:pt x="257" y="127"/>
                  </a:lnTo>
                  <a:lnTo>
                    <a:pt x="253" y="130"/>
                  </a:lnTo>
                  <a:lnTo>
                    <a:pt x="246" y="137"/>
                  </a:lnTo>
                  <a:lnTo>
                    <a:pt x="246" y="137"/>
                  </a:lnTo>
                  <a:lnTo>
                    <a:pt x="238" y="145"/>
                  </a:lnTo>
                  <a:lnTo>
                    <a:pt x="238" y="145"/>
                  </a:lnTo>
                  <a:lnTo>
                    <a:pt x="231" y="152"/>
                  </a:lnTo>
                  <a:lnTo>
                    <a:pt x="231" y="152"/>
                  </a:lnTo>
                  <a:lnTo>
                    <a:pt x="219" y="163"/>
                  </a:lnTo>
                  <a:lnTo>
                    <a:pt x="208" y="173"/>
                  </a:lnTo>
                  <a:lnTo>
                    <a:pt x="204" y="178"/>
                  </a:lnTo>
                  <a:lnTo>
                    <a:pt x="202" y="184"/>
                  </a:lnTo>
                  <a:lnTo>
                    <a:pt x="201" y="189"/>
                  </a:lnTo>
                  <a:lnTo>
                    <a:pt x="201" y="194"/>
                  </a:lnTo>
                  <a:lnTo>
                    <a:pt x="201" y="194"/>
                  </a:lnTo>
                  <a:lnTo>
                    <a:pt x="203" y="197"/>
                  </a:lnTo>
                  <a:lnTo>
                    <a:pt x="205" y="199"/>
                  </a:lnTo>
                  <a:lnTo>
                    <a:pt x="208" y="201"/>
                  </a:lnTo>
                  <a:lnTo>
                    <a:pt x="212" y="203"/>
                  </a:lnTo>
                  <a:lnTo>
                    <a:pt x="223" y="205"/>
                  </a:lnTo>
                  <a:lnTo>
                    <a:pt x="237" y="206"/>
                  </a:lnTo>
                  <a:lnTo>
                    <a:pt x="240" y="205"/>
                  </a:lnTo>
                  <a:lnTo>
                    <a:pt x="240" y="205"/>
                  </a:lnTo>
                  <a:lnTo>
                    <a:pt x="251" y="205"/>
                  </a:lnTo>
                  <a:lnTo>
                    <a:pt x="261" y="204"/>
                  </a:lnTo>
                  <a:lnTo>
                    <a:pt x="281" y="201"/>
                  </a:lnTo>
                  <a:lnTo>
                    <a:pt x="281" y="201"/>
                  </a:lnTo>
                  <a:lnTo>
                    <a:pt x="306" y="197"/>
                  </a:lnTo>
                  <a:lnTo>
                    <a:pt x="306" y="197"/>
                  </a:lnTo>
                  <a:lnTo>
                    <a:pt x="308" y="197"/>
                  </a:lnTo>
                  <a:lnTo>
                    <a:pt x="308" y="19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/>
          <a:srcRect t="17782" b="19280"/>
          <a:stretch>
            <a:fillRect/>
          </a:stretch>
        </p:blipFill>
        <p:spPr>
          <a:xfrm>
            <a:off x="527249" y="152400"/>
            <a:ext cx="11137501" cy="640080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4293078" y="876301"/>
            <a:ext cx="3605844" cy="924750"/>
            <a:chOff x="4293078" y="1244601"/>
            <a:chExt cx="3605844" cy="924750"/>
          </a:xfrm>
        </p:grpSpPr>
        <p:grpSp>
          <p:nvGrpSpPr>
            <p:cNvPr id="2" name="Group 4"/>
            <p:cNvGrpSpPr>
              <a:grpSpLocks noChangeAspect="1"/>
            </p:cNvGrpSpPr>
            <p:nvPr/>
          </p:nvGrpSpPr>
          <p:grpSpPr bwMode="auto">
            <a:xfrm>
              <a:off x="4293078" y="1244601"/>
              <a:ext cx="3605844" cy="924750"/>
              <a:chOff x="2364" y="234"/>
              <a:chExt cx="2556" cy="926"/>
            </a:xfrm>
            <a:solidFill>
              <a:schemeClr val="bg1"/>
            </a:solidFill>
          </p:grpSpPr>
          <p:sp>
            <p:nvSpPr>
              <p:cNvPr id="3" name="Freeform 5"/>
              <p:cNvSpPr>
                <a:spLocks noEditPoints="1"/>
              </p:cNvSpPr>
              <p:nvPr/>
            </p:nvSpPr>
            <p:spPr bwMode="auto">
              <a:xfrm>
                <a:off x="2364" y="234"/>
                <a:ext cx="2556" cy="926"/>
              </a:xfrm>
              <a:custGeom>
                <a:avLst/>
                <a:gdLst>
                  <a:gd name="T0" fmla="*/ 1057 w 1079"/>
                  <a:gd name="T1" fmla="*/ 96 h 389"/>
                  <a:gd name="T2" fmla="*/ 1077 w 1079"/>
                  <a:gd name="T3" fmla="*/ 44 h 389"/>
                  <a:gd name="T4" fmla="*/ 1072 w 1079"/>
                  <a:gd name="T5" fmla="*/ 26 h 389"/>
                  <a:gd name="T6" fmla="*/ 1065 w 1079"/>
                  <a:gd name="T7" fmla="*/ 18 h 389"/>
                  <a:gd name="T8" fmla="*/ 534 w 1079"/>
                  <a:gd name="T9" fmla="*/ 4 h 389"/>
                  <a:gd name="T10" fmla="*/ 272 w 1079"/>
                  <a:gd name="T11" fmla="*/ 1 h 389"/>
                  <a:gd name="T12" fmla="*/ 141 w 1079"/>
                  <a:gd name="T13" fmla="*/ 3 h 389"/>
                  <a:gd name="T14" fmla="*/ 9 w 1079"/>
                  <a:gd name="T15" fmla="*/ 11 h 389"/>
                  <a:gd name="T16" fmla="*/ 7 w 1079"/>
                  <a:gd name="T17" fmla="*/ 16 h 389"/>
                  <a:gd name="T18" fmla="*/ 1 w 1079"/>
                  <a:gd name="T19" fmla="*/ 24 h 389"/>
                  <a:gd name="T20" fmla="*/ 17 w 1079"/>
                  <a:gd name="T21" fmla="*/ 61 h 389"/>
                  <a:gd name="T22" fmla="*/ 37 w 1079"/>
                  <a:gd name="T23" fmla="*/ 107 h 389"/>
                  <a:gd name="T24" fmla="*/ 73 w 1079"/>
                  <a:gd name="T25" fmla="*/ 193 h 389"/>
                  <a:gd name="T26" fmla="*/ 73 w 1079"/>
                  <a:gd name="T27" fmla="*/ 194 h 389"/>
                  <a:gd name="T28" fmla="*/ 29 w 1079"/>
                  <a:gd name="T29" fmla="*/ 283 h 389"/>
                  <a:gd name="T30" fmla="*/ 8 w 1079"/>
                  <a:gd name="T31" fmla="*/ 369 h 389"/>
                  <a:gd name="T32" fmla="*/ 13 w 1079"/>
                  <a:gd name="T33" fmla="*/ 373 h 389"/>
                  <a:gd name="T34" fmla="*/ 16 w 1079"/>
                  <a:gd name="T35" fmla="*/ 379 h 389"/>
                  <a:gd name="T36" fmla="*/ 140 w 1079"/>
                  <a:gd name="T37" fmla="*/ 384 h 389"/>
                  <a:gd name="T38" fmla="*/ 273 w 1079"/>
                  <a:gd name="T39" fmla="*/ 379 h 389"/>
                  <a:gd name="T40" fmla="*/ 546 w 1079"/>
                  <a:gd name="T41" fmla="*/ 374 h 389"/>
                  <a:gd name="T42" fmla="*/ 1065 w 1079"/>
                  <a:gd name="T43" fmla="*/ 374 h 389"/>
                  <a:gd name="T44" fmla="*/ 1072 w 1079"/>
                  <a:gd name="T45" fmla="*/ 366 h 389"/>
                  <a:gd name="T46" fmla="*/ 1077 w 1079"/>
                  <a:gd name="T47" fmla="*/ 362 h 389"/>
                  <a:gd name="T48" fmla="*/ 1050 w 1079"/>
                  <a:gd name="T49" fmla="*/ 277 h 389"/>
                  <a:gd name="T50" fmla="*/ 1010 w 1079"/>
                  <a:gd name="T51" fmla="*/ 196 h 389"/>
                  <a:gd name="T52" fmla="*/ 1010 w 1079"/>
                  <a:gd name="T53" fmla="*/ 196 h 389"/>
                  <a:gd name="T54" fmla="*/ 1010 w 1079"/>
                  <a:gd name="T55" fmla="*/ 193 h 389"/>
                  <a:gd name="T56" fmla="*/ 1035 w 1079"/>
                  <a:gd name="T57" fmla="*/ 138 h 389"/>
                  <a:gd name="T58" fmla="*/ 1057 w 1079"/>
                  <a:gd name="T59" fmla="*/ 96 h 389"/>
                  <a:gd name="T60" fmla="*/ 997 w 1079"/>
                  <a:gd name="T61" fmla="*/ 194 h 389"/>
                  <a:gd name="T62" fmla="*/ 997 w 1079"/>
                  <a:gd name="T63" fmla="*/ 195 h 389"/>
                  <a:gd name="T64" fmla="*/ 996 w 1079"/>
                  <a:gd name="T65" fmla="*/ 205 h 389"/>
                  <a:gd name="T66" fmla="*/ 1037 w 1079"/>
                  <a:gd name="T67" fmla="*/ 287 h 389"/>
                  <a:gd name="T68" fmla="*/ 1066 w 1079"/>
                  <a:gd name="T69" fmla="*/ 359 h 389"/>
                  <a:gd name="T70" fmla="*/ 1065 w 1079"/>
                  <a:gd name="T71" fmla="*/ 359 h 389"/>
                  <a:gd name="T72" fmla="*/ 553 w 1079"/>
                  <a:gd name="T73" fmla="*/ 359 h 389"/>
                  <a:gd name="T74" fmla="*/ 287 w 1079"/>
                  <a:gd name="T75" fmla="*/ 363 h 389"/>
                  <a:gd name="T76" fmla="*/ 153 w 1079"/>
                  <a:gd name="T77" fmla="*/ 368 h 389"/>
                  <a:gd name="T78" fmla="*/ 22 w 1079"/>
                  <a:gd name="T79" fmla="*/ 369 h 389"/>
                  <a:gd name="T80" fmla="*/ 22 w 1079"/>
                  <a:gd name="T81" fmla="*/ 367 h 389"/>
                  <a:gd name="T82" fmla="*/ 46 w 1079"/>
                  <a:gd name="T83" fmla="*/ 282 h 389"/>
                  <a:gd name="T84" fmla="*/ 87 w 1079"/>
                  <a:gd name="T85" fmla="*/ 202 h 389"/>
                  <a:gd name="T86" fmla="*/ 84 w 1079"/>
                  <a:gd name="T87" fmla="*/ 192 h 389"/>
                  <a:gd name="T88" fmla="*/ 54 w 1079"/>
                  <a:gd name="T89" fmla="*/ 104 h 389"/>
                  <a:gd name="T90" fmla="*/ 34 w 1079"/>
                  <a:gd name="T91" fmla="*/ 59 h 389"/>
                  <a:gd name="T92" fmla="*/ 14 w 1079"/>
                  <a:gd name="T93" fmla="*/ 19 h 389"/>
                  <a:gd name="T94" fmla="*/ 141 w 1079"/>
                  <a:gd name="T95" fmla="*/ 17 h 389"/>
                  <a:gd name="T96" fmla="*/ 272 w 1079"/>
                  <a:gd name="T97" fmla="*/ 14 h 389"/>
                  <a:gd name="T98" fmla="*/ 534 w 1079"/>
                  <a:gd name="T99" fmla="*/ 18 h 389"/>
                  <a:gd name="T100" fmla="*/ 1061 w 1079"/>
                  <a:gd name="T101" fmla="*/ 32 h 389"/>
                  <a:gd name="T102" fmla="*/ 1062 w 1079"/>
                  <a:gd name="T103" fmla="*/ 35 h 389"/>
                  <a:gd name="T104" fmla="*/ 1062 w 1079"/>
                  <a:gd name="T105" fmla="*/ 37 h 389"/>
                  <a:gd name="T106" fmla="*/ 1060 w 1079"/>
                  <a:gd name="T107" fmla="*/ 45 h 389"/>
                  <a:gd name="T108" fmla="*/ 1051 w 1079"/>
                  <a:gd name="T109" fmla="*/ 68 h 389"/>
                  <a:gd name="T110" fmla="*/ 1031 w 1079"/>
                  <a:gd name="T111" fmla="*/ 113 h 389"/>
                  <a:gd name="T112" fmla="*/ 997 w 1079"/>
                  <a:gd name="T113" fmla="*/ 194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79" h="389">
                    <a:moveTo>
                      <a:pt x="1057" y="96"/>
                    </a:moveTo>
                    <a:cubicBezTo>
                      <a:pt x="1065" y="79"/>
                      <a:pt x="1073" y="62"/>
                      <a:pt x="1077" y="44"/>
                    </a:cubicBezTo>
                    <a:cubicBezTo>
                      <a:pt x="1079" y="38"/>
                      <a:pt x="1078" y="28"/>
                      <a:pt x="1072" y="26"/>
                    </a:cubicBezTo>
                    <a:cubicBezTo>
                      <a:pt x="1072" y="22"/>
                      <a:pt x="1070" y="18"/>
                      <a:pt x="1065" y="18"/>
                    </a:cubicBezTo>
                    <a:cubicBezTo>
                      <a:pt x="888" y="15"/>
                      <a:pt x="711" y="8"/>
                      <a:pt x="534" y="4"/>
                    </a:cubicBezTo>
                    <a:cubicBezTo>
                      <a:pt x="447" y="2"/>
                      <a:pt x="359" y="0"/>
                      <a:pt x="272" y="1"/>
                    </a:cubicBezTo>
                    <a:cubicBezTo>
                      <a:pt x="228" y="1"/>
                      <a:pt x="184" y="1"/>
                      <a:pt x="141" y="3"/>
                    </a:cubicBezTo>
                    <a:cubicBezTo>
                      <a:pt x="97" y="4"/>
                      <a:pt x="52" y="3"/>
                      <a:pt x="9" y="11"/>
                    </a:cubicBezTo>
                    <a:cubicBezTo>
                      <a:pt x="7" y="12"/>
                      <a:pt x="6" y="14"/>
                      <a:pt x="7" y="16"/>
                    </a:cubicBezTo>
                    <a:cubicBezTo>
                      <a:pt x="4" y="17"/>
                      <a:pt x="1" y="20"/>
                      <a:pt x="1" y="24"/>
                    </a:cubicBezTo>
                    <a:cubicBezTo>
                      <a:pt x="3" y="37"/>
                      <a:pt x="12" y="50"/>
                      <a:pt x="17" y="61"/>
                    </a:cubicBezTo>
                    <a:cubicBezTo>
                      <a:pt x="24" y="76"/>
                      <a:pt x="31" y="91"/>
                      <a:pt x="37" y="107"/>
                    </a:cubicBezTo>
                    <a:cubicBezTo>
                      <a:pt x="50" y="135"/>
                      <a:pt x="61" y="165"/>
                      <a:pt x="73" y="193"/>
                    </a:cubicBezTo>
                    <a:cubicBezTo>
                      <a:pt x="73" y="194"/>
                      <a:pt x="73" y="194"/>
                      <a:pt x="73" y="194"/>
                    </a:cubicBezTo>
                    <a:cubicBezTo>
                      <a:pt x="57" y="223"/>
                      <a:pt x="42" y="253"/>
                      <a:pt x="29" y="283"/>
                    </a:cubicBezTo>
                    <a:cubicBezTo>
                      <a:pt x="18" y="307"/>
                      <a:pt x="0" y="342"/>
                      <a:pt x="8" y="369"/>
                    </a:cubicBezTo>
                    <a:cubicBezTo>
                      <a:pt x="9" y="371"/>
                      <a:pt x="11" y="372"/>
                      <a:pt x="13" y="373"/>
                    </a:cubicBezTo>
                    <a:cubicBezTo>
                      <a:pt x="12" y="376"/>
                      <a:pt x="14" y="378"/>
                      <a:pt x="16" y="379"/>
                    </a:cubicBezTo>
                    <a:cubicBezTo>
                      <a:pt x="57" y="389"/>
                      <a:pt x="99" y="387"/>
                      <a:pt x="140" y="384"/>
                    </a:cubicBezTo>
                    <a:cubicBezTo>
                      <a:pt x="184" y="382"/>
                      <a:pt x="228" y="380"/>
                      <a:pt x="273" y="379"/>
                    </a:cubicBezTo>
                    <a:cubicBezTo>
                      <a:pt x="364" y="376"/>
                      <a:pt x="455" y="374"/>
                      <a:pt x="546" y="374"/>
                    </a:cubicBezTo>
                    <a:cubicBezTo>
                      <a:pt x="719" y="374"/>
                      <a:pt x="892" y="374"/>
                      <a:pt x="1065" y="374"/>
                    </a:cubicBezTo>
                    <a:cubicBezTo>
                      <a:pt x="1070" y="374"/>
                      <a:pt x="1073" y="370"/>
                      <a:pt x="1072" y="366"/>
                    </a:cubicBezTo>
                    <a:cubicBezTo>
                      <a:pt x="1075" y="366"/>
                      <a:pt x="1077" y="364"/>
                      <a:pt x="1077" y="362"/>
                    </a:cubicBezTo>
                    <a:cubicBezTo>
                      <a:pt x="1073" y="333"/>
                      <a:pt x="1061" y="304"/>
                      <a:pt x="1050" y="277"/>
                    </a:cubicBezTo>
                    <a:cubicBezTo>
                      <a:pt x="1039" y="249"/>
                      <a:pt x="1026" y="222"/>
                      <a:pt x="1010" y="196"/>
                    </a:cubicBezTo>
                    <a:cubicBezTo>
                      <a:pt x="1010" y="196"/>
                      <a:pt x="1010" y="196"/>
                      <a:pt x="1010" y="196"/>
                    </a:cubicBezTo>
                    <a:cubicBezTo>
                      <a:pt x="1010" y="195"/>
                      <a:pt x="1010" y="194"/>
                      <a:pt x="1010" y="193"/>
                    </a:cubicBezTo>
                    <a:cubicBezTo>
                      <a:pt x="1008" y="175"/>
                      <a:pt x="1026" y="153"/>
                      <a:pt x="1035" y="138"/>
                    </a:cubicBezTo>
                    <a:cubicBezTo>
                      <a:pt x="1044" y="125"/>
                      <a:pt x="1050" y="111"/>
                      <a:pt x="1057" y="96"/>
                    </a:cubicBezTo>
                    <a:moveTo>
                      <a:pt x="997" y="194"/>
                    </a:moveTo>
                    <a:cubicBezTo>
                      <a:pt x="997" y="195"/>
                      <a:pt x="997" y="195"/>
                      <a:pt x="997" y="195"/>
                    </a:cubicBezTo>
                    <a:cubicBezTo>
                      <a:pt x="995" y="197"/>
                      <a:pt x="994" y="201"/>
                      <a:pt x="996" y="205"/>
                    </a:cubicBezTo>
                    <a:cubicBezTo>
                      <a:pt x="1012" y="231"/>
                      <a:pt x="1025" y="259"/>
                      <a:pt x="1037" y="287"/>
                    </a:cubicBezTo>
                    <a:cubicBezTo>
                      <a:pt x="1047" y="311"/>
                      <a:pt x="1054" y="336"/>
                      <a:pt x="1066" y="359"/>
                    </a:cubicBezTo>
                    <a:cubicBezTo>
                      <a:pt x="1066" y="359"/>
                      <a:pt x="1065" y="359"/>
                      <a:pt x="1065" y="359"/>
                    </a:cubicBezTo>
                    <a:cubicBezTo>
                      <a:pt x="894" y="359"/>
                      <a:pt x="724" y="359"/>
                      <a:pt x="553" y="359"/>
                    </a:cubicBezTo>
                    <a:cubicBezTo>
                      <a:pt x="464" y="359"/>
                      <a:pt x="376" y="360"/>
                      <a:pt x="287" y="363"/>
                    </a:cubicBezTo>
                    <a:cubicBezTo>
                      <a:pt x="243" y="365"/>
                      <a:pt x="198" y="365"/>
                      <a:pt x="153" y="368"/>
                    </a:cubicBezTo>
                    <a:cubicBezTo>
                      <a:pt x="109" y="371"/>
                      <a:pt x="66" y="373"/>
                      <a:pt x="22" y="369"/>
                    </a:cubicBezTo>
                    <a:cubicBezTo>
                      <a:pt x="22" y="368"/>
                      <a:pt x="22" y="368"/>
                      <a:pt x="22" y="367"/>
                    </a:cubicBezTo>
                    <a:cubicBezTo>
                      <a:pt x="18" y="339"/>
                      <a:pt x="35" y="307"/>
                      <a:pt x="46" y="282"/>
                    </a:cubicBezTo>
                    <a:cubicBezTo>
                      <a:pt x="59" y="255"/>
                      <a:pt x="74" y="229"/>
                      <a:pt x="87" y="202"/>
                    </a:cubicBezTo>
                    <a:cubicBezTo>
                      <a:pt x="89" y="198"/>
                      <a:pt x="87" y="194"/>
                      <a:pt x="84" y="192"/>
                    </a:cubicBezTo>
                    <a:cubicBezTo>
                      <a:pt x="78" y="162"/>
                      <a:pt x="66" y="132"/>
                      <a:pt x="54" y="104"/>
                    </a:cubicBezTo>
                    <a:cubicBezTo>
                      <a:pt x="48" y="89"/>
                      <a:pt x="41" y="74"/>
                      <a:pt x="34" y="59"/>
                    </a:cubicBezTo>
                    <a:cubicBezTo>
                      <a:pt x="28" y="46"/>
                      <a:pt x="23" y="30"/>
                      <a:pt x="14" y="19"/>
                    </a:cubicBezTo>
                    <a:cubicBezTo>
                      <a:pt x="56" y="22"/>
                      <a:pt x="99" y="18"/>
                      <a:pt x="141" y="17"/>
                    </a:cubicBezTo>
                    <a:cubicBezTo>
                      <a:pt x="184" y="15"/>
                      <a:pt x="228" y="15"/>
                      <a:pt x="272" y="14"/>
                    </a:cubicBezTo>
                    <a:cubicBezTo>
                      <a:pt x="359" y="14"/>
                      <a:pt x="447" y="15"/>
                      <a:pt x="534" y="18"/>
                    </a:cubicBezTo>
                    <a:cubicBezTo>
                      <a:pt x="710" y="22"/>
                      <a:pt x="885" y="29"/>
                      <a:pt x="1061" y="32"/>
                    </a:cubicBezTo>
                    <a:cubicBezTo>
                      <a:pt x="1061" y="33"/>
                      <a:pt x="1061" y="34"/>
                      <a:pt x="1062" y="35"/>
                    </a:cubicBezTo>
                    <a:cubicBezTo>
                      <a:pt x="1062" y="36"/>
                      <a:pt x="1062" y="37"/>
                      <a:pt x="1062" y="37"/>
                    </a:cubicBezTo>
                    <a:cubicBezTo>
                      <a:pt x="1061" y="40"/>
                      <a:pt x="1061" y="42"/>
                      <a:pt x="1060" y="45"/>
                    </a:cubicBezTo>
                    <a:cubicBezTo>
                      <a:pt x="1058" y="53"/>
                      <a:pt x="1054" y="60"/>
                      <a:pt x="1051" y="68"/>
                    </a:cubicBezTo>
                    <a:cubicBezTo>
                      <a:pt x="1045" y="83"/>
                      <a:pt x="1038" y="98"/>
                      <a:pt x="1031" y="113"/>
                    </a:cubicBezTo>
                    <a:cubicBezTo>
                      <a:pt x="1021" y="136"/>
                      <a:pt x="987" y="167"/>
                      <a:pt x="997" y="19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Freeform 6"/>
              <p:cNvSpPr/>
              <p:nvPr/>
            </p:nvSpPr>
            <p:spPr bwMode="auto">
              <a:xfrm>
                <a:off x="2433" y="1012"/>
                <a:ext cx="90" cy="88"/>
              </a:xfrm>
              <a:custGeom>
                <a:avLst/>
                <a:gdLst>
                  <a:gd name="T0" fmla="*/ 35 w 38"/>
                  <a:gd name="T1" fmla="*/ 26 h 37"/>
                  <a:gd name="T2" fmla="*/ 23 w 38"/>
                  <a:gd name="T3" fmla="*/ 26 h 37"/>
                  <a:gd name="T4" fmla="*/ 13 w 38"/>
                  <a:gd name="T5" fmla="*/ 26 h 37"/>
                  <a:gd name="T6" fmla="*/ 14 w 38"/>
                  <a:gd name="T7" fmla="*/ 6 h 37"/>
                  <a:gd name="T8" fmla="*/ 8 w 38"/>
                  <a:gd name="T9" fmla="*/ 4 h 37"/>
                  <a:gd name="T10" fmla="*/ 2 w 38"/>
                  <a:gd name="T11" fmla="*/ 27 h 37"/>
                  <a:gd name="T12" fmla="*/ 5 w 38"/>
                  <a:gd name="T13" fmla="*/ 35 h 37"/>
                  <a:gd name="T14" fmla="*/ 21 w 38"/>
                  <a:gd name="T15" fmla="*/ 37 h 37"/>
                  <a:gd name="T16" fmla="*/ 37 w 38"/>
                  <a:gd name="T17" fmla="*/ 32 h 37"/>
                  <a:gd name="T18" fmla="*/ 35 w 38"/>
                  <a:gd name="T19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7">
                    <a:moveTo>
                      <a:pt x="35" y="26"/>
                    </a:moveTo>
                    <a:cubicBezTo>
                      <a:pt x="31" y="24"/>
                      <a:pt x="27" y="26"/>
                      <a:pt x="23" y="26"/>
                    </a:cubicBezTo>
                    <a:cubicBezTo>
                      <a:pt x="20" y="26"/>
                      <a:pt x="16" y="26"/>
                      <a:pt x="13" y="26"/>
                    </a:cubicBezTo>
                    <a:cubicBezTo>
                      <a:pt x="14" y="19"/>
                      <a:pt x="13" y="13"/>
                      <a:pt x="14" y="6"/>
                    </a:cubicBezTo>
                    <a:cubicBezTo>
                      <a:pt x="15" y="2"/>
                      <a:pt x="10" y="0"/>
                      <a:pt x="8" y="4"/>
                    </a:cubicBezTo>
                    <a:cubicBezTo>
                      <a:pt x="5" y="12"/>
                      <a:pt x="7" y="20"/>
                      <a:pt x="2" y="27"/>
                    </a:cubicBezTo>
                    <a:cubicBezTo>
                      <a:pt x="0" y="30"/>
                      <a:pt x="2" y="34"/>
                      <a:pt x="5" y="35"/>
                    </a:cubicBezTo>
                    <a:cubicBezTo>
                      <a:pt x="10" y="36"/>
                      <a:pt x="16" y="37"/>
                      <a:pt x="21" y="37"/>
                    </a:cubicBezTo>
                    <a:cubicBezTo>
                      <a:pt x="27" y="37"/>
                      <a:pt x="34" y="37"/>
                      <a:pt x="37" y="32"/>
                    </a:cubicBezTo>
                    <a:cubicBezTo>
                      <a:pt x="38" y="30"/>
                      <a:pt x="37" y="27"/>
                      <a:pt x="35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Freeform 7"/>
              <p:cNvSpPr/>
              <p:nvPr/>
            </p:nvSpPr>
            <p:spPr bwMode="auto">
              <a:xfrm>
                <a:off x="2478" y="908"/>
                <a:ext cx="54" cy="69"/>
              </a:xfrm>
              <a:custGeom>
                <a:avLst/>
                <a:gdLst>
                  <a:gd name="T0" fmla="*/ 18 w 23"/>
                  <a:gd name="T1" fmla="*/ 2 h 29"/>
                  <a:gd name="T2" fmla="*/ 10 w 23"/>
                  <a:gd name="T3" fmla="*/ 11 h 29"/>
                  <a:gd name="T4" fmla="*/ 2 w 23"/>
                  <a:gd name="T5" fmla="*/ 23 h 29"/>
                  <a:gd name="T6" fmla="*/ 7 w 23"/>
                  <a:gd name="T7" fmla="*/ 26 h 29"/>
                  <a:gd name="T8" fmla="*/ 16 w 23"/>
                  <a:gd name="T9" fmla="*/ 15 h 29"/>
                  <a:gd name="T10" fmla="*/ 22 w 23"/>
                  <a:gd name="T11" fmla="*/ 5 h 29"/>
                  <a:gd name="T12" fmla="*/ 18 w 23"/>
                  <a:gd name="T13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18" y="2"/>
                    </a:moveTo>
                    <a:cubicBezTo>
                      <a:pt x="14" y="4"/>
                      <a:pt x="12" y="8"/>
                      <a:pt x="10" y="11"/>
                    </a:cubicBezTo>
                    <a:cubicBezTo>
                      <a:pt x="7" y="15"/>
                      <a:pt x="4" y="18"/>
                      <a:pt x="2" y="23"/>
                    </a:cubicBezTo>
                    <a:cubicBezTo>
                      <a:pt x="0" y="26"/>
                      <a:pt x="5" y="29"/>
                      <a:pt x="7" y="26"/>
                    </a:cubicBezTo>
                    <a:cubicBezTo>
                      <a:pt x="10" y="22"/>
                      <a:pt x="13" y="19"/>
                      <a:pt x="16" y="15"/>
                    </a:cubicBezTo>
                    <a:cubicBezTo>
                      <a:pt x="18" y="12"/>
                      <a:pt x="22" y="9"/>
                      <a:pt x="22" y="5"/>
                    </a:cubicBezTo>
                    <a:cubicBezTo>
                      <a:pt x="23" y="3"/>
                      <a:pt x="20" y="0"/>
                      <a:pt x="18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Freeform 8"/>
              <p:cNvSpPr/>
              <p:nvPr/>
            </p:nvSpPr>
            <p:spPr bwMode="auto">
              <a:xfrm>
                <a:off x="2532" y="786"/>
                <a:ext cx="59" cy="93"/>
              </a:xfrm>
              <a:custGeom>
                <a:avLst/>
                <a:gdLst>
                  <a:gd name="T0" fmla="*/ 24 w 25"/>
                  <a:gd name="T1" fmla="*/ 3 h 39"/>
                  <a:gd name="T2" fmla="*/ 20 w 25"/>
                  <a:gd name="T3" fmla="*/ 1 h 39"/>
                  <a:gd name="T4" fmla="*/ 10 w 25"/>
                  <a:gd name="T5" fmla="*/ 17 h 39"/>
                  <a:gd name="T6" fmla="*/ 1 w 25"/>
                  <a:gd name="T7" fmla="*/ 35 h 39"/>
                  <a:gd name="T8" fmla="*/ 6 w 25"/>
                  <a:gd name="T9" fmla="*/ 37 h 39"/>
                  <a:gd name="T10" fmla="*/ 18 w 25"/>
                  <a:gd name="T11" fmla="*/ 20 h 39"/>
                  <a:gd name="T12" fmla="*/ 24 w 25"/>
                  <a:gd name="T13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24" y="3"/>
                    </a:moveTo>
                    <a:cubicBezTo>
                      <a:pt x="24" y="1"/>
                      <a:pt x="21" y="0"/>
                      <a:pt x="20" y="1"/>
                    </a:cubicBezTo>
                    <a:cubicBezTo>
                      <a:pt x="14" y="4"/>
                      <a:pt x="12" y="12"/>
                      <a:pt x="10" y="17"/>
                    </a:cubicBezTo>
                    <a:cubicBezTo>
                      <a:pt x="7" y="23"/>
                      <a:pt x="4" y="29"/>
                      <a:pt x="1" y="35"/>
                    </a:cubicBezTo>
                    <a:cubicBezTo>
                      <a:pt x="0" y="38"/>
                      <a:pt x="5" y="39"/>
                      <a:pt x="6" y="37"/>
                    </a:cubicBezTo>
                    <a:cubicBezTo>
                      <a:pt x="10" y="31"/>
                      <a:pt x="14" y="25"/>
                      <a:pt x="18" y="20"/>
                    </a:cubicBezTo>
                    <a:cubicBezTo>
                      <a:pt x="21" y="14"/>
                      <a:pt x="25" y="9"/>
                      <a:pt x="2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Freeform 9"/>
              <p:cNvSpPr/>
              <p:nvPr/>
            </p:nvSpPr>
            <p:spPr bwMode="auto">
              <a:xfrm>
                <a:off x="2580" y="639"/>
                <a:ext cx="56" cy="107"/>
              </a:xfrm>
              <a:custGeom>
                <a:avLst/>
                <a:gdLst>
                  <a:gd name="T0" fmla="*/ 23 w 24"/>
                  <a:gd name="T1" fmla="*/ 26 h 45"/>
                  <a:gd name="T2" fmla="*/ 13 w 24"/>
                  <a:gd name="T3" fmla="*/ 9 h 45"/>
                  <a:gd name="T4" fmla="*/ 4 w 24"/>
                  <a:gd name="T5" fmla="*/ 0 h 45"/>
                  <a:gd name="T6" fmla="*/ 0 w 24"/>
                  <a:gd name="T7" fmla="*/ 3 h 45"/>
                  <a:gd name="T8" fmla="*/ 8 w 24"/>
                  <a:gd name="T9" fmla="*/ 19 h 45"/>
                  <a:gd name="T10" fmla="*/ 13 w 24"/>
                  <a:gd name="T11" fmla="*/ 29 h 45"/>
                  <a:gd name="T12" fmla="*/ 7 w 24"/>
                  <a:gd name="T13" fmla="*/ 38 h 45"/>
                  <a:gd name="T14" fmla="*/ 10 w 24"/>
                  <a:gd name="T15" fmla="*/ 43 h 45"/>
                  <a:gd name="T16" fmla="*/ 22 w 24"/>
                  <a:gd name="T17" fmla="*/ 32 h 45"/>
                  <a:gd name="T18" fmla="*/ 23 w 24"/>
                  <a:gd name="T1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45">
                    <a:moveTo>
                      <a:pt x="23" y="26"/>
                    </a:moveTo>
                    <a:cubicBezTo>
                      <a:pt x="19" y="20"/>
                      <a:pt x="16" y="14"/>
                      <a:pt x="13" y="9"/>
                    </a:cubicBezTo>
                    <a:cubicBezTo>
                      <a:pt x="11" y="4"/>
                      <a:pt x="9" y="0"/>
                      <a:pt x="4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9"/>
                      <a:pt x="5" y="15"/>
                      <a:pt x="8" y="19"/>
                    </a:cubicBezTo>
                    <a:cubicBezTo>
                      <a:pt x="10" y="23"/>
                      <a:pt x="11" y="26"/>
                      <a:pt x="13" y="29"/>
                    </a:cubicBezTo>
                    <a:cubicBezTo>
                      <a:pt x="15" y="31"/>
                      <a:pt x="8" y="37"/>
                      <a:pt x="7" y="38"/>
                    </a:cubicBezTo>
                    <a:cubicBezTo>
                      <a:pt x="4" y="40"/>
                      <a:pt x="7" y="45"/>
                      <a:pt x="10" y="43"/>
                    </a:cubicBezTo>
                    <a:cubicBezTo>
                      <a:pt x="16" y="41"/>
                      <a:pt x="18" y="36"/>
                      <a:pt x="22" y="32"/>
                    </a:cubicBezTo>
                    <a:cubicBezTo>
                      <a:pt x="23" y="30"/>
                      <a:pt x="24" y="28"/>
                      <a:pt x="23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Freeform 10"/>
              <p:cNvSpPr/>
              <p:nvPr/>
            </p:nvSpPr>
            <p:spPr bwMode="auto">
              <a:xfrm>
                <a:off x="2530" y="501"/>
                <a:ext cx="45" cy="88"/>
              </a:xfrm>
              <a:custGeom>
                <a:avLst/>
                <a:gdLst>
                  <a:gd name="T0" fmla="*/ 19 w 19"/>
                  <a:gd name="T1" fmla="*/ 34 h 37"/>
                  <a:gd name="T2" fmla="*/ 15 w 19"/>
                  <a:gd name="T3" fmla="*/ 19 h 37"/>
                  <a:gd name="T4" fmla="*/ 8 w 19"/>
                  <a:gd name="T5" fmla="*/ 3 h 37"/>
                  <a:gd name="T6" fmla="*/ 2 w 19"/>
                  <a:gd name="T7" fmla="*/ 5 h 37"/>
                  <a:gd name="T8" fmla="*/ 8 w 19"/>
                  <a:gd name="T9" fmla="*/ 19 h 37"/>
                  <a:gd name="T10" fmla="*/ 16 w 19"/>
                  <a:gd name="T11" fmla="*/ 35 h 37"/>
                  <a:gd name="T12" fmla="*/ 19 w 19"/>
                  <a:gd name="T13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7">
                    <a:moveTo>
                      <a:pt x="19" y="34"/>
                    </a:moveTo>
                    <a:cubicBezTo>
                      <a:pt x="18" y="29"/>
                      <a:pt x="17" y="24"/>
                      <a:pt x="15" y="19"/>
                    </a:cubicBezTo>
                    <a:cubicBezTo>
                      <a:pt x="13" y="13"/>
                      <a:pt x="11" y="7"/>
                      <a:pt x="8" y="3"/>
                    </a:cubicBezTo>
                    <a:cubicBezTo>
                      <a:pt x="6" y="0"/>
                      <a:pt x="0" y="1"/>
                      <a:pt x="2" y="5"/>
                    </a:cubicBezTo>
                    <a:cubicBezTo>
                      <a:pt x="3" y="10"/>
                      <a:pt x="6" y="14"/>
                      <a:pt x="8" y="19"/>
                    </a:cubicBezTo>
                    <a:cubicBezTo>
                      <a:pt x="11" y="24"/>
                      <a:pt x="14" y="29"/>
                      <a:pt x="16" y="35"/>
                    </a:cubicBezTo>
                    <a:cubicBezTo>
                      <a:pt x="16" y="37"/>
                      <a:pt x="19" y="36"/>
                      <a:pt x="19" y="3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Freeform 11"/>
              <p:cNvSpPr/>
              <p:nvPr/>
            </p:nvSpPr>
            <p:spPr bwMode="auto">
              <a:xfrm>
                <a:off x="2490" y="377"/>
                <a:ext cx="42" cy="78"/>
              </a:xfrm>
              <a:custGeom>
                <a:avLst/>
                <a:gdLst>
                  <a:gd name="T0" fmla="*/ 15 w 18"/>
                  <a:gd name="T1" fmla="*/ 25 h 33"/>
                  <a:gd name="T2" fmla="*/ 11 w 18"/>
                  <a:gd name="T3" fmla="*/ 14 h 33"/>
                  <a:gd name="T4" fmla="*/ 8 w 18"/>
                  <a:gd name="T5" fmla="*/ 4 h 33"/>
                  <a:gd name="T6" fmla="*/ 1 w 18"/>
                  <a:gd name="T7" fmla="*/ 4 h 33"/>
                  <a:gd name="T8" fmla="*/ 1 w 18"/>
                  <a:gd name="T9" fmla="*/ 16 h 33"/>
                  <a:gd name="T10" fmla="*/ 8 w 18"/>
                  <a:gd name="T11" fmla="*/ 29 h 33"/>
                  <a:gd name="T12" fmla="*/ 15 w 18"/>
                  <a:gd name="T13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3">
                    <a:moveTo>
                      <a:pt x="15" y="25"/>
                    </a:moveTo>
                    <a:cubicBezTo>
                      <a:pt x="14" y="21"/>
                      <a:pt x="12" y="18"/>
                      <a:pt x="11" y="14"/>
                    </a:cubicBezTo>
                    <a:cubicBezTo>
                      <a:pt x="10" y="11"/>
                      <a:pt x="9" y="7"/>
                      <a:pt x="8" y="4"/>
                    </a:cubicBezTo>
                    <a:cubicBezTo>
                      <a:pt x="7" y="0"/>
                      <a:pt x="2" y="0"/>
                      <a:pt x="1" y="4"/>
                    </a:cubicBezTo>
                    <a:cubicBezTo>
                      <a:pt x="0" y="8"/>
                      <a:pt x="0" y="11"/>
                      <a:pt x="1" y="16"/>
                    </a:cubicBezTo>
                    <a:cubicBezTo>
                      <a:pt x="3" y="20"/>
                      <a:pt x="5" y="25"/>
                      <a:pt x="8" y="29"/>
                    </a:cubicBezTo>
                    <a:cubicBezTo>
                      <a:pt x="11" y="33"/>
                      <a:pt x="18" y="29"/>
                      <a:pt x="15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Freeform 12"/>
              <p:cNvSpPr/>
              <p:nvPr/>
            </p:nvSpPr>
            <p:spPr bwMode="auto">
              <a:xfrm>
                <a:off x="2466" y="310"/>
                <a:ext cx="97" cy="55"/>
              </a:xfrm>
              <a:custGeom>
                <a:avLst/>
                <a:gdLst>
                  <a:gd name="T0" fmla="*/ 39 w 41"/>
                  <a:gd name="T1" fmla="*/ 5 h 23"/>
                  <a:gd name="T2" fmla="*/ 24 w 41"/>
                  <a:gd name="T3" fmla="*/ 1 h 23"/>
                  <a:gd name="T4" fmla="*/ 5 w 41"/>
                  <a:gd name="T5" fmla="*/ 1 h 23"/>
                  <a:gd name="T6" fmla="*/ 0 w 41"/>
                  <a:gd name="T7" fmla="*/ 6 h 23"/>
                  <a:gd name="T8" fmla="*/ 7 w 41"/>
                  <a:gd name="T9" fmla="*/ 19 h 23"/>
                  <a:gd name="T10" fmla="*/ 12 w 41"/>
                  <a:gd name="T11" fmla="*/ 16 h 23"/>
                  <a:gd name="T12" fmla="*/ 10 w 41"/>
                  <a:gd name="T13" fmla="*/ 10 h 23"/>
                  <a:gd name="T14" fmla="*/ 22 w 41"/>
                  <a:gd name="T15" fmla="*/ 11 h 23"/>
                  <a:gd name="T16" fmla="*/ 38 w 41"/>
                  <a:gd name="T17" fmla="*/ 11 h 23"/>
                  <a:gd name="T18" fmla="*/ 39 w 41"/>
                  <a:gd name="T1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23">
                    <a:moveTo>
                      <a:pt x="39" y="5"/>
                    </a:moveTo>
                    <a:cubicBezTo>
                      <a:pt x="35" y="1"/>
                      <a:pt x="29" y="1"/>
                      <a:pt x="24" y="1"/>
                    </a:cubicBezTo>
                    <a:cubicBezTo>
                      <a:pt x="18" y="0"/>
                      <a:pt x="11" y="1"/>
                      <a:pt x="5" y="1"/>
                    </a:cubicBezTo>
                    <a:cubicBezTo>
                      <a:pt x="2" y="1"/>
                      <a:pt x="0" y="4"/>
                      <a:pt x="0" y="6"/>
                    </a:cubicBezTo>
                    <a:cubicBezTo>
                      <a:pt x="1" y="11"/>
                      <a:pt x="4" y="15"/>
                      <a:pt x="7" y="19"/>
                    </a:cubicBezTo>
                    <a:cubicBezTo>
                      <a:pt x="9" y="23"/>
                      <a:pt x="14" y="20"/>
                      <a:pt x="12" y="16"/>
                    </a:cubicBezTo>
                    <a:cubicBezTo>
                      <a:pt x="11" y="14"/>
                      <a:pt x="10" y="12"/>
                      <a:pt x="10" y="10"/>
                    </a:cubicBezTo>
                    <a:cubicBezTo>
                      <a:pt x="14" y="10"/>
                      <a:pt x="18" y="10"/>
                      <a:pt x="22" y="11"/>
                    </a:cubicBezTo>
                    <a:cubicBezTo>
                      <a:pt x="27" y="11"/>
                      <a:pt x="33" y="13"/>
                      <a:pt x="38" y="11"/>
                    </a:cubicBezTo>
                    <a:cubicBezTo>
                      <a:pt x="40" y="10"/>
                      <a:pt x="41" y="7"/>
                      <a:pt x="39" y="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Freeform 13"/>
              <p:cNvSpPr/>
              <p:nvPr/>
            </p:nvSpPr>
            <p:spPr bwMode="auto">
              <a:xfrm>
                <a:off x="2615" y="313"/>
                <a:ext cx="88" cy="21"/>
              </a:xfrm>
              <a:custGeom>
                <a:avLst/>
                <a:gdLst>
                  <a:gd name="T0" fmla="*/ 34 w 37"/>
                  <a:gd name="T1" fmla="*/ 1 h 9"/>
                  <a:gd name="T2" fmla="*/ 3 w 37"/>
                  <a:gd name="T3" fmla="*/ 1 h 9"/>
                  <a:gd name="T4" fmla="*/ 3 w 37"/>
                  <a:gd name="T5" fmla="*/ 7 h 9"/>
                  <a:gd name="T6" fmla="*/ 34 w 37"/>
                  <a:gd name="T7" fmla="*/ 7 h 9"/>
                  <a:gd name="T8" fmla="*/ 34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4" y="1"/>
                    </a:moveTo>
                    <a:cubicBezTo>
                      <a:pt x="24" y="0"/>
                      <a:pt x="13" y="0"/>
                      <a:pt x="3" y="1"/>
                    </a:cubicBezTo>
                    <a:cubicBezTo>
                      <a:pt x="0" y="2"/>
                      <a:pt x="0" y="7"/>
                      <a:pt x="3" y="7"/>
                    </a:cubicBezTo>
                    <a:cubicBezTo>
                      <a:pt x="13" y="8"/>
                      <a:pt x="24" y="9"/>
                      <a:pt x="34" y="7"/>
                    </a:cubicBezTo>
                    <a:cubicBezTo>
                      <a:pt x="37" y="7"/>
                      <a:pt x="37" y="2"/>
                      <a:pt x="3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2760" y="310"/>
                <a:ext cx="78" cy="24"/>
              </a:xfrm>
              <a:custGeom>
                <a:avLst/>
                <a:gdLst>
                  <a:gd name="T0" fmla="*/ 30 w 33"/>
                  <a:gd name="T1" fmla="*/ 2 h 10"/>
                  <a:gd name="T2" fmla="*/ 4 w 33"/>
                  <a:gd name="T3" fmla="*/ 2 h 10"/>
                  <a:gd name="T4" fmla="*/ 4 w 33"/>
                  <a:gd name="T5" fmla="*/ 8 h 10"/>
                  <a:gd name="T6" fmla="*/ 30 w 33"/>
                  <a:gd name="T7" fmla="*/ 8 h 10"/>
                  <a:gd name="T8" fmla="*/ 30 w 33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">
                    <a:moveTo>
                      <a:pt x="30" y="2"/>
                    </a:moveTo>
                    <a:cubicBezTo>
                      <a:pt x="22" y="0"/>
                      <a:pt x="12" y="1"/>
                      <a:pt x="4" y="2"/>
                    </a:cubicBezTo>
                    <a:cubicBezTo>
                      <a:pt x="0" y="3"/>
                      <a:pt x="0" y="8"/>
                      <a:pt x="4" y="8"/>
                    </a:cubicBezTo>
                    <a:cubicBezTo>
                      <a:pt x="12" y="9"/>
                      <a:pt x="22" y="10"/>
                      <a:pt x="30" y="8"/>
                    </a:cubicBezTo>
                    <a:cubicBezTo>
                      <a:pt x="33" y="7"/>
                      <a:pt x="33" y="3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2925" y="305"/>
                <a:ext cx="71" cy="24"/>
              </a:xfrm>
              <a:custGeom>
                <a:avLst/>
                <a:gdLst>
                  <a:gd name="T0" fmla="*/ 27 w 30"/>
                  <a:gd name="T1" fmla="*/ 1 h 10"/>
                  <a:gd name="T2" fmla="*/ 4 w 30"/>
                  <a:gd name="T3" fmla="*/ 2 h 10"/>
                  <a:gd name="T4" fmla="*/ 4 w 30"/>
                  <a:gd name="T5" fmla="*/ 8 h 10"/>
                  <a:gd name="T6" fmla="*/ 27 w 30"/>
                  <a:gd name="T7" fmla="*/ 8 h 10"/>
                  <a:gd name="T8" fmla="*/ 27 w 3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0">
                    <a:moveTo>
                      <a:pt x="27" y="1"/>
                    </a:moveTo>
                    <a:cubicBezTo>
                      <a:pt x="20" y="0"/>
                      <a:pt x="11" y="1"/>
                      <a:pt x="4" y="2"/>
                    </a:cubicBezTo>
                    <a:cubicBezTo>
                      <a:pt x="0" y="2"/>
                      <a:pt x="0" y="7"/>
                      <a:pt x="4" y="8"/>
                    </a:cubicBezTo>
                    <a:cubicBezTo>
                      <a:pt x="11" y="9"/>
                      <a:pt x="20" y="10"/>
                      <a:pt x="27" y="8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16"/>
              <p:cNvSpPr/>
              <p:nvPr/>
            </p:nvSpPr>
            <p:spPr bwMode="auto">
              <a:xfrm>
                <a:off x="3086" y="310"/>
                <a:ext cx="90" cy="24"/>
              </a:xfrm>
              <a:custGeom>
                <a:avLst/>
                <a:gdLst>
                  <a:gd name="T0" fmla="*/ 35 w 38"/>
                  <a:gd name="T1" fmla="*/ 3 h 10"/>
                  <a:gd name="T2" fmla="*/ 3 w 38"/>
                  <a:gd name="T3" fmla="*/ 1 h 10"/>
                  <a:gd name="T4" fmla="*/ 2 w 38"/>
                  <a:gd name="T5" fmla="*/ 5 h 10"/>
                  <a:gd name="T6" fmla="*/ 35 w 38"/>
                  <a:gd name="T7" fmla="*/ 8 h 10"/>
                  <a:gd name="T8" fmla="*/ 35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3"/>
                    </a:moveTo>
                    <a:cubicBezTo>
                      <a:pt x="25" y="1"/>
                      <a:pt x="13" y="2"/>
                      <a:pt x="3" y="1"/>
                    </a:cubicBezTo>
                    <a:cubicBezTo>
                      <a:pt x="0" y="0"/>
                      <a:pt x="0" y="4"/>
                      <a:pt x="2" y="5"/>
                    </a:cubicBezTo>
                    <a:cubicBezTo>
                      <a:pt x="12" y="9"/>
                      <a:pt x="25" y="10"/>
                      <a:pt x="35" y="8"/>
                    </a:cubicBezTo>
                    <a:cubicBezTo>
                      <a:pt x="38" y="7"/>
                      <a:pt x="38" y="3"/>
                      <a:pt x="35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17"/>
              <p:cNvSpPr/>
              <p:nvPr/>
            </p:nvSpPr>
            <p:spPr bwMode="auto">
              <a:xfrm>
                <a:off x="3233" y="305"/>
                <a:ext cx="93" cy="22"/>
              </a:xfrm>
              <a:custGeom>
                <a:avLst/>
                <a:gdLst>
                  <a:gd name="T0" fmla="*/ 35 w 39"/>
                  <a:gd name="T1" fmla="*/ 2 h 9"/>
                  <a:gd name="T2" fmla="*/ 5 w 39"/>
                  <a:gd name="T3" fmla="*/ 1 h 9"/>
                  <a:gd name="T4" fmla="*/ 5 w 39"/>
                  <a:gd name="T5" fmla="*/ 8 h 9"/>
                  <a:gd name="T6" fmla="*/ 35 w 39"/>
                  <a:gd name="T7" fmla="*/ 8 h 9"/>
                  <a:gd name="T8" fmla="*/ 35 w 39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9">
                    <a:moveTo>
                      <a:pt x="35" y="2"/>
                    </a:moveTo>
                    <a:cubicBezTo>
                      <a:pt x="25" y="0"/>
                      <a:pt x="1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15" y="9"/>
                      <a:pt x="25" y="9"/>
                      <a:pt x="35" y="8"/>
                    </a:cubicBezTo>
                    <a:cubicBezTo>
                      <a:pt x="39" y="8"/>
                      <a:pt x="39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383" y="301"/>
                <a:ext cx="106" cy="31"/>
              </a:xfrm>
              <a:custGeom>
                <a:avLst/>
                <a:gdLst>
                  <a:gd name="T0" fmla="*/ 42 w 45"/>
                  <a:gd name="T1" fmla="*/ 4 h 13"/>
                  <a:gd name="T2" fmla="*/ 7 w 45"/>
                  <a:gd name="T3" fmla="*/ 1 h 13"/>
                  <a:gd name="T4" fmla="*/ 5 w 45"/>
                  <a:gd name="T5" fmla="*/ 8 h 13"/>
                  <a:gd name="T6" fmla="*/ 42 w 45"/>
                  <a:gd name="T7" fmla="*/ 10 h 13"/>
                  <a:gd name="T8" fmla="*/ 42 w 4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3">
                    <a:moveTo>
                      <a:pt x="42" y="4"/>
                    </a:moveTo>
                    <a:cubicBezTo>
                      <a:pt x="31" y="1"/>
                      <a:pt x="18" y="2"/>
                      <a:pt x="7" y="1"/>
                    </a:cubicBezTo>
                    <a:cubicBezTo>
                      <a:pt x="2" y="0"/>
                      <a:pt x="0" y="7"/>
                      <a:pt x="5" y="8"/>
                    </a:cubicBezTo>
                    <a:cubicBezTo>
                      <a:pt x="16" y="11"/>
                      <a:pt x="30" y="13"/>
                      <a:pt x="42" y="10"/>
                    </a:cubicBezTo>
                    <a:cubicBezTo>
                      <a:pt x="45" y="9"/>
                      <a:pt x="45" y="5"/>
                      <a:pt x="42" y="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2561" y="1069"/>
                <a:ext cx="83" cy="22"/>
              </a:xfrm>
              <a:custGeom>
                <a:avLst/>
                <a:gdLst>
                  <a:gd name="T0" fmla="*/ 31 w 35"/>
                  <a:gd name="T1" fmla="*/ 0 h 9"/>
                  <a:gd name="T2" fmla="*/ 4 w 35"/>
                  <a:gd name="T3" fmla="*/ 3 h 9"/>
                  <a:gd name="T4" fmla="*/ 4 w 35"/>
                  <a:gd name="T5" fmla="*/ 9 h 9"/>
                  <a:gd name="T6" fmla="*/ 31 w 35"/>
                  <a:gd name="T7" fmla="*/ 6 h 9"/>
                  <a:gd name="T8" fmla="*/ 31 w 35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9">
                    <a:moveTo>
                      <a:pt x="31" y="0"/>
                    </a:moveTo>
                    <a:cubicBezTo>
                      <a:pt x="22" y="0"/>
                      <a:pt x="13" y="2"/>
                      <a:pt x="4" y="3"/>
                    </a:cubicBezTo>
                    <a:cubicBezTo>
                      <a:pt x="0" y="3"/>
                      <a:pt x="0" y="8"/>
                      <a:pt x="4" y="9"/>
                    </a:cubicBezTo>
                    <a:cubicBezTo>
                      <a:pt x="13" y="9"/>
                      <a:pt x="22" y="7"/>
                      <a:pt x="31" y="6"/>
                    </a:cubicBezTo>
                    <a:cubicBezTo>
                      <a:pt x="35" y="6"/>
                      <a:pt x="35" y="0"/>
                      <a:pt x="3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717" y="1065"/>
                <a:ext cx="71" cy="14"/>
              </a:xfrm>
              <a:custGeom>
                <a:avLst/>
                <a:gdLst>
                  <a:gd name="T0" fmla="*/ 27 w 30"/>
                  <a:gd name="T1" fmla="*/ 0 h 6"/>
                  <a:gd name="T2" fmla="*/ 3 w 30"/>
                  <a:gd name="T3" fmla="*/ 0 h 6"/>
                  <a:gd name="T4" fmla="*/ 3 w 30"/>
                  <a:gd name="T5" fmla="*/ 5 h 6"/>
                  <a:gd name="T6" fmla="*/ 27 w 30"/>
                  <a:gd name="T7" fmla="*/ 5 h 6"/>
                  <a:gd name="T8" fmla="*/ 27 w 3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">
                    <a:moveTo>
                      <a:pt x="27" y="0"/>
                    </a:moveTo>
                    <a:cubicBezTo>
                      <a:pt x="19" y="0"/>
                      <a:pt x="11" y="0"/>
                      <a:pt x="3" y="0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11" y="5"/>
                      <a:pt x="19" y="6"/>
                      <a:pt x="27" y="5"/>
                    </a:cubicBezTo>
                    <a:cubicBezTo>
                      <a:pt x="30" y="5"/>
                      <a:pt x="30" y="1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1"/>
              <p:cNvSpPr/>
              <p:nvPr/>
            </p:nvSpPr>
            <p:spPr bwMode="auto">
              <a:xfrm>
                <a:off x="2857" y="1055"/>
                <a:ext cx="80" cy="19"/>
              </a:xfrm>
              <a:custGeom>
                <a:avLst/>
                <a:gdLst>
                  <a:gd name="T0" fmla="*/ 31 w 34"/>
                  <a:gd name="T1" fmla="*/ 1 h 8"/>
                  <a:gd name="T2" fmla="*/ 18 w 34"/>
                  <a:gd name="T3" fmla="*/ 1 h 8"/>
                  <a:gd name="T4" fmla="*/ 3 w 34"/>
                  <a:gd name="T5" fmla="*/ 2 h 8"/>
                  <a:gd name="T6" fmla="*/ 3 w 34"/>
                  <a:gd name="T7" fmla="*/ 6 h 8"/>
                  <a:gd name="T8" fmla="*/ 17 w 34"/>
                  <a:gd name="T9" fmla="*/ 7 h 8"/>
                  <a:gd name="T10" fmla="*/ 31 w 34"/>
                  <a:gd name="T11" fmla="*/ 7 h 8"/>
                  <a:gd name="T12" fmla="*/ 31 w 34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">
                    <a:moveTo>
                      <a:pt x="31" y="1"/>
                    </a:moveTo>
                    <a:cubicBezTo>
                      <a:pt x="27" y="0"/>
                      <a:pt x="23" y="1"/>
                      <a:pt x="18" y="1"/>
                    </a:cubicBezTo>
                    <a:cubicBezTo>
                      <a:pt x="13" y="1"/>
                      <a:pt x="8" y="2"/>
                      <a:pt x="3" y="2"/>
                    </a:cubicBezTo>
                    <a:cubicBezTo>
                      <a:pt x="0" y="2"/>
                      <a:pt x="0" y="6"/>
                      <a:pt x="3" y="6"/>
                    </a:cubicBezTo>
                    <a:cubicBezTo>
                      <a:pt x="8" y="7"/>
                      <a:pt x="12" y="7"/>
                      <a:pt x="17" y="7"/>
                    </a:cubicBezTo>
                    <a:cubicBezTo>
                      <a:pt x="21" y="7"/>
                      <a:pt x="26" y="8"/>
                      <a:pt x="31" y="7"/>
                    </a:cubicBezTo>
                    <a:cubicBezTo>
                      <a:pt x="34" y="6"/>
                      <a:pt x="34" y="2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"/>
              <p:cNvSpPr/>
              <p:nvPr/>
            </p:nvSpPr>
            <p:spPr bwMode="auto">
              <a:xfrm>
                <a:off x="2989" y="1043"/>
                <a:ext cx="71" cy="22"/>
              </a:xfrm>
              <a:custGeom>
                <a:avLst/>
                <a:gdLst>
                  <a:gd name="T0" fmla="*/ 27 w 30"/>
                  <a:gd name="T1" fmla="*/ 1 h 9"/>
                  <a:gd name="T2" fmla="*/ 4 w 30"/>
                  <a:gd name="T3" fmla="*/ 1 h 9"/>
                  <a:gd name="T4" fmla="*/ 4 w 30"/>
                  <a:gd name="T5" fmla="*/ 7 h 9"/>
                  <a:gd name="T6" fmla="*/ 27 w 30"/>
                  <a:gd name="T7" fmla="*/ 7 h 9"/>
                  <a:gd name="T8" fmla="*/ 27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7" y="1"/>
                    </a:moveTo>
                    <a:cubicBezTo>
                      <a:pt x="19" y="0"/>
                      <a:pt x="12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8"/>
                      <a:pt x="19" y="9"/>
                      <a:pt x="27" y="7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"/>
              <p:cNvSpPr/>
              <p:nvPr/>
            </p:nvSpPr>
            <p:spPr bwMode="auto">
              <a:xfrm>
                <a:off x="3124" y="1041"/>
                <a:ext cx="81" cy="24"/>
              </a:xfrm>
              <a:custGeom>
                <a:avLst/>
                <a:gdLst>
                  <a:gd name="T0" fmla="*/ 32 w 34"/>
                  <a:gd name="T1" fmla="*/ 3 h 10"/>
                  <a:gd name="T2" fmla="*/ 4 w 34"/>
                  <a:gd name="T3" fmla="*/ 0 h 10"/>
                  <a:gd name="T4" fmla="*/ 4 w 34"/>
                  <a:gd name="T5" fmla="*/ 6 h 10"/>
                  <a:gd name="T6" fmla="*/ 32 w 34"/>
                  <a:gd name="T7" fmla="*/ 8 h 10"/>
                  <a:gd name="T8" fmla="*/ 32 w 3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0">
                    <a:moveTo>
                      <a:pt x="32" y="3"/>
                    </a:moveTo>
                    <a:cubicBezTo>
                      <a:pt x="23" y="1"/>
                      <a:pt x="13" y="0"/>
                      <a:pt x="4" y="0"/>
                    </a:cubicBezTo>
                    <a:cubicBezTo>
                      <a:pt x="0" y="0"/>
                      <a:pt x="0" y="5"/>
                      <a:pt x="4" y="6"/>
                    </a:cubicBezTo>
                    <a:cubicBezTo>
                      <a:pt x="13" y="6"/>
                      <a:pt x="22" y="10"/>
                      <a:pt x="32" y="8"/>
                    </a:cubicBezTo>
                    <a:cubicBezTo>
                      <a:pt x="34" y="7"/>
                      <a:pt x="34" y="3"/>
                      <a:pt x="32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4"/>
              <p:cNvSpPr/>
              <p:nvPr/>
            </p:nvSpPr>
            <p:spPr bwMode="auto">
              <a:xfrm>
                <a:off x="3259" y="1029"/>
                <a:ext cx="88" cy="26"/>
              </a:xfrm>
              <a:custGeom>
                <a:avLst/>
                <a:gdLst>
                  <a:gd name="T0" fmla="*/ 34 w 37"/>
                  <a:gd name="T1" fmla="*/ 2 h 11"/>
                  <a:gd name="T2" fmla="*/ 4 w 37"/>
                  <a:gd name="T3" fmla="*/ 2 h 11"/>
                  <a:gd name="T4" fmla="*/ 4 w 37"/>
                  <a:gd name="T5" fmla="*/ 9 h 11"/>
                  <a:gd name="T6" fmla="*/ 34 w 37"/>
                  <a:gd name="T7" fmla="*/ 8 h 11"/>
                  <a:gd name="T8" fmla="*/ 34 w 37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1">
                    <a:moveTo>
                      <a:pt x="34" y="2"/>
                    </a:moveTo>
                    <a:cubicBezTo>
                      <a:pt x="25" y="0"/>
                      <a:pt x="14" y="2"/>
                      <a:pt x="4" y="2"/>
                    </a:cubicBezTo>
                    <a:cubicBezTo>
                      <a:pt x="0" y="2"/>
                      <a:pt x="0" y="8"/>
                      <a:pt x="4" y="9"/>
                    </a:cubicBezTo>
                    <a:cubicBezTo>
                      <a:pt x="14" y="9"/>
                      <a:pt x="25" y="11"/>
                      <a:pt x="34" y="8"/>
                    </a:cubicBezTo>
                    <a:cubicBezTo>
                      <a:pt x="37" y="8"/>
                      <a:pt x="37" y="3"/>
                      <a:pt x="34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25"/>
              <p:cNvSpPr/>
              <p:nvPr/>
            </p:nvSpPr>
            <p:spPr bwMode="auto">
              <a:xfrm>
                <a:off x="3418" y="1046"/>
                <a:ext cx="71" cy="16"/>
              </a:xfrm>
              <a:custGeom>
                <a:avLst/>
                <a:gdLst>
                  <a:gd name="T0" fmla="*/ 26 w 30"/>
                  <a:gd name="T1" fmla="*/ 0 h 7"/>
                  <a:gd name="T2" fmla="*/ 4 w 30"/>
                  <a:gd name="T3" fmla="*/ 1 h 7"/>
                  <a:gd name="T4" fmla="*/ 4 w 30"/>
                  <a:gd name="T5" fmla="*/ 6 h 7"/>
                  <a:gd name="T6" fmla="*/ 26 w 30"/>
                  <a:gd name="T7" fmla="*/ 6 h 7"/>
                  <a:gd name="T8" fmla="*/ 26 w 3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7">
                    <a:moveTo>
                      <a:pt x="26" y="0"/>
                    </a:moveTo>
                    <a:cubicBezTo>
                      <a:pt x="18" y="0"/>
                      <a:pt x="11" y="0"/>
                      <a:pt x="4" y="1"/>
                    </a:cubicBezTo>
                    <a:cubicBezTo>
                      <a:pt x="0" y="1"/>
                      <a:pt x="0" y="6"/>
                      <a:pt x="4" y="6"/>
                    </a:cubicBezTo>
                    <a:cubicBezTo>
                      <a:pt x="11" y="6"/>
                      <a:pt x="18" y="7"/>
                      <a:pt x="26" y="6"/>
                    </a:cubicBezTo>
                    <a:cubicBezTo>
                      <a:pt x="30" y="6"/>
                      <a:pt x="30" y="1"/>
                      <a:pt x="2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26"/>
              <p:cNvSpPr/>
              <p:nvPr/>
            </p:nvSpPr>
            <p:spPr bwMode="auto">
              <a:xfrm>
                <a:off x="3574" y="1034"/>
                <a:ext cx="90" cy="24"/>
              </a:xfrm>
              <a:custGeom>
                <a:avLst/>
                <a:gdLst>
                  <a:gd name="T0" fmla="*/ 34 w 38"/>
                  <a:gd name="T1" fmla="*/ 3 h 10"/>
                  <a:gd name="T2" fmla="*/ 5 w 38"/>
                  <a:gd name="T3" fmla="*/ 0 h 10"/>
                  <a:gd name="T4" fmla="*/ 4 w 38"/>
                  <a:gd name="T5" fmla="*/ 6 h 10"/>
                  <a:gd name="T6" fmla="*/ 34 w 38"/>
                  <a:gd name="T7" fmla="*/ 8 h 10"/>
                  <a:gd name="T8" fmla="*/ 34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4" y="3"/>
                    </a:moveTo>
                    <a:cubicBezTo>
                      <a:pt x="25" y="2"/>
                      <a:pt x="15" y="2"/>
                      <a:pt x="5" y="0"/>
                    </a:cubicBezTo>
                    <a:cubicBezTo>
                      <a:pt x="1" y="0"/>
                      <a:pt x="0" y="5"/>
                      <a:pt x="4" y="6"/>
                    </a:cubicBezTo>
                    <a:cubicBezTo>
                      <a:pt x="14" y="9"/>
                      <a:pt x="24" y="10"/>
                      <a:pt x="34" y="8"/>
                    </a:cubicBezTo>
                    <a:cubicBezTo>
                      <a:pt x="38" y="8"/>
                      <a:pt x="38" y="3"/>
                      <a:pt x="3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Freeform 27"/>
              <p:cNvSpPr/>
              <p:nvPr/>
            </p:nvSpPr>
            <p:spPr bwMode="auto">
              <a:xfrm>
                <a:off x="3738" y="1031"/>
                <a:ext cx="90" cy="24"/>
              </a:xfrm>
              <a:custGeom>
                <a:avLst/>
                <a:gdLst>
                  <a:gd name="T0" fmla="*/ 35 w 38"/>
                  <a:gd name="T1" fmla="*/ 2 h 10"/>
                  <a:gd name="T2" fmla="*/ 4 w 38"/>
                  <a:gd name="T3" fmla="*/ 4 h 10"/>
                  <a:gd name="T4" fmla="*/ 6 w 38"/>
                  <a:gd name="T5" fmla="*/ 10 h 10"/>
                  <a:gd name="T6" fmla="*/ 35 w 38"/>
                  <a:gd name="T7" fmla="*/ 7 h 10"/>
                  <a:gd name="T8" fmla="*/ 35 w 38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2"/>
                    </a:moveTo>
                    <a:cubicBezTo>
                      <a:pt x="25" y="0"/>
                      <a:pt x="14" y="1"/>
                      <a:pt x="4" y="4"/>
                    </a:cubicBezTo>
                    <a:cubicBezTo>
                      <a:pt x="0" y="5"/>
                      <a:pt x="2" y="10"/>
                      <a:pt x="6" y="10"/>
                    </a:cubicBezTo>
                    <a:cubicBezTo>
                      <a:pt x="15" y="8"/>
                      <a:pt x="25" y="8"/>
                      <a:pt x="35" y="7"/>
                    </a:cubicBezTo>
                    <a:cubicBezTo>
                      <a:pt x="38" y="7"/>
                      <a:pt x="38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 28"/>
              <p:cNvSpPr/>
              <p:nvPr/>
            </p:nvSpPr>
            <p:spPr bwMode="auto">
              <a:xfrm>
                <a:off x="3904" y="1039"/>
                <a:ext cx="85" cy="19"/>
              </a:xfrm>
              <a:custGeom>
                <a:avLst/>
                <a:gdLst>
                  <a:gd name="T0" fmla="*/ 31 w 36"/>
                  <a:gd name="T1" fmla="*/ 1 h 8"/>
                  <a:gd name="T2" fmla="*/ 4 w 36"/>
                  <a:gd name="T3" fmla="*/ 1 h 8"/>
                  <a:gd name="T4" fmla="*/ 4 w 36"/>
                  <a:gd name="T5" fmla="*/ 7 h 8"/>
                  <a:gd name="T6" fmla="*/ 31 w 36"/>
                  <a:gd name="T7" fmla="*/ 7 h 8"/>
                  <a:gd name="T8" fmla="*/ 31 w 3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1" y="1"/>
                    </a:moveTo>
                    <a:cubicBezTo>
                      <a:pt x="22" y="0"/>
                      <a:pt x="13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3" y="8"/>
                      <a:pt x="22" y="8"/>
                      <a:pt x="31" y="7"/>
                    </a:cubicBezTo>
                    <a:cubicBezTo>
                      <a:pt x="36" y="7"/>
                      <a:pt x="36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Freeform 29"/>
              <p:cNvSpPr/>
              <p:nvPr/>
            </p:nvSpPr>
            <p:spPr bwMode="auto">
              <a:xfrm>
                <a:off x="4074" y="1031"/>
                <a:ext cx="83" cy="24"/>
              </a:xfrm>
              <a:custGeom>
                <a:avLst/>
                <a:gdLst>
                  <a:gd name="T0" fmla="*/ 30 w 35"/>
                  <a:gd name="T1" fmla="*/ 2 h 10"/>
                  <a:gd name="T2" fmla="*/ 5 w 35"/>
                  <a:gd name="T3" fmla="*/ 1 h 10"/>
                  <a:gd name="T4" fmla="*/ 3 w 35"/>
                  <a:gd name="T5" fmla="*/ 7 h 10"/>
                  <a:gd name="T6" fmla="*/ 32 w 35"/>
                  <a:gd name="T7" fmla="*/ 7 h 10"/>
                  <a:gd name="T8" fmla="*/ 30 w 35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30" y="2"/>
                    </a:moveTo>
                    <a:cubicBezTo>
                      <a:pt x="22" y="3"/>
                      <a:pt x="13" y="4"/>
                      <a:pt x="5" y="1"/>
                    </a:cubicBezTo>
                    <a:cubicBezTo>
                      <a:pt x="1" y="0"/>
                      <a:pt x="0" y="6"/>
                      <a:pt x="3" y="7"/>
                    </a:cubicBezTo>
                    <a:cubicBezTo>
                      <a:pt x="12" y="10"/>
                      <a:pt x="22" y="10"/>
                      <a:pt x="32" y="7"/>
                    </a:cubicBezTo>
                    <a:cubicBezTo>
                      <a:pt x="35" y="6"/>
                      <a:pt x="34" y="1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 30"/>
              <p:cNvSpPr/>
              <p:nvPr/>
            </p:nvSpPr>
            <p:spPr bwMode="auto">
              <a:xfrm>
                <a:off x="4209" y="1039"/>
                <a:ext cx="90" cy="23"/>
              </a:xfrm>
              <a:custGeom>
                <a:avLst/>
                <a:gdLst>
                  <a:gd name="T0" fmla="*/ 33 w 38"/>
                  <a:gd name="T1" fmla="*/ 0 h 10"/>
                  <a:gd name="T2" fmla="*/ 3 w 38"/>
                  <a:gd name="T3" fmla="*/ 4 h 10"/>
                  <a:gd name="T4" fmla="*/ 5 w 38"/>
                  <a:gd name="T5" fmla="*/ 9 h 10"/>
                  <a:gd name="T6" fmla="*/ 33 w 38"/>
                  <a:gd name="T7" fmla="*/ 7 h 10"/>
                  <a:gd name="T8" fmla="*/ 33 w 38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3" y="0"/>
                    </a:moveTo>
                    <a:cubicBezTo>
                      <a:pt x="23" y="1"/>
                      <a:pt x="13" y="1"/>
                      <a:pt x="3" y="4"/>
                    </a:cubicBezTo>
                    <a:cubicBezTo>
                      <a:pt x="0" y="4"/>
                      <a:pt x="1" y="10"/>
                      <a:pt x="5" y="9"/>
                    </a:cubicBezTo>
                    <a:cubicBezTo>
                      <a:pt x="14" y="7"/>
                      <a:pt x="24" y="7"/>
                      <a:pt x="33" y="7"/>
                    </a:cubicBezTo>
                    <a:cubicBezTo>
                      <a:pt x="38" y="7"/>
                      <a:pt x="38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31"/>
              <p:cNvSpPr/>
              <p:nvPr/>
            </p:nvSpPr>
            <p:spPr bwMode="auto">
              <a:xfrm>
                <a:off x="4373" y="1034"/>
                <a:ext cx="78" cy="28"/>
              </a:xfrm>
              <a:custGeom>
                <a:avLst/>
                <a:gdLst>
                  <a:gd name="T0" fmla="*/ 28 w 33"/>
                  <a:gd name="T1" fmla="*/ 1 h 12"/>
                  <a:gd name="T2" fmla="*/ 4 w 33"/>
                  <a:gd name="T3" fmla="*/ 5 h 12"/>
                  <a:gd name="T4" fmla="*/ 4 w 33"/>
                  <a:gd name="T5" fmla="*/ 12 h 12"/>
                  <a:gd name="T6" fmla="*/ 30 w 33"/>
                  <a:gd name="T7" fmla="*/ 6 h 12"/>
                  <a:gd name="T8" fmla="*/ 28 w 33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2">
                    <a:moveTo>
                      <a:pt x="28" y="1"/>
                    </a:moveTo>
                    <a:cubicBezTo>
                      <a:pt x="20" y="2"/>
                      <a:pt x="12" y="5"/>
                      <a:pt x="4" y="5"/>
                    </a:cubicBezTo>
                    <a:cubicBezTo>
                      <a:pt x="0" y="5"/>
                      <a:pt x="0" y="12"/>
                      <a:pt x="4" y="12"/>
                    </a:cubicBezTo>
                    <a:cubicBezTo>
                      <a:pt x="13" y="11"/>
                      <a:pt x="21" y="9"/>
                      <a:pt x="30" y="6"/>
                    </a:cubicBezTo>
                    <a:cubicBezTo>
                      <a:pt x="33" y="5"/>
                      <a:pt x="31" y="0"/>
                      <a:pt x="28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Freeform 32"/>
              <p:cNvSpPr/>
              <p:nvPr/>
            </p:nvSpPr>
            <p:spPr bwMode="auto">
              <a:xfrm>
                <a:off x="4512" y="1029"/>
                <a:ext cx="95" cy="24"/>
              </a:xfrm>
              <a:custGeom>
                <a:avLst/>
                <a:gdLst>
                  <a:gd name="T0" fmla="*/ 37 w 40"/>
                  <a:gd name="T1" fmla="*/ 0 h 10"/>
                  <a:gd name="T2" fmla="*/ 5 w 40"/>
                  <a:gd name="T3" fmla="*/ 0 h 10"/>
                  <a:gd name="T4" fmla="*/ 5 w 40"/>
                  <a:gd name="T5" fmla="*/ 6 h 10"/>
                  <a:gd name="T6" fmla="*/ 38 w 40"/>
                  <a:gd name="T7" fmla="*/ 5 h 10"/>
                  <a:gd name="T8" fmla="*/ 37 w 4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">
                    <a:moveTo>
                      <a:pt x="37" y="0"/>
                    </a:moveTo>
                    <a:cubicBezTo>
                      <a:pt x="26" y="0"/>
                      <a:pt x="15" y="0"/>
                      <a:pt x="5" y="0"/>
                    </a:cubicBezTo>
                    <a:cubicBezTo>
                      <a:pt x="0" y="0"/>
                      <a:pt x="0" y="6"/>
                      <a:pt x="5" y="6"/>
                    </a:cubicBezTo>
                    <a:cubicBezTo>
                      <a:pt x="15" y="6"/>
                      <a:pt x="28" y="10"/>
                      <a:pt x="38" y="5"/>
                    </a:cubicBezTo>
                    <a:cubicBezTo>
                      <a:pt x="40" y="4"/>
                      <a:pt x="39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Freeform 33"/>
              <p:cNvSpPr/>
              <p:nvPr/>
            </p:nvSpPr>
            <p:spPr bwMode="auto">
              <a:xfrm>
                <a:off x="4652" y="1029"/>
                <a:ext cx="102" cy="26"/>
              </a:xfrm>
              <a:custGeom>
                <a:avLst/>
                <a:gdLst>
                  <a:gd name="T0" fmla="*/ 40 w 43"/>
                  <a:gd name="T1" fmla="*/ 3 h 11"/>
                  <a:gd name="T2" fmla="*/ 4 w 43"/>
                  <a:gd name="T3" fmla="*/ 5 h 11"/>
                  <a:gd name="T4" fmla="*/ 6 w 43"/>
                  <a:gd name="T5" fmla="*/ 11 h 11"/>
                  <a:gd name="T6" fmla="*/ 40 w 43"/>
                  <a:gd name="T7" fmla="*/ 8 h 11"/>
                  <a:gd name="T8" fmla="*/ 40 w 43"/>
                  <a:gd name="T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">
                    <a:moveTo>
                      <a:pt x="40" y="3"/>
                    </a:moveTo>
                    <a:cubicBezTo>
                      <a:pt x="28" y="0"/>
                      <a:pt x="16" y="2"/>
                      <a:pt x="4" y="5"/>
                    </a:cubicBezTo>
                    <a:cubicBezTo>
                      <a:pt x="0" y="6"/>
                      <a:pt x="2" y="11"/>
                      <a:pt x="6" y="11"/>
                    </a:cubicBezTo>
                    <a:cubicBezTo>
                      <a:pt x="17" y="9"/>
                      <a:pt x="29" y="10"/>
                      <a:pt x="40" y="8"/>
                    </a:cubicBezTo>
                    <a:cubicBezTo>
                      <a:pt x="43" y="7"/>
                      <a:pt x="43" y="3"/>
                      <a:pt x="40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4"/>
              <p:cNvSpPr/>
              <p:nvPr/>
            </p:nvSpPr>
            <p:spPr bwMode="auto">
              <a:xfrm>
                <a:off x="4789" y="984"/>
                <a:ext cx="55" cy="74"/>
              </a:xfrm>
              <a:custGeom>
                <a:avLst/>
                <a:gdLst>
                  <a:gd name="T0" fmla="*/ 22 w 23"/>
                  <a:gd name="T1" fmla="*/ 25 h 31"/>
                  <a:gd name="T2" fmla="*/ 5 w 23"/>
                  <a:gd name="T3" fmla="*/ 2 h 31"/>
                  <a:gd name="T4" fmla="*/ 1 w 23"/>
                  <a:gd name="T5" fmla="*/ 6 h 31"/>
                  <a:gd name="T6" fmla="*/ 12 w 23"/>
                  <a:gd name="T7" fmla="*/ 23 h 31"/>
                  <a:gd name="T8" fmla="*/ 6 w 23"/>
                  <a:gd name="T9" fmla="*/ 24 h 31"/>
                  <a:gd name="T10" fmla="*/ 6 w 23"/>
                  <a:gd name="T11" fmla="*/ 30 h 31"/>
                  <a:gd name="T12" fmla="*/ 19 w 23"/>
                  <a:gd name="T13" fmla="*/ 30 h 31"/>
                  <a:gd name="T14" fmla="*/ 22 w 23"/>
                  <a:gd name="T15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1">
                    <a:moveTo>
                      <a:pt x="22" y="25"/>
                    </a:moveTo>
                    <a:cubicBezTo>
                      <a:pt x="17" y="17"/>
                      <a:pt x="13" y="8"/>
                      <a:pt x="5" y="2"/>
                    </a:cubicBezTo>
                    <a:cubicBezTo>
                      <a:pt x="3" y="0"/>
                      <a:pt x="0" y="4"/>
                      <a:pt x="1" y="6"/>
                    </a:cubicBezTo>
                    <a:cubicBezTo>
                      <a:pt x="5" y="12"/>
                      <a:pt x="9" y="18"/>
                      <a:pt x="12" y="23"/>
                    </a:cubicBezTo>
                    <a:cubicBezTo>
                      <a:pt x="10" y="24"/>
                      <a:pt x="8" y="24"/>
                      <a:pt x="6" y="24"/>
                    </a:cubicBezTo>
                    <a:cubicBezTo>
                      <a:pt x="2" y="24"/>
                      <a:pt x="2" y="30"/>
                      <a:pt x="6" y="30"/>
                    </a:cubicBezTo>
                    <a:cubicBezTo>
                      <a:pt x="10" y="30"/>
                      <a:pt x="15" y="30"/>
                      <a:pt x="19" y="30"/>
                    </a:cubicBezTo>
                    <a:cubicBezTo>
                      <a:pt x="21" y="31"/>
                      <a:pt x="23" y="27"/>
                      <a:pt x="22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5"/>
              <p:cNvSpPr/>
              <p:nvPr/>
            </p:nvSpPr>
            <p:spPr bwMode="auto">
              <a:xfrm>
                <a:off x="4733" y="867"/>
                <a:ext cx="52" cy="72"/>
              </a:xfrm>
              <a:custGeom>
                <a:avLst/>
                <a:gdLst>
                  <a:gd name="T0" fmla="*/ 20 w 22"/>
                  <a:gd name="T1" fmla="*/ 25 h 30"/>
                  <a:gd name="T2" fmla="*/ 5 w 22"/>
                  <a:gd name="T3" fmla="*/ 3 h 30"/>
                  <a:gd name="T4" fmla="*/ 1 w 22"/>
                  <a:gd name="T5" fmla="*/ 5 h 30"/>
                  <a:gd name="T6" fmla="*/ 16 w 22"/>
                  <a:gd name="T7" fmla="*/ 28 h 30"/>
                  <a:gd name="T8" fmla="*/ 20 w 22"/>
                  <a:gd name="T9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">
                    <a:moveTo>
                      <a:pt x="20" y="25"/>
                    </a:moveTo>
                    <a:cubicBezTo>
                      <a:pt x="14" y="18"/>
                      <a:pt x="10" y="10"/>
                      <a:pt x="5" y="3"/>
                    </a:cubicBezTo>
                    <a:cubicBezTo>
                      <a:pt x="4" y="0"/>
                      <a:pt x="0" y="2"/>
                      <a:pt x="1" y="5"/>
                    </a:cubicBezTo>
                    <a:cubicBezTo>
                      <a:pt x="2" y="13"/>
                      <a:pt x="10" y="22"/>
                      <a:pt x="16" y="28"/>
                    </a:cubicBezTo>
                    <a:cubicBezTo>
                      <a:pt x="19" y="30"/>
                      <a:pt x="22" y="27"/>
                      <a:pt x="20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6"/>
              <p:cNvSpPr/>
              <p:nvPr/>
            </p:nvSpPr>
            <p:spPr bwMode="auto">
              <a:xfrm>
                <a:off x="4676" y="753"/>
                <a:ext cx="49" cy="81"/>
              </a:xfrm>
              <a:custGeom>
                <a:avLst/>
                <a:gdLst>
                  <a:gd name="T0" fmla="*/ 20 w 21"/>
                  <a:gd name="T1" fmla="*/ 29 h 34"/>
                  <a:gd name="T2" fmla="*/ 13 w 21"/>
                  <a:gd name="T3" fmla="*/ 14 h 34"/>
                  <a:gd name="T4" fmla="*/ 4 w 21"/>
                  <a:gd name="T5" fmla="*/ 1 h 34"/>
                  <a:gd name="T6" fmla="*/ 0 w 21"/>
                  <a:gd name="T7" fmla="*/ 2 h 34"/>
                  <a:gd name="T8" fmla="*/ 6 w 21"/>
                  <a:gd name="T9" fmla="*/ 16 h 34"/>
                  <a:gd name="T10" fmla="*/ 15 w 21"/>
                  <a:gd name="T11" fmla="*/ 31 h 34"/>
                  <a:gd name="T12" fmla="*/ 20 w 21"/>
                  <a:gd name="T13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34">
                    <a:moveTo>
                      <a:pt x="20" y="29"/>
                    </a:moveTo>
                    <a:cubicBezTo>
                      <a:pt x="18" y="24"/>
                      <a:pt x="15" y="19"/>
                      <a:pt x="13" y="14"/>
                    </a:cubicBezTo>
                    <a:cubicBezTo>
                      <a:pt x="10" y="10"/>
                      <a:pt x="8" y="5"/>
                      <a:pt x="4" y="1"/>
                    </a:cubicBezTo>
                    <a:cubicBezTo>
                      <a:pt x="3" y="0"/>
                      <a:pt x="0" y="0"/>
                      <a:pt x="0" y="2"/>
                    </a:cubicBezTo>
                    <a:cubicBezTo>
                      <a:pt x="1" y="8"/>
                      <a:pt x="3" y="12"/>
                      <a:pt x="6" y="16"/>
                    </a:cubicBezTo>
                    <a:cubicBezTo>
                      <a:pt x="9" y="21"/>
                      <a:pt x="12" y="26"/>
                      <a:pt x="15" y="31"/>
                    </a:cubicBezTo>
                    <a:cubicBezTo>
                      <a:pt x="16" y="34"/>
                      <a:pt x="21" y="32"/>
                      <a:pt x="20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Freeform 37"/>
              <p:cNvSpPr/>
              <p:nvPr/>
            </p:nvSpPr>
            <p:spPr bwMode="auto">
              <a:xfrm>
                <a:off x="4650" y="603"/>
                <a:ext cx="68" cy="102"/>
              </a:xfrm>
              <a:custGeom>
                <a:avLst/>
                <a:gdLst>
                  <a:gd name="T0" fmla="*/ 25 w 29"/>
                  <a:gd name="T1" fmla="*/ 1 h 43"/>
                  <a:gd name="T2" fmla="*/ 4 w 29"/>
                  <a:gd name="T3" fmla="*/ 20 h 43"/>
                  <a:gd name="T4" fmla="*/ 10 w 29"/>
                  <a:gd name="T5" fmla="*/ 42 h 43"/>
                  <a:gd name="T6" fmla="*/ 13 w 29"/>
                  <a:gd name="T7" fmla="*/ 40 h 43"/>
                  <a:gd name="T8" fmla="*/ 28 w 29"/>
                  <a:gd name="T9" fmla="*/ 5 h 43"/>
                  <a:gd name="T10" fmla="*/ 25 w 29"/>
                  <a:gd name="T11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43">
                    <a:moveTo>
                      <a:pt x="25" y="1"/>
                    </a:moveTo>
                    <a:cubicBezTo>
                      <a:pt x="16" y="4"/>
                      <a:pt x="7" y="12"/>
                      <a:pt x="4" y="20"/>
                    </a:cubicBezTo>
                    <a:cubicBezTo>
                      <a:pt x="0" y="29"/>
                      <a:pt x="3" y="36"/>
                      <a:pt x="10" y="42"/>
                    </a:cubicBezTo>
                    <a:cubicBezTo>
                      <a:pt x="11" y="43"/>
                      <a:pt x="14" y="42"/>
                      <a:pt x="13" y="40"/>
                    </a:cubicBezTo>
                    <a:cubicBezTo>
                      <a:pt x="1" y="24"/>
                      <a:pt x="18" y="15"/>
                      <a:pt x="28" y="5"/>
                    </a:cubicBezTo>
                    <a:cubicBezTo>
                      <a:pt x="29" y="4"/>
                      <a:pt x="28" y="0"/>
                      <a:pt x="25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Freeform 38"/>
              <p:cNvSpPr/>
              <p:nvPr/>
            </p:nvSpPr>
            <p:spPr bwMode="auto">
              <a:xfrm>
                <a:off x="4718" y="484"/>
                <a:ext cx="52" cy="79"/>
              </a:xfrm>
              <a:custGeom>
                <a:avLst/>
                <a:gdLst>
                  <a:gd name="T0" fmla="*/ 17 w 22"/>
                  <a:gd name="T1" fmla="*/ 3 h 33"/>
                  <a:gd name="T2" fmla="*/ 2 w 22"/>
                  <a:gd name="T3" fmla="*/ 28 h 33"/>
                  <a:gd name="T4" fmla="*/ 6 w 22"/>
                  <a:gd name="T5" fmla="*/ 30 h 33"/>
                  <a:gd name="T6" fmla="*/ 21 w 22"/>
                  <a:gd name="T7" fmla="*/ 5 h 33"/>
                  <a:gd name="T8" fmla="*/ 17 w 22"/>
                  <a:gd name="T9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3">
                    <a:moveTo>
                      <a:pt x="17" y="3"/>
                    </a:moveTo>
                    <a:cubicBezTo>
                      <a:pt x="13" y="12"/>
                      <a:pt x="7" y="19"/>
                      <a:pt x="2" y="28"/>
                    </a:cubicBezTo>
                    <a:cubicBezTo>
                      <a:pt x="0" y="30"/>
                      <a:pt x="4" y="33"/>
                      <a:pt x="6" y="30"/>
                    </a:cubicBezTo>
                    <a:cubicBezTo>
                      <a:pt x="12" y="22"/>
                      <a:pt x="19" y="14"/>
                      <a:pt x="21" y="5"/>
                    </a:cubicBezTo>
                    <a:cubicBezTo>
                      <a:pt x="22" y="2"/>
                      <a:pt x="18" y="0"/>
                      <a:pt x="17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39"/>
              <p:cNvSpPr/>
              <p:nvPr/>
            </p:nvSpPr>
            <p:spPr bwMode="auto">
              <a:xfrm>
                <a:off x="4778" y="379"/>
                <a:ext cx="56" cy="69"/>
              </a:xfrm>
              <a:custGeom>
                <a:avLst/>
                <a:gdLst>
                  <a:gd name="T0" fmla="*/ 19 w 24"/>
                  <a:gd name="T1" fmla="*/ 2 h 29"/>
                  <a:gd name="T2" fmla="*/ 12 w 24"/>
                  <a:gd name="T3" fmla="*/ 15 h 29"/>
                  <a:gd name="T4" fmla="*/ 2 w 24"/>
                  <a:gd name="T5" fmla="*/ 24 h 29"/>
                  <a:gd name="T6" fmla="*/ 5 w 24"/>
                  <a:gd name="T7" fmla="*/ 28 h 29"/>
                  <a:gd name="T8" fmla="*/ 24 w 24"/>
                  <a:gd name="T9" fmla="*/ 4 h 29"/>
                  <a:gd name="T10" fmla="*/ 19 w 24"/>
                  <a:gd name="T11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9">
                    <a:moveTo>
                      <a:pt x="19" y="2"/>
                    </a:moveTo>
                    <a:cubicBezTo>
                      <a:pt x="16" y="6"/>
                      <a:pt x="15" y="11"/>
                      <a:pt x="12" y="15"/>
                    </a:cubicBezTo>
                    <a:cubicBezTo>
                      <a:pt x="9" y="18"/>
                      <a:pt x="6" y="21"/>
                      <a:pt x="2" y="24"/>
                    </a:cubicBezTo>
                    <a:cubicBezTo>
                      <a:pt x="0" y="26"/>
                      <a:pt x="3" y="29"/>
                      <a:pt x="5" y="28"/>
                    </a:cubicBezTo>
                    <a:cubicBezTo>
                      <a:pt x="14" y="23"/>
                      <a:pt x="24" y="14"/>
                      <a:pt x="24" y="4"/>
                    </a:cubicBezTo>
                    <a:cubicBezTo>
                      <a:pt x="24" y="1"/>
                      <a:pt x="20" y="0"/>
                      <a:pt x="19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40"/>
              <p:cNvSpPr/>
              <p:nvPr/>
            </p:nvSpPr>
            <p:spPr bwMode="auto">
              <a:xfrm>
                <a:off x="3572" y="303"/>
                <a:ext cx="88" cy="22"/>
              </a:xfrm>
              <a:custGeom>
                <a:avLst/>
                <a:gdLst>
                  <a:gd name="T0" fmla="*/ 32 w 37"/>
                  <a:gd name="T1" fmla="*/ 1 h 9"/>
                  <a:gd name="T2" fmla="*/ 3 w 37"/>
                  <a:gd name="T3" fmla="*/ 3 h 9"/>
                  <a:gd name="T4" fmla="*/ 3 w 37"/>
                  <a:gd name="T5" fmla="*/ 8 h 9"/>
                  <a:gd name="T6" fmla="*/ 33 w 37"/>
                  <a:gd name="T7" fmla="*/ 6 h 9"/>
                  <a:gd name="T8" fmla="*/ 32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2" y="1"/>
                    </a:moveTo>
                    <a:cubicBezTo>
                      <a:pt x="22" y="2"/>
                      <a:pt x="13" y="3"/>
                      <a:pt x="3" y="3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13" y="9"/>
                      <a:pt x="24" y="9"/>
                      <a:pt x="33" y="6"/>
                    </a:cubicBezTo>
                    <a:cubicBezTo>
                      <a:pt x="37" y="5"/>
                      <a:pt x="35" y="0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Freeform 41"/>
              <p:cNvSpPr/>
              <p:nvPr/>
            </p:nvSpPr>
            <p:spPr bwMode="auto">
              <a:xfrm>
                <a:off x="3714" y="303"/>
                <a:ext cx="85" cy="17"/>
              </a:xfrm>
              <a:custGeom>
                <a:avLst/>
                <a:gdLst>
                  <a:gd name="T0" fmla="*/ 32 w 36"/>
                  <a:gd name="T1" fmla="*/ 1 h 7"/>
                  <a:gd name="T2" fmla="*/ 2 w 36"/>
                  <a:gd name="T3" fmla="*/ 1 h 7"/>
                  <a:gd name="T4" fmla="*/ 2 w 36"/>
                  <a:gd name="T5" fmla="*/ 5 h 7"/>
                  <a:gd name="T6" fmla="*/ 32 w 36"/>
                  <a:gd name="T7" fmla="*/ 6 h 7"/>
                  <a:gd name="T8" fmla="*/ 32 w 3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">
                    <a:moveTo>
                      <a:pt x="32" y="1"/>
                    </a:moveTo>
                    <a:cubicBezTo>
                      <a:pt x="22" y="0"/>
                      <a:pt x="12" y="0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7"/>
                      <a:pt x="22" y="7"/>
                      <a:pt x="32" y="6"/>
                    </a:cubicBezTo>
                    <a:cubicBezTo>
                      <a:pt x="36" y="6"/>
                      <a:pt x="36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Freeform 42"/>
              <p:cNvSpPr/>
              <p:nvPr/>
            </p:nvSpPr>
            <p:spPr bwMode="auto">
              <a:xfrm>
                <a:off x="3847" y="315"/>
                <a:ext cx="80" cy="14"/>
              </a:xfrm>
              <a:custGeom>
                <a:avLst/>
                <a:gdLst>
                  <a:gd name="T0" fmla="*/ 31 w 34"/>
                  <a:gd name="T1" fmla="*/ 1 h 6"/>
                  <a:gd name="T2" fmla="*/ 3 w 34"/>
                  <a:gd name="T3" fmla="*/ 1 h 6"/>
                  <a:gd name="T4" fmla="*/ 3 w 34"/>
                  <a:gd name="T5" fmla="*/ 6 h 6"/>
                  <a:gd name="T6" fmla="*/ 31 w 34"/>
                  <a:gd name="T7" fmla="*/ 6 h 6"/>
                  <a:gd name="T8" fmla="*/ 31 w 3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31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6"/>
                      <a:pt x="21" y="6"/>
                      <a:pt x="31" y="6"/>
                    </a:cubicBezTo>
                    <a:cubicBezTo>
                      <a:pt x="34" y="6"/>
                      <a:pt x="34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 43"/>
              <p:cNvSpPr/>
              <p:nvPr/>
            </p:nvSpPr>
            <p:spPr bwMode="auto">
              <a:xfrm>
                <a:off x="3986" y="327"/>
                <a:ext cx="81" cy="21"/>
              </a:xfrm>
              <a:custGeom>
                <a:avLst/>
                <a:gdLst>
                  <a:gd name="T0" fmla="*/ 31 w 34"/>
                  <a:gd name="T1" fmla="*/ 3 h 9"/>
                  <a:gd name="T2" fmla="*/ 4 w 34"/>
                  <a:gd name="T3" fmla="*/ 1 h 9"/>
                  <a:gd name="T4" fmla="*/ 3 w 34"/>
                  <a:gd name="T5" fmla="*/ 6 h 9"/>
                  <a:gd name="T6" fmla="*/ 31 w 34"/>
                  <a:gd name="T7" fmla="*/ 8 h 9"/>
                  <a:gd name="T8" fmla="*/ 31 w 34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9">
                    <a:moveTo>
                      <a:pt x="31" y="3"/>
                    </a:moveTo>
                    <a:cubicBezTo>
                      <a:pt x="22" y="2"/>
                      <a:pt x="13" y="3"/>
                      <a:pt x="4" y="1"/>
                    </a:cubicBezTo>
                    <a:cubicBezTo>
                      <a:pt x="1" y="0"/>
                      <a:pt x="0" y="5"/>
                      <a:pt x="3" y="6"/>
                    </a:cubicBezTo>
                    <a:cubicBezTo>
                      <a:pt x="12" y="8"/>
                      <a:pt x="22" y="9"/>
                      <a:pt x="31" y="8"/>
                    </a:cubicBezTo>
                    <a:cubicBezTo>
                      <a:pt x="34" y="8"/>
                      <a:pt x="34" y="4"/>
                      <a:pt x="31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 44"/>
              <p:cNvSpPr/>
              <p:nvPr/>
            </p:nvSpPr>
            <p:spPr bwMode="auto">
              <a:xfrm>
                <a:off x="4124" y="327"/>
                <a:ext cx="78" cy="17"/>
              </a:xfrm>
              <a:custGeom>
                <a:avLst/>
                <a:gdLst>
                  <a:gd name="T0" fmla="*/ 30 w 33"/>
                  <a:gd name="T1" fmla="*/ 1 h 7"/>
                  <a:gd name="T2" fmla="*/ 3 w 33"/>
                  <a:gd name="T3" fmla="*/ 1 h 7"/>
                  <a:gd name="T4" fmla="*/ 3 w 33"/>
                  <a:gd name="T5" fmla="*/ 6 h 7"/>
                  <a:gd name="T6" fmla="*/ 30 w 33"/>
                  <a:gd name="T7" fmla="*/ 6 h 7"/>
                  <a:gd name="T8" fmla="*/ 30 w 33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7"/>
                      <a:pt x="21" y="6"/>
                      <a:pt x="30" y="6"/>
                    </a:cubicBezTo>
                    <a:cubicBezTo>
                      <a:pt x="33" y="6"/>
                      <a:pt x="33" y="1"/>
                      <a:pt x="30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45"/>
              <p:cNvSpPr/>
              <p:nvPr/>
            </p:nvSpPr>
            <p:spPr bwMode="auto">
              <a:xfrm>
                <a:off x="4273" y="320"/>
                <a:ext cx="64" cy="16"/>
              </a:xfrm>
              <a:custGeom>
                <a:avLst/>
                <a:gdLst>
                  <a:gd name="T0" fmla="*/ 24 w 27"/>
                  <a:gd name="T1" fmla="*/ 1 h 7"/>
                  <a:gd name="T2" fmla="*/ 4 w 27"/>
                  <a:gd name="T3" fmla="*/ 1 h 7"/>
                  <a:gd name="T4" fmla="*/ 4 w 27"/>
                  <a:gd name="T5" fmla="*/ 7 h 7"/>
                  <a:gd name="T6" fmla="*/ 24 w 27"/>
                  <a:gd name="T7" fmla="*/ 6 h 7"/>
                  <a:gd name="T8" fmla="*/ 24 w 2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24" y="1"/>
                    </a:moveTo>
                    <a:cubicBezTo>
                      <a:pt x="18" y="0"/>
                      <a:pt x="11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1" y="7"/>
                      <a:pt x="18" y="7"/>
                      <a:pt x="24" y="6"/>
                    </a:cubicBezTo>
                    <a:cubicBezTo>
                      <a:pt x="27" y="6"/>
                      <a:pt x="27" y="2"/>
                      <a:pt x="2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46"/>
              <p:cNvSpPr/>
              <p:nvPr/>
            </p:nvSpPr>
            <p:spPr bwMode="auto">
              <a:xfrm>
                <a:off x="4408" y="327"/>
                <a:ext cx="71" cy="21"/>
              </a:xfrm>
              <a:custGeom>
                <a:avLst/>
                <a:gdLst>
                  <a:gd name="T0" fmla="*/ 26 w 30"/>
                  <a:gd name="T1" fmla="*/ 1 h 9"/>
                  <a:gd name="T2" fmla="*/ 3 w 30"/>
                  <a:gd name="T3" fmla="*/ 3 h 9"/>
                  <a:gd name="T4" fmla="*/ 5 w 30"/>
                  <a:gd name="T5" fmla="*/ 8 h 9"/>
                  <a:gd name="T6" fmla="*/ 26 w 30"/>
                  <a:gd name="T7" fmla="*/ 6 h 9"/>
                  <a:gd name="T8" fmla="*/ 26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6" y="1"/>
                    </a:moveTo>
                    <a:cubicBezTo>
                      <a:pt x="18" y="0"/>
                      <a:pt x="11" y="1"/>
                      <a:pt x="3" y="3"/>
                    </a:cubicBezTo>
                    <a:cubicBezTo>
                      <a:pt x="0" y="4"/>
                      <a:pt x="1" y="9"/>
                      <a:pt x="5" y="8"/>
                    </a:cubicBezTo>
                    <a:cubicBezTo>
                      <a:pt x="12" y="6"/>
                      <a:pt x="19" y="7"/>
                      <a:pt x="26" y="6"/>
                    </a:cubicBezTo>
                    <a:cubicBezTo>
                      <a:pt x="30" y="5"/>
                      <a:pt x="30" y="1"/>
                      <a:pt x="26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47"/>
              <p:cNvSpPr/>
              <p:nvPr/>
            </p:nvSpPr>
            <p:spPr bwMode="auto">
              <a:xfrm>
                <a:off x="4548" y="339"/>
                <a:ext cx="83" cy="14"/>
              </a:xfrm>
              <a:custGeom>
                <a:avLst/>
                <a:gdLst>
                  <a:gd name="T0" fmla="*/ 32 w 35"/>
                  <a:gd name="T1" fmla="*/ 1 h 6"/>
                  <a:gd name="T2" fmla="*/ 2 w 35"/>
                  <a:gd name="T3" fmla="*/ 1 h 6"/>
                  <a:gd name="T4" fmla="*/ 2 w 35"/>
                  <a:gd name="T5" fmla="*/ 5 h 6"/>
                  <a:gd name="T6" fmla="*/ 32 w 35"/>
                  <a:gd name="T7" fmla="*/ 5 h 6"/>
                  <a:gd name="T8" fmla="*/ 32 w 3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">
                    <a:moveTo>
                      <a:pt x="32" y="1"/>
                    </a:moveTo>
                    <a:cubicBezTo>
                      <a:pt x="22" y="0"/>
                      <a:pt x="12" y="1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5"/>
                      <a:pt x="22" y="6"/>
                      <a:pt x="32" y="5"/>
                    </a:cubicBezTo>
                    <a:cubicBezTo>
                      <a:pt x="35" y="5"/>
                      <a:pt x="35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48"/>
              <p:cNvSpPr/>
              <p:nvPr/>
            </p:nvSpPr>
            <p:spPr bwMode="auto">
              <a:xfrm>
                <a:off x="4702" y="332"/>
                <a:ext cx="76" cy="19"/>
              </a:xfrm>
              <a:custGeom>
                <a:avLst/>
                <a:gdLst>
                  <a:gd name="T0" fmla="*/ 29 w 32"/>
                  <a:gd name="T1" fmla="*/ 1 h 8"/>
                  <a:gd name="T2" fmla="*/ 4 w 32"/>
                  <a:gd name="T3" fmla="*/ 1 h 8"/>
                  <a:gd name="T4" fmla="*/ 4 w 32"/>
                  <a:gd name="T5" fmla="*/ 7 h 8"/>
                  <a:gd name="T6" fmla="*/ 29 w 32"/>
                  <a:gd name="T7" fmla="*/ 7 h 8"/>
                  <a:gd name="T8" fmla="*/ 29 w 32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29" y="1"/>
                    </a:moveTo>
                    <a:cubicBezTo>
                      <a:pt x="21" y="0"/>
                      <a:pt x="12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7"/>
                      <a:pt x="21" y="8"/>
                      <a:pt x="29" y="7"/>
                    </a:cubicBezTo>
                    <a:cubicBezTo>
                      <a:pt x="32" y="6"/>
                      <a:pt x="32" y="1"/>
                      <a:pt x="29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49"/>
              <p:cNvSpPr/>
              <p:nvPr/>
            </p:nvSpPr>
            <p:spPr bwMode="auto">
              <a:xfrm>
                <a:off x="4808" y="329"/>
                <a:ext cx="38" cy="31"/>
              </a:xfrm>
              <a:custGeom>
                <a:avLst/>
                <a:gdLst>
                  <a:gd name="T0" fmla="*/ 14 w 16"/>
                  <a:gd name="T1" fmla="*/ 3 h 13"/>
                  <a:gd name="T2" fmla="*/ 3 w 16"/>
                  <a:gd name="T3" fmla="*/ 3 h 13"/>
                  <a:gd name="T4" fmla="*/ 4 w 16"/>
                  <a:gd name="T5" fmla="*/ 7 h 13"/>
                  <a:gd name="T6" fmla="*/ 10 w 16"/>
                  <a:gd name="T7" fmla="*/ 7 h 13"/>
                  <a:gd name="T8" fmla="*/ 9 w 16"/>
                  <a:gd name="T9" fmla="*/ 9 h 13"/>
                  <a:gd name="T10" fmla="*/ 12 w 16"/>
                  <a:gd name="T11" fmla="*/ 12 h 13"/>
                  <a:gd name="T12" fmla="*/ 16 w 16"/>
                  <a:gd name="T13" fmla="*/ 7 h 13"/>
                  <a:gd name="T14" fmla="*/ 14 w 16"/>
                  <a:gd name="T15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3">
                    <a:moveTo>
                      <a:pt x="14" y="3"/>
                    </a:moveTo>
                    <a:cubicBezTo>
                      <a:pt x="11" y="0"/>
                      <a:pt x="6" y="1"/>
                      <a:pt x="3" y="3"/>
                    </a:cubicBezTo>
                    <a:cubicBezTo>
                      <a:pt x="0" y="4"/>
                      <a:pt x="1" y="8"/>
                      <a:pt x="4" y="7"/>
                    </a:cubicBezTo>
                    <a:cubicBezTo>
                      <a:pt x="5" y="7"/>
                      <a:pt x="8" y="6"/>
                      <a:pt x="10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8" y="11"/>
                      <a:pt x="10" y="13"/>
                      <a:pt x="12" y="12"/>
                    </a:cubicBezTo>
                    <a:cubicBezTo>
                      <a:pt x="14" y="11"/>
                      <a:pt x="15" y="9"/>
                      <a:pt x="16" y="7"/>
                    </a:cubicBezTo>
                    <a:cubicBezTo>
                      <a:pt x="16" y="6"/>
                      <a:pt x="15" y="4"/>
                      <a:pt x="1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4629538" y="1445366"/>
              <a:ext cx="286304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在此添加小标题</a:t>
              </a:r>
            </a:p>
          </p:txBody>
        </p:sp>
      </p:grpSp>
      <p:sp>
        <p:nvSpPr>
          <p:cNvPr id="52" name="椭圆 31"/>
          <p:cNvSpPr/>
          <p:nvPr/>
        </p:nvSpPr>
        <p:spPr>
          <a:xfrm rot="15654318">
            <a:off x="5050962" y="2353857"/>
            <a:ext cx="1862174" cy="184360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bg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3" name="椭圆 31"/>
          <p:cNvSpPr/>
          <p:nvPr/>
        </p:nvSpPr>
        <p:spPr>
          <a:xfrm rot="15654318">
            <a:off x="4467318" y="3557776"/>
            <a:ext cx="1862174" cy="184360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bg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4" name="椭圆 31"/>
          <p:cNvSpPr/>
          <p:nvPr/>
        </p:nvSpPr>
        <p:spPr>
          <a:xfrm rot="15654318">
            <a:off x="5737174" y="3490169"/>
            <a:ext cx="1862174" cy="184360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bg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5" name="Freeform 5"/>
          <p:cNvSpPr/>
          <p:nvPr/>
        </p:nvSpPr>
        <p:spPr bwMode="auto">
          <a:xfrm>
            <a:off x="3757373" y="4362887"/>
            <a:ext cx="765165" cy="49084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6" name="Freeform 5"/>
          <p:cNvSpPr/>
          <p:nvPr/>
        </p:nvSpPr>
        <p:spPr bwMode="auto">
          <a:xfrm>
            <a:off x="6486308" y="2504505"/>
            <a:ext cx="765165" cy="49084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7" name="Freeform 5"/>
          <p:cNvSpPr/>
          <p:nvPr/>
        </p:nvSpPr>
        <p:spPr bwMode="auto">
          <a:xfrm>
            <a:off x="7556723" y="4536676"/>
            <a:ext cx="765165" cy="49084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197631" y="4623133"/>
            <a:ext cx="2599219" cy="1090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2332884" y="4059884"/>
            <a:ext cx="1424489" cy="561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8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395149" y="4817539"/>
            <a:ext cx="2599219" cy="1090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8262622" y="4255813"/>
            <a:ext cx="1424489" cy="561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8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7515360" y="2796528"/>
            <a:ext cx="2599219" cy="1090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7382833" y="2234802"/>
            <a:ext cx="1424489" cy="561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8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5655567" y="2819133"/>
            <a:ext cx="524671" cy="553438"/>
            <a:chOff x="4197350" y="2182813"/>
            <a:chExt cx="608013" cy="641350"/>
          </a:xfrm>
          <a:solidFill>
            <a:schemeClr val="bg1"/>
          </a:solidFill>
        </p:grpSpPr>
        <p:sp>
          <p:nvSpPr>
            <p:cNvPr id="65" name="Freeform 166"/>
            <p:cNvSpPr/>
            <p:nvPr/>
          </p:nvSpPr>
          <p:spPr bwMode="auto">
            <a:xfrm>
              <a:off x="4229100" y="2211388"/>
              <a:ext cx="39688" cy="15716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8" y="14"/>
                </a:cxn>
                <a:cxn ang="0">
                  <a:pos x="54" y="25"/>
                </a:cxn>
                <a:cxn ang="0">
                  <a:pos x="47" y="49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27" y="122"/>
                </a:cxn>
                <a:cxn ang="0">
                  <a:pos x="21" y="149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6" y="222"/>
                </a:cxn>
                <a:cxn ang="0">
                  <a:pos x="3" y="243"/>
                </a:cxn>
                <a:cxn ang="0">
                  <a:pos x="1" y="263"/>
                </a:cxn>
                <a:cxn ang="0">
                  <a:pos x="0" y="283"/>
                </a:cxn>
                <a:cxn ang="0">
                  <a:pos x="0" y="283"/>
                </a:cxn>
                <a:cxn ang="0">
                  <a:pos x="1" y="290"/>
                </a:cxn>
                <a:cxn ang="0">
                  <a:pos x="2" y="292"/>
                </a:cxn>
                <a:cxn ang="0">
                  <a:pos x="3" y="294"/>
                </a:cxn>
                <a:cxn ang="0">
                  <a:pos x="6" y="296"/>
                </a:cxn>
                <a:cxn ang="0">
                  <a:pos x="8" y="296"/>
                </a:cxn>
                <a:cxn ang="0">
                  <a:pos x="11" y="296"/>
                </a:cxn>
                <a:cxn ang="0">
                  <a:pos x="14" y="294"/>
                </a:cxn>
                <a:cxn ang="0">
                  <a:pos x="14" y="294"/>
                </a:cxn>
                <a:cxn ang="0">
                  <a:pos x="15" y="293"/>
                </a:cxn>
                <a:cxn ang="0">
                  <a:pos x="16" y="291"/>
                </a:cxn>
                <a:cxn ang="0">
                  <a:pos x="15" y="287"/>
                </a:cxn>
                <a:cxn ang="0">
                  <a:pos x="14" y="285"/>
                </a:cxn>
                <a:cxn ang="0">
                  <a:pos x="12" y="285"/>
                </a:cxn>
                <a:cxn ang="0">
                  <a:pos x="11" y="284"/>
                </a:cxn>
                <a:cxn ang="0">
                  <a:pos x="9" y="285"/>
                </a:cxn>
                <a:cxn ang="0">
                  <a:pos x="9" y="285"/>
                </a:cxn>
                <a:cxn ang="0">
                  <a:pos x="11" y="282"/>
                </a:cxn>
                <a:cxn ang="0">
                  <a:pos x="12" y="276"/>
                </a:cxn>
                <a:cxn ang="0">
                  <a:pos x="14" y="259"/>
                </a:cxn>
                <a:cxn ang="0">
                  <a:pos x="14" y="232"/>
                </a:cxn>
                <a:cxn ang="0">
                  <a:pos x="14" y="232"/>
                </a:cxn>
                <a:cxn ang="0">
                  <a:pos x="17" y="212"/>
                </a:cxn>
                <a:cxn ang="0">
                  <a:pos x="21" y="193"/>
                </a:cxn>
                <a:cxn ang="0">
                  <a:pos x="29" y="155"/>
                </a:cxn>
                <a:cxn ang="0">
                  <a:pos x="29" y="155"/>
                </a:cxn>
                <a:cxn ang="0">
                  <a:pos x="38" y="119"/>
                </a:cxn>
                <a:cxn ang="0">
                  <a:pos x="48" y="83"/>
                </a:cxn>
                <a:cxn ang="0">
                  <a:pos x="48" y="83"/>
                </a:cxn>
                <a:cxn ang="0">
                  <a:pos x="58" y="45"/>
                </a:cxn>
                <a:cxn ang="0">
                  <a:pos x="64" y="25"/>
                </a:cxn>
                <a:cxn ang="0">
                  <a:pos x="68" y="16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3" h="296">
                  <a:moveTo>
                    <a:pt x="63" y="2"/>
                  </a:moveTo>
                  <a:lnTo>
                    <a:pt x="63" y="2"/>
                  </a:lnTo>
                  <a:lnTo>
                    <a:pt x="58" y="14"/>
                  </a:lnTo>
                  <a:lnTo>
                    <a:pt x="54" y="25"/>
                  </a:lnTo>
                  <a:lnTo>
                    <a:pt x="47" y="49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7" y="122"/>
                  </a:lnTo>
                  <a:lnTo>
                    <a:pt x="21" y="149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6" y="222"/>
                  </a:lnTo>
                  <a:lnTo>
                    <a:pt x="3" y="243"/>
                  </a:lnTo>
                  <a:lnTo>
                    <a:pt x="1" y="26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1" y="290"/>
                  </a:lnTo>
                  <a:lnTo>
                    <a:pt x="2" y="292"/>
                  </a:lnTo>
                  <a:lnTo>
                    <a:pt x="3" y="294"/>
                  </a:lnTo>
                  <a:lnTo>
                    <a:pt x="6" y="296"/>
                  </a:lnTo>
                  <a:lnTo>
                    <a:pt x="8" y="296"/>
                  </a:lnTo>
                  <a:lnTo>
                    <a:pt x="11" y="296"/>
                  </a:lnTo>
                  <a:lnTo>
                    <a:pt x="14" y="294"/>
                  </a:lnTo>
                  <a:lnTo>
                    <a:pt x="14" y="294"/>
                  </a:lnTo>
                  <a:lnTo>
                    <a:pt x="15" y="293"/>
                  </a:lnTo>
                  <a:lnTo>
                    <a:pt x="16" y="291"/>
                  </a:lnTo>
                  <a:lnTo>
                    <a:pt x="15" y="287"/>
                  </a:lnTo>
                  <a:lnTo>
                    <a:pt x="14" y="285"/>
                  </a:lnTo>
                  <a:lnTo>
                    <a:pt x="12" y="285"/>
                  </a:lnTo>
                  <a:lnTo>
                    <a:pt x="11" y="284"/>
                  </a:lnTo>
                  <a:lnTo>
                    <a:pt x="9" y="285"/>
                  </a:lnTo>
                  <a:lnTo>
                    <a:pt x="9" y="285"/>
                  </a:lnTo>
                  <a:lnTo>
                    <a:pt x="11" y="282"/>
                  </a:lnTo>
                  <a:lnTo>
                    <a:pt x="12" y="276"/>
                  </a:lnTo>
                  <a:lnTo>
                    <a:pt x="14" y="259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17" y="212"/>
                  </a:lnTo>
                  <a:lnTo>
                    <a:pt x="21" y="193"/>
                  </a:lnTo>
                  <a:lnTo>
                    <a:pt x="29" y="155"/>
                  </a:lnTo>
                  <a:lnTo>
                    <a:pt x="29" y="155"/>
                  </a:lnTo>
                  <a:lnTo>
                    <a:pt x="38" y="119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8" y="45"/>
                  </a:lnTo>
                  <a:lnTo>
                    <a:pt x="64" y="25"/>
                  </a:lnTo>
                  <a:lnTo>
                    <a:pt x="68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" name="Freeform 167"/>
            <p:cNvSpPr/>
            <p:nvPr/>
          </p:nvSpPr>
          <p:spPr bwMode="auto">
            <a:xfrm>
              <a:off x="4251325" y="2206625"/>
              <a:ext cx="39688" cy="17780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1" y="40"/>
                </a:cxn>
                <a:cxn ang="0">
                  <a:pos x="44" y="59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33" y="101"/>
                </a:cxn>
                <a:cxn ang="0">
                  <a:pos x="29" y="124"/>
                </a:cxn>
                <a:cxn ang="0">
                  <a:pos x="20" y="170"/>
                </a:cxn>
                <a:cxn ang="0">
                  <a:pos x="20" y="170"/>
                </a:cxn>
                <a:cxn ang="0">
                  <a:pos x="5" y="249"/>
                </a:cxn>
                <a:cxn ang="0">
                  <a:pos x="5" y="249"/>
                </a:cxn>
                <a:cxn ang="0">
                  <a:pos x="2" y="270"/>
                </a:cxn>
                <a:cxn ang="0">
                  <a:pos x="1" y="290"/>
                </a:cxn>
                <a:cxn ang="0">
                  <a:pos x="0" y="311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0" y="334"/>
                </a:cxn>
                <a:cxn ang="0">
                  <a:pos x="1" y="336"/>
                </a:cxn>
                <a:cxn ang="0">
                  <a:pos x="3" y="336"/>
                </a:cxn>
                <a:cxn ang="0">
                  <a:pos x="5" y="337"/>
                </a:cxn>
                <a:cxn ang="0">
                  <a:pos x="6" y="336"/>
                </a:cxn>
                <a:cxn ang="0">
                  <a:pos x="8" y="336"/>
                </a:cxn>
                <a:cxn ang="0">
                  <a:pos x="9" y="334"/>
                </a:cxn>
                <a:cxn ang="0">
                  <a:pos x="9" y="332"/>
                </a:cxn>
                <a:cxn ang="0">
                  <a:pos x="9" y="332"/>
                </a:cxn>
                <a:cxn ang="0">
                  <a:pos x="9" y="310"/>
                </a:cxn>
                <a:cxn ang="0">
                  <a:pos x="10" y="288"/>
                </a:cxn>
                <a:cxn ang="0">
                  <a:pos x="12" y="265"/>
                </a:cxn>
                <a:cxn ang="0">
                  <a:pos x="16" y="244"/>
                </a:cxn>
                <a:cxn ang="0">
                  <a:pos x="16" y="244"/>
                </a:cxn>
                <a:cxn ang="0">
                  <a:pos x="32" y="164"/>
                </a:cxn>
                <a:cxn ang="0">
                  <a:pos x="32" y="164"/>
                </a:cxn>
                <a:cxn ang="0">
                  <a:pos x="39" y="122"/>
                </a:cxn>
                <a:cxn ang="0">
                  <a:pos x="47" y="81"/>
                </a:cxn>
                <a:cxn ang="0">
                  <a:pos x="47" y="81"/>
                </a:cxn>
                <a:cxn ang="0">
                  <a:pos x="52" y="61"/>
                </a:cxn>
                <a:cxn ang="0">
                  <a:pos x="60" y="43"/>
                </a:cxn>
                <a:cxn ang="0">
                  <a:pos x="75" y="6"/>
                </a:cxn>
                <a:cxn ang="0">
                  <a:pos x="75" y="6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337">
                  <a:moveTo>
                    <a:pt x="66" y="3"/>
                  </a:moveTo>
                  <a:lnTo>
                    <a:pt x="66" y="3"/>
                  </a:lnTo>
                  <a:lnTo>
                    <a:pt x="51" y="40"/>
                  </a:lnTo>
                  <a:lnTo>
                    <a:pt x="44" y="59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101"/>
                  </a:lnTo>
                  <a:lnTo>
                    <a:pt x="29" y="124"/>
                  </a:lnTo>
                  <a:lnTo>
                    <a:pt x="20" y="170"/>
                  </a:lnTo>
                  <a:lnTo>
                    <a:pt x="20" y="170"/>
                  </a:lnTo>
                  <a:lnTo>
                    <a:pt x="5" y="249"/>
                  </a:lnTo>
                  <a:lnTo>
                    <a:pt x="5" y="249"/>
                  </a:lnTo>
                  <a:lnTo>
                    <a:pt x="2" y="270"/>
                  </a:lnTo>
                  <a:lnTo>
                    <a:pt x="1" y="290"/>
                  </a:lnTo>
                  <a:lnTo>
                    <a:pt x="0" y="311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34"/>
                  </a:lnTo>
                  <a:lnTo>
                    <a:pt x="1" y="336"/>
                  </a:lnTo>
                  <a:lnTo>
                    <a:pt x="3" y="336"/>
                  </a:lnTo>
                  <a:lnTo>
                    <a:pt x="5" y="337"/>
                  </a:lnTo>
                  <a:lnTo>
                    <a:pt x="6" y="336"/>
                  </a:lnTo>
                  <a:lnTo>
                    <a:pt x="8" y="336"/>
                  </a:lnTo>
                  <a:lnTo>
                    <a:pt x="9" y="334"/>
                  </a:lnTo>
                  <a:lnTo>
                    <a:pt x="9" y="332"/>
                  </a:lnTo>
                  <a:lnTo>
                    <a:pt x="9" y="332"/>
                  </a:lnTo>
                  <a:lnTo>
                    <a:pt x="9" y="310"/>
                  </a:lnTo>
                  <a:lnTo>
                    <a:pt x="10" y="288"/>
                  </a:lnTo>
                  <a:lnTo>
                    <a:pt x="12" y="265"/>
                  </a:lnTo>
                  <a:lnTo>
                    <a:pt x="16" y="244"/>
                  </a:lnTo>
                  <a:lnTo>
                    <a:pt x="16" y="244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39" y="122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52" y="61"/>
                  </a:lnTo>
                  <a:lnTo>
                    <a:pt x="60" y="43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" name="Freeform 168"/>
            <p:cNvSpPr/>
            <p:nvPr/>
          </p:nvSpPr>
          <p:spPr bwMode="auto">
            <a:xfrm>
              <a:off x="4271963" y="2197100"/>
              <a:ext cx="55563" cy="195263"/>
            </a:xfrm>
            <a:custGeom>
              <a:avLst/>
              <a:gdLst/>
              <a:ahLst/>
              <a:cxnLst>
                <a:cxn ang="0">
                  <a:pos x="98" y="2"/>
                </a:cxn>
                <a:cxn ang="0">
                  <a:pos x="98" y="2"/>
                </a:cxn>
                <a:cxn ang="0">
                  <a:pos x="84" y="26"/>
                </a:cxn>
                <a:cxn ang="0">
                  <a:pos x="71" y="51"/>
                </a:cxn>
                <a:cxn ang="0">
                  <a:pos x="61" y="77"/>
                </a:cxn>
                <a:cxn ang="0">
                  <a:pos x="51" y="103"/>
                </a:cxn>
                <a:cxn ang="0">
                  <a:pos x="42" y="128"/>
                </a:cxn>
                <a:cxn ang="0">
                  <a:pos x="34" y="155"/>
                </a:cxn>
                <a:cxn ang="0">
                  <a:pos x="27" y="182"/>
                </a:cxn>
                <a:cxn ang="0">
                  <a:pos x="21" y="209"/>
                </a:cxn>
                <a:cxn ang="0">
                  <a:pos x="21" y="209"/>
                </a:cxn>
                <a:cxn ang="0">
                  <a:pos x="14" y="234"/>
                </a:cxn>
                <a:cxn ang="0">
                  <a:pos x="9" y="259"/>
                </a:cxn>
                <a:cxn ang="0">
                  <a:pos x="6" y="283"/>
                </a:cxn>
                <a:cxn ang="0">
                  <a:pos x="3" y="308"/>
                </a:cxn>
                <a:cxn ang="0">
                  <a:pos x="3" y="308"/>
                </a:cxn>
                <a:cxn ang="0">
                  <a:pos x="1" y="323"/>
                </a:cxn>
                <a:cxn ang="0">
                  <a:pos x="0" y="340"/>
                </a:cxn>
                <a:cxn ang="0">
                  <a:pos x="0" y="349"/>
                </a:cxn>
                <a:cxn ang="0">
                  <a:pos x="1" y="356"/>
                </a:cxn>
                <a:cxn ang="0">
                  <a:pos x="4" y="363"/>
                </a:cxn>
                <a:cxn ang="0">
                  <a:pos x="6" y="366"/>
                </a:cxn>
                <a:cxn ang="0">
                  <a:pos x="8" y="368"/>
                </a:cxn>
                <a:cxn ang="0">
                  <a:pos x="8" y="368"/>
                </a:cxn>
                <a:cxn ang="0">
                  <a:pos x="11" y="370"/>
                </a:cxn>
                <a:cxn ang="0">
                  <a:pos x="13" y="369"/>
                </a:cxn>
                <a:cxn ang="0">
                  <a:pos x="15" y="368"/>
                </a:cxn>
                <a:cxn ang="0">
                  <a:pos x="16" y="365"/>
                </a:cxn>
                <a:cxn ang="0">
                  <a:pos x="16" y="361"/>
                </a:cxn>
                <a:cxn ang="0">
                  <a:pos x="16" y="361"/>
                </a:cxn>
                <a:cxn ang="0">
                  <a:pos x="16" y="359"/>
                </a:cxn>
                <a:cxn ang="0">
                  <a:pos x="15" y="357"/>
                </a:cxn>
                <a:cxn ang="0">
                  <a:pos x="13" y="356"/>
                </a:cxn>
                <a:cxn ang="0">
                  <a:pos x="11" y="356"/>
                </a:cxn>
                <a:cxn ang="0">
                  <a:pos x="11" y="356"/>
                </a:cxn>
                <a:cxn ang="0">
                  <a:pos x="10" y="349"/>
                </a:cxn>
                <a:cxn ang="0">
                  <a:pos x="10" y="339"/>
                </a:cxn>
                <a:cxn ang="0">
                  <a:pos x="11" y="324"/>
                </a:cxn>
                <a:cxn ang="0">
                  <a:pos x="11" y="324"/>
                </a:cxn>
                <a:cxn ang="0">
                  <a:pos x="12" y="304"/>
                </a:cxn>
                <a:cxn ang="0">
                  <a:pos x="14" y="283"/>
                </a:cxn>
                <a:cxn ang="0">
                  <a:pos x="14" y="283"/>
                </a:cxn>
                <a:cxn ang="0">
                  <a:pos x="19" y="259"/>
                </a:cxn>
                <a:cxn ang="0">
                  <a:pos x="24" y="235"/>
                </a:cxn>
                <a:cxn ang="0">
                  <a:pos x="35" y="185"/>
                </a:cxn>
                <a:cxn ang="0">
                  <a:pos x="35" y="185"/>
                </a:cxn>
                <a:cxn ang="0">
                  <a:pos x="47" y="143"/>
                </a:cxn>
                <a:cxn ang="0">
                  <a:pos x="61" y="102"/>
                </a:cxn>
                <a:cxn ang="0">
                  <a:pos x="61" y="102"/>
                </a:cxn>
                <a:cxn ang="0">
                  <a:pos x="70" y="77"/>
                </a:cxn>
                <a:cxn ang="0">
                  <a:pos x="80" y="53"/>
                </a:cxn>
                <a:cxn ang="0">
                  <a:pos x="93" y="30"/>
                </a:cxn>
                <a:cxn ang="0">
                  <a:pos x="106" y="8"/>
                </a:cxn>
                <a:cxn ang="0">
                  <a:pos x="106" y="8"/>
                </a:cxn>
                <a:cxn ang="0">
                  <a:pos x="106" y="6"/>
                </a:cxn>
                <a:cxn ang="0">
                  <a:pos x="106" y="3"/>
                </a:cxn>
                <a:cxn ang="0">
                  <a:pos x="105" y="2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2"/>
                </a:cxn>
                <a:cxn ang="0">
                  <a:pos x="98" y="2"/>
                </a:cxn>
              </a:cxnLst>
              <a:rect l="0" t="0" r="r" b="b"/>
              <a:pathLst>
                <a:path w="106" h="370">
                  <a:moveTo>
                    <a:pt x="98" y="2"/>
                  </a:moveTo>
                  <a:lnTo>
                    <a:pt x="98" y="2"/>
                  </a:lnTo>
                  <a:lnTo>
                    <a:pt x="84" y="26"/>
                  </a:lnTo>
                  <a:lnTo>
                    <a:pt x="71" y="51"/>
                  </a:lnTo>
                  <a:lnTo>
                    <a:pt x="61" y="77"/>
                  </a:lnTo>
                  <a:lnTo>
                    <a:pt x="51" y="103"/>
                  </a:lnTo>
                  <a:lnTo>
                    <a:pt x="42" y="128"/>
                  </a:lnTo>
                  <a:lnTo>
                    <a:pt x="34" y="155"/>
                  </a:lnTo>
                  <a:lnTo>
                    <a:pt x="27" y="182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4" y="234"/>
                  </a:lnTo>
                  <a:lnTo>
                    <a:pt x="9" y="259"/>
                  </a:lnTo>
                  <a:lnTo>
                    <a:pt x="6" y="283"/>
                  </a:lnTo>
                  <a:lnTo>
                    <a:pt x="3" y="308"/>
                  </a:lnTo>
                  <a:lnTo>
                    <a:pt x="3" y="308"/>
                  </a:lnTo>
                  <a:lnTo>
                    <a:pt x="1" y="323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1" y="356"/>
                  </a:lnTo>
                  <a:lnTo>
                    <a:pt x="4" y="363"/>
                  </a:lnTo>
                  <a:lnTo>
                    <a:pt x="6" y="366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11" y="370"/>
                  </a:lnTo>
                  <a:lnTo>
                    <a:pt x="13" y="369"/>
                  </a:lnTo>
                  <a:lnTo>
                    <a:pt x="15" y="368"/>
                  </a:lnTo>
                  <a:lnTo>
                    <a:pt x="16" y="365"/>
                  </a:lnTo>
                  <a:lnTo>
                    <a:pt x="16" y="361"/>
                  </a:lnTo>
                  <a:lnTo>
                    <a:pt x="16" y="361"/>
                  </a:lnTo>
                  <a:lnTo>
                    <a:pt x="16" y="359"/>
                  </a:lnTo>
                  <a:lnTo>
                    <a:pt x="15" y="357"/>
                  </a:lnTo>
                  <a:lnTo>
                    <a:pt x="13" y="356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0" y="349"/>
                  </a:lnTo>
                  <a:lnTo>
                    <a:pt x="10" y="339"/>
                  </a:lnTo>
                  <a:lnTo>
                    <a:pt x="11" y="324"/>
                  </a:lnTo>
                  <a:lnTo>
                    <a:pt x="11" y="324"/>
                  </a:lnTo>
                  <a:lnTo>
                    <a:pt x="12" y="304"/>
                  </a:lnTo>
                  <a:lnTo>
                    <a:pt x="14" y="283"/>
                  </a:lnTo>
                  <a:lnTo>
                    <a:pt x="14" y="283"/>
                  </a:lnTo>
                  <a:lnTo>
                    <a:pt x="19" y="259"/>
                  </a:lnTo>
                  <a:lnTo>
                    <a:pt x="24" y="23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47" y="143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70" y="77"/>
                  </a:lnTo>
                  <a:lnTo>
                    <a:pt x="80" y="53"/>
                  </a:lnTo>
                  <a:lnTo>
                    <a:pt x="93" y="30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3"/>
                  </a:lnTo>
                  <a:lnTo>
                    <a:pt x="105" y="2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" name="Freeform 169"/>
            <p:cNvSpPr/>
            <p:nvPr/>
          </p:nvSpPr>
          <p:spPr bwMode="auto">
            <a:xfrm>
              <a:off x="4305300" y="2198688"/>
              <a:ext cx="39688" cy="146050"/>
            </a:xfrm>
            <a:custGeom>
              <a:avLst/>
              <a:gdLst/>
              <a:ahLst/>
              <a:cxnLst>
                <a:cxn ang="0">
                  <a:pos x="68" y="2"/>
                </a:cxn>
                <a:cxn ang="0">
                  <a:pos x="68" y="2"/>
                </a:cxn>
                <a:cxn ang="0">
                  <a:pos x="62" y="10"/>
                </a:cxn>
                <a:cxn ang="0">
                  <a:pos x="57" y="20"/>
                </a:cxn>
                <a:cxn ang="0">
                  <a:pos x="54" y="31"/>
                </a:cxn>
                <a:cxn ang="0">
                  <a:pos x="53" y="41"/>
                </a:cxn>
                <a:cxn ang="0">
                  <a:pos x="53" y="41"/>
                </a:cxn>
                <a:cxn ang="0">
                  <a:pos x="51" y="51"/>
                </a:cxn>
                <a:cxn ang="0">
                  <a:pos x="49" y="60"/>
                </a:cxn>
                <a:cxn ang="0">
                  <a:pos x="42" y="80"/>
                </a:cxn>
                <a:cxn ang="0">
                  <a:pos x="37" y="101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14" y="191"/>
                </a:cxn>
                <a:cxn ang="0">
                  <a:pos x="7" y="227"/>
                </a:cxn>
                <a:cxn ang="0">
                  <a:pos x="3" y="244"/>
                </a:cxn>
                <a:cxn ang="0">
                  <a:pos x="1" y="263"/>
                </a:cxn>
                <a:cxn ang="0">
                  <a:pos x="1" y="263"/>
                </a:cxn>
                <a:cxn ang="0">
                  <a:pos x="0" y="265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0" y="272"/>
                </a:cxn>
                <a:cxn ang="0">
                  <a:pos x="1" y="273"/>
                </a:cxn>
                <a:cxn ang="0">
                  <a:pos x="3" y="274"/>
                </a:cxn>
                <a:cxn ang="0">
                  <a:pos x="4" y="274"/>
                </a:cxn>
                <a:cxn ang="0">
                  <a:pos x="7" y="273"/>
                </a:cxn>
                <a:cxn ang="0">
                  <a:pos x="8" y="272"/>
                </a:cxn>
                <a:cxn ang="0">
                  <a:pos x="9" y="270"/>
                </a:cxn>
                <a:cxn ang="0">
                  <a:pos x="9" y="270"/>
                </a:cxn>
                <a:cxn ang="0">
                  <a:pos x="11" y="254"/>
                </a:cxn>
                <a:cxn ang="0">
                  <a:pos x="14" y="237"/>
                </a:cxn>
                <a:cxn ang="0">
                  <a:pos x="22" y="204"/>
                </a:cxn>
                <a:cxn ang="0">
                  <a:pos x="37" y="139"/>
                </a:cxn>
                <a:cxn ang="0">
                  <a:pos x="37" y="139"/>
                </a:cxn>
                <a:cxn ang="0">
                  <a:pos x="45" y="106"/>
                </a:cxn>
                <a:cxn ang="0">
                  <a:pos x="54" y="73"/>
                </a:cxn>
                <a:cxn ang="0">
                  <a:pos x="54" y="73"/>
                </a:cxn>
                <a:cxn ang="0">
                  <a:pos x="58" y="56"/>
                </a:cxn>
                <a:cxn ang="0">
                  <a:pos x="61" y="39"/>
                </a:cxn>
                <a:cxn ang="0">
                  <a:pos x="64" y="31"/>
                </a:cxn>
                <a:cxn ang="0">
                  <a:pos x="66" y="22"/>
                </a:cxn>
                <a:cxn ang="0">
                  <a:pos x="70" y="14"/>
                </a:cxn>
                <a:cxn ang="0">
                  <a:pos x="74" y="8"/>
                </a:cxn>
                <a:cxn ang="0">
                  <a:pos x="74" y="8"/>
                </a:cxn>
                <a:cxn ang="0">
                  <a:pos x="75" y="6"/>
                </a:cxn>
                <a:cxn ang="0">
                  <a:pos x="75" y="5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8" y="2"/>
                </a:cxn>
                <a:cxn ang="0">
                  <a:pos x="68" y="2"/>
                </a:cxn>
              </a:cxnLst>
              <a:rect l="0" t="0" r="r" b="b"/>
              <a:pathLst>
                <a:path w="75" h="274">
                  <a:moveTo>
                    <a:pt x="68" y="2"/>
                  </a:moveTo>
                  <a:lnTo>
                    <a:pt x="68" y="2"/>
                  </a:lnTo>
                  <a:lnTo>
                    <a:pt x="62" y="10"/>
                  </a:lnTo>
                  <a:lnTo>
                    <a:pt x="57" y="20"/>
                  </a:lnTo>
                  <a:lnTo>
                    <a:pt x="54" y="3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1" y="51"/>
                  </a:lnTo>
                  <a:lnTo>
                    <a:pt x="49" y="60"/>
                  </a:lnTo>
                  <a:lnTo>
                    <a:pt x="42" y="80"/>
                  </a:lnTo>
                  <a:lnTo>
                    <a:pt x="37" y="10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14" y="191"/>
                  </a:lnTo>
                  <a:lnTo>
                    <a:pt x="7" y="227"/>
                  </a:lnTo>
                  <a:lnTo>
                    <a:pt x="3" y="244"/>
                  </a:lnTo>
                  <a:lnTo>
                    <a:pt x="1" y="263"/>
                  </a:lnTo>
                  <a:lnTo>
                    <a:pt x="1" y="263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3"/>
                  </a:lnTo>
                  <a:lnTo>
                    <a:pt x="3" y="274"/>
                  </a:lnTo>
                  <a:lnTo>
                    <a:pt x="4" y="274"/>
                  </a:lnTo>
                  <a:lnTo>
                    <a:pt x="7" y="273"/>
                  </a:lnTo>
                  <a:lnTo>
                    <a:pt x="8" y="272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11" y="254"/>
                  </a:lnTo>
                  <a:lnTo>
                    <a:pt x="14" y="237"/>
                  </a:lnTo>
                  <a:lnTo>
                    <a:pt x="22" y="204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45" y="106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8" y="56"/>
                  </a:lnTo>
                  <a:lnTo>
                    <a:pt x="61" y="39"/>
                  </a:lnTo>
                  <a:lnTo>
                    <a:pt x="64" y="31"/>
                  </a:lnTo>
                  <a:lnTo>
                    <a:pt x="66" y="22"/>
                  </a:lnTo>
                  <a:lnTo>
                    <a:pt x="70" y="14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" name="Freeform 170"/>
            <p:cNvSpPr/>
            <p:nvPr/>
          </p:nvSpPr>
          <p:spPr bwMode="auto">
            <a:xfrm>
              <a:off x="4338638" y="2201863"/>
              <a:ext cx="31750" cy="112713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51" y="10"/>
                </a:cxn>
                <a:cxn ang="0">
                  <a:pos x="48" y="16"/>
                </a:cxn>
                <a:cxn ang="0">
                  <a:pos x="43" y="29"/>
                </a:cxn>
                <a:cxn ang="0">
                  <a:pos x="38" y="41"/>
                </a:cxn>
                <a:cxn ang="0">
                  <a:pos x="36" y="47"/>
                </a:cxn>
                <a:cxn ang="0">
                  <a:pos x="34" y="54"/>
                </a:cxn>
                <a:cxn ang="0">
                  <a:pos x="34" y="54"/>
                </a:cxn>
                <a:cxn ang="0">
                  <a:pos x="25" y="103"/>
                </a:cxn>
                <a:cxn ang="0">
                  <a:pos x="25" y="103"/>
                </a:cxn>
                <a:cxn ang="0">
                  <a:pos x="23" y="116"/>
                </a:cxn>
                <a:cxn ang="0">
                  <a:pos x="19" y="129"/>
                </a:cxn>
                <a:cxn ang="0">
                  <a:pos x="10" y="156"/>
                </a:cxn>
                <a:cxn ang="0">
                  <a:pos x="3" y="181"/>
                </a:cxn>
                <a:cxn ang="0">
                  <a:pos x="1" y="195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4" y="212"/>
                </a:cxn>
                <a:cxn ang="0">
                  <a:pos x="6" y="212"/>
                </a:cxn>
                <a:cxn ang="0">
                  <a:pos x="7" y="211"/>
                </a:cxn>
                <a:cxn ang="0">
                  <a:pos x="8" y="210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10" y="200"/>
                </a:cxn>
                <a:cxn ang="0">
                  <a:pos x="11" y="192"/>
                </a:cxn>
                <a:cxn ang="0">
                  <a:pos x="15" y="176"/>
                </a:cxn>
                <a:cxn ang="0">
                  <a:pos x="26" y="144"/>
                </a:cxn>
                <a:cxn ang="0">
                  <a:pos x="26" y="144"/>
                </a:cxn>
                <a:cxn ang="0">
                  <a:pos x="29" y="131"/>
                </a:cxn>
                <a:cxn ang="0">
                  <a:pos x="32" y="117"/>
                </a:cxn>
                <a:cxn ang="0">
                  <a:pos x="37" y="91"/>
                </a:cxn>
                <a:cxn ang="0">
                  <a:pos x="37" y="91"/>
                </a:cxn>
                <a:cxn ang="0">
                  <a:pos x="41" y="67"/>
                </a:cxn>
                <a:cxn ang="0">
                  <a:pos x="46" y="42"/>
                </a:cxn>
                <a:cxn ang="0">
                  <a:pos x="46" y="42"/>
                </a:cxn>
                <a:cxn ang="0">
                  <a:pos x="50" y="33"/>
                </a:cxn>
                <a:cxn ang="0">
                  <a:pos x="55" y="23"/>
                </a:cxn>
                <a:cxn ang="0">
                  <a:pos x="59" y="14"/>
                </a:cxn>
                <a:cxn ang="0">
                  <a:pos x="60" y="9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1"/>
                </a:cxn>
                <a:cxn ang="0">
                  <a:pos x="53" y="3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1" h="212">
                  <a:moveTo>
                    <a:pt x="52" y="4"/>
                  </a:moveTo>
                  <a:lnTo>
                    <a:pt x="52" y="4"/>
                  </a:lnTo>
                  <a:lnTo>
                    <a:pt x="51" y="10"/>
                  </a:lnTo>
                  <a:lnTo>
                    <a:pt x="48" y="16"/>
                  </a:lnTo>
                  <a:lnTo>
                    <a:pt x="43" y="29"/>
                  </a:lnTo>
                  <a:lnTo>
                    <a:pt x="38" y="41"/>
                  </a:lnTo>
                  <a:lnTo>
                    <a:pt x="36" y="47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16"/>
                  </a:lnTo>
                  <a:lnTo>
                    <a:pt x="19" y="129"/>
                  </a:lnTo>
                  <a:lnTo>
                    <a:pt x="10" y="156"/>
                  </a:lnTo>
                  <a:lnTo>
                    <a:pt x="3" y="181"/>
                  </a:lnTo>
                  <a:lnTo>
                    <a:pt x="1" y="195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6" y="212"/>
                  </a:lnTo>
                  <a:lnTo>
                    <a:pt x="7" y="211"/>
                  </a:lnTo>
                  <a:lnTo>
                    <a:pt x="8" y="210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0" y="200"/>
                  </a:lnTo>
                  <a:lnTo>
                    <a:pt x="11" y="192"/>
                  </a:lnTo>
                  <a:lnTo>
                    <a:pt x="15" y="176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9" y="131"/>
                  </a:lnTo>
                  <a:lnTo>
                    <a:pt x="32" y="117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41" y="67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0" y="33"/>
                  </a:lnTo>
                  <a:lnTo>
                    <a:pt x="55" y="23"/>
                  </a:lnTo>
                  <a:lnTo>
                    <a:pt x="59" y="14"/>
                  </a:lnTo>
                  <a:lnTo>
                    <a:pt x="60" y="9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0" name="Freeform 171"/>
            <p:cNvSpPr/>
            <p:nvPr/>
          </p:nvSpPr>
          <p:spPr bwMode="auto">
            <a:xfrm>
              <a:off x="4357688" y="2209800"/>
              <a:ext cx="36513" cy="9048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1" y="10"/>
                </a:cxn>
                <a:cxn ang="0">
                  <a:pos x="43" y="22"/>
                </a:cxn>
                <a:cxn ang="0">
                  <a:pos x="37" y="34"/>
                </a:cxn>
                <a:cxn ang="0">
                  <a:pos x="33" y="48"/>
                </a:cxn>
                <a:cxn ang="0">
                  <a:pos x="29" y="61"/>
                </a:cxn>
                <a:cxn ang="0">
                  <a:pos x="25" y="75"/>
                </a:cxn>
                <a:cxn ang="0">
                  <a:pos x="20" y="100"/>
                </a:cxn>
                <a:cxn ang="0">
                  <a:pos x="20" y="100"/>
                </a:cxn>
                <a:cxn ang="0">
                  <a:pos x="15" y="115"/>
                </a:cxn>
                <a:cxn ang="0">
                  <a:pos x="6" y="135"/>
                </a:cxn>
                <a:cxn ang="0">
                  <a:pos x="3" y="147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" y="166"/>
                </a:cxn>
                <a:cxn ang="0">
                  <a:pos x="3" y="170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1"/>
                </a:cxn>
                <a:cxn ang="0">
                  <a:pos x="9" y="169"/>
                </a:cxn>
                <a:cxn ang="0">
                  <a:pos x="10" y="167"/>
                </a:cxn>
                <a:cxn ang="0">
                  <a:pos x="11" y="165"/>
                </a:cxn>
                <a:cxn ang="0">
                  <a:pos x="10" y="164"/>
                </a:cxn>
                <a:cxn ang="0">
                  <a:pos x="9" y="162"/>
                </a:cxn>
                <a:cxn ang="0">
                  <a:pos x="9" y="162"/>
                </a:cxn>
                <a:cxn ang="0">
                  <a:pos x="10" y="159"/>
                </a:cxn>
                <a:cxn ang="0">
                  <a:pos x="14" y="152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19"/>
                </a:cxn>
                <a:cxn ang="0">
                  <a:pos x="29" y="100"/>
                </a:cxn>
                <a:cxn ang="0">
                  <a:pos x="29" y="100"/>
                </a:cxn>
                <a:cxn ang="0">
                  <a:pos x="34" y="76"/>
                </a:cxn>
                <a:cxn ang="0">
                  <a:pos x="38" y="63"/>
                </a:cxn>
                <a:cxn ang="0">
                  <a:pos x="41" y="51"/>
                </a:cxn>
                <a:cxn ang="0">
                  <a:pos x="47" y="38"/>
                </a:cxn>
                <a:cxn ang="0">
                  <a:pos x="52" y="27"/>
                </a:cxn>
                <a:cxn ang="0">
                  <a:pos x="58" y="17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6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171">
                  <a:moveTo>
                    <a:pt x="60" y="1"/>
                  </a:moveTo>
                  <a:lnTo>
                    <a:pt x="60" y="1"/>
                  </a:lnTo>
                  <a:lnTo>
                    <a:pt x="51" y="10"/>
                  </a:lnTo>
                  <a:lnTo>
                    <a:pt x="43" y="22"/>
                  </a:lnTo>
                  <a:lnTo>
                    <a:pt x="37" y="34"/>
                  </a:lnTo>
                  <a:lnTo>
                    <a:pt x="33" y="48"/>
                  </a:lnTo>
                  <a:lnTo>
                    <a:pt x="29" y="61"/>
                  </a:lnTo>
                  <a:lnTo>
                    <a:pt x="25" y="75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15" y="115"/>
                  </a:lnTo>
                  <a:lnTo>
                    <a:pt x="6" y="135"/>
                  </a:lnTo>
                  <a:lnTo>
                    <a:pt x="3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1" y="166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1"/>
                  </a:lnTo>
                  <a:lnTo>
                    <a:pt x="9" y="169"/>
                  </a:lnTo>
                  <a:lnTo>
                    <a:pt x="10" y="167"/>
                  </a:lnTo>
                  <a:lnTo>
                    <a:pt x="11" y="165"/>
                  </a:lnTo>
                  <a:lnTo>
                    <a:pt x="10" y="164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10" y="159"/>
                  </a:lnTo>
                  <a:lnTo>
                    <a:pt x="14" y="152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1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34" y="76"/>
                  </a:lnTo>
                  <a:lnTo>
                    <a:pt x="38" y="63"/>
                  </a:lnTo>
                  <a:lnTo>
                    <a:pt x="41" y="51"/>
                  </a:lnTo>
                  <a:lnTo>
                    <a:pt x="47" y="38"/>
                  </a:lnTo>
                  <a:lnTo>
                    <a:pt x="52" y="27"/>
                  </a:lnTo>
                  <a:lnTo>
                    <a:pt x="58" y="1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6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1" name="Freeform 172"/>
            <p:cNvSpPr/>
            <p:nvPr/>
          </p:nvSpPr>
          <p:spPr bwMode="auto">
            <a:xfrm>
              <a:off x="4383088" y="2219325"/>
              <a:ext cx="33338" cy="635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50" y="2"/>
                </a:cxn>
                <a:cxn ang="0">
                  <a:pos x="46" y="5"/>
                </a:cxn>
                <a:cxn ang="0">
                  <a:pos x="42" y="8"/>
                </a:cxn>
                <a:cxn ang="0">
                  <a:pos x="39" y="11"/>
                </a:cxn>
                <a:cxn ang="0">
                  <a:pos x="33" y="19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13" y="70"/>
                </a:cxn>
                <a:cxn ang="0">
                  <a:pos x="6" y="91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3" y="100"/>
                </a:cxn>
                <a:cxn ang="0">
                  <a:pos x="17" y="84"/>
                </a:cxn>
                <a:cxn ang="0">
                  <a:pos x="23" y="70"/>
                </a:cxn>
                <a:cxn ang="0">
                  <a:pos x="30" y="56"/>
                </a:cxn>
                <a:cxn ang="0">
                  <a:pos x="30" y="56"/>
                </a:cxn>
                <a:cxn ang="0">
                  <a:pos x="34" y="42"/>
                </a:cxn>
                <a:cxn ang="0">
                  <a:pos x="39" y="29"/>
                </a:cxn>
                <a:cxn ang="0">
                  <a:pos x="42" y="22"/>
                </a:cxn>
                <a:cxn ang="0">
                  <a:pos x="46" y="17"/>
                </a:cxn>
                <a:cxn ang="0">
                  <a:pos x="51" y="12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3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119">
                  <a:moveTo>
                    <a:pt x="55" y="0"/>
                  </a:moveTo>
                  <a:lnTo>
                    <a:pt x="55" y="0"/>
                  </a:lnTo>
                  <a:lnTo>
                    <a:pt x="50" y="2"/>
                  </a:lnTo>
                  <a:lnTo>
                    <a:pt x="46" y="5"/>
                  </a:lnTo>
                  <a:lnTo>
                    <a:pt x="42" y="8"/>
                  </a:lnTo>
                  <a:lnTo>
                    <a:pt x="39" y="11"/>
                  </a:lnTo>
                  <a:lnTo>
                    <a:pt x="33" y="1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13" y="70"/>
                  </a:lnTo>
                  <a:lnTo>
                    <a:pt x="6" y="9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3" y="100"/>
                  </a:lnTo>
                  <a:lnTo>
                    <a:pt x="17" y="84"/>
                  </a:lnTo>
                  <a:lnTo>
                    <a:pt x="23" y="7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4" y="42"/>
                  </a:lnTo>
                  <a:lnTo>
                    <a:pt x="39" y="29"/>
                  </a:lnTo>
                  <a:lnTo>
                    <a:pt x="42" y="22"/>
                  </a:lnTo>
                  <a:lnTo>
                    <a:pt x="46" y="17"/>
                  </a:lnTo>
                  <a:lnTo>
                    <a:pt x="51" y="12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2" name="Freeform 173"/>
            <p:cNvSpPr/>
            <p:nvPr/>
          </p:nvSpPr>
          <p:spPr bwMode="auto">
            <a:xfrm>
              <a:off x="4403725" y="2228850"/>
              <a:ext cx="17463" cy="52388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24" y="2"/>
                </a:cxn>
                <a:cxn ang="0">
                  <a:pos x="22" y="6"/>
                </a:cxn>
                <a:cxn ang="0">
                  <a:pos x="17" y="12"/>
                </a:cxn>
                <a:cxn ang="0">
                  <a:pos x="15" y="20"/>
                </a:cxn>
                <a:cxn ang="0">
                  <a:pos x="14" y="27"/>
                </a:cxn>
                <a:cxn ang="0">
                  <a:pos x="14" y="27"/>
                </a:cxn>
                <a:cxn ang="0">
                  <a:pos x="12" y="45"/>
                </a:cxn>
                <a:cxn ang="0">
                  <a:pos x="10" y="61"/>
                </a:cxn>
                <a:cxn ang="0">
                  <a:pos x="6" y="78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7"/>
                </a:cxn>
                <a:cxn ang="0">
                  <a:pos x="1" y="100"/>
                </a:cxn>
                <a:cxn ang="0">
                  <a:pos x="3" y="100"/>
                </a:cxn>
                <a:cxn ang="0">
                  <a:pos x="6" y="100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3" y="85"/>
                </a:cxn>
                <a:cxn ang="0">
                  <a:pos x="15" y="80"/>
                </a:cxn>
                <a:cxn ang="0">
                  <a:pos x="18" y="75"/>
                </a:cxn>
                <a:cxn ang="0">
                  <a:pos x="18" y="75"/>
                </a:cxn>
                <a:cxn ang="0">
                  <a:pos x="19" y="72"/>
                </a:cxn>
                <a:cxn ang="0">
                  <a:pos x="21" y="69"/>
                </a:cxn>
                <a:cxn ang="0">
                  <a:pos x="21" y="62"/>
                </a:cxn>
                <a:cxn ang="0">
                  <a:pos x="22" y="49"/>
                </a:cxn>
                <a:cxn ang="0">
                  <a:pos x="22" y="49"/>
                </a:cxn>
                <a:cxn ang="0">
                  <a:pos x="23" y="28"/>
                </a:cxn>
                <a:cxn ang="0">
                  <a:pos x="24" y="22"/>
                </a:cxn>
                <a:cxn ang="0">
                  <a:pos x="25" y="17"/>
                </a:cxn>
                <a:cxn ang="0">
                  <a:pos x="27" y="13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31" y="9"/>
                </a:cxn>
                <a:cxn ang="0">
                  <a:pos x="32" y="8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3" h="100">
                  <a:moveTo>
                    <a:pt x="27" y="1"/>
                  </a:moveTo>
                  <a:lnTo>
                    <a:pt x="27" y="1"/>
                  </a:lnTo>
                  <a:lnTo>
                    <a:pt x="24" y="2"/>
                  </a:lnTo>
                  <a:lnTo>
                    <a:pt x="22" y="6"/>
                  </a:lnTo>
                  <a:lnTo>
                    <a:pt x="17" y="12"/>
                  </a:lnTo>
                  <a:lnTo>
                    <a:pt x="15" y="20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2" y="45"/>
                  </a:lnTo>
                  <a:lnTo>
                    <a:pt x="10" y="61"/>
                  </a:lnTo>
                  <a:lnTo>
                    <a:pt x="6" y="7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0"/>
                  </a:lnTo>
                  <a:lnTo>
                    <a:pt x="6" y="100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3" y="85"/>
                  </a:lnTo>
                  <a:lnTo>
                    <a:pt x="15" y="80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9" y="72"/>
                  </a:lnTo>
                  <a:lnTo>
                    <a:pt x="21" y="69"/>
                  </a:lnTo>
                  <a:lnTo>
                    <a:pt x="21" y="62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3" y="28"/>
                  </a:lnTo>
                  <a:lnTo>
                    <a:pt x="24" y="22"/>
                  </a:lnTo>
                  <a:lnTo>
                    <a:pt x="25" y="17"/>
                  </a:lnTo>
                  <a:lnTo>
                    <a:pt x="27" y="13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32" y="8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3" name="Freeform 174"/>
            <p:cNvSpPr/>
            <p:nvPr/>
          </p:nvSpPr>
          <p:spPr bwMode="auto">
            <a:xfrm>
              <a:off x="4340225" y="2436813"/>
              <a:ext cx="4763" cy="428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80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6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80">
                  <a:moveTo>
                    <a:pt x="0" y="5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80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6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4" name="Freeform 175"/>
            <p:cNvSpPr/>
            <p:nvPr/>
          </p:nvSpPr>
          <p:spPr bwMode="auto">
            <a:xfrm>
              <a:off x="4370388" y="2460625"/>
              <a:ext cx="11113" cy="6508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9" y="9"/>
                </a:cxn>
                <a:cxn ang="0">
                  <a:pos x="7" y="15"/>
                </a:cxn>
                <a:cxn ang="0">
                  <a:pos x="3" y="29"/>
                </a:cxn>
                <a:cxn ang="0">
                  <a:pos x="1" y="44"/>
                </a:cxn>
                <a:cxn ang="0">
                  <a:pos x="0" y="59"/>
                </a:cxn>
                <a:cxn ang="0">
                  <a:pos x="1" y="90"/>
                </a:cxn>
                <a:cxn ang="0">
                  <a:pos x="2" y="118"/>
                </a:cxn>
                <a:cxn ang="0">
                  <a:pos x="2" y="118"/>
                </a:cxn>
                <a:cxn ang="0">
                  <a:pos x="3" y="120"/>
                </a:cxn>
                <a:cxn ang="0">
                  <a:pos x="4" y="122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9" y="123"/>
                </a:cxn>
                <a:cxn ang="0">
                  <a:pos x="10" y="122"/>
                </a:cxn>
                <a:cxn ang="0">
                  <a:pos x="11" y="120"/>
                </a:cxn>
                <a:cxn ang="0">
                  <a:pos x="11" y="118"/>
                </a:cxn>
                <a:cxn ang="0">
                  <a:pos x="11" y="118"/>
                </a:cxn>
                <a:cxn ang="0">
                  <a:pos x="10" y="91"/>
                </a:cxn>
                <a:cxn ang="0">
                  <a:pos x="10" y="61"/>
                </a:cxn>
                <a:cxn ang="0">
                  <a:pos x="10" y="47"/>
                </a:cxn>
                <a:cxn ang="0">
                  <a:pos x="12" y="32"/>
                </a:cxn>
                <a:cxn ang="0">
                  <a:pos x="15" y="19"/>
                </a:cxn>
                <a:cxn ang="0">
                  <a:pos x="17" y="13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2" y="5"/>
                </a:cxn>
                <a:cxn ang="0">
                  <a:pos x="20" y="3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22" h="123">
                  <a:moveTo>
                    <a:pt x="12" y="2"/>
                  </a:moveTo>
                  <a:lnTo>
                    <a:pt x="12" y="2"/>
                  </a:lnTo>
                  <a:lnTo>
                    <a:pt x="9" y="9"/>
                  </a:lnTo>
                  <a:lnTo>
                    <a:pt x="7" y="15"/>
                  </a:lnTo>
                  <a:lnTo>
                    <a:pt x="3" y="29"/>
                  </a:lnTo>
                  <a:lnTo>
                    <a:pt x="1" y="44"/>
                  </a:lnTo>
                  <a:lnTo>
                    <a:pt x="0" y="59"/>
                  </a:lnTo>
                  <a:lnTo>
                    <a:pt x="1" y="90"/>
                  </a:lnTo>
                  <a:lnTo>
                    <a:pt x="2" y="118"/>
                  </a:lnTo>
                  <a:lnTo>
                    <a:pt x="2" y="118"/>
                  </a:lnTo>
                  <a:lnTo>
                    <a:pt x="3" y="120"/>
                  </a:lnTo>
                  <a:lnTo>
                    <a:pt x="4" y="122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9" y="123"/>
                  </a:lnTo>
                  <a:lnTo>
                    <a:pt x="10" y="122"/>
                  </a:lnTo>
                  <a:lnTo>
                    <a:pt x="11" y="120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0" y="91"/>
                  </a:lnTo>
                  <a:lnTo>
                    <a:pt x="10" y="61"/>
                  </a:lnTo>
                  <a:lnTo>
                    <a:pt x="10" y="47"/>
                  </a:lnTo>
                  <a:lnTo>
                    <a:pt x="12" y="32"/>
                  </a:lnTo>
                  <a:lnTo>
                    <a:pt x="15" y="19"/>
                  </a:lnTo>
                  <a:lnTo>
                    <a:pt x="17" y="13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5" name="Freeform 176"/>
            <p:cNvSpPr/>
            <p:nvPr/>
          </p:nvSpPr>
          <p:spPr bwMode="auto">
            <a:xfrm>
              <a:off x="4395788" y="2492375"/>
              <a:ext cx="7938" cy="5556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29"/>
                </a:cxn>
                <a:cxn ang="0">
                  <a:pos x="2" y="53"/>
                </a:cxn>
                <a:cxn ang="0">
                  <a:pos x="1" y="77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5"/>
                </a:cxn>
                <a:cxn ang="0">
                  <a:pos x="9" y="104"/>
                </a:cxn>
                <a:cxn ang="0">
                  <a:pos x="10" y="102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1" y="77"/>
                </a:cxn>
                <a:cxn ang="0">
                  <a:pos x="13" y="53"/>
                </a:cxn>
                <a:cxn ang="0">
                  <a:pos x="14" y="2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7" y="2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05">
                  <a:moveTo>
                    <a:pt x="6" y="5"/>
                  </a:moveTo>
                  <a:lnTo>
                    <a:pt x="6" y="5"/>
                  </a:lnTo>
                  <a:lnTo>
                    <a:pt x="5" y="29"/>
                  </a:lnTo>
                  <a:lnTo>
                    <a:pt x="2" y="53"/>
                  </a:lnTo>
                  <a:lnTo>
                    <a:pt x="1" y="7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1" y="77"/>
                  </a:lnTo>
                  <a:lnTo>
                    <a:pt x="13" y="53"/>
                  </a:lnTo>
                  <a:lnTo>
                    <a:pt x="14" y="2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6" name="Freeform 177"/>
            <p:cNvSpPr/>
            <p:nvPr/>
          </p:nvSpPr>
          <p:spPr bwMode="auto">
            <a:xfrm>
              <a:off x="4424363" y="2520950"/>
              <a:ext cx="4763" cy="714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6"/>
                </a:cxn>
                <a:cxn ang="0">
                  <a:pos x="3" y="136"/>
                </a:cxn>
                <a:cxn ang="0">
                  <a:pos x="4" y="137"/>
                </a:cxn>
                <a:cxn ang="0">
                  <a:pos x="6" y="136"/>
                </a:cxn>
                <a:cxn ang="0">
                  <a:pos x="7" y="136"/>
                </a:cxn>
                <a:cxn ang="0">
                  <a:pos x="8" y="134"/>
                </a:cxn>
                <a:cxn ang="0">
                  <a:pos x="9" y="13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137">
                  <a:moveTo>
                    <a:pt x="0" y="4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6"/>
                  </a:lnTo>
                  <a:lnTo>
                    <a:pt x="3" y="136"/>
                  </a:lnTo>
                  <a:lnTo>
                    <a:pt x="4" y="137"/>
                  </a:lnTo>
                  <a:lnTo>
                    <a:pt x="6" y="136"/>
                  </a:lnTo>
                  <a:lnTo>
                    <a:pt x="7" y="136"/>
                  </a:lnTo>
                  <a:lnTo>
                    <a:pt x="8" y="134"/>
                  </a:lnTo>
                  <a:lnTo>
                    <a:pt x="9" y="13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7" name="Freeform 178"/>
            <p:cNvSpPr/>
            <p:nvPr/>
          </p:nvSpPr>
          <p:spPr bwMode="auto">
            <a:xfrm>
              <a:off x="4451350" y="2547938"/>
              <a:ext cx="7938" cy="68263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3"/>
                </a:cxn>
                <a:cxn ang="0">
                  <a:pos x="1" y="47"/>
                </a:cxn>
                <a:cxn ang="0">
                  <a:pos x="0" y="62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4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52"/>
                </a:cxn>
                <a:cxn ang="0">
                  <a:pos x="11" y="37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2"/>
                </a:cxn>
                <a:cxn ang="0">
                  <a:pos x="11" y="1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5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28">
                  <a:moveTo>
                    <a:pt x="5" y="5"/>
                  </a:moveTo>
                  <a:lnTo>
                    <a:pt x="5" y="5"/>
                  </a:lnTo>
                  <a:lnTo>
                    <a:pt x="2" y="33"/>
                  </a:lnTo>
                  <a:lnTo>
                    <a:pt x="1" y="47"/>
                  </a:lnTo>
                  <a:lnTo>
                    <a:pt x="0" y="6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52"/>
                  </a:lnTo>
                  <a:lnTo>
                    <a:pt x="11" y="37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8" name="Freeform 179"/>
            <p:cNvSpPr/>
            <p:nvPr/>
          </p:nvSpPr>
          <p:spPr bwMode="auto">
            <a:xfrm>
              <a:off x="4478338" y="2578100"/>
              <a:ext cx="6350" cy="555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10" y="10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104">
                  <a:moveTo>
                    <a:pt x="0" y="5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10" y="10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9" name="Freeform 180"/>
            <p:cNvSpPr/>
            <p:nvPr/>
          </p:nvSpPr>
          <p:spPr bwMode="auto">
            <a:xfrm>
              <a:off x="4500563" y="2608263"/>
              <a:ext cx="7938" cy="49213"/>
            </a:xfrm>
            <a:custGeom>
              <a:avLst/>
              <a:gdLst/>
              <a:ahLst/>
              <a:cxnLst>
                <a:cxn ang="0">
                  <a:pos x="15" y="88"/>
                </a:cxn>
                <a:cxn ang="0">
                  <a:pos x="15" y="88"/>
                </a:cxn>
                <a:cxn ang="0">
                  <a:pos x="12" y="79"/>
                </a:cxn>
                <a:cxn ang="0">
                  <a:pos x="10" y="68"/>
                </a:cxn>
                <a:cxn ang="0">
                  <a:pos x="9" y="57"/>
                </a:cxn>
                <a:cxn ang="0">
                  <a:pos x="9" y="47"/>
                </a:cxn>
                <a:cxn ang="0">
                  <a:pos x="9" y="2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6"/>
                </a:cxn>
                <a:cxn ang="0">
                  <a:pos x="0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3" y="8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7" y="93"/>
                </a:cxn>
                <a:cxn ang="0">
                  <a:pos x="8" y="94"/>
                </a:cxn>
                <a:cxn ang="0">
                  <a:pos x="10" y="94"/>
                </a:cxn>
                <a:cxn ang="0">
                  <a:pos x="12" y="94"/>
                </a:cxn>
                <a:cxn ang="0">
                  <a:pos x="13" y="93"/>
                </a:cxn>
                <a:cxn ang="0">
                  <a:pos x="14" y="92"/>
                </a:cxn>
                <a:cxn ang="0">
                  <a:pos x="15" y="90"/>
                </a:cxn>
                <a:cxn ang="0">
                  <a:pos x="15" y="88"/>
                </a:cxn>
                <a:cxn ang="0">
                  <a:pos x="15" y="88"/>
                </a:cxn>
              </a:cxnLst>
              <a:rect l="0" t="0" r="r" b="b"/>
              <a:pathLst>
                <a:path w="15" h="94">
                  <a:moveTo>
                    <a:pt x="15" y="88"/>
                  </a:moveTo>
                  <a:lnTo>
                    <a:pt x="15" y="88"/>
                  </a:lnTo>
                  <a:lnTo>
                    <a:pt x="12" y="79"/>
                  </a:lnTo>
                  <a:lnTo>
                    <a:pt x="10" y="68"/>
                  </a:lnTo>
                  <a:lnTo>
                    <a:pt x="9" y="57"/>
                  </a:lnTo>
                  <a:lnTo>
                    <a:pt x="9" y="47"/>
                  </a:lnTo>
                  <a:lnTo>
                    <a:pt x="9" y="2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6"/>
                  </a:lnTo>
                  <a:lnTo>
                    <a:pt x="0" y="48"/>
                  </a:lnTo>
                  <a:lnTo>
                    <a:pt x="0" y="59"/>
                  </a:lnTo>
                  <a:lnTo>
                    <a:pt x="1" y="69"/>
                  </a:lnTo>
                  <a:lnTo>
                    <a:pt x="3" y="8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7" y="93"/>
                  </a:lnTo>
                  <a:lnTo>
                    <a:pt x="8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3" y="93"/>
                  </a:lnTo>
                  <a:lnTo>
                    <a:pt x="14" y="92"/>
                  </a:lnTo>
                  <a:lnTo>
                    <a:pt x="15" y="90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0" name="Freeform 181"/>
            <p:cNvSpPr/>
            <p:nvPr/>
          </p:nvSpPr>
          <p:spPr bwMode="auto">
            <a:xfrm>
              <a:off x="4529138" y="2622550"/>
              <a:ext cx="7938" cy="6350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18"/>
                </a:cxn>
                <a:cxn ang="0">
                  <a:pos x="3" y="31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8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6" y="119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6"/>
                </a:cxn>
                <a:cxn ang="0">
                  <a:pos x="11" y="114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3"/>
                </a:cxn>
                <a:cxn ang="0">
                  <a:pos x="13" y="31"/>
                </a:cxn>
                <a:cxn ang="0">
                  <a:pos x="14" y="18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19">
                  <a:moveTo>
                    <a:pt x="6" y="5"/>
                  </a:moveTo>
                  <a:lnTo>
                    <a:pt x="6" y="5"/>
                  </a:lnTo>
                  <a:lnTo>
                    <a:pt x="5" y="18"/>
                  </a:lnTo>
                  <a:lnTo>
                    <a:pt x="3" y="31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8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6" y="119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6"/>
                  </a:lnTo>
                  <a:lnTo>
                    <a:pt x="11" y="114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3"/>
                  </a:lnTo>
                  <a:lnTo>
                    <a:pt x="13" y="31"/>
                  </a:lnTo>
                  <a:lnTo>
                    <a:pt x="14" y="18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1" name="Freeform 182"/>
            <p:cNvSpPr/>
            <p:nvPr/>
          </p:nvSpPr>
          <p:spPr bwMode="auto">
            <a:xfrm>
              <a:off x="4551363" y="2652713"/>
              <a:ext cx="4763" cy="55563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3"/>
                </a:cxn>
                <a:cxn ang="0">
                  <a:pos x="0" y="75"/>
                </a:cxn>
                <a:cxn ang="0">
                  <a:pos x="2" y="99"/>
                </a:cxn>
                <a:cxn ang="0">
                  <a:pos x="2" y="99"/>
                </a:cxn>
                <a:cxn ang="0">
                  <a:pos x="2" y="101"/>
                </a:cxn>
                <a:cxn ang="0">
                  <a:pos x="4" y="103"/>
                </a:cxn>
                <a:cxn ang="0">
                  <a:pos x="7" y="104"/>
                </a:cxn>
                <a:cxn ang="0">
                  <a:pos x="9" y="104"/>
                </a:cxn>
                <a:cxn ang="0">
                  <a:pos x="10" y="103"/>
                </a:cxn>
                <a:cxn ang="0">
                  <a:pos x="11" y="101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9" y="75"/>
                </a:cxn>
                <a:cxn ang="0">
                  <a:pos x="9" y="53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11" h="104">
                  <a:moveTo>
                    <a:pt x="11" y="5"/>
                  </a:moveTo>
                  <a:lnTo>
                    <a:pt x="11" y="5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3"/>
                  </a:lnTo>
                  <a:lnTo>
                    <a:pt x="0" y="75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4" y="103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1" y="101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9" y="75"/>
                  </a:lnTo>
                  <a:lnTo>
                    <a:pt x="9" y="53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2" name="Freeform 183"/>
            <p:cNvSpPr/>
            <p:nvPr/>
          </p:nvSpPr>
          <p:spPr bwMode="auto">
            <a:xfrm>
              <a:off x="4572000" y="2676525"/>
              <a:ext cx="6350" cy="58738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7"/>
                </a:cxn>
                <a:cxn ang="0">
                  <a:pos x="2" y="83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6" y="111"/>
                </a:cxn>
                <a:cxn ang="0">
                  <a:pos x="7" y="112"/>
                </a:cxn>
                <a:cxn ang="0">
                  <a:pos x="10" y="113"/>
                </a:cxn>
                <a:cxn ang="0">
                  <a:pos x="12" y="113"/>
                </a:cxn>
                <a:cxn ang="0">
                  <a:pos x="13" y="112"/>
                </a:cxn>
                <a:cxn ang="0">
                  <a:pos x="14" y="111"/>
                </a:cxn>
                <a:cxn ang="0">
                  <a:pos x="14" y="109"/>
                </a:cxn>
                <a:cxn ang="0">
                  <a:pos x="14" y="109"/>
                </a:cxn>
                <a:cxn ang="0">
                  <a:pos x="12" y="83"/>
                </a:cxn>
                <a:cxn ang="0">
                  <a:pos x="10" y="57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4" h="113">
                  <a:moveTo>
                    <a:pt x="10" y="4"/>
                  </a:move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7"/>
                  </a:lnTo>
                  <a:lnTo>
                    <a:pt x="2" y="83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10" y="113"/>
                  </a:lnTo>
                  <a:lnTo>
                    <a:pt x="12" y="113"/>
                  </a:lnTo>
                  <a:lnTo>
                    <a:pt x="13" y="112"/>
                  </a:lnTo>
                  <a:lnTo>
                    <a:pt x="14" y="111"/>
                  </a:lnTo>
                  <a:lnTo>
                    <a:pt x="14" y="109"/>
                  </a:lnTo>
                  <a:lnTo>
                    <a:pt x="14" y="109"/>
                  </a:lnTo>
                  <a:lnTo>
                    <a:pt x="12" y="83"/>
                  </a:lnTo>
                  <a:lnTo>
                    <a:pt x="10" y="57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184"/>
            <p:cNvSpPr/>
            <p:nvPr/>
          </p:nvSpPr>
          <p:spPr bwMode="auto">
            <a:xfrm>
              <a:off x="4481513" y="2305050"/>
              <a:ext cx="12700" cy="61913"/>
            </a:xfrm>
            <a:custGeom>
              <a:avLst/>
              <a:gdLst/>
              <a:ahLst/>
              <a:cxnLst>
                <a:cxn ang="0">
                  <a:pos x="21" y="109"/>
                </a:cxn>
                <a:cxn ang="0">
                  <a:pos x="21" y="109"/>
                </a:cxn>
                <a:cxn ang="0">
                  <a:pos x="16" y="105"/>
                </a:cxn>
                <a:cxn ang="0">
                  <a:pos x="13" y="101"/>
                </a:cxn>
                <a:cxn ang="0">
                  <a:pos x="11" y="95"/>
                </a:cxn>
                <a:cxn ang="0">
                  <a:pos x="9" y="89"/>
                </a:cxn>
                <a:cxn ang="0">
                  <a:pos x="9" y="7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0" y="3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89"/>
                </a:cxn>
                <a:cxn ang="0">
                  <a:pos x="1" y="95"/>
                </a:cxn>
                <a:cxn ang="0">
                  <a:pos x="3" y="100"/>
                </a:cxn>
                <a:cxn ang="0">
                  <a:pos x="5" y="105"/>
                </a:cxn>
                <a:cxn ang="0">
                  <a:pos x="8" y="110"/>
                </a:cxn>
                <a:cxn ang="0">
                  <a:pos x="12" y="115"/>
                </a:cxn>
                <a:cxn ang="0">
                  <a:pos x="16" y="118"/>
                </a:cxn>
                <a:cxn ang="0">
                  <a:pos x="16" y="118"/>
                </a:cxn>
                <a:cxn ang="0">
                  <a:pos x="18" y="119"/>
                </a:cxn>
                <a:cxn ang="0">
                  <a:pos x="20" y="119"/>
                </a:cxn>
                <a:cxn ang="0">
                  <a:pos x="21" y="118"/>
                </a:cxn>
                <a:cxn ang="0">
                  <a:pos x="22" y="117"/>
                </a:cxn>
                <a:cxn ang="0">
                  <a:pos x="23" y="115"/>
                </a:cxn>
                <a:cxn ang="0">
                  <a:pos x="23" y="112"/>
                </a:cxn>
                <a:cxn ang="0">
                  <a:pos x="22" y="111"/>
                </a:cxn>
                <a:cxn ang="0">
                  <a:pos x="21" y="109"/>
                </a:cxn>
                <a:cxn ang="0">
                  <a:pos x="21" y="109"/>
                </a:cxn>
              </a:cxnLst>
              <a:rect l="0" t="0" r="r" b="b"/>
              <a:pathLst>
                <a:path w="23" h="119">
                  <a:moveTo>
                    <a:pt x="21" y="109"/>
                  </a:moveTo>
                  <a:lnTo>
                    <a:pt x="21" y="109"/>
                  </a:lnTo>
                  <a:lnTo>
                    <a:pt x="16" y="105"/>
                  </a:lnTo>
                  <a:lnTo>
                    <a:pt x="13" y="101"/>
                  </a:lnTo>
                  <a:lnTo>
                    <a:pt x="11" y="95"/>
                  </a:lnTo>
                  <a:lnTo>
                    <a:pt x="9" y="89"/>
                  </a:lnTo>
                  <a:lnTo>
                    <a:pt x="9" y="7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0" y="3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9"/>
                  </a:lnTo>
                  <a:lnTo>
                    <a:pt x="1" y="95"/>
                  </a:lnTo>
                  <a:lnTo>
                    <a:pt x="3" y="100"/>
                  </a:lnTo>
                  <a:lnTo>
                    <a:pt x="5" y="105"/>
                  </a:lnTo>
                  <a:lnTo>
                    <a:pt x="8" y="110"/>
                  </a:lnTo>
                  <a:lnTo>
                    <a:pt x="12" y="115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8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7"/>
                  </a:lnTo>
                  <a:lnTo>
                    <a:pt x="23" y="115"/>
                  </a:lnTo>
                  <a:lnTo>
                    <a:pt x="23" y="112"/>
                  </a:lnTo>
                  <a:lnTo>
                    <a:pt x="22" y="111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185"/>
            <p:cNvSpPr/>
            <p:nvPr/>
          </p:nvSpPr>
          <p:spPr bwMode="auto">
            <a:xfrm>
              <a:off x="4519613" y="2336800"/>
              <a:ext cx="9525" cy="5556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7" y="15"/>
                </a:cxn>
                <a:cxn ang="0">
                  <a:pos x="4" y="27"/>
                </a:cxn>
                <a:cxn ang="0">
                  <a:pos x="2" y="50"/>
                </a:cxn>
                <a:cxn ang="0">
                  <a:pos x="0" y="75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5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99"/>
                </a:cxn>
                <a:cxn ang="0">
                  <a:pos x="9" y="99"/>
                </a:cxn>
                <a:cxn ang="0">
                  <a:pos x="10" y="75"/>
                </a:cxn>
                <a:cxn ang="0">
                  <a:pos x="11" y="52"/>
                </a:cxn>
                <a:cxn ang="0">
                  <a:pos x="13" y="29"/>
                </a:cxn>
                <a:cxn ang="0">
                  <a:pos x="16" y="17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8" h="104">
                  <a:moveTo>
                    <a:pt x="9" y="3"/>
                  </a:moveTo>
                  <a:lnTo>
                    <a:pt x="9" y="3"/>
                  </a:lnTo>
                  <a:lnTo>
                    <a:pt x="7" y="15"/>
                  </a:lnTo>
                  <a:lnTo>
                    <a:pt x="4" y="27"/>
                  </a:lnTo>
                  <a:lnTo>
                    <a:pt x="2" y="50"/>
                  </a:lnTo>
                  <a:lnTo>
                    <a:pt x="0" y="75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5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10" y="75"/>
                  </a:lnTo>
                  <a:lnTo>
                    <a:pt x="11" y="52"/>
                  </a:lnTo>
                  <a:lnTo>
                    <a:pt x="13" y="29"/>
                  </a:lnTo>
                  <a:lnTo>
                    <a:pt x="16" y="1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5" name="Freeform 186"/>
            <p:cNvSpPr/>
            <p:nvPr/>
          </p:nvSpPr>
          <p:spPr bwMode="auto">
            <a:xfrm>
              <a:off x="4543425" y="2370138"/>
              <a:ext cx="7938" cy="7143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36"/>
                </a:cxn>
                <a:cxn ang="0">
                  <a:pos x="3" y="68"/>
                </a:cxn>
                <a:cxn ang="0">
                  <a:pos x="1" y="10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5"/>
                </a:cxn>
                <a:cxn ang="0">
                  <a:pos x="3" y="136"/>
                </a:cxn>
                <a:cxn ang="0">
                  <a:pos x="4" y="136"/>
                </a:cxn>
                <a:cxn ang="0">
                  <a:pos x="7" y="136"/>
                </a:cxn>
                <a:cxn ang="0">
                  <a:pos x="9" y="135"/>
                </a:cxn>
                <a:cxn ang="0">
                  <a:pos x="10" y="134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11" y="100"/>
                </a:cxn>
                <a:cxn ang="0">
                  <a:pos x="13" y="68"/>
                </a:cxn>
                <a:cxn ang="0">
                  <a:pos x="14" y="36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136">
                  <a:moveTo>
                    <a:pt x="5" y="4"/>
                  </a:moveTo>
                  <a:lnTo>
                    <a:pt x="5" y="4"/>
                  </a:lnTo>
                  <a:lnTo>
                    <a:pt x="4" y="36"/>
                  </a:lnTo>
                  <a:lnTo>
                    <a:pt x="3" y="68"/>
                  </a:lnTo>
                  <a:lnTo>
                    <a:pt x="1" y="100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3" y="136"/>
                  </a:lnTo>
                  <a:lnTo>
                    <a:pt x="4" y="136"/>
                  </a:lnTo>
                  <a:lnTo>
                    <a:pt x="7" y="136"/>
                  </a:lnTo>
                  <a:lnTo>
                    <a:pt x="9" y="135"/>
                  </a:lnTo>
                  <a:lnTo>
                    <a:pt x="10" y="134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1" y="100"/>
                  </a:lnTo>
                  <a:lnTo>
                    <a:pt x="13" y="68"/>
                  </a:lnTo>
                  <a:lnTo>
                    <a:pt x="14" y="3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6" name="Freeform 187"/>
            <p:cNvSpPr/>
            <p:nvPr/>
          </p:nvSpPr>
          <p:spPr bwMode="auto">
            <a:xfrm>
              <a:off x="4573588" y="2406650"/>
              <a:ext cx="4763" cy="714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5" y="133"/>
                </a:cxn>
                <a:cxn ang="0">
                  <a:pos x="6" y="132"/>
                </a:cxn>
                <a:cxn ang="0">
                  <a:pos x="8" y="131"/>
                </a:cxn>
                <a:cxn ang="0">
                  <a:pos x="9" y="130"/>
                </a:cxn>
                <a:cxn ang="0">
                  <a:pos x="9" y="12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33">
                  <a:moveTo>
                    <a:pt x="0" y="5"/>
                  </a:moveTo>
                  <a:lnTo>
                    <a:pt x="0" y="128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5" y="133"/>
                  </a:lnTo>
                  <a:lnTo>
                    <a:pt x="6" y="132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28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7" name="Freeform 188"/>
            <p:cNvSpPr/>
            <p:nvPr/>
          </p:nvSpPr>
          <p:spPr bwMode="auto">
            <a:xfrm>
              <a:off x="4602163" y="24320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1"/>
                </a:cxn>
                <a:cxn ang="0">
                  <a:pos x="8" y="120"/>
                </a:cxn>
                <a:cxn ang="0">
                  <a:pos x="9" y="11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1"/>
                  </a:lnTo>
                  <a:lnTo>
                    <a:pt x="8" y="120"/>
                  </a:lnTo>
                  <a:lnTo>
                    <a:pt x="9" y="118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Freeform 189"/>
            <p:cNvSpPr/>
            <p:nvPr/>
          </p:nvSpPr>
          <p:spPr bwMode="auto">
            <a:xfrm>
              <a:off x="4624388" y="24574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1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9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1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190"/>
            <p:cNvSpPr/>
            <p:nvPr/>
          </p:nvSpPr>
          <p:spPr bwMode="auto">
            <a:xfrm>
              <a:off x="4651375" y="2482850"/>
              <a:ext cx="7938" cy="73025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0"/>
                </a:cxn>
                <a:cxn ang="0">
                  <a:pos x="1" y="42"/>
                </a:cxn>
                <a:cxn ang="0">
                  <a:pos x="0" y="55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7" y="137"/>
                </a:cxn>
                <a:cxn ang="0">
                  <a:pos x="8" y="136"/>
                </a:cxn>
                <a:cxn ang="0">
                  <a:pos x="9" y="134"/>
                </a:cxn>
                <a:cxn ang="0">
                  <a:pos x="10" y="13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0" y="47"/>
                </a:cxn>
                <a:cxn ang="0">
                  <a:pos x="11" y="33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37">
                  <a:moveTo>
                    <a:pt x="5" y="5"/>
                  </a:moveTo>
                  <a:lnTo>
                    <a:pt x="5" y="5"/>
                  </a:lnTo>
                  <a:lnTo>
                    <a:pt x="2" y="30"/>
                  </a:lnTo>
                  <a:lnTo>
                    <a:pt x="1" y="42"/>
                  </a:lnTo>
                  <a:lnTo>
                    <a:pt x="0" y="5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7" y="137"/>
                  </a:lnTo>
                  <a:lnTo>
                    <a:pt x="8" y="136"/>
                  </a:lnTo>
                  <a:lnTo>
                    <a:pt x="9" y="134"/>
                  </a:lnTo>
                  <a:lnTo>
                    <a:pt x="10" y="13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0" y="47"/>
                  </a:lnTo>
                  <a:lnTo>
                    <a:pt x="11" y="3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191"/>
            <p:cNvSpPr/>
            <p:nvPr/>
          </p:nvSpPr>
          <p:spPr bwMode="auto">
            <a:xfrm>
              <a:off x="4684713" y="2500313"/>
              <a:ext cx="4763" cy="873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3" y="165"/>
                </a:cxn>
                <a:cxn ang="0">
                  <a:pos x="5" y="166"/>
                </a:cxn>
                <a:cxn ang="0">
                  <a:pos x="6" y="165"/>
                </a:cxn>
                <a:cxn ang="0">
                  <a:pos x="8" y="164"/>
                </a:cxn>
                <a:cxn ang="0">
                  <a:pos x="9" y="163"/>
                </a:cxn>
                <a:cxn ang="0">
                  <a:pos x="9" y="161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66">
                  <a:moveTo>
                    <a:pt x="0" y="5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3" y="165"/>
                  </a:lnTo>
                  <a:lnTo>
                    <a:pt x="5" y="166"/>
                  </a:lnTo>
                  <a:lnTo>
                    <a:pt x="6" y="165"/>
                  </a:lnTo>
                  <a:lnTo>
                    <a:pt x="8" y="164"/>
                  </a:lnTo>
                  <a:lnTo>
                    <a:pt x="9" y="163"/>
                  </a:lnTo>
                  <a:lnTo>
                    <a:pt x="9" y="161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192"/>
            <p:cNvSpPr/>
            <p:nvPr/>
          </p:nvSpPr>
          <p:spPr bwMode="auto">
            <a:xfrm>
              <a:off x="4702175" y="2540000"/>
              <a:ext cx="7938" cy="69850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3"/>
                </a:cxn>
                <a:cxn ang="0">
                  <a:pos x="3" y="19"/>
                </a:cxn>
                <a:cxn ang="0">
                  <a:pos x="1" y="34"/>
                </a:cxn>
                <a:cxn ang="0">
                  <a:pos x="0" y="50"/>
                </a:cxn>
                <a:cxn ang="0">
                  <a:pos x="0" y="65"/>
                </a:cxn>
                <a:cxn ang="0">
                  <a:pos x="1" y="96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2" y="129"/>
                </a:cxn>
                <a:cxn ang="0">
                  <a:pos x="3" y="131"/>
                </a:cxn>
                <a:cxn ang="0">
                  <a:pos x="4" y="132"/>
                </a:cxn>
                <a:cxn ang="0">
                  <a:pos x="6" y="132"/>
                </a:cxn>
                <a:cxn ang="0">
                  <a:pos x="7" y="132"/>
                </a:cxn>
                <a:cxn ang="0">
                  <a:pos x="9" y="131"/>
                </a:cxn>
                <a:cxn ang="0">
                  <a:pos x="10" y="129"/>
                </a:cxn>
                <a:cxn ang="0">
                  <a:pos x="10" y="127"/>
                </a:cxn>
                <a:cxn ang="0">
                  <a:pos x="10" y="127"/>
                </a:cxn>
                <a:cxn ang="0">
                  <a:pos x="10" y="97"/>
                </a:cxn>
                <a:cxn ang="0">
                  <a:pos x="9" y="66"/>
                </a:cxn>
                <a:cxn ang="0">
                  <a:pos x="9" y="51"/>
                </a:cxn>
                <a:cxn ang="0">
                  <a:pos x="10" y="36"/>
                </a:cxn>
                <a:cxn ang="0">
                  <a:pos x="12" y="21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15" h="132">
                  <a:moveTo>
                    <a:pt x="6" y="3"/>
                  </a:moveTo>
                  <a:lnTo>
                    <a:pt x="6" y="3"/>
                  </a:lnTo>
                  <a:lnTo>
                    <a:pt x="3" y="19"/>
                  </a:lnTo>
                  <a:lnTo>
                    <a:pt x="1" y="34"/>
                  </a:lnTo>
                  <a:lnTo>
                    <a:pt x="0" y="50"/>
                  </a:lnTo>
                  <a:lnTo>
                    <a:pt x="0" y="65"/>
                  </a:lnTo>
                  <a:lnTo>
                    <a:pt x="1" y="96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3" y="131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7" y="132"/>
                  </a:lnTo>
                  <a:lnTo>
                    <a:pt x="9" y="131"/>
                  </a:lnTo>
                  <a:lnTo>
                    <a:pt x="10" y="129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97"/>
                  </a:lnTo>
                  <a:lnTo>
                    <a:pt x="9" y="66"/>
                  </a:lnTo>
                  <a:lnTo>
                    <a:pt x="9" y="51"/>
                  </a:lnTo>
                  <a:lnTo>
                    <a:pt x="10" y="36"/>
                  </a:lnTo>
                  <a:lnTo>
                    <a:pt x="12" y="2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2" name="Freeform 193"/>
            <p:cNvSpPr/>
            <p:nvPr/>
          </p:nvSpPr>
          <p:spPr bwMode="auto">
            <a:xfrm>
              <a:off x="4727575" y="2568575"/>
              <a:ext cx="9525" cy="523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3" y="48"/>
                </a:cxn>
                <a:cxn ang="0">
                  <a:pos x="1" y="7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99"/>
                </a:cxn>
                <a:cxn ang="0">
                  <a:pos x="6" y="99"/>
                </a:cxn>
                <a:cxn ang="0">
                  <a:pos x="7" y="99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1" y="72"/>
                </a:cxn>
                <a:cxn ang="0">
                  <a:pos x="13" y="5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2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9" h="99">
                  <a:moveTo>
                    <a:pt x="10" y="3"/>
                  </a:moveTo>
                  <a:lnTo>
                    <a:pt x="10" y="3"/>
                  </a:lnTo>
                  <a:lnTo>
                    <a:pt x="3" y="48"/>
                  </a:lnTo>
                  <a:lnTo>
                    <a:pt x="1" y="7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99"/>
                  </a:lnTo>
                  <a:lnTo>
                    <a:pt x="6" y="99"/>
                  </a:lnTo>
                  <a:lnTo>
                    <a:pt x="7" y="99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1" y="72"/>
                  </a:lnTo>
                  <a:lnTo>
                    <a:pt x="13" y="5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3" name="Freeform 194"/>
            <p:cNvSpPr/>
            <p:nvPr/>
          </p:nvSpPr>
          <p:spPr bwMode="auto">
            <a:xfrm>
              <a:off x="4748213" y="2590800"/>
              <a:ext cx="4763" cy="571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3" y="109"/>
                </a:cxn>
                <a:cxn ang="0">
                  <a:pos x="4" y="110"/>
                </a:cxn>
                <a:cxn ang="0">
                  <a:pos x="6" y="109"/>
                </a:cxn>
                <a:cxn ang="0">
                  <a:pos x="7" y="109"/>
                </a:cxn>
                <a:cxn ang="0">
                  <a:pos x="9" y="107"/>
                </a:cxn>
                <a:cxn ang="0">
                  <a:pos x="9" y="10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10">
                  <a:moveTo>
                    <a:pt x="0" y="5"/>
                  </a:move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6" y="109"/>
                  </a:lnTo>
                  <a:lnTo>
                    <a:pt x="7" y="109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4" name="Freeform 195"/>
            <p:cNvSpPr/>
            <p:nvPr/>
          </p:nvSpPr>
          <p:spPr bwMode="auto">
            <a:xfrm>
              <a:off x="4641850" y="2751138"/>
              <a:ext cx="7938" cy="26988"/>
            </a:xfrm>
            <a:custGeom>
              <a:avLst/>
              <a:gdLst/>
              <a:ahLst/>
              <a:cxnLst>
                <a:cxn ang="0">
                  <a:pos x="15" y="46"/>
                </a:cxn>
                <a:cxn ang="0">
                  <a:pos x="15" y="46"/>
                </a:cxn>
                <a:cxn ang="0">
                  <a:pos x="12" y="36"/>
                </a:cxn>
                <a:cxn ang="0">
                  <a:pos x="11" y="26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7"/>
                </a:cxn>
                <a:cxn ang="0">
                  <a:pos x="2" y="38"/>
                </a:cxn>
                <a:cxn ang="0">
                  <a:pos x="5" y="48"/>
                </a:cxn>
                <a:cxn ang="0">
                  <a:pos x="5" y="48"/>
                </a:cxn>
                <a:cxn ang="0">
                  <a:pos x="6" y="50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1"/>
                </a:cxn>
                <a:cxn ang="0">
                  <a:pos x="13" y="51"/>
                </a:cxn>
                <a:cxn ang="0">
                  <a:pos x="14" y="49"/>
                </a:cxn>
                <a:cxn ang="0">
                  <a:pos x="15" y="48"/>
                </a:cxn>
                <a:cxn ang="0">
                  <a:pos x="15" y="46"/>
                </a:cxn>
                <a:cxn ang="0">
                  <a:pos x="15" y="46"/>
                </a:cxn>
              </a:cxnLst>
              <a:rect l="0" t="0" r="r" b="b"/>
              <a:pathLst>
                <a:path w="15" h="51">
                  <a:moveTo>
                    <a:pt x="15" y="46"/>
                  </a:moveTo>
                  <a:lnTo>
                    <a:pt x="15" y="46"/>
                  </a:lnTo>
                  <a:lnTo>
                    <a:pt x="12" y="36"/>
                  </a:lnTo>
                  <a:lnTo>
                    <a:pt x="11" y="2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7"/>
                  </a:lnTo>
                  <a:lnTo>
                    <a:pt x="2" y="3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50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4" y="49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5" name="Freeform 196"/>
            <p:cNvSpPr/>
            <p:nvPr/>
          </p:nvSpPr>
          <p:spPr bwMode="auto">
            <a:xfrm>
              <a:off x="4675188" y="2751138"/>
              <a:ext cx="12700" cy="34925"/>
            </a:xfrm>
            <a:custGeom>
              <a:avLst/>
              <a:gdLst/>
              <a:ahLst/>
              <a:cxnLst>
                <a:cxn ang="0">
                  <a:pos x="18" y="39"/>
                </a:cxn>
                <a:cxn ang="0">
                  <a:pos x="18" y="39"/>
                </a:cxn>
                <a:cxn ang="0">
                  <a:pos x="14" y="31"/>
                </a:cxn>
                <a:cxn ang="0">
                  <a:pos x="12" y="2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3" y="30"/>
                </a:cxn>
                <a:cxn ang="0">
                  <a:pos x="3" y="30"/>
                </a:cxn>
                <a:cxn ang="0">
                  <a:pos x="6" y="38"/>
                </a:cxn>
                <a:cxn ang="0">
                  <a:pos x="9" y="45"/>
                </a:cxn>
                <a:cxn ang="0">
                  <a:pos x="13" y="54"/>
                </a:cxn>
                <a:cxn ang="0">
                  <a:pos x="14" y="62"/>
                </a:cxn>
                <a:cxn ang="0">
                  <a:pos x="14" y="62"/>
                </a:cxn>
                <a:cxn ang="0">
                  <a:pos x="15" y="64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19" y="66"/>
                </a:cxn>
                <a:cxn ang="0">
                  <a:pos x="21" y="66"/>
                </a:cxn>
                <a:cxn ang="0">
                  <a:pos x="22" y="65"/>
                </a:cxn>
                <a:cxn ang="0">
                  <a:pos x="23" y="64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23" y="56"/>
                </a:cxn>
                <a:cxn ang="0">
                  <a:pos x="22" y="49"/>
                </a:cxn>
                <a:cxn ang="0">
                  <a:pos x="18" y="39"/>
                </a:cxn>
                <a:cxn ang="0">
                  <a:pos x="18" y="39"/>
                </a:cxn>
              </a:cxnLst>
              <a:rect l="0" t="0" r="r" b="b"/>
              <a:pathLst>
                <a:path w="24" h="66">
                  <a:moveTo>
                    <a:pt x="18" y="39"/>
                  </a:moveTo>
                  <a:lnTo>
                    <a:pt x="18" y="39"/>
                  </a:lnTo>
                  <a:lnTo>
                    <a:pt x="14" y="31"/>
                  </a:lnTo>
                  <a:lnTo>
                    <a:pt x="12" y="23"/>
                  </a:lnTo>
                  <a:lnTo>
                    <a:pt x="9" y="13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6" y="38"/>
                  </a:lnTo>
                  <a:lnTo>
                    <a:pt x="9" y="45"/>
                  </a:lnTo>
                  <a:lnTo>
                    <a:pt x="13" y="54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4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3" y="56"/>
                  </a:lnTo>
                  <a:lnTo>
                    <a:pt x="22" y="49"/>
                  </a:lnTo>
                  <a:lnTo>
                    <a:pt x="18" y="39"/>
                  </a:lnTo>
                  <a:lnTo>
                    <a:pt x="18" y="3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6" name="Freeform 197"/>
            <p:cNvSpPr/>
            <p:nvPr/>
          </p:nvSpPr>
          <p:spPr bwMode="auto">
            <a:xfrm>
              <a:off x="4710113" y="2759075"/>
              <a:ext cx="9525" cy="444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4"/>
                </a:cxn>
                <a:cxn ang="0">
                  <a:pos x="3" y="44"/>
                </a:cxn>
                <a:cxn ang="0">
                  <a:pos x="6" y="63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1" y="84"/>
                </a:cxn>
                <a:cxn ang="0">
                  <a:pos x="12" y="85"/>
                </a:cxn>
                <a:cxn ang="0">
                  <a:pos x="14" y="85"/>
                </a:cxn>
                <a:cxn ang="0">
                  <a:pos x="16" y="85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19" y="82"/>
                </a:cxn>
                <a:cxn ang="0">
                  <a:pos x="19" y="80"/>
                </a:cxn>
                <a:cxn ang="0">
                  <a:pos x="19" y="80"/>
                </a:cxn>
                <a:cxn ang="0">
                  <a:pos x="16" y="61"/>
                </a:cxn>
                <a:cxn ang="0">
                  <a:pos x="13" y="43"/>
                </a:cxn>
                <a:cxn ang="0">
                  <a:pos x="11" y="2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85">
                  <a:moveTo>
                    <a:pt x="10" y="4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4"/>
                  </a:lnTo>
                  <a:lnTo>
                    <a:pt x="3" y="44"/>
                  </a:lnTo>
                  <a:lnTo>
                    <a:pt x="6" y="63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1" y="84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6" y="85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19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6" y="61"/>
                  </a:lnTo>
                  <a:lnTo>
                    <a:pt x="13" y="43"/>
                  </a:lnTo>
                  <a:lnTo>
                    <a:pt x="11" y="2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7" name="Freeform 198"/>
            <p:cNvSpPr/>
            <p:nvPr/>
          </p:nvSpPr>
          <p:spPr bwMode="auto">
            <a:xfrm>
              <a:off x="4416425" y="2370138"/>
              <a:ext cx="15875" cy="106363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4" y="24"/>
                </a:cxn>
                <a:cxn ang="0">
                  <a:pos x="13" y="34"/>
                </a:cxn>
                <a:cxn ang="0">
                  <a:pos x="13" y="45"/>
                </a:cxn>
                <a:cxn ang="0">
                  <a:pos x="13" y="98"/>
                </a:cxn>
                <a:cxn ang="0">
                  <a:pos x="13" y="98"/>
                </a:cxn>
                <a:cxn ang="0">
                  <a:pos x="13" y="124"/>
                </a:cxn>
                <a:cxn ang="0">
                  <a:pos x="12" y="136"/>
                </a:cxn>
                <a:cxn ang="0">
                  <a:pos x="10" y="149"/>
                </a:cxn>
                <a:cxn ang="0">
                  <a:pos x="10" y="149"/>
                </a:cxn>
                <a:cxn ang="0">
                  <a:pos x="4" y="171"/>
                </a:cxn>
                <a:cxn ang="0">
                  <a:pos x="2" y="183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1" y="196"/>
                </a:cxn>
                <a:cxn ang="0">
                  <a:pos x="2" y="197"/>
                </a:cxn>
                <a:cxn ang="0">
                  <a:pos x="3" y="198"/>
                </a:cxn>
                <a:cxn ang="0">
                  <a:pos x="5" y="199"/>
                </a:cxn>
                <a:cxn ang="0">
                  <a:pos x="6" y="198"/>
                </a:cxn>
                <a:cxn ang="0">
                  <a:pos x="8" y="197"/>
                </a:cxn>
                <a:cxn ang="0">
                  <a:pos x="9" y="196"/>
                </a:cxn>
                <a:cxn ang="0">
                  <a:pos x="10" y="194"/>
                </a:cxn>
                <a:cxn ang="0">
                  <a:pos x="10" y="194"/>
                </a:cxn>
                <a:cxn ang="0">
                  <a:pos x="11" y="182"/>
                </a:cxn>
                <a:cxn ang="0">
                  <a:pos x="14" y="169"/>
                </a:cxn>
                <a:cxn ang="0">
                  <a:pos x="20" y="144"/>
                </a:cxn>
                <a:cxn ang="0">
                  <a:pos x="20" y="144"/>
                </a:cxn>
                <a:cxn ang="0">
                  <a:pos x="22" y="135"/>
                </a:cxn>
                <a:cxn ang="0">
                  <a:pos x="22" y="125"/>
                </a:cxn>
                <a:cxn ang="0">
                  <a:pos x="22" y="105"/>
                </a:cxn>
                <a:cxn ang="0">
                  <a:pos x="22" y="105"/>
                </a:cxn>
                <a:cxn ang="0">
                  <a:pos x="22" y="80"/>
                </a:cxn>
                <a:cxn ang="0">
                  <a:pos x="22" y="55"/>
                </a:cxn>
                <a:cxn ang="0">
                  <a:pos x="23" y="31"/>
                </a:cxn>
                <a:cxn ang="0">
                  <a:pos x="25" y="18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9" h="199">
                  <a:moveTo>
                    <a:pt x="19" y="3"/>
                  </a:moveTo>
                  <a:lnTo>
                    <a:pt x="19" y="3"/>
                  </a:lnTo>
                  <a:lnTo>
                    <a:pt x="14" y="24"/>
                  </a:lnTo>
                  <a:lnTo>
                    <a:pt x="13" y="34"/>
                  </a:lnTo>
                  <a:lnTo>
                    <a:pt x="13" y="45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124"/>
                  </a:lnTo>
                  <a:lnTo>
                    <a:pt x="12" y="136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4" y="171"/>
                  </a:lnTo>
                  <a:lnTo>
                    <a:pt x="2" y="183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6"/>
                  </a:lnTo>
                  <a:lnTo>
                    <a:pt x="2" y="197"/>
                  </a:lnTo>
                  <a:lnTo>
                    <a:pt x="3" y="198"/>
                  </a:lnTo>
                  <a:lnTo>
                    <a:pt x="5" y="199"/>
                  </a:lnTo>
                  <a:lnTo>
                    <a:pt x="6" y="198"/>
                  </a:lnTo>
                  <a:lnTo>
                    <a:pt x="8" y="197"/>
                  </a:lnTo>
                  <a:lnTo>
                    <a:pt x="9" y="196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1" y="182"/>
                  </a:lnTo>
                  <a:lnTo>
                    <a:pt x="14" y="169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2" y="135"/>
                  </a:lnTo>
                  <a:lnTo>
                    <a:pt x="22" y="125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2" y="80"/>
                  </a:lnTo>
                  <a:lnTo>
                    <a:pt x="22" y="55"/>
                  </a:lnTo>
                  <a:lnTo>
                    <a:pt x="23" y="31"/>
                  </a:lnTo>
                  <a:lnTo>
                    <a:pt x="25" y="1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8" name="Freeform 199"/>
            <p:cNvSpPr/>
            <p:nvPr/>
          </p:nvSpPr>
          <p:spPr bwMode="auto">
            <a:xfrm>
              <a:off x="4464050" y="2424113"/>
              <a:ext cx="19050" cy="88900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18" y="42"/>
                </a:cxn>
                <a:cxn ang="0">
                  <a:pos x="11" y="83"/>
                </a:cxn>
                <a:cxn ang="0">
                  <a:pos x="6" y="123"/>
                </a:cxn>
                <a:cxn ang="0">
                  <a:pos x="0" y="162"/>
                </a:cxn>
                <a:cxn ang="0">
                  <a:pos x="0" y="162"/>
                </a:cxn>
                <a:cxn ang="0">
                  <a:pos x="0" y="164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8" y="166"/>
                </a:cxn>
                <a:cxn ang="0">
                  <a:pos x="10" y="164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5" y="123"/>
                </a:cxn>
                <a:cxn ang="0">
                  <a:pos x="20" y="84"/>
                </a:cxn>
                <a:cxn ang="0">
                  <a:pos x="26" y="45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6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6" h="167">
                  <a:moveTo>
                    <a:pt x="26" y="3"/>
                  </a:moveTo>
                  <a:lnTo>
                    <a:pt x="26" y="3"/>
                  </a:lnTo>
                  <a:lnTo>
                    <a:pt x="18" y="42"/>
                  </a:lnTo>
                  <a:lnTo>
                    <a:pt x="11" y="83"/>
                  </a:lnTo>
                  <a:lnTo>
                    <a:pt x="6" y="123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8" y="166"/>
                  </a:lnTo>
                  <a:lnTo>
                    <a:pt x="10" y="164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5" y="123"/>
                  </a:lnTo>
                  <a:lnTo>
                    <a:pt x="20" y="84"/>
                  </a:lnTo>
                  <a:lnTo>
                    <a:pt x="26" y="4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9" name="Freeform 200"/>
            <p:cNvSpPr/>
            <p:nvPr/>
          </p:nvSpPr>
          <p:spPr bwMode="auto">
            <a:xfrm>
              <a:off x="4521200" y="2484438"/>
              <a:ext cx="17463" cy="9525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26"/>
                </a:cxn>
                <a:cxn ang="0">
                  <a:pos x="23" y="46"/>
                </a:cxn>
                <a:cxn ang="0">
                  <a:pos x="20" y="67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11" y="98"/>
                </a:cxn>
                <a:cxn ang="0">
                  <a:pos x="9" y="109"/>
                </a:cxn>
                <a:cxn ang="0">
                  <a:pos x="6" y="131"/>
                </a:cxn>
                <a:cxn ang="0">
                  <a:pos x="3" y="153"/>
                </a:cxn>
                <a:cxn ang="0">
                  <a:pos x="0" y="174"/>
                </a:cxn>
                <a:cxn ang="0">
                  <a:pos x="0" y="174"/>
                </a:cxn>
                <a:cxn ang="0">
                  <a:pos x="0" y="176"/>
                </a:cxn>
                <a:cxn ang="0">
                  <a:pos x="1" y="177"/>
                </a:cxn>
                <a:cxn ang="0">
                  <a:pos x="4" y="179"/>
                </a:cxn>
                <a:cxn ang="0">
                  <a:pos x="6" y="179"/>
                </a:cxn>
                <a:cxn ang="0">
                  <a:pos x="7" y="179"/>
                </a:cxn>
                <a:cxn ang="0">
                  <a:pos x="8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2" y="155"/>
                </a:cxn>
                <a:cxn ang="0">
                  <a:pos x="15" y="133"/>
                </a:cxn>
                <a:cxn ang="0">
                  <a:pos x="18" y="111"/>
                </a:cxn>
                <a:cxn ang="0">
                  <a:pos x="24" y="91"/>
                </a:cxn>
                <a:cxn ang="0">
                  <a:pos x="24" y="91"/>
                </a:cxn>
                <a:cxn ang="0">
                  <a:pos x="28" y="69"/>
                </a:cxn>
                <a:cxn ang="0">
                  <a:pos x="32" y="48"/>
                </a:cxn>
                <a:cxn ang="0">
                  <a:pos x="34" y="27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5" h="179">
                  <a:moveTo>
                    <a:pt x="26" y="5"/>
                  </a:moveTo>
                  <a:lnTo>
                    <a:pt x="26" y="5"/>
                  </a:lnTo>
                  <a:lnTo>
                    <a:pt x="25" y="26"/>
                  </a:lnTo>
                  <a:lnTo>
                    <a:pt x="23" y="46"/>
                  </a:lnTo>
                  <a:lnTo>
                    <a:pt x="20" y="6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1" y="98"/>
                  </a:lnTo>
                  <a:lnTo>
                    <a:pt x="9" y="109"/>
                  </a:lnTo>
                  <a:lnTo>
                    <a:pt x="6" y="131"/>
                  </a:lnTo>
                  <a:lnTo>
                    <a:pt x="3" y="153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1" y="177"/>
                  </a:lnTo>
                  <a:lnTo>
                    <a:pt x="4" y="179"/>
                  </a:lnTo>
                  <a:lnTo>
                    <a:pt x="6" y="179"/>
                  </a:lnTo>
                  <a:lnTo>
                    <a:pt x="7" y="179"/>
                  </a:lnTo>
                  <a:lnTo>
                    <a:pt x="8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2" y="155"/>
                  </a:lnTo>
                  <a:lnTo>
                    <a:pt x="15" y="133"/>
                  </a:lnTo>
                  <a:lnTo>
                    <a:pt x="18" y="11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8" y="69"/>
                  </a:lnTo>
                  <a:lnTo>
                    <a:pt x="32" y="48"/>
                  </a:lnTo>
                  <a:lnTo>
                    <a:pt x="34" y="2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0" name="Freeform 201"/>
            <p:cNvSpPr/>
            <p:nvPr/>
          </p:nvSpPr>
          <p:spPr bwMode="auto">
            <a:xfrm>
              <a:off x="4570413" y="2508250"/>
              <a:ext cx="12700" cy="41275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2" y="3"/>
                </a:cxn>
                <a:cxn ang="0">
                  <a:pos x="8" y="21"/>
                </a:cxn>
                <a:cxn ang="0">
                  <a:pos x="6" y="38"/>
                </a:cxn>
                <a:cxn ang="0">
                  <a:pos x="3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5" y="79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2" y="58"/>
                </a:cxn>
                <a:cxn ang="0">
                  <a:pos x="14" y="40"/>
                </a:cxn>
                <a:cxn ang="0">
                  <a:pos x="17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2" y="3"/>
                </a:cxn>
                <a:cxn ang="0">
                  <a:pos x="12" y="3"/>
                </a:cxn>
              </a:cxnLst>
              <a:rect l="0" t="0" r="r" b="b"/>
              <a:pathLst>
                <a:path w="22" h="79">
                  <a:moveTo>
                    <a:pt x="12" y="3"/>
                  </a:moveTo>
                  <a:lnTo>
                    <a:pt x="12" y="3"/>
                  </a:lnTo>
                  <a:lnTo>
                    <a:pt x="8" y="21"/>
                  </a:lnTo>
                  <a:lnTo>
                    <a:pt x="6" y="38"/>
                  </a:lnTo>
                  <a:lnTo>
                    <a:pt x="3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5" y="79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2" y="58"/>
                  </a:lnTo>
                  <a:lnTo>
                    <a:pt x="14" y="40"/>
                  </a:lnTo>
                  <a:lnTo>
                    <a:pt x="17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1" name="Freeform 202"/>
            <p:cNvSpPr/>
            <p:nvPr/>
          </p:nvSpPr>
          <p:spPr bwMode="auto">
            <a:xfrm>
              <a:off x="4603750" y="2557463"/>
              <a:ext cx="15875" cy="46038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9" y="3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9" h="85">
                  <a:moveTo>
                    <a:pt x="20" y="3"/>
                  </a:moveTo>
                  <a:lnTo>
                    <a:pt x="20" y="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2" name="Freeform 203"/>
            <p:cNvSpPr/>
            <p:nvPr/>
          </p:nvSpPr>
          <p:spPr bwMode="auto">
            <a:xfrm>
              <a:off x="4687888" y="2668588"/>
              <a:ext cx="15875" cy="619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12"/>
                </a:cxn>
                <a:cxn ang="0">
                  <a:pos x="17" y="19"/>
                </a:cxn>
                <a:cxn ang="0">
                  <a:pos x="12" y="35"/>
                </a:cxn>
                <a:cxn ang="0">
                  <a:pos x="8" y="50"/>
                </a:cxn>
                <a:cxn ang="0">
                  <a:pos x="7" y="58"/>
                </a:cxn>
                <a:cxn ang="0">
                  <a:pos x="6" y="65"/>
                </a:cxn>
                <a:cxn ang="0">
                  <a:pos x="6" y="65"/>
                </a:cxn>
                <a:cxn ang="0">
                  <a:pos x="6" y="76"/>
                </a:cxn>
                <a:cxn ang="0">
                  <a:pos x="5" y="89"/>
                </a:cxn>
                <a:cxn ang="0">
                  <a:pos x="4" y="99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6"/>
                </a:cxn>
                <a:cxn ang="0">
                  <a:pos x="6" y="116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12" y="102"/>
                </a:cxn>
                <a:cxn ang="0">
                  <a:pos x="14" y="92"/>
                </a:cxn>
                <a:cxn ang="0">
                  <a:pos x="15" y="80"/>
                </a:cxn>
                <a:cxn ang="0">
                  <a:pos x="15" y="70"/>
                </a:cxn>
                <a:cxn ang="0">
                  <a:pos x="15" y="70"/>
                </a:cxn>
                <a:cxn ang="0">
                  <a:pos x="17" y="62"/>
                </a:cxn>
                <a:cxn ang="0">
                  <a:pos x="18" y="54"/>
                </a:cxn>
                <a:cxn ang="0">
                  <a:pos x="22" y="37"/>
                </a:cxn>
                <a:cxn ang="0">
                  <a:pos x="26" y="20"/>
                </a:cxn>
                <a:cxn ang="0">
                  <a:pos x="28" y="12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9" h="116">
                  <a:moveTo>
                    <a:pt x="19" y="4"/>
                  </a:moveTo>
                  <a:lnTo>
                    <a:pt x="19" y="4"/>
                  </a:lnTo>
                  <a:lnTo>
                    <a:pt x="19" y="12"/>
                  </a:lnTo>
                  <a:lnTo>
                    <a:pt x="17" y="19"/>
                  </a:lnTo>
                  <a:lnTo>
                    <a:pt x="12" y="35"/>
                  </a:lnTo>
                  <a:lnTo>
                    <a:pt x="8" y="50"/>
                  </a:lnTo>
                  <a:lnTo>
                    <a:pt x="7" y="58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76"/>
                  </a:lnTo>
                  <a:lnTo>
                    <a:pt x="5" y="89"/>
                  </a:lnTo>
                  <a:lnTo>
                    <a:pt x="4" y="9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12" y="102"/>
                  </a:lnTo>
                  <a:lnTo>
                    <a:pt x="14" y="92"/>
                  </a:lnTo>
                  <a:lnTo>
                    <a:pt x="15" y="8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7" y="62"/>
                  </a:lnTo>
                  <a:lnTo>
                    <a:pt x="18" y="54"/>
                  </a:lnTo>
                  <a:lnTo>
                    <a:pt x="22" y="37"/>
                  </a:lnTo>
                  <a:lnTo>
                    <a:pt x="26" y="20"/>
                  </a:lnTo>
                  <a:lnTo>
                    <a:pt x="28" y="12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3" name="Freeform 204"/>
            <p:cNvSpPr/>
            <p:nvPr/>
          </p:nvSpPr>
          <p:spPr bwMode="auto">
            <a:xfrm>
              <a:off x="4714875" y="2657475"/>
              <a:ext cx="11113" cy="6191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2"/>
                </a:cxn>
                <a:cxn ang="0">
                  <a:pos x="6" y="59"/>
                </a:cxn>
                <a:cxn ang="0">
                  <a:pos x="2" y="86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4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5"/>
                </a:cxn>
                <a:cxn ang="0">
                  <a:pos x="9" y="113"/>
                </a:cxn>
                <a:cxn ang="0">
                  <a:pos x="9" y="113"/>
                </a:cxn>
                <a:cxn ang="0">
                  <a:pos x="11" y="86"/>
                </a:cxn>
                <a:cxn ang="0">
                  <a:pos x="15" y="59"/>
                </a:cxn>
                <a:cxn ang="0">
                  <a:pos x="19" y="32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21" y="3"/>
                </a:cxn>
                <a:cxn ang="0">
                  <a:pos x="20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1" h="117">
                  <a:moveTo>
                    <a:pt x="12" y="5"/>
                  </a:moveTo>
                  <a:lnTo>
                    <a:pt x="12" y="5"/>
                  </a:lnTo>
                  <a:lnTo>
                    <a:pt x="10" y="32"/>
                  </a:lnTo>
                  <a:lnTo>
                    <a:pt x="6" y="59"/>
                  </a:lnTo>
                  <a:lnTo>
                    <a:pt x="2" y="8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5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11" y="86"/>
                  </a:lnTo>
                  <a:lnTo>
                    <a:pt x="15" y="59"/>
                  </a:lnTo>
                  <a:lnTo>
                    <a:pt x="19" y="32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4" name="Freeform 206"/>
            <p:cNvSpPr>
              <a:spLocks noEditPoints="1"/>
            </p:cNvSpPr>
            <p:nvPr/>
          </p:nvSpPr>
          <p:spPr bwMode="auto">
            <a:xfrm>
              <a:off x="4249738" y="2249488"/>
              <a:ext cx="555625" cy="574675"/>
            </a:xfrm>
            <a:custGeom>
              <a:avLst/>
              <a:gdLst/>
              <a:ahLst/>
              <a:cxnLst>
                <a:cxn ang="0">
                  <a:pos x="817" y="1056"/>
                </a:cxn>
                <a:cxn ang="0">
                  <a:pos x="716" y="1035"/>
                </a:cxn>
                <a:cxn ang="0">
                  <a:pos x="659" y="1016"/>
                </a:cxn>
                <a:cxn ang="0">
                  <a:pos x="645" y="1010"/>
                </a:cxn>
                <a:cxn ang="0">
                  <a:pos x="623" y="986"/>
                </a:cxn>
                <a:cxn ang="0">
                  <a:pos x="608" y="970"/>
                </a:cxn>
                <a:cxn ang="0">
                  <a:pos x="577" y="929"/>
                </a:cxn>
                <a:cxn ang="0">
                  <a:pos x="513" y="864"/>
                </a:cxn>
                <a:cxn ang="0">
                  <a:pos x="403" y="767"/>
                </a:cxn>
                <a:cxn ang="0">
                  <a:pos x="307" y="683"/>
                </a:cxn>
                <a:cxn ang="0">
                  <a:pos x="222" y="574"/>
                </a:cxn>
                <a:cxn ang="0">
                  <a:pos x="139" y="472"/>
                </a:cxn>
                <a:cxn ang="0">
                  <a:pos x="97" y="439"/>
                </a:cxn>
                <a:cxn ang="0">
                  <a:pos x="31" y="360"/>
                </a:cxn>
                <a:cxn ang="0">
                  <a:pos x="27" y="300"/>
                </a:cxn>
                <a:cxn ang="0">
                  <a:pos x="84" y="371"/>
                </a:cxn>
                <a:cxn ang="0">
                  <a:pos x="141" y="426"/>
                </a:cxn>
                <a:cxn ang="0">
                  <a:pos x="208" y="491"/>
                </a:cxn>
                <a:cxn ang="0">
                  <a:pos x="305" y="624"/>
                </a:cxn>
                <a:cxn ang="0">
                  <a:pos x="398" y="714"/>
                </a:cxn>
                <a:cxn ang="0">
                  <a:pos x="481" y="790"/>
                </a:cxn>
                <a:cxn ang="0">
                  <a:pos x="571" y="872"/>
                </a:cxn>
                <a:cxn ang="0">
                  <a:pos x="646" y="943"/>
                </a:cxn>
                <a:cxn ang="0">
                  <a:pos x="724" y="871"/>
                </a:cxn>
                <a:cxn ang="0">
                  <a:pos x="843" y="787"/>
                </a:cxn>
                <a:cxn ang="0">
                  <a:pos x="981" y="693"/>
                </a:cxn>
                <a:cxn ang="0">
                  <a:pos x="917" y="620"/>
                </a:cxn>
                <a:cxn ang="0">
                  <a:pos x="751" y="446"/>
                </a:cxn>
                <a:cxn ang="0">
                  <a:pos x="583" y="291"/>
                </a:cxn>
                <a:cxn ang="0">
                  <a:pos x="501" y="195"/>
                </a:cxn>
                <a:cxn ang="0">
                  <a:pos x="431" y="116"/>
                </a:cxn>
                <a:cxn ang="0">
                  <a:pos x="378" y="54"/>
                </a:cxn>
                <a:cxn ang="0">
                  <a:pos x="377" y="0"/>
                </a:cxn>
                <a:cxn ang="0">
                  <a:pos x="496" y="134"/>
                </a:cxn>
                <a:cxn ang="0">
                  <a:pos x="631" y="290"/>
                </a:cxn>
                <a:cxn ang="0">
                  <a:pos x="729" y="380"/>
                </a:cxn>
                <a:cxn ang="0">
                  <a:pos x="900" y="546"/>
                </a:cxn>
                <a:cxn ang="0">
                  <a:pos x="980" y="641"/>
                </a:cxn>
                <a:cxn ang="0">
                  <a:pos x="1020" y="678"/>
                </a:cxn>
                <a:cxn ang="0">
                  <a:pos x="1032" y="689"/>
                </a:cxn>
                <a:cxn ang="0">
                  <a:pos x="1037" y="700"/>
                </a:cxn>
                <a:cxn ang="0">
                  <a:pos x="1051" y="800"/>
                </a:cxn>
                <a:cxn ang="0">
                  <a:pos x="1037" y="911"/>
                </a:cxn>
                <a:cxn ang="0">
                  <a:pos x="1029" y="991"/>
                </a:cxn>
                <a:cxn ang="0">
                  <a:pos x="1023" y="1039"/>
                </a:cxn>
                <a:cxn ang="0">
                  <a:pos x="1016" y="1079"/>
                </a:cxn>
                <a:cxn ang="0">
                  <a:pos x="1002" y="1088"/>
                </a:cxn>
                <a:cxn ang="0">
                  <a:pos x="996" y="1087"/>
                </a:cxn>
                <a:cxn ang="0">
                  <a:pos x="954" y="761"/>
                </a:cxn>
                <a:cxn ang="0">
                  <a:pos x="842" y="830"/>
                </a:cxn>
                <a:cxn ang="0">
                  <a:pos x="729" y="917"/>
                </a:cxn>
                <a:cxn ang="0">
                  <a:pos x="672" y="967"/>
                </a:cxn>
                <a:cxn ang="0">
                  <a:pos x="699" y="991"/>
                </a:cxn>
                <a:cxn ang="0">
                  <a:pos x="772" y="1010"/>
                </a:cxn>
                <a:cxn ang="0">
                  <a:pos x="941" y="1046"/>
                </a:cxn>
                <a:cxn ang="0">
                  <a:pos x="989" y="1039"/>
                </a:cxn>
                <a:cxn ang="0">
                  <a:pos x="990" y="1018"/>
                </a:cxn>
                <a:cxn ang="0">
                  <a:pos x="995" y="957"/>
                </a:cxn>
                <a:cxn ang="0">
                  <a:pos x="1010" y="856"/>
                </a:cxn>
                <a:cxn ang="0">
                  <a:pos x="1010" y="734"/>
                </a:cxn>
              </a:cxnLst>
              <a:rect l="0" t="0" r="r" b="b"/>
              <a:pathLst>
                <a:path w="1051" h="1088">
                  <a:moveTo>
                    <a:pt x="991" y="1088"/>
                  </a:moveTo>
                  <a:lnTo>
                    <a:pt x="991" y="1088"/>
                  </a:lnTo>
                  <a:lnTo>
                    <a:pt x="952" y="1084"/>
                  </a:lnTo>
                  <a:lnTo>
                    <a:pt x="911" y="1078"/>
                  </a:lnTo>
                  <a:lnTo>
                    <a:pt x="866" y="1069"/>
                  </a:lnTo>
                  <a:lnTo>
                    <a:pt x="817" y="1056"/>
                  </a:lnTo>
                  <a:lnTo>
                    <a:pt x="817" y="1056"/>
                  </a:lnTo>
                  <a:lnTo>
                    <a:pt x="773" y="1046"/>
                  </a:lnTo>
                  <a:lnTo>
                    <a:pt x="751" y="1041"/>
                  </a:lnTo>
                  <a:lnTo>
                    <a:pt x="728" y="1037"/>
                  </a:lnTo>
                  <a:lnTo>
                    <a:pt x="728" y="1037"/>
                  </a:lnTo>
                  <a:lnTo>
                    <a:pt x="716" y="1035"/>
                  </a:lnTo>
                  <a:lnTo>
                    <a:pt x="706" y="1031"/>
                  </a:lnTo>
                  <a:lnTo>
                    <a:pt x="686" y="1025"/>
                  </a:lnTo>
                  <a:lnTo>
                    <a:pt x="686" y="1025"/>
                  </a:lnTo>
                  <a:lnTo>
                    <a:pt x="673" y="1020"/>
                  </a:lnTo>
                  <a:lnTo>
                    <a:pt x="659" y="1016"/>
                  </a:lnTo>
                  <a:lnTo>
                    <a:pt x="659" y="1016"/>
                  </a:lnTo>
                  <a:lnTo>
                    <a:pt x="654" y="1015"/>
                  </a:lnTo>
                  <a:lnTo>
                    <a:pt x="651" y="1013"/>
                  </a:lnTo>
                  <a:lnTo>
                    <a:pt x="650" y="1012"/>
                  </a:lnTo>
                  <a:lnTo>
                    <a:pt x="649" y="1011"/>
                  </a:lnTo>
                  <a:lnTo>
                    <a:pt x="649" y="1011"/>
                  </a:lnTo>
                  <a:lnTo>
                    <a:pt x="645" y="1010"/>
                  </a:lnTo>
                  <a:lnTo>
                    <a:pt x="645" y="1010"/>
                  </a:lnTo>
                  <a:lnTo>
                    <a:pt x="640" y="1006"/>
                  </a:lnTo>
                  <a:lnTo>
                    <a:pt x="635" y="1001"/>
                  </a:lnTo>
                  <a:lnTo>
                    <a:pt x="628" y="991"/>
                  </a:lnTo>
                  <a:lnTo>
                    <a:pt x="623" y="986"/>
                  </a:lnTo>
                  <a:lnTo>
                    <a:pt x="623" y="986"/>
                  </a:lnTo>
                  <a:lnTo>
                    <a:pt x="620" y="983"/>
                  </a:lnTo>
                  <a:lnTo>
                    <a:pt x="619" y="982"/>
                  </a:lnTo>
                  <a:lnTo>
                    <a:pt x="619" y="982"/>
                  </a:lnTo>
                  <a:lnTo>
                    <a:pt x="614" y="979"/>
                  </a:lnTo>
                  <a:lnTo>
                    <a:pt x="611" y="976"/>
                  </a:lnTo>
                  <a:lnTo>
                    <a:pt x="608" y="970"/>
                  </a:lnTo>
                  <a:lnTo>
                    <a:pt x="608" y="965"/>
                  </a:lnTo>
                  <a:lnTo>
                    <a:pt x="608" y="963"/>
                  </a:lnTo>
                  <a:lnTo>
                    <a:pt x="606" y="961"/>
                  </a:lnTo>
                  <a:lnTo>
                    <a:pt x="606" y="961"/>
                  </a:lnTo>
                  <a:lnTo>
                    <a:pt x="591" y="946"/>
                  </a:lnTo>
                  <a:lnTo>
                    <a:pt x="577" y="929"/>
                  </a:lnTo>
                  <a:lnTo>
                    <a:pt x="577" y="929"/>
                  </a:lnTo>
                  <a:lnTo>
                    <a:pt x="561" y="912"/>
                  </a:lnTo>
                  <a:lnTo>
                    <a:pt x="546" y="895"/>
                  </a:lnTo>
                  <a:lnTo>
                    <a:pt x="529" y="879"/>
                  </a:lnTo>
                  <a:lnTo>
                    <a:pt x="513" y="864"/>
                  </a:lnTo>
                  <a:lnTo>
                    <a:pt x="513" y="864"/>
                  </a:lnTo>
                  <a:lnTo>
                    <a:pt x="490" y="846"/>
                  </a:lnTo>
                  <a:lnTo>
                    <a:pt x="469" y="827"/>
                  </a:lnTo>
                  <a:lnTo>
                    <a:pt x="428" y="789"/>
                  </a:lnTo>
                  <a:lnTo>
                    <a:pt x="428" y="789"/>
                  </a:lnTo>
                  <a:lnTo>
                    <a:pt x="416" y="777"/>
                  </a:lnTo>
                  <a:lnTo>
                    <a:pt x="403" y="767"/>
                  </a:lnTo>
                  <a:lnTo>
                    <a:pt x="378" y="745"/>
                  </a:lnTo>
                  <a:lnTo>
                    <a:pt x="378" y="745"/>
                  </a:lnTo>
                  <a:lnTo>
                    <a:pt x="356" y="729"/>
                  </a:lnTo>
                  <a:lnTo>
                    <a:pt x="336" y="711"/>
                  </a:lnTo>
                  <a:lnTo>
                    <a:pt x="317" y="693"/>
                  </a:lnTo>
                  <a:lnTo>
                    <a:pt x="307" y="683"/>
                  </a:lnTo>
                  <a:lnTo>
                    <a:pt x="299" y="673"/>
                  </a:lnTo>
                  <a:lnTo>
                    <a:pt x="299" y="673"/>
                  </a:lnTo>
                  <a:lnTo>
                    <a:pt x="271" y="638"/>
                  </a:lnTo>
                  <a:lnTo>
                    <a:pt x="271" y="638"/>
                  </a:lnTo>
                  <a:lnTo>
                    <a:pt x="238" y="596"/>
                  </a:lnTo>
                  <a:lnTo>
                    <a:pt x="222" y="574"/>
                  </a:lnTo>
                  <a:lnTo>
                    <a:pt x="207" y="552"/>
                  </a:lnTo>
                  <a:lnTo>
                    <a:pt x="207" y="552"/>
                  </a:lnTo>
                  <a:lnTo>
                    <a:pt x="194" y="534"/>
                  </a:lnTo>
                  <a:lnTo>
                    <a:pt x="178" y="514"/>
                  </a:lnTo>
                  <a:lnTo>
                    <a:pt x="160" y="493"/>
                  </a:lnTo>
                  <a:lnTo>
                    <a:pt x="139" y="472"/>
                  </a:lnTo>
                  <a:lnTo>
                    <a:pt x="139" y="472"/>
                  </a:lnTo>
                  <a:lnTo>
                    <a:pt x="128" y="461"/>
                  </a:lnTo>
                  <a:lnTo>
                    <a:pt x="115" y="453"/>
                  </a:lnTo>
                  <a:lnTo>
                    <a:pt x="115" y="453"/>
                  </a:lnTo>
                  <a:lnTo>
                    <a:pt x="103" y="444"/>
                  </a:lnTo>
                  <a:lnTo>
                    <a:pt x="97" y="439"/>
                  </a:lnTo>
                  <a:lnTo>
                    <a:pt x="92" y="433"/>
                  </a:lnTo>
                  <a:lnTo>
                    <a:pt x="92" y="433"/>
                  </a:lnTo>
                  <a:lnTo>
                    <a:pt x="74" y="414"/>
                  </a:lnTo>
                  <a:lnTo>
                    <a:pt x="57" y="393"/>
                  </a:lnTo>
                  <a:lnTo>
                    <a:pt x="57" y="393"/>
                  </a:lnTo>
                  <a:lnTo>
                    <a:pt x="31" y="360"/>
                  </a:lnTo>
                  <a:lnTo>
                    <a:pt x="16" y="345"/>
                  </a:lnTo>
                  <a:lnTo>
                    <a:pt x="2" y="329"/>
                  </a:lnTo>
                  <a:lnTo>
                    <a:pt x="2" y="329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27" y="300"/>
                  </a:lnTo>
                  <a:lnTo>
                    <a:pt x="27" y="300"/>
                  </a:lnTo>
                  <a:lnTo>
                    <a:pt x="45" y="322"/>
                  </a:lnTo>
                  <a:lnTo>
                    <a:pt x="45" y="322"/>
                  </a:lnTo>
                  <a:lnTo>
                    <a:pt x="68" y="351"/>
                  </a:lnTo>
                  <a:lnTo>
                    <a:pt x="68" y="351"/>
                  </a:lnTo>
                  <a:lnTo>
                    <a:pt x="84" y="371"/>
                  </a:lnTo>
                  <a:lnTo>
                    <a:pt x="102" y="392"/>
                  </a:lnTo>
                  <a:lnTo>
                    <a:pt x="111" y="401"/>
                  </a:lnTo>
                  <a:lnTo>
                    <a:pt x="120" y="411"/>
                  </a:lnTo>
                  <a:lnTo>
                    <a:pt x="131" y="419"/>
                  </a:lnTo>
                  <a:lnTo>
                    <a:pt x="141" y="426"/>
                  </a:lnTo>
                  <a:lnTo>
                    <a:pt x="141" y="426"/>
                  </a:lnTo>
                  <a:lnTo>
                    <a:pt x="151" y="434"/>
                  </a:lnTo>
                  <a:lnTo>
                    <a:pt x="163" y="444"/>
                  </a:lnTo>
                  <a:lnTo>
                    <a:pt x="174" y="454"/>
                  </a:lnTo>
                  <a:lnTo>
                    <a:pt x="186" y="465"/>
                  </a:lnTo>
                  <a:lnTo>
                    <a:pt x="197" y="478"/>
                  </a:lnTo>
                  <a:lnTo>
                    <a:pt x="208" y="491"/>
                  </a:lnTo>
                  <a:lnTo>
                    <a:pt x="219" y="506"/>
                  </a:lnTo>
                  <a:lnTo>
                    <a:pt x="229" y="521"/>
                  </a:lnTo>
                  <a:lnTo>
                    <a:pt x="229" y="521"/>
                  </a:lnTo>
                  <a:lnTo>
                    <a:pt x="261" y="567"/>
                  </a:lnTo>
                  <a:lnTo>
                    <a:pt x="291" y="607"/>
                  </a:lnTo>
                  <a:lnTo>
                    <a:pt x="305" y="624"/>
                  </a:lnTo>
                  <a:lnTo>
                    <a:pt x="319" y="640"/>
                  </a:lnTo>
                  <a:lnTo>
                    <a:pt x="332" y="654"/>
                  </a:lnTo>
                  <a:lnTo>
                    <a:pt x="346" y="668"/>
                  </a:lnTo>
                  <a:lnTo>
                    <a:pt x="346" y="668"/>
                  </a:lnTo>
                  <a:lnTo>
                    <a:pt x="371" y="692"/>
                  </a:lnTo>
                  <a:lnTo>
                    <a:pt x="398" y="714"/>
                  </a:lnTo>
                  <a:lnTo>
                    <a:pt x="398" y="714"/>
                  </a:lnTo>
                  <a:lnTo>
                    <a:pt x="429" y="741"/>
                  </a:lnTo>
                  <a:lnTo>
                    <a:pt x="445" y="755"/>
                  </a:lnTo>
                  <a:lnTo>
                    <a:pt x="459" y="769"/>
                  </a:lnTo>
                  <a:lnTo>
                    <a:pt x="459" y="769"/>
                  </a:lnTo>
                  <a:lnTo>
                    <a:pt x="481" y="790"/>
                  </a:lnTo>
                  <a:lnTo>
                    <a:pt x="504" y="809"/>
                  </a:lnTo>
                  <a:lnTo>
                    <a:pt x="504" y="809"/>
                  </a:lnTo>
                  <a:lnTo>
                    <a:pt x="526" y="828"/>
                  </a:lnTo>
                  <a:lnTo>
                    <a:pt x="548" y="849"/>
                  </a:lnTo>
                  <a:lnTo>
                    <a:pt x="548" y="849"/>
                  </a:lnTo>
                  <a:lnTo>
                    <a:pt x="571" y="872"/>
                  </a:lnTo>
                  <a:lnTo>
                    <a:pt x="594" y="896"/>
                  </a:lnTo>
                  <a:lnTo>
                    <a:pt x="594" y="896"/>
                  </a:lnTo>
                  <a:lnTo>
                    <a:pt x="615" y="920"/>
                  </a:lnTo>
                  <a:lnTo>
                    <a:pt x="638" y="943"/>
                  </a:lnTo>
                  <a:lnTo>
                    <a:pt x="643" y="948"/>
                  </a:lnTo>
                  <a:lnTo>
                    <a:pt x="646" y="943"/>
                  </a:lnTo>
                  <a:lnTo>
                    <a:pt x="646" y="943"/>
                  </a:lnTo>
                  <a:lnTo>
                    <a:pt x="658" y="929"/>
                  </a:lnTo>
                  <a:lnTo>
                    <a:pt x="669" y="917"/>
                  </a:lnTo>
                  <a:lnTo>
                    <a:pt x="682" y="904"/>
                  </a:lnTo>
                  <a:lnTo>
                    <a:pt x="696" y="893"/>
                  </a:lnTo>
                  <a:lnTo>
                    <a:pt x="724" y="871"/>
                  </a:lnTo>
                  <a:lnTo>
                    <a:pt x="753" y="851"/>
                  </a:lnTo>
                  <a:lnTo>
                    <a:pt x="753" y="851"/>
                  </a:lnTo>
                  <a:lnTo>
                    <a:pt x="784" y="829"/>
                  </a:lnTo>
                  <a:lnTo>
                    <a:pt x="784" y="829"/>
                  </a:lnTo>
                  <a:lnTo>
                    <a:pt x="812" y="807"/>
                  </a:lnTo>
                  <a:lnTo>
                    <a:pt x="843" y="787"/>
                  </a:lnTo>
                  <a:lnTo>
                    <a:pt x="906" y="748"/>
                  </a:lnTo>
                  <a:lnTo>
                    <a:pt x="906" y="748"/>
                  </a:lnTo>
                  <a:lnTo>
                    <a:pt x="944" y="725"/>
                  </a:lnTo>
                  <a:lnTo>
                    <a:pt x="980" y="702"/>
                  </a:lnTo>
                  <a:lnTo>
                    <a:pt x="986" y="698"/>
                  </a:lnTo>
                  <a:lnTo>
                    <a:pt x="981" y="693"/>
                  </a:lnTo>
                  <a:lnTo>
                    <a:pt x="981" y="693"/>
                  </a:lnTo>
                  <a:lnTo>
                    <a:pt x="964" y="676"/>
                  </a:lnTo>
                  <a:lnTo>
                    <a:pt x="949" y="660"/>
                  </a:lnTo>
                  <a:lnTo>
                    <a:pt x="920" y="624"/>
                  </a:lnTo>
                  <a:lnTo>
                    <a:pt x="917" y="620"/>
                  </a:lnTo>
                  <a:lnTo>
                    <a:pt x="917" y="620"/>
                  </a:lnTo>
                  <a:lnTo>
                    <a:pt x="882" y="579"/>
                  </a:lnTo>
                  <a:lnTo>
                    <a:pt x="850" y="543"/>
                  </a:lnTo>
                  <a:lnTo>
                    <a:pt x="819" y="510"/>
                  </a:lnTo>
                  <a:lnTo>
                    <a:pt x="789" y="480"/>
                  </a:lnTo>
                  <a:lnTo>
                    <a:pt x="789" y="480"/>
                  </a:lnTo>
                  <a:lnTo>
                    <a:pt x="751" y="446"/>
                  </a:lnTo>
                  <a:lnTo>
                    <a:pt x="712" y="412"/>
                  </a:lnTo>
                  <a:lnTo>
                    <a:pt x="712" y="412"/>
                  </a:lnTo>
                  <a:lnTo>
                    <a:pt x="668" y="372"/>
                  </a:lnTo>
                  <a:lnTo>
                    <a:pt x="624" y="332"/>
                  </a:lnTo>
                  <a:lnTo>
                    <a:pt x="604" y="313"/>
                  </a:lnTo>
                  <a:lnTo>
                    <a:pt x="583" y="291"/>
                  </a:lnTo>
                  <a:lnTo>
                    <a:pt x="564" y="269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22" y="221"/>
                  </a:lnTo>
                  <a:lnTo>
                    <a:pt x="501" y="195"/>
                  </a:lnTo>
                  <a:lnTo>
                    <a:pt x="501" y="195"/>
                  </a:lnTo>
                  <a:lnTo>
                    <a:pt x="475" y="165"/>
                  </a:lnTo>
                  <a:lnTo>
                    <a:pt x="450" y="135"/>
                  </a:lnTo>
                  <a:lnTo>
                    <a:pt x="450" y="135"/>
                  </a:lnTo>
                  <a:lnTo>
                    <a:pt x="441" y="125"/>
                  </a:lnTo>
                  <a:lnTo>
                    <a:pt x="431" y="116"/>
                  </a:lnTo>
                  <a:lnTo>
                    <a:pt x="431" y="116"/>
                  </a:lnTo>
                  <a:lnTo>
                    <a:pt x="422" y="107"/>
                  </a:lnTo>
                  <a:lnTo>
                    <a:pt x="413" y="98"/>
                  </a:lnTo>
                  <a:lnTo>
                    <a:pt x="413" y="98"/>
                  </a:lnTo>
                  <a:lnTo>
                    <a:pt x="400" y="81"/>
                  </a:lnTo>
                  <a:lnTo>
                    <a:pt x="389" y="67"/>
                  </a:lnTo>
                  <a:lnTo>
                    <a:pt x="378" y="54"/>
                  </a:lnTo>
                  <a:lnTo>
                    <a:pt x="366" y="44"/>
                  </a:lnTo>
                  <a:lnTo>
                    <a:pt x="366" y="44"/>
                  </a:lnTo>
                  <a:lnTo>
                    <a:pt x="355" y="33"/>
                  </a:lnTo>
                  <a:lnTo>
                    <a:pt x="346" y="21"/>
                  </a:lnTo>
                  <a:lnTo>
                    <a:pt x="346" y="21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82" y="6"/>
                  </a:lnTo>
                  <a:lnTo>
                    <a:pt x="382" y="6"/>
                  </a:lnTo>
                  <a:lnTo>
                    <a:pt x="433" y="64"/>
                  </a:lnTo>
                  <a:lnTo>
                    <a:pt x="433" y="64"/>
                  </a:lnTo>
                  <a:lnTo>
                    <a:pt x="496" y="134"/>
                  </a:lnTo>
                  <a:lnTo>
                    <a:pt x="527" y="170"/>
                  </a:lnTo>
                  <a:lnTo>
                    <a:pt x="558" y="207"/>
                  </a:lnTo>
                  <a:lnTo>
                    <a:pt x="558" y="207"/>
                  </a:lnTo>
                  <a:lnTo>
                    <a:pt x="585" y="239"/>
                  </a:lnTo>
                  <a:lnTo>
                    <a:pt x="614" y="273"/>
                  </a:lnTo>
                  <a:lnTo>
                    <a:pt x="631" y="290"/>
                  </a:lnTo>
                  <a:lnTo>
                    <a:pt x="647" y="307"/>
                  </a:lnTo>
                  <a:lnTo>
                    <a:pt x="665" y="324"/>
                  </a:lnTo>
                  <a:lnTo>
                    <a:pt x="683" y="341"/>
                  </a:lnTo>
                  <a:lnTo>
                    <a:pt x="683" y="341"/>
                  </a:lnTo>
                  <a:lnTo>
                    <a:pt x="729" y="380"/>
                  </a:lnTo>
                  <a:lnTo>
                    <a:pt x="729" y="380"/>
                  </a:lnTo>
                  <a:lnTo>
                    <a:pt x="765" y="411"/>
                  </a:lnTo>
                  <a:lnTo>
                    <a:pt x="801" y="444"/>
                  </a:lnTo>
                  <a:lnTo>
                    <a:pt x="801" y="444"/>
                  </a:lnTo>
                  <a:lnTo>
                    <a:pt x="836" y="477"/>
                  </a:lnTo>
                  <a:lnTo>
                    <a:pt x="869" y="511"/>
                  </a:lnTo>
                  <a:lnTo>
                    <a:pt x="900" y="546"/>
                  </a:lnTo>
                  <a:lnTo>
                    <a:pt x="930" y="581"/>
                  </a:lnTo>
                  <a:lnTo>
                    <a:pt x="930" y="581"/>
                  </a:lnTo>
                  <a:lnTo>
                    <a:pt x="946" y="600"/>
                  </a:lnTo>
                  <a:lnTo>
                    <a:pt x="946" y="600"/>
                  </a:lnTo>
                  <a:lnTo>
                    <a:pt x="962" y="620"/>
                  </a:lnTo>
                  <a:lnTo>
                    <a:pt x="980" y="641"/>
                  </a:lnTo>
                  <a:lnTo>
                    <a:pt x="998" y="661"/>
                  </a:lnTo>
                  <a:lnTo>
                    <a:pt x="1008" y="669"/>
                  </a:lnTo>
                  <a:lnTo>
                    <a:pt x="1018" y="677"/>
                  </a:lnTo>
                  <a:lnTo>
                    <a:pt x="1019" y="678"/>
                  </a:lnTo>
                  <a:lnTo>
                    <a:pt x="1020" y="678"/>
                  </a:lnTo>
                  <a:lnTo>
                    <a:pt x="1020" y="678"/>
                  </a:lnTo>
                  <a:lnTo>
                    <a:pt x="1025" y="680"/>
                  </a:lnTo>
                  <a:lnTo>
                    <a:pt x="1029" y="684"/>
                  </a:lnTo>
                  <a:lnTo>
                    <a:pt x="1029" y="685"/>
                  </a:lnTo>
                  <a:lnTo>
                    <a:pt x="1030" y="686"/>
                  </a:lnTo>
                  <a:lnTo>
                    <a:pt x="1030" y="686"/>
                  </a:lnTo>
                  <a:lnTo>
                    <a:pt x="1032" y="689"/>
                  </a:lnTo>
                  <a:lnTo>
                    <a:pt x="1035" y="692"/>
                  </a:lnTo>
                  <a:lnTo>
                    <a:pt x="1036" y="695"/>
                  </a:lnTo>
                  <a:lnTo>
                    <a:pt x="1037" y="698"/>
                  </a:lnTo>
                  <a:lnTo>
                    <a:pt x="1037" y="699"/>
                  </a:lnTo>
                  <a:lnTo>
                    <a:pt x="1037" y="700"/>
                  </a:lnTo>
                  <a:lnTo>
                    <a:pt x="1037" y="700"/>
                  </a:lnTo>
                  <a:lnTo>
                    <a:pt x="1041" y="711"/>
                  </a:lnTo>
                  <a:lnTo>
                    <a:pt x="1045" y="723"/>
                  </a:lnTo>
                  <a:lnTo>
                    <a:pt x="1047" y="735"/>
                  </a:lnTo>
                  <a:lnTo>
                    <a:pt x="1049" y="748"/>
                  </a:lnTo>
                  <a:lnTo>
                    <a:pt x="1051" y="774"/>
                  </a:lnTo>
                  <a:lnTo>
                    <a:pt x="1051" y="800"/>
                  </a:lnTo>
                  <a:lnTo>
                    <a:pt x="1050" y="826"/>
                  </a:lnTo>
                  <a:lnTo>
                    <a:pt x="1047" y="851"/>
                  </a:lnTo>
                  <a:lnTo>
                    <a:pt x="1044" y="872"/>
                  </a:lnTo>
                  <a:lnTo>
                    <a:pt x="1040" y="892"/>
                  </a:lnTo>
                  <a:lnTo>
                    <a:pt x="1040" y="892"/>
                  </a:lnTo>
                  <a:lnTo>
                    <a:pt x="1037" y="911"/>
                  </a:lnTo>
                  <a:lnTo>
                    <a:pt x="1035" y="929"/>
                  </a:lnTo>
                  <a:lnTo>
                    <a:pt x="1030" y="967"/>
                  </a:lnTo>
                  <a:lnTo>
                    <a:pt x="1030" y="973"/>
                  </a:lnTo>
                  <a:lnTo>
                    <a:pt x="1030" y="973"/>
                  </a:lnTo>
                  <a:lnTo>
                    <a:pt x="1029" y="991"/>
                  </a:lnTo>
                  <a:lnTo>
                    <a:pt x="1029" y="991"/>
                  </a:lnTo>
                  <a:lnTo>
                    <a:pt x="1029" y="1009"/>
                  </a:lnTo>
                  <a:lnTo>
                    <a:pt x="1028" y="1017"/>
                  </a:lnTo>
                  <a:lnTo>
                    <a:pt x="1026" y="1024"/>
                  </a:lnTo>
                  <a:lnTo>
                    <a:pt x="1026" y="1024"/>
                  </a:lnTo>
                  <a:lnTo>
                    <a:pt x="1024" y="1031"/>
                  </a:lnTo>
                  <a:lnTo>
                    <a:pt x="1023" y="1039"/>
                  </a:lnTo>
                  <a:lnTo>
                    <a:pt x="1023" y="1051"/>
                  </a:lnTo>
                  <a:lnTo>
                    <a:pt x="1023" y="1051"/>
                  </a:lnTo>
                  <a:lnTo>
                    <a:pt x="1023" y="1059"/>
                  </a:lnTo>
                  <a:lnTo>
                    <a:pt x="1021" y="1068"/>
                  </a:lnTo>
                  <a:lnTo>
                    <a:pt x="1019" y="1075"/>
                  </a:lnTo>
                  <a:lnTo>
                    <a:pt x="1016" y="1079"/>
                  </a:lnTo>
                  <a:lnTo>
                    <a:pt x="1013" y="1083"/>
                  </a:lnTo>
                  <a:lnTo>
                    <a:pt x="1013" y="1083"/>
                  </a:lnTo>
                  <a:lnTo>
                    <a:pt x="1010" y="1085"/>
                  </a:lnTo>
                  <a:lnTo>
                    <a:pt x="1008" y="1086"/>
                  </a:lnTo>
                  <a:lnTo>
                    <a:pt x="1005" y="1087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998" y="1087"/>
                  </a:lnTo>
                  <a:lnTo>
                    <a:pt x="997" y="1087"/>
                  </a:lnTo>
                  <a:lnTo>
                    <a:pt x="996" y="1087"/>
                  </a:lnTo>
                  <a:lnTo>
                    <a:pt x="996" y="1087"/>
                  </a:lnTo>
                  <a:lnTo>
                    <a:pt x="992" y="1088"/>
                  </a:lnTo>
                  <a:lnTo>
                    <a:pt x="991" y="1088"/>
                  </a:lnTo>
                  <a:close/>
                  <a:moveTo>
                    <a:pt x="1002" y="731"/>
                  </a:moveTo>
                  <a:lnTo>
                    <a:pt x="1002" y="731"/>
                  </a:lnTo>
                  <a:lnTo>
                    <a:pt x="954" y="761"/>
                  </a:lnTo>
                  <a:lnTo>
                    <a:pt x="954" y="761"/>
                  </a:lnTo>
                  <a:lnTo>
                    <a:pt x="918" y="784"/>
                  </a:lnTo>
                  <a:lnTo>
                    <a:pt x="918" y="784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56" y="821"/>
                  </a:lnTo>
                  <a:lnTo>
                    <a:pt x="842" y="830"/>
                  </a:lnTo>
                  <a:lnTo>
                    <a:pt x="829" y="839"/>
                  </a:lnTo>
                  <a:lnTo>
                    <a:pt x="819" y="847"/>
                  </a:lnTo>
                  <a:lnTo>
                    <a:pt x="819" y="847"/>
                  </a:lnTo>
                  <a:lnTo>
                    <a:pt x="773" y="881"/>
                  </a:lnTo>
                  <a:lnTo>
                    <a:pt x="729" y="917"/>
                  </a:lnTo>
                  <a:lnTo>
                    <a:pt x="729" y="917"/>
                  </a:lnTo>
                  <a:lnTo>
                    <a:pt x="717" y="925"/>
                  </a:lnTo>
                  <a:lnTo>
                    <a:pt x="717" y="925"/>
                  </a:lnTo>
                  <a:lnTo>
                    <a:pt x="704" y="936"/>
                  </a:lnTo>
                  <a:lnTo>
                    <a:pt x="691" y="948"/>
                  </a:lnTo>
                  <a:lnTo>
                    <a:pt x="678" y="960"/>
                  </a:lnTo>
                  <a:lnTo>
                    <a:pt x="672" y="967"/>
                  </a:lnTo>
                  <a:lnTo>
                    <a:pt x="668" y="974"/>
                  </a:lnTo>
                  <a:lnTo>
                    <a:pt x="664" y="980"/>
                  </a:lnTo>
                  <a:lnTo>
                    <a:pt x="671" y="982"/>
                  </a:lnTo>
                  <a:lnTo>
                    <a:pt x="671" y="982"/>
                  </a:lnTo>
                  <a:lnTo>
                    <a:pt x="699" y="991"/>
                  </a:lnTo>
                  <a:lnTo>
                    <a:pt x="699" y="991"/>
                  </a:lnTo>
                  <a:lnTo>
                    <a:pt x="718" y="996"/>
                  </a:lnTo>
                  <a:lnTo>
                    <a:pt x="738" y="1003"/>
                  </a:lnTo>
                  <a:lnTo>
                    <a:pt x="738" y="1003"/>
                  </a:lnTo>
                  <a:lnTo>
                    <a:pt x="756" y="1007"/>
                  </a:lnTo>
                  <a:lnTo>
                    <a:pt x="772" y="1010"/>
                  </a:lnTo>
                  <a:lnTo>
                    <a:pt x="772" y="1010"/>
                  </a:lnTo>
                  <a:lnTo>
                    <a:pt x="792" y="1014"/>
                  </a:lnTo>
                  <a:lnTo>
                    <a:pt x="811" y="1018"/>
                  </a:lnTo>
                  <a:lnTo>
                    <a:pt x="811" y="1018"/>
                  </a:lnTo>
                  <a:lnTo>
                    <a:pt x="854" y="1028"/>
                  </a:lnTo>
                  <a:lnTo>
                    <a:pt x="897" y="1039"/>
                  </a:lnTo>
                  <a:lnTo>
                    <a:pt x="941" y="1046"/>
                  </a:lnTo>
                  <a:lnTo>
                    <a:pt x="962" y="1049"/>
                  </a:lnTo>
                  <a:lnTo>
                    <a:pt x="984" y="1051"/>
                  </a:lnTo>
                  <a:lnTo>
                    <a:pt x="991" y="1052"/>
                  </a:lnTo>
                  <a:lnTo>
                    <a:pt x="990" y="1045"/>
                  </a:lnTo>
                  <a:lnTo>
                    <a:pt x="990" y="1045"/>
                  </a:lnTo>
                  <a:lnTo>
                    <a:pt x="989" y="1039"/>
                  </a:lnTo>
                  <a:lnTo>
                    <a:pt x="989" y="1039"/>
                  </a:lnTo>
                  <a:lnTo>
                    <a:pt x="987" y="1032"/>
                  </a:lnTo>
                  <a:lnTo>
                    <a:pt x="987" y="1029"/>
                  </a:lnTo>
                  <a:lnTo>
                    <a:pt x="987" y="1027"/>
                  </a:lnTo>
                  <a:lnTo>
                    <a:pt x="987" y="1027"/>
                  </a:lnTo>
                  <a:lnTo>
                    <a:pt x="990" y="1018"/>
                  </a:lnTo>
                  <a:lnTo>
                    <a:pt x="992" y="1008"/>
                  </a:lnTo>
                  <a:lnTo>
                    <a:pt x="993" y="988"/>
                  </a:lnTo>
                  <a:lnTo>
                    <a:pt x="993" y="988"/>
                  </a:lnTo>
                  <a:lnTo>
                    <a:pt x="994" y="974"/>
                  </a:lnTo>
                  <a:lnTo>
                    <a:pt x="994" y="974"/>
                  </a:lnTo>
                  <a:lnTo>
                    <a:pt x="995" y="957"/>
                  </a:lnTo>
                  <a:lnTo>
                    <a:pt x="995" y="957"/>
                  </a:lnTo>
                  <a:lnTo>
                    <a:pt x="998" y="925"/>
                  </a:lnTo>
                  <a:lnTo>
                    <a:pt x="1000" y="910"/>
                  </a:lnTo>
                  <a:lnTo>
                    <a:pt x="1004" y="893"/>
                  </a:lnTo>
                  <a:lnTo>
                    <a:pt x="1004" y="893"/>
                  </a:lnTo>
                  <a:lnTo>
                    <a:pt x="1010" y="856"/>
                  </a:lnTo>
                  <a:lnTo>
                    <a:pt x="1013" y="835"/>
                  </a:lnTo>
                  <a:lnTo>
                    <a:pt x="1015" y="813"/>
                  </a:lnTo>
                  <a:lnTo>
                    <a:pt x="1016" y="793"/>
                  </a:lnTo>
                  <a:lnTo>
                    <a:pt x="1015" y="772"/>
                  </a:lnTo>
                  <a:lnTo>
                    <a:pt x="1014" y="753"/>
                  </a:lnTo>
                  <a:lnTo>
                    <a:pt x="1010" y="734"/>
                  </a:lnTo>
                  <a:lnTo>
                    <a:pt x="1008" y="726"/>
                  </a:lnTo>
                  <a:lnTo>
                    <a:pt x="1002" y="7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5" name="Freeform 207"/>
            <p:cNvSpPr/>
            <p:nvPr/>
          </p:nvSpPr>
          <p:spPr bwMode="auto">
            <a:xfrm>
              <a:off x="4251325" y="2251075"/>
              <a:ext cx="195263" cy="161925"/>
            </a:xfrm>
            <a:custGeom>
              <a:avLst/>
              <a:gdLst/>
              <a:ahLst/>
              <a:cxnLst>
                <a:cxn ang="0">
                  <a:pos x="15" y="307"/>
                </a:cxn>
                <a:cxn ang="0">
                  <a:pos x="9" y="306"/>
                </a:cxn>
                <a:cxn ang="0">
                  <a:pos x="2" y="298"/>
                </a:cxn>
                <a:cxn ang="0">
                  <a:pos x="0" y="293"/>
                </a:cxn>
                <a:cxn ang="0">
                  <a:pos x="2" y="281"/>
                </a:cxn>
                <a:cxn ang="0">
                  <a:pos x="6" y="275"/>
                </a:cxn>
                <a:cxn ang="0">
                  <a:pos x="12" y="272"/>
                </a:cxn>
                <a:cxn ang="0">
                  <a:pos x="18" y="269"/>
                </a:cxn>
                <a:cxn ang="0">
                  <a:pos x="30" y="259"/>
                </a:cxn>
                <a:cxn ang="0">
                  <a:pos x="48" y="238"/>
                </a:cxn>
                <a:cxn ang="0">
                  <a:pos x="59" y="222"/>
                </a:cxn>
                <a:cxn ang="0">
                  <a:pos x="75" y="201"/>
                </a:cxn>
                <a:cxn ang="0">
                  <a:pos x="94" y="180"/>
                </a:cxn>
                <a:cxn ang="0">
                  <a:pos x="136" y="143"/>
                </a:cxn>
                <a:cxn ang="0">
                  <a:pos x="160" y="124"/>
                </a:cxn>
                <a:cxn ang="0">
                  <a:pos x="174" y="112"/>
                </a:cxn>
                <a:cxn ang="0">
                  <a:pos x="224" y="83"/>
                </a:cxn>
                <a:cxn ang="0">
                  <a:pos x="241" y="73"/>
                </a:cxn>
                <a:cxn ang="0">
                  <a:pos x="259" y="63"/>
                </a:cxn>
                <a:cxn ang="0">
                  <a:pos x="305" y="32"/>
                </a:cxn>
                <a:cxn ang="0">
                  <a:pos x="345" y="3"/>
                </a:cxn>
                <a:cxn ang="0">
                  <a:pos x="354" y="0"/>
                </a:cxn>
                <a:cxn ang="0">
                  <a:pos x="359" y="1"/>
                </a:cxn>
                <a:cxn ang="0">
                  <a:pos x="366" y="8"/>
                </a:cxn>
                <a:cxn ang="0">
                  <a:pos x="368" y="12"/>
                </a:cxn>
                <a:cxn ang="0">
                  <a:pos x="369" y="22"/>
                </a:cxn>
                <a:cxn ang="0">
                  <a:pos x="367" y="29"/>
                </a:cxn>
                <a:cxn ang="0">
                  <a:pos x="362" y="35"/>
                </a:cxn>
                <a:cxn ang="0">
                  <a:pos x="339" y="51"/>
                </a:cxn>
                <a:cxn ang="0">
                  <a:pos x="270" y="96"/>
                </a:cxn>
                <a:cxn ang="0">
                  <a:pos x="240" y="115"/>
                </a:cxn>
                <a:cxn ang="0">
                  <a:pos x="180" y="157"/>
                </a:cxn>
                <a:cxn ang="0">
                  <a:pos x="151" y="179"/>
                </a:cxn>
                <a:cxn ang="0">
                  <a:pos x="109" y="218"/>
                </a:cxn>
                <a:cxn ang="0">
                  <a:pos x="78" y="252"/>
                </a:cxn>
                <a:cxn ang="0">
                  <a:pos x="69" y="264"/>
                </a:cxn>
                <a:cxn ang="0">
                  <a:pos x="47" y="290"/>
                </a:cxn>
                <a:cxn ang="0">
                  <a:pos x="35" y="300"/>
                </a:cxn>
                <a:cxn ang="0">
                  <a:pos x="21" y="306"/>
                </a:cxn>
                <a:cxn ang="0">
                  <a:pos x="15" y="307"/>
                </a:cxn>
              </a:cxnLst>
              <a:rect l="0" t="0" r="r" b="b"/>
              <a:pathLst>
                <a:path w="369" h="307">
                  <a:moveTo>
                    <a:pt x="15" y="307"/>
                  </a:moveTo>
                  <a:lnTo>
                    <a:pt x="15" y="307"/>
                  </a:lnTo>
                  <a:lnTo>
                    <a:pt x="12" y="307"/>
                  </a:lnTo>
                  <a:lnTo>
                    <a:pt x="9" y="306"/>
                  </a:lnTo>
                  <a:lnTo>
                    <a:pt x="5" y="303"/>
                  </a:lnTo>
                  <a:lnTo>
                    <a:pt x="2" y="29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2" y="281"/>
                  </a:lnTo>
                  <a:lnTo>
                    <a:pt x="4" y="277"/>
                  </a:lnTo>
                  <a:lnTo>
                    <a:pt x="6" y="275"/>
                  </a:lnTo>
                  <a:lnTo>
                    <a:pt x="9" y="273"/>
                  </a:lnTo>
                  <a:lnTo>
                    <a:pt x="12" y="272"/>
                  </a:lnTo>
                  <a:lnTo>
                    <a:pt x="12" y="272"/>
                  </a:lnTo>
                  <a:lnTo>
                    <a:pt x="18" y="269"/>
                  </a:lnTo>
                  <a:lnTo>
                    <a:pt x="24" y="265"/>
                  </a:lnTo>
                  <a:lnTo>
                    <a:pt x="30" y="259"/>
                  </a:lnTo>
                  <a:lnTo>
                    <a:pt x="36" y="253"/>
                  </a:lnTo>
                  <a:lnTo>
                    <a:pt x="48" y="238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8" y="210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94" y="180"/>
                  </a:lnTo>
                  <a:lnTo>
                    <a:pt x="114" y="162"/>
                  </a:lnTo>
                  <a:lnTo>
                    <a:pt x="136" y="143"/>
                  </a:lnTo>
                  <a:lnTo>
                    <a:pt x="157" y="126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74" y="112"/>
                  </a:lnTo>
                  <a:lnTo>
                    <a:pt x="190" y="102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41" y="73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83" y="47"/>
                  </a:lnTo>
                  <a:lnTo>
                    <a:pt x="305" y="32"/>
                  </a:lnTo>
                  <a:lnTo>
                    <a:pt x="345" y="3"/>
                  </a:lnTo>
                  <a:lnTo>
                    <a:pt x="345" y="3"/>
                  </a:lnTo>
                  <a:lnTo>
                    <a:pt x="350" y="1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59" y="1"/>
                  </a:lnTo>
                  <a:lnTo>
                    <a:pt x="363" y="4"/>
                  </a:lnTo>
                  <a:lnTo>
                    <a:pt x="366" y="8"/>
                  </a:lnTo>
                  <a:lnTo>
                    <a:pt x="368" y="12"/>
                  </a:lnTo>
                  <a:lnTo>
                    <a:pt x="368" y="12"/>
                  </a:lnTo>
                  <a:lnTo>
                    <a:pt x="369" y="16"/>
                  </a:lnTo>
                  <a:lnTo>
                    <a:pt x="369" y="22"/>
                  </a:lnTo>
                  <a:lnTo>
                    <a:pt x="369" y="25"/>
                  </a:lnTo>
                  <a:lnTo>
                    <a:pt x="367" y="29"/>
                  </a:lnTo>
                  <a:lnTo>
                    <a:pt x="365" y="32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39" y="51"/>
                  </a:lnTo>
                  <a:lnTo>
                    <a:pt x="317" y="67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0" y="115"/>
                  </a:lnTo>
                  <a:lnTo>
                    <a:pt x="210" y="135"/>
                  </a:lnTo>
                  <a:lnTo>
                    <a:pt x="180" y="157"/>
                  </a:lnTo>
                  <a:lnTo>
                    <a:pt x="151" y="179"/>
                  </a:lnTo>
                  <a:lnTo>
                    <a:pt x="151" y="179"/>
                  </a:lnTo>
                  <a:lnTo>
                    <a:pt x="131" y="198"/>
                  </a:lnTo>
                  <a:lnTo>
                    <a:pt x="109" y="218"/>
                  </a:lnTo>
                  <a:lnTo>
                    <a:pt x="88" y="239"/>
                  </a:lnTo>
                  <a:lnTo>
                    <a:pt x="78" y="252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59" y="277"/>
                  </a:lnTo>
                  <a:lnTo>
                    <a:pt x="47" y="290"/>
                  </a:lnTo>
                  <a:lnTo>
                    <a:pt x="42" y="295"/>
                  </a:lnTo>
                  <a:lnTo>
                    <a:pt x="35" y="300"/>
                  </a:lnTo>
                  <a:lnTo>
                    <a:pt x="29" y="304"/>
                  </a:lnTo>
                  <a:lnTo>
                    <a:pt x="21" y="306"/>
                  </a:lnTo>
                  <a:lnTo>
                    <a:pt x="21" y="306"/>
                  </a:lnTo>
                  <a:lnTo>
                    <a:pt x="15" y="307"/>
                  </a:lnTo>
                  <a:lnTo>
                    <a:pt x="15" y="30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6" name="Freeform 208"/>
            <p:cNvSpPr/>
            <p:nvPr/>
          </p:nvSpPr>
          <p:spPr bwMode="auto">
            <a:xfrm>
              <a:off x="4284663" y="2282825"/>
              <a:ext cx="195263" cy="171450"/>
            </a:xfrm>
            <a:custGeom>
              <a:avLst/>
              <a:gdLst/>
              <a:ahLst/>
              <a:cxnLst>
                <a:cxn ang="0">
                  <a:pos x="15" y="323"/>
                </a:cxn>
                <a:cxn ang="0">
                  <a:pos x="6" y="319"/>
                </a:cxn>
                <a:cxn ang="0">
                  <a:pos x="1" y="309"/>
                </a:cxn>
                <a:cxn ang="0">
                  <a:pos x="0" y="306"/>
                </a:cxn>
                <a:cxn ang="0">
                  <a:pos x="0" y="297"/>
                </a:cxn>
                <a:cxn ang="0">
                  <a:pos x="4" y="290"/>
                </a:cxn>
                <a:cxn ang="0">
                  <a:pos x="7" y="287"/>
                </a:cxn>
                <a:cxn ang="0">
                  <a:pos x="15" y="277"/>
                </a:cxn>
                <a:cxn ang="0">
                  <a:pos x="20" y="266"/>
                </a:cxn>
                <a:cxn ang="0">
                  <a:pos x="29" y="253"/>
                </a:cxn>
                <a:cxn ang="0">
                  <a:pos x="48" y="230"/>
                </a:cxn>
                <a:cxn ang="0">
                  <a:pos x="68" y="211"/>
                </a:cxn>
                <a:cxn ang="0">
                  <a:pos x="94" y="190"/>
                </a:cxn>
                <a:cxn ang="0">
                  <a:pos x="126" y="162"/>
                </a:cxn>
                <a:cxn ang="0">
                  <a:pos x="159" y="135"/>
                </a:cxn>
                <a:cxn ang="0">
                  <a:pos x="187" y="111"/>
                </a:cxn>
                <a:cxn ang="0">
                  <a:pos x="236" y="73"/>
                </a:cxn>
                <a:cxn ang="0">
                  <a:pos x="254" y="61"/>
                </a:cxn>
                <a:cxn ang="0">
                  <a:pos x="311" y="23"/>
                </a:cxn>
                <a:cxn ang="0">
                  <a:pos x="344" y="3"/>
                </a:cxn>
                <a:cxn ang="0">
                  <a:pos x="348" y="1"/>
                </a:cxn>
                <a:cxn ang="0">
                  <a:pos x="352" y="0"/>
                </a:cxn>
                <a:cxn ang="0">
                  <a:pos x="358" y="2"/>
                </a:cxn>
                <a:cxn ang="0">
                  <a:pos x="366" y="9"/>
                </a:cxn>
                <a:cxn ang="0">
                  <a:pos x="368" y="14"/>
                </a:cxn>
                <a:cxn ang="0">
                  <a:pos x="369" y="22"/>
                </a:cxn>
                <a:cxn ang="0">
                  <a:pos x="366" y="29"/>
                </a:cxn>
                <a:cxn ang="0">
                  <a:pos x="361" y="35"/>
                </a:cxn>
                <a:cxn ang="0">
                  <a:pos x="325" y="57"/>
                </a:cxn>
                <a:cxn ang="0">
                  <a:pos x="271" y="92"/>
                </a:cxn>
                <a:cxn ang="0">
                  <a:pos x="250" y="107"/>
                </a:cxn>
                <a:cxn ang="0">
                  <a:pos x="190" y="157"/>
                </a:cxn>
                <a:cxn ang="0">
                  <a:pos x="164" y="179"/>
                </a:cxn>
                <a:cxn ang="0">
                  <a:pos x="134" y="203"/>
                </a:cxn>
                <a:cxn ang="0">
                  <a:pos x="102" y="229"/>
                </a:cxn>
                <a:cxn ang="0">
                  <a:pos x="72" y="258"/>
                </a:cxn>
                <a:cxn ang="0">
                  <a:pos x="66" y="264"/>
                </a:cxn>
                <a:cxn ang="0">
                  <a:pos x="51" y="286"/>
                </a:cxn>
                <a:cxn ang="0">
                  <a:pos x="46" y="295"/>
                </a:cxn>
                <a:cxn ang="0">
                  <a:pos x="33" y="312"/>
                </a:cxn>
                <a:cxn ang="0">
                  <a:pos x="24" y="319"/>
                </a:cxn>
                <a:cxn ang="0">
                  <a:pos x="15" y="323"/>
                </a:cxn>
              </a:cxnLst>
              <a:rect l="0" t="0" r="r" b="b"/>
              <a:pathLst>
                <a:path w="369" h="323">
                  <a:moveTo>
                    <a:pt x="15" y="323"/>
                  </a:moveTo>
                  <a:lnTo>
                    <a:pt x="15" y="323"/>
                  </a:lnTo>
                  <a:lnTo>
                    <a:pt x="10" y="322"/>
                  </a:lnTo>
                  <a:lnTo>
                    <a:pt x="6" y="319"/>
                  </a:lnTo>
                  <a:lnTo>
                    <a:pt x="3" y="315"/>
                  </a:lnTo>
                  <a:lnTo>
                    <a:pt x="1" y="309"/>
                  </a:lnTo>
                  <a:lnTo>
                    <a:pt x="1" y="309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7"/>
                  </a:lnTo>
                  <a:lnTo>
                    <a:pt x="2" y="294"/>
                  </a:lnTo>
                  <a:lnTo>
                    <a:pt x="4" y="290"/>
                  </a:lnTo>
                  <a:lnTo>
                    <a:pt x="7" y="287"/>
                  </a:lnTo>
                  <a:lnTo>
                    <a:pt x="7" y="287"/>
                  </a:lnTo>
                  <a:lnTo>
                    <a:pt x="11" y="283"/>
                  </a:lnTo>
                  <a:lnTo>
                    <a:pt x="15" y="277"/>
                  </a:lnTo>
                  <a:lnTo>
                    <a:pt x="20" y="266"/>
                  </a:lnTo>
                  <a:lnTo>
                    <a:pt x="20" y="266"/>
                  </a:lnTo>
                  <a:lnTo>
                    <a:pt x="24" y="259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48" y="230"/>
                  </a:lnTo>
                  <a:lnTo>
                    <a:pt x="59" y="221"/>
                  </a:lnTo>
                  <a:lnTo>
                    <a:pt x="68" y="211"/>
                  </a:lnTo>
                  <a:lnTo>
                    <a:pt x="68" y="211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126" y="162"/>
                  </a:lnTo>
                  <a:lnTo>
                    <a:pt x="159" y="135"/>
                  </a:lnTo>
                  <a:lnTo>
                    <a:pt x="159" y="135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220" y="85"/>
                  </a:lnTo>
                  <a:lnTo>
                    <a:pt x="236" y="73"/>
                  </a:lnTo>
                  <a:lnTo>
                    <a:pt x="254" y="61"/>
                  </a:lnTo>
                  <a:lnTo>
                    <a:pt x="254" y="61"/>
                  </a:lnTo>
                  <a:lnTo>
                    <a:pt x="282" y="41"/>
                  </a:lnTo>
                  <a:lnTo>
                    <a:pt x="311" y="23"/>
                  </a:lnTo>
                  <a:lnTo>
                    <a:pt x="311" y="23"/>
                  </a:lnTo>
                  <a:lnTo>
                    <a:pt x="344" y="3"/>
                  </a:lnTo>
                  <a:lnTo>
                    <a:pt x="344" y="3"/>
                  </a:lnTo>
                  <a:lnTo>
                    <a:pt x="348" y="1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55" y="1"/>
                  </a:lnTo>
                  <a:lnTo>
                    <a:pt x="358" y="2"/>
                  </a:lnTo>
                  <a:lnTo>
                    <a:pt x="363" y="5"/>
                  </a:lnTo>
                  <a:lnTo>
                    <a:pt x="366" y="9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69" y="17"/>
                  </a:lnTo>
                  <a:lnTo>
                    <a:pt x="369" y="22"/>
                  </a:lnTo>
                  <a:lnTo>
                    <a:pt x="368" y="25"/>
                  </a:lnTo>
                  <a:lnTo>
                    <a:pt x="366" y="29"/>
                  </a:lnTo>
                  <a:lnTo>
                    <a:pt x="364" y="32"/>
                  </a:lnTo>
                  <a:lnTo>
                    <a:pt x="361" y="35"/>
                  </a:lnTo>
                  <a:lnTo>
                    <a:pt x="361" y="35"/>
                  </a:lnTo>
                  <a:lnTo>
                    <a:pt x="325" y="57"/>
                  </a:lnTo>
                  <a:lnTo>
                    <a:pt x="325" y="57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50" y="107"/>
                  </a:lnTo>
                  <a:lnTo>
                    <a:pt x="229" y="123"/>
                  </a:lnTo>
                  <a:lnTo>
                    <a:pt x="190" y="157"/>
                  </a:lnTo>
                  <a:lnTo>
                    <a:pt x="190" y="157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02" y="229"/>
                  </a:lnTo>
                  <a:lnTo>
                    <a:pt x="86" y="242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66" y="264"/>
                  </a:lnTo>
                  <a:lnTo>
                    <a:pt x="61" y="271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46" y="295"/>
                  </a:lnTo>
                  <a:lnTo>
                    <a:pt x="40" y="303"/>
                  </a:lnTo>
                  <a:lnTo>
                    <a:pt x="33" y="312"/>
                  </a:lnTo>
                  <a:lnTo>
                    <a:pt x="24" y="319"/>
                  </a:lnTo>
                  <a:lnTo>
                    <a:pt x="24" y="319"/>
                  </a:lnTo>
                  <a:lnTo>
                    <a:pt x="19" y="322"/>
                  </a:lnTo>
                  <a:lnTo>
                    <a:pt x="15" y="323"/>
                  </a:lnTo>
                  <a:lnTo>
                    <a:pt x="15" y="32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7" name="Freeform 209"/>
            <p:cNvSpPr/>
            <p:nvPr/>
          </p:nvSpPr>
          <p:spPr bwMode="auto">
            <a:xfrm>
              <a:off x="4446588" y="2346325"/>
              <a:ext cx="285750" cy="307975"/>
            </a:xfrm>
            <a:custGeom>
              <a:avLst/>
              <a:gdLst/>
              <a:ahLst/>
              <a:cxnLst>
                <a:cxn ang="0">
                  <a:pos x="524" y="583"/>
                </a:cxn>
                <a:cxn ang="0">
                  <a:pos x="515" y="580"/>
                </a:cxn>
                <a:cxn ang="0">
                  <a:pos x="501" y="571"/>
                </a:cxn>
                <a:cxn ang="0">
                  <a:pos x="476" y="549"/>
                </a:cxn>
                <a:cxn ang="0">
                  <a:pos x="437" y="513"/>
                </a:cxn>
                <a:cxn ang="0">
                  <a:pos x="414" y="488"/>
                </a:cxn>
                <a:cxn ang="0">
                  <a:pos x="388" y="460"/>
                </a:cxn>
                <a:cxn ang="0">
                  <a:pos x="339" y="409"/>
                </a:cxn>
                <a:cxn ang="0">
                  <a:pos x="300" y="361"/>
                </a:cxn>
                <a:cxn ang="0">
                  <a:pos x="288" y="344"/>
                </a:cxn>
                <a:cxn ang="0">
                  <a:pos x="246" y="293"/>
                </a:cxn>
                <a:cxn ang="0">
                  <a:pos x="202" y="245"/>
                </a:cxn>
                <a:cxn ang="0">
                  <a:pos x="167" y="208"/>
                </a:cxn>
                <a:cxn ang="0">
                  <a:pos x="134" y="170"/>
                </a:cxn>
                <a:cxn ang="0">
                  <a:pos x="121" y="153"/>
                </a:cxn>
                <a:cxn ang="0">
                  <a:pos x="95" y="121"/>
                </a:cxn>
                <a:cxn ang="0">
                  <a:pos x="54" y="76"/>
                </a:cxn>
                <a:cxn ang="0">
                  <a:pos x="24" y="48"/>
                </a:cxn>
                <a:cxn ang="0">
                  <a:pos x="8" y="36"/>
                </a:cxn>
                <a:cxn ang="0">
                  <a:pos x="3" y="29"/>
                </a:cxn>
                <a:cxn ang="0">
                  <a:pos x="0" y="22"/>
                </a:cxn>
                <a:cxn ang="0">
                  <a:pos x="1" y="13"/>
                </a:cxn>
                <a:cxn ang="0">
                  <a:pos x="4" y="8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5" y="3"/>
                </a:cxn>
                <a:cxn ang="0">
                  <a:pos x="41" y="15"/>
                </a:cxn>
                <a:cxn ang="0">
                  <a:pos x="70" y="41"/>
                </a:cxn>
                <a:cxn ang="0">
                  <a:pos x="110" y="84"/>
                </a:cxn>
                <a:cxn ang="0">
                  <a:pos x="136" y="115"/>
                </a:cxn>
                <a:cxn ang="0">
                  <a:pos x="206" y="198"/>
                </a:cxn>
                <a:cxn ang="0">
                  <a:pos x="290" y="291"/>
                </a:cxn>
                <a:cxn ang="0">
                  <a:pos x="303" y="306"/>
                </a:cxn>
                <a:cxn ang="0">
                  <a:pos x="341" y="353"/>
                </a:cxn>
                <a:cxn ang="0">
                  <a:pos x="371" y="390"/>
                </a:cxn>
                <a:cxn ang="0">
                  <a:pos x="403" y="425"/>
                </a:cxn>
                <a:cxn ang="0">
                  <a:pos x="433" y="457"/>
                </a:cxn>
                <a:cxn ang="0">
                  <a:pos x="457" y="482"/>
                </a:cxn>
                <a:cxn ang="0">
                  <a:pos x="493" y="518"/>
                </a:cxn>
                <a:cxn ang="0">
                  <a:pos x="519" y="540"/>
                </a:cxn>
                <a:cxn ang="0">
                  <a:pos x="532" y="549"/>
                </a:cxn>
                <a:cxn ang="0">
                  <a:pos x="539" y="554"/>
                </a:cxn>
                <a:cxn ang="0">
                  <a:pos x="541" y="560"/>
                </a:cxn>
                <a:cxn ang="0">
                  <a:pos x="541" y="570"/>
                </a:cxn>
                <a:cxn ang="0">
                  <a:pos x="539" y="575"/>
                </a:cxn>
                <a:cxn ang="0">
                  <a:pos x="530" y="582"/>
                </a:cxn>
                <a:cxn ang="0">
                  <a:pos x="524" y="583"/>
                </a:cxn>
              </a:cxnLst>
              <a:rect l="0" t="0" r="r" b="b"/>
              <a:pathLst>
                <a:path w="541" h="583">
                  <a:moveTo>
                    <a:pt x="524" y="583"/>
                  </a:moveTo>
                  <a:lnTo>
                    <a:pt x="524" y="583"/>
                  </a:lnTo>
                  <a:lnTo>
                    <a:pt x="520" y="582"/>
                  </a:lnTo>
                  <a:lnTo>
                    <a:pt x="515" y="580"/>
                  </a:lnTo>
                  <a:lnTo>
                    <a:pt x="515" y="580"/>
                  </a:lnTo>
                  <a:lnTo>
                    <a:pt x="501" y="571"/>
                  </a:lnTo>
                  <a:lnTo>
                    <a:pt x="488" y="560"/>
                  </a:lnTo>
                  <a:lnTo>
                    <a:pt x="476" y="549"/>
                  </a:lnTo>
                  <a:lnTo>
                    <a:pt x="462" y="538"/>
                  </a:lnTo>
                  <a:lnTo>
                    <a:pt x="437" y="513"/>
                  </a:lnTo>
                  <a:lnTo>
                    <a:pt x="414" y="488"/>
                  </a:lnTo>
                  <a:lnTo>
                    <a:pt x="414" y="488"/>
                  </a:lnTo>
                  <a:lnTo>
                    <a:pt x="388" y="460"/>
                  </a:lnTo>
                  <a:lnTo>
                    <a:pt x="388" y="460"/>
                  </a:lnTo>
                  <a:lnTo>
                    <a:pt x="365" y="437"/>
                  </a:lnTo>
                  <a:lnTo>
                    <a:pt x="339" y="409"/>
                  </a:lnTo>
                  <a:lnTo>
                    <a:pt x="313" y="377"/>
                  </a:lnTo>
                  <a:lnTo>
                    <a:pt x="300" y="361"/>
                  </a:lnTo>
                  <a:lnTo>
                    <a:pt x="288" y="344"/>
                  </a:lnTo>
                  <a:lnTo>
                    <a:pt x="288" y="344"/>
                  </a:lnTo>
                  <a:lnTo>
                    <a:pt x="268" y="319"/>
                  </a:lnTo>
                  <a:lnTo>
                    <a:pt x="246" y="293"/>
                  </a:lnTo>
                  <a:lnTo>
                    <a:pt x="224" y="269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167" y="208"/>
                  </a:lnTo>
                  <a:lnTo>
                    <a:pt x="150" y="189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21" y="153"/>
                  </a:lnTo>
                  <a:lnTo>
                    <a:pt x="121" y="153"/>
                  </a:lnTo>
                  <a:lnTo>
                    <a:pt x="95" y="121"/>
                  </a:lnTo>
                  <a:lnTo>
                    <a:pt x="69" y="90"/>
                  </a:lnTo>
                  <a:lnTo>
                    <a:pt x="54" y="76"/>
                  </a:lnTo>
                  <a:lnTo>
                    <a:pt x="40" y="61"/>
                  </a:lnTo>
                  <a:lnTo>
                    <a:pt x="24" y="4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4" y="8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41" y="15"/>
                  </a:lnTo>
                  <a:lnTo>
                    <a:pt x="55" y="28"/>
                  </a:lnTo>
                  <a:lnTo>
                    <a:pt x="70" y="41"/>
                  </a:lnTo>
                  <a:lnTo>
                    <a:pt x="83" y="55"/>
                  </a:lnTo>
                  <a:lnTo>
                    <a:pt x="110" y="84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70" y="156"/>
                  </a:lnTo>
                  <a:lnTo>
                    <a:pt x="206" y="198"/>
                  </a:lnTo>
                  <a:lnTo>
                    <a:pt x="246" y="242"/>
                  </a:lnTo>
                  <a:lnTo>
                    <a:pt x="290" y="291"/>
                  </a:lnTo>
                  <a:lnTo>
                    <a:pt x="290" y="291"/>
                  </a:lnTo>
                  <a:lnTo>
                    <a:pt x="303" y="306"/>
                  </a:lnTo>
                  <a:lnTo>
                    <a:pt x="317" y="322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71" y="390"/>
                  </a:lnTo>
                  <a:lnTo>
                    <a:pt x="387" y="407"/>
                  </a:lnTo>
                  <a:lnTo>
                    <a:pt x="403" y="425"/>
                  </a:lnTo>
                  <a:lnTo>
                    <a:pt x="403" y="425"/>
                  </a:lnTo>
                  <a:lnTo>
                    <a:pt x="433" y="457"/>
                  </a:lnTo>
                  <a:lnTo>
                    <a:pt x="433" y="457"/>
                  </a:lnTo>
                  <a:lnTo>
                    <a:pt x="457" y="482"/>
                  </a:lnTo>
                  <a:lnTo>
                    <a:pt x="481" y="507"/>
                  </a:lnTo>
                  <a:lnTo>
                    <a:pt x="493" y="518"/>
                  </a:lnTo>
                  <a:lnTo>
                    <a:pt x="507" y="529"/>
                  </a:lnTo>
                  <a:lnTo>
                    <a:pt x="519" y="540"/>
                  </a:lnTo>
                  <a:lnTo>
                    <a:pt x="532" y="549"/>
                  </a:lnTo>
                  <a:lnTo>
                    <a:pt x="532" y="549"/>
                  </a:lnTo>
                  <a:lnTo>
                    <a:pt x="537" y="552"/>
                  </a:lnTo>
                  <a:lnTo>
                    <a:pt x="539" y="554"/>
                  </a:lnTo>
                  <a:lnTo>
                    <a:pt x="540" y="557"/>
                  </a:lnTo>
                  <a:lnTo>
                    <a:pt x="541" y="560"/>
                  </a:lnTo>
                  <a:lnTo>
                    <a:pt x="541" y="565"/>
                  </a:lnTo>
                  <a:lnTo>
                    <a:pt x="541" y="570"/>
                  </a:lnTo>
                  <a:lnTo>
                    <a:pt x="541" y="570"/>
                  </a:lnTo>
                  <a:lnTo>
                    <a:pt x="539" y="575"/>
                  </a:lnTo>
                  <a:lnTo>
                    <a:pt x="534" y="579"/>
                  </a:lnTo>
                  <a:lnTo>
                    <a:pt x="530" y="582"/>
                  </a:lnTo>
                  <a:lnTo>
                    <a:pt x="527" y="583"/>
                  </a:lnTo>
                  <a:lnTo>
                    <a:pt x="524" y="583"/>
                  </a:lnTo>
                  <a:lnTo>
                    <a:pt x="524" y="58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8" name="Freeform 210"/>
            <p:cNvSpPr/>
            <p:nvPr/>
          </p:nvSpPr>
          <p:spPr bwMode="auto">
            <a:xfrm>
              <a:off x="4349750" y="2435225"/>
              <a:ext cx="273050" cy="288925"/>
            </a:xfrm>
            <a:custGeom>
              <a:avLst/>
              <a:gdLst/>
              <a:ahLst/>
              <a:cxnLst>
                <a:cxn ang="0">
                  <a:pos x="493" y="546"/>
                </a:cxn>
                <a:cxn ang="0">
                  <a:pos x="481" y="537"/>
                </a:cxn>
                <a:cxn ang="0">
                  <a:pos x="475" y="524"/>
                </a:cxn>
                <a:cxn ang="0">
                  <a:pos x="457" y="505"/>
                </a:cxn>
                <a:cxn ang="0">
                  <a:pos x="444" y="490"/>
                </a:cxn>
                <a:cxn ang="0">
                  <a:pos x="436" y="479"/>
                </a:cxn>
                <a:cxn ang="0">
                  <a:pos x="411" y="452"/>
                </a:cxn>
                <a:cxn ang="0">
                  <a:pos x="402" y="443"/>
                </a:cxn>
                <a:cxn ang="0">
                  <a:pos x="387" y="420"/>
                </a:cxn>
                <a:cxn ang="0">
                  <a:pos x="376" y="410"/>
                </a:cxn>
                <a:cxn ang="0">
                  <a:pos x="345" y="378"/>
                </a:cxn>
                <a:cxn ang="0">
                  <a:pos x="321" y="352"/>
                </a:cxn>
                <a:cxn ang="0">
                  <a:pos x="280" y="313"/>
                </a:cxn>
                <a:cxn ang="0">
                  <a:pos x="252" y="285"/>
                </a:cxn>
                <a:cxn ang="0">
                  <a:pos x="151" y="183"/>
                </a:cxn>
                <a:cxn ang="0">
                  <a:pos x="106" y="136"/>
                </a:cxn>
                <a:cxn ang="0">
                  <a:pos x="64" y="92"/>
                </a:cxn>
                <a:cxn ang="0">
                  <a:pos x="33" y="58"/>
                </a:cxn>
                <a:cxn ang="0">
                  <a:pos x="13" y="39"/>
                </a:cxn>
                <a:cxn ang="0">
                  <a:pos x="3" y="26"/>
                </a:cxn>
                <a:cxn ang="0">
                  <a:pos x="0" y="14"/>
                </a:cxn>
                <a:cxn ang="0">
                  <a:pos x="5" y="6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4" y="8"/>
                </a:cxn>
                <a:cxn ang="0">
                  <a:pos x="72" y="47"/>
                </a:cxn>
                <a:cxn ang="0">
                  <a:pos x="94" y="67"/>
                </a:cxn>
                <a:cxn ang="0">
                  <a:pos x="151" y="133"/>
                </a:cxn>
                <a:cxn ang="0">
                  <a:pos x="191" y="176"/>
                </a:cxn>
                <a:cxn ang="0">
                  <a:pos x="275" y="260"/>
                </a:cxn>
                <a:cxn ang="0">
                  <a:pos x="311" y="293"/>
                </a:cxn>
                <a:cxn ang="0">
                  <a:pos x="364" y="343"/>
                </a:cxn>
                <a:cxn ang="0">
                  <a:pos x="407" y="387"/>
                </a:cxn>
                <a:cxn ang="0">
                  <a:pos x="423" y="411"/>
                </a:cxn>
                <a:cxn ang="0">
                  <a:pos x="440" y="429"/>
                </a:cxn>
                <a:cxn ang="0">
                  <a:pos x="452" y="440"/>
                </a:cxn>
                <a:cxn ang="0">
                  <a:pos x="460" y="452"/>
                </a:cxn>
                <a:cxn ang="0">
                  <a:pos x="481" y="478"/>
                </a:cxn>
                <a:cxn ang="0">
                  <a:pos x="496" y="493"/>
                </a:cxn>
                <a:cxn ang="0">
                  <a:pos x="508" y="510"/>
                </a:cxn>
                <a:cxn ang="0">
                  <a:pos x="512" y="513"/>
                </a:cxn>
                <a:cxn ang="0">
                  <a:pos x="515" y="524"/>
                </a:cxn>
                <a:cxn ang="0">
                  <a:pos x="515" y="533"/>
                </a:cxn>
                <a:cxn ang="0">
                  <a:pos x="510" y="542"/>
                </a:cxn>
                <a:cxn ang="0">
                  <a:pos x="499" y="546"/>
                </a:cxn>
              </a:cxnLst>
              <a:rect l="0" t="0" r="r" b="b"/>
              <a:pathLst>
                <a:path w="515" h="546">
                  <a:moveTo>
                    <a:pt x="499" y="546"/>
                  </a:moveTo>
                  <a:lnTo>
                    <a:pt x="499" y="546"/>
                  </a:lnTo>
                  <a:lnTo>
                    <a:pt x="493" y="546"/>
                  </a:lnTo>
                  <a:lnTo>
                    <a:pt x="488" y="543"/>
                  </a:lnTo>
                  <a:lnTo>
                    <a:pt x="483" y="540"/>
                  </a:lnTo>
                  <a:lnTo>
                    <a:pt x="481" y="537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75" y="524"/>
                  </a:lnTo>
                  <a:lnTo>
                    <a:pt x="470" y="517"/>
                  </a:lnTo>
                  <a:lnTo>
                    <a:pt x="463" y="511"/>
                  </a:lnTo>
                  <a:lnTo>
                    <a:pt x="457" y="505"/>
                  </a:lnTo>
                  <a:lnTo>
                    <a:pt x="457" y="505"/>
                  </a:lnTo>
                  <a:lnTo>
                    <a:pt x="450" y="498"/>
                  </a:lnTo>
                  <a:lnTo>
                    <a:pt x="444" y="490"/>
                  </a:lnTo>
                  <a:lnTo>
                    <a:pt x="444" y="490"/>
                  </a:lnTo>
                  <a:lnTo>
                    <a:pt x="436" y="479"/>
                  </a:lnTo>
                  <a:lnTo>
                    <a:pt x="436" y="479"/>
                  </a:lnTo>
                  <a:lnTo>
                    <a:pt x="425" y="466"/>
                  </a:lnTo>
                  <a:lnTo>
                    <a:pt x="419" y="458"/>
                  </a:lnTo>
                  <a:lnTo>
                    <a:pt x="411" y="452"/>
                  </a:lnTo>
                  <a:lnTo>
                    <a:pt x="411" y="452"/>
                  </a:lnTo>
                  <a:lnTo>
                    <a:pt x="407" y="448"/>
                  </a:lnTo>
                  <a:lnTo>
                    <a:pt x="402" y="443"/>
                  </a:lnTo>
                  <a:lnTo>
                    <a:pt x="395" y="433"/>
                  </a:lnTo>
                  <a:lnTo>
                    <a:pt x="395" y="433"/>
                  </a:lnTo>
                  <a:lnTo>
                    <a:pt x="387" y="420"/>
                  </a:lnTo>
                  <a:lnTo>
                    <a:pt x="382" y="415"/>
                  </a:lnTo>
                  <a:lnTo>
                    <a:pt x="376" y="410"/>
                  </a:lnTo>
                  <a:lnTo>
                    <a:pt x="376" y="410"/>
                  </a:lnTo>
                  <a:lnTo>
                    <a:pt x="367" y="404"/>
                  </a:lnTo>
                  <a:lnTo>
                    <a:pt x="360" y="395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3" y="364"/>
                  </a:lnTo>
                  <a:lnTo>
                    <a:pt x="321" y="352"/>
                  </a:lnTo>
                  <a:lnTo>
                    <a:pt x="321" y="352"/>
                  </a:lnTo>
                  <a:lnTo>
                    <a:pt x="299" y="332"/>
                  </a:lnTo>
                  <a:lnTo>
                    <a:pt x="280" y="313"/>
                  </a:lnTo>
                  <a:lnTo>
                    <a:pt x="280" y="313"/>
                  </a:lnTo>
                  <a:lnTo>
                    <a:pt x="252" y="285"/>
                  </a:lnTo>
                  <a:lnTo>
                    <a:pt x="252" y="285"/>
                  </a:lnTo>
                  <a:lnTo>
                    <a:pt x="225" y="260"/>
                  </a:lnTo>
                  <a:lnTo>
                    <a:pt x="200" y="234"/>
                  </a:lnTo>
                  <a:lnTo>
                    <a:pt x="151" y="183"/>
                  </a:lnTo>
                  <a:lnTo>
                    <a:pt x="151" y="183"/>
                  </a:lnTo>
                  <a:lnTo>
                    <a:pt x="106" y="136"/>
                  </a:lnTo>
                  <a:lnTo>
                    <a:pt x="106" y="13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64" y="92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3" y="58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3" y="39"/>
                  </a:lnTo>
                  <a:lnTo>
                    <a:pt x="8" y="3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5" y="6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1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18"/>
                  </a:lnTo>
                  <a:lnTo>
                    <a:pt x="51" y="2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83" y="57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124" y="100"/>
                  </a:lnTo>
                  <a:lnTo>
                    <a:pt x="151" y="133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91" y="176"/>
                  </a:lnTo>
                  <a:lnTo>
                    <a:pt x="219" y="205"/>
                  </a:lnTo>
                  <a:lnTo>
                    <a:pt x="247" y="232"/>
                  </a:lnTo>
                  <a:lnTo>
                    <a:pt x="275" y="260"/>
                  </a:lnTo>
                  <a:lnTo>
                    <a:pt x="275" y="260"/>
                  </a:lnTo>
                  <a:lnTo>
                    <a:pt x="311" y="293"/>
                  </a:lnTo>
                  <a:lnTo>
                    <a:pt x="311" y="293"/>
                  </a:lnTo>
                  <a:lnTo>
                    <a:pt x="342" y="321"/>
                  </a:lnTo>
                  <a:lnTo>
                    <a:pt x="342" y="321"/>
                  </a:lnTo>
                  <a:lnTo>
                    <a:pt x="364" y="343"/>
                  </a:lnTo>
                  <a:lnTo>
                    <a:pt x="386" y="363"/>
                  </a:lnTo>
                  <a:lnTo>
                    <a:pt x="396" y="375"/>
                  </a:lnTo>
                  <a:lnTo>
                    <a:pt x="407" y="387"/>
                  </a:lnTo>
                  <a:lnTo>
                    <a:pt x="415" y="398"/>
                  </a:lnTo>
                  <a:lnTo>
                    <a:pt x="423" y="411"/>
                  </a:lnTo>
                  <a:lnTo>
                    <a:pt x="423" y="411"/>
                  </a:lnTo>
                  <a:lnTo>
                    <a:pt x="426" y="416"/>
                  </a:lnTo>
                  <a:lnTo>
                    <a:pt x="430" y="421"/>
                  </a:lnTo>
                  <a:lnTo>
                    <a:pt x="440" y="429"/>
                  </a:lnTo>
                  <a:lnTo>
                    <a:pt x="440" y="429"/>
                  </a:lnTo>
                  <a:lnTo>
                    <a:pt x="446" y="435"/>
                  </a:lnTo>
                  <a:lnTo>
                    <a:pt x="452" y="440"/>
                  </a:lnTo>
                  <a:lnTo>
                    <a:pt x="452" y="440"/>
                  </a:lnTo>
                  <a:lnTo>
                    <a:pt x="460" y="452"/>
                  </a:lnTo>
                  <a:lnTo>
                    <a:pt x="460" y="452"/>
                  </a:lnTo>
                  <a:lnTo>
                    <a:pt x="470" y="466"/>
                  </a:lnTo>
                  <a:lnTo>
                    <a:pt x="475" y="472"/>
                  </a:lnTo>
                  <a:lnTo>
                    <a:pt x="481" y="478"/>
                  </a:lnTo>
                  <a:lnTo>
                    <a:pt x="481" y="478"/>
                  </a:lnTo>
                  <a:lnTo>
                    <a:pt x="489" y="486"/>
                  </a:lnTo>
                  <a:lnTo>
                    <a:pt x="496" y="493"/>
                  </a:lnTo>
                  <a:lnTo>
                    <a:pt x="502" y="501"/>
                  </a:lnTo>
                  <a:lnTo>
                    <a:pt x="507" y="509"/>
                  </a:lnTo>
                  <a:lnTo>
                    <a:pt x="508" y="510"/>
                  </a:lnTo>
                  <a:lnTo>
                    <a:pt x="509" y="511"/>
                  </a:lnTo>
                  <a:lnTo>
                    <a:pt x="509" y="511"/>
                  </a:lnTo>
                  <a:lnTo>
                    <a:pt x="512" y="513"/>
                  </a:lnTo>
                  <a:lnTo>
                    <a:pt x="514" y="516"/>
                  </a:lnTo>
                  <a:lnTo>
                    <a:pt x="515" y="520"/>
                  </a:lnTo>
                  <a:lnTo>
                    <a:pt x="515" y="524"/>
                  </a:lnTo>
                  <a:lnTo>
                    <a:pt x="515" y="530"/>
                  </a:lnTo>
                  <a:lnTo>
                    <a:pt x="515" y="530"/>
                  </a:lnTo>
                  <a:lnTo>
                    <a:pt x="515" y="533"/>
                  </a:lnTo>
                  <a:lnTo>
                    <a:pt x="514" y="537"/>
                  </a:lnTo>
                  <a:lnTo>
                    <a:pt x="513" y="540"/>
                  </a:lnTo>
                  <a:lnTo>
                    <a:pt x="510" y="542"/>
                  </a:lnTo>
                  <a:lnTo>
                    <a:pt x="510" y="542"/>
                  </a:lnTo>
                  <a:lnTo>
                    <a:pt x="506" y="545"/>
                  </a:lnTo>
                  <a:lnTo>
                    <a:pt x="499" y="546"/>
                  </a:lnTo>
                  <a:lnTo>
                    <a:pt x="499" y="5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9" name="Freeform 211"/>
            <p:cNvSpPr/>
            <p:nvPr/>
          </p:nvSpPr>
          <p:spPr bwMode="auto">
            <a:xfrm>
              <a:off x="4708525" y="2740025"/>
              <a:ext cx="77788" cy="74613"/>
            </a:xfrm>
            <a:custGeom>
              <a:avLst/>
              <a:gdLst/>
              <a:ahLst/>
              <a:cxnLst>
                <a:cxn ang="0">
                  <a:pos x="116" y="142"/>
                </a:cxn>
                <a:cxn ang="0">
                  <a:pos x="111" y="142"/>
                </a:cxn>
                <a:cxn ang="0">
                  <a:pos x="101" y="140"/>
                </a:cxn>
                <a:cxn ang="0">
                  <a:pos x="90" y="136"/>
                </a:cxn>
                <a:cxn ang="0">
                  <a:pos x="88" y="139"/>
                </a:cxn>
                <a:cxn ang="0">
                  <a:pos x="79" y="141"/>
                </a:cxn>
                <a:cxn ang="0">
                  <a:pos x="77" y="141"/>
                </a:cxn>
                <a:cxn ang="0">
                  <a:pos x="63" y="139"/>
                </a:cxn>
                <a:cxn ang="0">
                  <a:pos x="49" y="136"/>
                </a:cxn>
                <a:cxn ang="0">
                  <a:pos x="42" y="134"/>
                </a:cxn>
                <a:cxn ang="0">
                  <a:pos x="33" y="127"/>
                </a:cxn>
                <a:cxn ang="0">
                  <a:pos x="30" y="129"/>
                </a:cxn>
                <a:cxn ang="0">
                  <a:pos x="21" y="131"/>
                </a:cxn>
                <a:cxn ang="0">
                  <a:pos x="18" y="130"/>
                </a:cxn>
                <a:cxn ang="0">
                  <a:pos x="12" y="127"/>
                </a:cxn>
                <a:cxn ang="0">
                  <a:pos x="7" y="122"/>
                </a:cxn>
                <a:cxn ang="0">
                  <a:pos x="6" y="117"/>
                </a:cxn>
                <a:cxn ang="0">
                  <a:pos x="5" y="115"/>
                </a:cxn>
                <a:cxn ang="0">
                  <a:pos x="1" y="108"/>
                </a:cxn>
                <a:cxn ang="0">
                  <a:pos x="1" y="101"/>
                </a:cxn>
                <a:cxn ang="0">
                  <a:pos x="3" y="95"/>
                </a:cxn>
                <a:cxn ang="0">
                  <a:pos x="13" y="83"/>
                </a:cxn>
                <a:cxn ang="0">
                  <a:pos x="31" y="62"/>
                </a:cxn>
                <a:cxn ang="0">
                  <a:pos x="63" y="34"/>
                </a:cxn>
                <a:cxn ang="0">
                  <a:pos x="92" y="13"/>
                </a:cxn>
                <a:cxn ang="0">
                  <a:pos x="98" y="8"/>
                </a:cxn>
                <a:cxn ang="0">
                  <a:pos x="113" y="1"/>
                </a:cxn>
                <a:cxn ang="0">
                  <a:pos x="121" y="0"/>
                </a:cxn>
                <a:cxn ang="0">
                  <a:pos x="131" y="2"/>
                </a:cxn>
                <a:cxn ang="0">
                  <a:pos x="137" y="5"/>
                </a:cxn>
                <a:cxn ang="0">
                  <a:pos x="143" y="15"/>
                </a:cxn>
                <a:cxn ang="0">
                  <a:pos x="147" y="29"/>
                </a:cxn>
                <a:cxn ang="0">
                  <a:pos x="148" y="35"/>
                </a:cxn>
                <a:cxn ang="0">
                  <a:pos x="147" y="53"/>
                </a:cxn>
                <a:cxn ang="0">
                  <a:pos x="148" y="84"/>
                </a:cxn>
                <a:cxn ang="0">
                  <a:pos x="148" y="100"/>
                </a:cxn>
                <a:cxn ang="0">
                  <a:pos x="146" y="116"/>
                </a:cxn>
                <a:cxn ang="0">
                  <a:pos x="145" y="125"/>
                </a:cxn>
                <a:cxn ang="0">
                  <a:pos x="141" y="132"/>
                </a:cxn>
                <a:cxn ang="0">
                  <a:pos x="136" y="136"/>
                </a:cxn>
                <a:cxn ang="0">
                  <a:pos x="128" y="141"/>
                </a:cxn>
                <a:cxn ang="0">
                  <a:pos x="126" y="141"/>
                </a:cxn>
                <a:cxn ang="0">
                  <a:pos x="121" y="142"/>
                </a:cxn>
                <a:cxn ang="0">
                  <a:pos x="116" y="142"/>
                </a:cxn>
              </a:cxnLst>
              <a:rect l="0" t="0" r="r" b="b"/>
              <a:pathLst>
                <a:path w="148" h="142">
                  <a:moveTo>
                    <a:pt x="116" y="142"/>
                  </a:moveTo>
                  <a:lnTo>
                    <a:pt x="116" y="142"/>
                  </a:lnTo>
                  <a:lnTo>
                    <a:pt x="111" y="142"/>
                  </a:lnTo>
                  <a:lnTo>
                    <a:pt x="111" y="142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93" y="136"/>
                  </a:lnTo>
                  <a:lnTo>
                    <a:pt x="90" y="136"/>
                  </a:lnTo>
                  <a:lnTo>
                    <a:pt x="88" y="139"/>
                  </a:lnTo>
                  <a:lnTo>
                    <a:pt x="88" y="139"/>
                  </a:lnTo>
                  <a:lnTo>
                    <a:pt x="84" y="141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2" y="134"/>
                  </a:lnTo>
                  <a:lnTo>
                    <a:pt x="36" y="130"/>
                  </a:lnTo>
                  <a:lnTo>
                    <a:pt x="33" y="127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25" y="130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18" y="130"/>
                  </a:lnTo>
                  <a:lnTo>
                    <a:pt x="13" y="129"/>
                  </a:lnTo>
                  <a:lnTo>
                    <a:pt x="12" y="127"/>
                  </a:lnTo>
                  <a:lnTo>
                    <a:pt x="10" y="125"/>
                  </a:lnTo>
                  <a:lnTo>
                    <a:pt x="7" y="122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2" y="112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13" y="83"/>
                  </a:lnTo>
                  <a:lnTo>
                    <a:pt x="22" y="72"/>
                  </a:lnTo>
                  <a:lnTo>
                    <a:pt x="31" y="62"/>
                  </a:lnTo>
                  <a:lnTo>
                    <a:pt x="42" y="52"/>
                  </a:lnTo>
                  <a:lnTo>
                    <a:pt x="63" y="34"/>
                  </a:lnTo>
                  <a:lnTo>
                    <a:pt x="87" y="17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8" y="8"/>
                  </a:lnTo>
                  <a:lnTo>
                    <a:pt x="105" y="4"/>
                  </a:lnTo>
                  <a:lnTo>
                    <a:pt x="113" y="1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6" y="1"/>
                  </a:lnTo>
                  <a:lnTo>
                    <a:pt x="131" y="2"/>
                  </a:lnTo>
                  <a:lnTo>
                    <a:pt x="131" y="2"/>
                  </a:lnTo>
                  <a:lnTo>
                    <a:pt x="137" y="5"/>
                  </a:lnTo>
                  <a:lnTo>
                    <a:pt x="141" y="9"/>
                  </a:lnTo>
                  <a:lnTo>
                    <a:pt x="143" y="15"/>
                  </a:lnTo>
                  <a:lnTo>
                    <a:pt x="145" y="20"/>
                  </a:lnTo>
                  <a:lnTo>
                    <a:pt x="147" y="29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81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48" y="100"/>
                  </a:lnTo>
                  <a:lnTo>
                    <a:pt x="147" y="108"/>
                  </a:lnTo>
                  <a:lnTo>
                    <a:pt x="146" y="116"/>
                  </a:lnTo>
                  <a:lnTo>
                    <a:pt x="146" y="116"/>
                  </a:lnTo>
                  <a:lnTo>
                    <a:pt x="145" y="125"/>
                  </a:lnTo>
                  <a:lnTo>
                    <a:pt x="143" y="128"/>
                  </a:lnTo>
                  <a:lnTo>
                    <a:pt x="141" y="132"/>
                  </a:lnTo>
                  <a:lnTo>
                    <a:pt x="139" y="134"/>
                  </a:lnTo>
                  <a:lnTo>
                    <a:pt x="136" y="136"/>
                  </a:lnTo>
                  <a:lnTo>
                    <a:pt x="128" y="141"/>
                  </a:lnTo>
                  <a:lnTo>
                    <a:pt x="128" y="141"/>
                  </a:lnTo>
                  <a:lnTo>
                    <a:pt x="127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6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0" name="Freeform 212"/>
            <p:cNvSpPr/>
            <p:nvPr/>
          </p:nvSpPr>
          <p:spPr bwMode="auto">
            <a:xfrm>
              <a:off x="4197350" y="2182813"/>
              <a:ext cx="260350" cy="244475"/>
            </a:xfrm>
            <a:custGeom>
              <a:avLst/>
              <a:gdLst/>
              <a:ahLst/>
              <a:cxnLst>
                <a:cxn ang="0">
                  <a:pos x="106" y="462"/>
                </a:cxn>
                <a:cxn ang="0">
                  <a:pos x="96" y="455"/>
                </a:cxn>
                <a:cxn ang="0">
                  <a:pos x="94" y="452"/>
                </a:cxn>
                <a:cxn ang="0">
                  <a:pos x="85" y="442"/>
                </a:cxn>
                <a:cxn ang="0">
                  <a:pos x="76" y="430"/>
                </a:cxn>
                <a:cxn ang="0">
                  <a:pos x="53" y="411"/>
                </a:cxn>
                <a:cxn ang="0">
                  <a:pos x="35" y="386"/>
                </a:cxn>
                <a:cxn ang="0">
                  <a:pos x="15" y="339"/>
                </a:cxn>
                <a:cxn ang="0">
                  <a:pos x="5" y="299"/>
                </a:cxn>
                <a:cxn ang="0">
                  <a:pos x="0" y="253"/>
                </a:cxn>
                <a:cxn ang="0">
                  <a:pos x="3" y="202"/>
                </a:cxn>
                <a:cxn ang="0">
                  <a:pos x="8" y="172"/>
                </a:cxn>
                <a:cxn ang="0">
                  <a:pos x="24" y="124"/>
                </a:cxn>
                <a:cxn ang="0">
                  <a:pos x="48" y="85"/>
                </a:cxn>
                <a:cxn ang="0">
                  <a:pos x="68" y="64"/>
                </a:cxn>
                <a:cxn ang="0">
                  <a:pos x="124" y="25"/>
                </a:cxn>
                <a:cxn ang="0">
                  <a:pos x="193" y="4"/>
                </a:cxn>
                <a:cxn ang="0">
                  <a:pos x="241" y="0"/>
                </a:cxn>
                <a:cxn ang="0">
                  <a:pos x="298" y="5"/>
                </a:cxn>
                <a:cxn ang="0">
                  <a:pos x="352" y="20"/>
                </a:cxn>
                <a:cxn ang="0">
                  <a:pos x="401" y="44"/>
                </a:cxn>
                <a:cxn ang="0">
                  <a:pos x="445" y="76"/>
                </a:cxn>
                <a:cxn ang="0">
                  <a:pos x="480" y="115"/>
                </a:cxn>
                <a:cxn ang="0">
                  <a:pos x="492" y="135"/>
                </a:cxn>
                <a:cxn ang="0">
                  <a:pos x="491" y="146"/>
                </a:cxn>
                <a:cxn ang="0">
                  <a:pos x="483" y="153"/>
                </a:cxn>
                <a:cxn ang="0">
                  <a:pos x="473" y="157"/>
                </a:cxn>
                <a:cxn ang="0">
                  <a:pos x="465" y="154"/>
                </a:cxn>
                <a:cxn ang="0">
                  <a:pos x="458" y="147"/>
                </a:cxn>
                <a:cxn ang="0">
                  <a:pos x="429" y="112"/>
                </a:cxn>
                <a:cxn ang="0">
                  <a:pos x="395" y="85"/>
                </a:cxn>
                <a:cxn ang="0">
                  <a:pos x="356" y="65"/>
                </a:cxn>
                <a:cxn ang="0">
                  <a:pos x="289" y="42"/>
                </a:cxn>
                <a:cxn ang="0">
                  <a:pos x="247" y="34"/>
                </a:cxn>
                <a:cxn ang="0">
                  <a:pos x="219" y="34"/>
                </a:cxn>
                <a:cxn ang="0">
                  <a:pos x="182" y="40"/>
                </a:cxn>
                <a:cxn ang="0">
                  <a:pos x="144" y="53"/>
                </a:cxn>
                <a:cxn ang="0">
                  <a:pos x="109" y="74"/>
                </a:cxn>
                <a:cxn ang="0">
                  <a:pos x="80" y="100"/>
                </a:cxn>
                <a:cxn ang="0">
                  <a:pos x="59" y="133"/>
                </a:cxn>
                <a:cxn ang="0">
                  <a:pos x="48" y="163"/>
                </a:cxn>
                <a:cxn ang="0">
                  <a:pos x="39" y="210"/>
                </a:cxn>
                <a:cxn ang="0">
                  <a:pos x="38" y="259"/>
                </a:cxn>
                <a:cxn ang="0">
                  <a:pos x="45" y="304"/>
                </a:cxn>
                <a:cxn ang="0">
                  <a:pos x="60" y="348"/>
                </a:cxn>
                <a:cxn ang="0">
                  <a:pos x="76" y="373"/>
                </a:cxn>
                <a:cxn ang="0">
                  <a:pos x="101" y="402"/>
                </a:cxn>
                <a:cxn ang="0">
                  <a:pos x="122" y="429"/>
                </a:cxn>
                <a:cxn ang="0">
                  <a:pos x="125" y="431"/>
                </a:cxn>
                <a:cxn ang="0">
                  <a:pos x="131" y="446"/>
                </a:cxn>
                <a:cxn ang="0">
                  <a:pos x="129" y="455"/>
                </a:cxn>
                <a:cxn ang="0">
                  <a:pos x="121" y="462"/>
                </a:cxn>
                <a:cxn ang="0">
                  <a:pos x="110" y="463"/>
                </a:cxn>
              </a:cxnLst>
              <a:rect l="0" t="0" r="r" b="b"/>
              <a:pathLst>
                <a:path w="492" h="463">
                  <a:moveTo>
                    <a:pt x="110" y="463"/>
                  </a:moveTo>
                  <a:lnTo>
                    <a:pt x="110" y="463"/>
                  </a:lnTo>
                  <a:lnTo>
                    <a:pt x="106" y="462"/>
                  </a:lnTo>
                  <a:lnTo>
                    <a:pt x="102" y="461"/>
                  </a:lnTo>
                  <a:lnTo>
                    <a:pt x="98" y="458"/>
                  </a:lnTo>
                  <a:lnTo>
                    <a:pt x="96" y="455"/>
                  </a:lnTo>
                  <a:lnTo>
                    <a:pt x="96" y="455"/>
                  </a:lnTo>
                  <a:lnTo>
                    <a:pt x="94" y="453"/>
                  </a:lnTo>
                  <a:lnTo>
                    <a:pt x="94" y="452"/>
                  </a:lnTo>
                  <a:lnTo>
                    <a:pt x="91" y="450"/>
                  </a:lnTo>
                  <a:lnTo>
                    <a:pt x="91" y="450"/>
                  </a:lnTo>
                  <a:lnTo>
                    <a:pt x="85" y="442"/>
                  </a:lnTo>
                  <a:lnTo>
                    <a:pt x="85" y="442"/>
                  </a:lnTo>
                  <a:lnTo>
                    <a:pt x="80" y="435"/>
                  </a:lnTo>
                  <a:lnTo>
                    <a:pt x="76" y="430"/>
                  </a:lnTo>
                  <a:lnTo>
                    <a:pt x="65" y="421"/>
                  </a:lnTo>
                  <a:lnTo>
                    <a:pt x="65" y="421"/>
                  </a:lnTo>
                  <a:lnTo>
                    <a:pt x="53" y="411"/>
                  </a:lnTo>
                  <a:lnTo>
                    <a:pt x="53" y="411"/>
                  </a:lnTo>
                  <a:lnTo>
                    <a:pt x="44" y="399"/>
                  </a:lnTo>
                  <a:lnTo>
                    <a:pt x="35" y="386"/>
                  </a:lnTo>
                  <a:lnTo>
                    <a:pt x="27" y="370"/>
                  </a:lnTo>
                  <a:lnTo>
                    <a:pt x="21" y="355"/>
                  </a:lnTo>
                  <a:lnTo>
                    <a:pt x="15" y="339"/>
                  </a:lnTo>
                  <a:lnTo>
                    <a:pt x="11" y="325"/>
                  </a:lnTo>
                  <a:lnTo>
                    <a:pt x="5" y="299"/>
                  </a:lnTo>
                  <a:lnTo>
                    <a:pt x="5" y="299"/>
                  </a:lnTo>
                  <a:lnTo>
                    <a:pt x="3" y="285"/>
                  </a:lnTo>
                  <a:lnTo>
                    <a:pt x="0" y="269"/>
                  </a:lnTo>
                  <a:lnTo>
                    <a:pt x="0" y="253"/>
                  </a:lnTo>
                  <a:lnTo>
                    <a:pt x="0" y="235"/>
                  </a:lnTo>
                  <a:lnTo>
                    <a:pt x="0" y="218"/>
                  </a:lnTo>
                  <a:lnTo>
                    <a:pt x="3" y="202"/>
                  </a:lnTo>
                  <a:lnTo>
                    <a:pt x="5" y="186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3" y="154"/>
                  </a:lnTo>
                  <a:lnTo>
                    <a:pt x="18" y="139"/>
                  </a:lnTo>
                  <a:lnTo>
                    <a:pt x="24" y="124"/>
                  </a:lnTo>
                  <a:lnTo>
                    <a:pt x="31" y="110"/>
                  </a:lnTo>
                  <a:lnTo>
                    <a:pt x="39" y="98"/>
                  </a:lnTo>
                  <a:lnTo>
                    <a:pt x="48" y="85"/>
                  </a:lnTo>
                  <a:lnTo>
                    <a:pt x="57" y="7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85" y="49"/>
                  </a:lnTo>
                  <a:lnTo>
                    <a:pt x="105" y="36"/>
                  </a:lnTo>
                  <a:lnTo>
                    <a:pt x="124" y="25"/>
                  </a:lnTo>
                  <a:lnTo>
                    <a:pt x="146" y="16"/>
                  </a:lnTo>
                  <a:lnTo>
                    <a:pt x="169" y="9"/>
                  </a:lnTo>
                  <a:lnTo>
                    <a:pt x="193" y="4"/>
                  </a:lnTo>
                  <a:lnTo>
                    <a:pt x="216" y="1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60" y="1"/>
                  </a:lnTo>
                  <a:lnTo>
                    <a:pt x="279" y="2"/>
                  </a:lnTo>
                  <a:lnTo>
                    <a:pt x="298" y="5"/>
                  </a:lnTo>
                  <a:lnTo>
                    <a:pt x="316" y="9"/>
                  </a:lnTo>
                  <a:lnTo>
                    <a:pt x="334" y="14"/>
                  </a:lnTo>
                  <a:lnTo>
                    <a:pt x="352" y="20"/>
                  </a:lnTo>
                  <a:lnTo>
                    <a:pt x="368" y="27"/>
                  </a:lnTo>
                  <a:lnTo>
                    <a:pt x="385" y="35"/>
                  </a:lnTo>
                  <a:lnTo>
                    <a:pt x="401" y="44"/>
                  </a:lnTo>
                  <a:lnTo>
                    <a:pt x="416" y="54"/>
                  </a:lnTo>
                  <a:lnTo>
                    <a:pt x="430" y="65"/>
                  </a:lnTo>
                  <a:lnTo>
                    <a:pt x="445" y="76"/>
                  </a:lnTo>
                  <a:lnTo>
                    <a:pt x="457" y="88"/>
                  </a:lnTo>
                  <a:lnTo>
                    <a:pt x="469" y="102"/>
                  </a:lnTo>
                  <a:lnTo>
                    <a:pt x="480" y="115"/>
                  </a:lnTo>
                  <a:lnTo>
                    <a:pt x="490" y="130"/>
                  </a:lnTo>
                  <a:lnTo>
                    <a:pt x="490" y="130"/>
                  </a:lnTo>
                  <a:lnTo>
                    <a:pt x="492" y="135"/>
                  </a:lnTo>
                  <a:lnTo>
                    <a:pt x="492" y="139"/>
                  </a:lnTo>
                  <a:lnTo>
                    <a:pt x="492" y="143"/>
                  </a:lnTo>
                  <a:lnTo>
                    <a:pt x="491" y="146"/>
                  </a:lnTo>
                  <a:lnTo>
                    <a:pt x="491" y="146"/>
                  </a:lnTo>
                  <a:lnTo>
                    <a:pt x="487" y="150"/>
                  </a:lnTo>
                  <a:lnTo>
                    <a:pt x="483" y="153"/>
                  </a:lnTo>
                  <a:lnTo>
                    <a:pt x="478" y="155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69" y="155"/>
                  </a:lnTo>
                  <a:lnTo>
                    <a:pt x="465" y="154"/>
                  </a:lnTo>
                  <a:lnTo>
                    <a:pt x="462" y="151"/>
                  </a:lnTo>
                  <a:lnTo>
                    <a:pt x="458" y="147"/>
                  </a:lnTo>
                  <a:lnTo>
                    <a:pt x="458" y="147"/>
                  </a:lnTo>
                  <a:lnTo>
                    <a:pt x="450" y="135"/>
                  </a:lnTo>
                  <a:lnTo>
                    <a:pt x="439" y="123"/>
                  </a:lnTo>
                  <a:lnTo>
                    <a:pt x="429" y="112"/>
                  </a:lnTo>
                  <a:lnTo>
                    <a:pt x="419" y="102"/>
                  </a:lnTo>
                  <a:lnTo>
                    <a:pt x="407" y="94"/>
                  </a:lnTo>
                  <a:lnTo>
                    <a:pt x="395" y="85"/>
                  </a:lnTo>
                  <a:lnTo>
                    <a:pt x="383" y="77"/>
                  </a:lnTo>
                  <a:lnTo>
                    <a:pt x="369" y="71"/>
                  </a:lnTo>
                  <a:lnTo>
                    <a:pt x="356" y="65"/>
                  </a:lnTo>
                  <a:lnTo>
                    <a:pt x="342" y="59"/>
                  </a:lnTo>
                  <a:lnTo>
                    <a:pt x="316" y="50"/>
                  </a:lnTo>
                  <a:lnTo>
                    <a:pt x="289" y="42"/>
                  </a:lnTo>
                  <a:lnTo>
                    <a:pt x="263" y="36"/>
                  </a:lnTo>
                  <a:lnTo>
                    <a:pt x="263" y="36"/>
                  </a:lnTo>
                  <a:lnTo>
                    <a:pt x="247" y="34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19" y="34"/>
                  </a:lnTo>
                  <a:lnTo>
                    <a:pt x="207" y="35"/>
                  </a:lnTo>
                  <a:lnTo>
                    <a:pt x="195" y="37"/>
                  </a:lnTo>
                  <a:lnTo>
                    <a:pt x="182" y="40"/>
                  </a:lnTo>
                  <a:lnTo>
                    <a:pt x="169" y="44"/>
                  </a:lnTo>
                  <a:lnTo>
                    <a:pt x="156" y="48"/>
                  </a:lnTo>
                  <a:lnTo>
                    <a:pt x="144" y="53"/>
                  </a:lnTo>
                  <a:lnTo>
                    <a:pt x="133" y="59"/>
                  </a:lnTo>
                  <a:lnTo>
                    <a:pt x="120" y="66"/>
                  </a:lnTo>
                  <a:lnTo>
                    <a:pt x="109" y="74"/>
                  </a:lnTo>
                  <a:lnTo>
                    <a:pt x="99" y="82"/>
                  </a:lnTo>
                  <a:lnTo>
                    <a:pt x="89" y="90"/>
                  </a:lnTo>
                  <a:lnTo>
                    <a:pt x="80" y="100"/>
                  </a:lnTo>
                  <a:lnTo>
                    <a:pt x="72" y="110"/>
                  </a:lnTo>
                  <a:lnTo>
                    <a:pt x="66" y="121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53" y="147"/>
                  </a:lnTo>
                  <a:lnTo>
                    <a:pt x="48" y="163"/>
                  </a:lnTo>
                  <a:lnTo>
                    <a:pt x="44" y="178"/>
                  </a:lnTo>
                  <a:lnTo>
                    <a:pt x="41" y="195"/>
                  </a:lnTo>
                  <a:lnTo>
                    <a:pt x="39" y="210"/>
                  </a:lnTo>
                  <a:lnTo>
                    <a:pt x="38" y="227"/>
                  </a:lnTo>
                  <a:lnTo>
                    <a:pt x="37" y="242"/>
                  </a:lnTo>
                  <a:lnTo>
                    <a:pt x="38" y="259"/>
                  </a:lnTo>
                  <a:lnTo>
                    <a:pt x="39" y="274"/>
                  </a:lnTo>
                  <a:lnTo>
                    <a:pt x="42" y="290"/>
                  </a:lnTo>
                  <a:lnTo>
                    <a:pt x="45" y="304"/>
                  </a:lnTo>
                  <a:lnTo>
                    <a:pt x="49" y="320"/>
                  </a:lnTo>
                  <a:lnTo>
                    <a:pt x="54" y="334"/>
                  </a:lnTo>
                  <a:lnTo>
                    <a:pt x="60" y="348"/>
                  </a:lnTo>
                  <a:lnTo>
                    <a:pt x="68" y="361"/>
                  </a:lnTo>
                  <a:lnTo>
                    <a:pt x="76" y="373"/>
                  </a:lnTo>
                  <a:lnTo>
                    <a:pt x="76" y="373"/>
                  </a:lnTo>
                  <a:lnTo>
                    <a:pt x="87" y="389"/>
                  </a:lnTo>
                  <a:lnTo>
                    <a:pt x="101" y="402"/>
                  </a:lnTo>
                  <a:lnTo>
                    <a:pt x="101" y="402"/>
                  </a:lnTo>
                  <a:lnTo>
                    <a:pt x="112" y="416"/>
                  </a:lnTo>
                  <a:lnTo>
                    <a:pt x="121" y="428"/>
                  </a:lnTo>
                  <a:lnTo>
                    <a:pt x="122" y="429"/>
                  </a:lnTo>
                  <a:lnTo>
                    <a:pt x="123" y="430"/>
                  </a:lnTo>
                  <a:lnTo>
                    <a:pt x="123" y="430"/>
                  </a:lnTo>
                  <a:lnTo>
                    <a:pt x="125" y="431"/>
                  </a:lnTo>
                  <a:lnTo>
                    <a:pt x="128" y="434"/>
                  </a:lnTo>
                  <a:lnTo>
                    <a:pt x="130" y="440"/>
                  </a:lnTo>
                  <a:lnTo>
                    <a:pt x="131" y="446"/>
                  </a:lnTo>
                  <a:lnTo>
                    <a:pt x="130" y="451"/>
                  </a:lnTo>
                  <a:lnTo>
                    <a:pt x="130" y="451"/>
                  </a:lnTo>
                  <a:lnTo>
                    <a:pt x="129" y="455"/>
                  </a:lnTo>
                  <a:lnTo>
                    <a:pt x="125" y="458"/>
                  </a:lnTo>
                  <a:lnTo>
                    <a:pt x="123" y="460"/>
                  </a:lnTo>
                  <a:lnTo>
                    <a:pt x="121" y="462"/>
                  </a:lnTo>
                  <a:lnTo>
                    <a:pt x="117" y="463"/>
                  </a:lnTo>
                  <a:lnTo>
                    <a:pt x="114" y="463"/>
                  </a:lnTo>
                  <a:lnTo>
                    <a:pt x="110" y="4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5052050" y="4206452"/>
            <a:ext cx="602756" cy="617823"/>
            <a:chOff x="3282950" y="1154113"/>
            <a:chExt cx="698501" cy="715963"/>
          </a:xfrm>
          <a:solidFill>
            <a:schemeClr val="bg1"/>
          </a:solidFill>
        </p:grpSpPr>
        <p:sp>
          <p:nvSpPr>
            <p:cNvPr id="112" name="Freeform 905"/>
            <p:cNvSpPr/>
            <p:nvPr/>
          </p:nvSpPr>
          <p:spPr bwMode="auto">
            <a:xfrm>
              <a:off x="3324225" y="1268413"/>
              <a:ext cx="55563" cy="153988"/>
            </a:xfrm>
            <a:custGeom>
              <a:avLst/>
              <a:gdLst/>
              <a:ahLst/>
              <a:cxnLst>
                <a:cxn ang="0">
                  <a:pos x="96" y="3"/>
                </a:cxn>
                <a:cxn ang="0">
                  <a:pos x="96" y="3"/>
                </a:cxn>
                <a:cxn ang="0">
                  <a:pos x="86" y="18"/>
                </a:cxn>
                <a:cxn ang="0">
                  <a:pos x="77" y="35"/>
                </a:cxn>
                <a:cxn ang="0">
                  <a:pos x="70" y="51"/>
                </a:cxn>
                <a:cxn ang="0">
                  <a:pos x="63" y="69"/>
                </a:cxn>
                <a:cxn ang="0">
                  <a:pos x="50" y="104"/>
                </a:cxn>
                <a:cxn ang="0">
                  <a:pos x="39" y="138"/>
                </a:cxn>
                <a:cxn ang="0">
                  <a:pos x="39" y="138"/>
                </a:cxn>
                <a:cxn ang="0">
                  <a:pos x="27" y="174"/>
                </a:cxn>
                <a:cxn ang="0">
                  <a:pos x="15" y="210"/>
                </a:cxn>
                <a:cxn ang="0">
                  <a:pos x="10" y="229"/>
                </a:cxn>
                <a:cxn ang="0">
                  <a:pos x="5" y="247"/>
                </a:cxn>
                <a:cxn ang="0">
                  <a:pos x="2" y="266"/>
                </a:cxn>
                <a:cxn ang="0">
                  <a:pos x="0" y="285"/>
                </a:cxn>
                <a:cxn ang="0">
                  <a:pos x="0" y="285"/>
                </a:cxn>
                <a:cxn ang="0">
                  <a:pos x="1" y="287"/>
                </a:cxn>
                <a:cxn ang="0">
                  <a:pos x="2" y="288"/>
                </a:cxn>
                <a:cxn ang="0">
                  <a:pos x="3" y="289"/>
                </a:cxn>
                <a:cxn ang="0">
                  <a:pos x="5" y="290"/>
                </a:cxn>
                <a:cxn ang="0">
                  <a:pos x="6" y="289"/>
                </a:cxn>
                <a:cxn ang="0">
                  <a:pos x="8" y="288"/>
                </a:cxn>
                <a:cxn ang="0">
                  <a:pos x="9" y="287"/>
                </a:cxn>
                <a:cxn ang="0">
                  <a:pos x="10" y="285"/>
                </a:cxn>
                <a:cxn ang="0">
                  <a:pos x="10" y="285"/>
                </a:cxn>
                <a:cxn ang="0">
                  <a:pos x="11" y="266"/>
                </a:cxn>
                <a:cxn ang="0">
                  <a:pos x="15" y="247"/>
                </a:cxn>
                <a:cxn ang="0">
                  <a:pos x="19" y="230"/>
                </a:cxn>
                <a:cxn ang="0">
                  <a:pos x="25" y="211"/>
                </a:cxn>
                <a:cxn ang="0">
                  <a:pos x="36" y="176"/>
                </a:cxn>
                <a:cxn ang="0">
                  <a:pos x="48" y="141"/>
                </a:cxn>
                <a:cxn ang="0">
                  <a:pos x="48" y="141"/>
                </a:cxn>
                <a:cxn ang="0">
                  <a:pos x="60" y="107"/>
                </a:cxn>
                <a:cxn ang="0">
                  <a:pos x="71" y="72"/>
                </a:cxn>
                <a:cxn ang="0">
                  <a:pos x="78" y="55"/>
                </a:cxn>
                <a:cxn ang="0">
                  <a:pos x="86" y="39"/>
                </a:cxn>
                <a:cxn ang="0">
                  <a:pos x="94" y="22"/>
                </a:cxn>
                <a:cxn ang="0">
                  <a:pos x="104" y="8"/>
                </a:cxn>
                <a:cxn ang="0">
                  <a:pos x="104" y="8"/>
                </a:cxn>
                <a:cxn ang="0">
                  <a:pos x="105" y="6"/>
                </a:cxn>
                <a:cxn ang="0">
                  <a:pos x="104" y="4"/>
                </a:cxn>
                <a:cxn ang="0">
                  <a:pos x="104" y="3"/>
                </a:cxn>
                <a:cxn ang="0">
                  <a:pos x="102" y="2"/>
                </a:cxn>
                <a:cxn ang="0">
                  <a:pos x="99" y="0"/>
                </a:cxn>
                <a:cxn ang="0">
                  <a:pos x="97" y="2"/>
                </a:cxn>
                <a:cxn ang="0">
                  <a:pos x="96" y="3"/>
                </a:cxn>
                <a:cxn ang="0">
                  <a:pos x="96" y="3"/>
                </a:cxn>
              </a:cxnLst>
              <a:rect l="0" t="0" r="r" b="b"/>
              <a:pathLst>
                <a:path w="105" h="290">
                  <a:moveTo>
                    <a:pt x="96" y="3"/>
                  </a:moveTo>
                  <a:lnTo>
                    <a:pt x="96" y="3"/>
                  </a:lnTo>
                  <a:lnTo>
                    <a:pt x="86" y="18"/>
                  </a:lnTo>
                  <a:lnTo>
                    <a:pt x="77" y="35"/>
                  </a:lnTo>
                  <a:lnTo>
                    <a:pt x="70" y="51"/>
                  </a:lnTo>
                  <a:lnTo>
                    <a:pt x="63" y="69"/>
                  </a:lnTo>
                  <a:lnTo>
                    <a:pt x="50" y="104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27" y="174"/>
                  </a:lnTo>
                  <a:lnTo>
                    <a:pt x="15" y="210"/>
                  </a:lnTo>
                  <a:lnTo>
                    <a:pt x="10" y="229"/>
                  </a:lnTo>
                  <a:lnTo>
                    <a:pt x="5" y="247"/>
                  </a:lnTo>
                  <a:lnTo>
                    <a:pt x="2" y="266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1" y="287"/>
                  </a:lnTo>
                  <a:lnTo>
                    <a:pt x="2" y="288"/>
                  </a:lnTo>
                  <a:lnTo>
                    <a:pt x="3" y="289"/>
                  </a:lnTo>
                  <a:lnTo>
                    <a:pt x="5" y="290"/>
                  </a:lnTo>
                  <a:lnTo>
                    <a:pt x="6" y="289"/>
                  </a:lnTo>
                  <a:lnTo>
                    <a:pt x="8" y="288"/>
                  </a:lnTo>
                  <a:lnTo>
                    <a:pt x="9" y="287"/>
                  </a:lnTo>
                  <a:lnTo>
                    <a:pt x="10" y="285"/>
                  </a:lnTo>
                  <a:lnTo>
                    <a:pt x="10" y="285"/>
                  </a:lnTo>
                  <a:lnTo>
                    <a:pt x="11" y="266"/>
                  </a:lnTo>
                  <a:lnTo>
                    <a:pt x="15" y="247"/>
                  </a:lnTo>
                  <a:lnTo>
                    <a:pt x="19" y="230"/>
                  </a:lnTo>
                  <a:lnTo>
                    <a:pt x="25" y="211"/>
                  </a:lnTo>
                  <a:lnTo>
                    <a:pt x="36" y="176"/>
                  </a:lnTo>
                  <a:lnTo>
                    <a:pt x="48" y="141"/>
                  </a:lnTo>
                  <a:lnTo>
                    <a:pt x="48" y="141"/>
                  </a:lnTo>
                  <a:lnTo>
                    <a:pt x="60" y="107"/>
                  </a:lnTo>
                  <a:lnTo>
                    <a:pt x="71" y="72"/>
                  </a:lnTo>
                  <a:lnTo>
                    <a:pt x="78" y="55"/>
                  </a:lnTo>
                  <a:lnTo>
                    <a:pt x="86" y="39"/>
                  </a:lnTo>
                  <a:lnTo>
                    <a:pt x="94" y="22"/>
                  </a:lnTo>
                  <a:lnTo>
                    <a:pt x="104" y="8"/>
                  </a:lnTo>
                  <a:lnTo>
                    <a:pt x="104" y="8"/>
                  </a:lnTo>
                  <a:lnTo>
                    <a:pt x="105" y="6"/>
                  </a:lnTo>
                  <a:lnTo>
                    <a:pt x="104" y="4"/>
                  </a:lnTo>
                  <a:lnTo>
                    <a:pt x="104" y="3"/>
                  </a:lnTo>
                  <a:lnTo>
                    <a:pt x="102" y="2"/>
                  </a:lnTo>
                  <a:lnTo>
                    <a:pt x="99" y="0"/>
                  </a:lnTo>
                  <a:lnTo>
                    <a:pt x="97" y="2"/>
                  </a:lnTo>
                  <a:lnTo>
                    <a:pt x="96" y="3"/>
                  </a:lnTo>
                  <a:lnTo>
                    <a:pt x="9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3" name="Freeform 906"/>
            <p:cNvSpPr/>
            <p:nvPr/>
          </p:nvSpPr>
          <p:spPr bwMode="auto">
            <a:xfrm>
              <a:off x="3325813" y="1239838"/>
              <a:ext cx="88900" cy="280988"/>
            </a:xfrm>
            <a:custGeom>
              <a:avLst/>
              <a:gdLst/>
              <a:ahLst/>
              <a:cxnLst>
                <a:cxn ang="0">
                  <a:pos x="156" y="4"/>
                </a:cxn>
                <a:cxn ang="0">
                  <a:pos x="152" y="37"/>
                </a:cxn>
                <a:cxn ang="0">
                  <a:pos x="143" y="70"/>
                </a:cxn>
                <a:cxn ang="0">
                  <a:pos x="121" y="134"/>
                </a:cxn>
                <a:cxn ang="0">
                  <a:pos x="108" y="168"/>
                </a:cxn>
                <a:cxn ang="0">
                  <a:pos x="82" y="235"/>
                </a:cxn>
                <a:cxn ang="0">
                  <a:pos x="68" y="268"/>
                </a:cxn>
                <a:cxn ang="0">
                  <a:pos x="58" y="301"/>
                </a:cxn>
                <a:cxn ang="0">
                  <a:pos x="38" y="399"/>
                </a:cxn>
                <a:cxn ang="0">
                  <a:pos x="35" y="416"/>
                </a:cxn>
                <a:cxn ang="0">
                  <a:pos x="26" y="446"/>
                </a:cxn>
                <a:cxn ang="0">
                  <a:pos x="20" y="461"/>
                </a:cxn>
                <a:cxn ang="0">
                  <a:pos x="11" y="492"/>
                </a:cxn>
                <a:cxn ang="0">
                  <a:pos x="2" y="522"/>
                </a:cxn>
                <a:cxn ang="0">
                  <a:pos x="0" y="524"/>
                </a:cxn>
                <a:cxn ang="0">
                  <a:pos x="1" y="528"/>
                </a:cxn>
                <a:cxn ang="0">
                  <a:pos x="1" y="529"/>
                </a:cxn>
                <a:cxn ang="0">
                  <a:pos x="3" y="531"/>
                </a:cxn>
                <a:cxn ang="0">
                  <a:pos x="7" y="531"/>
                </a:cxn>
                <a:cxn ang="0">
                  <a:pos x="9" y="529"/>
                </a:cxn>
                <a:cxn ang="0">
                  <a:pos x="18" y="505"/>
                </a:cxn>
                <a:cxn ang="0">
                  <a:pos x="23" y="480"/>
                </a:cxn>
                <a:cxn ang="0">
                  <a:pos x="29" y="462"/>
                </a:cxn>
                <a:cxn ang="0">
                  <a:pos x="41" y="428"/>
                </a:cxn>
                <a:cxn ang="0">
                  <a:pos x="46" y="410"/>
                </a:cxn>
                <a:cxn ang="0">
                  <a:pos x="59" y="341"/>
                </a:cxn>
                <a:cxn ang="0">
                  <a:pos x="71" y="288"/>
                </a:cxn>
                <a:cxn ang="0">
                  <a:pos x="77" y="271"/>
                </a:cxn>
                <a:cxn ang="0">
                  <a:pos x="105" y="200"/>
                </a:cxn>
                <a:cxn ang="0">
                  <a:pos x="132" y="129"/>
                </a:cxn>
                <a:cxn ang="0">
                  <a:pos x="143" y="98"/>
                </a:cxn>
                <a:cxn ang="0">
                  <a:pos x="158" y="51"/>
                </a:cxn>
                <a:cxn ang="0">
                  <a:pos x="164" y="20"/>
                </a:cxn>
                <a:cxn ang="0">
                  <a:pos x="166" y="4"/>
                </a:cxn>
                <a:cxn ang="0">
                  <a:pos x="164" y="1"/>
                </a:cxn>
                <a:cxn ang="0">
                  <a:pos x="161" y="0"/>
                </a:cxn>
                <a:cxn ang="0">
                  <a:pos x="158" y="1"/>
                </a:cxn>
                <a:cxn ang="0">
                  <a:pos x="156" y="4"/>
                </a:cxn>
              </a:cxnLst>
              <a:rect l="0" t="0" r="r" b="b"/>
              <a:pathLst>
                <a:path w="166" h="531">
                  <a:moveTo>
                    <a:pt x="156" y="4"/>
                  </a:moveTo>
                  <a:lnTo>
                    <a:pt x="156" y="4"/>
                  </a:lnTo>
                  <a:lnTo>
                    <a:pt x="155" y="20"/>
                  </a:lnTo>
                  <a:lnTo>
                    <a:pt x="152" y="37"/>
                  </a:lnTo>
                  <a:lnTo>
                    <a:pt x="148" y="53"/>
                  </a:lnTo>
                  <a:lnTo>
                    <a:pt x="143" y="70"/>
                  </a:lnTo>
                  <a:lnTo>
                    <a:pt x="132" y="103"/>
                  </a:lnTo>
                  <a:lnTo>
                    <a:pt x="121" y="134"/>
                  </a:lnTo>
                  <a:lnTo>
                    <a:pt x="121" y="134"/>
                  </a:lnTo>
                  <a:lnTo>
                    <a:pt x="108" y="168"/>
                  </a:lnTo>
                  <a:lnTo>
                    <a:pt x="95" y="202"/>
                  </a:lnTo>
                  <a:lnTo>
                    <a:pt x="82" y="235"/>
                  </a:lnTo>
                  <a:lnTo>
                    <a:pt x="68" y="268"/>
                  </a:lnTo>
                  <a:lnTo>
                    <a:pt x="68" y="268"/>
                  </a:lnTo>
                  <a:lnTo>
                    <a:pt x="63" y="285"/>
                  </a:lnTo>
                  <a:lnTo>
                    <a:pt x="58" y="301"/>
                  </a:lnTo>
                  <a:lnTo>
                    <a:pt x="51" y="333"/>
                  </a:lnTo>
                  <a:lnTo>
                    <a:pt x="38" y="399"/>
                  </a:lnTo>
                  <a:lnTo>
                    <a:pt x="38" y="399"/>
                  </a:lnTo>
                  <a:lnTo>
                    <a:pt x="35" y="416"/>
                  </a:lnTo>
                  <a:lnTo>
                    <a:pt x="31" y="431"/>
                  </a:lnTo>
                  <a:lnTo>
                    <a:pt x="26" y="446"/>
                  </a:lnTo>
                  <a:lnTo>
                    <a:pt x="20" y="461"/>
                  </a:lnTo>
                  <a:lnTo>
                    <a:pt x="20" y="461"/>
                  </a:lnTo>
                  <a:lnTo>
                    <a:pt x="15" y="476"/>
                  </a:lnTo>
                  <a:lnTo>
                    <a:pt x="11" y="492"/>
                  </a:lnTo>
                  <a:lnTo>
                    <a:pt x="7" y="507"/>
                  </a:lnTo>
                  <a:lnTo>
                    <a:pt x="2" y="522"/>
                  </a:lnTo>
                  <a:lnTo>
                    <a:pt x="2" y="522"/>
                  </a:lnTo>
                  <a:lnTo>
                    <a:pt x="0" y="524"/>
                  </a:lnTo>
                  <a:lnTo>
                    <a:pt x="0" y="526"/>
                  </a:lnTo>
                  <a:lnTo>
                    <a:pt x="1" y="528"/>
                  </a:lnTo>
                  <a:lnTo>
                    <a:pt x="1" y="528"/>
                  </a:lnTo>
                  <a:lnTo>
                    <a:pt x="1" y="529"/>
                  </a:lnTo>
                  <a:lnTo>
                    <a:pt x="1" y="529"/>
                  </a:lnTo>
                  <a:lnTo>
                    <a:pt x="3" y="531"/>
                  </a:lnTo>
                  <a:lnTo>
                    <a:pt x="5" y="531"/>
                  </a:lnTo>
                  <a:lnTo>
                    <a:pt x="7" y="531"/>
                  </a:lnTo>
                  <a:lnTo>
                    <a:pt x="9" y="529"/>
                  </a:lnTo>
                  <a:lnTo>
                    <a:pt x="9" y="529"/>
                  </a:lnTo>
                  <a:lnTo>
                    <a:pt x="13" y="517"/>
                  </a:lnTo>
                  <a:lnTo>
                    <a:pt x="18" y="505"/>
                  </a:lnTo>
                  <a:lnTo>
                    <a:pt x="20" y="492"/>
                  </a:lnTo>
                  <a:lnTo>
                    <a:pt x="23" y="480"/>
                  </a:lnTo>
                  <a:lnTo>
                    <a:pt x="23" y="480"/>
                  </a:lnTo>
                  <a:lnTo>
                    <a:pt x="29" y="462"/>
                  </a:lnTo>
                  <a:lnTo>
                    <a:pt x="35" y="446"/>
                  </a:lnTo>
                  <a:lnTo>
                    <a:pt x="41" y="428"/>
                  </a:lnTo>
                  <a:lnTo>
                    <a:pt x="46" y="410"/>
                  </a:lnTo>
                  <a:lnTo>
                    <a:pt x="46" y="410"/>
                  </a:lnTo>
                  <a:lnTo>
                    <a:pt x="53" y="375"/>
                  </a:lnTo>
                  <a:lnTo>
                    <a:pt x="59" y="341"/>
                  </a:lnTo>
                  <a:lnTo>
                    <a:pt x="67" y="305"/>
                  </a:lnTo>
                  <a:lnTo>
                    <a:pt x="71" y="288"/>
                  </a:lnTo>
                  <a:lnTo>
                    <a:pt x="77" y="271"/>
                  </a:lnTo>
                  <a:lnTo>
                    <a:pt x="77" y="271"/>
                  </a:lnTo>
                  <a:lnTo>
                    <a:pt x="91" y="235"/>
                  </a:lnTo>
                  <a:lnTo>
                    <a:pt x="105" y="200"/>
                  </a:lnTo>
                  <a:lnTo>
                    <a:pt x="120" y="165"/>
                  </a:lnTo>
                  <a:lnTo>
                    <a:pt x="132" y="129"/>
                  </a:lnTo>
                  <a:lnTo>
                    <a:pt x="132" y="129"/>
                  </a:lnTo>
                  <a:lnTo>
                    <a:pt x="143" y="98"/>
                  </a:lnTo>
                  <a:lnTo>
                    <a:pt x="154" y="67"/>
                  </a:lnTo>
                  <a:lnTo>
                    <a:pt x="158" y="51"/>
                  </a:lnTo>
                  <a:lnTo>
                    <a:pt x="162" y="36"/>
                  </a:lnTo>
                  <a:lnTo>
                    <a:pt x="164" y="20"/>
                  </a:lnTo>
                  <a:lnTo>
                    <a:pt x="166" y="4"/>
                  </a:lnTo>
                  <a:lnTo>
                    <a:pt x="166" y="4"/>
                  </a:lnTo>
                  <a:lnTo>
                    <a:pt x="165" y="2"/>
                  </a:lnTo>
                  <a:lnTo>
                    <a:pt x="164" y="1"/>
                  </a:lnTo>
                  <a:lnTo>
                    <a:pt x="163" y="0"/>
                  </a:lnTo>
                  <a:lnTo>
                    <a:pt x="161" y="0"/>
                  </a:lnTo>
                  <a:lnTo>
                    <a:pt x="160" y="0"/>
                  </a:lnTo>
                  <a:lnTo>
                    <a:pt x="158" y="1"/>
                  </a:lnTo>
                  <a:lnTo>
                    <a:pt x="157" y="2"/>
                  </a:lnTo>
                  <a:lnTo>
                    <a:pt x="156" y="4"/>
                  </a:lnTo>
                  <a:lnTo>
                    <a:pt x="156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4" name="Freeform 907"/>
            <p:cNvSpPr/>
            <p:nvPr/>
          </p:nvSpPr>
          <p:spPr bwMode="auto">
            <a:xfrm>
              <a:off x="3338513" y="1404938"/>
              <a:ext cx="58738" cy="168275"/>
            </a:xfrm>
            <a:custGeom>
              <a:avLst/>
              <a:gdLst/>
              <a:ahLst/>
              <a:cxnLst>
                <a:cxn ang="0">
                  <a:pos x="99" y="4"/>
                </a:cxn>
                <a:cxn ang="0">
                  <a:pos x="99" y="4"/>
                </a:cxn>
                <a:cxn ang="0">
                  <a:pos x="98" y="14"/>
                </a:cxn>
                <a:cxn ang="0">
                  <a:pos x="97" y="23"/>
                </a:cxn>
                <a:cxn ang="0">
                  <a:pos x="92" y="43"/>
                </a:cxn>
                <a:cxn ang="0">
                  <a:pos x="79" y="81"/>
                </a:cxn>
                <a:cxn ang="0">
                  <a:pos x="79" y="81"/>
                </a:cxn>
                <a:cxn ang="0">
                  <a:pos x="73" y="103"/>
                </a:cxn>
                <a:cxn ang="0">
                  <a:pos x="68" y="125"/>
                </a:cxn>
                <a:cxn ang="0">
                  <a:pos x="57" y="169"/>
                </a:cxn>
                <a:cxn ang="0">
                  <a:pos x="57" y="169"/>
                </a:cxn>
                <a:cxn ang="0">
                  <a:pos x="51" y="188"/>
                </a:cxn>
                <a:cxn ang="0">
                  <a:pos x="43" y="205"/>
                </a:cxn>
                <a:cxn ang="0">
                  <a:pos x="35" y="223"/>
                </a:cxn>
                <a:cxn ang="0">
                  <a:pos x="26" y="239"/>
                </a:cxn>
                <a:cxn ang="0">
                  <a:pos x="17" y="257"/>
                </a:cxn>
                <a:cxn ang="0">
                  <a:pos x="10" y="274"/>
                </a:cxn>
                <a:cxn ang="0">
                  <a:pos x="4" y="293"/>
                </a:cxn>
                <a:cxn ang="0">
                  <a:pos x="1" y="302"/>
                </a:cxn>
                <a:cxn ang="0">
                  <a:pos x="0" y="313"/>
                </a:cxn>
                <a:cxn ang="0">
                  <a:pos x="0" y="313"/>
                </a:cxn>
                <a:cxn ang="0">
                  <a:pos x="0" y="314"/>
                </a:cxn>
                <a:cxn ang="0">
                  <a:pos x="1" y="316"/>
                </a:cxn>
                <a:cxn ang="0">
                  <a:pos x="2" y="317"/>
                </a:cxn>
                <a:cxn ang="0">
                  <a:pos x="4" y="317"/>
                </a:cxn>
                <a:cxn ang="0">
                  <a:pos x="7" y="316"/>
                </a:cxn>
                <a:cxn ang="0">
                  <a:pos x="9" y="314"/>
                </a:cxn>
                <a:cxn ang="0">
                  <a:pos x="9" y="313"/>
                </a:cxn>
                <a:cxn ang="0">
                  <a:pos x="9" y="313"/>
                </a:cxn>
                <a:cxn ang="0">
                  <a:pos x="11" y="302"/>
                </a:cxn>
                <a:cxn ang="0">
                  <a:pos x="13" y="292"/>
                </a:cxn>
                <a:cxn ang="0">
                  <a:pos x="19" y="273"/>
                </a:cxn>
                <a:cxn ang="0">
                  <a:pos x="28" y="255"/>
                </a:cxn>
                <a:cxn ang="0">
                  <a:pos x="36" y="237"/>
                </a:cxn>
                <a:cxn ang="0">
                  <a:pos x="45" y="220"/>
                </a:cxn>
                <a:cxn ang="0">
                  <a:pos x="54" y="201"/>
                </a:cxn>
                <a:cxn ang="0">
                  <a:pos x="62" y="182"/>
                </a:cxn>
                <a:cxn ang="0">
                  <a:pos x="68" y="164"/>
                </a:cxn>
                <a:cxn ang="0">
                  <a:pos x="68" y="164"/>
                </a:cxn>
                <a:cxn ang="0">
                  <a:pos x="79" y="119"/>
                </a:cxn>
                <a:cxn ang="0">
                  <a:pos x="91" y="76"/>
                </a:cxn>
                <a:cxn ang="0">
                  <a:pos x="91" y="76"/>
                </a:cxn>
                <a:cxn ang="0">
                  <a:pos x="102" y="40"/>
                </a:cxn>
                <a:cxn ang="0">
                  <a:pos x="106" y="22"/>
                </a:cxn>
                <a:cxn ang="0">
                  <a:pos x="109" y="4"/>
                </a:cxn>
                <a:cxn ang="0">
                  <a:pos x="109" y="4"/>
                </a:cxn>
                <a:cxn ang="0">
                  <a:pos x="108" y="2"/>
                </a:cxn>
                <a:cxn ang="0">
                  <a:pos x="107" y="1"/>
                </a:cxn>
                <a:cxn ang="0">
                  <a:pos x="106" y="0"/>
                </a:cxn>
                <a:cxn ang="0">
                  <a:pos x="104" y="0"/>
                </a:cxn>
                <a:cxn ang="0">
                  <a:pos x="101" y="1"/>
                </a:cxn>
                <a:cxn ang="0">
                  <a:pos x="100" y="2"/>
                </a:cxn>
                <a:cxn ang="0">
                  <a:pos x="99" y="4"/>
                </a:cxn>
                <a:cxn ang="0">
                  <a:pos x="99" y="4"/>
                </a:cxn>
              </a:cxnLst>
              <a:rect l="0" t="0" r="r" b="b"/>
              <a:pathLst>
                <a:path w="109" h="317">
                  <a:moveTo>
                    <a:pt x="99" y="4"/>
                  </a:moveTo>
                  <a:lnTo>
                    <a:pt x="99" y="4"/>
                  </a:lnTo>
                  <a:lnTo>
                    <a:pt x="98" y="14"/>
                  </a:lnTo>
                  <a:lnTo>
                    <a:pt x="97" y="23"/>
                  </a:lnTo>
                  <a:lnTo>
                    <a:pt x="92" y="43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3" y="103"/>
                  </a:lnTo>
                  <a:lnTo>
                    <a:pt x="68" y="125"/>
                  </a:lnTo>
                  <a:lnTo>
                    <a:pt x="57" y="169"/>
                  </a:lnTo>
                  <a:lnTo>
                    <a:pt x="57" y="169"/>
                  </a:lnTo>
                  <a:lnTo>
                    <a:pt x="51" y="188"/>
                  </a:lnTo>
                  <a:lnTo>
                    <a:pt x="43" y="205"/>
                  </a:lnTo>
                  <a:lnTo>
                    <a:pt x="35" y="223"/>
                  </a:lnTo>
                  <a:lnTo>
                    <a:pt x="26" y="239"/>
                  </a:lnTo>
                  <a:lnTo>
                    <a:pt x="17" y="257"/>
                  </a:lnTo>
                  <a:lnTo>
                    <a:pt x="10" y="274"/>
                  </a:lnTo>
                  <a:lnTo>
                    <a:pt x="4" y="293"/>
                  </a:lnTo>
                  <a:lnTo>
                    <a:pt x="1" y="302"/>
                  </a:lnTo>
                  <a:lnTo>
                    <a:pt x="0" y="313"/>
                  </a:lnTo>
                  <a:lnTo>
                    <a:pt x="0" y="313"/>
                  </a:lnTo>
                  <a:lnTo>
                    <a:pt x="0" y="314"/>
                  </a:lnTo>
                  <a:lnTo>
                    <a:pt x="1" y="316"/>
                  </a:lnTo>
                  <a:lnTo>
                    <a:pt x="2" y="317"/>
                  </a:lnTo>
                  <a:lnTo>
                    <a:pt x="4" y="317"/>
                  </a:lnTo>
                  <a:lnTo>
                    <a:pt x="7" y="316"/>
                  </a:lnTo>
                  <a:lnTo>
                    <a:pt x="9" y="314"/>
                  </a:lnTo>
                  <a:lnTo>
                    <a:pt x="9" y="313"/>
                  </a:lnTo>
                  <a:lnTo>
                    <a:pt x="9" y="313"/>
                  </a:lnTo>
                  <a:lnTo>
                    <a:pt x="11" y="302"/>
                  </a:lnTo>
                  <a:lnTo>
                    <a:pt x="13" y="292"/>
                  </a:lnTo>
                  <a:lnTo>
                    <a:pt x="19" y="273"/>
                  </a:lnTo>
                  <a:lnTo>
                    <a:pt x="28" y="255"/>
                  </a:lnTo>
                  <a:lnTo>
                    <a:pt x="36" y="237"/>
                  </a:lnTo>
                  <a:lnTo>
                    <a:pt x="45" y="220"/>
                  </a:lnTo>
                  <a:lnTo>
                    <a:pt x="54" y="201"/>
                  </a:lnTo>
                  <a:lnTo>
                    <a:pt x="62" y="182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79" y="119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102" y="40"/>
                  </a:lnTo>
                  <a:lnTo>
                    <a:pt x="106" y="22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08" y="2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104" y="0"/>
                  </a:lnTo>
                  <a:lnTo>
                    <a:pt x="101" y="1"/>
                  </a:lnTo>
                  <a:lnTo>
                    <a:pt x="100" y="2"/>
                  </a:lnTo>
                  <a:lnTo>
                    <a:pt x="99" y="4"/>
                  </a:lnTo>
                  <a:lnTo>
                    <a:pt x="9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5" name="Freeform 908"/>
            <p:cNvSpPr/>
            <p:nvPr/>
          </p:nvSpPr>
          <p:spPr bwMode="auto">
            <a:xfrm>
              <a:off x="3365500" y="1427163"/>
              <a:ext cx="58738" cy="169863"/>
            </a:xfrm>
            <a:custGeom>
              <a:avLst/>
              <a:gdLst/>
              <a:ahLst/>
              <a:cxnLst>
                <a:cxn ang="0">
                  <a:pos x="102" y="1"/>
                </a:cxn>
                <a:cxn ang="0">
                  <a:pos x="102" y="1"/>
                </a:cxn>
                <a:cxn ang="0">
                  <a:pos x="97" y="7"/>
                </a:cxn>
                <a:cxn ang="0">
                  <a:pos x="93" y="13"/>
                </a:cxn>
                <a:cxn ang="0">
                  <a:pos x="87" y="26"/>
                </a:cxn>
                <a:cxn ang="0">
                  <a:pos x="82" y="39"/>
                </a:cxn>
                <a:cxn ang="0">
                  <a:pos x="79" y="54"/>
                </a:cxn>
                <a:cxn ang="0">
                  <a:pos x="79" y="54"/>
                </a:cxn>
                <a:cxn ang="0">
                  <a:pos x="72" y="77"/>
                </a:cxn>
                <a:cxn ang="0">
                  <a:pos x="65" y="101"/>
                </a:cxn>
                <a:cxn ang="0">
                  <a:pos x="51" y="148"/>
                </a:cxn>
                <a:cxn ang="0">
                  <a:pos x="51" y="148"/>
                </a:cxn>
                <a:cxn ang="0">
                  <a:pos x="44" y="168"/>
                </a:cxn>
                <a:cxn ang="0">
                  <a:pos x="37" y="190"/>
                </a:cxn>
                <a:cxn ang="0">
                  <a:pos x="20" y="231"/>
                </a:cxn>
                <a:cxn ang="0">
                  <a:pos x="13" y="252"/>
                </a:cxn>
                <a:cxn ang="0">
                  <a:pos x="7" y="274"/>
                </a:cxn>
                <a:cxn ang="0">
                  <a:pos x="2" y="295"/>
                </a:cxn>
                <a:cxn ang="0">
                  <a:pos x="1" y="307"/>
                </a:cxn>
                <a:cxn ang="0">
                  <a:pos x="0" y="317"/>
                </a:cxn>
                <a:cxn ang="0">
                  <a:pos x="0" y="317"/>
                </a:cxn>
                <a:cxn ang="0">
                  <a:pos x="1" y="319"/>
                </a:cxn>
                <a:cxn ang="0">
                  <a:pos x="2" y="321"/>
                </a:cxn>
                <a:cxn ang="0">
                  <a:pos x="3" y="322"/>
                </a:cxn>
                <a:cxn ang="0">
                  <a:pos x="6" y="322"/>
                </a:cxn>
                <a:cxn ang="0">
                  <a:pos x="8" y="322"/>
                </a:cxn>
                <a:cxn ang="0">
                  <a:pos x="9" y="321"/>
                </a:cxn>
                <a:cxn ang="0">
                  <a:pos x="10" y="319"/>
                </a:cxn>
                <a:cxn ang="0">
                  <a:pos x="11" y="317"/>
                </a:cxn>
                <a:cxn ang="0">
                  <a:pos x="11" y="317"/>
                </a:cxn>
                <a:cxn ang="0">
                  <a:pos x="11" y="307"/>
                </a:cxn>
                <a:cxn ang="0">
                  <a:pos x="12" y="296"/>
                </a:cxn>
                <a:cxn ang="0">
                  <a:pos x="16" y="276"/>
                </a:cxn>
                <a:cxn ang="0">
                  <a:pos x="22" y="256"/>
                </a:cxn>
                <a:cxn ang="0">
                  <a:pos x="29" y="237"/>
                </a:cxn>
                <a:cxn ang="0">
                  <a:pos x="44" y="198"/>
                </a:cxn>
                <a:cxn ang="0">
                  <a:pos x="51" y="179"/>
                </a:cxn>
                <a:cxn ang="0">
                  <a:pos x="57" y="159"/>
                </a:cxn>
                <a:cxn ang="0">
                  <a:pos x="57" y="159"/>
                </a:cxn>
                <a:cxn ang="0">
                  <a:pos x="70" y="120"/>
                </a:cxn>
                <a:cxn ang="0">
                  <a:pos x="81" y="81"/>
                </a:cxn>
                <a:cxn ang="0">
                  <a:pos x="81" y="81"/>
                </a:cxn>
                <a:cxn ang="0">
                  <a:pos x="86" y="62"/>
                </a:cxn>
                <a:cxn ang="0">
                  <a:pos x="91" y="42"/>
                </a:cxn>
                <a:cxn ang="0">
                  <a:pos x="94" y="33"/>
                </a:cxn>
                <a:cxn ang="0">
                  <a:pos x="97" y="25"/>
                </a:cxn>
                <a:cxn ang="0">
                  <a:pos x="103" y="16"/>
                </a:cxn>
                <a:cxn ang="0">
                  <a:pos x="109" y="8"/>
                </a:cxn>
                <a:cxn ang="0">
                  <a:pos x="109" y="8"/>
                </a:cxn>
                <a:cxn ang="0">
                  <a:pos x="110" y="6"/>
                </a:cxn>
                <a:cxn ang="0">
                  <a:pos x="110" y="4"/>
                </a:cxn>
                <a:cxn ang="0">
                  <a:pos x="109" y="3"/>
                </a:cxn>
                <a:cxn ang="0">
                  <a:pos x="108" y="1"/>
                </a:cxn>
                <a:cxn ang="0">
                  <a:pos x="107" y="0"/>
                </a:cxn>
                <a:cxn ang="0">
                  <a:pos x="105" y="0"/>
                </a:cxn>
                <a:cxn ang="0">
                  <a:pos x="104" y="0"/>
                </a:cxn>
                <a:cxn ang="0">
                  <a:pos x="102" y="1"/>
                </a:cxn>
                <a:cxn ang="0">
                  <a:pos x="102" y="1"/>
                </a:cxn>
              </a:cxnLst>
              <a:rect l="0" t="0" r="r" b="b"/>
              <a:pathLst>
                <a:path w="110" h="322">
                  <a:moveTo>
                    <a:pt x="102" y="1"/>
                  </a:moveTo>
                  <a:lnTo>
                    <a:pt x="102" y="1"/>
                  </a:lnTo>
                  <a:lnTo>
                    <a:pt x="97" y="7"/>
                  </a:lnTo>
                  <a:lnTo>
                    <a:pt x="93" y="13"/>
                  </a:lnTo>
                  <a:lnTo>
                    <a:pt x="87" y="26"/>
                  </a:lnTo>
                  <a:lnTo>
                    <a:pt x="82" y="39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72" y="77"/>
                  </a:lnTo>
                  <a:lnTo>
                    <a:pt x="65" y="101"/>
                  </a:lnTo>
                  <a:lnTo>
                    <a:pt x="51" y="148"/>
                  </a:lnTo>
                  <a:lnTo>
                    <a:pt x="51" y="148"/>
                  </a:lnTo>
                  <a:lnTo>
                    <a:pt x="44" y="168"/>
                  </a:lnTo>
                  <a:lnTo>
                    <a:pt x="37" y="190"/>
                  </a:lnTo>
                  <a:lnTo>
                    <a:pt x="20" y="231"/>
                  </a:lnTo>
                  <a:lnTo>
                    <a:pt x="13" y="252"/>
                  </a:lnTo>
                  <a:lnTo>
                    <a:pt x="7" y="274"/>
                  </a:lnTo>
                  <a:lnTo>
                    <a:pt x="2" y="295"/>
                  </a:lnTo>
                  <a:lnTo>
                    <a:pt x="1" y="307"/>
                  </a:lnTo>
                  <a:lnTo>
                    <a:pt x="0" y="317"/>
                  </a:lnTo>
                  <a:lnTo>
                    <a:pt x="0" y="317"/>
                  </a:lnTo>
                  <a:lnTo>
                    <a:pt x="1" y="319"/>
                  </a:lnTo>
                  <a:lnTo>
                    <a:pt x="2" y="321"/>
                  </a:lnTo>
                  <a:lnTo>
                    <a:pt x="3" y="322"/>
                  </a:lnTo>
                  <a:lnTo>
                    <a:pt x="6" y="322"/>
                  </a:lnTo>
                  <a:lnTo>
                    <a:pt x="8" y="322"/>
                  </a:lnTo>
                  <a:lnTo>
                    <a:pt x="9" y="321"/>
                  </a:lnTo>
                  <a:lnTo>
                    <a:pt x="10" y="319"/>
                  </a:lnTo>
                  <a:lnTo>
                    <a:pt x="11" y="317"/>
                  </a:lnTo>
                  <a:lnTo>
                    <a:pt x="11" y="317"/>
                  </a:lnTo>
                  <a:lnTo>
                    <a:pt x="11" y="307"/>
                  </a:lnTo>
                  <a:lnTo>
                    <a:pt x="12" y="296"/>
                  </a:lnTo>
                  <a:lnTo>
                    <a:pt x="16" y="276"/>
                  </a:lnTo>
                  <a:lnTo>
                    <a:pt x="22" y="256"/>
                  </a:lnTo>
                  <a:lnTo>
                    <a:pt x="29" y="237"/>
                  </a:lnTo>
                  <a:lnTo>
                    <a:pt x="44" y="198"/>
                  </a:lnTo>
                  <a:lnTo>
                    <a:pt x="51" y="179"/>
                  </a:lnTo>
                  <a:lnTo>
                    <a:pt x="57" y="159"/>
                  </a:lnTo>
                  <a:lnTo>
                    <a:pt x="57" y="159"/>
                  </a:lnTo>
                  <a:lnTo>
                    <a:pt x="70" y="120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6" y="62"/>
                  </a:lnTo>
                  <a:lnTo>
                    <a:pt x="91" y="42"/>
                  </a:lnTo>
                  <a:lnTo>
                    <a:pt x="94" y="33"/>
                  </a:lnTo>
                  <a:lnTo>
                    <a:pt x="97" y="25"/>
                  </a:lnTo>
                  <a:lnTo>
                    <a:pt x="103" y="16"/>
                  </a:lnTo>
                  <a:lnTo>
                    <a:pt x="109" y="8"/>
                  </a:lnTo>
                  <a:lnTo>
                    <a:pt x="109" y="8"/>
                  </a:lnTo>
                  <a:lnTo>
                    <a:pt x="110" y="6"/>
                  </a:lnTo>
                  <a:lnTo>
                    <a:pt x="110" y="4"/>
                  </a:lnTo>
                  <a:lnTo>
                    <a:pt x="109" y="3"/>
                  </a:lnTo>
                  <a:lnTo>
                    <a:pt x="108" y="1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4" y="0"/>
                  </a:lnTo>
                  <a:lnTo>
                    <a:pt x="102" y="1"/>
                  </a:lnTo>
                  <a:lnTo>
                    <a:pt x="102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6" name="Freeform 909"/>
            <p:cNvSpPr/>
            <p:nvPr/>
          </p:nvSpPr>
          <p:spPr bwMode="auto">
            <a:xfrm>
              <a:off x="3403600" y="1430338"/>
              <a:ext cx="41275" cy="182563"/>
            </a:xfrm>
            <a:custGeom>
              <a:avLst/>
              <a:gdLst/>
              <a:ahLst/>
              <a:cxnLst>
                <a:cxn ang="0">
                  <a:pos x="67" y="4"/>
                </a:cxn>
                <a:cxn ang="0">
                  <a:pos x="62" y="52"/>
                </a:cxn>
                <a:cxn ang="0">
                  <a:pos x="53" y="99"/>
                </a:cxn>
                <a:cxn ang="0">
                  <a:pos x="39" y="171"/>
                </a:cxn>
                <a:cxn ang="0">
                  <a:pos x="35" y="193"/>
                </a:cxn>
                <a:cxn ang="0">
                  <a:pos x="30" y="215"/>
                </a:cxn>
                <a:cxn ang="0">
                  <a:pos x="15" y="255"/>
                </a:cxn>
                <a:cxn ang="0">
                  <a:pos x="10" y="277"/>
                </a:cxn>
                <a:cxn ang="0">
                  <a:pos x="7" y="294"/>
                </a:cxn>
                <a:cxn ang="0">
                  <a:pos x="5" y="310"/>
                </a:cxn>
                <a:cxn ang="0">
                  <a:pos x="5" y="325"/>
                </a:cxn>
                <a:cxn ang="0">
                  <a:pos x="4" y="335"/>
                </a:cxn>
                <a:cxn ang="0">
                  <a:pos x="3" y="337"/>
                </a:cxn>
                <a:cxn ang="0">
                  <a:pos x="0" y="340"/>
                </a:cxn>
                <a:cxn ang="0">
                  <a:pos x="1" y="343"/>
                </a:cxn>
                <a:cxn ang="0">
                  <a:pos x="4" y="345"/>
                </a:cxn>
                <a:cxn ang="0">
                  <a:pos x="7" y="345"/>
                </a:cxn>
                <a:cxn ang="0">
                  <a:pos x="10" y="342"/>
                </a:cxn>
                <a:cxn ang="0">
                  <a:pos x="13" y="334"/>
                </a:cxn>
                <a:cxn ang="0">
                  <a:pos x="14" y="318"/>
                </a:cxn>
                <a:cxn ang="0">
                  <a:pos x="14" y="310"/>
                </a:cxn>
                <a:cxn ang="0">
                  <a:pos x="17" y="285"/>
                </a:cxn>
                <a:cxn ang="0">
                  <a:pos x="23" y="260"/>
                </a:cxn>
                <a:cxn ang="0">
                  <a:pos x="40" y="213"/>
                </a:cxn>
                <a:cxn ang="0">
                  <a:pos x="44" y="201"/>
                </a:cxn>
                <a:cxn ang="0">
                  <a:pos x="47" y="176"/>
                </a:cxn>
                <a:cxn ang="0">
                  <a:pos x="49" y="163"/>
                </a:cxn>
                <a:cxn ang="0">
                  <a:pos x="63" y="107"/>
                </a:cxn>
                <a:cxn ang="0">
                  <a:pos x="65" y="93"/>
                </a:cxn>
                <a:cxn ang="0">
                  <a:pos x="70" y="52"/>
                </a:cxn>
                <a:cxn ang="0">
                  <a:pos x="73" y="28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3" y="0"/>
                </a:cxn>
                <a:cxn ang="0">
                  <a:pos x="70" y="0"/>
                </a:cxn>
                <a:cxn ang="0">
                  <a:pos x="67" y="2"/>
                </a:cxn>
                <a:cxn ang="0">
                  <a:pos x="67" y="4"/>
                </a:cxn>
              </a:cxnLst>
              <a:rect l="0" t="0" r="r" b="b"/>
              <a:pathLst>
                <a:path w="76" h="346">
                  <a:moveTo>
                    <a:pt x="67" y="4"/>
                  </a:moveTo>
                  <a:lnTo>
                    <a:pt x="67" y="4"/>
                  </a:lnTo>
                  <a:lnTo>
                    <a:pt x="65" y="28"/>
                  </a:lnTo>
                  <a:lnTo>
                    <a:pt x="62" y="52"/>
                  </a:lnTo>
                  <a:lnTo>
                    <a:pt x="58" y="76"/>
                  </a:lnTo>
                  <a:lnTo>
                    <a:pt x="53" y="99"/>
                  </a:lnTo>
                  <a:lnTo>
                    <a:pt x="43" y="147"/>
                  </a:lnTo>
                  <a:lnTo>
                    <a:pt x="39" y="171"/>
                  </a:lnTo>
                  <a:lnTo>
                    <a:pt x="35" y="193"/>
                  </a:lnTo>
                  <a:lnTo>
                    <a:pt x="35" y="193"/>
                  </a:lnTo>
                  <a:lnTo>
                    <a:pt x="33" y="205"/>
                  </a:lnTo>
                  <a:lnTo>
                    <a:pt x="30" y="215"/>
                  </a:lnTo>
                  <a:lnTo>
                    <a:pt x="22" y="236"/>
                  </a:lnTo>
                  <a:lnTo>
                    <a:pt x="15" y="255"/>
                  </a:lnTo>
                  <a:lnTo>
                    <a:pt x="12" y="267"/>
                  </a:lnTo>
                  <a:lnTo>
                    <a:pt x="10" y="277"/>
                  </a:lnTo>
                  <a:lnTo>
                    <a:pt x="10" y="277"/>
                  </a:lnTo>
                  <a:lnTo>
                    <a:pt x="7" y="294"/>
                  </a:lnTo>
                  <a:lnTo>
                    <a:pt x="6" y="302"/>
                  </a:lnTo>
                  <a:lnTo>
                    <a:pt x="5" y="310"/>
                  </a:lnTo>
                  <a:lnTo>
                    <a:pt x="5" y="310"/>
                  </a:lnTo>
                  <a:lnTo>
                    <a:pt x="5" y="325"/>
                  </a:lnTo>
                  <a:lnTo>
                    <a:pt x="5" y="333"/>
                  </a:lnTo>
                  <a:lnTo>
                    <a:pt x="4" y="335"/>
                  </a:lnTo>
                  <a:lnTo>
                    <a:pt x="3" y="337"/>
                  </a:lnTo>
                  <a:lnTo>
                    <a:pt x="3" y="337"/>
                  </a:lnTo>
                  <a:lnTo>
                    <a:pt x="1" y="338"/>
                  </a:lnTo>
                  <a:lnTo>
                    <a:pt x="0" y="340"/>
                  </a:lnTo>
                  <a:lnTo>
                    <a:pt x="1" y="342"/>
                  </a:lnTo>
                  <a:lnTo>
                    <a:pt x="1" y="343"/>
                  </a:lnTo>
                  <a:lnTo>
                    <a:pt x="2" y="345"/>
                  </a:lnTo>
                  <a:lnTo>
                    <a:pt x="4" y="345"/>
                  </a:lnTo>
                  <a:lnTo>
                    <a:pt x="5" y="346"/>
                  </a:lnTo>
                  <a:lnTo>
                    <a:pt x="7" y="345"/>
                  </a:lnTo>
                  <a:lnTo>
                    <a:pt x="7" y="345"/>
                  </a:lnTo>
                  <a:lnTo>
                    <a:pt x="10" y="342"/>
                  </a:lnTo>
                  <a:lnTo>
                    <a:pt x="12" y="339"/>
                  </a:lnTo>
                  <a:lnTo>
                    <a:pt x="13" y="334"/>
                  </a:lnTo>
                  <a:lnTo>
                    <a:pt x="14" y="329"/>
                  </a:lnTo>
                  <a:lnTo>
                    <a:pt x="14" y="318"/>
                  </a:lnTo>
                  <a:lnTo>
                    <a:pt x="14" y="310"/>
                  </a:lnTo>
                  <a:lnTo>
                    <a:pt x="14" y="310"/>
                  </a:lnTo>
                  <a:lnTo>
                    <a:pt x="15" y="298"/>
                  </a:lnTo>
                  <a:lnTo>
                    <a:pt x="17" y="285"/>
                  </a:lnTo>
                  <a:lnTo>
                    <a:pt x="19" y="273"/>
                  </a:lnTo>
                  <a:lnTo>
                    <a:pt x="23" y="260"/>
                  </a:lnTo>
                  <a:lnTo>
                    <a:pt x="32" y="236"/>
                  </a:lnTo>
                  <a:lnTo>
                    <a:pt x="40" y="213"/>
                  </a:lnTo>
                  <a:lnTo>
                    <a:pt x="40" y="213"/>
                  </a:lnTo>
                  <a:lnTo>
                    <a:pt x="44" y="201"/>
                  </a:lnTo>
                  <a:lnTo>
                    <a:pt x="46" y="188"/>
                  </a:lnTo>
                  <a:lnTo>
                    <a:pt x="47" y="176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56" y="135"/>
                  </a:lnTo>
                  <a:lnTo>
                    <a:pt x="63" y="107"/>
                  </a:lnTo>
                  <a:lnTo>
                    <a:pt x="63" y="107"/>
                  </a:lnTo>
                  <a:lnTo>
                    <a:pt x="65" y="93"/>
                  </a:lnTo>
                  <a:lnTo>
                    <a:pt x="66" y="79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3" y="28"/>
                  </a:lnTo>
                  <a:lnTo>
                    <a:pt x="75" y="17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3" y="0"/>
                  </a:lnTo>
                  <a:lnTo>
                    <a:pt x="71" y="0"/>
                  </a:lnTo>
                  <a:lnTo>
                    <a:pt x="70" y="0"/>
                  </a:lnTo>
                  <a:lnTo>
                    <a:pt x="68" y="1"/>
                  </a:lnTo>
                  <a:lnTo>
                    <a:pt x="67" y="2"/>
                  </a:lnTo>
                  <a:lnTo>
                    <a:pt x="67" y="4"/>
                  </a:lnTo>
                  <a:lnTo>
                    <a:pt x="6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7" name="Freeform 910"/>
            <p:cNvSpPr/>
            <p:nvPr/>
          </p:nvSpPr>
          <p:spPr bwMode="auto">
            <a:xfrm>
              <a:off x="3436938" y="1397000"/>
              <a:ext cx="47625" cy="252413"/>
            </a:xfrm>
            <a:custGeom>
              <a:avLst/>
              <a:gdLst/>
              <a:ahLst/>
              <a:cxnLst>
                <a:cxn ang="0">
                  <a:pos x="80" y="4"/>
                </a:cxn>
                <a:cxn ang="0">
                  <a:pos x="80" y="4"/>
                </a:cxn>
                <a:cxn ang="0">
                  <a:pos x="78" y="20"/>
                </a:cxn>
                <a:cxn ang="0">
                  <a:pos x="76" y="34"/>
                </a:cxn>
                <a:cxn ang="0">
                  <a:pos x="69" y="63"/>
                </a:cxn>
                <a:cxn ang="0">
                  <a:pos x="54" y="121"/>
                </a:cxn>
                <a:cxn ang="0">
                  <a:pos x="54" y="121"/>
                </a:cxn>
                <a:cxn ang="0">
                  <a:pos x="40" y="180"/>
                </a:cxn>
                <a:cxn ang="0">
                  <a:pos x="26" y="238"/>
                </a:cxn>
                <a:cxn ang="0">
                  <a:pos x="26" y="238"/>
                </a:cxn>
                <a:cxn ang="0">
                  <a:pos x="23" y="253"/>
                </a:cxn>
                <a:cxn ang="0">
                  <a:pos x="21" y="269"/>
                </a:cxn>
                <a:cxn ang="0">
                  <a:pos x="19" y="301"/>
                </a:cxn>
                <a:cxn ang="0">
                  <a:pos x="16" y="332"/>
                </a:cxn>
                <a:cxn ang="0">
                  <a:pos x="15" y="347"/>
                </a:cxn>
                <a:cxn ang="0">
                  <a:pos x="12" y="363"/>
                </a:cxn>
                <a:cxn ang="0">
                  <a:pos x="12" y="363"/>
                </a:cxn>
                <a:cxn ang="0">
                  <a:pos x="8" y="391"/>
                </a:cxn>
                <a:cxn ang="0">
                  <a:pos x="4" y="419"/>
                </a:cxn>
                <a:cxn ang="0">
                  <a:pos x="2" y="446"/>
                </a:cxn>
                <a:cxn ang="0">
                  <a:pos x="0" y="474"/>
                </a:cxn>
                <a:cxn ang="0">
                  <a:pos x="0" y="474"/>
                </a:cxn>
                <a:cxn ang="0">
                  <a:pos x="0" y="476"/>
                </a:cxn>
                <a:cxn ang="0">
                  <a:pos x="1" y="477"/>
                </a:cxn>
                <a:cxn ang="0">
                  <a:pos x="3" y="478"/>
                </a:cxn>
                <a:cxn ang="0">
                  <a:pos x="4" y="478"/>
                </a:cxn>
                <a:cxn ang="0">
                  <a:pos x="6" y="478"/>
                </a:cxn>
                <a:cxn ang="0">
                  <a:pos x="8" y="477"/>
                </a:cxn>
                <a:cxn ang="0">
                  <a:pos x="9" y="476"/>
                </a:cxn>
                <a:cxn ang="0">
                  <a:pos x="9" y="474"/>
                </a:cxn>
                <a:cxn ang="0">
                  <a:pos x="9" y="474"/>
                </a:cxn>
                <a:cxn ang="0">
                  <a:pos x="11" y="444"/>
                </a:cxn>
                <a:cxn ang="0">
                  <a:pos x="14" y="415"/>
                </a:cxn>
                <a:cxn ang="0">
                  <a:pos x="18" y="385"/>
                </a:cxn>
                <a:cxn ang="0">
                  <a:pos x="23" y="357"/>
                </a:cxn>
                <a:cxn ang="0">
                  <a:pos x="23" y="357"/>
                </a:cxn>
                <a:cxn ang="0">
                  <a:pos x="25" y="341"/>
                </a:cxn>
                <a:cxn ang="0">
                  <a:pos x="28" y="326"/>
                </a:cxn>
                <a:cxn ang="0">
                  <a:pos x="30" y="295"/>
                </a:cxn>
                <a:cxn ang="0">
                  <a:pos x="33" y="263"/>
                </a:cxn>
                <a:cxn ang="0">
                  <a:pos x="35" y="247"/>
                </a:cxn>
                <a:cxn ang="0">
                  <a:pos x="38" y="232"/>
                </a:cxn>
                <a:cxn ang="0">
                  <a:pos x="38" y="232"/>
                </a:cxn>
                <a:cxn ang="0">
                  <a:pos x="51" y="174"/>
                </a:cxn>
                <a:cxn ang="0">
                  <a:pos x="66" y="116"/>
                </a:cxn>
                <a:cxn ang="0">
                  <a:pos x="66" y="116"/>
                </a:cxn>
                <a:cxn ang="0">
                  <a:pos x="79" y="61"/>
                </a:cxn>
                <a:cxn ang="0">
                  <a:pos x="85" y="32"/>
                </a:cxn>
                <a:cxn ang="0">
                  <a:pos x="90" y="4"/>
                </a:cxn>
                <a:cxn ang="0">
                  <a:pos x="90" y="4"/>
                </a:cxn>
                <a:cxn ang="0">
                  <a:pos x="90" y="3"/>
                </a:cxn>
                <a:cxn ang="0">
                  <a:pos x="88" y="1"/>
                </a:cxn>
                <a:cxn ang="0">
                  <a:pos x="87" y="0"/>
                </a:cxn>
                <a:cxn ang="0">
                  <a:pos x="85" y="0"/>
                </a:cxn>
                <a:cxn ang="0">
                  <a:pos x="82" y="1"/>
                </a:cxn>
                <a:cxn ang="0">
                  <a:pos x="81" y="3"/>
                </a:cxn>
                <a:cxn ang="0">
                  <a:pos x="80" y="4"/>
                </a:cxn>
                <a:cxn ang="0">
                  <a:pos x="80" y="4"/>
                </a:cxn>
              </a:cxnLst>
              <a:rect l="0" t="0" r="r" b="b"/>
              <a:pathLst>
                <a:path w="90" h="478">
                  <a:moveTo>
                    <a:pt x="80" y="4"/>
                  </a:moveTo>
                  <a:lnTo>
                    <a:pt x="80" y="4"/>
                  </a:lnTo>
                  <a:lnTo>
                    <a:pt x="78" y="20"/>
                  </a:lnTo>
                  <a:lnTo>
                    <a:pt x="76" y="34"/>
                  </a:lnTo>
                  <a:lnTo>
                    <a:pt x="69" y="63"/>
                  </a:lnTo>
                  <a:lnTo>
                    <a:pt x="54" y="121"/>
                  </a:lnTo>
                  <a:lnTo>
                    <a:pt x="54" y="121"/>
                  </a:lnTo>
                  <a:lnTo>
                    <a:pt x="40" y="180"/>
                  </a:lnTo>
                  <a:lnTo>
                    <a:pt x="26" y="238"/>
                  </a:lnTo>
                  <a:lnTo>
                    <a:pt x="26" y="238"/>
                  </a:lnTo>
                  <a:lnTo>
                    <a:pt x="23" y="253"/>
                  </a:lnTo>
                  <a:lnTo>
                    <a:pt x="21" y="269"/>
                  </a:lnTo>
                  <a:lnTo>
                    <a:pt x="19" y="301"/>
                  </a:lnTo>
                  <a:lnTo>
                    <a:pt x="16" y="332"/>
                  </a:lnTo>
                  <a:lnTo>
                    <a:pt x="15" y="347"/>
                  </a:lnTo>
                  <a:lnTo>
                    <a:pt x="12" y="363"/>
                  </a:lnTo>
                  <a:lnTo>
                    <a:pt x="12" y="363"/>
                  </a:lnTo>
                  <a:lnTo>
                    <a:pt x="8" y="391"/>
                  </a:lnTo>
                  <a:lnTo>
                    <a:pt x="4" y="419"/>
                  </a:lnTo>
                  <a:lnTo>
                    <a:pt x="2" y="446"/>
                  </a:lnTo>
                  <a:lnTo>
                    <a:pt x="0" y="474"/>
                  </a:lnTo>
                  <a:lnTo>
                    <a:pt x="0" y="474"/>
                  </a:lnTo>
                  <a:lnTo>
                    <a:pt x="0" y="476"/>
                  </a:lnTo>
                  <a:lnTo>
                    <a:pt x="1" y="477"/>
                  </a:lnTo>
                  <a:lnTo>
                    <a:pt x="3" y="478"/>
                  </a:lnTo>
                  <a:lnTo>
                    <a:pt x="4" y="478"/>
                  </a:lnTo>
                  <a:lnTo>
                    <a:pt x="6" y="478"/>
                  </a:lnTo>
                  <a:lnTo>
                    <a:pt x="8" y="477"/>
                  </a:lnTo>
                  <a:lnTo>
                    <a:pt x="9" y="476"/>
                  </a:lnTo>
                  <a:lnTo>
                    <a:pt x="9" y="474"/>
                  </a:lnTo>
                  <a:lnTo>
                    <a:pt x="9" y="474"/>
                  </a:lnTo>
                  <a:lnTo>
                    <a:pt x="11" y="444"/>
                  </a:lnTo>
                  <a:lnTo>
                    <a:pt x="14" y="415"/>
                  </a:lnTo>
                  <a:lnTo>
                    <a:pt x="18" y="385"/>
                  </a:lnTo>
                  <a:lnTo>
                    <a:pt x="23" y="357"/>
                  </a:lnTo>
                  <a:lnTo>
                    <a:pt x="23" y="357"/>
                  </a:lnTo>
                  <a:lnTo>
                    <a:pt x="25" y="341"/>
                  </a:lnTo>
                  <a:lnTo>
                    <a:pt x="28" y="326"/>
                  </a:lnTo>
                  <a:lnTo>
                    <a:pt x="30" y="295"/>
                  </a:lnTo>
                  <a:lnTo>
                    <a:pt x="33" y="263"/>
                  </a:lnTo>
                  <a:lnTo>
                    <a:pt x="35" y="247"/>
                  </a:lnTo>
                  <a:lnTo>
                    <a:pt x="38" y="232"/>
                  </a:lnTo>
                  <a:lnTo>
                    <a:pt x="38" y="232"/>
                  </a:lnTo>
                  <a:lnTo>
                    <a:pt x="51" y="174"/>
                  </a:lnTo>
                  <a:lnTo>
                    <a:pt x="66" y="116"/>
                  </a:lnTo>
                  <a:lnTo>
                    <a:pt x="66" y="116"/>
                  </a:lnTo>
                  <a:lnTo>
                    <a:pt x="79" y="61"/>
                  </a:lnTo>
                  <a:lnTo>
                    <a:pt x="85" y="3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0" y="3"/>
                  </a:lnTo>
                  <a:lnTo>
                    <a:pt x="88" y="1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2" y="1"/>
                  </a:lnTo>
                  <a:lnTo>
                    <a:pt x="81" y="3"/>
                  </a:lnTo>
                  <a:lnTo>
                    <a:pt x="80" y="4"/>
                  </a:lnTo>
                  <a:lnTo>
                    <a:pt x="8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8" name="Freeform 911"/>
            <p:cNvSpPr/>
            <p:nvPr/>
          </p:nvSpPr>
          <p:spPr bwMode="auto">
            <a:xfrm>
              <a:off x="3457575" y="1241425"/>
              <a:ext cx="104775" cy="455613"/>
            </a:xfrm>
            <a:custGeom>
              <a:avLst/>
              <a:gdLst/>
              <a:ahLst/>
              <a:cxnLst>
                <a:cxn ang="0">
                  <a:pos x="189" y="5"/>
                </a:cxn>
                <a:cxn ang="0">
                  <a:pos x="187" y="12"/>
                </a:cxn>
                <a:cxn ang="0">
                  <a:pos x="185" y="19"/>
                </a:cxn>
                <a:cxn ang="0">
                  <a:pos x="183" y="34"/>
                </a:cxn>
                <a:cxn ang="0">
                  <a:pos x="181" y="47"/>
                </a:cxn>
                <a:cxn ang="0">
                  <a:pos x="173" y="98"/>
                </a:cxn>
                <a:cxn ang="0">
                  <a:pos x="167" y="127"/>
                </a:cxn>
                <a:cxn ang="0">
                  <a:pos x="152" y="182"/>
                </a:cxn>
                <a:cxn ang="0">
                  <a:pos x="142" y="208"/>
                </a:cxn>
                <a:cxn ang="0">
                  <a:pos x="108" y="307"/>
                </a:cxn>
                <a:cxn ang="0">
                  <a:pos x="101" y="334"/>
                </a:cxn>
                <a:cxn ang="0">
                  <a:pos x="88" y="420"/>
                </a:cxn>
                <a:cxn ang="0">
                  <a:pos x="82" y="448"/>
                </a:cxn>
                <a:cxn ang="0">
                  <a:pos x="66" y="533"/>
                </a:cxn>
                <a:cxn ang="0">
                  <a:pos x="41" y="644"/>
                </a:cxn>
                <a:cxn ang="0">
                  <a:pos x="30" y="698"/>
                </a:cxn>
                <a:cxn ang="0">
                  <a:pos x="7" y="804"/>
                </a:cxn>
                <a:cxn ang="0">
                  <a:pos x="0" y="858"/>
                </a:cxn>
                <a:cxn ang="0">
                  <a:pos x="0" y="860"/>
                </a:cxn>
                <a:cxn ang="0">
                  <a:pos x="2" y="862"/>
                </a:cxn>
                <a:cxn ang="0">
                  <a:pos x="7" y="861"/>
                </a:cxn>
                <a:cxn ang="0">
                  <a:pos x="9" y="858"/>
                </a:cxn>
                <a:cxn ang="0">
                  <a:pos x="12" y="830"/>
                </a:cxn>
                <a:cxn ang="0">
                  <a:pos x="29" y="748"/>
                </a:cxn>
                <a:cxn ang="0">
                  <a:pos x="53" y="638"/>
                </a:cxn>
                <a:cxn ang="0">
                  <a:pos x="64" y="580"/>
                </a:cxn>
                <a:cxn ang="0">
                  <a:pos x="89" y="464"/>
                </a:cxn>
                <a:cxn ang="0">
                  <a:pos x="99" y="405"/>
                </a:cxn>
                <a:cxn ang="0">
                  <a:pos x="103" y="379"/>
                </a:cxn>
                <a:cxn ang="0">
                  <a:pos x="113" y="326"/>
                </a:cxn>
                <a:cxn ang="0">
                  <a:pos x="121" y="301"/>
                </a:cxn>
                <a:cxn ang="0">
                  <a:pos x="158" y="195"/>
                </a:cxn>
                <a:cxn ang="0">
                  <a:pos x="174" y="140"/>
                </a:cxn>
                <a:cxn ang="0">
                  <a:pos x="186" y="83"/>
                </a:cxn>
                <a:cxn ang="0">
                  <a:pos x="189" y="60"/>
                </a:cxn>
                <a:cxn ang="0">
                  <a:pos x="192" y="36"/>
                </a:cxn>
                <a:cxn ang="0">
                  <a:pos x="196" y="20"/>
                </a:cxn>
                <a:cxn ang="0">
                  <a:pos x="198" y="5"/>
                </a:cxn>
                <a:cxn ang="0">
                  <a:pos x="198" y="3"/>
                </a:cxn>
                <a:cxn ang="0">
                  <a:pos x="196" y="1"/>
                </a:cxn>
                <a:cxn ang="0">
                  <a:pos x="192" y="1"/>
                </a:cxn>
                <a:cxn ang="0">
                  <a:pos x="190" y="3"/>
                </a:cxn>
                <a:cxn ang="0">
                  <a:pos x="189" y="5"/>
                </a:cxn>
              </a:cxnLst>
              <a:rect l="0" t="0" r="r" b="b"/>
              <a:pathLst>
                <a:path w="198" h="862">
                  <a:moveTo>
                    <a:pt x="189" y="5"/>
                  </a:moveTo>
                  <a:lnTo>
                    <a:pt x="189" y="5"/>
                  </a:lnTo>
                  <a:lnTo>
                    <a:pt x="189" y="9"/>
                  </a:lnTo>
                  <a:lnTo>
                    <a:pt x="187" y="12"/>
                  </a:lnTo>
                  <a:lnTo>
                    <a:pt x="186" y="15"/>
                  </a:lnTo>
                  <a:lnTo>
                    <a:pt x="185" y="19"/>
                  </a:lnTo>
                  <a:lnTo>
                    <a:pt x="185" y="19"/>
                  </a:lnTo>
                  <a:lnTo>
                    <a:pt x="183" y="34"/>
                  </a:lnTo>
                  <a:lnTo>
                    <a:pt x="181" y="47"/>
                  </a:lnTo>
                  <a:lnTo>
                    <a:pt x="181" y="47"/>
                  </a:lnTo>
                  <a:lnTo>
                    <a:pt x="178" y="73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67" y="127"/>
                  </a:lnTo>
                  <a:lnTo>
                    <a:pt x="160" y="154"/>
                  </a:lnTo>
                  <a:lnTo>
                    <a:pt x="152" y="182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08" y="307"/>
                  </a:lnTo>
                  <a:lnTo>
                    <a:pt x="108" y="307"/>
                  </a:lnTo>
                  <a:lnTo>
                    <a:pt x="104" y="321"/>
                  </a:lnTo>
                  <a:lnTo>
                    <a:pt x="101" y="334"/>
                  </a:lnTo>
                  <a:lnTo>
                    <a:pt x="96" y="363"/>
                  </a:lnTo>
                  <a:lnTo>
                    <a:pt x="88" y="420"/>
                  </a:lnTo>
                  <a:lnTo>
                    <a:pt x="88" y="420"/>
                  </a:lnTo>
                  <a:lnTo>
                    <a:pt x="82" y="448"/>
                  </a:lnTo>
                  <a:lnTo>
                    <a:pt x="77" y="476"/>
                  </a:lnTo>
                  <a:lnTo>
                    <a:pt x="66" y="533"/>
                  </a:lnTo>
                  <a:lnTo>
                    <a:pt x="54" y="589"/>
                  </a:lnTo>
                  <a:lnTo>
                    <a:pt x="41" y="644"/>
                  </a:lnTo>
                  <a:lnTo>
                    <a:pt x="41" y="644"/>
                  </a:lnTo>
                  <a:lnTo>
                    <a:pt x="30" y="698"/>
                  </a:lnTo>
                  <a:lnTo>
                    <a:pt x="18" y="751"/>
                  </a:lnTo>
                  <a:lnTo>
                    <a:pt x="7" y="804"/>
                  </a:lnTo>
                  <a:lnTo>
                    <a:pt x="3" y="831"/>
                  </a:lnTo>
                  <a:lnTo>
                    <a:pt x="0" y="858"/>
                  </a:lnTo>
                  <a:lnTo>
                    <a:pt x="0" y="858"/>
                  </a:lnTo>
                  <a:lnTo>
                    <a:pt x="0" y="860"/>
                  </a:lnTo>
                  <a:lnTo>
                    <a:pt x="1" y="861"/>
                  </a:lnTo>
                  <a:lnTo>
                    <a:pt x="2" y="862"/>
                  </a:lnTo>
                  <a:lnTo>
                    <a:pt x="4" y="862"/>
                  </a:lnTo>
                  <a:lnTo>
                    <a:pt x="7" y="861"/>
                  </a:lnTo>
                  <a:lnTo>
                    <a:pt x="8" y="860"/>
                  </a:lnTo>
                  <a:lnTo>
                    <a:pt x="9" y="858"/>
                  </a:lnTo>
                  <a:lnTo>
                    <a:pt x="9" y="858"/>
                  </a:lnTo>
                  <a:lnTo>
                    <a:pt x="12" y="830"/>
                  </a:lnTo>
                  <a:lnTo>
                    <a:pt x="17" y="803"/>
                  </a:lnTo>
                  <a:lnTo>
                    <a:pt x="29" y="748"/>
                  </a:lnTo>
                  <a:lnTo>
                    <a:pt x="40" y="693"/>
                  </a:lnTo>
                  <a:lnTo>
                    <a:pt x="53" y="638"/>
                  </a:lnTo>
                  <a:lnTo>
                    <a:pt x="53" y="638"/>
                  </a:lnTo>
                  <a:lnTo>
                    <a:pt x="64" y="580"/>
                  </a:lnTo>
                  <a:lnTo>
                    <a:pt x="77" y="522"/>
                  </a:lnTo>
                  <a:lnTo>
                    <a:pt x="89" y="464"/>
                  </a:lnTo>
                  <a:lnTo>
                    <a:pt x="95" y="435"/>
                  </a:lnTo>
                  <a:lnTo>
                    <a:pt x="99" y="405"/>
                  </a:lnTo>
                  <a:lnTo>
                    <a:pt x="99" y="405"/>
                  </a:lnTo>
                  <a:lnTo>
                    <a:pt x="103" y="379"/>
                  </a:lnTo>
                  <a:lnTo>
                    <a:pt x="107" y="353"/>
                  </a:lnTo>
                  <a:lnTo>
                    <a:pt x="113" y="326"/>
                  </a:lnTo>
                  <a:lnTo>
                    <a:pt x="121" y="301"/>
                  </a:lnTo>
                  <a:lnTo>
                    <a:pt x="121" y="301"/>
                  </a:lnTo>
                  <a:lnTo>
                    <a:pt x="158" y="195"/>
                  </a:lnTo>
                  <a:lnTo>
                    <a:pt x="158" y="195"/>
                  </a:lnTo>
                  <a:lnTo>
                    <a:pt x="166" y="167"/>
                  </a:lnTo>
                  <a:lnTo>
                    <a:pt x="174" y="140"/>
                  </a:lnTo>
                  <a:lnTo>
                    <a:pt x="181" y="112"/>
                  </a:lnTo>
                  <a:lnTo>
                    <a:pt x="186" y="83"/>
                  </a:lnTo>
                  <a:lnTo>
                    <a:pt x="186" y="83"/>
                  </a:lnTo>
                  <a:lnTo>
                    <a:pt x="189" y="60"/>
                  </a:lnTo>
                  <a:lnTo>
                    <a:pt x="190" y="47"/>
                  </a:lnTo>
                  <a:lnTo>
                    <a:pt x="192" y="36"/>
                  </a:lnTo>
                  <a:lnTo>
                    <a:pt x="192" y="36"/>
                  </a:lnTo>
                  <a:lnTo>
                    <a:pt x="196" y="20"/>
                  </a:lnTo>
                  <a:lnTo>
                    <a:pt x="198" y="12"/>
                  </a:lnTo>
                  <a:lnTo>
                    <a:pt x="198" y="5"/>
                  </a:lnTo>
                  <a:lnTo>
                    <a:pt x="198" y="5"/>
                  </a:lnTo>
                  <a:lnTo>
                    <a:pt x="198" y="3"/>
                  </a:lnTo>
                  <a:lnTo>
                    <a:pt x="197" y="2"/>
                  </a:lnTo>
                  <a:lnTo>
                    <a:pt x="196" y="1"/>
                  </a:lnTo>
                  <a:lnTo>
                    <a:pt x="194" y="0"/>
                  </a:lnTo>
                  <a:lnTo>
                    <a:pt x="192" y="1"/>
                  </a:lnTo>
                  <a:lnTo>
                    <a:pt x="191" y="2"/>
                  </a:lnTo>
                  <a:lnTo>
                    <a:pt x="190" y="3"/>
                  </a:lnTo>
                  <a:lnTo>
                    <a:pt x="189" y="5"/>
                  </a:lnTo>
                  <a:lnTo>
                    <a:pt x="189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9" name="Freeform 912"/>
            <p:cNvSpPr/>
            <p:nvPr/>
          </p:nvSpPr>
          <p:spPr bwMode="auto">
            <a:xfrm>
              <a:off x="3494088" y="1250950"/>
              <a:ext cx="98425" cy="452438"/>
            </a:xfrm>
            <a:custGeom>
              <a:avLst/>
              <a:gdLst/>
              <a:ahLst/>
              <a:cxnLst>
                <a:cxn ang="0">
                  <a:pos x="175" y="5"/>
                </a:cxn>
                <a:cxn ang="0">
                  <a:pos x="174" y="29"/>
                </a:cxn>
                <a:cxn ang="0">
                  <a:pos x="159" y="100"/>
                </a:cxn>
                <a:cxn ang="0">
                  <a:pos x="150" y="153"/>
                </a:cxn>
                <a:cxn ang="0">
                  <a:pos x="141" y="207"/>
                </a:cxn>
                <a:cxn ang="0">
                  <a:pos x="121" y="315"/>
                </a:cxn>
                <a:cxn ang="0">
                  <a:pos x="104" y="426"/>
                </a:cxn>
                <a:cxn ang="0">
                  <a:pos x="99" y="449"/>
                </a:cxn>
                <a:cxn ang="0">
                  <a:pos x="93" y="472"/>
                </a:cxn>
                <a:cxn ang="0">
                  <a:pos x="91" y="488"/>
                </a:cxn>
                <a:cxn ang="0">
                  <a:pos x="81" y="531"/>
                </a:cxn>
                <a:cxn ang="0">
                  <a:pos x="51" y="644"/>
                </a:cxn>
                <a:cxn ang="0">
                  <a:pos x="44" y="672"/>
                </a:cxn>
                <a:cxn ang="0">
                  <a:pos x="19" y="753"/>
                </a:cxn>
                <a:cxn ang="0">
                  <a:pos x="13" y="780"/>
                </a:cxn>
                <a:cxn ang="0">
                  <a:pos x="7" y="806"/>
                </a:cxn>
                <a:cxn ang="0">
                  <a:pos x="0" y="838"/>
                </a:cxn>
                <a:cxn ang="0">
                  <a:pos x="0" y="848"/>
                </a:cxn>
                <a:cxn ang="0">
                  <a:pos x="1" y="853"/>
                </a:cxn>
                <a:cxn ang="0">
                  <a:pos x="4" y="854"/>
                </a:cxn>
                <a:cxn ang="0">
                  <a:pos x="7" y="853"/>
                </a:cxn>
                <a:cxn ang="0">
                  <a:pos x="9" y="848"/>
                </a:cxn>
                <a:cxn ang="0">
                  <a:pos x="10" y="837"/>
                </a:cxn>
                <a:cxn ang="0">
                  <a:pos x="18" y="800"/>
                </a:cxn>
                <a:cxn ang="0">
                  <a:pos x="23" y="774"/>
                </a:cxn>
                <a:cxn ang="0">
                  <a:pos x="30" y="747"/>
                </a:cxn>
                <a:cxn ang="0">
                  <a:pos x="63" y="638"/>
                </a:cxn>
                <a:cxn ang="0">
                  <a:pos x="92" y="525"/>
                </a:cxn>
                <a:cxn ang="0">
                  <a:pos x="98" y="500"/>
                </a:cxn>
                <a:cxn ang="0">
                  <a:pos x="102" y="476"/>
                </a:cxn>
                <a:cxn ang="0">
                  <a:pos x="109" y="447"/>
                </a:cxn>
                <a:cxn ang="0">
                  <a:pos x="115" y="419"/>
                </a:cxn>
                <a:cxn ang="0">
                  <a:pos x="131" y="309"/>
                </a:cxn>
                <a:cxn ang="0">
                  <a:pos x="151" y="201"/>
                </a:cxn>
                <a:cxn ang="0">
                  <a:pos x="160" y="147"/>
                </a:cxn>
                <a:cxn ang="0">
                  <a:pos x="170" y="93"/>
                </a:cxn>
                <a:cxn ang="0">
                  <a:pos x="183" y="27"/>
                </a:cxn>
                <a:cxn ang="0">
                  <a:pos x="185" y="5"/>
                </a:cxn>
                <a:cxn ang="0">
                  <a:pos x="184" y="3"/>
                </a:cxn>
                <a:cxn ang="0">
                  <a:pos x="182" y="0"/>
                </a:cxn>
                <a:cxn ang="0">
                  <a:pos x="178" y="0"/>
                </a:cxn>
                <a:cxn ang="0">
                  <a:pos x="176" y="3"/>
                </a:cxn>
                <a:cxn ang="0">
                  <a:pos x="175" y="5"/>
                </a:cxn>
              </a:cxnLst>
              <a:rect l="0" t="0" r="r" b="b"/>
              <a:pathLst>
                <a:path w="185" h="854">
                  <a:moveTo>
                    <a:pt x="175" y="5"/>
                  </a:moveTo>
                  <a:lnTo>
                    <a:pt x="175" y="5"/>
                  </a:lnTo>
                  <a:lnTo>
                    <a:pt x="175" y="17"/>
                  </a:lnTo>
                  <a:lnTo>
                    <a:pt x="174" y="29"/>
                  </a:lnTo>
                  <a:lnTo>
                    <a:pt x="170" y="52"/>
                  </a:lnTo>
                  <a:lnTo>
                    <a:pt x="159" y="100"/>
                  </a:lnTo>
                  <a:lnTo>
                    <a:pt x="159" y="100"/>
                  </a:lnTo>
                  <a:lnTo>
                    <a:pt x="150" y="153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30" y="261"/>
                  </a:lnTo>
                  <a:lnTo>
                    <a:pt x="121" y="315"/>
                  </a:lnTo>
                  <a:lnTo>
                    <a:pt x="104" y="426"/>
                  </a:lnTo>
                  <a:lnTo>
                    <a:pt x="104" y="426"/>
                  </a:lnTo>
                  <a:lnTo>
                    <a:pt x="101" y="437"/>
                  </a:lnTo>
                  <a:lnTo>
                    <a:pt x="99" y="449"/>
                  </a:lnTo>
                  <a:lnTo>
                    <a:pt x="96" y="461"/>
                  </a:lnTo>
                  <a:lnTo>
                    <a:pt x="93" y="472"/>
                  </a:lnTo>
                  <a:lnTo>
                    <a:pt x="93" y="472"/>
                  </a:lnTo>
                  <a:lnTo>
                    <a:pt x="91" y="488"/>
                  </a:lnTo>
                  <a:lnTo>
                    <a:pt x="88" y="502"/>
                  </a:lnTo>
                  <a:lnTo>
                    <a:pt x="81" y="531"/>
                  </a:lnTo>
                  <a:lnTo>
                    <a:pt x="81" y="531"/>
                  </a:lnTo>
                  <a:lnTo>
                    <a:pt x="51" y="644"/>
                  </a:lnTo>
                  <a:lnTo>
                    <a:pt x="51" y="644"/>
                  </a:lnTo>
                  <a:lnTo>
                    <a:pt x="44" y="672"/>
                  </a:lnTo>
                  <a:lnTo>
                    <a:pt x="35" y="699"/>
                  </a:lnTo>
                  <a:lnTo>
                    <a:pt x="19" y="753"/>
                  </a:lnTo>
                  <a:lnTo>
                    <a:pt x="19" y="753"/>
                  </a:lnTo>
                  <a:lnTo>
                    <a:pt x="13" y="780"/>
                  </a:lnTo>
                  <a:lnTo>
                    <a:pt x="7" y="806"/>
                  </a:lnTo>
                  <a:lnTo>
                    <a:pt x="7" y="806"/>
                  </a:lnTo>
                  <a:lnTo>
                    <a:pt x="2" y="828"/>
                  </a:lnTo>
                  <a:lnTo>
                    <a:pt x="0" y="838"/>
                  </a:lnTo>
                  <a:lnTo>
                    <a:pt x="0" y="848"/>
                  </a:lnTo>
                  <a:lnTo>
                    <a:pt x="0" y="848"/>
                  </a:lnTo>
                  <a:lnTo>
                    <a:pt x="0" y="851"/>
                  </a:lnTo>
                  <a:lnTo>
                    <a:pt x="1" y="853"/>
                  </a:lnTo>
                  <a:lnTo>
                    <a:pt x="2" y="853"/>
                  </a:lnTo>
                  <a:lnTo>
                    <a:pt x="4" y="854"/>
                  </a:lnTo>
                  <a:lnTo>
                    <a:pt x="6" y="853"/>
                  </a:lnTo>
                  <a:lnTo>
                    <a:pt x="7" y="853"/>
                  </a:lnTo>
                  <a:lnTo>
                    <a:pt x="8" y="851"/>
                  </a:lnTo>
                  <a:lnTo>
                    <a:pt x="9" y="848"/>
                  </a:lnTo>
                  <a:lnTo>
                    <a:pt x="9" y="848"/>
                  </a:lnTo>
                  <a:lnTo>
                    <a:pt x="10" y="837"/>
                  </a:lnTo>
                  <a:lnTo>
                    <a:pt x="13" y="825"/>
                  </a:lnTo>
                  <a:lnTo>
                    <a:pt x="18" y="800"/>
                  </a:lnTo>
                  <a:lnTo>
                    <a:pt x="18" y="800"/>
                  </a:lnTo>
                  <a:lnTo>
                    <a:pt x="23" y="774"/>
                  </a:lnTo>
                  <a:lnTo>
                    <a:pt x="30" y="747"/>
                  </a:lnTo>
                  <a:lnTo>
                    <a:pt x="30" y="747"/>
                  </a:lnTo>
                  <a:lnTo>
                    <a:pt x="47" y="693"/>
                  </a:lnTo>
                  <a:lnTo>
                    <a:pt x="63" y="638"/>
                  </a:lnTo>
                  <a:lnTo>
                    <a:pt x="63" y="638"/>
                  </a:lnTo>
                  <a:lnTo>
                    <a:pt x="92" y="525"/>
                  </a:lnTo>
                  <a:lnTo>
                    <a:pt x="92" y="525"/>
                  </a:lnTo>
                  <a:lnTo>
                    <a:pt x="98" y="500"/>
                  </a:lnTo>
                  <a:lnTo>
                    <a:pt x="102" y="476"/>
                  </a:lnTo>
                  <a:lnTo>
                    <a:pt x="102" y="476"/>
                  </a:lnTo>
                  <a:lnTo>
                    <a:pt x="105" y="461"/>
                  </a:lnTo>
                  <a:lnTo>
                    <a:pt x="109" y="447"/>
                  </a:lnTo>
                  <a:lnTo>
                    <a:pt x="112" y="433"/>
                  </a:lnTo>
                  <a:lnTo>
                    <a:pt x="115" y="419"/>
                  </a:lnTo>
                  <a:lnTo>
                    <a:pt x="115" y="419"/>
                  </a:lnTo>
                  <a:lnTo>
                    <a:pt x="131" y="309"/>
                  </a:lnTo>
                  <a:lnTo>
                    <a:pt x="141" y="255"/>
                  </a:lnTo>
                  <a:lnTo>
                    <a:pt x="151" y="201"/>
                  </a:lnTo>
                  <a:lnTo>
                    <a:pt x="151" y="201"/>
                  </a:lnTo>
                  <a:lnTo>
                    <a:pt x="160" y="147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80" y="50"/>
                  </a:lnTo>
                  <a:lnTo>
                    <a:pt x="183" y="27"/>
                  </a:lnTo>
                  <a:lnTo>
                    <a:pt x="184" y="16"/>
                  </a:lnTo>
                  <a:lnTo>
                    <a:pt x="185" y="5"/>
                  </a:lnTo>
                  <a:lnTo>
                    <a:pt x="185" y="5"/>
                  </a:lnTo>
                  <a:lnTo>
                    <a:pt x="184" y="3"/>
                  </a:lnTo>
                  <a:lnTo>
                    <a:pt x="183" y="1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78" y="0"/>
                  </a:lnTo>
                  <a:lnTo>
                    <a:pt x="177" y="1"/>
                  </a:lnTo>
                  <a:lnTo>
                    <a:pt x="176" y="3"/>
                  </a:lnTo>
                  <a:lnTo>
                    <a:pt x="175" y="5"/>
                  </a:lnTo>
                  <a:lnTo>
                    <a:pt x="1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0" name="Freeform 913"/>
            <p:cNvSpPr/>
            <p:nvPr/>
          </p:nvSpPr>
          <p:spPr bwMode="auto">
            <a:xfrm>
              <a:off x="3532188" y="1266825"/>
              <a:ext cx="103188" cy="504825"/>
            </a:xfrm>
            <a:custGeom>
              <a:avLst/>
              <a:gdLst/>
              <a:ahLst/>
              <a:cxnLst>
                <a:cxn ang="0">
                  <a:pos x="185" y="5"/>
                </a:cxn>
                <a:cxn ang="0">
                  <a:pos x="181" y="67"/>
                </a:cxn>
                <a:cxn ang="0">
                  <a:pos x="169" y="127"/>
                </a:cxn>
                <a:cxn ang="0">
                  <a:pos x="153" y="187"/>
                </a:cxn>
                <a:cxn ang="0">
                  <a:pos x="136" y="246"/>
                </a:cxn>
                <a:cxn ang="0">
                  <a:pos x="129" y="273"/>
                </a:cxn>
                <a:cxn ang="0">
                  <a:pos x="124" y="327"/>
                </a:cxn>
                <a:cxn ang="0">
                  <a:pos x="123" y="355"/>
                </a:cxn>
                <a:cxn ang="0">
                  <a:pos x="118" y="418"/>
                </a:cxn>
                <a:cxn ang="0">
                  <a:pos x="108" y="481"/>
                </a:cxn>
                <a:cxn ang="0">
                  <a:pos x="101" y="511"/>
                </a:cxn>
                <a:cxn ang="0">
                  <a:pos x="74" y="596"/>
                </a:cxn>
                <a:cxn ang="0">
                  <a:pos x="65" y="627"/>
                </a:cxn>
                <a:cxn ang="0">
                  <a:pos x="53" y="691"/>
                </a:cxn>
                <a:cxn ang="0">
                  <a:pos x="47" y="723"/>
                </a:cxn>
                <a:cxn ang="0">
                  <a:pos x="23" y="846"/>
                </a:cxn>
                <a:cxn ang="0">
                  <a:pos x="20" y="863"/>
                </a:cxn>
                <a:cxn ang="0">
                  <a:pos x="14" y="897"/>
                </a:cxn>
                <a:cxn ang="0">
                  <a:pos x="9" y="913"/>
                </a:cxn>
                <a:cxn ang="0">
                  <a:pos x="6" y="922"/>
                </a:cxn>
                <a:cxn ang="0">
                  <a:pos x="1" y="939"/>
                </a:cxn>
                <a:cxn ang="0">
                  <a:pos x="0" y="949"/>
                </a:cxn>
                <a:cxn ang="0">
                  <a:pos x="2" y="952"/>
                </a:cxn>
                <a:cxn ang="0">
                  <a:pos x="6" y="954"/>
                </a:cxn>
                <a:cxn ang="0">
                  <a:pos x="9" y="952"/>
                </a:cxn>
                <a:cxn ang="0">
                  <a:pos x="11" y="949"/>
                </a:cxn>
                <a:cxn ang="0">
                  <a:pos x="12" y="937"/>
                </a:cxn>
                <a:cxn ang="0">
                  <a:pos x="18" y="914"/>
                </a:cxn>
                <a:cxn ang="0">
                  <a:pos x="21" y="903"/>
                </a:cxn>
                <a:cxn ang="0">
                  <a:pos x="33" y="840"/>
                </a:cxn>
                <a:cxn ang="0">
                  <a:pos x="47" y="774"/>
                </a:cxn>
                <a:cxn ang="0">
                  <a:pos x="59" y="709"/>
                </a:cxn>
                <a:cxn ang="0">
                  <a:pos x="71" y="650"/>
                </a:cxn>
                <a:cxn ang="0">
                  <a:pos x="85" y="591"/>
                </a:cxn>
                <a:cxn ang="0">
                  <a:pos x="94" y="563"/>
                </a:cxn>
                <a:cxn ang="0">
                  <a:pos x="105" y="534"/>
                </a:cxn>
                <a:cxn ang="0">
                  <a:pos x="114" y="500"/>
                </a:cxn>
                <a:cxn ang="0">
                  <a:pos x="120" y="465"/>
                </a:cxn>
                <a:cxn ang="0">
                  <a:pos x="128" y="407"/>
                </a:cxn>
                <a:cxn ang="0">
                  <a:pos x="135" y="320"/>
                </a:cxn>
                <a:cxn ang="0">
                  <a:pos x="143" y="262"/>
                </a:cxn>
                <a:cxn ang="0">
                  <a:pos x="150" y="233"/>
                </a:cxn>
                <a:cxn ang="0">
                  <a:pos x="167" y="177"/>
                </a:cxn>
                <a:cxn ang="0">
                  <a:pos x="181" y="120"/>
                </a:cxn>
                <a:cxn ang="0">
                  <a:pos x="191" y="63"/>
                </a:cxn>
                <a:cxn ang="0">
                  <a:pos x="196" y="5"/>
                </a:cxn>
                <a:cxn ang="0">
                  <a:pos x="195" y="3"/>
                </a:cxn>
                <a:cxn ang="0">
                  <a:pos x="192" y="1"/>
                </a:cxn>
                <a:cxn ang="0">
                  <a:pos x="188" y="1"/>
                </a:cxn>
                <a:cxn ang="0">
                  <a:pos x="186" y="3"/>
                </a:cxn>
                <a:cxn ang="0">
                  <a:pos x="185" y="5"/>
                </a:cxn>
              </a:cxnLst>
              <a:rect l="0" t="0" r="r" b="b"/>
              <a:pathLst>
                <a:path w="196" h="954">
                  <a:moveTo>
                    <a:pt x="185" y="5"/>
                  </a:moveTo>
                  <a:lnTo>
                    <a:pt x="185" y="5"/>
                  </a:lnTo>
                  <a:lnTo>
                    <a:pt x="184" y="36"/>
                  </a:lnTo>
                  <a:lnTo>
                    <a:pt x="181" y="67"/>
                  </a:lnTo>
                  <a:lnTo>
                    <a:pt x="176" y="97"/>
                  </a:lnTo>
                  <a:lnTo>
                    <a:pt x="169" y="127"/>
                  </a:lnTo>
                  <a:lnTo>
                    <a:pt x="162" y="157"/>
                  </a:lnTo>
                  <a:lnTo>
                    <a:pt x="153" y="187"/>
                  </a:lnTo>
                  <a:lnTo>
                    <a:pt x="136" y="246"/>
                  </a:lnTo>
                  <a:lnTo>
                    <a:pt x="136" y="246"/>
                  </a:lnTo>
                  <a:lnTo>
                    <a:pt x="133" y="261"/>
                  </a:lnTo>
                  <a:lnTo>
                    <a:pt x="129" y="273"/>
                  </a:lnTo>
                  <a:lnTo>
                    <a:pt x="126" y="300"/>
                  </a:lnTo>
                  <a:lnTo>
                    <a:pt x="124" y="327"/>
                  </a:lnTo>
                  <a:lnTo>
                    <a:pt x="123" y="355"/>
                  </a:lnTo>
                  <a:lnTo>
                    <a:pt x="123" y="355"/>
                  </a:lnTo>
                  <a:lnTo>
                    <a:pt x="121" y="386"/>
                  </a:lnTo>
                  <a:lnTo>
                    <a:pt x="118" y="418"/>
                  </a:lnTo>
                  <a:lnTo>
                    <a:pt x="113" y="449"/>
                  </a:lnTo>
                  <a:lnTo>
                    <a:pt x="108" y="481"/>
                  </a:lnTo>
                  <a:lnTo>
                    <a:pt x="108" y="481"/>
                  </a:lnTo>
                  <a:lnTo>
                    <a:pt x="101" y="511"/>
                  </a:lnTo>
                  <a:lnTo>
                    <a:pt x="92" y="538"/>
                  </a:lnTo>
                  <a:lnTo>
                    <a:pt x="74" y="596"/>
                  </a:lnTo>
                  <a:lnTo>
                    <a:pt x="74" y="596"/>
                  </a:lnTo>
                  <a:lnTo>
                    <a:pt x="65" y="627"/>
                  </a:lnTo>
                  <a:lnTo>
                    <a:pt x="58" y="659"/>
                  </a:lnTo>
                  <a:lnTo>
                    <a:pt x="53" y="691"/>
                  </a:lnTo>
                  <a:lnTo>
                    <a:pt x="47" y="723"/>
                  </a:lnTo>
                  <a:lnTo>
                    <a:pt x="47" y="723"/>
                  </a:lnTo>
                  <a:lnTo>
                    <a:pt x="34" y="784"/>
                  </a:lnTo>
                  <a:lnTo>
                    <a:pt x="23" y="846"/>
                  </a:lnTo>
                  <a:lnTo>
                    <a:pt x="23" y="846"/>
                  </a:lnTo>
                  <a:lnTo>
                    <a:pt x="20" y="863"/>
                  </a:lnTo>
                  <a:lnTo>
                    <a:pt x="18" y="880"/>
                  </a:lnTo>
                  <a:lnTo>
                    <a:pt x="14" y="897"/>
                  </a:lnTo>
                  <a:lnTo>
                    <a:pt x="12" y="905"/>
                  </a:lnTo>
                  <a:lnTo>
                    <a:pt x="9" y="913"/>
                  </a:lnTo>
                  <a:lnTo>
                    <a:pt x="9" y="913"/>
                  </a:lnTo>
                  <a:lnTo>
                    <a:pt x="6" y="922"/>
                  </a:lnTo>
                  <a:lnTo>
                    <a:pt x="3" y="931"/>
                  </a:lnTo>
                  <a:lnTo>
                    <a:pt x="1" y="939"/>
                  </a:lnTo>
                  <a:lnTo>
                    <a:pt x="0" y="949"/>
                  </a:lnTo>
                  <a:lnTo>
                    <a:pt x="0" y="949"/>
                  </a:lnTo>
                  <a:lnTo>
                    <a:pt x="1" y="951"/>
                  </a:lnTo>
                  <a:lnTo>
                    <a:pt x="2" y="952"/>
                  </a:lnTo>
                  <a:lnTo>
                    <a:pt x="3" y="953"/>
                  </a:lnTo>
                  <a:lnTo>
                    <a:pt x="6" y="954"/>
                  </a:lnTo>
                  <a:lnTo>
                    <a:pt x="7" y="953"/>
                  </a:lnTo>
                  <a:lnTo>
                    <a:pt x="9" y="952"/>
                  </a:lnTo>
                  <a:lnTo>
                    <a:pt x="10" y="951"/>
                  </a:lnTo>
                  <a:lnTo>
                    <a:pt x="11" y="949"/>
                  </a:lnTo>
                  <a:lnTo>
                    <a:pt x="11" y="949"/>
                  </a:lnTo>
                  <a:lnTo>
                    <a:pt x="12" y="937"/>
                  </a:lnTo>
                  <a:lnTo>
                    <a:pt x="15" y="926"/>
                  </a:lnTo>
                  <a:lnTo>
                    <a:pt x="18" y="914"/>
                  </a:lnTo>
                  <a:lnTo>
                    <a:pt x="21" y="903"/>
                  </a:lnTo>
                  <a:lnTo>
                    <a:pt x="21" y="903"/>
                  </a:lnTo>
                  <a:lnTo>
                    <a:pt x="27" y="871"/>
                  </a:lnTo>
                  <a:lnTo>
                    <a:pt x="33" y="840"/>
                  </a:lnTo>
                  <a:lnTo>
                    <a:pt x="33" y="840"/>
                  </a:lnTo>
                  <a:lnTo>
                    <a:pt x="47" y="774"/>
                  </a:lnTo>
                  <a:lnTo>
                    <a:pt x="53" y="741"/>
                  </a:lnTo>
                  <a:lnTo>
                    <a:pt x="59" y="709"/>
                  </a:lnTo>
                  <a:lnTo>
                    <a:pt x="59" y="709"/>
                  </a:lnTo>
                  <a:lnTo>
                    <a:pt x="71" y="650"/>
                  </a:lnTo>
                  <a:lnTo>
                    <a:pt x="77" y="620"/>
                  </a:lnTo>
                  <a:lnTo>
                    <a:pt x="85" y="591"/>
                  </a:lnTo>
                  <a:lnTo>
                    <a:pt x="85" y="591"/>
                  </a:lnTo>
                  <a:lnTo>
                    <a:pt x="94" y="563"/>
                  </a:lnTo>
                  <a:lnTo>
                    <a:pt x="105" y="534"/>
                  </a:lnTo>
                  <a:lnTo>
                    <a:pt x="105" y="534"/>
                  </a:lnTo>
                  <a:lnTo>
                    <a:pt x="110" y="518"/>
                  </a:lnTo>
                  <a:lnTo>
                    <a:pt x="114" y="500"/>
                  </a:lnTo>
                  <a:lnTo>
                    <a:pt x="120" y="465"/>
                  </a:lnTo>
                  <a:lnTo>
                    <a:pt x="120" y="465"/>
                  </a:lnTo>
                  <a:lnTo>
                    <a:pt x="125" y="436"/>
                  </a:lnTo>
                  <a:lnTo>
                    <a:pt x="128" y="407"/>
                  </a:lnTo>
                  <a:lnTo>
                    <a:pt x="133" y="348"/>
                  </a:lnTo>
                  <a:lnTo>
                    <a:pt x="135" y="320"/>
                  </a:lnTo>
                  <a:lnTo>
                    <a:pt x="138" y="291"/>
                  </a:lnTo>
                  <a:lnTo>
                    <a:pt x="143" y="262"/>
                  </a:lnTo>
                  <a:lnTo>
                    <a:pt x="146" y="247"/>
                  </a:lnTo>
                  <a:lnTo>
                    <a:pt x="150" y="233"/>
                  </a:lnTo>
                  <a:lnTo>
                    <a:pt x="150" y="233"/>
                  </a:lnTo>
                  <a:lnTo>
                    <a:pt x="167" y="177"/>
                  </a:lnTo>
                  <a:lnTo>
                    <a:pt x="174" y="149"/>
                  </a:lnTo>
                  <a:lnTo>
                    <a:pt x="181" y="120"/>
                  </a:lnTo>
                  <a:lnTo>
                    <a:pt x="186" y="92"/>
                  </a:lnTo>
                  <a:lnTo>
                    <a:pt x="191" y="63"/>
                  </a:lnTo>
                  <a:lnTo>
                    <a:pt x="195" y="34"/>
                  </a:lnTo>
                  <a:lnTo>
                    <a:pt x="196" y="5"/>
                  </a:lnTo>
                  <a:lnTo>
                    <a:pt x="196" y="5"/>
                  </a:lnTo>
                  <a:lnTo>
                    <a:pt x="195" y="3"/>
                  </a:lnTo>
                  <a:lnTo>
                    <a:pt x="194" y="1"/>
                  </a:lnTo>
                  <a:lnTo>
                    <a:pt x="192" y="1"/>
                  </a:lnTo>
                  <a:lnTo>
                    <a:pt x="190" y="0"/>
                  </a:lnTo>
                  <a:lnTo>
                    <a:pt x="188" y="1"/>
                  </a:lnTo>
                  <a:lnTo>
                    <a:pt x="187" y="1"/>
                  </a:lnTo>
                  <a:lnTo>
                    <a:pt x="186" y="3"/>
                  </a:lnTo>
                  <a:lnTo>
                    <a:pt x="185" y="5"/>
                  </a:lnTo>
                  <a:lnTo>
                    <a:pt x="18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1" name="Freeform 914"/>
            <p:cNvSpPr/>
            <p:nvPr/>
          </p:nvSpPr>
          <p:spPr bwMode="auto">
            <a:xfrm>
              <a:off x="3570288" y="1301750"/>
              <a:ext cx="96838" cy="488950"/>
            </a:xfrm>
            <a:custGeom>
              <a:avLst/>
              <a:gdLst/>
              <a:ahLst/>
              <a:cxnLst>
                <a:cxn ang="0">
                  <a:pos x="175" y="5"/>
                </a:cxn>
                <a:cxn ang="0">
                  <a:pos x="172" y="13"/>
                </a:cxn>
                <a:cxn ang="0">
                  <a:pos x="163" y="30"/>
                </a:cxn>
                <a:cxn ang="0">
                  <a:pos x="161" y="39"/>
                </a:cxn>
                <a:cxn ang="0">
                  <a:pos x="161" y="62"/>
                </a:cxn>
                <a:cxn ang="0">
                  <a:pos x="159" y="87"/>
                </a:cxn>
                <a:cxn ang="0">
                  <a:pos x="149" y="148"/>
                </a:cxn>
                <a:cxn ang="0">
                  <a:pos x="146" y="164"/>
                </a:cxn>
                <a:cxn ang="0">
                  <a:pos x="138" y="193"/>
                </a:cxn>
                <a:cxn ang="0">
                  <a:pos x="135" y="207"/>
                </a:cxn>
                <a:cxn ang="0">
                  <a:pos x="128" y="268"/>
                </a:cxn>
                <a:cxn ang="0">
                  <a:pos x="117" y="361"/>
                </a:cxn>
                <a:cxn ang="0">
                  <a:pos x="106" y="422"/>
                </a:cxn>
                <a:cxn ang="0">
                  <a:pos x="99" y="452"/>
                </a:cxn>
                <a:cxn ang="0">
                  <a:pos x="72" y="538"/>
                </a:cxn>
                <a:cxn ang="0">
                  <a:pos x="64" y="568"/>
                </a:cxn>
                <a:cxn ang="0">
                  <a:pos x="50" y="630"/>
                </a:cxn>
                <a:cxn ang="0">
                  <a:pos x="38" y="691"/>
                </a:cxn>
                <a:cxn ang="0">
                  <a:pos x="15" y="809"/>
                </a:cxn>
                <a:cxn ang="0">
                  <a:pos x="6" y="865"/>
                </a:cxn>
                <a:cxn ang="0">
                  <a:pos x="1" y="906"/>
                </a:cxn>
                <a:cxn ang="0">
                  <a:pos x="0" y="921"/>
                </a:cxn>
                <a:cxn ang="0">
                  <a:pos x="2" y="924"/>
                </a:cxn>
                <a:cxn ang="0">
                  <a:pos x="5" y="925"/>
                </a:cxn>
                <a:cxn ang="0">
                  <a:pos x="8" y="924"/>
                </a:cxn>
                <a:cxn ang="0">
                  <a:pos x="9" y="921"/>
                </a:cxn>
                <a:cxn ang="0">
                  <a:pos x="10" y="906"/>
                </a:cxn>
                <a:cxn ang="0">
                  <a:pos x="13" y="875"/>
                </a:cxn>
                <a:cxn ang="0">
                  <a:pos x="16" y="862"/>
                </a:cxn>
                <a:cxn ang="0">
                  <a:pos x="25" y="803"/>
                </a:cxn>
                <a:cxn ang="0">
                  <a:pos x="31" y="774"/>
                </a:cxn>
                <a:cxn ang="0">
                  <a:pos x="48" y="685"/>
                </a:cxn>
                <a:cxn ang="0">
                  <a:pos x="62" y="623"/>
                </a:cxn>
                <a:cxn ang="0">
                  <a:pos x="75" y="560"/>
                </a:cxn>
                <a:cxn ang="0">
                  <a:pos x="83" y="531"/>
                </a:cxn>
                <a:cxn ang="0">
                  <a:pos x="110" y="446"/>
                </a:cxn>
                <a:cxn ang="0">
                  <a:pos x="117" y="417"/>
                </a:cxn>
                <a:cxn ang="0">
                  <a:pos x="129" y="355"/>
                </a:cxn>
                <a:cxn ang="0">
                  <a:pos x="138" y="262"/>
                </a:cxn>
                <a:cxn ang="0">
                  <a:pos x="145" y="201"/>
                </a:cxn>
                <a:cxn ang="0">
                  <a:pos x="148" y="186"/>
                </a:cxn>
                <a:cxn ang="0">
                  <a:pos x="157" y="157"/>
                </a:cxn>
                <a:cxn ang="0">
                  <a:pos x="161" y="143"/>
                </a:cxn>
                <a:cxn ang="0">
                  <a:pos x="167" y="94"/>
                </a:cxn>
                <a:cxn ang="0">
                  <a:pos x="169" y="70"/>
                </a:cxn>
                <a:cxn ang="0">
                  <a:pos x="171" y="45"/>
                </a:cxn>
                <a:cxn ang="0">
                  <a:pos x="172" y="36"/>
                </a:cxn>
                <a:cxn ang="0">
                  <a:pos x="181" y="17"/>
                </a:cxn>
                <a:cxn ang="0">
                  <a:pos x="185" y="7"/>
                </a:cxn>
                <a:cxn ang="0">
                  <a:pos x="185" y="5"/>
                </a:cxn>
                <a:cxn ang="0">
                  <a:pos x="180" y="1"/>
                </a:cxn>
                <a:cxn ang="0">
                  <a:pos x="177" y="1"/>
                </a:cxn>
                <a:cxn ang="0">
                  <a:pos x="175" y="5"/>
                </a:cxn>
              </a:cxnLst>
              <a:rect l="0" t="0" r="r" b="b"/>
              <a:pathLst>
                <a:path w="185" h="925">
                  <a:moveTo>
                    <a:pt x="175" y="5"/>
                  </a:moveTo>
                  <a:lnTo>
                    <a:pt x="175" y="5"/>
                  </a:lnTo>
                  <a:lnTo>
                    <a:pt x="174" y="9"/>
                  </a:lnTo>
                  <a:lnTo>
                    <a:pt x="172" y="13"/>
                  </a:lnTo>
                  <a:lnTo>
                    <a:pt x="168" y="22"/>
                  </a:lnTo>
                  <a:lnTo>
                    <a:pt x="163" y="30"/>
                  </a:lnTo>
                  <a:lnTo>
                    <a:pt x="162" y="35"/>
                  </a:lnTo>
                  <a:lnTo>
                    <a:pt x="161" y="39"/>
                  </a:lnTo>
                  <a:lnTo>
                    <a:pt x="161" y="39"/>
                  </a:lnTo>
                  <a:lnTo>
                    <a:pt x="161" y="62"/>
                  </a:lnTo>
                  <a:lnTo>
                    <a:pt x="159" y="87"/>
                  </a:lnTo>
                  <a:lnTo>
                    <a:pt x="159" y="87"/>
                  </a:lnTo>
                  <a:lnTo>
                    <a:pt x="155" y="118"/>
                  </a:lnTo>
                  <a:lnTo>
                    <a:pt x="149" y="148"/>
                  </a:lnTo>
                  <a:lnTo>
                    <a:pt x="149" y="148"/>
                  </a:lnTo>
                  <a:lnTo>
                    <a:pt x="146" y="164"/>
                  </a:lnTo>
                  <a:lnTo>
                    <a:pt x="142" y="178"/>
                  </a:lnTo>
                  <a:lnTo>
                    <a:pt x="138" y="193"/>
                  </a:lnTo>
                  <a:lnTo>
                    <a:pt x="135" y="207"/>
                  </a:lnTo>
                  <a:lnTo>
                    <a:pt x="135" y="207"/>
                  </a:lnTo>
                  <a:lnTo>
                    <a:pt x="131" y="238"/>
                  </a:lnTo>
                  <a:lnTo>
                    <a:pt x="128" y="268"/>
                  </a:lnTo>
                  <a:lnTo>
                    <a:pt x="122" y="330"/>
                  </a:lnTo>
                  <a:lnTo>
                    <a:pt x="117" y="361"/>
                  </a:lnTo>
                  <a:lnTo>
                    <a:pt x="112" y="392"/>
                  </a:lnTo>
                  <a:lnTo>
                    <a:pt x="106" y="422"/>
                  </a:lnTo>
                  <a:lnTo>
                    <a:pt x="99" y="452"/>
                  </a:lnTo>
                  <a:lnTo>
                    <a:pt x="99" y="452"/>
                  </a:lnTo>
                  <a:lnTo>
                    <a:pt x="80" y="510"/>
                  </a:lnTo>
                  <a:lnTo>
                    <a:pt x="72" y="538"/>
                  </a:lnTo>
                  <a:lnTo>
                    <a:pt x="64" y="568"/>
                  </a:lnTo>
                  <a:lnTo>
                    <a:pt x="64" y="568"/>
                  </a:lnTo>
                  <a:lnTo>
                    <a:pt x="56" y="599"/>
                  </a:lnTo>
                  <a:lnTo>
                    <a:pt x="50" y="630"/>
                  </a:lnTo>
                  <a:lnTo>
                    <a:pt x="38" y="691"/>
                  </a:lnTo>
                  <a:lnTo>
                    <a:pt x="38" y="691"/>
                  </a:lnTo>
                  <a:lnTo>
                    <a:pt x="25" y="750"/>
                  </a:lnTo>
                  <a:lnTo>
                    <a:pt x="15" y="809"/>
                  </a:lnTo>
                  <a:lnTo>
                    <a:pt x="15" y="809"/>
                  </a:lnTo>
                  <a:lnTo>
                    <a:pt x="6" y="865"/>
                  </a:lnTo>
                  <a:lnTo>
                    <a:pt x="2" y="893"/>
                  </a:lnTo>
                  <a:lnTo>
                    <a:pt x="1" y="906"/>
                  </a:lnTo>
                  <a:lnTo>
                    <a:pt x="0" y="921"/>
                  </a:lnTo>
                  <a:lnTo>
                    <a:pt x="0" y="921"/>
                  </a:lnTo>
                  <a:lnTo>
                    <a:pt x="1" y="923"/>
                  </a:lnTo>
                  <a:lnTo>
                    <a:pt x="2" y="924"/>
                  </a:lnTo>
                  <a:lnTo>
                    <a:pt x="3" y="925"/>
                  </a:lnTo>
                  <a:lnTo>
                    <a:pt x="5" y="925"/>
                  </a:lnTo>
                  <a:lnTo>
                    <a:pt x="7" y="925"/>
                  </a:lnTo>
                  <a:lnTo>
                    <a:pt x="8" y="924"/>
                  </a:lnTo>
                  <a:lnTo>
                    <a:pt x="9" y="923"/>
                  </a:lnTo>
                  <a:lnTo>
                    <a:pt x="9" y="921"/>
                  </a:lnTo>
                  <a:lnTo>
                    <a:pt x="9" y="921"/>
                  </a:lnTo>
                  <a:lnTo>
                    <a:pt x="10" y="906"/>
                  </a:lnTo>
                  <a:lnTo>
                    <a:pt x="11" y="891"/>
                  </a:lnTo>
                  <a:lnTo>
                    <a:pt x="13" y="875"/>
                  </a:lnTo>
                  <a:lnTo>
                    <a:pt x="16" y="862"/>
                  </a:lnTo>
                  <a:lnTo>
                    <a:pt x="16" y="862"/>
                  </a:lnTo>
                  <a:lnTo>
                    <a:pt x="21" y="833"/>
                  </a:lnTo>
                  <a:lnTo>
                    <a:pt x="25" y="803"/>
                  </a:lnTo>
                  <a:lnTo>
                    <a:pt x="25" y="803"/>
                  </a:lnTo>
                  <a:lnTo>
                    <a:pt x="31" y="774"/>
                  </a:lnTo>
                  <a:lnTo>
                    <a:pt x="37" y="744"/>
                  </a:lnTo>
                  <a:lnTo>
                    <a:pt x="48" y="685"/>
                  </a:lnTo>
                  <a:lnTo>
                    <a:pt x="48" y="685"/>
                  </a:lnTo>
                  <a:lnTo>
                    <a:pt x="62" y="623"/>
                  </a:lnTo>
                  <a:lnTo>
                    <a:pt x="68" y="592"/>
                  </a:lnTo>
                  <a:lnTo>
                    <a:pt x="75" y="560"/>
                  </a:lnTo>
                  <a:lnTo>
                    <a:pt x="75" y="560"/>
                  </a:lnTo>
                  <a:lnTo>
                    <a:pt x="83" y="531"/>
                  </a:lnTo>
                  <a:lnTo>
                    <a:pt x="93" y="503"/>
                  </a:lnTo>
                  <a:lnTo>
                    <a:pt x="110" y="446"/>
                  </a:lnTo>
                  <a:lnTo>
                    <a:pt x="110" y="446"/>
                  </a:lnTo>
                  <a:lnTo>
                    <a:pt x="117" y="417"/>
                  </a:lnTo>
                  <a:lnTo>
                    <a:pt x="124" y="386"/>
                  </a:lnTo>
                  <a:lnTo>
                    <a:pt x="129" y="355"/>
                  </a:lnTo>
                  <a:lnTo>
                    <a:pt x="132" y="324"/>
                  </a:lnTo>
                  <a:lnTo>
                    <a:pt x="138" y="262"/>
                  </a:lnTo>
                  <a:lnTo>
                    <a:pt x="141" y="231"/>
                  </a:lnTo>
                  <a:lnTo>
                    <a:pt x="145" y="201"/>
                  </a:lnTo>
                  <a:lnTo>
                    <a:pt x="145" y="201"/>
                  </a:lnTo>
                  <a:lnTo>
                    <a:pt x="148" y="186"/>
                  </a:lnTo>
                  <a:lnTo>
                    <a:pt x="153" y="172"/>
                  </a:lnTo>
                  <a:lnTo>
                    <a:pt x="157" y="157"/>
                  </a:lnTo>
                  <a:lnTo>
                    <a:pt x="161" y="143"/>
                  </a:lnTo>
                  <a:lnTo>
                    <a:pt x="161" y="143"/>
                  </a:lnTo>
                  <a:lnTo>
                    <a:pt x="164" y="119"/>
                  </a:lnTo>
                  <a:lnTo>
                    <a:pt x="167" y="94"/>
                  </a:lnTo>
                  <a:lnTo>
                    <a:pt x="167" y="94"/>
                  </a:lnTo>
                  <a:lnTo>
                    <a:pt x="169" y="70"/>
                  </a:lnTo>
                  <a:lnTo>
                    <a:pt x="171" y="45"/>
                  </a:lnTo>
                  <a:lnTo>
                    <a:pt x="171" y="45"/>
                  </a:lnTo>
                  <a:lnTo>
                    <a:pt x="171" y="40"/>
                  </a:lnTo>
                  <a:lnTo>
                    <a:pt x="172" y="36"/>
                  </a:lnTo>
                  <a:lnTo>
                    <a:pt x="177" y="26"/>
                  </a:lnTo>
                  <a:lnTo>
                    <a:pt x="181" y="17"/>
                  </a:lnTo>
                  <a:lnTo>
                    <a:pt x="183" y="12"/>
                  </a:lnTo>
                  <a:lnTo>
                    <a:pt x="185" y="7"/>
                  </a:lnTo>
                  <a:lnTo>
                    <a:pt x="185" y="7"/>
                  </a:lnTo>
                  <a:lnTo>
                    <a:pt x="185" y="5"/>
                  </a:lnTo>
                  <a:lnTo>
                    <a:pt x="183" y="4"/>
                  </a:lnTo>
                  <a:lnTo>
                    <a:pt x="180" y="1"/>
                  </a:lnTo>
                  <a:lnTo>
                    <a:pt x="179" y="0"/>
                  </a:lnTo>
                  <a:lnTo>
                    <a:pt x="177" y="1"/>
                  </a:lnTo>
                  <a:lnTo>
                    <a:pt x="176" y="3"/>
                  </a:lnTo>
                  <a:lnTo>
                    <a:pt x="175" y="5"/>
                  </a:lnTo>
                  <a:lnTo>
                    <a:pt x="1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2" name="Freeform 915"/>
            <p:cNvSpPr/>
            <p:nvPr/>
          </p:nvSpPr>
          <p:spPr bwMode="auto">
            <a:xfrm>
              <a:off x="3605213" y="1336675"/>
              <a:ext cx="98425" cy="500063"/>
            </a:xfrm>
            <a:custGeom>
              <a:avLst/>
              <a:gdLst/>
              <a:ahLst/>
              <a:cxnLst>
                <a:cxn ang="0">
                  <a:pos x="174" y="4"/>
                </a:cxn>
                <a:cxn ang="0">
                  <a:pos x="173" y="62"/>
                </a:cxn>
                <a:cxn ang="0">
                  <a:pos x="167" y="119"/>
                </a:cxn>
                <a:cxn ang="0">
                  <a:pos x="157" y="179"/>
                </a:cxn>
                <a:cxn ang="0">
                  <a:pos x="147" y="239"/>
                </a:cxn>
                <a:cxn ang="0">
                  <a:pos x="136" y="302"/>
                </a:cxn>
                <a:cxn ang="0">
                  <a:pos x="126" y="365"/>
                </a:cxn>
                <a:cxn ang="0">
                  <a:pos x="118" y="428"/>
                </a:cxn>
                <a:cxn ang="0">
                  <a:pos x="107" y="490"/>
                </a:cxn>
                <a:cxn ang="0">
                  <a:pos x="101" y="519"/>
                </a:cxn>
                <a:cxn ang="0">
                  <a:pos x="78" y="605"/>
                </a:cxn>
                <a:cxn ang="0">
                  <a:pos x="47" y="719"/>
                </a:cxn>
                <a:cxn ang="0">
                  <a:pos x="41" y="747"/>
                </a:cxn>
                <a:cxn ang="0">
                  <a:pos x="32" y="806"/>
                </a:cxn>
                <a:cxn ang="0">
                  <a:pos x="27" y="835"/>
                </a:cxn>
                <a:cxn ang="0">
                  <a:pos x="20" y="859"/>
                </a:cxn>
                <a:cxn ang="0">
                  <a:pos x="5" y="907"/>
                </a:cxn>
                <a:cxn ang="0">
                  <a:pos x="0" y="931"/>
                </a:cxn>
                <a:cxn ang="0">
                  <a:pos x="0" y="933"/>
                </a:cxn>
                <a:cxn ang="0">
                  <a:pos x="0" y="939"/>
                </a:cxn>
                <a:cxn ang="0">
                  <a:pos x="1" y="942"/>
                </a:cxn>
                <a:cxn ang="0">
                  <a:pos x="4" y="943"/>
                </a:cxn>
                <a:cxn ang="0">
                  <a:pos x="7" y="942"/>
                </a:cxn>
                <a:cxn ang="0">
                  <a:pos x="9" y="939"/>
                </a:cxn>
                <a:cxn ang="0">
                  <a:pos x="10" y="924"/>
                </a:cxn>
                <a:cxn ang="0">
                  <a:pos x="16" y="897"/>
                </a:cxn>
                <a:cxn ang="0">
                  <a:pos x="30" y="857"/>
                </a:cxn>
                <a:cxn ang="0">
                  <a:pos x="37" y="829"/>
                </a:cxn>
                <a:cxn ang="0">
                  <a:pos x="42" y="800"/>
                </a:cxn>
                <a:cxn ang="0">
                  <a:pos x="52" y="741"/>
                </a:cxn>
                <a:cxn ang="0">
                  <a:pos x="58" y="712"/>
                </a:cxn>
                <a:cxn ang="0">
                  <a:pos x="90" y="595"/>
                </a:cxn>
                <a:cxn ang="0">
                  <a:pos x="113" y="506"/>
                </a:cxn>
                <a:cxn ang="0">
                  <a:pos x="120" y="476"/>
                </a:cxn>
                <a:cxn ang="0">
                  <a:pos x="129" y="417"/>
                </a:cxn>
                <a:cxn ang="0">
                  <a:pos x="136" y="359"/>
                </a:cxn>
                <a:cxn ang="0">
                  <a:pos x="146" y="296"/>
                </a:cxn>
                <a:cxn ang="0">
                  <a:pos x="158" y="233"/>
                </a:cxn>
                <a:cxn ang="0">
                  <a:pos x="168" y="173"/>
                </a:cxn>
                <a:cxn ang="0">
                  <a:pos x="178" y="113"/>
                </a:cxn>
                <a:cxn ang="0">
                  <a:pos x="184" y="58"/>
                </a:cxn>
                <a:cxn ang="0">
                  <a:pos x="185" y="4"/>
                </a:cxn>
                <a:cxn ang="0">
                  <a:pos x="184" y="2"/>
                </a:cxn>
                <a:cxn ang="0">
                  <a:pos x="182" y="0"/>
                </a:cxn>
                <a:cxn ang="0">
                  <a:pos x="177" y="0"/>
                </a:cxn>
                <a:cxn ang="0">
                  <a:pos x="175" y="2"/>
                </a:cxn>
                <a:cxn ang="0">
                  <a:pos x="174" y="4"/>
                </a:cxn>
              </a:cxnLst>
              <a:rect l="0" t="0" r="r" b="b"/>
              <a:pathLst>
                <a:path w="185" h="943">
                  <a:moveTo>
                    <a:pt x="174" y="4"/>
                  </a:moveTo>
                  <a:lnTo>
                    <a:pt x="174" y="4"/>
                  </a:lnTo>
                  <a:lnTo>
                    <a:pt x="174" y="33"/>
                  </a:lnTo>
                  <a:lnTo>
                    <a:pt x="173" y="62"/>
                  </a:lnTo>
                  <a:lnTo>
                    <a:pt x="171" y="90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57" y="179"/>
                  </a:lnTo>
                  <a:lnTo>
                    <a:pt x="147" y="239"/>
                  </a:lnTo>
                  <a:lnTo>
                    <a:pt x="147" y="239"/>
                  </a:lnTo>
                  <a:lnTo>
                    <a:pt x="142" y="271"/>
                  </a:lnTo>
                  <a:lnTo>
                    <a:pt x="136" y="302"/>
                  </a:lnTo>
                  <a:lnTo>
                    <a:pt x="131" y="334"/>
                  </a:lnTo>
                  <a:lnTo>
                    <a:pt x="126" y="365"/>
                  </a:lnTo>
                  <a:lnTo>
                    <a:pt x="126" y="365"/>
                  </a:lnTo>
                  <a:lnTo>
                    <a:pt x="118" y="428"/>
                  </a:lnTo>
                  <a:lnTo>
                    <a:pt x="112" y="459"/>
                  </a:lnTo>
                  <a:lnTo>
                    <a:pt x="107" y="490"/>
                  </a:lnTo>
                  <a:lnTo>
                    <a:pt x="107" y="490"/>
                  </a:lnTo>
                  <a:lnTo>
                    <a:pt x="101" y="519"/>
                  </a:lnTo>
                  <a:lnTo>
                    <a:pt x="94" y="547"/>
                  </a:lnTo>
                  <a:lnTo>
                    <a:pt x="78" y="605"/>
                  </a:lnTo>
                  <a:lnTo>
                    <a:pt x="62" y="662"/>
                  </a:lnTo>
                  <a:lnTo>
                    <a:pt x="47" y="719"/>
                  </a:lnTo>
                  <a:lnTo>
                    <a:pt x="47" y="719"/>
                  </a:lnTo>
                  <a:lnTo>
                    <a:pt x="41" y="747"/>
                  </a:lnTo>
                  <a:lnTo>
                    <a:pt x="36" y="776"/>
                  </a:lnTo>
                  <a:lnTo>
                    <a:pt x="32" y="806"/>
                  </a:lnTo>
                  <a:lnTo>
                    <a:pt x="27" y="835"/>
                  </a:lnTo>
                  <a:lnTo>
                    <a:pt x="27" y="835"/>
                  </a:lnTo>
                  <a:lnTo>
                    <a:pt x="24" y="848"/>
                  </a:lnTo>
                  <a:lnTo>
                    <a:pt x="20" y="859"/>
                  </a:lnTo>
                  <a:lnTo>
                    <a:pt x="12" y="883"/>
                  </a:lnTo>
                  <a:lnTo>
                    <a:pt x="5" y="907"/>
                  </a:lnTo>
                  <a:lnTo>
                    <a:pt x="2" y="919"/>
                  </a:lnTo>
                  <a:lnTo>
                    <a:pt x="0" y="931"/>
                  </a:lnTo>
                  <a:lnTo>
                    <a:pt x="0" y="931"/>
                  </a:lnTo>
                  <a:lnTo>
                    <a:pt x="0" y="933"/>
                  </a:lnTo>
                  <a:lnTo>
                    <a:pt x="0" y="939"/>
                  </a:lnTo>
                  <a:lnTo>
                    <a:pt x="0" y="939"/>
                  </a:lnTo>
                  <a:lnTo>
                    <a:pt x="0" y="940"/>
                  </a:lnTo>
                  <a:lnTo>
                    <a:pt x="1" y="942"/>
                  </a:lnTo>
                  <a:lnTo>
                    <a:pt x="2" y="943"/>
                  </a:lnTo>
                  <a:lnTo>
                    <a:pt x="4" y="943"/>
                  </a:lnTo>
                  <a:lnTo>
                    <a:pt x="6" y="943"/>
                  </a:lnTo>
                  <a:lnTo>
                    <a:pt x="7" y="942"/>
                  </a:lnTo>
                  <a:lnTo>
                    <a:pt x="8" y="940"/>
                  </a:lnTo>
                  <a:lnTo>
                    <a:pt x="9" y="939"/>
                  </a:lnTo>
                  <a:lnTo>
                    <a:pt x="9" y="939"/>
                  </a:lnTo>
                  <a:lnTo>
                    <a:pt x="10" y="924"/>
                  </a:lnTo>
                  <a:lnTo>
                    <a:pt x="13" y="911"/>
                  </a:lnTo>
                  <a:lnTo>
                    <a:pt x="16" y="897"/>
                  </a:lnTo>
                  <a:lnTo>
                    <a:pt x="21" y="884"/>
                  </a:lnTo>
                  <a:lnTo>
                    <a:pt x="30" y="857"/>
                  </a:lnTo>
                  <a:lnTo>
                    <a:pt x="34" y="843"/>
                  </a:lnTo>
                  <a:lnTo>
                    <a:pt x="37" y="829"/>
                  </a:lnTo>
                  <a:lnTo>
                    <a:pt x="37" y="829"/>
                  </a:lnTo>
                  <a:lnTo>
                    <a:pt x="42" y="800"/>
                  </a:lnTo>
                  <a:lnTo>
                    <a:pt x="47" y="771"/>
                  </a:lnTo>
                  <a:lnTo>
                    <a:pt x="52" y="741"/>
                  </a:lnTo>
                  <a:lnTo>
                    <a:pt x="58" y="712"/>
                  </a:lnTo>
                  <a:lnTo>
                    <a:pt x="58" y="712"/>
                  </a:lnTo>
                  <a:lnTo>
                    <a:pt x="73" y="653"/>
                  </a:lnTo>
                  <a:lnTo>
                    <a:pt x="90" y="595"/>
                  </a:lnTo>
                  <a:lnTo>
                    <a:pt x="106" y="535"/>
                  </a:lnTo>
                  <a:lnTo>
                    <a:pt x="113" y="506"/>
                  </a:lnTo>
                  <a:lnTo>
                    <a:pt x="120" y="476"/>
                  </a:lnTo>
                  <a:lnTo>
                    <a:pt x="120" y="476"/>
                  </a:lnTo>
                  <a:lnTo>
                    <a:pt x="125" y="447"/>
                  </a:lnTo>
                  <a:lnTo>
                    <a:pt x="129" y="417"/>
                  </a:lnTo>
                  <a:lnTo>
                    <a:pt x="136" y="359"/>
                  </a:lnTo>
                  <a:lnTo>
                    <a:pt x="136" y="359"/>
                  </a:lnTo>
                  <a:lnTo>
                    <a:pt x="141" y="327"/>
                  </a:lnTo>
                  <a:lnTo>
                    <a:pt x="146" y="296"/>
                  </a:lnTo>
                  <a:lnTo>
                    <a:pt x="153" y="264"/>
                  </a:lnTo>
                  <a:lnTo>
                    <a:pt x="158" y="233"/>
                  </a:lnTo>
                  <a:lnTo>
                    <a:pt x="158" y="233"/>
                  </a:lnTo>
                  <a:lnTo>
                    <a:pt x="168" y="173"/>
                  </a:lnTo>
                  <a:lnTo>
                    <a:pt x="178" y="113"/>
                  </a:lnTo>
                  <a:lnTo>
                    <a:pt x="178" y="113"/>
                  </a:lnTo>
                  <a:lnTo>
                    <a:pt x="182" y="86"/>
                  </a:lnTo>
                  <a:lnTo>
                    <a:pt x="184" y="58"/>
                  </a:lnTo>
                  <a:lnTo>
                    <a:pt x="184" y="32"/>
                  </a:lnTo>
                  <a:lnTo>
                    <a:pt x="185" y="4"/>
                  </a:lnTo>
                  <a:lnTo>
                    <a:pt x="185" y="4"/>
                  </a:lnTo>
                  <a:lnTo>
                    <a:pt x="184" y="2"/>
                  </a:lnTo>
                  <a:lnTo>
                    <a:pt x="183" y="1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77" y="0"/>
                  </a:lnTo>
                  <a:lnTo>
                    <a:pt x="176" y="1"/>
                  </a:lnTo>
                  <a:lnTo>
                    <a:pt x="175" y="2"/>
                  </a:lnTo>
                  <a:lnTo>
                    <a:pt x="174" y="4"/>
                  </a:lnTo>
                  <a:lnTo>
                    <a:pt x="17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3" name="Freeform 916"/>
            <p:cNvSpPr/>
            <p:nvPr/>
          </p:nvSpPr>
          <p:spPr bwMode="auto">
            <a:xfrm>
              <a:off x="3649663" y="1366838"/>
              <a:ext cx="90488" cy="492125"/>
            </a:xfrm>
            <a:custGeom>
              <a:avLst/>
              <a:gdLst/>
              <a:ahLst/>
              <a:cxnLst>
                <a:cxn ang="0">
                  <a:pos x="162" y="5"/>
                </a:cxn>
                <a:cxn ang="0">
                  <a:pos x="161" y="67"/>
                </a:cxn>
                <a:cxn ang="0">
                  <a:pos x="155" y="128"/>
                </a:cxn>
                <a:cxn ang="0">
                  <a:pos x="151" y="156"/>
                </a:cxn>
                <a:cxn ang="0">
                  <a:pos x="141" y="214"/>
                </a:cxn>
                <a:cxn ang="0">
                  <a:pos x="137" y="243"/>
                </a:cxn>
                <a:cxn ang="0">
                  <a:pos x="123" y="335"/>
                </a:cxn>
                <a:cxn ang="0">
                  <a:pos x="111" y="397"/>
                </a:cxn>
                <a:cxn ang="0">
                  <a:pos x="97" y="457"/>
                </a:cxn>
                <a:cxn ang="0">
                  <a:pos x="87" y="487"/>
                </a:cxn>
                <a:cxn ang="0">
                  <a:pos x="69" y="543"/>
                </a:cxn>
                <a:cxn ang="0">
                  <a:pos x="51" y="599"/>
                </a:cxn>
                <a:cxn ang="0">
                  <a:pos x="48" y="614"/>
                </a:cxn>
                <a:cxn ang="0">
                  <a:pos x="44" y="658"/>
                </a:cxn>
                <a:cxn ang="0">
                  <a:pos x="40" y="702"/>
                </a:cxn>
                <a:cxn ang="0">
                  <a:pos x="38" y="717"/>
                </a:cxn>
                <a:cxn ang="0">
                  <a:pos x="23" y="796"/>
                </a:cxn>
                <a:cxn ang="0">
                  <a:pos x="17" y="822"/>
                </a:cxn>
                <a:cxn ang="0">
                  <a:pos x="12" y="846"/>
                </a:cxn>
                <a:cxn ang="0">
                  <a:pos x="6" y="898"/>
                </a:cxn>
                <a:cxn ang="0">
                  <a:pos x="0" y="924"/>
                </a:cxn>
                <a:cxn ang="0">
                  <a:pos x="0" y="926"/>
                </a:cxn>
                <a:cxn ang="0">
                  <a:pos x="3" y="928"/>
                </a:cxn>
                <a:cxn ang="0">
                  <a:pos x="6" y="929"/>
                </a:cxn>
                <a:cxn ang="0">
                  <a:pos x="9" y="928"/>
                </a:cxn>
                <a:cxn ang="0">
                  <a:pos x="10" y="926"/>
                </a:cxn>
                <a:cxn ang="0">
                  <a:pos x="14" y="902"/>
                </a:cxn>
                <a:cxn ang="0">
                  <a:pos x="20" y="855"/>
                </a:cxn>
                <a:cxn ang="0">
                  <a:pos x="25" y="831"/>
                </a:cxn>
                <a:cxn ang="0">
                  <a:pos x="30" y="805"/>
                </a:cxn>
                <a:cxn ang="0">
                  <a:pos x="45" y="727"/>
                </a:cxn>
                <a:cxn ang="0">
                  <a:pos x="49" y="698"/>
                </a:cxn>
                <a:cxn ang="0">
                  <a:pos x="54" y="640"/>
                </a:cxn>
                <a:cxn ang="0">
                  <a:pos x="58" y="610"/>
                </a:cxn>
                <a:cxn ang="0">
                  <a:pos x="66" y="580"/>
                </a:cxn>
                <a:cxn ang="0">
                  <a:pos x="86" y="519"/>
                </a:cxn>
                <a:cxn ang="0">
                  <a:pos x="97" y="490"/>
                </a:cxn>
                <a:cxn ang="0">
                  <a:pos x="113" y="431"/>
                </a:cxn>
                <a:cxn ang="0">
                  <a:pos x="126" y="372"/>
                </a:cxn>
                <a:cxn ang="0">
                  <a:pos x="137" y="312"/>
                </a:cxn>
                <a:cxn ang="0">
                  <a:pos x="145" y="252"/>
                </a:cxn>
                <a:cxn ang="0">
                  <a:pos x="155" y="186"/>
                </a:cxn>
                <a:cxn ang="0">
                  <a:pos x="166" y="121"/>
                </a:cxn>
                <a:cxn ang="0">
                  <a:pos x="169" y="92"/>
                </a:cxn>
                <a:cxn ang="0">
                  <a:pos x="171" y="34"/>
                </a:cxn>
                <a:cxn ang="0">
                  <a:pos x="171" y="5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4" y="1"/>
                </a:cxn>
                <a:cxn ang="0">
                  <a:pos x="162" y="5"/>
                </a:cxn>
              </a:cxnLst>
              <a:rect l="0" t="0" r="r" b="b"/>
              <a:pathLst>
                <a:path w="171" h="929">
                  <a:moveTo>
                    <a:pt x="162" y="5"/>
                  </a:moveTo>
                  <a:lnTo>
                    <a:pt x="162" y="5"/>
                  </a:lnTo>
                  <a:lnTo>
                    <a:pt x="162" y="36"/>
                  </a:lnTo>
                  <a:lnTo>
                    <a:pt x="161" y="67"/>
                  </a:lnTo>
                  <a:lnTo>
                    <a:pt x="160" y="97"/>
                  </a:lnTo>
                  <a:lnTo>
                    <a:pt x="155" y="128"/>
                  </a:lnTo>
                  <a:lnTo>
                    <a:pt x="155" y="128"/>
                  </a:lnTo>
                  <a:lnTo>
                    <a:pt x="151" y="156"/>
                  </a:lnTo>
                  <a:lnTo>
                    <a:pt x="146" y="185"/>
                  </a:lnTo>
                  <a:lnTo>
                    <a:pt x="141" y="214"/>
                  </a:lnTo>
                  <a:lnTo>
                    <a:pt x="137" y="243"/>
                  </a:lnTo>
                  <a:lnTo>
                    <a:pt x="137" y="243"/>
                  </a:lnTo>
                  <a:lnTo>
                    <a:pt x="129" y="305"/>
                  </a:lnTo>
                  <a:lnTo>
                    <a:pt x="123" y="335"/>
                  </a:lnTo>
                  <a:lnTo>
                    <a:pt x="117" y="366"/>
                  </a:lnTo>
                  <a:lnTo>
                    <a:pt x="111" y="397"/>
                  </a:lnTo>
                  <a:lnTo>
                    <a:pt x="104" y="427"/>
                  </a:lnTo>
                  <a:lnTo>
                    <a:pt x="97" y="457"/>
                  </a:lnTo>
                  <a:lnTo>
                    <a:pt x="87" y="487"/>
                  </a:lnTo>
                  <a:lnTo>
                    <a:pt x="87" y="487"/>
                  </a:lnTo>
                  <a:lnTo>
                    <a:pt x="78" y="515"/>
                  </a:lnTo>
                  <a:lnTo>
                    <a:pt x="69" y="543"/>
                  </a:lnTo>
                  <a:lnTo>
                    <a:pt x="59" y="572"/>
                  </a:lnTo>
                  <a:lnTo>
                    <a:pt x="51" y="599"/>
                  </a:lnTo>
                  <a:lnTo>
                    <a:pt x="51" y="599"/>
                  </a:lnTo>
                  <a:lnTo>
                    <a:pt x="48" y="614"/>
                  </a:lnTo>
                  <a:lnTo>
                    <a:pt x="46" y="628"/>
                  </a:lnTo>
                  <a:lnTo>
                    <a:pt x="44" y="658"/>
                  </a:lnTo>
                  <a:lnTo>
                    <a:pt x="42" y="687"/>
                  </a:lnTo>
                  <a:lnTo>
                    <a:pt x="40" y="702"/>
                  </a:lnTo>
                  <a:lnTo>
                    <a:pt x="38" y="717"/>
                  </a:lnTo>
                  <a:lnTo>
                    <a:pt x="38" y="717"/>
                  </a:lnTo>
                  <a:lnTo>
                    <a:pt x="28" y="769"/>
                  </a:lnTo>
                  <a:lnTo>
                    <a:pt x="23" y="796"/>
                  </a:lnTo>
                  <a:lnTo>
                    <a:pt x="17" y="822"/>
                  </a:lnTo>
                  <a:lnTo>
                    <a:pt x="17" y="822"/>
                  </a:lnTo>
                  <a:lnTo>
                    <a:pt x="15" y="834"/>
                  </a:lnTo>
                  <a:lnTo>
                    <a:pt x="12" y="846"/>
                  </a:lnTo>
                  <a:lnTo>
                    <a:pt x="9" y="872"/>
                  </a:lnTo>
                  <a:lnTo>
                    <a:pt x="6" y="898"/>
                  </a:lnTo>
                  <a:lnTo>
                    <a:pt x="4" y="910"/>
                  </a:lnTo>
                  <a:lnTo>
                    <a:pt x="0" y="924"/>
                  </a:lnTo>
                  <a:lnTo>
                    <a:pt x="0" y="924"/>
                  </a:lnTo>
                  <a:lnTo>
                    <a:pt x="0" y="926"/>
                  </a:lnTo>
                  <a:lnTo>
                    <a:pt x="2" y="927"/>
                  </a:lnTo>
                  <a:lnTo>
                    <a:pt x="3" y="928"/>
                  </a:lnTo>
                  <a:lnTo>
                    <a:pt x="5" y="929"/>
                  </a:lnTo>
                  <a:lnTo>
                    <a:pt x="6" y="929"/>
                  </a:lnTo>
                  <a:lnTo>
                    <a:pt x="8" y="929"/>
                  </a:lnTo>
                  <a:lnTo>
                    <a:pt x="9" y="928"/>
                  </a:lnTo>
                  <a:lnTo>
                    <a:pt x="10" y="926"/>
                  </a:lnTo>
                  <a:lnTo>
                    <a:pt x="10" y="926"/>
                  </a:lnTo>
                  <a:lnTo>
                    <a:pt x="13" y="915"/>
                  </a:lnTo>
                  <a:lnTo>
                    <a:pt x="14" y="902"/>
                  </a:lnTo>
                  <a:lnTo>
                    <a:pt x="17" y="878"/>
                  </a:lnTo>
                  <a:lnTo>
                    <a:pt x="20" y="855"/>
                  </a:lnTo>
                  <a:lnTo>
                    <a:pt x="22" y="842"/>
                  </a:lnTo>
                  <a:lnTo>
                    <a:pt x="25" y="831"/>
                  </a:lnTo>
                  <a:lnTo>
                    <a:pt x="25" y="831"/>
                  </a:lnTo>
                  <a:lnTo>
                    <a:pt x="30" y="805"/>
                  </a:lnTo>
                  <a:lnTo>
                    <a:pt x="36" y="778"/>
                  </a:lnTo>
                  <a:lnTo>
                    <a:pt x="45" y="727"/>
                  </a:lnTo>
                  <a:lnTo>
                    <a:pt x="45" y="727"/>
                  </a:lnTo>
                  <a:lnTo>
                    <a:pt x="49" y="698"/>
                  </a:lnTo>
                  <a:lnTo>
                    <a:pt x="52" y="669"/>
                  </a:lnTo>
                  <a:lnTo>
                    <a:pt x="54" y="640"/>
                  </a:lnTo>
                  <a:lnTo>
                    <a:pt x="58" y="610"/>
                  </a:lnTo>
                  <a:lnTo>
                    <a:pt x="58" y="610"/>
                  </a:lnTo>
                  <a:lnTo>
                    <a:pt x="61" y="595"/>
                  </a:lnTo>
                  <a:lnTo>
                    <a:pt x="66" y="580"/>
                  </a:lnTo>
                  <a:lnTo>
                    <a:pt x="76" y="550"/>
                  </a:lnTo>
                  <a:lnTo>
                    <a:pt x="86" y="519"/>
                  </a:lnTo>
                  <a:lnTo>
                    <a:pt x="97" y="490"/>
                  </a:lnTo>
                  <a:lnTo>
                    <a:pt x="97" y="490"/>
                  </a:lnTo>
                  <a:lnTo>
                    <a:pt x="106" y="461"/>
                  </a:lnTo>
                  <a:lnTo>
                    <a:pt x="113" y="431"/>
                  </a:lnTo>
                  <a:lnTo>
                    <a:pt x="120" y="402"/>
                  </a:lnTo>
                  <a:lnTo>
                    <a:pt x="126" y="372"/>
                  </a:lnTo>
                  <a:lnTo>
                    <a:pt x="132" y="342"/>
                  </a:lnTo>
                  <a:lnTo>
                    <a:pt x="137" y="312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9" y="219"/>
                  </a:lnTo>
                  <a:lnTo>
                    <a:pt x="155" y="186"/>
                  </a:lnTo>
                  <a:lnTo>
                    <a:pt x="161" y="154"/>
                  </a:lnTo>
                  <a:lnTo>
                    <a:pt x="166" y="121"/>
                  </a:lnTo>
                  <a:lnTo>
                    <a:pt x="166" y="121"/>
                  </a:lnTo>
                  <a:lnTo>
                    <a:pt x="169" y="92"/>
                  </a:lnTo>
                  <a:lnTo>
                    <a:pt x="171" y="63"/>
                  </a:lnTo>
                  <a:lnTo>
                    <a:pt x="171" y="34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5" y="0"/>
                  </a:lnTo>
                  <a:lnTo>
                    <a:pt x="164" y="1"/>
                  </a:lnTo>
                  <a:lnTo>
                    <a:pt x="163" y="2"/>
                  </a:lnTo>
                  <a:lnTo>
                    <a:pt x="162" y="5"/>
                  </a:lnTo>
                  <a:lnTo>
                    <a:pt x="16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4" name="Freeform 917"/>
            <p:cNvSpPr/>
            <p:nvPr/>
          </p:nvSpPr>
          <p:spPr bwMode="auto">
            <a:xfrm>
              <a:off x="3692525" y="1401763"/>
              <a:ext cx="90488" cy="436563"/>
            </a:xfrm>
            <a:custGeom>
              <a:avLst/>
              <a:gdLst/>
              <a:ahLst/>
              <a:cxnLst>
                <a:cxn ang="0">
                  <a:pos x="161" y="5"/>
                </a:cxn>
                <a:cxn ang="0">
                  <a:pos x="157" y="61"/>
                </a:cxn>
                <a:cxn ang="0">
                  <a:pos x="148" y="118"/>
                </a:cxn>
                <a:cxn ang="0">
                  <a:pos x="143" y="143"/>
                </a:cxn>
                <a:cxn ang="0">
                  <a:pos x="130" y="192"/>
                </a:cxn>
                <a:cxn ang="0">
                  <a:pos x="126" y="216"/>
                </a:cxn>
                <a:cxn ang="0">
                  <a:pos x="124" y="236"/>
                </a:cxn>
                <a:cxn ang="0">
                  <a:pos x="124" y="257"/>
                </a:cxn>
                <a:cxn ang="0">
                  <a:pos x="120" y="285"/>
                </a:cxn>
                <a:cxn ang="0">
                  <a:pos x="115" y="314"/>
                </a:cxn>
                <a:cxn ang="0">
                  <a:pos x="97" y="395"/>
                </a:cxn>
                <a:cxn ang="0">
                  <a:pos x="93" y="422"/>
                </a:cxn>
                <a:cxn ang="0">
                  <a:pos x="88" y="472"/>
                </a:cxn>
                <a:cxn ang="0">
                  <a:pos x="82" y="520"/>
                </a:cxn>
                <a:cxn ang="0">
                  <a:pos x="74" y="547"/>
                </a:cxn>
                <a:cxn ang="0">
                  <a:pos x="56" y="599"/>
                </a:cxn>
                <a:cxn ang="0">
                  <a:pos x="47" y="624"/>
                </a:cxn>
                <a:cxn ang="0">
                  <a:pos x="24" y="696"/>
                </a:cxn>
                <a:cxn ang="0">
                  <a:pos x="10" y="745"/>
                </a:cxn>
                <a:cxn ang="0">
                  <a:pos x="2" y="795"/>
                </a:cxn>
                <a:cxn ang="0">
                  <a:pos x="0" y="820"/>
                </a:cxn>
                <a:cxn ang="0">
                  <a:pos x="2" y="823"/>
                </a:cxn>
                <a:cxn ang="0">
                  <a:pos x="5" y="825"/>
                </a:cxn>
                <a:cxn ang="0">
                  <a:pos x="8" y="823"/>
                </a:cxn>
                <a:cxn ang="0">
                  <a:pos x="9" y="820"/>
                </a:cxn>
                <a:cxn ang="0">
                  <a:pos x="11" y="794"/>
                </a:cxn>
                <a:cxn ang="0">
                  <a:pos x="21" y="743"/>
                </a:cxn>
                <a:cxn ang="0">
                  <a:pos x="34" y="693"/>
                </a:cxn>
                <a:cxn ang="0">
                  <a:pos x="58" y="618"/>
                </a:cxn>
                <a:cxn ang="0">
                  <a:pos x="66" y="594"/>
                </a:cxn>
                <a:cxn ang="0">
                  <a:pos x="84" y="547"/>
                </a:cxn>
                <a:cxn ang="0">
                  <a:pos x="90" y="522"/>
                </a:cxn>
                <a:cxn ang="0">
                  <a:pos x="95" y="496"/>
                </a:cxn>
                <a:cxn ang="0">
                  <a:pos x="100" y="443"/>
                </a:cxn>
                <a:cxn ang="0">
                  <a:pos x="103" y="416"/>
                </a:cxn>
                <a:cxn ang="0">
                  <a:pos x="113" y="366"/>
                </a:cxn>
                <a:cxn ang="0">
                  <a:pos x="123" y="316"/>
                </a:cxn>
                <a:cxn ang="0">
                  <a:pos x="133" y="266"/>
                </a:cxn>
                <a:cxn ang="0">
                  <a:pos x="134" y="253"/>
                </a:cxn>
                <a:cxn ang="0">
                  <a:pos x="134" y="226"/>
                </a:cxn>
                <a:cxn ang="0">
                  <a:pos x="136" y="212"/>
                </a:cxn>
                <a:cxn ang="0">
                  <a:pos x="147" y="162"/>
                </a:cxn>
                <a:cxn ang="0">
                  <a:pos x="159" y="112"/>
                </a:cxn>
                <a:cxn ang="0">
                  <a:pos x="163" y="85"/>
                </a:cxn>
                <a:cxn ang="0">
                  <a:pos x="169" y="32"/>
                </a:cxn>
                <a:cxn ang="0">
                  <a:pos x="170" y="5"/>
                </a:cxn>
                <a:cxn ang="0">
                  <a:pos x="169" y="1"/>
                </a:cxn>
                <a:cxn ang="0">
                  <a:pos x="166" y="0"/>
                </a:cxn>
                <a:cxn ang="0">
                  <a:pos x="163" y="1"/>
                </a:cxn>
                <a:cxn ang="0">
                  <a:pos x="161" y="5"/>
                </a:cxn>
              </a:cxnLst>
              <a:rect l="0" t="0" r="r" b="b"/>
              <a:pathLst>
                <a:path w="170" h="825">
                  <a:moveTo>
                    <a:pt x="161" y="5"/>
                  </a:moveTo>
                  <a:lnTo>
                    <a:pt x="161" y="5"/>
                  </a:lnTo>
                  <a:lnTo>
                    <a:pt x="160" y="34"/>
                  </a:lnTo>
                  <a:lnTo>
                    <a:pt x="157" y="61"/>
                  </a:lnTo>
                  <a:lnTo>
                    <a:pt x="153" y="90"/>
                  </a:lnTo>
                  <a:lnTo>
                    <a:pt x="148" y="118"/>
                  </a:lnTo>
                  <a:lnTo>
                    <a:pt x="148" y="118"/>
                  </a:lnTo>
                  <a:lnTo>
                    <a:pt x="143" y="143"/>
                  </a:lnTo>
                  <a:lnTo>
                    <a:pt x="136" y="168"/>
                  </a:lnTo>
                  <a:lnTo>
                    <a:pt x="130" y="192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4" y="227"/>
                  </a:lnTo>
                  <a:lnTo>
                    <a:pt x="124" y="236"/>
                  </a:lnTo>
                  <a:lnTo>
                    <a:pt x="124" y="257"/>
                  </a:lnTo>
                  <a:lnTo>
                    <a:pt x="124" y="257"/>
                  </a:lnTo>
                  <a:lnTo>
                    <a:pt x="123" y="271"/>
                  </a:lnTo>
                  <a:lnTo>
                    <a:pt x="120" y="285"/>
                  </a:lnTo>
                  <a:lnTo>
                    <a:pt x="115" y="314"/>
                  </a:lnTo>
                  <a:lnTo>
                    <a:pt x="115" y="314"/>
                  </a:lnTo>
                  <a:lnTo>
                    <a:pt x="102" y="367"/>
                  </a:lnTo>
                  <a:lnTo>
                    <a:pt x="97" y="395"/>
                  </a:lnTo>
                  <a:lnTo>
                    <a:pt x="93" y="422"/>
                  </a:lnTo>
                  <a:lnTo>
                    <a:pt x="93" y="422"/>
                  </a:lnTo>
                  <a:lnTo>
                    <a:pt x="91" y="447"/>
                  </a:lnTo>
                  <a:lnTo>
                    <a:pt x="88" y="472"/>
                  </a:lnTo>
                  <a:lnTo>
                    <a:pt x="86" y="495"/>
                  </a:lnTo>
                  <a:lnTo>
                    <a:pt x="82" y="520"/>
                  </a:lnTo>
                  <a:lnTo>
                    <a:pt x="82" y="520"/>
                  </a:lnTo>
                  <a:lnTo>
                    <a:pt x="74" y="547"/>
                  </a:lnTo>
                  <a:lnTo>
                    <a:pt x="65" y="573"/>
                  </a:lnTo>
                  <a:lnTo>
                    <a:pt x="56" y="599"/>
                  </a:lnTo>
                  <a:lnTo>
                    <a:pt x="47" y="624"/>
                  </a:lnTo>
                  <a:lnTo>
                    <a:pt x="47" y="624"/>
                  </a:lnTo>
                  <a:lnTo>
                    <a:pt x="31" y="672"/>
                  </a:lnTo>
                  <a:lnTo>
                    <a:pt x="24" y="696"/>
                  </a:lnTo>
                  <a:lnTo>
                    <a:pt x="17" y="720"/>
                  </a:lnTo>
                  <a:lnTo>
                    <a:pt x="10" y="745"/>
                  </a:lnTo>
                  <a:lnTo>
                    <a:pt x="5" y="770"/>
                  </a:lnTo>
                  <a:lnTo>
                    <a:pt x="2" y="795"/>
                  </a:lnTo>
                  <a:lnTo>
                    <a:pt x="0" y="820"/>
                  </a:lnTo>
                  <a:lnTo>
                    <a:pt x="0" y="820"/>
                  </a:lnTo>
                  <a:lnTo>
                    <a:pt x="1" y="822"/>
                  </a:lnTo>
                  <a:lnTo>
                    <a:pt x="2" y="823"/>
                  </a:lnTo>
                  <a:lnTo>
                    <a:pt x="3" y="824"/>
                  </a:lnTo>
                  <a:lnTo>
                    <a:pt x="5" y="825"/>
                  </a:lnTo>
                  <a:lnTo>
                    <a:pt x="6" y="824"/>
                  </a:lnTo>
                  <a:lnTo>
                    <a:pt x="8" y="823"/>
                  </a:lnTo>
                  <a:lnTo>
                    <a:pt x="9" y="822"/>
                  </a:lnTo>
                  <a:lnTo>
                    <a:pt x="9" y="820"/>
                  </a:lnTo>
                  <a:lnTo>
                    <a:pt x="9" y="820"/>
                  </a:lnTo>
                  <a:lnTo>
                    <a:pt x="11" y="794"/>
                  </a:lnTo>
                  <a:lnTo>
                    <a:pt x="15" y="769"/>
                  </a:lnTo>
                  <a:lnTo>
                    <a:pt x="21" y="743"/>
                  </a:lnTo>
                  <a:lnTo>
                    <a:pt x="27" y="717"/>
                  </a:lnTo>
                  <a:lnTo>
                    <a:pt x="34" y="693"/>
                  </a:lnTo>
                  <a:lnTo>
                    <a:pt x="42" y="668"/>
                  </a:lnTo>
                  <a:lnTo>
                    <a:pt x="58" y="618"/>
                  </a:lnTo>
                  <a:lnTo>
                    <a:pt x="58" y="618"/>
                  </a:lnTo>
                  <a:lnTo>
                    <a:pt x="66" y="594"/>
                  </a:lnTo>
                  <a:lnTo>
                    <a:pt x="75" y="571"/>
                  </a:lnTo>
                  <a:lnTo>
                    <a:pt x="84" y="547"/>
                  </a:lnTo>
                  <a:lnTo>
                    <a:pt x="90" y="522"/>
                  </a:lnTo>
                  <a:lnTo>
                    <a:pt x="90" y="522"/>
                  </a:lnTo>
                  <a:lnTo>
                    <a:pt x="93" y="510"/>
                  </a:lnTo>
                  <a:lnTo>
                    <a:pt x="95" y="496"/>
                  </a:lnTo>
                  <a:lnTo>
                    <a:pt x="98" y="469"/>
                  </a:lnTo>
                  <a:lnTo>
                    <a:pt x="100" y="443"/>
                  </a:lnTo>
                  <a:lnTo>
                    <a:pt x="103" y="416"/>
                  </a:lnTo>
                  <a:lnTo>
                    <a:pt x="103" y="416"/>
                  </a:lnTo>
                  <a:lnTo>
                    <a:pt x="107" y="391"/>
                  </a:lnTo>
                  <a:lnTo>
                    <a:pt x="113" y="366"/>
                  </a:lnTo>
                  <a:lnTo>
                    <a:pt x="123" y="316"/>
                  </a:lnTo>
                  <a:lnTo>
                    <a:pt x="123" y="316"/>
                  </a:lnTo>
                  <a:lnTo>
                    <a:pt x="128" y="291"/>
                  </a:lnTo>
                  <a:lnTo>
                    <a:pt x="133" y="266"/>
                  </a:lnTo>
                  <a:lnTo>
                    <a:pt x="133" y="266"/>
                  </a:lnTo>
                  <a:lnTo>
                    <a:pt x="134" y="253"/>
                  </a:lnTo>
                  <a:lnTo>
                    <a:pt x="134" y="239"/>
                  </a:lnTo>
                  <a:lnTo>
                    <a:pt x="134" y="226"/>
                  </a:lnTo>
                  <a:lnTo>
                    <a:pt x="136" y="212"/>
                  </a:lnTo>
                  <a:lnTo>
                    <a:pt x="136" y="212"/>
                  </a:lnTo>
                  <a:lnTo>
                    <a:pt x="141" y="186"/>
                  </a:lnTo>
                  <a:lnTo>
                    <a:pt x="147" y="162"/>
                  </a:lnTo>
                  <a:lnTo>
                    <a:pt x="153" y="137"/>
                  </a:lnTo>
                  <a:lnTo>
                    <a:pt x="159" y="112"/>
                  </a:lnTo>
                  <a:lnTo>
                    <a:pt x="159" y="112"/>
                  </a:lnTo>
                  <a:lnTo>
                    <a:pt x="163" y="85"/>
                  </a:lnTo>
                  <a:lnTo>
                    <a:pt x="167" y="58"/>
                  </a:lnTo>
                  <a:lnTo>
                    <a:pt x="169" y="32"/>
                  </a:lnTo>
                  <a:lnTo>
                    <a:pt x="170" y="5"/>
                  </a:lnTo>
                  <a:lnTo>
                    <a:pt x="170" y="5"/>
                  </a:lnTo>
                  <a:lnTo>
                    <a:pt x="170" y="3"/>
                  </a:lnTo>
                  <a:lnTo>
                    <a:pt x="169" y="1"/>
                  </a:lnTo>
                  <a:lnTo>
                    <a:pt x="168" y="0"/>
                  </a:lnTo>
                  <a:lnTo>
                    <a:pt x="166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2" y="3"/>
                  </a:lnTo>
                  <a:lnTo>
                    <a:pt x="161" y="5"/>
                  </a:lnTo>
                  <a:lnTo>
                    <a:pt x="16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5" name="Freeform 918"/>
            <p:cNvSpPr/>
            <p:nvPr/>
          </p:nvSpPr>
          <p:spPr bwMode="auto">
            <a:xfrm>
              <a:off x="3751263" y="1443038"/>
              <a:ext cx="66675" cy="360363"/>
            </a:xfrm>
            <a:custGeom>
              <a:avLst/>
              <a:gdLst/>
              <a:ahLst/>
              <a:cxnLst>
                <a:cxn ang="0">
                  <a:pos x="117" y="4"/>
                </a:cxn>
                <a:cxn ang="0">
                  <a:pos x="116" y="50"/>
                </a:cxn>
                <a:cxn ang="0">
                  <a:pos x="108" y="139"/>
                </a:cxn>
                <a:cxn ang="0">
                  <a:pos x="94" y="228"/>
                </a:cxn>
                <a:cxn ang="0">
                  <a:pos x="68" y="361"/>
                </a:cxn>
                <a:cxn ang="0">
                  <a:pos x="63" y="383"/>
                </a:cxn>
                <a:cxn ang="0">
                  <a:pos x="57" y="404"/>
                </a:cxn>
                <a:cxn ang="0">
                  <a:pos x="48" y="432"/>
                </a:cxn>
                <a:cxn ang="0">
                  <a:pos x="47" y="440"/>
                </a:cxn>
                <a:cxn ang="0">
                  <a:pos x="44" y="482"/>
                </a:cxn>
                <a:cxn ang="0">
                  <a:pos x="38" y="523"/>
                </a:cxn>
                <a:cxn ang="0">
                  <a:pos x="32" y="542"/>
                </a:cxn>
                <a:cxn ang="0">
                  <a:pos x="10" y="598"/>
                </a:cxn>
                <a:cxn ang="0">
                  <a:pos x="7" y="608"/>
                </a:cxn>
                <a:cxn ang="0">
                  <a:pos x="2" y="637"/>
                </a:cxn>
                <a:cxn ang="0">
                  <a:pos x="0" y="678"/>
                </a:cxn>
                <a:cxn ang="0">
                  <a:pos x="0" y="680"/>
                </a:cxn>
                <a:cxn ang="0">
                  <a:pos x="3" y="682"/>
                </a:cxn>
                <a:cxn ang="0">
                  <a:pos x="6" y="682"/>
                </a:cxn>
                <a:cxn ang="0">
                  <a:pos x="9" y="680"/>
                </a:cxn>
                <a:cxn ang="0">
                  <a:pos x="9" y="678"/>
                </a:cxn>
                <a:cxn ang="0">
                  <a:pos x="12" y="635"/>
                </a:cxn>
                <a:cxn ang="0">
                  <a:pos x="22" y="594"/>
                </a:cxn>
                <a:cxn ang="0">
                  <a:pos x="36" y="556"/>
                </a:cxn>
                <a:cxn ang="0">
                  <a:pos x="48" y="517"/>
                </a:cxn>
                <a:cxn ang="0">
                  <a:pos x="51" y="501"/>
                </a:cxn>
                <a:cxn ang="0">
                  <a:pos x="56" y="448"/>
                </a:cxn>
                <a:cxn ang="0">
                  <a:pos x="57" y="436"/>
                </a:cxn>
                <a:cxn ang="0">
                  <a:pos x="67" y="398"/>
                </a:cxn>
                <a:cxn ang="0">
                  <a:pos x="77" y="359"/>
                </a:cxn>
                <a:cxn ang="0">
                  <a:pos x="80" y="347"/>
                </a:cxn>
                <a:cxn ang="0">
                  <a:pos x="96" y="262"/>
                </a:cxn>
                <a:cxn ang="0">
                  <a:pos x="112" y="178"/>
                </a:cxn>
                <a:cxn ang="0">
                  <a:pos x="119" y="134"/>
                </a:cxn>
                <a:cxn ang="0">
                  <a:pos x="127" y="48"/>
                </a:cxn>
                <a:cxn ang="0">
                  <a:pos x="128" y="4"/>
                </a:cxn>
                <a:cxn ang="0">
                  <a:pos x="126" y="1"/>
                </a:cxn>
                <a:cxn ang="0">
                  <a:pos x="122" y="0"/>
                </a:cxn>
                <a:cxn ang="0">
                  <a:pos x="119" y="1"/>
                </a:cxn>
                <a:cxn ang="0">
                  <a:pos x="117" y="4"/>
                </a:cxn>
              </a:cxnLst>
              <a:rect l="0" t="0" r="r" b="b"/>
              <a:pathLst>
                <a:path w="128" h="682">
                  <a:moveTo>
                    <a:pt x="117" y="4"/>
                  </a:moveTo>
                  <a:lnTo>
                    <a:pt x="117" y="4"/>
                  </a:lnTo>
                  <a:lnTo>
                    <a:pt x="117" y="27"/>
                  </a:lnTo>
                  <a:lnTo>
                    <a:pt x="116" y="50"/>
                  </a:lnTo>
                  <a:lnTo>
                    <a:pt x="113" y="95"/>
                  </a:lnTo>
                  <a:lnTo>
                    <a:pt x="108" y="139"/>
                  </a:lnTo>
                  <a:lnTo>
                    <a:pt x="101" y="184"/>
                  </a:lnTo>
                  <a:lnTo>
                    <a:pt x="94" y="228"/>
                  </a:lnTo>
                  <a:lnTo>
                    <a:pt x="84" y="273"/>
                  </a:lnTo>
                  <a:lnTo>
                    <a:pt x="68" y="361"/>
                  </a:lnTo>
                  <a:lnTo>
                    <a:pt x="68" y="361"/>
                  </a:lnTo>
                  <a:lnTo>
                    <a:pt x="63" y="383"/>
                  </a:lnTo>
                  <a:lnTo>
                    <a:pt x="57" y="404"/>
                  </a:lnTo>
                  <a:lnTo>
                    <a:pt x="57" y="404"/>
                  </a:lnTo>
                  <a:lnTo>
                    <a:pt x="51" y="422"/>
                  </a:lnTo>
                  <a:lnTo>
                    <a:pt x="48" y="432"/>
                  </a:lnTo>
                  <a:lnTo>
                    <a:pt x="47" y="440"/>
                  </a:lnTo>
                  <a:lnTo>
                    <a:pt x="47" y="440"/>
                  </a:lnTo>
                  <a:lnTo>
                    <a:pt x="46" y="461"/>
                  </a:lnTo>
                  <a:lnTo>
                    <a:pt x="44" y="482"/>
                  </a:lnTo>
                  <a:lnTo>
                    <a:pt x="41" y="503"/>
                  </a:lnTo>
                  <a:lnTo>
                    <a:pt x="38" y="523"/>
                  </a:lnTo>
                  <a:lnTo>
                    <a:pt x="38" y="523"/>
                  </a:lnTo>
                  <a:lnTo>
                    <a:pt x="32" y="542"/>
                  </a:lnTo>
                  <a:lnTo>
                    <a:pt x="24" y="561"/>
                  </a:lnTo>
                  <a:lnTo>
                    <a:pt x="10" y="598"/>
                  </a:lnTo>
                  <a:lnTo>
                    <a:pt x="10" y="598"/>
                  </a:lnTo>
                  <a:lnTo>
                    <a:pt x="7" y="608"/>
                  </a:lnTo>
                  <a:lnTo>
                    <a:pt x="5" y="618"/>
                  </a:lnTo>
                  <a:lnTo>
                    <a:pt x="2" y="637"/>
                  </a:lnTo>
                  <a:lnTo>
                    <a:pt x="0" y="657"/>
                  </a:lnTo>
                  <a:lnTo>
                    <a:pt x="0" y="678"/>
                  </a:lnTo>
                  <a:lnTo>
                    <a:pt x="0" y="678"/>
                  </a:lnTo>
                  <a:lnTo>
                    <a:pt x="0" y="680"/>
                  </a:lnTo>
                  <a:lnTo>
                    <a:pt x="1" y="681"/>
                  </a:lnTo>
                  <a:lnTo>
                    <a:pt x="3" y="682"/>
                  </a:lnTo>
                  <a:lnTo>
                    <a:pt x="4" y="682"/>
                  </a:lnTo>
                  <a:lnTo>
                    <a:pt x="6" y="682"/>
                  </a:lnTo>
                  <a:lnTo>
                    <a:pt x="7" y="681"/>
                  </a:lnTo>
                  <a:lnTo>
                    <a:pt x="9" y="680"/>
                  </a:lnTo>
                  <a:lnTo>
                    <a:pt x="9" y="678"/>
                  </a:lnTo>
                  <a:lnTo>
                    <a:pt x="9" y="678"/>
                  </a:lnTo>
                  <a:lnTo>
                    <a:pt x="10" y="656"/>
                  </a:lnTo>
                  <a:lnTo>
                    <a:pt x="12" y="635"/>
                  </a:lnTo>
                  <a:lnTo>
                    <a:pt x="16" y="615"/>
                  </a:lnTo>
                  <a:lnTo>
                    <a:pt x="22" y="594"/>
                  </a:lnTo>
                  <a:lnTo>
                    <a:pt x="22" y="594"/>
                  </a:lnTo>
                  <a:lnTo>
                    <a:pt x="36" y="556"/>
                  </a:lnTo>
                  <a:lnTo>
                    <a:pt x="43" y="537"/>
                  </a:lnTo>
                  <a:lnTo>
                    <a:pt x="48" y="517"/>
                  </a:lnTo>
                  <a:lnTo>
                    <a:pt x="48" y="517"/>
                  </a:lnTo>
                  <a:lnTo>
                    <a:pt x="51" y="501"/>
                  </a:lnTo>
                  <a:lnTo>
                    <a:pt x="53" y="483"/>
                  </a:lnTo>
                  <a:lnTo>
                    <a:pt x="56" y="448"/>
                  </a:lnTo>
                  <a:lnTo>
                    <a:pt x="56" y="448"/>
                  </a:lnTo>
                  <a:lnTo>
                    <a:pt x="57" y="436"/>
                  </a:lnTo>
                  <a:lnTo>
                    <a:pt x="60" y="422"/>
                  </a:lnTo>
                  <a:lnTo>
                    <a:pt x="67" y="398"/>
                  </a:lnTo>
                  <a:lnTo>
                    <a:pt x="74" y="372"/>
                  </a:lnTo>
                  <a:lnTo>
                    <a:pt x="77" y="359"/>
                  </a:lnTo>
                  <a:lnTo>
                    <a:pt x="80" y="347"/>
                  </a:lnTo>
                  <a:lnTo>
                    <a:pt x="80" y="347"/>
                  </a:lnTo>
                  <a:lnTo>
                    <a:pt x="87" y="305"/>
                  </a:lnTo>
                  <a:lnTo>
                    <a:pt x="96" y="262"/>
                  </a:lnTo>
                  <a:lnTo>
                    <a:pt x="104" y="220"/>
                  </a:lnTo>
                  <a:lnTo>
                    <a:pt x="112" y="178"/>
                  </a:lnTo>
                  <a:lnTo>
                    <a:pt x="112" y="178"/>
                  </a:lnTo>
                  <a:lnTo>
                    <a:pt x="119" y="134"/>
                  </a:lnTo>
                  <a:lnTo>
                    <a:pt x="123" y="92"/>
                  </a:lnTo>
                  <a:lnTo>
                    <a:pt x="127" y="48"/>
                  </a:lnTo>
                  <a:lnTo>
                    <a:pt x="128" y="4"/>
                  </a:lnTo>
                  <a:lnTo>
                    <a:pt x="128" y="4"/>
                  </a:lnTo>
                  <a:lnTo>
                    <a:pt x="127" y="2"/>
                  </a:lnTo>
                  <a:lnTo>
                    <a:pt x="126" y="1"/>
                  </a:lnTo>
                  <a:lnTo>
                    <a:pt x="125" y="0"/>
                  </a:lnTo>
                  <a:lnTo>
                    <a:pt x="122" y="0"/>
                  </a:lnTo>
                  <a:lnTo>
                    <a:pt x="120" y="0"/>
                  </a:lnTo>
                  <a:lnTo>
                    <a:pt x="119" y="1"/>
                  </a:lnTo>
                  <a:lnTo>
                    <a:pt x="118" y="2"/>
                  </a:lnTo>
                  <a:lnTo>
                    <a:pt x="117" y="4"/>
                  </a:lnTo>
                  <a:lnTo>
                    <a:pt x="11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6" name="Freeform 919"/>
            <p:cNvSpPr/>
            <p:nvPr/>
          </p:nvSpPr>
          <p:spPr bwMode="auto">
            <a:xfrm>
              <a:off x="3797300" y="1477963"/>
              <a:ext cx="60325" cy="268288"/>
            </a:xfrm>
            <a:custGeom>
              <a:avLst/>
              <a:gdLst/>
              <a:ahLst/>
              <a:cxnLst>
                <a:cxn ang="0">
                  <a:pos x="114" y="4"/>
                </a:cxn>
                <a:cxn ang="0">
                  <a:pos x="113" y="1"/>
                </a:cxn>
                <a:cxn ang="0">
                  <a:pos x="110" y="0"/>
                </a:cxn>
                <a:cxn ang="0">
                  <a:pos x="106" y="1"/>
                </a:cxn>
                <a:cxn ang="0">
                  <a:pos x="105" y="4"/>
                </a:cxn>
                <a:cxn ang="0">
                  <a:pos x="104" y="38"/>
                </a:cxn>
                <a:cxn ang="0">
                  <a:pos x="94" y="104"/>
                </a:cxn>
                <a:cxn ang="0">
                  <a:pos x="81" y="170"/>
                </a:cxn>
                <a:cxn ang="0">
                  <a:pos x="58" y="268"/>
                </a:cxn>
                <a:cxn ang="0">
                  <a:pos x="47" y="324"/>
                </a:cxn>
                <a:cxn ang="0">
                  <a:pos x="37" y="366"/>
                </a:cxn>
                <a:cxn ang="0">
                  <a:pos x="31" y="379"/>
                </a:cxn>
                <a:cxn ang="0">
                  <a:pos x="28" y="393"/>
                </a:cxn>
                <a:cxn ang="0">
                  <a:pos x="25" y="419"/>
                </a:cxn>
                <a:cxn ang="0">
                  <a:pos x="22" y="433"/>
                </a:cxn>
                <a:cxn ang="0">
                  <a:pos x="8" y="483"/>
                </a:cxn>
                <a:cxn ang="0">
                  <a:pos x="1" y="500"/>
                </a:cxn>
                <a:cxn ang="0">
                  <a:pos x="0" y="504"/>
                </a:cxn>
                <a:cxn ang="0">
                  <a:pos x="5" y="507"/>
                </a:cxn>
                <a:cxn ang="0">
                  <a:pos x="8" y="506"/>
                </a:cxn>
                <a:cxn ang="0">
                  <a:pos x="10" y="505"/>
                </a:cxn>
                <a:cxn ang="0">
                  <a:pos x="25" y="465"/>
                </a:cxn>
                <a:cxn ang="0">
                  <a:pos x="32" y="437"/>
                </a:cxn>
                <a:cxn ang="0">
                  <a:pos x="38" y="409"/>
                </a:cxn>
                <a:cxn ang="0">
                  <a:pos x="39" y="396"/>
                </a:cxn>
                <a:cxn ang="0">
                  <a:pos x="41" y="380"/>
                </a:cxn>
                <a:cxn ang="0">
                  <a:pos x="55" y="335"/>
                </a:cxn>
                <a:cxn ang="0">
                  <a:pos x="59" y="319"/>
                </a:cxn>
                <a:cxn ang="0">
                  <a:pos x="64" y="286"/>
                </a:cxn>
                <a:cxn ang="0">
                  <a:pos x="68" y="271"/>
                </a:cxn>
                <a:cxn ang="0">
                  <a:pos x="96" y="142"/>
                </a:cxn>
                <a:cxn ang="0">
                  <a:pos x="109" y="76"/>
                </a:cxn>
                <a:cxn ang="0">
                  <a:pos x="114" y="10"/>
                </a:cxn>
                <a:cxn ang="0">
                  <a:pos x="114" y="9"/>
                </a:cxn>
              </a:cxnLst>
              <a:rect l="0" t="0" r="r" b="b"/>
              <a:pathLst>
                <a:path w="114" h="507">
                  <a:moveTo>
                    <a:pt x="114" y="4"/>
                  </a:moveTo>
                  <a:lnTo>
                    <a:pt x="114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6" y="1"/>
                  </a:lnTo>
                  <a:lnTo>
                    <a:pt x="105" y="2"/>
                  </a:lnTo>
                  <a:lnTo>
                    <a:pt x="105" y="4"/>
                  </a:lnTo>
                  <a:lnTo>
                    <a:pt x="105" y="4"/>
                  </a:lnTo>
                  <a:lnTo>
                    <a:pt x="104" y="38"/>
                  </a:lnTo>
                  <a:lnTo>
                    <a:pt x="100" y="71"/>
                  </a:lnTo>
                  <a:lnTo>
                    <a:pt x="94" y="104"/>
                  </a:lnTo>
                  <a:lnTo>
                    <a:pt x="88" y="137"/>
                  </a:lnTo>
                  <a:lnTo>
                    <a:pt x="81" y="170"/>
                  </a:lnTo>
                  <a:lnTo>
                    <a:pt x="74" y="203"/>
                  </a:lnTo>
                  <a:lnTo>
                    <a:pt x="58" y="268"/>
                  </a:lnTo>
                  <a:lnTo>
                    <a:pt x="58" y="268"/>
                  </a:lnTo>
                  <a:lnTo>
                    <a:pt x="47" y="324"/>
                  </a:lnTo>
                  <a:lnTo>
                    <a:pt x="40" y="352"/>
                  </a:lnTo>
                  <a:lnTo>
                    <a:pt x="37" y="366"/>
                  </a:lnTo>
                  <a:lnTo>
                    <a:pt x="31" y="379"/>
                  </a:lnTo>
                  <a:lnTo>
                    <a:pt x="31" y="379"/>
                  </a:lnTo>
                  <a:lnTo>
                    <a:pt x="29" y="385"/>
                  </a:lnTo>
                  <a:lnTo>
                    <a:pt x="28" y="393"/>
                  </a:lnTo>
                  <a:lnTo>
                    <a:pt x="26" y="406"/>
                  </a:lnTo>
                  <a:lnTo>
                    <a:pt x="25" y="419"/>
                  </a:lnTo>
                  <a:lnTo>
                    <a:pt x="22" y="433"/>
                  </a:lnTo>
                  <a:lnTo>
                    <a:pt x="22" y="433"/>
                  </a:lnTo>
                  <a:lnTo>
                    <a:pt x="13" y="467"/>
                  </a:lnTo>
                  <a:lnTo>
                    <a:pt x="8" y="483"/>
                  </a:lnTo>
                  <a:lnTo>
                    <a:pt x="1" y="500"/>
                  </a:lnTo>
                  <a:lnTo>
                    <a:pt x="1" y="500"/>
                  </a:lnTo>
                  <a:lnTo>
                    <a:pt x="0" y="502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5" y="507"/>
                  </a:lnTo>
                  <a:lnTo>
                    <a:pt x="7" y="507"/>
                  </a:lnTo>
                  <a:lnTo>
                    <a:pt x="8" y="506"/>
                  </a:lnTo>
                  <a:lnTo>
                    <a:pt x="10" y="505"/>
                  </a:lnTo>
                  <a:lnTo>
                    <a:pt x="10" y="505"/>
                  </a:lnTo>
                  <a:lnTo>
                    <a:pt x="20" y="479"/>
                  </a:lnTo>
                  <a:lnTo>
                    <a:pt x="25" y="465"/>
                  </a:lnTo>
                  <a:lnTo>
                    <a:pt x="29" y="451"/>
                  </a:lnTo>
                  <a:lnTo>
                    <a:pt x="32" y="437"/>
                  </a:lnTo>
                  <a:lnTo>
                    <a:pt x="36" y="424"/>
                  </a:lnTo>
                  <a:lnTo>
                    <a:pt x="38" y="409"/>
                  </a:lnTo>
                  <a:lnTo>
                    <a:pt x="39" y="396"/>
                  </a:lnTo>
                  <a:lnTo>
                    <a:pt x="39" y="396"/>
                  </a:lnTo>
                  <a:lnTo>
                    <a:pt x="40" y="387"/>
                  </a:lnTo>
                  <a:lnTo>
                    <a:pt x="41" y="380"/>
                  </a:lnTo>
                  <a:lnTo>
                    <a:pt x="45" y="365"/>
                  </a:lnTo>
                  <a:lnTo>
                    <a:pt x="55" y="335"/>
                  </a:lnTo>
                  <a:lnTo>
                    <a:pt x="55" y="335"/>
                  </a:lnTo>
                  <a:lnTo>
                    <a:pt x="59" y="319"/>
                  </a:lnTo>
                  <a:lnTo>
                    <a:pt x="62" y="303"/>
                  </a:lnTo>
                  <a:lnTo>
                    <a:pt x="64" y="286"/>
                  </a:lnTo>
                  <a:lnTo>
                    <a:pt x="68" y="271"/>
                  </a:lnTo>
                  <a:lnTo>
                    <a:pt x="68" y="271"/>
                  </a:lnTo>
                  <a:lnTo>
                    <a:pt x="82" y="206"/>
                  </a:lnTo>
                  <a:lnTo>
                    <a:pt x="96" y="142"/>
                  </a:lnTo>
                  <a:lnTo>
                    <a:pt x="103" y="109"/>
                  </a:lnTo>
                  <a:lnTo>
                    <a:pt x="109" y="76"/>
                  </a:lnTo>
                  <a:lnTo>
                    <a:pt x="112" y="43"/>
                  </a:lnTo>
                  <a:lnTo>
                    <a:pt x="114" y="10"/>
                  </a:lnTo>
                  <a:lnTo>
                    <a:pt x="114" y="10"/>
                  </a:lnTo>
                  <a:lnTo>
                    <a:pt x="114" y="9"/>
                  </a:lnTo>
                  <a:lnTo>
                    <a:pt x="11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7" name="Freeform 920"/>
            <p:cNvSpPr/>
            <p:nvPr/>
          </p:nvSpPr>
          <p:spPr bwMode="auto">
            <a:xfrm>
              <a:off x="3857625" y="1504950"/>
              <a:ext cx="33338" cy="190500"/>
            </a:xfrm>
            <a:custGeom>
              <a:avLst/>
              <a:gdLst/>
              <a:ahLst/>
              <a:cxnLst>
                <a:cxn ang="0">
                  <a:pos x="54" y="2"/>
                </a:cxn>
                <a:cxn ang="0">
                  <a:pos x="48" y="11"/>
                </a:cxn>
                <a:cxn ang="0">
                  <a:pos x="45" y="24"/>
                </a:cxn>
                <a:cxn ang="0">
                  <a:pos x="46" y="44"/>
                </a:cxn>
                <a:cxn ang="0">
                  <a:pos x="46" y="50"/>
                </a:cxn>
                <a:cxn ang="0">
                  <a:pos x="42" y="74"/>
                </a:cxn>
                <a:cxn ang="0">
                  <a:pos x="31" y="123"/>
                </a:cxn>
                <a:cxn ang="0">
                  <a:pos x="29" y="147"/>
                </a:cxn>
                <a:cxn ang="0">
                  <a:pos x="28" y="162"/>
                </a:cxn>
                <a:cxn ang="0">
                  <a:pos x="24" y="206"/>
                </a:cxn>
                <a:cxn ang="0">
                  <a:pos x="13" y="265"/>
                </a:cxn>
                <a:cxn ang="0">
                  <a:pos x="11" y="275"/>
                </a:cxn>
                <a:cxn ang="0">
                  <a:pos x="9" y="306"/>
                </a:cxn>
                <a:cxn ang="0">
                  <a:pos x="8" y="319"/>
                </a:cxn>
                <a:cxn ang="0">
                  <a:pos x="0" y="354"/>
                </a:cxn>
                <a:cxn ang="0">
                  <a:pos x="0" y="356"/>
                </a:cxn>
                <a:cxn ang="0">
                  <a:pos x="4" y="360"/>
                </a:cxn>
                <a:cxn ang="0">
                  <a:pos x="7" y="360"/>
                </a:cxn>
                <a:cxn ang="0">
                  <a:pos x="9" y="357"/>
                </a:cxn>
                <a:cxn ang="0">
                  <a:pos x="16" y="325"/>
                </a:cxn>
                <a:cxn ang="0">
                  <a:pos x="19" y="292"/>
                </a:cxn>
                <a:cxn ang="0">
                  <a:pos x="20" y="280"/>
                </a:cxn>
                <a:cxn ang="0">
                  <a:pos x="27" y="240"/>
                </a:cxn>
                <a:cxn ang="0">
                  <a:pos x="35" y="201"/>
                </a:cxn>
                <a:cxn ang="0">
                  <a:pos x="37" y="188"/>
                </a:cxn>
                <a:cxn ang="0">
                  <a:pos x="38" y="161"/>
                </a:cxn>
                <a:cxn ang="0">
                  <a:pos x="40" y="133"/>
                </a:cxn>
                <a:cxn ang="0">
                  <a:pos x="44" y="109"/>
                </a:cxn>
                <a:cxn ang="0">
                  <a:pos x="50" y="85"/>
                </a:cxn>
                <a:cxn ang="0">
                  <a:pos x="57" y="53"/>
                </a:cxn>
                <a:cxn ang="0">
                  <a:pos x="57" y="43"/>
                </a:cxn>
                <a:cxn ang="0">
                  <a:pos x="56" y="24"/>
                </a:cxn>
                <a:cxn ang="0">
                  <a:pos x="56" y="15"/>
                </a:cxn>
                <a:cxn ang="0">
                  <a:pos x="60" y="8"/>
                </a:cxn>
                <a:cxn ang="0">
                  <a:pos x="62" y="7"/>
                </a:cxn>
                <a:cxn ang="0">
                  <a:pos x="62" y="3"/>
                </a:cxn>
                <a:cxn ang="0">
                  <a:pos x="58" y="0"/>
                </a:cxn>
                <a:cxn ang="0">
                  <a:pos x="54" y="2"/>
                </a:cxn>
              </a:cxnLst>
              <a:rect l="0" t="0" r="r" b="b"/>
              <a:pathLst>
                <a:path w="62" h="360">
                  <a:moveTo>
                    <a:pt x="54" y="2"/>
                  </a:moveTo>
                  <a:lnTo>
                    <a:pt x="54" y="2"/>
                  </a:lnTo>
                  <a:lnTo>
                    <a:pt x="50" y="6"/>
                  </a:lnTo>
                  <a:lnTo>
                    <a:pt x="48" y="11"/>
                  </a:lnTo>
                  <a:lnTo>
                    <a:pt x="46" y="17"/>
                  </a:lnTo>
                  <a:lnTo>
                    <a:pt x="45" y="24"/>
                  </a:lnTo>
                  <a:lnTo>
                    <a:pt x="46" y="38"/>
                  </a:lnTo>
                  <a:lnTo>
                    <a:pt x="46" y="44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44" y="62"/>
                  </a:lnTo>
                  <a:lnTo>
                    <a:pt x="42" y="74"/>
                  </a:lnTo>
                  <a:lnTo>
                    <a:pt x="36" y="99"/>
                  </a:lnTo>
                  <a:lnTo>
                    <a:pt x="31" y="123"/>
                  </a:lnTo>
                  <a:lnTo>
                    <a:pt x="29" y="135"/>
                  </a:lnTo>
                  <a:lnTo>
                    <a:pt x="29" y="147"/>
                  </a:lnTo>
                  <a:lnTo>
                    <a:pt x="29" y="147"/>
                  </a:lnTo>
                  <a:lnTo>
                    <a:pt x="28" y="162"/>
                  </a:lnTo>
                  <a:lnTo>
                    <a:pt x="27" y="177"/>
                  </a:lnTo>
                  <a:lnTo>
                    <a:pt x="24" y="206"/>
                  </a:lnTo>
                  <a:lnTo>
                    <a:pt x="19" y="236"/>
                  </a:lnTo>
                  <a:lnTo>
                    <a:pt x="13" y="265"/>
                  </a:lnTo>
                  <a:lnTo>
                    <a:pt x="13" y="265"/>
                  </a:lnTo>
                  <a:lnTo>
                    <a:pt x="11" y="275"/>
                  </a:lnTo>
                  <a:lnTo>
                    <a:pt x="10" y="286"/>
                  </a:lnTo>
                  <a:lnTo>
                    <a:pt x="9" y="306"/>
                  </a:lnTo>
                  <a:lnTo>
                    <a:pt x="9" y="306"/>
                  </a:lnTo>
                  <a:lnTo>
                    <a:pt x="8" y="319"/>
                  </a:lnTo>
                  <a:lnTo>
                    <a:pt x="5" y="331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0" y="356"/>
                  </a:lnTo>
                  <a:lnTo>
                    <a:pt x="1" y="358"/>
                  </a:lnTo>
                  <a:lnTo>
                    <a:pt x="4" y="360"/>
                  </a:lnTo>
                  <a:lnTo>
                    <a:pt x="6" y="360"/>
                  </a:lnTo>
                  <a:lnTo>
                    <a:pt x="7" y="360"/>
                  </a:lnTo>
                  <a:lnTo>
                    <a:pt x="8" y="359"/>
                  </a:lnTo>
                  <a:lnTo>
                    <a:pt x="9" y="357"/>
                  </a:lnTo>
                  <a:lnTo>
                    <a:pt x="9" y="357"/>
                  </a:lnTo>
                  <a:lnTo>
                    <a:pt x="16" y="325"/>
                  </a:lnTo>
                  <a:lnTo>
                    <a:pt x="18" y="309"/>
                  </a:lnTo>
                  <a:lnTo>
                    <a:pt x="19" y="292"/>
                  </a:lnTo>
                  <a:lnTo>
                    <a:pt x="19" y="292"/>
                  </a:lnTo>
                  <a:lnTo>
                    <a:pt x="20" y="280"/>
                  </a:lnTo>
                  <a:lnTo>
                    <a:pt x="22" y="266"/>
                  </a:lnTo>
                  <a:lnTo>
                    <a:pt x="27" y="240"/>
                  </a:lnTo>
                  <a:lnTo>
                    <a:pt x="33" y="215"/>
                  </a:lnTo>
                  <a:lnTo>
                    <a:pt x="35" y="201"/>
                  </a:lnTo>
                  <a:lnTo>
                    <a:pt x="37" y="188"/>
                  </a:lnTo>
                  <a:lnTo>
                    <a:pt x="37" y="188"/>
                  </a:lnTo>
                  <a:lnTo>
                    <a:pt x="38" y="174"/>
                  </a:lnTo>
                  <a:lnTo>
                    <a:pt x="38" y="161"/>
                  </a:lnTo>
                  <a:lnTo>
                    <a:pt x="39" y="146"/>
                  </a:lnTo>
                  <a:lnTo>
                    <a:pt x="40" y="133"/>
                  </a:lnTo>
                  <a:lnTo>
                    <a:pt x="40" y="133"/>
                  </a:lnTo>
                  <a:lnTo>
                    <a:pt x="44" y="109"/>
                  </a:lnTo>
                  <a:lnTo>
                    <a:pt x="50" y="85"/>
                  </a:lnTo>
                  <a:lnTo>
                    <a:pt x="50" y="85"/>
                  </a:lnTo>
                  <a:lnTo>
                    <a:pt x="55" y="65"/>
                  </a:lnTo>
                  <a:lnTo>
                    <a:pt x="57" y="53"/>
                  </a:lnTo>
                  <a:lnTo>
                    <a:pt x="57" y="43"/>
                  </a:lnTo>
                  <a:lnTo>
                    <a:pt x="57" y="43"/>
                  </a:lnTo>
                  <a:lnTo>
                    <a:pt x="56" y="34"/>
                  </a:lnTo>
                  <a:lnTo>
                    <a:pt x="56" y="24"/>
                  </a:lnTo>
                  <a:lnTo>
                    <a:pt x="56" y="19"/>
                  </a:lnTo>
                  <a:lnTo>
                    <a:pt x="56" y="15"/>
                  </a:lnTo>
                  <a:lnTo>
                    <a:pt x="58" y="11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2" y="7"/>
                  </a:lnTo>
                  <a:lnTo>
                    <a:pt x="62" y="5"/>
                  </a:lnTo>
                  <a:lnTo>
                    <a:pt x="62" y="3"/>
                  </a:lnTo>
                  <a:lnTo>
                    <a:pt x="61" y="2"/>
                  </a:lnTo>
                  <a:lnTo>
                    <a:pt x="58" y="0"/>
                  </a:lnTo>
                  <a:lnTo>
                    <a:pt x="56" y="1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8" name="Freeform 921"/>
            <p:cNvSpPr/>
            <p:nvPr/>
          </p:nvSpPr>
          <p:spPr bwMode="auto">
            <a:xfrm>
              <a:off x="3883025" y="1544638"/>
              <a:ext cx="22225" cy="130175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33" y="4"/>
                </a:cxn>
                <a:cxn ang="0">
                  <a:pos x="33" y="37"/>
                </a:cxn>
                <a:cxn ang="0">
                  <a:pos x="29" y="69"/>
                </a:cxn>
                <a:cxn ang="0">
                  <a:pos x="25" y="101"/>
                </a:cxn>
                <a:cxn ang="0">
                  <a:pos x="23" y="117"/>
                </a:cxn>
                <a:cxn ang="0">
                  <a:pos x="19" y="133"/>
                </a:cxn>
                <a:cxn ang="0">
                  <a:pos x="19" y="133"/>
                </a:cxn>
                <a:cxn ang="0">
                  <a:pos x="13" y="156"/>
                </a:cxn>
                <a:cxn ang="0">
                  <a:pos x="11" y="167"/>
                </a:cxn>
                <a:cxn ang="0">
                  <a:pos x="10" y="179"/>
                </a:cxn>
                <a:cxn ang="0">
                  <a:pos x="10" y="179"/>
                </a:cxn>
                <a:cxn ang="0">
                  <a:pos x="8" y="194"/>
                </a:cxn>
                <a:cxn ang="0">
                  <a:pos x="5" y="210"/>
                </a:cxn>
                <a:cxn ang="0">
                  <a:pos x="2" y="225"/>
                </a:cxn>
                <a:cxn ang="0">
                  <a:pos x="0" y="242"/>
                </a:cxn>
                <a:cxn ang="0">
                  <a:pos x="0" y="242"/>
                </a:cxn>
                <a:cxn ang="0">
                  <a:pos x="0" y="244"/>
                </a:cxn>
                <a:cxn ang="0">
                  <a:pos x="1" y="245"/>
                </a:cxn>
                <a:cxn ang="0">
                  <a:pos x="3" y="246"/>
                </a:cxn>
                <a:cxn ang="0">
                  <a:pos x="4" y="246"/>
                </a:cxn>
                <a:cxn ang="0">
                  <a:pos x="6" y="246"/>
                </a:cxn>
                <a:cxn ang="0">
                  <a:pos x="8" y="245"/>
                </a:cxn>
                <a:cxn ang="0">
                  <a:pos x="9" y="244"/>
                </a:cxn>
                <a:cxn ang="0">
                  <a:pos x="9" y="242"/>
                </a:cxn>
                <a:cxn ang="0">
                  <a:pos x="9" y="242"/>
                </a:cxn>
                <a:cxn ang="0">
                  <a:pos x="11" y="227"/>
                </a:cxn>
                <a:cxn ang="0">
                  <a:pos x="14" y="214"/>
                </a:cxn>
                <a:cxn ang="0">
                  <a:pos x="17" y="199"/>
                </a:cxn>
                <a:cxn ang="0">
                  <a:pos x="18" y="193"/>
                </a:cxn>
                <a:cxn ang="0">
                  <a:pos x="18" y="186"/>
                </a:cxn>
                <a:cxn ang="0">
                  <a:pos x="18" y="186"/>
                </a:cxn>
                <a:cxn ang="0">
                  <a:pos x="19" y="177"/>
                </a:cxn>
                <a:cxn ang="0">
                  <a:pos x="20" y="169"/>
                </a:cxn>
                <a:cxn ang="0">
                  <a:pos x="24" y="152"/>
                </a:cxn>
                <a:cxn ang="0">
                  <a:pos x="28" y="135"/>
                </a:cxn>
                <a:cxn ang="0">
                  <a:pos x="32" y="119"/>
                </a:cxn>
                <a:cxn ang="0">
                  <a:pos x="32" y="119"/>
                </a:cxn>
                <a:cxn ang="0">
                  <a:pos x="37" y="90"/>
                </a:cxn>
                <a:cxn ang="0">
                  <a:pos x="40" y="62"/>
                </a:cxn>
                <a:cxn ang="0">
                  <a:pos x="42" y="33"/>
                </a:cxn>
                <a:cxn ang="0">
                  <a:pos x="42" y="4"/>
                </a:cxn>
                <a:cxn ang="0">
                  <a:pos x="42" y="4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5" y="1"/>
                </a:cxn>
                <a:cxn ang="0">
                  <a:pos x="34" y="2"/>
                </a:cxn>
                <a:cxn ang="0">
                  <a:pos x="33" y="4"/>
                </a:cxn>
                <a:cxn ang="0">
                  <a:pos x="33" y="4"/>
                </a:cxn>
              </a:cxnLst>
              <a:rect l="0" t="0" r="r" b="b"/>
              <a:pathLst>
                <a:path w="42" h="246">
                  <a:moveTo>
                    <a:pt x="33" y="4"/>
                  </a:moveTo>
                  <a:lnTo>
                    <a:pt x="33" y="4"/>
                  </a:lnTo>
                  <a:lnTo>
                    <a:pt x="33" y="37"/>
                  </a:lnTo>
                  <a:lnTo>
                    <a:pt x="29" y="69"/>
                  </a:lnTo>
                  <a:lnTo>
                    <a:pt x="25" y="101"/>
                  </a:lnTo>
                  <a:lnTo>
                    <a:pt x="23" y="117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13" y="156"/>
                  </a:lnTo>
                  <a:lnTo>
                    <a:pt x="11" y="167"/>
                  </a:lnTo>
                  <a:lnTo>
                    <a:pt x="10" y="179"/>
                  </a:lnTo>
                  <a:lnTo>
                    <a:pt x="10" y="179"/>
                  </a:lnTo>
                  <a:lnTo>
                    <a:pt x="8" y="194"/>
                  </a:lnTo>
                  <a:lnTo>
                    <a:pt x="5" y="210"/>
                  </a:lnTo>
                  <a:lnTo>
                    <a:pt x="2" y="225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4"/>
                  </a:lnTo>
                  <a:lnTo>
                    <a:pt x="1" y="245"/>
                  </a:lnTo>
                  <a:lnTo>
                    <a:pt x="3" y="246"/>
                  </a:lnTo>
                  <a:lnTo>
                    <a:pt x="4" y="246"/>
                  </a:lnTo>
                  <a:lnTo>
                    <a:pt x="6" y="246"/>
                  </a:lnTo>
                  <a:lnTo>
                    <a:pt x="8" y="245"/>
                  </a:lnTo>
                  <a:lnTo>
                    <a:pt x="9" y="244"/>
                  </a:lnTo>
                  <a:lnTo>
                    <a:pt x="9" y="242"/>
                  </a:lnTo>
                  <a:lnTo>
                    <a:pt x="9" y="242"/>
                  </a:lnTo>
                  <a:lnTo>
                    <a:pt x="11" y="227"/>
                  </a:lnTo>
                  <a:lnTo>
                    <a:pt x="14" y="214"/>
                  </a:lnTo>
                  <a:lnTo>
                    <a:pt x="17" y="199"/>
                  </a:lnTo>
                  <a:lnTo>
                    <a:pt x="18" y="193"/>
                  </a:lnTo>
                  <a:lnTo>
                    <a:pt x="18" y="186"/>
                  </a:lnTo>
                  <a:lnTo>
                    <a:pt x="18" y="186"/>
                  </a:lnTo>
                  <a:lnTo>
                    <a:pt x="19" y="177"/>
                  </a:lnTo>
                  <a:lnTo>
                    <a:pt x="20" y="169"/>
                  </a:lnTo>
                  <a:lnTo>
                    <a:pt x="24" y="152"/>
                  </a:lnTo>
                  <a:lnTo>
                    <a:pt x="28" y="135"/>
                  </a:lnTo>
                  <a:lnTo>
                    <a:pt x="32" y="119"/>
                  </a:lnTo>
                  <a:lnTo>
                    <a:pt x="32" y="119"/>
                  </a:lnTo>
                  <a:lnTo>
                    <a:pt x="37" y="90"/>
                  </a:lnTo>
                  <a:lnTo>
                    <a:pt x="40" y="62"/>
                  </a:lnTo>
                  <a:lnTo>
                    <a:pt x="42" y="33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5" y="1"/>
                  </a:lnTo>
                  <a:lnTo>
                    <a:pt x="34" y="2"/>
                  </a:lnTo>
                  <a:lnTo>
                    <a:pt x="33" y="4"/>
                  </a:lnTo>
                  <a:lnTo>
                    <a:pt x="33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9" name="Freeform 922"/>
            <p:cNvSpPr/>
            <p:nvPr/>
          </p:nvSpPr>
          <p:spPr bwMode="auto">
            <a:xfrm>
              <a:off x="3454400" y="1239838"/>
              <a:ext cx="25400" cy="65088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7" y="12"/>
                </a:cxn>
                <a:cxn ang="0">
                  <a:pos x="36" y="19"/>
                </a:cxn>
                <a:cxn ang="0">
                  <a:pos x="31" y="34"/>
                </a:cxn>
                <a:cxn ang="0">
                  <a:pos x="26" y="47"/>
                </a:cxn>
                <a:cxn ang="0">
                  <a:pos x="18" y="62"/>
                </a:cxn>
                <a:cxn ang="0">
                  <a:pos x="12" y="75"/>
                </a:cxn>
                <a:cxn ang="0">
                  <a:pos x="6" y="89"/>
                </a:cxn>
                <a:cxn ang="0">
                  <a:pos x="2" y="103"/>
                </a:cxn>
                <a:cxn ang="0">
                  <a:pos x="1" y="110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0" y="120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0"/>
                </a:cxn>
                <a:cxn ang="0">
                  <a:pos x="9" y="117"/>
                </a:cxn>
                <a:cxn ang="0">
                  <a:pos x="9" y="117"/>
                </a:cxn>
                <a:cxn ang="0">
                  <a:pos x="10" y="109"/>
                </a:cxn>
                <a:cxn ang="0">
                  <a:pos x="12" y="101"/>
                </a:cxn>
                <a:cxn ang="0">
                  <a:pos x="15" y="94"/>
                </a:cxn>
                <a:cxn ang="0">
                  <a:pos x="19" y="86"/>
                </a:cxn>
                <a:cxn ang="0">
                  <a:pos x="27" y="73"/>
                </a:cxn>
                <a:cxn ang="0">
                  <a:pos x="30" y="65"/>
                </a:cxn>
                <a:cxn ang="0">
                  <a:pos x="33" y="58"/>
                </a:cxn>
                <a:cxn ang="0">
                  <a:pos x="33" y="58"/>
                </a:cxn>
                <a:cxn ang="0">
                  <a:pos x="42" y="32"/>
                </a:cxn>
                <a:cxn ang="0">
                  <a:pos x="45" y="18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7" y="2"/>
                </a:cxn>
                <a:cxn ang="0">
                  <a:pos x="46" y="1"/>
                </a:cxn>
                <a:cxn ang="0">
                  <a:pos x="44" y="0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47" h="123">
                  <a:moveTo>
                    <a:pt x="38" y="4"/>
                  </a:moveTo>
                  <a:lnTo>
                    <a:pt x="38" y="4"/>
                  </a:lnTo>
                  <a:lnTo>
                    <a:pt x="37" y="12"/>
                  </a:lnTo>
                  <a:lnTo>
                    <a:pt x="36" y="19"/>
                  </a:lnTo>
                  <a:lnTo>
                    <a:pt x="31" y="34"/>
                  </a:lnTo>
                  <a:lnTo>
                    <a:pt x="26" y="47"/>
                  </a:lnTo>
                  <a:lnTo>
                    <a:pt x="18" y="62"/>
                  </a:lnTo>
                  <a:lnTo>
                    <a:pt x="12" y="75"/>
                  </a:lnTo>
                  <a:lnTo>
                    <a:pt x="6" y="89"/>
                  </a:lnTo>
                  <a:lnTo>
                    <a:pt x="2" y="103"/>
                  </a:lnTo>
                  <a:lnTo>
                    <a:pt x="1" y="11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20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10" y="109"/>
                  </a:lnTo>
                  <a:lnTo>
                    <a:pt x="12" y="101"/>
                  </a:lnTo>
                  <a:lnTo>
                    <a:pt x="15" y="94"/>
                  </a:lnTo>
                  <a:lnTo>
                    <a:pt x="19" y="86"/>
                  </a:lnTo>
                  <a:lnTo>
                    <a:pt x="27" y="73"/>
                  </a:lnTo>
                  <a:lnTo>
                    <a:pt x="30" y="65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42" y="32"/>
                  </a:lnTo>
                  <a:lnTo>
                    <a:pt x="45" y="18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2"/>
                  </a:lnTo>
                  <a:lnTo>
                    <a:pt x="46" y="1"/>
                  </a:lnTo>
                  <a:lnTo>
                    <a:pt x="44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0" name="Freeform 923"/>
            <p:cNvSpPr/>
            <p:nvPr/>
          </p:nvSpPr>
          <p:spPr bwMode="auto">
            <a:xfrm>
              <a:off x="3471863" y="1241425"/>
              <a:ext cx="26988" cy="77788"/>
            </a:xfrm>
            <a:custGeom>
              <a:avLst/>
              <a:gdLst/>
              <a:ahLst/>
              <a:cxnLst>
                <a:cxn ang="0">
                  <a:pos x="43" y="5"/>
                </a:cxn>
                <a:cxn ang="0">
                  <a:pos x="43" y="5"/>
                </a:cxn>
                <a:cxn ang="0">
                  <a:pos x="42" y="13"/>
                </a:cxn>
                <a:cxn ang="0">
                  <a:pos x="40" y="23"/>
                </a:cxn>
                <a:cxn ang="0">
                  <a:pos x="35" y="40"/>
                </a:cxn>
                <a:cxn ang="0">
                  <a:pos x="29" y="57"/>
                </a:cxn>
                <a:cxn ang="0">
                  <a:pos x="21" y="73"/>
                </a:cxn>
                <a:cxn ang="0">
                  <a:pos x="14" y="91"/>
                </a:cxn>
                <a:cxn ang="0">
                  <a:pos x="7" y="107"/>
                </a:cxn>
                <a:cxn ang="0">
                  <a:pos x="3" y="125"/>
                </a:cxn>
                <a:cxn ang="0">
                  <a:pos x="1" y="133"/>
                </a:cxn>
                <a:cxn ang="0">
                  <a:pos x="0" y="142"/>
                </a:cxn>
                <a:cxn ang="0">
                  <a:pos x="0" y="142"/>
                </a:cxn>
                <a:cxn ang="0">
                  <a:pos x="1" y="144"/>
                </a:cxn>
                <a:cxn ang="0">
                  <a:pos x="1" y="145"/>
                </a:cxn>
                <a:cxn ang="0">
                  <a:pos x="3" y="146"/>
                </a:cxn>
                <a:cxn ang="0">
                  <a:pos x="5" y="146"/>
                </a:cxn>
                <a:cxn ang="0">
                  <a:pos x="6" y="146"/>
                </a:cxn>
                <a:cxn ang="0">
                  <a:pos x="8" y="145"/>
                </a:cxn>
                <a:cxn ang="0">
                  <a:pos x="9" y="144"/>
                </a:cxn>
                <a:cxn ang="0">
                  <a:pos x="9" y="142"/>
                </a:cxn>
                <a:cxn ang="0">
                  <a:pos x="9" y="142"/>
                </a:cxn>
                <a:cxn ang="0">
                  <a:pos x="10" y="133"/>
                </a:cxn>
                <a:cxn ang="0">
                  <a:pos x="12" y="125"/>
                </a:cxn>
                <a:cxn ang="0">
                  <a:pos x="17" y="107"/>
                </a:cxn>
                <a:cxn ang="0">
                  <a:pos x="24" y="91"/>
                </a:cxn>
                <a:cxn ang="0">
                  <a:pos x="31" y="73"/>
                </a:cxn>
                <a:cxn ang="0">
                  <a:pos x="38" y="57"/>
                </a:cxn>
                <a:cxn ang="0">
                  <a:pos x="44" y="40"/>
                </a:cxn>
                <a:cxn ang="0">
                  <a:pos x="49" y="23"/>
                </a:cxn>
                <a:cxn ang="0">
                  <a:pos x="51" y="13"/>
                </a:cxn>
                <a:cxn ang="0">
                  <a:pos x="52" y="5"/>
                </a:cxn>
                <a:cxn ang="0">
                  <a:pos x="52" y="5"/>
                </a:cxn>
                <a:cxn ang="0">
                  <a:pos x="51" y="3"/>
                </a:cxn>
                <a:cxn ang="0">
                  <a:pos x="51" y="2"/>
                </a:cxn>
                <a:cxn ang="0">
                  <a:pos x="49" y="1"/>
                </a:cxn>
                <a:cxn ang="0">
                  <a:pos x="47" y="0"/>
                </a:cxn>
                <a:cxn ang="0">
                  <a:pos x="44" y="2"/>
                </a:cxn>
                <a:cxn ang="0">
                  <a:pos x="43" y="3"/>
                </a:cxn>
                <a:cxn ang="0">
                  <a:pos x="43" y="5"/>
                </a:cxn>
                <a:cxn ang="0">
                  <a:pos x="43" y="5"/>
                </a:cxn>
              </a:cxnLst>
              <a:rect l="0" t="0" r="r" b="b"/>
              <a:pathLst>
                <a:path w="52" h="146">
                  <a:moveTo>
                    <a:pt x="43" y="5"/>
                  </a:moveTo>
                  <a:lnTo>
                    <a:pt x="43" y="5"/>
                  </a:lnTo>
                  <a:lnTo>
                    <a:pt x="42" y="13"/>
                  </a:lnTo>
                  <a:lnTo>
                    <a:pt x="40" y="23"/>
                  </a:lnTo>
                  <a:lnTo>
                    <a:pt x="35" y="40"/>
                  </a:lnTo>
                  <a:lnTo>
                    <a:pt x="29" y="57"/>
                  </a:lnTo>
                  <a:lnTo>
                    <a:pt x="21" y="73"/>
                  </a:lnTo>
                  <a:lnTo>
                    <a:pt x="14" y="91"/>
                  </a:lnTo>
                  <a:lnTo>
                    <a:pt x="7" y="107"/>
                  </a:lnTo>
                  <a:lnTo>
                    <a:pt x="3" y="125"/>
                  </a:lnTo>
                  <a:lnTo>
                    <a:pt x="1" y="133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44"/>
                  </a:lnTo>
                  <a:lnTo>
                    <a:pt x="1" y="145"/>
                  </a:lnTo>
                  <a:lnTo>
                    <a:pt x="3" y="146"/>
                  </a:lnTo>
                  <a:lnTo>
                    <a:pt x="5" y="146"/>
                  </a:lnTo>
                  <a:lnTo>
                    <a:pt x="6" y="146"/>
                  </a:lnTo>
                  <a:lnTo>
                    <a:pt x="8" y="145"/>
                  </a:lnTo>
                  <a:lnTo>
                    <a:pt x="9" y="144"/>
                  </a:lnTo>
                  <a:lnTo>
                    <a:pt x="9" y="142"/>
                  </a:lnTo>
                  <a:lnTo>
                    <a:pt x="9" y="142"/>
                  </a:lnTo>
                  <a:lnTo>
                    <a:pt x="10" y="133"/>
                  </a:lnTo>
                  <a:lnTo>
                    <a:pt x="12" y="125"/>
                  </a:lnTo>
                  <a:lnTo>
                    <a:pt x="17" y="107"/>
                  </a:lnTo>
                  <a:lnTo>
                    <a:pt x="24" y="91"/>
                  </a:lnTo>
                  <a:lnTo>
                    <a:pt x="31" y="73"/>
                  </a:lnTo>
                  <a:lnTo>
                    <a:pt x="38" y="57"/>
                  </a:lnTo>
                  <a:lnTo>
                    <a:pt x="44" y="40"/>
                  </a:lnTo>
                  <a:lnTo>
                    <a:pt x="49" y="23"/>
                  </a:lnTo>
                  <a:lnTo>
                    <a:pt x="51" y="13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1" y="3"/>
                  </a:lnTo>
                  <a:lnTo>
                    <a:pt x="51" y="2"/>
                  </a:lnTo>
                  <a:lnTo>
                    <a:pt x="49" y="1"/>
                  </a:lnTo>
                  <a:lnTo>
                    <a:pt x="47" y="0"/>
                  </a:lnTo>
                  <a:lnTo>
                    <a:pt x="44" y="2"/>
                  </a:lnTo>
                  <a:lnTo>
                    <a:pt x="43" y="3"/>
                  </a:lnTo>
                  <a:lnTo>
                    <a:pt x="43" y="5"/>
                  </a:lnTo>
                  <a:lnTo>
                    <a:pt x="43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1" name="Freeform 924"/>
            <p:cNvSpPr/>
            <p:nvPr/>
          </p:nvSpPr>
          <p:spPr bwMode="auto">
            <a:xfrm>
              <a:off x="3497263" y="1241425"/>
              <a:ext cx="34925" cy="100013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4" y="12"/>
                </a:cxn>
                <a:cxn ang="0">
                  <a:pos x="50" y="20"/>
                </a:cxn>
                <a:cxn ang="0">
                  <a:pos x="47" y="31"/>
                </a:cxn>
                <a:cxn ang="0">
                  <a:pos x="45" y="42"/>
                </a:cxn>
                <a:cxn ang="0">
                  <a:pos x="30" y="86"/>
                </a:cxn>
                <a:cxn ang="0">
                  <a:pos x="24" y="99"/>
                </a:cxn>
                <a:cxn ang="0">
                  <a:pos x="12" y="128"/>
                </a:cxn>
                <a:cxn ang="0">
                  <a:pos x="9" y="138"/>
                </a:cxn>
                <a:cxn ang="0">
                  <a:pos x="7" y="149"/>
                </a:cxn>
                <a:cxn ang="0">
                  <a:pos x="6" y="167"/>
                </a:cxn>
                <a:cxn ang="0">
                  <a:pos x="4" y="179"/>
                </a:cxn>
                <a:cxn ang="0">
                  <a:pos x="1" y="182"/>
                </a:cxn>
                <a:cxn ang="0">
                  <a:pos x="0" y="185"/>
                </a:cxn>
                <a:cxn ang="0">
                  <a:pos x="1" y="188"/>
                </a:cxn>
                <a:cxn ang="0">
                  <a:pos x="6" y="189"/>
                </a:cxn>
                <a:cxn ang="0">
                  <a:pos x="9" y="189"/>
                </a:cxn>
                <a:cxn ang="0">
                  <a:pos x="15" y="179"/>
                </a:cxn>
                <a:cxn ang="0">
                  <a:pos x="16" y="167"/>
                </a:cxn>
                <a:cxn ang="0">
                  <a:pos x="15" y="159"/>
                </a:cxn>
                <a:cxn ang="0">
                  <a:pos x="17" y="142"/>
                </a:cxn>
                <a:cxn ang="0">
                  <a:pos x="25" y="119"/>
                </a:cxn>
                <a:cxn ang="0">
                  <a:pos x="32" y="103"/>
                </a:cxn>
                <a:cxn ang="0">
                  <a:pos x="42" y="80"/>
                </a:cxn>
                <a:cxn ang="0">
                  <a:pos x="49" y="58"/>
                </a:cxn>
                <a:cxn ang="0">
                  <a:pos x="57" y="30"/>
                </a:cxn>
                <a:cxn ang="0">
                  <a:pos x="59" y="24"/>
                </a:cxn>
                <a:cxn ang="0">
                  <a:pos x="64" y="12"/>
                </a:cxn>
                <a:cxn ang="0">
                  <a:pos x="66" y="6"/>
                </a:cxn>
                <a:cxn ang="0">
                  <a:pos x="65" y="2"/>
                </a:cxn>
                <a:cxn ang="0">
                  <a:pos x="61" y="0"/>
                </a:cxn>
                <a:cxn ang="0">
                  <a:pos x="58" y="2"/>
                </a:cxn>
                <a:cxn ang="0">
                  <a:pos x="57" y="4"/>
                </a:cxn>
              </a:cxnLst>
              <a:rect l="0" t="0" r="r" b="b"/>
              <a:pathLst>
                <a:path w="66" h="190">
                  <a:moveTo>
                    <a:pt x="57" y="4"/>
                  </a:moveTo>
                  <a:lnTo>
                    <a:pt x="57" y="4"/>
                  </a:lnTo>
                  <a:lnTo>
                    <a:pt x="56" y="8"/>
                  </a:lnTo>
                  <a:lnTo>
                    <a:pt x="54" y="12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8" y="26"/>
                  </a:lnTo>
                  <a:lnTo>
                    <a:pt x="47" y="31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35" y="71"/>
                  </a:lnTo>
                  <a:lnTo>
                    <a:pt x="30" y="86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15" y="118"/>
                  </a:lnTo>
                  <a:lnTo>
                    <a:pt x="12" y="12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7" y="142"/>
                  </a:lnTo>
                  <a:lnTo>
                    <a:pt x="7" y="149"/>
                  </a:lnTo>
                  <a:lnTo>
                    <a:pt x="6" y="161"/>
                  </a:lnTo>
                  <a:lnTo>
                    <a:pt x="6" y="167"/>
                  </a:lnTo>
                  <a:lnTo>
                    <a:pt x="5" y="173"/>
                  </a:lnTo>
                  <a:lnTo>
                    <a:pt x="4" y="179"/>
                  </a:lnTo>
                  <a:lnTo>
                    <a:pt x="1" y="182"/>
                  </a:lnTo>
                  <a:lnTo>
                    <a:pt x="1" y="182"/>
                  </a:lnTo>
                  <a:lnTo>
                    <a:pt x="0" y="184"/>
                  </a:lnTo>
                  <a:lnTo>
                    <a:pt x="0" y="185"/>
                  </a:lnTo>
                  <a:lnTo>
                    <a:pt x="0" y="187"/>
                  </a:lnTo>
                  <a:lnTo>
                    <a:pt x="1" y="188"/>
                  </a:lnTo>
                  <a:lnTo>
                    <a:pt x="4" y="190"/>
                  </a:lnTo>
                  <a:lnTo>
                    <a:pt x="6" y="189"/>
                  </a:lnTo>
                  <a:lnTo>
                    <a:pt x="9" y="189"/>
                  </a:lnTo>
                  <a:lnTo>
                    <a:pt x="9" y="189"/>
                  </a:lnTo>
                  <a:lnTo>
                    <a:pt x="13" y="184"/>
                  </a:lnTo>
                  <a:lnTo>
                    <a:pt x="15" y="179"/>
                  </a:lnTo>
                  <a:lnTo>
                    <a:pt x="16" y="173"/>
                  </a:lnTo>
                  <a:lnTo>
                    <a:pt x="16" y="167"/>
                  </a:lnTo>
                  <a:lnTo>
                    <a:pt x="16" y="167"/>
                  </a:lnTo>
                  <a:lnTo>
                    <a:pt x="15" y="159"/>
                  </a:lnTo>
                  <a:lnTo>
                    <a:pt x="16" y="151"/>
                  </a:lnTo>
                  <a:lnTo>
                    <a:pt x="17" y="142"/>
                  </a:lnTo>
                  <a:lnTo>
                    <a:pt x="19" y="134"/>
                  </a:lnTo>
                  <a:lnTo>
                    <a:pt x="25" y="119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7" y="92"/>
                  </a:lnTo>
                  <a:lnTo>
                    <a:pt x="42" y="80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53" y="44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9" y="24"/>
                  </a:lnTo>
                  <a:lnTo>
                    <a:pt x="62" y="18"/>
                  </a:lnTo>
                  <a:lnTo>
                    <a:pt x="64" y="12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5" y="2"/>
                  </a:lnTo>
                  <a:lnTo>
                    <a:pt x="63" y="1"/>
                  </a:lnTo>
                  <a:lnTo>
                    <a:pt x="61" y="0"/>
                  </a:lnTo>
                  <a:lnTo>
                    <a:pt x="59" y="1"/>
                  </a:lnTo>
                  <a:lnTo>
                    <a:pt x="58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2" name="Freeform 925"/>
            <p:cNvSpPr>
              <a:spLocks noEditPoints="1"/>
            </p:cNvSpPr>
            <p:nvPr/>
          </p:nvSpPr>
          <p:spPr bwMode="auto">
            <a:xfrm>
              <a:off x="3362325" y="1298575"/>
              <a:ext cx="142875" cy="146050"/>
            </a:xfrm>
            <a:custGeom>
              <a:avLst/>
              <a:gdLst/>
              <a:ahLst/>
              <a:cxnLst>
                <a:cxn ang="0">
                  <a:pos x="131" y="277"/>
                </a:cxn>
                <a:cxn ang="0">
                  <a:pos x="96" y="271"/>
                </a:cxn>
                <a:cxn ang="0">
                  <a:pos x="62" y="257"/>
                </a:cxn>
                <a:cxn ang="0">
                  <a:pos x="34" y="236"/>
                </a:cxn>
                <a:cxn ang="0">
                  <a:pos x="13" y="206"/>
                </a:cxn>
                <a:cxn ang="0">
                  <a:pos x="1" y="168"/>
                </a:cxn>
                <a:cxn ang="0">
                  <a:pos x="0" y="139"/>
                </a:cxn>
                <a:cxn ang="0">
                  <a:pos x="8" y="98"/>
                </a:cxn>
                <a:cxn ang="0">
                  <a:pos x="27" y="61"/>
                </a:cxn>
                <a:cxn ang="0">
                  <a:pos x="55" y="31"/>
                </a:cxn>
                <a:cxn ang="0">
                  <a:pos x="91" y="10"/>
                </a:cxn>
                <a:cxn ang="0">
                  <a:pos x="118" y="0"/>
                </a:cxn>
                <a:cxn ang="0">
                  <a:pos x="128" y="1"/>
                </a:cxn>
                <a:cxn ang="0">
                  <a:pos x="138" y="9"/>
                </a:cxn>
                <a:cxn ang="0">
                  <a:pos x="146" y="14"/>
                </a:cxn>
                <a:cxn ang="0">
                  <a:pos x="183" y="24"/>
                </a:cxn>
                <a:cxn ang="0">
                  <a:pos x="214" y="41"/>
                </a:cxn>
                <a:cxn ang="0">
                  <a:pos x="239" y="63"/>
                </a:cxn>
                <a:cxn ang="0">
                  <a:pos x="257" y="90"/>
                </a:cxn>
                <a:cxn ang="0">
                  <a:pos x="268" y="122"/>
                </a:cxn>
                <a:cxn ang="0">
                  <a:pos x="271" y="145"/>
                </a:cxn>
                <a:cxn ang="0">
                  <a:pos x="268" y="179"/>
                </a:cxn>
                <a:cxn ang="0">
                  <a:pos x="255" y="212"/>
                </a:cxn>
                <a:cxn ang="0">
                  <a:pos x="236" y="241"/>
                </a:cxn>
                <a:cxn ang="0">
                  <a:pos x="209" y="263"/>
                </a:cxn>
                <a:cxn ang="0">
                  <a:pos x="174" y="275"/>
                </a:cxn>
                <a:cxn ang="0">
                  <a:pos x="144" y="277"/>
                </a:cxn>
                <a:cxn ang="0">
                  <a:pos x="101" y="48"/>
                </a:cxn>
                <a:cxn ang="0">
                  <a:pos x="62" y="79"/>
                </a:cxn>
                <a:cxn ang="0">
                  <a:pos x="48" y="100"/>
                </a:cxn>
                <a:cxn ang="0">
                  <a:pos x="38" y="126"/>
                </a:cxn>
                <a:cxn ang="0">
                  <a:pos x="37" y="153"/>
                </a:cxn>
                <a:cxn ang="0">
                  <a:pos x="41" y="172"/>
                </a:cxn>
                <a:cxn ang="0">
                  <a:pos x="52" y="194"/>
                </a:cxn>
                <a:cxn ang="0">
                  <a:pos x="67" y="214"/>
                </a:cxn>
                <a:cxn ang="0">
                  <a:pos x="88" y="229"/>
                </a:cxn>
                <a:cxn ang="0">
                  <a:pos x="112" y="238"/>
                </a:cxn>
                <a:cxn ang="0">
                  <a:pos x="139" y="241"/>
                </a:cxn>
                <a:cxn ang="0">
                  <a:pos x="155" y="240"/>
                </a:cxn>
                <a:cxn ang="0">
                  <a:pos x="171" y="236"/>
                </a:cxn>
                <a:cxn ang="0">
                  <a:pos x="194" y="224"/>
                </a:cxn>
                <a:cxn ang="0">
                  <a:pos x="213" y="208"/>
                </a:cxn>
                <a:cxn ang="0">
                  <a:pos x="225" y="187"/>
                </a:cxn>
                <a:cxn ang="0">
                  <a:pos x="233" y="163"/>
                </a:cxn>
                <a:cxn ang="0">
                  <a:pos x="233" y="139"/>
                </a:cxn>
                <a:cxn ang="0">
                  <a:pos x="228" y="121"/>
                </a:cxn>
                <a:cxn ang="0">
                  <a:pos x="216" y="97"/>
                </a:cxn>
                <a:cxn ang="0">
                  <a:pos x="199" y="78"/>
                </a:cxn>
                <a:cxn ang="0">
                  <a:pos x="177" y="63"/>
                </a:cxn>
                <a:cxn ang="0">
                  <a:pos x="150" y="53"/>
                </a:cxn>
                <a:cxn ang="0">
                  <a:pos x="119" y="49"/>
                </a:cxn>
                <a:cxn ang="0">
                  <a:pos x="112" y="47"/>
                </a:cxn>
              </a:cxnLst>
              <a:rect l="0" t="0" r="r" b="b"/>
              <a:pathLst>
                <a:path w="271" h="277">
                  <a:moveTo>
                    <a:pt x="144" y="277"/>
                  </a:moveTo>
                  <a:lnTo>
                    <a:pt x="144" y="277"/>
                  </a:lnTo>
                  <a:lnTo>
                    <a:pt x="131" y="277"/>
                  </a:lnTo>
                  <a:lnTo>
                    <a:pt x="120" y="276"/>
                  </a:lnTo>
                  <a:lnTo>
                    <a:pt x="108" y="274"/>
                  </a:lnTo>
                  <a:lnTo>
                    <a:pt x="96" y="271"/>
                  </a:lnTo>
                  <a:lnTo>
                    <a:pt x="85" y="267"/>
                  </a:lnTo>
                  <a:lnTo>
                    <a:pt x="73" y="263"/>
                  </a:lnTo>
                  <a:lnTo>
                    <a:pt x="62" y="257"/>
                  </a:lnTo>
                  <a:lnTo>
                    <a:pt x="53" y="251"/>
                  </a:lnTo>
                  <a:lnTo>
                    <a:pt x="42" y="244"/>
                  </a:lnTo>
                  <a:lnTo>
                    <a:pt x="34" y="236"/>
                  </a:lnTo>
                  <a:lnTo>
                    <a:pt x="26" y="226"/>
                  </a:lnTo>
                  <a:lnTo>
                    <a:pt x="19" y="217"/>
                  </a:lnTo>
                  <a:lnTo>
                    <a:pt x="13" y="206"/>
                  </a:lnTo>
                  <a:lnTo>
                    <a:pt x="7" y="194"/>
                  </a:lnTo>
                  <a:lnTo>
                    <a:pt x="3" y="181"/>
                  </a:lnTo>
                  <a:lnTo>
                    <a:pt x="1" y="168"/>
                  </a:lnTo>
                  <a:lnTo>
                    <a:pt x="1" y="168"/>
                  </a:lnTo>
                  <a:lnTo>
                    <a:pt x="0" y="153"/>
                  </a:lnTo>
                  <a:lnTo>
                    <a:pt x="0" y="139"/>
                  </a:lnTo>
                  <a:lnTo>
                    <a:pt x="1" y="125"/>
                  </a:lnTo>
                  <a:lnTo>
                    <a:pt x="4" y="112"/>
                  </a:lnTo>
                  <a:lnTo>
                    <a:pt x="8" y="98"/>
                  </a:lnTo>
                  <a:lnTo>
                    <a:pt x="14" y="86"/>
                  </a:lnTo>
                  <a:lnTo>
                    <a:pt x="20" y="74"/>
                  </a:lnTo>
                  <a:lnTo>
                    <a:pt x="27" y="61"/>
                  </a:lnTo>
                  <a:lnTo>
                    <a:pt x="35" y="51"/>
                  </a:lnTo>
                  <a:lnTo>
                    <a:pt x="45" y="41"/>
                  </a:lnTo>
                  <a:lnTo>
                    <a:pt x="55" y="31"/>
                  </a:lnTo>
                  <a:lnTo>
                    <a:pt x="66" y="23"/>
                  </a:lnTo>
                  <a:lnTo>
                    <a:pt x="78" y="16"/>
                  </a:lnTo>
                  <a:lnTo>
                    <a:pt x="91" y="10"/>
                  </a:lnTo>
                  <a:lnTo>
                    <a:pt x="103" y="4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8" y="1"/>
                  </a:lnTo>
                  <a:lnTo>
                    <a:pt x="132" y="2"/>
                  </a:lnTo>
                  <a:lnTo>
                    <a:pt x="135" y="5"/>
                  </a:lnTo>
                  <a:lnTo>
                    <a:pt x="138" y="9"/>
                  </a:lnTo>
                  <a:lnTo>
                    <a:pt x="141" y="13"/>
                  </a:lnTo>
                  <a:lnTo>
                    <a:pt x="146" y="14"/>
                  </a:lnTo>
                  <a:lnTo>
                    <a:pt x="146" y="14"/>
                  </a:lnTo>
                  <a:lnTo>
                    <a:pt x="158" y="17"/>
                  </a:lnTo>
                  <a:lnTo>
                    <a:pt x="171" y="20"/>
                  </a:lnTo>
                  <a:lnTo>
                    <a:pt x="183" y="24"/>
                  </a:lnTo>
                  <a:lnTo>
                    <a:pt x="193" y="29"/>
                  </a:lnTo>
                  <a:lnTo>
                    <a:pt x="204" y="34"/>
                  </a:lnTo>
                  <a:lnTo>
                    <a:pt x="214" y="41"/>
                  </a:lnTo>
                  <a:lnTo>
                    <a:pt x="223" y="48"/>
                  </a:lnTo>
                  <a:lnTo>
                    <a:pt x="232" y="55"/>
                  </a:lnTo>
                  <a:lnTo>
                    <a:pt x="239" y="63"/>
                  </a:lnTo>
                  <a:lnTo>
                    <a:pt x="246" y="72"/>
                  </a:lnTo>
                  <a:lnTo>
                    <a:pt x="252" y="81"/>
                  </a:lnTo>
                  <a:lnTo>
                    <a:pt x="257" y="90"/>
                  </a:lnTo>
                  <a:lnTo>
                    <a:pt x="261" y="100"/>
                  </a:lnTo>
                  <a:lnTo>
                    <a:pt x="266" y="111"/>
                  </a:lnTo>
                  <a:lnTo>
                    <a:pt x="268" y="122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1" y="145"/>
                  </a:lnTo>
                  <a:lnTo>
                    <a:pt x="271" y="156"/>
                  </a:lnTo>
                  <a:lnTo>
                    <a:pt x="270" y="168"/>
                  </a:lnTo>
                  <a:lnTo>
                    <a:pt x="268" y="179"/>
                  </a:lnTo>
                  <a:lnTo>
                    <a:pt x="265" y="190"/>
                  </a:lnTo>
                  <a:lnTo>
                    <a:pt x="260" y="202"/>
                  </a:lnTo>
                  <a:lnTo>
                    <a:pt x="255" y="212"/>
                  </a:lnTo>
                  <a:lnTo>
                    <a:pt x="250" y="222"/>
                  </a:lnTo>
                  <a:lnTo>
                    <a:pt x="243" y="232"/>
                  </a:lnTo>
                  <a:lnTo>
                    <a:pt x="236" y="241"/>
                  </a:lnTo>
                  <a:lnTo>
                    <a:pt x="227" y="249"/>
                  </a:lnTo>
                  <a:lnTo>
                    <a:pt x="218" y="256"/>
                  </a:lnTo>
                  <a:lnTo>
                    <a:pt x="209" y="263"/>
                  </a:lnTo>
                  <a:lnTo>
                    <a:pt x="197" y="268"/>
                  </a:lnTo>
                  <a:lnTo>
                    <a:pt x="186" y="272"/>
                  </a:lnTo>
                  <a:lnTo>
                    <a:pt x="174" y="275"/>
                  </a:lnTo>
                  <a:lnTo>
                    <a:pt x="174" y="275"/>
                  </a:lnTo>
                  <a:lnTo>
                    <a:pt x="159" y="277"/>
                  </a:lnTo>
                  <a:lnTo>
                    <a:pt x="144" y="277"/>
                  </a:lnTo>
                  <a:lnTo>
                    <a:pt x="144" y="277"/>
                  </a:lnTo>
                  <a:close/>
                  <a:moveTo>
                    <a:pt x="101" y="48"/>
                  </a:moveTo>
                  <a:lnTo>
                    <a:pt x="101" y="48"/>
                  </a:lnTo>
                  <a:lnTo>
                    <a:pt x="87" y="56"/>
                  </a:lnTo>
                  <a:lnTo>
                    <a:pt x="73" y="66"/>
                  </a:lnTo>
                  <a:lnTo>
                    <a:pt x="62" y="79"/>
                  </a:lnTo>
                  <a:lnTo>
                    <a:pt x="57" y="86"/>
                  </a:lnTo>
                  <a:lnTo>
                    <a:pt x="52" y="93"/>
                  </a:lnTo>
                  <a:lnTo>
                    <a:pt x="48" y="100"/>
                  </a:lnTo>
                  <a:lnTo>
                    <a:pt x="44" y="109"/>
                  </a:lnTo>
                  <a:lnTo>
                    <a:pt x="40" y="117"/>
                  </a:lnTo>
                  <a:lnTo>
                    <a:pt x="38" y="126"/>
                  </a:lnTo>
                  <a:lnTo>
                    <a:pt x="37" y="135"/>
                  </a:lnTo>
                  <a:lnTo>
                    <a:pt x="36" y="144"/>
                  </a:lnTo>
                  <a:lnTo>
                    <a:pt x="37" y="153"/>
                  </a:lnTo>
                  <a:lnTo>
                    <a:pt x="38" y="163"/>
                  </a:lnTo>
                  <a:lnTo>
                    <a:pt x="38" y="163"/>
                  </a:lnTo>
                  <a:lnTo>
                    <a:pt x="41" y="172"/>
                  </a:lnTo>
                  <a:lnTo>
                    <a:pt x="44" y="180"/>
                  </a:lnTo>
                  <a:lnTo>
                    <a:pt x="48" y="187"/>
                  </a:lnTo>
                  <a:lnTo>
                    <a:pt x="52" y="194"/>
                  </a:lnTo>
                  <a:lnTo>
                    <a:pt x="56" y="202"/>
                  </a:lnTo>
                  <a:lnTo>
                    <a:pt x="62" y="208"/>
                  </a:lnTo>
                  <a:lnTo>
                    <a:pt x="67" y="214"/>
                  </a:lnTo>
                  <a:lnTo>
                    <a:pt x="73" y="219"/>
                  </a:lnTo>
                  <a:lnTo>
                    <a:pt x="81" y="224"/>
                  </a:lnTo>
                  <a:lnTo>
                    <a:pt x="88" y="229"/>
                  </a:lnTo>
                  <a:lnTo>
                    <a:pt x="95" y="232"/>
                  </a:lnTo>
                  <a:lnTo>
                    <a:pt x="103" y="235"/>
                  </a:lnTo>
                  <a:lnTo>
                    <a:pt x="112" y="238"/>
                  </a:lnTo>
                  <a:lnTo>
                    <a:pt x="121" y="239"/>
                  </a:lnTo>
                  <a:lnTo>
                    <a:pt x="129" y="241"/>
                  </a:lnTo>
                  <a:lnTo>
                    <a:pt x="139" y="241"/>
                  </a:lnTo>
                  <a:lnTo>
                    <a:pt x="139" y="241"/>
                  </a:lnTo>
                  <a:lnTo>
                    <a:pt x="147" y="241"/>
                  </a:lnTo>
                  <a:lnTo>
                    <a:pt x="155" y="240"/>
                  </a:lnTo>
                  <a:lnTo>
                    <a:pt x="163" y="238"/>
                  </a:lnTo>
                  <a:lnTo>
                    <a:pt x="171" y="236"/>
                  </a:lnTo>
                  <a:lnTo>
                    <a:pt x="171" y="236"/>
                  </a:lnTo>
                  <a:lnTo>
                    <a:pt x="179" y="233"/>
                  </a:lnTo>
                  <a:lnTo>
                    <a:pt x="187" y="229"/>
                  </a:lnTo>
                  <a:lnTo>
                    <a:pt x="194" y="224"/>
                  </a:lnTo>
                  <a:lnTo>
                    <a:pt x="201" y="219"/>
                  </a:lnTo>
                  <a:lnTo>
                    <a:pt x="207" y="214"/>
                  </a:lnTo>
                  <a:lnTo>
                    <a:pt x="213" y="208"/>
                  </a:lnTo>
                  <a:lnTo>
                    <a:pt x="217" y="202"/>
                  </a:lnTo>
                  <a:lnTo>
                    <a:pt x="222" y="194"/>
                  </a:lnTo>
                  <a:lnTo>
                    <a:pt x="225" y="187"/>
                  </a:lnTo>
                  <a:lnTo>
                    <a:pt x="228" y="180"/>
                  </a:lnTo>
                  <a:lnTo>
                    <a:pt x="230" y="172"/>
                  </a:lnTo>
                  <a:lnTo>
                    <a:pt x="233" y="163"/>
                  </a:lnTo>
                  <a:lnTo>
                    <a:pt x="234" y="155"/>
                  </a:lnTo>
                  <a:lnTo>
                    <a:pt x="234" y="147"/>
                  </a:lnTo>
                  <a:lnTo>
                    <a:pt x="233" y="139"/>
                  </a:lnTo>
                  <a:lnTo>
                    <a:pt x="230" y="130"/>
                  </a:lnTo>
                  <a:lnTo>
                    <a:pt x="230" y="130"/>
                  </a:lnTo>
                  <a:lnTo>
                    <a:pt x="228" y="121"/>
                  </a:lnTo>
                  <a:lnTo>
                    <a:pt x="225" y="113"/>
                  </a:lnTo>
                  <a:lnTo>
                    <a:pt x="221" y="105"/>
                  </a:lnTo>
                  <a:lnTo>
                    <a:pt x="216" y="97"/>
                  </a:lnTo>
                  <a:lnTo>
                    <a:pt x="212" y="90"/>
                  </a:lnTo>
                  <a:lnTo>
                    <a:pt x="206" y="84"/>
                  </a:lnTo>
                  <a:lnTo>
                    <a:pt x="199" y="78"/>
                  </a:lnTo>
                  <a:lnTo>
                    <a:pt x="192" y="73"/>
                  </a:lnTo>
                  <a:lnTo>
                    <a:pt x="185" y="67"/>
                  </a:lnTo>
                  <a:lnTo>
                    <a:pt x="177" y="63"/>
                  </a:lnTo>
                  <a:lnTo>
                    <a:pt x="168" y="59"/>
                  </a:lnTo>
                  <a:lnTo>
                    <a:pt x="160" y="56"/>
                  </a:lnTo>
                  <a:lnTo>
                    <a:pt x="150" y="53"/>
                  </a:lnTo>
                  <a:lnTo>
                    <a:pt x="141" y="51"/>
                  </a:lnTo>
                  <a:lnTo>
                    <a:pt x="129" y="50"/>
                  </a:lnTo>
                  <a:lnTo>
                    <a:pt x="119" y="49"/>
                  </a:lnTo>
                  <a:lnTo>
                    <a:pt x="119" y="49"/>
                  </a:lnTo>
                  <a:lnTo>
                    <a:pt x="115" y="49"/>
                  </a:lnTo>
                  <a:lnTo>
                    <a:pt x="112" y="47"/>
                  </a:lnTo>
                  <a:lnTo>
                    <a:pt x="107" y="45"/>
                  </a:lnTo>
                  <a:lnTo>
                    <a:pt x="101" y="4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3" name="Freeform 926"/>
            <p:cNvSpPr>
              <a:spLocks noEditPoints="1"/>
            </p:cNvSpPr>
            <p:nvPr/>
          </p:nvSpPr>
          <p:spPr bwMode="auto">
            <a:xfrm>
              <a:off x="3282950" y="1227138"/>
              <a:ext cx="644525" cy="642938"/>
            </a:xfrm>
            <a:custGeom>
              <a:avLst/>
              <a:gdLst/>
              <a:ahLst/>
              <a:cxnLst>
                <a:cxn ang="0">
                  <a:pos x="653" y="1206"/>
                </a:cxn>
                <a:cxn ang="0">
                  <a:pos x="563" y="1160"/>
                </a:cxn>
                <a:cxn ang="0">
                  <a:pos x="550" y="1153"/>
                </a:cxn>
                <a:cxn ang="0">
                  <a:pos x="236" y="832"/>
                </a:cxn>
                <a:cxn ang="0">
                  <a:pos x="143" y="731"/>
                </a:cxn>
                <a:cxn ang="0">
                  <a:pos x="77" y="679"/>
                </a:cxn>
                <a:cxn ang="0">
                  <a:pos x="72" y="657"/>
                </a:cxn>
                <a:cxn ang="0">
                  <a:pos x="40" y="570"/>
                </a:cxn>
                <a:cxn ang="0">
                  <a:pos x="11" y="425"/>
                </a:cxn>
                <a:cxn ang="0">
                  <a:pos x="1" y="212"/>
                </a:cxn>
                <a:cxn ang="0">
                  <a:pos x="10" y="196"/>
                </a:cxn>
                <a:cxn ang="0">
                  <a:pos x="19" y="182"/>
                </a:cxn>
                <a:cxn ang="0">
                  <a:pos x="110" y="81"/>
                </a:cxn>
                <a:cxn ang="0">
                  <a:pos x="210" y="10"/>
                </a:cxn>
                <a:cxn ang="0">
                  <a:pos x="228" y="8"/>
                </a:cxn>
                <a:cxn ang="0">
                  <a:pos x="242" y="2"/>
                </a:cxn>
                <a:cxn ang="0">
                  <a:pos x="419" y="2"/>
                </a:cxn>
                <a:cxn ang="0">
                  <a:pos x="599" y="26"/>
                </a:cxn>
                <a:cxn ang="0">
                  <a:pos x="638" y="36"/>
                </a:cxn>
                <a:cxn ang="0">
                  <a:pos x="656" y="46"/>
                </a:cxn>
                <a:cxn ang="0">
                  <a:pos x="887" y="256"/>
                </a:cxn>
                <a:cxn ang="0">
                  <a:pos x="1107" y="475"/>
                </a:cxn>
                <a:cxn ang="0">
                  <a:pos x="1167" y="525"/>
                </a:cxn>
                <a:cxn ang="0">
                  <a:pos x="1185" y="553"/>
                </a:cxn>
                <a:cxn ang="0">
                  <a:pos x="1215" y="644"/>
                </a:cxn>
                <a:cxn ang="0">
                  <a:pos x="1218" y="725"/>
                </a:cxn>
                <a:cxn ang="0">
                  <a:pos x="1194" y="798"/>
                </a:cxn>
                <a:cxn ang="0">
                  <a:pos x="1193" y="817"/>
                </a:cxn>
                <a:cxn ang="0">
                  <a:pos x="1109" y="909"/>
                </a:cxn>
                <a:cxn ang="0">
                  <a:pos x="862" y="1146"/>
                </a:cxn>
                <a:cxn ang="0">
                  <a:pos x="853" y="1157"/>
                </a:cxn>
                <a:cxn ang="0">
                  <a:pos x="761" y="1206"/>
                </a:cxn>
                <a:cxn ang="0">
                  <a:pos x="231" y="43"/>
                </a:cxn>
                <a:cxn ang="0">
                  <a:pos x="137" y="108"/>
                </a:cxn>
                <a:cxn ang="0">
                  <a:pos x="54" y="198"/>
                </a:cxn>
                <a:cxn ang="0">
                  <a:pos x="40" y="216"/>
                </a:cxn>
                <a:cxn ang="0">
                  <a:pos x="45" y="400"/>
                </a:cxn>
                <a:cxn ang="0">
                  <a:pos x="68" y="529"/>
                </a:cxn>
                <a:cxn ang="0">
                  <a:pos x="105" y="637"/>
                </a:cxn>
                <a:cxn ang="0">
                  <a:pos x="112" y="658"/>
                </a:cxn>
                <a:cxn ang="0">
                  <a:pos x="181" y="718"/>
                </a:cxn>
                <a:cxn ang="0">
                  <a:pos x="294" y="841"/>
                </a:cxn>
                <a:cxn ang="0">
                  <a:pos x="585" y="1129"/>
                </a:cxn>
                <a:cxn ang="0">
                  <a:pos x="633" y="1159"/>
                </a:cxn>
                <a:cxn ang="0">
                  <a:pos x="706" y="1177"/>
                </a:cxn>
                <a:cxn ang="0">
                  <a:pos x="765" y="1165"/>
                </a:cxn>
                <a:cxn ang="0">
                  <a:pos x="823" y="1131"/>
                </a:cxn>
                <a:cxn ang="0">
                  <a:pos x="865" y="1090"/>
                </a:cxn>
                <a:cxn ang="0">
                  <a:pos x="1140" y="817"/>
                </a:cxn>
                <a:cxn ang="0">
                  <a:pos x="1147" y="803"/>
                </a:cxn>
                <a:cxn ang="0">
                  <a:pos x="1177" y="736"/>
                </a:cxn>
                <a:cxn ang="0">
                  <a:pos x="1179" y="657"/>
                </a:cxn>
                <a:cxn ang="0">
                  <a:pos x="1148" y="564"/>
                </a:cxn>
                <a:cxn ang="0">
                  <a:pos x="1140" y="556"/>
                </a:cxn>
                <a:cxn ang="0">
                  <a:pos x="894" y="335"/>
                </a:cxn>
                <a:cxn ang="0">
                  <a:pos x="627" y="72"/>
                </a:cxn>
                <a:cxn ang="0">
                  <a:pos x="558" y="57"/>
                </a:cxn>
                <a:cxn ang="0">
                  <a:pos x="377" y="39"/>
                </a:cxn>
                <a:cxn ang="0">
                  <a:pos x="236" y="40"/>
                </a:cxn>
              </a:cxnLst>
              <a:rect l="0" t="0" r="r" b="b"/>
              <a:pathLst>
                <a:path w="1220" h="1215">
                  <a:moveTo>
                    <a:pt x="706" y="1215"/>
                  </a:moveTo>
                  <a:lnTo>
                    <a:pt x="706" y="1215"/>
                  </a:lnTo>
                  <a:lnTo>
                    <a:pt x="688" y="1214"/>
                  </a:lnTo>
                  <a:lnTo>
                    <a:pt x="671" y="1211"/>
                  </a:lnTo>
                  <a:lnTo>
                    <a:pt x="653" y="1206"/>
                  </a:lnTo>
                  <a:lnTo>
                    <a:pt x="636" y="1200"/>
                  </a:lnTo>
                  <a:lnTo>
                    <a:pt x="617" y="1193"/>
                  </a:lnTo>
                  <a:lnTo>
                    <a:pt x="599" y="1184"/>
                  </a:lnTo>
                  <a:lnTo>
                    <a:pt x="581" y="1172"/>
                  </a:lnTo>
                  <a:lnTo>
                    <a:pt x="563" y="1160"/>
                  </a:lnTo>
                  <a:lnTo>
                    <a:pt x="561" y="1158"/>
                  </a:lnTo>
                  <a:lnTo>
                    <a:pt x="558" y="1158"/>
                  </a:lnTo>
                  <a:lnTo>
                    <a:pt x="558" y="1158"/>
                  </a:lnTo>
                  <a:lnTo>
                    <a:pt x="554" y="1156"/>
                  </a:lnTo>
                  <a:lnTo>
                    <a:pt x="550" y="1153"/>
                  </a:lnTo>
                  <a:lnTo>
                    <a:pt x="307" y="910"/>
                  </a:lnTo>
                  <a:lnTo>
                    <a:pt x="307" y="910"/>
                  </a:lnTo>
                  <a:lnTo>
                    <a:pt x="290" y="891"/>
                  </a:lnTo>
                  <a:lnTo>
                    <a:pt x="271" y="872"/>
                  </a:lnTo>
                  <a:lnTo>
                    <a:pt x="236" y="832"/>
                  </a:lnTo>
                  <a:lnTo>
                    <a:pt x="236" y="832"/>
                  </a:lnTo>
                  <a:lnTo>
                    <a:pt x="200" y="790"/>
                  </a:lnTo>
                  <a:lnTo>
                    <a:pt x="181" y="771"/>
                  </a:lnTo>
                  <a:lnTo>
                    <a:pt x="163" y="751"/>
                  </a:lnTo>
                  <a:lnTo>
                    <a:pt x="143" y="731"/>
                  </a:lnTo>
                  <a:lnTo>
                    <a:pt x="123" y="714"/>
                  </a:lnTo>
                  <a:lnTo>
                    <a:pt x="102" y="697"/>
                  </a:lnTo>
                  <a:lnTo>
                    <a:pt x="80" y="682"/>
                  </a:lnTo>
                  <a:lnTo>
                    <a:pt x="80" y="682"/>
                  </a:lnTo>
                  <a:lnTo>
                    <a:pt x="77" y="679"/>
                  </a:lnTo>
                  <a:lnTo>
                    <a:pt x="74" y="677"/>
                  </a:lnTo>
                  <a:lnTo>
                    <a:pt x="72" y="670"/>
                  </a:lnTo>
                  <a:lnTo>
                    <a:pt x="71" y="665"/>
                  </a:lnTo>
                  <a:lnTo>
                    <a:pt x="71" y="661"/>
                  </a:lnTo>
                  <a:lnTo>
                    <a:pt x="72" y="657"/>
                  </a:lnTo>
                  <a:lnTo>
                    <a:pt x="71" y="654"/>
                  </a:lnTo>
                  <a:lnTo>
                    <a:pt x="71" y="654"/>
                  </a:lnTo>
                  <a:lnTo>
                    <a:pt x="59" y="626"/>
                  </a:lnTo>
                  <a:lnTo>
                    <a:pt x="49" y="598"/>
                  </a:lnTo>
                  <a:lnTo>
                    <a:pt x="40" y="570"/>
                  </a:lnTo>
                  <a:lnTo>
                    <a:pt x="32" y="541"/>
                  </a:lnTo>
                  <a:lnTo>
                    <a:pt x="25" y="512"/>
                  </a:lnTo>
                  <a:lnTo>
                    <a:pt x="19" y="483"/>
                  </a:lnTo>
                  <a:lnTo>
                    <a:pt x="15" y="453"/>
                  </a:lnTo>
                  <a:lnTo>
                    <a:pt x="11" y="425"/>
                  </a:lnTo>
                  <a:lnTo>
                    <a:pt x="7" y="396"/>
                  </a:lnTo>
                  <a:lnTo>
                    <a:pt x="4" y="368"/>
                  </a:lnTo>
                  <a:lnTo>
                    <a:pt x="1" y="312"/>
                  </a:lnTo>
                  <a:lnTo>
                    <a:pt x="0" y="259"/>
                  </a:lnTo>
                  <a:lnTo>
                    <a:pt x="1" y="212"/>
                  </a:lnTo>
                  <a:lnTo>
                    <a:pt x="1" y="212"/>
                  </a:lnTo>
                  <a:lnTo>
                    <a:pt x="1" y="207"/>
                  </a:lnTo>
                  <a:lnTo>
                    <a:pt x="3" y="202"/>
                  </a:lnTo>
                  <a:lnTo>
                    <a:pt x="6" y="198"/>
                  </a:lnTo>
                  <a:lnTo>
                    <a:pt x="10" y="196"/>
                  </a:lnTo>
                  <a:lnTo>
                    <a:pt x="14" y="193"/>
                  </a:lnTo>
                  <a:lnTo>
                    <a:pt x="16" y="188"/>
                  </a:lnTo>
                  <a:lnTo>
                    <a:pt x="16" y="188"/>
                  </a:lnTo>
                  <a:lnTo>
                    <a:pt x="17" y="185"/>
                  </a:lnTo>
                  <a:lnTo>
                    <a:pt x="19" y="182"/>
                  </a:lnTo>
                  <a:lnTo>
                    <a:pt x="19" y="182"/>
                  </a:lnTo>
                  <a:lnTo>
                    <a:pt x="41" y="154"/>
                  </a:lnTo>
                  <a:lnTo>
                    <a:pt x="63" y="127"/>
                  </a:lnTo>
                  <a:lnTo>
                    <a:pt x="86" y="103"/>
                  </a:lnTo>
                  <a:lnTo>
                    <a:pt x="110" y="81"/>
                  </a:lnTo>
                  <a:lnTo>
                    <a:pt x="135" y="60"/>
                  </a:lnTo>
                  <a:lnTo>
                    <a:pt x="159" y="41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10" y="10"/>
                  </a:lnTo>
                  <a:lnTo>
                    <a:pt x="215" y="8"/>
                  </a:lnTo>
                  <a:lnTo>
                    <a:pt x="219" y="7"/>
                  </a:lnTo>
                  <a:lnTo>
                    <a:pt x="219" y="7"/>
                  </a:lnTo>
                  <a:lnTo>
                    <a:pt x="222" y="8"/>
                  </a:lnTo>
                  <a:lnTo>
                    <a:pt x="228" y="8"/>
                  </a:lnTo>
                  <a:lnTo>
                    <a:pt x="232" y="5"/>
                  </a:lnTo>
                  <a:lnTo>
                    <a:pt x="232" y="5"/>
                  </a:lnTo>
                  <a:lnTo>
                    <a:pt x="236" y="3"/>
                  </a:lnTo>
                  <a:lnTo>
                    <a:pt x="242" y="2"/>
                  </a:lnTo>
                  <a:lnTo>
                    <a:pt x="242" y="2"/>
                  </a:lnTo>
                  <a:lnTo>
                    <a:pt x="291" y="0"/>
                  </a:lnTo>
                  <a:lnTo>
                    <a:pt x="335" y="0"/>
                  </a:lnTo>
                  <a:lnTo>
                    <a:pt x="335" y="0"/>
                  </a:lnTo>
                  <a:lnTo>
                    <a:pt x="377" y="0"/>
                  </a:lnTo>
                  <a:lnTo>
                    <a:pt x="419" y="2"/>
                  </a:lnTo>
                  <a:lnTo>
                    <a:pt x="458" y="5"/>
                  </a:lnTo>
                  <a:lnTo>
                    <a:pt x="495" y="8"/>
                  </a:lnTo>
                  <a:lnTo>
                    <a:pt x="531" y="13"/>
                  </a:lnTo>
                  <a:lnTo>
                    <a:pt x="566" y="20"/>
                  </a:lnTo>
                  <a:lnTo>
                    <a:pt x="599" y="26"/>
                  </a:lnTo>
                  <a:lnTo>
                    <a:pt x="631" y="34"/>
                  </a:lnTo>
                  <a:lnTo>
                    <a:pt x="631" y="34"/>
                  </a:lnTo>
                  <a:lnTo>
                    <a:pt x="634" y="35"/>
                  </a:lnTo>
                  <a:lnTo>
                    <a:pt x="636" y="36"/>
                  </a:lnTo>
                  <a:lnTo>
                    <a:pt x="638" y="36"/>
                  </a:lnTo>
                  <a:lnTo>
                    <a:pt x="638" y="36"/>
                  </a:lnTo>
                  <a:lnTo>
                    <a:pt x="642" y="36"/>
                  </a:lnTo>
                  <a:lnTo>
                    <a:pt x="646" y="38"/>
                  </a:lnTo>
                  <a:lnTo>
                    <a:pt x="656" y="46"/>
                  </a:lnTo>
                  <a:lnTo>
                    <a:pt x="656" y="46"/>
                  </a:lnTo>
                  <a:lnTo>
                    <a:pt x="697" y="80"/>
                  </a:lnTo>
                  <a:lnTo>
                    <a:pt x="736" y="114"/>
                  </a:lnTo>
                  <a:lnTo>
                    <a:pt x="775" y="149"/>
                  </a:lnTo>
                  <a:lnTo>
                    <a:pt x="812" y="184"/>
                  </a:lnTo>
                  <a:lnTo>
                    <a:pt x="887" y="256"/>
                  </a:lnTo>
                  <a:lnTo>
                    <a:pt x="958" y="328"/>
                  </a:lnTo>
                  <a:lnTo>
                    <a:pt x="958" y="328"/>
                  </a:lnTo>
                  <a:lnTo>
                    <a:pt x="1008" y="379"/>
                  </a:lnTo>
                  <a:lnTo>
                    <a:pt x="1057" y="428"/>
                  </a:lnTo>
                  <a:lnTo>
                    <a:pt x="1107" y="475"/>
                  </a:lnTo>
                  <a:lnTo>
                    <a:pt x="1156" y="521"/>
                  </a:lnTo>
                  <a:lnTo>
                    <a:pt x="1159" y="524"/>
                  </a:lnTo>
                  <a:lnTo>
                    <a:pt x="1163" y="524"/>
                  </a:lnTo>
                  <a:lnTo>
                    <a:pt x="1163" y="524"/>
                  </a:lnTo>
                  <a:lnTo>
                    <a:pt x="1167" y="525"/>
                  </a:lnTo>
                  <a:lnTo>
                    <a:pt x="1171" y="527"/>
                  </a:lnTo>
                  <a:lnTo>
                    <a:pt x="1173" y="529"/>
                  </a:lnTo>
                  <a:lnTo>
                    <a:pt x="1175" y="533"/>
                  </a:lnTo>
                  <a:lnTo>
                    <a:pt x="1175" y="533"/>
                  </a:lnTo>
                  <a:lnTo>
                    <a:pt x="1185" y="553"/>
                  </a:lnTo>
                  <a:lnTo>
                    <a:pt x="1193" y="571"/>
                  </a:lnTo>
                  <a:lnTo>
                    <a:pt x="1201" y="590"/>
                  </a:lnTo>
                  <a:lnTo>
                    <a:pt x="1207" y="607"/>
                  </a:lnTo>
                  <a:lnTo>
                    <a:pt x="1211" y="626"/>
                  </a:lnTo>
                  <a:lnTo>
                    <a:pt x="1215" y="644"/>
                  </a:lnTo>
                  <a:lnTo>
                    <a:pt x="1218" y="660"/>
                  </a:lnTo>
                  <a:lnTo>
                    <a:pt x="1220" y="677"/>
                  </a:lnTo>
                  <a:lnTo>
                    <a:pt x="1220" y="693"/>
                  </a:lnTo>
                  <a:lnTo>
                    <a:pt x="1220" y="710"/>
                  </a:lnTo>
                  <a:lnTo>
                    <a:pt x="1218" y="725"/>
                  </a:lnTo>
                  <a:lnTo>
                    <a:pt x="1216" y="741"/>
                  </a:lnTo>
                  <a:lnTo>
                    <a:pt x="1212" y="755"/>
                  </a:lnTo>
                  <a:lnTo>
                    <a:pt x="1208" y="771"/>
                  </a:lnTo>
                  <a:lnTo>
                    <a:pt x="1202" y="785"/>
                  </a:lnTo>
                  <a:lnTo>
                    <a:pt x="1194" y="798"/>
                  </a:lnTo>
                  <a:lnTo>
                    <a:pt x="1192" y="804"/>
                  </a:lnTo>
                  <a:lnTo>
                    <a:pt x="1193" y="809"/>
                  </a:lnTo>
                  <a:lnTo>
                    <a:pt x="1193" y="809"/>
                  </a:lnTo>
                  <a:lnTo>
                    <a:pt x="1194" y="813"/>
                  </a:lnTo>
                  <a:lnTo>
                    <a:pt x="1193" y="817"/>
                  </a:lnTo>
                  <a:lnTo>
                    <a:pt x="1191" y="821"/>
                  </a:lnTo>
                  <a:lnTo>
                    <a:pt x="1188" y="826"/>
                  </a:lnTo>
                  <a:lnTo>
                    <a:pt x="1188" y="826"/>
                  </a:lnTo>
                  <a:lnTo>
                    <a:pt x="1147" y="869"/>
                  </a:lnTo>
                  <a:lnTo>
                    <a:pt x="1109" y="909"/>
                  </a:lnTo>
                  <a:lnTo>
                    <a:pt x="1070" y="948"/>
                  </a:lnTo>
                  <a:lnTo>
                    <a:pt x="1031" y="985"/>
                  </a:lnTo>
                  <a:lnTo>
                    <a:pt x="952" y="1062"/>
                  </a:lnTo>
                  <a:lnTo>
                    <a:pt x="862" y="1146"/>
                  </a:lnTo>
                  <a:lnTo>
                    <a:pt x="862" y="1146"/>
                  </a:lnTo>
                  <a:lnTo>
                    <a:pt x="858" y="1151"/>
                  </a:lnTo>
                  <a:lnTo>
                    <a:pt x="857" y="1152"/>
                  </a:lnTo>
                  <a:lnTo>
                    <a:pt x="857" y="1152"/>
                  </a:lnTo>
                  <a:lnTo>
                    <a:pt x="853" y="1157"/>
                  </a:lnTo>
                  <a:lnTo>
                    <a:pt x="853" y="1157"/>
                  </a:lnTo>
                  <a:lnTo>
                    <a:pt x="834" y="1170"/>
                  </a:lnTo>
                  <a:lnTo>
                    <a:pt x="815" y="1182"/>
                  </a:lnTo>
                  <a:lnTo>
                    <a:pt x="798" y="1192"/>
                  </a:lnTo>
                  <a:lnTo>
                    <a:pt x="779" y="1200"/>
                  </a:lnTo>
                  <a:lnTo>
                    <a:pt x="761" y="1206"/>
                  </a:lnTo>
                  <a:lnTo>
                    <a:pt x="743" y="1211"/>
                  </a:lnTo>
                  <a:lnTo>
                    <a:pt x="724" y="1214"/>
                  </a:lnTo>
                  <a:lnTo>
                    <a:pt x="706" y="1215"/>
                  </a:lnTo>
                  <a:lnTo>
                    <a:pt x="706" y="1215"/>
                  </a:lnTo>
                  <a:close/>
                  <a:moveTo>
                    <a:pt x="231" y="43"/>
                  </a:moveTo>
                  <a:lnTo>
                    <a:pt x="231" y="43"/>
                  </a:lnTo>
                  <a:lnTo>
                    <a:pt x="206" y="57"/>
                  </a:lnTo>
                  <a:lnTo>
                    <a:pt x="182" y="72"/>
                  </a:lnTo>
                  <a:lnTo>
                    <a:pt x="159" y="90"/>
                  </a:lnTo>
                  <a:lnTo>
                    <a:pt x="137" y="108"/>
                  </a:lnTo>
                  <a:lnTo>
                    <a:pt x="114" y="129"/>
                  </a:lnTo>
                  <a:lnTo>
                    <a:pt x="93" y="151"/>
                  </a:lnTo>
                  <a:lnTo>
                    <a:pt x="73" y="175"/>
                  </a:lnTo>
                  <a:lnTo>
                    <a:pt x="54" y="198"/>
                  </a:lnTo>
                  <a:lnTo>
                    <a:pt x="54" y="198"/>
                  </a:lnTo>
                  <a:lnTo>
                    <a:pt x="50" y="202"/>
                  </a:lnTo>
                  <a:lnTo>
                    <a:pt x="46" y="205"/>
                  </a:lnTo>
                  <a:lnTo>
                    <a:pt x="40" y="208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39" y="280"/>
                  </a:lnTo>
                  <a:lnTo>
                    <a:pt x="40" y="311"/>
                  </a:lnTo>
                  <a:lnTo>
                    <a:pt x="41" y="342"/>
                  </a:lnTo>
                  <a:lnTo>
                    <a:pt x="43" y="371"/>
                  </a:lnTo>
                  <a:lnTo>
                    <a:pt x="45" y="400"/>
                  </a:lnTo>
                  <a:lnTo>
                    <a:pt x="49" y="427"/>
                  </a:lnTo>
                  <a:lnTo>
                    <a:pt x="52" y="453"/>
                  </a:lnTo>
                  <a:lnTo>
                    <a:pt x="56" y="479"/>
                  </a:lnTo>
                  <a:lnTo>
                    <a:pt x="61" y="504"/>
                  </a:lnTo>
                  <a:lnTo>
                    <a:pt x="68" y="529"/>
                  </a:lnTo>
                  <a:lnTo>
                    <a:pt x="74" y="552"/>
                  </a:lnTo>
                  <a:lnTo>
                    <a:pt x="80" y="574"/>
                  </a:lnTo>
                  <a:lnTo>
                    <a:pt x="88" y="596"/>
                  </a:lnTo>
                  <a:lnTo>
                    <a:pt x="96" y="618"/>
                  </a:lnTo>
                  <a:lnTo>
                    <a:pt x="105" y="637"/>
                  </a:lnTo>
                  <a:lnTo>
                    <a:pt x="105" y="637"/>
                  </a:lnTo>
                  <a:lnTo>
                    <a:pt x="107" y="642"/>
                  </a:lnTo>
                  <a:lnTo>
                    <a:pt x="107" y="648"/>
                  </a:lnTo>
                  <a:lnTo>
                    <a:pt x="107" y="654"/>
                  </a:lnTo>
                  <a:lnTo>
                    <a:pt x="112" y="658"/>
                  </a:lnTo>
                  <a:lnTo>
                    <a:pt x="112" y="658"/>
                  </a:lnTo>
                  <a:lnTo>
                    <a:pt x="131" y="671"/>
                  </a:lnTo>
                  <a:lnTo>
                    <a:pt x="148" y="686"/>
                  </a:lnTo>
                  <a:lnTo>
                    <a:pt x="165" y="701"/>
                  </a:lnTo>
                  <a:lnTo>
                    <a:pt x="181" y="718"/>
                  </a:lnTo>
                  <a:lnTo>
                    <a:pt x="213" y="751"/>
                  </a:lnTo>
                  <a:lnTo>
                    <a:pt x="243" y="785"/>
                  </a:lnTo>
                  <a:lnTo>
                    <a:pt x="243" y="785"/>
                  </a:lnTo>
                  <a:lnTo>
                    <a:pt x="276" y="822"/>
                  </a:lnTo>
                  <a:lnTo>
                    <a:pt x="294" y="841"/>
                  </a:lnTo>
                  <a:lnTo>
                    <a:pt x="311" y="859"/>
                  </a:lnTo>
                  <a:lnTo>
                    <a:pt x="579" y="1127"/>
                  </a:lnTo>
                  <a:lnTo>
                    <a:pt x="582" y="1128"/>
                  </a:lnTo>
                  <a:lnTo>
                    <a:pt x="582" y="1128"/>
                  </a:lnTo>
                  <a:lnTo>
                    <a:pt x="585" y="1129"/>
                  </a:lnTo>
                  <a:lnTo>
                    <a:pt x="588" y="1131"/>
                  </a:lnTo>
                  <a:lnTo>
                    <a:pt x="588" y="1131"/>
                  </a:lnTo>
                  <a:lnTo>
                    <a:pt x="604" y="1142"/>
                  </a:lnTo>
                  <a:lnTo>
                    <a:pt x="618" y="1152"/>
                  </a:lnTo>
                  <a:lnTo>
                    <a:pt x="633" y="1159"/>
                  </a:lnTo>
                  <a:lnTo>
                    <a:pt x="647" y="1165"/>
                  </a:lnTo>
                  <a:lnTo>
                    <a:pt x="662" y="1170"/>
                  </a:lnTo>
                  <a:lnTo>
                    <a:pt x="677" y="1174"/>
                  </a:lnTo>
                  <a:lnTo>
                    <a:pt x="691" y="1177"/>
                  </a:lnTo>
                  <a:lnTo>
                    <a:pt x="706" y="1177"/>
                  </a:lnTo>
                  <a:lnTo>
                    <a:pt x="706" y="1177"/>
                  </a:lnTo>
                  <a:lnTo>
                    <a:pt x="720" y="1177"/>
                  </a:lnTo>
                  <a:lnTo>
                    <a:pt x="735" y="1174"/>
                  </a:lnTo>
                  <a:lnTo>
                    <a:pt x="750" y="1170"/>
                  </a:lnTo>
                  <a:lnTo>
                    <a:pt x="765" y="1165"/>
                  </a:lnTo>
                  <a:lnTo>
                    <a:pt x="779" y="1159"/>
                  </a:lnTo>
                  <a:lnTo>
                    <a:pt x="794" y="1152"/>
                  </a:lnTo>
                  <a:lnTo>
                    <a:pt x="808" y="1142"/>
                  </a:lnTo>
                  <a:lnTo>
                    <a:pt x="823" y="1131"/>
                  </a:lnTo>
                  <a:lnTo>
                    <a:pt x="823" y="1131"/>
                  </a:lnTo>
                  <a:lnTo>
                    <a:pt x="824" y="1130"/>
                  </a:lnTo>
                  <a:lnTo>
                    <a:pt x="825" y="1130"/>
                  </a:lnTo>
                  <a:lnTo>
                    <a:pt x="826" y="1129"/>
                  </a:lnTo>
                  <a:lnTo>
                    <a:pt x="865" y="1090"/>
                  </a:lnTo>
                  <a:lnTo>
                    <a:pt x="865" y="1090"/>
                  </a:lnTo>
                  <a:lnTo>
                    <a:pt x="934" y="1017"/>
                  </a:lnTo>
                  <a:lnTo>
                    <a:pt x="1002" y="949"/>
                  </a:lnTo>
                  <a:lnTo>
                    <a:pt x="1069" y="883"/>
                  </a:lnTo>
                  <a:lnTo>
                    <a:pt x="1105" y="850"/>
                  </a:lnTo>
                  <a:lnTo>
                    <a:pt x="1140" y="817"/>
                  </a:lnTo>
                  <a:lnTo>
                    <a:pt x="1143" y="815"/>
                  </a:lnTo>
                  <a:lnTo>
                    <a:pt x="1144" y="811"/>
                  </a:lnTo>
                  <a:lnTo>
                    <a:pt x="1144" y="811"/>
                  </a:lnTo>
                  <a:lnTo>
                    <a:pt x="1145" y="807"/>
                  </a:lnTo>
                  <a:lnTo>
                    <a:pt x="1147" y="803"/>
                  </a:lnTo>
                  <a:lnTo>
                    <a:pt x="1147" y="803"/>
                  </a:lnTo>
                  <a:lnTo>
                    <a:pt x="1157" y="786"/>
                  </a:lnTo>
                  <a:lnTo>
                    <a:pt x="1165" y="770"/>
                  </a:lnTo>
                  <a:lnTo>
                    <a:pt x="1173" y="753"/>
                  </a:lnTo>
                  <a:lnTo>
                    <a:pt x="1177" y="736"/>
                  </a:lnTo>
                  <a:lnTo>
                    <a:pt x="1180" y="720"/>
                  </a:lnTo>
                  <a:lnTo>
                    <a:pt x="1182" y="703"/>
                  </a:lnTo>
                  <a:lnTo>
                    <a:pt x="1182" y="688"/>
                  </a:lnTo>
                  <a:lnTo>
                    <a:pt x="1181" y="672"/>
                  </a:lnTo>
                  <a:lnTo>
                    <a:pt x="1179" y="657"/>
                  </a:lnTo>
                  <a:lnTo>
                    <a:pt x="1176" y="642"/>
                  </a:lnTo>
                  <a:lnTo>
                    <a:pt x="1173" y="628"/>
                  </a:lnTo>
                  <a:lnTo>
                    <a:pt x="1169" y="614"/>
                  </a:lnTo>
                  <a:lnTo>
                    <a:pt x="1158" y="588"/>
                  </a:lnTo>
                  <a:lnTo>
                    <a:pt x="1148" y="564"/>
                  </a:lnTo>
                  <a:lnTo>
                    <a:pt x="1146" y="560"/>
                  </a:lnTo>
                  <a:lnTo>
                    <a:pt x="1143" y="558"/>
                  </a:lnTo>
                  <a:lnTo>
                    <a:pt x="1143" y="558"/>
                  </a:lnTo>
                  <a:lnTo>
                    <a:pt x="1140" y="556"/>
                  </a:lnTo>
                  <a:lnTo>
                    <a:pt x="1140" y="556"/>
                  </a:lnTo>
                  <a:lnTo>
                    <a:pt x="1089" y="514"/>
                  </a:lnTo>
                  <a:lnTo>
                    <a:pt x="1039" y="471"/>
                  </a:lnTo>
                  <a:lnTo>
                    <a:pt x="991" y="427"/>
                  </a:lnTo>
                  <a:lnTo>
                    <a:pt x="942" y="381"/>
                  </a:lnTo>
                  <a:lnTo>
                    <a:pt x="894" y="335"/>
                  </a:lnTo>
                  <a:lnTo>
                    <a:pt x="846" y="289"/>
                  </a:lnTo>
                  <a:lnTo>
                    <a:pt x="752" y="196"/>
                  </a:lnTo>
                  <a:lnTo>
                    <a:pt x="752" y="196"/>
                  </a:lnTo>
                  <a:lnTo>
                    <a:pt x="629" y="75"/>
                  </a:lnTo>
                  <a:lnTo>
                    <a:pt x="627" y="72"/>
                  </a:lnTo>
                  <a:lnTo>
                    <a:pt x="623" y="72"/>
                  </a:lnTo>
                  <a:lnTo>
                    <a:pt x="622" y="71"/>
                  </a:lnTo>
                  <a:lnTo>
                    <a:pt x="622" y="71"/>
                  </a:lnTo>
                  <a:lnTo>
                    <a:pt x="590" y="64"/>
                  </a:lnTo>
                  <a:lnTo>
                    <a:pt x="558" y="57"/>
                  </a:lnTo>
                  <a:lnTo>
                    <a:pt x="525" y="52"/>
                  </a:lnTo>
                  <a:lnTo>
                    <a:pt x="491" y="46"/>
                  </a:lnTo>
                  <a:lnTo>
                    <a:pt x="455" y="43"/>
                  </a:lnTo>
                  <a:lnTo>
                    <a:pt x="417" y="40"/>
                  </a:lnTo>
                  <a:lnTo>
                    <a:pt x="377" y="39"/>
                  </a:lnTo>
                  <a:lnTo>
                    <a:pt x="336" y="38"/>
                  </a:lnTo>
                  <a:lnTo>
                    <a:pt x="336" y="38"/>
                  </a:lnTo>
                  <a:lnTo>
                    <a:pt x="291" y="39"/>
                  </a:lnTo>
                  <a:lnTo>
                    <a:pt x="241" y="40"/>
                  </a:lnTo>
                  <a:lnTo>
                    <a:pt x="236" y="40"/>
                  </a:lnTo>
                  <a:lnTo>
                    <a:pt x="232" y="42"/>
                  </a:lnTo>
                  <a:lnTo>
                    <a:pt x="232" y="42"/>
                  </a:lnTo>
                  <a:lnTo>
                    <a:pt x="231" y="43"/>
                  </a:lnTo>
                  <a:lnTo>
                    <a:pt x="231" y="4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4" name="Freeform 927"/>
            <p:cNvSpPr>
              <a:spLocks noEditPoints="1"/>
            </p:cNvSpPr>
            <p:nvPr/>
          </p:nvSpPr>
          <p:spPr bwMode="auto">
            <a:xfrm>
              <a:off x="3424238" y="1154113"/>
              <a:ext cx="557213" cy="225425"/>
            </a:xfrm>
            <a:custGeom>
              <a:avLst/>
              <a:gdLst/>
              <a:ahLst/>
              <a:cxnLst>
                <a:cxn ang="0">
                  <a:pos x="77" y="421"/>
                </a:cxn>
                <a:cxn ang="0">
                  <a:pos x="65" y="420"/>
                </a:cxn>
                <a:cxn ang="0">
                  <a:pos x="28" y="385"/>
                </a:cxn>
                <a:cxn ang="0">
                  <a:pos x="2" y="324"/>
                </a:cxn>
                <a:cxn ang="0">
                  <a:pos x="1" y="253"/>
                </a:cxn>
                <a:cxn ang="0">
                  <a:pos x="3" y="188"/>
                </a:cxn>
                <a:cxn ang="0">
                  <a:pos x="40" y="100"/>
                </a:cxn>
                <a:cxn ang="0">
                  <a:pos x="87" y="65"/>
                </a:cxn>
                <a:cxn ang="0">
                  <a:pos x="160" y="37"/>
                </a:cxn>
                <a:cxn ang="0">
                  <a:pos x="250" y="24"/>
                </a:cxn>
                <a:cxn ang="0">
                  <a:pos x="311" y="37"/>
                </a:cxn>
                <a:cxn ang="0">
                  <a:pos x="412" y="72"/>
                </a:cxn>
                <a:cxn ang="0">
                  <a:pos x="529" y="127"/>
                </a:cxn>
                <a:cxn ang="0">
                  <a:pos x="587" y="70"/>
                </a:cxn>
                <a:cxn ang="0">
                  <a:pos x="661" y="29"/>
                </a:cxn>
                <a:cxn ang="0">
                  <a:pos x="790" y="1"/>
                </a:cxn>
                <a:cxn ang="0">
                  <a:pos x="894" y="10"/>
                </a:cxn>
                <a:cxn ang="0">
                  <a:pos x="971" y="35"/>
                </a:cxn>
                <a:cxn ang="0">
                  <a:pos x="1030" y="87"/>
                </a:cxn>
                <a:cxn ang="0">
                  <a:pos x="1052" y="163"/>
                </a:cxn>
                <a:cxn ang="0">
                  <a:pos x="1025" y="252"/>
                </a:cxn>
                <a:cxn ang="0">
                  <a:pos x="951" y="306"/>
                </a:cxn>
                <a:cxn ang="0">
                  <a:pos x="871" y="326"/>
                </a:cxn>
                <a:cxn ang="0">
                  <a:pos x="769" y="315"/>
                </a:cxn>
                <a:cxn ang="0">
                  <a:pos x="623" y="246"/>
                </a:cxn>
                <a:cxn ang="0">
                  <a:pos x="524" y="190"/>
                </a:cxn>
                <a:cxn ang="0">
                  <a:pos x="479" y="259"/>
                </a:cxn>
                <a:cxn ang="0">
                  <a:pos x="458" y="261"/>
                </a:cxn>
                <a:cxn ang="0">
                  <a:pos x="451" y="244"/>
                </a:cxn>
                <a:cxn ang="0">
                  <a:pos x="504" y="162"/>
                </a:cxn>
                <a:cxn ang="0">
                  <a:pos x="394" y="95"/>
                </a:cxn>
                <a:cxn ang="0">
                  <a:pos x="310" y="68"/>
                </a:cxn>
                <a:cxn ang="0">
                  <a:pos x="213" y="57"/>
                </a:cxn>
                <a:cxn ang="0">
                  <a:pos x="142" y="76"/>
                </a:cxn>
                <a:cxn ang="0">
                  <a:pos x="89" y="99"/>
                </a:cxn>
                <a:cxn ang="0">
                  <a:pos x="47" y="159"/>
                </a:cxn>
                <a:cxn ang="0">
                  <a:pos x="30" y="231"/>
                </a:cxn>
                <a:cxn ang="0">
                  <a:pos x="41" y="335"/>
                </a:cxn>
                <a:cxn ang="0">
                  <a:pos x="65" y="372"/>
                </a:cxn>
                <a:cxn ang="0">
                  <a:pos x="101" y="397"/>
                </a:cxn>
                <a:cxn ang="0">
                  <a:pos x="117" y="394"/>
                </a:cxn>
                <a:cxn ang="0">
                  <a:pos x="127" y="410"/>
                </a:cxn>
                <a:cxn ang="0">
                  <a:pos x="112" y="425"/>
                </a:cxn>
                <a:cxn ang="0">
                  <a:pos x="819" y="29"/>
                </a:cxn>
                <a:cxn ang="0">
                  <a:pos x="736" y="41"/>
                </a:cxn>
                <a:cxn ang="0">
                  <a:pos x="628" y="80"/>
                </a:cxn>
                <a:cxn ang="0">
                  <a:pos x="550" y="152"/>
                </a:cxn>
                <a:cxn ang="0">
                  <a:pos x="632" y="213"/>
                </a:cxn>
                <a:cxn ang="0">
                  <a:pos x="723" y="264"/>
                </a:cxn>
                <a:cxn ang="0">
                  <a:pos x="808" y="289"/>
                </a:cxn>
                <a:cxn ang="0">
                  <a:pos x="922" y="285"/>
                </a:cxn>
                <a:cxn ang="0">
                  <a:pos x="994" y="243"/>
                </a:cxn>
                <a:cxn ang="0">
                  <a:pos x="1021" y="169"/>
                </a:cxn>
                <a:cxn ang="0">
                  <a:pos x="1014" y="119"/>
                </a:cxn>
                <a:cxn ang="0">
                  <a:pos x="991" y="91"/>
                </a:cxn>
                <a:cxn ang="0">
                  <a:pos x="938" y="55"/>
                </a:cxn>
                <a:cxn ang="0">
                  <a:pos x="849" y="32"/>
                </a:cxn>
              </a:cxnLst>
              <a:rect l="0" t="0" r="r" b="b"/>
              <a:pathLst>
                <a:path w="1052" h="426">
                  <a:moveTo>
                    <a:pt x="96" y="426"/>
                  </a:moveTo>
                  <a:lnTo>
                    <a:pt x="96" y="426"/>
                  </a:lnTo>
                  <a:lnTo>
                    <a:pt x="90" y="425"/>
                  </a:lnTo>
                  <a:lnTo>
                    <a:pt x="85" y="425"/>
                  </a:lnTo>
                  <a:lnTo>
                    <a:pt x="80" y="423"/>
                  </a:lnTo>
                  <a:lnTo>
                    <a:pt x="77" y="421"/>
                  </a:lnTo>
                  <a:lnTo>
                    <a:pt x="74" y="418"/>
                  </a:lnTo>
                  <a:lnTo>
                    <a:pt x="68" y="423"/>
                  </a:lnTo>
                  <a:lnTo>
                    <a:pt x="68" y="421"/>
                  </a:lnTo>
                  <a:lnTo>
                    <a:pt x="68" y="421"/>
                  </a:lnTo>
                  <a:lnTo>
                    <a:pt x="65" y="420"/>
                  </a:lnTo>
                  <a:lnTo>
                    <a:pt x="65" y="420"/>
                  </a:lnTo>
                  <a:lnTo>
                    <a:pt x="59" y="417"/>
                  </a:lnTo>
                  <a:lnTo>
                    <a:pt x="53" y="413"/>
                  </a:lnTo>
                  <a:lnTo>
                    <a:pt x="53" y="413"/>
                  </a:lnTo>
                  <a:lnTo>
                    <a:pt x="44" y="405"/>
                  </a:lnTo>
                  <a:lnTo>
                    <a:pt x="36" y="396"/>
                  </a:lnTo>
                  <a:lnTo>
                    <a:pt x="28" y="385"/>
                  </a:lnTo>
                  <a:lnTo>
                    <a:pt x="21" y="373"/>
                  </a:lnTo>
                  <a:lnTo>
                    <a:pt x="14" y="361"/>
                  </a:lnTo>
                  <a:lnTo>
                    <a:pt x="9" y="349"/>
                  </a:lnTo>
                  <a:lnTo>
                    <a:pt x="5" y="336"/>
                  </a:lnTo>
                  <a:lnTo>
                    <a:pt x="2" y="324"/>
                  </a:lnTo>
                  <a:lnTo>
                    <a:pt x="2" y="324"/>
                  </a:lnTo>
                  <a:lnTo>
                    <a:pt x="0" y="313"/>
                  </a:lnTo>
                  <a:lnTo>
                    <a:pt x="0" y="300"/>
                  </a:lnTo>
                  <a:lnTo>
                    <a:pt x="0" y="275"/>
                  </a:lnTo>
                  <a:lnTo>
                    <a:pt x="0" y="275"/>
                  </a:lnTo>
                  <a:lnTo>
                    <a:pt x="1" y="253"/>
                  </a:lnTo>
                  <a:lnTo>
                    <a:pt x="1" y="253"/>
                  </a:lnTo>
                  <a:lnTo>
                    <a:pt x="1" y="234"/>
                  </a:lnTo>
                  <a:lnTo>
                    <a:pt x="1" y="234"/>
                  </a:lnTo>
                  <a:lnTo>
                    <a:pt x="0" y="210"/>
                  </a:lnTo>
                  <a:lnTo>
                    <a:pt x="1" y="198"/>
                  </a:lnTo>
                  <a:lnTo>
                    <a:pt x="3" y="188"/>
                  </a:lnTo>
                  <a:lnTo>
                    <a:pt x="3" y="188"/>
                  </a:lnTo>
                  <a:lnTo>
                    <a:pt x="8" y="166"/>
                  </a:lnTo>
                  <a:lnTo>
                    <a:pt x="13" y="153"/>
                  </a:lnTo>
                  <a:lnTo>
                    <a:pt x="18" y="139"/>
                  </a:lnTo>
                  <a:lnTo>
                    <a:pt x="25" y="126"/>
                  </a:lnTo>
                  <a:lnTo>
                    <a:pt x="32" y="112"/>
                  </a:lnTo>
                  <a:lnTo>
                    <a:pt x="40" y="100"/>
                  </a:lnTo>
                  <a:lnTo>
                    <a:pt x="44" y="95"/>
                  </a:lnTo>
                  <a:lnTo>
                    <a:pt x="49" y="89"/>
                  </a:lnTo>
                  <a:lnTo>
                    <a:pt x="49" y="89"/>
                  </a:lnTo>
                  <a:lnTo>
                    <a:pt x="62" y="80"/>
                  </a:lnTo>
                  <a:lnTo>
                    <a:pt x="73" y="72"/>
                  </a:lnTo>
                  <a:lnTo>
                    <a:pt x="87" y="65"/>
                  </a:lnTo>
                  <a:lnTo>
                    <a:pt x="100" y="58"/>
                  </a:lnTo>
                  <a:lnTo>
                    <a:pt x="114" y="53"/>
                  </a:lnTo>
                  <a:lnTo>
                    <a:pt x="127" y="47"/>
                  </a:lnTo>
                  <a:lnTo>
                    <a:pt x="156" y="38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80" y="31"/>
                  </a:lnTo>
                  <a:lnTo>
                    <a:pt x="198" y="27"/>
                  </a:lnTo>
                  <a:lnTo>
                    <a:pt x="218" y="24"/>
                  </a:lnTo>
                  <a:lnTo>
                    <a:pt x="236" y="24"/>
                  </a:lnTo>
                  <a:lnTo>
                    <a:pt x="236" y="24"/>
                  </a:lnTo>
                  <a:lnTo>
                    <a:pt x="250" y="24"/>
                  </a:lnTo>
                  <a:lnTo>
                    <a:pt x="262" y="25"/>
                  </a:lnTo>
                  <a:lnTo>
                    <a:pt x="275" y="27"/>
                  </a:lnTo>
                  <a:lnTo>
                    <a:pt x="287" y="31"/>
                  </a:lnTo>
                  <a:lnTo>
                    <a:pt x="287" y="31"/>
                  </a:lnTo>
                  <a:lnTo>
                    <a:pt x="309" y="36"/>
                  </a:lnTo>
                  <a:lnTo>
                    <a:pt x="311" y="37"/>
                  </a:lnTo>
                  <a:lnTo>
                    <a:pt x="311" y="37"/>
                  </a:lnTo>
                  <a:lnTo>
                    <a:pt x="338" y="44"/>
                  </a:lnTo>
                  <a:lnTo>
                    <a:pt x="362" y="51"/>
                  </a:lnTo>
                  <a:lnTo>
                    <a:pt x="387" y="60"/>
                  </a:lnTo>
                  <a:lnTo>
                    <a:pt x="400" y="66"/>
                  </a:lnTo>
                  <a:lnTo>
                    <a:pt x="412" y="72"/>
                  </a:lnTo>
                  <a:lnTo>
                    <a:pt x="412" y="72"/>
                  </a:lnTo>
                  <a:lnTo>
                    <a:pt x="438" y="85"/>
                  </a:lnTo>
                  <a:lnTo>
                    <a:pt x="464" y="100"/>
                  </a:lnTo>
                  <a:lnTo>
                    <a:pt x="513" y="130"/>
                  </a:lnTo>
                  <a:lnTo>
                    <a:pt x="523" y="136"/>
                  </a:lnTo>
                  <a:lnTo>
                    <a:pt x="529" y="127"/>
                  </a:lnTo>
                  <a:lnTo>
                    <a:pt x="529" y="127"/>
                  </a:lnTo>
                  <a:lnTo>
                    <a:pt x="540" y="113"/>
                  </a:lnTo>
                  <a:lnTo>
                    <a:pt x="551" y="101"/>
                  </a:lnTo>
                  <a:lnTo>
                    <a:pt x="563" y="89"/>
                  </a:lnTo>
                  <a:lnTo>
                    <a:pt x="574" y="79"/>
                  </a:lnTo>
                  <a:lnTo>
                    <a:pt x="587" y="70"/>
                  </a:lnTo>
                  <a:lnTo>
                    <a:pt x="599" y="60"/>
                  </a:lnTo>
                  <a:lnTo>
                    <a:pt x="611" y="52"/>
                  </a:lnTo>
                  <a:lnTo>
                    <a:pt x="625" y="45"/>
                  </a:lnTo>
                  <a:lnTo>
                    <a:pt x="625" y="45"/>
                  </a:lnTo>
                  <a:lnTo>
                    <a:pt x="642" y="37"/>
                  </a:lnTo>
                  <a:lnTo>
                    <a:pt x="661" y="29"/>
                  </a:lnTo>
                  <a:lnTo>
                    <a:pt x="680" y="23"/>
                  </a:lnTo>
                  <a:lnTo>
                    <a:pt x="698" y="18"/>
                  </a:lnTo>
                  <a:lnTo>
                    <a:pt x="734" y="10"/>
                  </a:lnTo>
                  <a:lnTo>
                    <a:pt x="767" y="4"/>
                  </a:lnTo>
                  <a:lnTo>
                    <a:pt x="767" y="4"/>
                  </a:lnTo>
                  <a:lnTo>
                    <a:pt x="790" y="1"/>
                  </a:lnTo>
                  <a:lnTo>
                    <a:pt x="813" y="0"/>
                  </a:lnTo>
                  <a:lnTo>
                    <a:pt x="813" y="0"/>
                  </a:lnTo>
                  <a:lnTo>
                    <a:pt x="826" y="0"/>
                  </a:lnTo>
                  <a:lnTo>
                    <a:pt x="841" y="1"/>
                  </a:lnTo>
                  <a:lnTo>
                    <a:pt x="868" y="5"/>
                  </a:lnTo>
                  <a:lnTo>
                    <a:pt x="894" y="10"/>
                  </a:lnTo>
                  <a:lnTo>
                    <a:pt x="922" y="16"/>
                  </a:lnTo>
                  <a:lnTo>
                    <a:pt x="922" y="16"/>
                  </a:lnTo>
                  <a:lnTo>
                    <a:pt x="935" y="19"/>
                  </a:lnTo>
                  <a:lnTo>
                    <a:pt x="947" y="23"/>
                  </a:lnTo>
                  <a:lnTo>
                    <a:pt x="959" y="28"/>
                  </a:lnTo>
                  <a:lnTo>
                    <a:pt x="971" y="35"/>
                  </a:lnTo>
                  <a:lnTo>
                    <a:pt x="982" y="42"/>
                  </a:lnTo>
                  <a:lnTo>
                    <a:pt x="994" y="49"/>
                  </a:lnTo>
                  <a:lnTo>
                    <a:pt x="1004" y="57"/>
                  </a:lnTo>
                  <a:lnTo>
                    <a:pt x="1013" y="67"/>
                  </a:lnTo>
                  <a:lnTo>
                    <a:pt x="1022" y="77"/>
                  </a:lnTo>
                  <a:lnTo>
                    <a:pt x="1030" y="87"/>
                  </a:lnTo>
                  <a:lnTo>
                    <a:pt x="1037" y="99"/>
                  </a:lnTo>
                  <a:lnTo>
                    <a:pt x="1043" y="110"/>
                  </a:lnTo>
                  <a:lnTo>
                    <a:pt x="1047" y="122"/>
                  </a:lnTo>
                  <a:lnTo>
                    <a:pt x="1050" y="135"/>
                  </a:lnTo>
                  <a:lnTo>
                    <a:pt x="1052" y="148"/>
                  </a:lnTo>
                  <a:lnTo>
                    <a:pt x="1052" y="163"/>
                  </a:lnTo>
                  <a:lnTo>
                    <a:pt x="1052" y="163"/>
                  </a:lnTo>
                  <a:lnTo>
                    <a:pt x="1050" y="183"/>
                  </a:lnTo>
                  <a:lnTo>
                    <a:pt x="1047" y="203"/>
                  </a:lnTo>
                  <a:lnTo>
                    <a:pt x="1041" y="221"/>
                  </a:lnTo>
                  <a:lnTo>
                    <a:pt x="1034" y="237"/>
                  </a:lnTo>
                  <a:lnTo>
                    <a:pt x="1025" y="252"/>
                  </a:lnTo>
                  <a:lnTo>
                    <a:pt x="1014" y="264"/>
                  </a:lnTo>
                  <a:lnTo>
                    <a:pt x="1003" y="275"/>
                  </a:lnTo>
                  <a:lnTo>
                    <a:pt x="991" y="285"/>
                  </a:lnTo>
                  <a:lnTo>
                    <a:pt x="978" y="293"/>
                  </a:lnTo>
                  <a:lnTo>
                    <a:pt x="965" y="300"/>
                  </a:lnTo>
                  <a:lnTo>
                    <a:pt x="951" y="306"/>
                  </a:lnTo>
                  <a:lnTo>
                    <a:pt x="938" y="311"/>
                  </a:lnTo>
                  <a:lnTo>
                    <a:pt x="924" y="316"/>
                  </a:lnTo>
                  <a:lnTo>
                    <a:pt x="912" y="320"/>
                  </a:lnTo>
                  <a:lnTo>
                    <a:pt x="887" y="324"/>
                  </a:lnTo>
                  <a:lnTo>
                    <a:pt x="887" y="324"/>
                  </a:lnTo>
                  <a:lnTo>
                    <a:pt x="871" y="326"/>
                  </a:lnTo>
                  <a:lnTo>
                    <a:pt x="854" y="327"/>
                  </a:lnTo>
                  <a:lnTo>
                    <a:pt x="854" y="327"/>
                  </a:lnTo>
                  <a:lnTo>
                    <a:pt x="841" y="326"/>
                  </a:lnTo>
                  <a:lnTo>
                    <a:pt x="827" y="325"/>
                  </a:lnTo>
                  <a:lnTo>
                    <a:pt x="799" y="321"/>
                  </a:lnTo>
                  <a:lnTo>
                    <a:pt x="769" y="315"/>
                  </a:lnTo>
                  <a:lnTo>
                    <a:pt x="740" y="305"/>
                  </a:lnTo>
                  <a:lnTo>
                    <a:pt x="711" y="294"/>
                  </a:lnTo>
                  <a:lnTo>
                    <a:pt x="681" y="281"/>
                  </a:lnTo>
                  <a:lnTo>
                    <a:pt x="652" y="265"/>
                  </a:lnTo>
                  <a:lnTo>
                    <a:pt x="623" y="246"/>
                  </a:lnTo>
                  <a:lnTo>
                    <a:pt x="623" y="246"/>
                  </a:lnTo>
                  <a:lnTo>
                    <a:pt x="597" y="229"/>
                  </a:lnTo>
                  <a:lnTo>
                    <a:pt x="571" y="209"/>
                  </a:lnTo>
                  <a:lnTo>
                    <a:pt x="571" y="209"/>
                  </a:lnTo>
                  <a:lnTo>
                    <a:pt x="541" y="187"/>
                  </a:lnTo>
                  <a:lnTo>
                    <a:pt x="531" y="179"/>
                  </a:lnTo>
                  <a:lnTo>
                    <a:pt x="524" y="190"/>
                  </a:lnTo>
                  <a:lnTo>
                    <a:pt x="524" y="190"/>
                  </a:lnTo>
                  <a:lnTo>
                    <a:pt x="500" y="227"/>
                  </a:lnTo>
                  <a:lnTo>
                    <a:pt x="500" y="227"/>
                  </a:lnTo>
                  <a:lnTo>
                    <a:pt x="482" y="256"/>
                  </a:lnTo>
                  <a:lnTo>
                    <a:pt x="482" y="256"/>
                  </a:lnTo>
                  <a:lnTo>
                    <a:pt x="479" y="259"/>
                  </a:lnTo>
                  <a:lnTo>
                    <a:pt x="476" y="262"/>
                  </a:lnTo>
                  <a:lnTo>
                    <a:pt x="473" y="263"/>
                  </a:lnTo>
                  <a:lnTo>
                    <a:pt x="469" y="263"/>
                  </a:lnTo>
                  <a:lnTo>
                    <a:pt x="469" y="263"/>
                  </a:lnTo>
                  <a:lnTo>
                    <a:pt x="464" y="263"/>
                  </a:lnTo>
                  <a:lnTo>
                    <a:pt x="458" y="261"/>
                  </a:lnTo>
                  <a:lnTo>
                    <a:pt x="455" y="258"/>
                  </a:lnTo>
                  <a:lnTo>
                    <a:pt x="452" y="254"/>
                  </a:lnTo>
                  <a:lnTo>
                    <a:pt x="452" y="254"/>
                  </a:lnTo>
                  <a:lnTo>
                    <a:pt x="451" y="251"/>
                  </a:lnTo>
                  <a:lnTo>
                    <a:pt x="450" y="247"/>
                  </a:lnTo>
                  <a:lnTo>
                    <a:pt x="451" y="244"/>
                  </a:lnTo>
                  <a:lnTo>
                    <a:pt x="453" y="240"/>
                  </a:lnTo>
                  <a:lnTo>
                    <a:pt x="453" y="240"/>
                  </a:lnTo>
                  <a:lnTo>
                    <a:pt x="474" y="208"/>
                  </a:lnTo>
                  <a:lnTo>
                    <a:pt x="474" y="208"/>
                  </a:lnTo>
                  <a:lnTo>
                    <a:pt x="498" y="172"/>
                  </a:lnTo>
                  <a:lnTo>
                    <a:pt x="504" y="162"/>
                  </a:lnTo>
                  <a:lnTo>
                    <a:pt x="477" y="144"/>
                  </a:lnTo>
                  <a:lnTo>
                    <a:pt x="477" y="144"/>
                  </a:lnTo>
                  <a:lnTo>
                    <a:pt x="445" y="123"/>
                  </a:lnTo>
                  <a:lnTo>
                    <a:pt x="429" y="113"/>
                  </a:lnTo>
                  <a:lnTo>
                    <a:pt x="412" y="104"/>
                  </a:lnTo>
                  <a:lnTo>
                    <a:pt x="394" y="95"/>
                  </a:lnTo>
                  <a:lnTo>
                    <a:pt x="377" y="86"/>
                  </a:lnTo>
                  <a:lnTo>
                    <a:pt x="359" y="80"/>
                  </a:lnTo>
                  <a:lnTo>
                    <a:pt x="343" y="75"/>
                  </a:lnTo>
                  <a:lnTo>
                    <a:pt x="335" y="74"/>
                  </a:lnTo>
                  <a:lnTo>
                    <a:pt x="335" y="74"/>
                  </a:lnTo>
                  <a:lnTo>
                    <a:pt x="310" y="68"/>
                  </a:lnTo>
                  <a:lnTo>
                    <a:pt x="284" y="63"/>
                  </a:lnTo>
                  <a:lnTo>
                    <a:pt x="256" y="58"/>
                  </a:lnTo>
                  <a:lnTo>
                    <a:pt x="243" y="57"/>
                  </a:lnTo>
                  <a:lnTo>
                    <a:pt x="229" y="57"/>
                  </a:lnTo>
                  <a:lnTo>
                    <a:pt x="229" y="57"/>
                  </a:lnTo>
                  <a:lnTo>
                    <a:pt x="213" y="57"/>
                  </a:lnTo>
                  <a:lnTo>
                    <a:pt x="196" y="59"/>
                  </a:lnTo>
                  <a:lnTo>
                    <a:pt x="182" y="64"/>
                  </a:lnTo>
                  <a:lnTo>
                    <a:pt x="167" y="68"/>
                  </a:lnTo>
                  <a:lnTo>
                    <a:pt x="167" y="68"/>
                  </a:lnTo>
                  <a:lnTo>
                    <a:pt x="156" y="72"/>
                  </a:lnTo>
                  <a:lnTo>
                    <a:pt x="142" y="76"/>
                  </a:lnTo>
                  <a:lnTo>
                    <a:pt x="142" y="76"/>
                  </a:lnTo>
                  <a:lnTo>
                    <a:pt x="128" y="81"/>
                  </a:lnTo>
                  <a:lnTo>
                    <a:pt x="115" y="86"/>
                  </a:lnTo>
                  <a:lnTo>
                    <a:pt x="101" y="91"/>
                  </a:lnTo>
                  <a:lnTo>
                    <a:pt x="89" y="99"/>
                  </a:lnTo>
                  <a:lnTo>
                    <a:pt x="89" y="99"/>
                  </a:lnTo>
                  <a:lnTo>
                    <a:pt x="81" y="106"/>
                  </a:lnTo>
                  <a:lnTo>
                    <a:pt x="74" y="112"/>
                  </a:lnTo>
                  <a:lnTo>
                    <a:pt x="68" y="119"/>
                  </a:lnTo>
                  <a:lnTo>
                    <a:pt x="63" y="127"/>
                  </a:lnTo>
                  <a:lnTo>
                    <a:pt x="55" y="143"/>
                  </a:lnTo>
                  <a:lnTo>
                    <a:pt x="47" y="159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0" y="175"/>
                  </a:lnTo>
                  <a:lnTo>
                    <a:pt x="37" y="184"/>
                  </a:lnTo>
                  <a:lnTo>
                    <a:pt x="33" y="207"/>
                  </a:lnTo>
                  <a:lnTo>
                    <a:pt x="30" y="231"/>
                  </a:lnTo>
                  <a:lnTo>
                    <a:pt x="29" y="256"/>
                  </a:lnTo>
                  <a:lnTo>
                    <a:pt x="30" y="281"/>
                  </a:lnTo>
                  <a:lnTo>
                    <a:pt x="33" y="304"/>
                  </a:lnTo>
                  <a:lnTo>
                    <a:pt x="35" y="316"/>
                  </a:lnTo>
                  <a:lnTo>
                    <a:pt x="38" y="326"/>
                  </a:lnTo>
                  <a:lnTo>
                    <a:pt x="41" y="335"/>
                  </a:lnTo>
                  <a:lnTo>
                    <a:pt x="45" y="344"/>
                  </a:lnTo>
                  <a:lnTo>
                    <a:pt x="45" y="344"/>
                  </a:lnTo>
                  <a:lnTo>
                    <a:pt x="49" y="353"/>
                  </a:lnTo>
                  <a:lnTo>
                    <a:pt x="55" y="360"/>
                  </a:lnTo>
                  <a:lnTo>
                    <a:pt x="60" y="366"/>
                  </a:lnTo>
                  <a:lnTo>
                    <a:pt x="65" y="372"/>
                  </a:lnTo>
                  <a:lnTo>
                    <a:pt x="71" y="378"/>
                  </a:lnTo>
                  <a:lnTo>
                    <a:pt x="77" y="382"/>
                  </a:lnTo>
                  <a:lnTo>
                    <a:pt x="92" y="391"/>
                  </a:lnTo>
                  <a:lnTo>
                    <a:pt x="92" y="391"/>
                  </a:lnTo>
                  <a:lnTo>
                    <a:pt x="97" y="394"/>
                  </a:lnTo>
                  <a:lnTo>
                    <a:pt x="101" y="397"/>
                  </a:lnTo>
                  <a:lnTo>
                    <a:pt x="108" y="390"/>
                  </a:lnTo>
                  <a:lnTo>
                    <a:pt x="109" y="393"/>
                  </a:lnTo>
                  <a:lnTo>
                    <a:pt x="109" y="393"/>
                  </a:lnTo>
                  <a:lnTo>
                    <a:pt x="112" y="393"/>
                  </a:lnTo>
                  <a:lnTo>
                    <a:pt x="112" y="393"/>
                  </a:lnTo>
                  <a:lnTo>
                    <a:pt x="117" y="394"/>
                  </a:lnTo>
                  <a:lnTo>
                    <a:pt x="121" y="395"/>
                  </a:lnTo>
                  <a:lnTo>
                    <a:pt x="123" y="397"/>
                  </a:lnTo>
                  <a:lnTo>
                    <a:pt x="125" y="400"/>
                  </a:lnTo>
                  <a:lnTo>
                    <a:pt x="127" y="405"/>
                  </a:lnTo>
                  <a:lnTo>
                    <a:pt x="127" y="410"/>
                  </a:lnTo>
                  <a:lnTo>
                    <a:pt x="127" y="410"/>
                  </a:lnTo>
                  <a:lnTo>
                    <a:pt x="127" y="413"/>
                  </a:lnTo>
                  <a:lnTo>
                    <a:pt x="125" y="419"/>
                  </a:lnTo>
                  <a:lnTo>
                    <a:pt x="123" y="421"/>
                  </a:lnTo>
                  <a:lnTo>
                    <a:pt x="121" y="423"/>
                  </a:lnTo>
                  <a:lnTo>
                    <a:pt x="117" y="425"/>
                  </a:lnTo>
                  <a:lnTo>
                    <a:pt x="112" y="425"/>
                  </a:lnTo>
                  <a:lnTo>
                    <a:pt x="112" y="425"/>
                  </a:lnTo>
                  <a:lnTo>
                    <a:pt x="103" y="426"/>
                  </a:lnTo>
                  <a:lnTo>
                    <a:pt x="103" y="426"/>
                  </a:lnTo>
                  <a:lnTo>
                    <a:pt x="96" y="426"/>
                  </a:lnTo>
                  <a:lnTo>
                    <a:pt x="96" y="426"/>
                  </a:lnTo>
                  <a:close/>
                  <a:moveTo>
                    <a:pt x="819" y="29"/>
                  </a:moveTo>
                  <a:lnTo>
                    <a:pt x="819" y="29"/>
                  </a:lnTo>
                  <a:lnTo>
                    <a:pt x="805" y="31"/>
                  </a:lnTo>
                  <a:lnTo>
                    <a:pt x="788" y="32"/>
                  </a:lnTo>
                  <a:lnTo>
                    <a:pt x="771" y="34"/>
                  </a:lnTo>
                  <a:lnTo>
                    <a:pt x="754" y="37"/>
                  </a:lnTo>
                  <a:lnTo>
                    <a:pt x="736" y="41"/>
                  </a:lnTo>
                  <a:lnTo>
                    <a:pt x="717" y="46"/>
                  </a:lnTo>
                  <a:lnTo>
                    <a:pt x="675" y="58"/>
                  </a:lnTo>
                  <a:lnTo>
                    <a:pt x="675" y="58"/>
                  </a:lnTo>
                  <a:lnTo>
                    <a:pt x="659" y="65"/>
                  </a:lnTo>
                  <a:lnTo>
                    <a:pt x="643" y="72"/>
                  </a:lnTo>
                  <a:lnTo>
                    <a:pt x="628" y="80"/>
                  </a:lnTo>
                  <a:lnTo>
                    <a:pt x="613" y="90"/>
                  </a:lnTo>
                  <a:lnTo>
                    <a:pt x="599" y="101"/>
                  </a:lnTo>
                  <a:lnTo>
                    <a:pt x="586" y="113"/>
                  </a:lnTo>
                  <a:lnTo>
                    <a:pt x="572" y="127"/>
                  </a:lnTo>
                  <a:lnTo>
                    <a:pt x="559" y="142"/>
                  </a:lnTo>
                  <a:lnTo>
                    <a:pt x="550" y="152"/>
                  </a:lnTo>
                  <a:lnTo>
                    <a:pt x="562" y="160"/>
                  </a:lnTo>
                  <a:lnTo>
                    <a:pt x="562" y="160"/>
                  </a:lnTo>
                  <a:lnTo>
                    <a:pt x="582" y="174"/>
                  </a:lnTo>
                  <a:lnTo>
                    <a:pt x="602" y="190"/>
                  </a:lnTo>
                  <a:lnTo>
                    <a:pt x="602" y="190"/>
                  </a:lnTo>
                  <a:lnTo>
                    <a:pt x="632" y="213"/>
                  </a:lnTo>
                  <a:lnTo>
                    <a:pt x="648" y="224"/>
                  </a:lnTo>
                  <a:lnTo>
                    <a:pt x="664" y="234"/>
                  </a:lnTo>
                  <a:lnTo>
                    <a:pt x="664" y="234"/>
                  </a:lnTo>
                  <a:lnTo>
                    <a:pt x="688" y="246"/>
                  </a:lnTo>
                  <a:lnTo>
                    <a:pt x="704" y="255"/>
                  </a:lnTo>
                  <a:lnTo>
                    <a:pt x="723" y="264"/>
                  </a:lnTo>
                  <a:lnTo>
                    <a:pt x="744" y="272"/>
                  </a:lnTo>
                  <a:lnTo>
                    <a:pt x="765" y="279"/>
                  </a:lnTo>
                  <a:lnTo>
                    <a:pt x="787" y="286"/>
                  </a:lnTo>
                  <a:lnTo>
                    <a:pt x="797" y="288"/>
                  </a:lnTo>
                  <a:lnTo>
                    <a:pt x="808" y="289"/>
                  </a:lnTo>
                  <a:lnTo>
                    <a:pt x="808" y="289"/>
                  </a:lnTo>
                  <a:lnTo>
                    <a:pt x="834" y="291"/>
                  </a:lnTo>
                  <a:lnTo>
                    <a:pt x="859" y="292"/>
                  </a:lnTo>
                  <a:lnTo>
                    <a:pt x="859" y="292"/>
                  </a:lnTo>
                  <a:lnTo>
                    <a:pt x="882" y="291"/>
                  </a:lnTo>
                  <a:lnTo>
                    <a:pt x="903" y="289"/>
                  </a:lnTo>
                  <a:lnTo>
                    <a:pt x="922" y="285"/>
                  </a:lnTo>
                  <a:lnTo>
                    <a:pt x="940" y="279"/>
                  </a:lnTo>
                  <a:lnTo>
                    <a:pt x="955" y="273"/>
                  </a:lnTo>
                  <a:lnTo>
                    <a:pt x="970" y="265"/>
                  </a:lnTo>
                  <a:lnTo>
                    <a:pt x="983" y="255"/>
                  </a:lnTo>
                  <a:lnTo>
                    <a:pt x="994" y="243"/>
                  </a:lnTo>
                  <a:lnTo>
                    <a:pt x="994" y="243"/>
                  </a:lnTo>
                  <a:lnTo>
                    <a:pt x="1001" y="233"/>
                  </a:lnTo>
                  <a:lnTo>
                    <a:pt x="1007" y="222"/>
                  </a:lnTo>
                  <a:lnTo>
                    <a:pt x="1012" y="209"/>
                  </a:lnTo>
                  <a:lnTo>
                    <a:pt x="1016" y="197"/>
                  </a:lnTo>
                  <a:lnTo>
                    <a:pt x="1019" y="182"/>
                  </a:lnTo>
                  <a:lnTo>
                    <a:pt x="1021" y="169"/>
                  </a:lnTo>
                  <a:lnTo>
                    <a:pt x="1021" y="156"/>
                  </a:lnTo>
                  <a:lnTo>
                    <a:pt x="1020" y="142"/>
                  </a:lnTo>
                  <a:lnTo>
                    <a:pt x="1020" y="142"/>
                  </a:lnTo>
                  <a:lnTo>
                    <a:pt x="1019" y="134"/>
                  </a:lnTo>
                  <a:lnTo>
                    <a:pt x="1016" y="127"/>
                  </a:lnTo>
                  <a:lnTo>
                    <a:pt x="1014" y="119"/>
                  </a:lnTo>
                  <a:lnTo>
                    <a:pt x="1010" y="113"/>
                  </a:lnTo>
                  <a:lnTo>
                    <a:pt x="1007" y="107"/>
                  </a:lnTo>
                  <a:lnTo>
                    <a:pt x="1002" y="101"/>
                  </a:lnTo>
                  <a:lnTo>
                    <a:pt x="997" y="96"/>
                  </a:lnTo>
                  <a:lnTo>
                    <a:pt x="991" y="91"/>
                  </a:lnTo>
                  <a:lnTo>
                    <a:pt x="991" y="91"/>
                  </a:lnTo>
                  <a:lnTo>
                    <a:pt x="973" y="79"/>
                  </a:lnTo>
                  <a:lnTo>
                    <a:pt x="973" y="79"/>
                  </a:lnTo>
                  <a:lnTo>
                    <a:pt x="956" y="67"/>
                  </a:lnTo>
                  <a:lnTo>
                    <a:pt x="947" y="60"/>
                  </a:lnTo>
                  <a:lnTo>
                    <a:pt x="938" y="55"/>
                  </a:lnTo>
                  <a:lnTo>
                    <a:pt x="938" y="55"/>
                  </a:lnTo>
                  <a:lnTo>
                    <a:pt x="926" y="50"/>
                  </a:lnTo>
                  <a:lnTo>
                    <a:pt x="914" y="46"/>
                  </a:lnTo>
                  <a:lnTo>
                    <a:pt x="889" y="39"/>
                  </a:lnTo>
                  <a:lnTo>
                    <a:pt x="865" y="35"/>
                  </a:lnTo>
                  <a:lnTo>
                    <a:pt x="849" y="32"/>
                  </a:lnTo>
                  <a:lnTo>
                    <a:pt x="849" y="32"/>
                  </a:lnTo>
                  <a:lnTo>
                    <a:pt x="834" y="31"/>
                  </a:lnTo>
                  <a:lnTo>
                    <a:pt x="819" y="29"/>
                  </a:lnTo>
                  <a:lnTo>
                    <a:pt x="819" y="2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6469182" y="4193819"/>
            <a:ext cx="737002" cy="560287"/>
            <a:chOff x="4095751" y="2149476"/>
            <a:chExt cx="854074" cy="649288"/>
          </a:xfrm>
          <a:solidFill>
            <a:schemeClr val="bg1"/>
          </a:solidFill>
        </p:grpSpPr>
        <p:sp>
          <p:nvSpPr>
            <p:cNvPr id="136" name="Freeform 981"/>
            <p:cNvSpPr/>
            <p:nvPr/>
          </p:nvSpPr>
          <p:spPr bwMode="auto">
            <a:xfrm>
              <a:off x="4114801" y="2484438"/>
              <a:ext cx="41275" cy="42863"/>
            </a:xfrm>
            <a:custGeom>
              <a:avLst/>
              <a:gdLst/>
              <a:ahLst/>
              <a:cxnLst>
                <a:cxn ang="0">
                  <a:pos x="72" y="1"/>
                </a:cxn>
                <a:cxn ang="0">
                  <a:pos x="72" y="1"/>
                </a:cxn>
                <a:cxn ang="0">
                  <a:pos x="51" y="17"/>
                </a:cxn>
                <a:cxn ang="0">
                  <a:pos x="33" y="34"/>
                </a:cxn>
                <a:cxn ang="0">
                  <a:pos x="23" y="45"/>
                </a:cxn>
                <a:cxn ang="0">
                  <a:pos x="15" y="54"/>
                </a:cxn>
                <a:cxn ang="0">
                  <a:pos x="8" y="64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8"/>
                </a:cxn>
                <a:cxn ang="0">
                  <a:pos x="1" y="79"/>
                </a:cxn>
                <a:cxn ang="0">
                  <a:pos x="2" y="81"/>
                </a:cxn>
                <a:cxn ang="0">
                  <a:pos x="3" y="82"/>
                </a:cxn>
                <a:cxn ang="0">
                  <a:pos x="4" y="83"/>
                </a:cxn>
                <a:cxn ang="0">
                  <a:pos x="6" y="83"/>
                </a:cxn>
                <a:cxn ang="0">
                  <a:pos x="8" y="82"/>
                </a:cxn>
                <a:cxn ang="0">
                  <a:pos x="9" y="80"/>
                </a:cxn>
                <a:cxn ang="0">
                  <a:pos x="9" y="80"/>
                </a:cxn>
                <a:cxn ang="0">
                  <a:pos x="15" y="70"/>
                </a:cxn>
                <a:cxn ang="0">
                  <a:pos x="23" y="60"/>
                </a:cxn>
                <a:cxn ang="0">
                  <a:pos x="31" y="51"/>
                </a:cxn>
                <a:cxn ang="0">
                  <a:pos x="39" y="42"/>
                </a:cxn>
                <a:cxn ang="0">
                  <a:pos x="58" y="25"/>
                </a:cxn>
                <a:cxn ang="0">
                  <a:pos x="77" y="9"/>
                </a:cxn>
                <a:cxn ang="0">
                  <a:pos x="77" y="9"/>
                </a:cxn>
                <a:cxn ang="0">
                  <a:pos x="78" y="7"/>
                </a:cxn>
                <a:cxn ang="0">
                  <a:pos x="79" y="6"/>
                </a:cxn>
                <a:cxn ang="0">
                  <a:pos x="78" y="2"/>
                </a:cxn>
                <a:cxn ang="0">
                  <a:pos x="77" y="1"/>
                </a:cxn>
                <a:cxn ang="0">
                  <a:pos x="75" y="0"/>
                </a:cxn>
                <a:cxn ang="0">
                  <a:pos x="74" y="0"/>
                </a:cxn>
                <a:cxn ang="0">
                  <a:pos x="72" y="1"/>
                </a:cxn>
                <a:cxn ang="0">
                  <a:pos x="72" y="1"/>
                </a:cxn>
              </a:cxnLst>
              <a:rect l="0" t="0" r="r" b="b"/>
              <a:pathLst>
                <a:path w="79" h="83">
                  <a:moveTo>
                    <a:pt x="72" y="1"/>
                  </a:moveTo>
                  <a:lnTo>
                    <a:pt x="72" y="1"/>
                  </a:lnTo>
                  <a:lnTo>
                    <a:pt x="51" y="17"/>
                  </a:lnTo>
                  <a:lnTo>
                    <a:pt x="33" y="34"/>
                  </a:lnTo>
                  <a:lnTo>
                    <a:pt x="23" y="45"/>
                  </a:lnTo>
                  <a:lnTo>
                    <a:pt x="15" y="54"/>
                  </a:lnTo>
                  <a:lnTo>
                    <a:pt x="8" y="64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8"/>
                  </a:lnTo>
                  <a:lnTo>
                    <a:pt x="1" y="79"/>
                  </a:lnTo>
                  <a:lnTo>
                    <a:pt x="2" y="81"/>
                  </a:lnTo>
                  <a:lnTo>
                    <a:pt x="3" y="82"/>
                  </a:lnTo>
                  <a:lnTo>
                    <a:pt x="4" y="83"/>
                  </a:lnTo>
                  <a:lnTo>
                    <a:pt x="6" y="83"/>
                  </a:lnTo>
                  <a:lnTo>
                    <a:pt x="8" y="82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15" y="70"/>
                  </a:lnTo>
                  <a:lnTo>
                    <a:pt x="23" y="60"/>
                  </a:lnTo>
                  <a:lnTo>
                    <a:pt x="31" y="51"/>
                  </a:lnTo>
                  <a:lnTo>
                    <a:pt x="39" y="42"/>
                  </a:lnTo>
                  <a:lnTo>
                    <a:pt x="58" y="25"/>
                  </a:lnTo>
                  <a:lnTo>
                    <a:pt x="77" y="9"/>
                  </a:lnTo>
                  <a:lnTo>
                    <a:pt x="77" y="9"/>
                  </a:lnTo>
                  <a:lnTo>
                    <a:pt x="78" y="7"/>
                  </a:lnTo>
                  <a:lnTo>
                    <a:pt x="79" y="6"/>
                  </a:lnTo>
                  <a:lnTo>
                    <a:pt x="78" y="2"/>
                  </a:lnTo>
                  <a:lnTo>
                    <a:pt x="77" y="1"/>
                  </a:lnTo>
                  <a:lnTo>
                    <a:pt x="75" y="0"/>
                  </a:lnTo>
                  <a:lnTo>
                    <a:pt x="74" y="0"/>
                  </a:lnTo>
                  <a:lnTo>
                    <a:pt x="72" y="1"/>
                  </a:lnTo>
                  <a:lnTo>
                    <a:pt x="72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7" name="Freeform 982"/>
            <p:cNvSpPr/>
            <p:nvPr/>
          </p:nvSpPr>
          <p:spPr bwMode="auto">
            <a:xfrm>
              <a:off x="4122738" y="2492376"/>
              <a:ext cx="60325" cy="63500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44" y="63"/>
                </a:cxn>
                <a:cxn ang="0">
                  <a:pos x="44" y="63"/>
                </a:cxn>
                <a:cxn ang="0">
                  <a:pos x="20" y="87"/>
                </a:cxn>
                <a:cxn ang="0">
                  <a:pos x="10" y="99"/>
                </a:cxn>
                <a:cxn ang="0">
                  <a:pos x="4" y="105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0" y="117"/>
                </a:cxn>
                <a:cxn ang="0">
                  <a:pos x="2" y="119"/>
                </a:cxn>
                <a:cxn ang="0">
                  <a:pos x="4" y="120"/>
                </a:cxn>
                <a:cxn ang="0">
                  <a:pos x="6" y="120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8" y="118"/>
                </a:cxn>
                <a:cxn ang="0">
                  <a:pos x="13" y="110"/>
                </a:cxn>
                <a:cxn ang="0">
                  <a:pos x="18" y="103"/>
                </a:cxn>
                <a:cxn ang="0">
                  <a:pos x="30" y="90"/>
                </a:cxn>
                <a:cxn ang="0">
                  <a:pos x="55" y="65"/>
                </a:cxn>
                <a:cxn ang="0">
                  <a:pos x="55" y="65"/>
                </a:cxn>
                <a:cxn ang="0">
                  <a:pos x="113" y="7"/>
                </a:cxn>
                <a:cxn ang="0">
                  <a:pos x="113" y="7"/>
                </a:cxn>
                <a:cxn ang="0">
                  <a:pos x="114" y="6"/>
                </a:cxn>
                <a:cxn ang="0">
                  <a:pos x="114" y="4"/>
                </a:cxn>
                <a:cxn ang="0">
                  <a:pos x="114" y="2"/>
                </a:cxn>
                <a:cxn ang="0">
                  <a:pos x="113" y="1"/>
                </a:cxn>
                <a:cxn ang="0">
                  <a:pos x="111" y="0"/>
                </a:cxn>
                <a:cxn ang="0">
                  <a:pos x="110" y="0"/>
                </a:cxn>
                <a:cxn ang="0">
                  <a:pos x="108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4" h="120">
                  <a:moveTo>
                    <a:pt x="106" y="1"/>
                  </a:moveTo>
                  <a:lnTo>
                    <a:pt x="106" y="1"/>
                  </a:lnTo>
                  <a:lnTo>
                    <a:pt x="44" y="63"/>
                  </a:lnTo>
                  <a:lnTo>
                    <a:pt x="44" y="63"/>
                  </a:lnTo>
                  <a:lnTo>
                    <a:pt x="20" y="87"/>
                  </a:lnTo>
                  <a:lnTo>
                    <a:pt x="10" y="99"/>
                  </a:lnTo>
                  <a:lnTo>
                    <a:pt x="4" y="105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0" y="117"/>
                  </a:lnTo>
                  <a:lnTo>
                    <a:pt x="2" y="119"/>
                  </a:lnTo>
                  <a:lnTo>
                    <a:pt x="4" y="120"/>
                  </a:lnTo>
                  <a:lnTo>
                    <a:pt x="6" y="120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13" y="110"/>
                  </a:lnTo>
                  <a:lnTo>
                    <a:pt x="18" y="103"/>
                  </a:lnTo>
                  <a:lnTo>
                    <a:pt x="30" y="90"/>
                  </a:lnTo>
                  <a:lnTo>
                    <a:pt x="55" y="65"/>
                  </a:lnTo>
                  <a:lnTo>
                    <a:pt x="55" y="65"/>
                  </a:lnTo>
                  <a:lnTo>
                    <a:pt x="113" y="7"/>
                  </a:lnTo>
                  <a:lnTo>
                    <a:pt x="113" y="7"/>
                  </a:lnTo>
                  <a:lnTo>
                    <a:pt x="114" y="6"/>
                  </a:lnTo>
                  <a:lnTo>
                    <a:pt x="114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8" name="Freeform 983"/>
            <p:cNvSpPr/>
            <p:nvPr/>
          </p:nvSpPr>
          <p:spPr bwMode="auto">
            <a:xfrm>
              <a:off x="4133851" y="2506663"/>
              <a:ext cx="88900" cy="85725"/>
            </a:xfrm>
            <a:custGeom>
              <a:avLst/>
              <a:gdLst/>
              <a:ahLst/>
              <a:cxnLst>
                <a:cxn ang="0">
                  <a:pos x="161" y="1"/>
                </a:cxn>
                <a:cxn ang="0">
                  <a:pos x="161" y="1"/>
                </a:cxn>
                <a:cxn ang="0">
                  <a:pos x="141" y="21"/>
                </a:cxn>
                <a:cxn ang="0">
                  <a:pos x="122" y="41"/>
                </a:cxn>
                <a:cxn ang="0">
                  <a:pos x="82" y="79"/>
                </a:cxn>
                <a:cxn ang="0">
                  <a:pos x="41" y="118"/>
                </a:cxn>
                <a:cxn ang="0">
                  <a:pos x="2" y="156"/>
                </a:cxn>
                <a:cxn ang="0">
                  <a:pos x="2" y="156"/>
                </a:cxn>
                <a:cxn ang="0">
                  <a:pos x="0" y="158"/>
                </a:cxn>
                <a:cxn ang="0">
                  <a:pos x="0" y="160"/>
                </a:cxn>
                <a:cxn ang="0">
                  <a:pos x="1" y="161"/>
                </a:cxn>
                <a:cxn ang="0">
                  <a:pos x="2" y="163"/>
                </a:cxn>
                <a:cxn ang="0">
                  <a:pos x="3" y="164"/>
                </a:cxn>
                <a:cxn ang="0">
                  <a:pos x="5" y="164"/>
                </a:cxn>
                <a:cxn ang="0">
                  <a:pos x="6" y="164"/>
                </a:cxn>
                <a:cxn ang="0">
                  <a:pos x="8" y="163"/>
                </a:cxn>
                <a:cxn ang="0">
                  <a:pos x="8" y="163"/>
                </a:cxn>
                <a:cxn ang="0">
                  <a:pos x="49" y="125"/>
                </a:cxn>
                <a:cxn ang="0">
                  <a:pos x="89" y="87"/>
                </a:cxn>
                <a:cxn ang="0">
                  <a:pos x="128" y="48"/>
                </a:cxn>
                <a:cxn ang="0">
                  <a:pos x="148" y="29"/>
                </a:cxn>
                <a:cxn ang="0">
                  <a:pos x="167" y="8"/>
                </a:cxn>
                <a:cxn ang="0">
                  <a:pos x="167" y="8"/>
                </a:cxn>
                <a:cxn ang="0">
                  <a:pos x="168" y="6"/>
                </a:cxn>
                <a:cxn ang="0">
                  <a:pos x="168" y="4"/>
                </a:cxn>
                <a:cxn ang="0">
                  <a:pos x="168" y="3"/>
                </a:cxn>
                <a:cxn ang="0">
                  <a:pos x="167" y="1"/>
                </a:cxn>
                <a:cxn ang="0">
                  <a:pos x="165" y="0"/>
                </a:cxn>
                <a:cxn ang="0">
                  <a:pos x="164" y="0"/>
                </a:cxn>
                <a:cxn ang="0">
                  <a:pos x="162" y="0"/>
                </a:cxn>
                <a:cxn ang="0">
                  <a:pos x="161" y="1"/>
                </a:cxn>
                <a:cxn ang="0">
                  <a:pos x="161" y="1"/>
                </a:cxn>
              </a:cxnLst>
              <a:rect l="0" t="0" r="r" b="b"/>
              <a:pathLst>
                <a:path w="168" h="164">
                  <a:moveTo>
                    <a:pt x="161" y="1"/>
                  </a:moveTo>
                  <a:lnTo>
                    <a:pt x="161" y="1"/>
                  </a:lnTo>
                  <a:lnTo>
                    <a:pt x="141" y="21"/>
                  </a:lnTo>
                  <a:lnTo>
                    <a:pt x="122" y="41"/>
                  </a:lnTo>
                  <a:lnTo>
                    <a:pt x="82" y="79"/>
                  </a:lnTo>
                  <a:lnTo>
                    <a:pt x="41" y="118"/>
                  </a:lnTo>
                  <a:lnTo>
                    <a:pt x="2" y="156"/>
                  </a:lnTo>
                  <a:lnTo>
                    <a:pt x="2" y="156"/>
                  </a:lnTo>
                  <a:lnTo>
                    <a:pt x="0" y="158"/>
                  </a:lnTo>
                  <a:lnTo>
                    <a:pt x="0" y="160"/>
                  </a:lnTo>
                  <a:lnTo>
                    <a:pt x="1" y="161"/>
                  </a:lnTo>
                  <a:lnTo>
                    <a:pt x="2" y="163"/>
                  </a:lnTo>
                  <a:lnTo>
                    <a:pt x="3" y="164"/>
                  </a:lnTo>
                  <a:lnTo>
                    <a:pt x="5" y="164"/>
                  </a:lnTo>
                  <a:lnTo>
                    <a:pt x="6" y="164"/>
                  </a:lnTo>
                  <a:lnTo>
                    <a:pt x="8" y="163"/>
                  </a:lnTo>
                  <a:lnTo>
                    <a:pt x="8" y="163"/>
                  </a:lnTo>
                  <a:lnTo>
                    <a:pt x="49" y="125"/>
                  </a:lnTo>
                  <a:lnTo>
                    <a:pt x="89" y="87"/>
                  </a:lnTo>
                  <a:lnTo>
                    <a:pt x="128" y="48"/>
                  </a:lnTo>
                  <a:lnTo>
                    <a:pt x="148" y="29"/>
                  </a:lnTo>
                  <a:lnTo>
                    <a:pt x="167" y="8"/>
                  </a:lnTo>
                  <a:lnTo>
                    <a:pt x="167" y="8"/>
                  </a:lnTo>
                  <a:lnTo>
                    <a:pt x="168" y="6"/>
                  </a:lnTo>
                  <a:lnTo>
                    <a:pt x="168" y="4"/>
                  </a:lnTo>
                  <a:lnTo>
                    <a:pt x="168" y="3"/>
                  </a:lnTo>
                  <a:lnTo>
                    <a:pt x="167" y="1"/>
                  </a:lnTo>
                  <a:lnTo>
                    <a:pt x="165" y="0"/>
                  </a:lnTo>
                  <a:lnTo>
                    <a:pt x="164" y="0"/>
                  </a:lnTo>
                  <a:lnTo>
                    <a:pt x="162" y="0"/>
                  </a:lnTo>
                  <a:lnTo>
                    <a:pt x="161" y="1"/>
                  </a:lnTo>
                  <a:lnTo>
                    <a:pt x="161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9" name="Freeform 984"/>
            <p:cNvSpPr/>
            <p:nvPr/>
          </p:nvSpPr>
          <p:spPr bwMode="auto">
            <a:xfrm>
              <a:off x="4135438" y="2541588"/>
              <a:ext cx="88900" cy="87313"/>
            </a:xfrm>
            <a:custGeom>
              <a:avLst/>
              <a:gdLst/>
              <a:ahLst/>
              <a:cxnLst>
                <a:cxn ang="0">
                  <a:pos x="162" y="1"/>
                </a:cxn>
                <a:cxn ang="0">
                  <a:pos x="162" y="1"/>
                </a:cxn>
                <a:cxn ang="0">
                  <a:pos x="150" y="9"/>
                </a:cxn>
                <a:cxn ang="0">
                  <a:pos x="140" y="19"/>
                </a:cxn>
                <a:cxn ang="0">
                  <a:pos x="119" y="37"/>
                </a:cxn>
                <a:cxn ang="0">
                  <a:pos x="81" y="78"/>
                </a:cxn>
                <a:cxn ang="0">
                  <a:pos x="81" y="78"/>
                </a:cxn>
                <a:cxn ang="0">
                  <a:pos x="71" y="88"/>
                </a:cxn>
                <a:cxn ang="0">
                  <a:pos x="58" y="97"/>
                </a:cxn>
                <a:cxn ang="0">
                  <a:pos x="47" y="107"/>
                </a:cxn>
                <a:cxn ang="0">
                  <a:pos x="35" y="116"/>
                </a:cxn>
                <a:cxn ang="0">
                  <a:pos x="35" y="116"/>
                </a:cxn>
                <a:cxn ang="0">
                  <a:pos x="26" y="126"/>
                </a:cxn>
                <a:cxn ang="0">
                  <a:pos x="17" y="136"/>
                </a:cxn>
                <a:cxn ang="0">
                  <a:pos x="8" y="147"/>
                </a:cxn>
                <a:cxn ang="0">
                  <a:pos x="1" y="158"/>
                </a:cxn>
                <a:cxn ang="0">
                  <a:pos x="1" y="158"/>
                </a:cxn>
                <a:cxn ang="0">
                  <a:pos x="0" y="160"/>
                </a:cxn>
                <a:cxn ang="0">
                  <a:pos x="0" y="162"/>
                </a:cxn>
                <a:cxn ang="0">
                  <a:pos x="1" y="163"/>
                </a:cxn>
                <a:cxn ang="0">
                  <a:pos x="2" y="165"/>
                </a:cxn>
                <a:cxn ang="0">
                  <a:pos x="4" y="165"/>
                </a:cxn>
                <a:cxn ang="0">
                  <a:pos x="6" y="165"/>
                </a:cxn>
                <a:cxn ang="0">
                  <a:pos x="7" y="165"/>
                </a:cxn>
                <a:cxn ang="0">
                  <a:pos x="9" y="163"/>
                </a:cxn>
                <a:cxn ang="0">
                  <a:pos x="9" y="163"/>
                </a:cxn>
                <a:cxn ang="0">
                  <a:pos x="17" y="152"/>
                </a:cxn>
                <a:cxn ang="0">
                  <a:pos x="25" y="142"/>
                </a:cxn>
                <a:cxn ang="0">
                  <a:pos x="33" y="132"/>
                </a:cxn>
                <a:cxn ang="0">
                  <a:pos x="43" y="123"/>
                </a:cxn>
                <a:cxn ang="0">
                  <a:pos x="62" y="106"/>
                </a:cxn>
                <a:cxn ang="0">
                  <a:pos x="82" y="89"/>
                </a:cxn>
                <a:cxn ang="0">
                  <a:pos x="82" y="89"/>
                </a:cxn>
                <a:cxn ang="0">
                  <a:pos x="92" y="80"/>
                </a:cxn>
                <a:cxn ang="0">
                  <a:pos x="103" y="69"/>
                </a:cxn>
                <a:cxn ang="0">
                  <a:pos x="120" y="49"/>
                </a:cxn>
                <a:cxn ang="0">
                  <a:pos x="120" y="49"/>
                </a:cxn>
                <a:cxn ang="0">
                  <a:pos x="132" y="38"/>
                </a:cxn>
                <a:cxn ang="0">
                  <a:pos x="142" y="28"/>
                </a:cxn>
                <a:cxn ang="0">
                  <a:pos x="166" y="9"/>
                </a:cxn>
                <a:cxn ang="0">
                  <a:pos x="166" y="9"/>
                </a:cxn>
                <a:cxn ang="0">
                  <a:pos x="168" y="7"/>
                </a:cxn>
                <a:cxn ang="0">
                  <a:pos x="168" y="6"/>
                </a:cxn>
                <a:cxn ang="0">
                  <a:pos x="167" y="2"/>
                </a:cxn>
                <a:cxn ang="0">
                  <a:pos x="166" y="1"/>
                </a:cxn>
                <a:cxn ang="0">
                  <a:pos x="165" y="0"/>
                </a:cxn>
                <a:cxn ang="0">
                  <a:pos x="163" y="0"/>
                </a:cxn>
                <a:cxn ang="0">
                  <a:pos x="162" y="1"/>
                </a:cxn>
                <a:cxn ang="0">
                  <a:pos x="162" y="1"/>
                </a:cxn>
              </a:cxnLst>
              <a:rect l="0" t="0" r="r" b="b"/>
              <a:pathLst>
                <a:path w="168" h="165">
                  <a:moveTo>
                    <a:pt x="162" y="1"/>
                  </a:moveTo>
                  <a:lnTo>
                    <a:pt x="162" y="1"/>
                  </a:lnTo>
                  <a:lnTo>
                    <a:pt x="150" y="9"/>
                  </a:lnTo>
                  <a:lnTo>
                    <a:pt x="140" y="19"/>
                  </a:lnTo>
                  <a:lnTo>
                    <a:pt x="119" y="37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71" y="88"/>
                  </a:lnTo>
                  <a:lnTo>
                    <a:pt x="58" y="97"/>
                  </a:lnTo>
                  <a:lnTo>
                    <a:pt x="47" y="107"/>
                  </a:lnTo>
                  <a:lnTo>
                    <a:pt x="35" y="116"/>
                  </a:lnTo>
                  <a:lnTo>
                    <a:pt x="35" y="116"/>
                  </a:lnTo>
                  <a:lnTo>
                    <a:pt x="26" y="126"/>
                  </a:lnTo>
                  <a:lnTo>
                    <a:pt x="17" y="136"/>
                  </a:lnTo>
                  <a:lnTo>
                    <a:pt x="8" y="147"/>
                  </a:lnTo>
                  <a:lnTo>
                    <a:pt x="1" y="158"/>
                  </a:lnTo>
                  <a:lnTo>
                    <a:pt x="1" y="158"/>
                  </a:lnTo>
                  <a:lnTo>
                    <a:pt x="0" y="160"/>
                  </a:lnTo>
                  <a:lnTo>
                    <a:pt x="0" y="162"/>
                  </a:lnTo>
                  <a:lnTo>
                    <a:pt x="1" y="163"/>
                  </a:lnTo>
                  <a:lnTo>
                    <a:pt x="2" y="165"/>
                  </a:lnTo>
                  <a:lnTo>
                    <a:pt x="4" y="165"/>
                  </a:lnTo>
                  <a:lnTo>
                    <a:pt x="6" y="165"/>
                  </a:lnTo>
                  <a:lnTo>
                    <a:pt x="7" y="165"/>
                  </a:lnTo>
                  <a:lnTo>
                    <a:pt x="9" y="163"/>
                  </a:lnTo>
                  <a:lnTo>
                    <a:pt x="9" y="163"/>
                  </a:lnTo>
                  <a:lnTo>
                    <a:pt x="17" y="152"/>
                  </a:lnTo>
                  <a:lnTo>
                    <a:pt x="25" y="142"/>
                  </a:lnTo>
                  <a:lnTo>
                    <a:pt x="33" y="132"/>
                  </a:lnTo>
                  <a:lnTo>
                    <a:pt x="43" y="123"/>
                  </a:lnTo>
                  <a:lnTo>
                    <a:pt x="62" y="106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92" y="80"/>
                  </a:lnTo>
                  <a:lnTo>
                    <a:pt x="103" y="69"/>
                  </a:lnTo>
                  <a:lnTo>
                    <a:pt x="120" y="49"/>
                  </a:lnTo>
                  <a:lnTo>
                    <a:pt x="120" y="49"/>
                  </a:lnTo>
                  <a:lnTo>
                    <a:pt x="132" y="38"/>
                  </a:lnTo>
                  <a:lnTo>
                    <a:pt x="142" y="28"/>
                  </a:lnTo>
                  <a:lnTo>
                    <a:pt x="166" y="9"/>
                  </a:lnTo>
                  <a:lnTo>
                    <a:pt x="166" y="9"/>
                  </a:lnTo>
                  <a:lnTo>
                    <a:pt x="168" y="7"/>
                  </a:lnTo>
                  <a:lnTo>
                    <a:pt x="168" y="6"/>
                  </a:lnTo>
                  <a:lnTo>
                    <a:pt x="167" y="2"/>
                  </a:lnTo>
                  <a:lnTo>
                    <a:pt x="166" y="1"/>
                  </a:lnTo>
                  <a:lnTo>
                    <a:pt x="165" y="0"/>
                  </a:lnTo>
                  <a:lnTo>
                    <a:pt x="163" y="0"/>
                  </a:lnTo>
                  <a:lnTo>
                    <a:pt x="162" y="1"/>
                  </a:lnTo>
                  <a:lnTo>
                    <a:pt x="162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0" name="Freeform 985"/>
            <p:cNvSpPr/>
            <p:nvPr/>
          </p:nvSpPr>
          <p:spPr bwMode="auto">
            <a:xfrm>
              <a:off x="4129088" y="2597151"/>
              <a:ext cx="71438" cy="68263"/>
            </a:xfrm>
            <a:custGeom>
              <a:avLst/>
              <a:gdLst/>
              <a:ahLst/>
              <a:cxnLst>
                <a:cxn ang="0">
                  <a:pos x="125" y="1"/>
                </a:cxn>
                <a:cxn ang="0">
                  <a:pos x="125" y="1"/>
                </a:cxn>
                <a:cxn ang="0">
                  <a:pos x="108" y="14"/>
                </a:cxn>
                <a:cxn ang="0">
                  <a:pos x="94" y="29"/>
                </a:cxn>
                <a:cxn ang="0">
                  <a:pos x="65" y="60"/>
                </a:cxn>
                <a:cxn ang="0">
                  <a:pos x="65" y="60"/>
                </a:cxn>
                <a:cxn ang="0">
                  <a:pos x="49" y="75"/>
                </a:cxn>
                <a:cxn ang="0">
                  <a:pos x="34" y="91"/>
                </a:cxn>
                <a:cxn ang="0">
                  <a:pos x="1" y="121"/>
                </a:cxn>
                <a:cxn ang="0">
                  <a:pos x="1" y="121"/>
                </a:cxn>
                <a:cxn ang="0">
                  <a:pos x="0" y="122"/>
                </a:cxn>
                <a:cxn ang="0">
                  <a:pos x="0" y="124"/>
                </a:cxn>
                <a:cxn ang="0">
                  <a:pos x="0" y="126"/>
                </a:cxn>
                <a:cxn ang="0">
                  <a:pos x="1" y="127"/>
                </a:cxn>
                <a:cxn ang="0">
                  <a:pos x="3" y="128"/>
                </a:cxn>
                <a:cxn ang="0">
                  <a:pos x="4" y="129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8" y="127"/>
                </a:cxn>
                <a:cxn ang="0">
                  <a:pos x="38" y="100"/>
                </a:cxn>
                <a:cxn ang="0">
                  <a:pos x="67" y="71"/>
                </a:cxn>
                <a:cxn ang="0">
                  <a:pos x="67" y="71"/>
                </a:cxn>
                <a:cxn ang="0">
                  <a:pos x="98" y="38"/>
                </a:cxn>
                <a:cxn ang="0">
                  <a:pos x="115" y="22"/>
                </a:cxn>
                <a:cxn ang="0">
                  <a:pos x="131" y="7"/>
                </a:cxn>
                <a:cxn ang="0">
                  <a:pos x="131" y="7"/>
                </a:cxn>
                <a:cxn ang="0">
                  <a:pos x="132" y="6"/>
                </a:cxn>
                <a:cxn ang="0">
                  <a:pos x="133" y="4"/>
                </a:cxn>
                <a:cxn ang="0">
                  <a:pos x="132" y="2"/>
                </a:cxn>
                <a:cxn ang="0">
                  <a:pos x="131" y="1"/>
                </a:cxn>
                <a:cxn ang="0">
                  <a:pos x="128" y="0"/>
                </a:cxn>
                <a:cxn ang="0">
                  <a:pos x="127" y="0"/>
                </a:cxn>
                <a:cxn ang="0">
                  <a:pos x="125" y="1"/>
                </a:cxn>
                <a:cxn ang="0">
                  <a:pos x="125" y="1"/>
                </a:cxn>
              </a:cxnLst>
              <a:rect l="0" t="0" r="r" b="b"/>
              <a:pathLst>
                <a:path w="133" h="129">
                  <a:moveTo>
                    <a:pt x="125" y="1"/>
                  </a:moveTo>
                  <a:lnTo>
                    <a:pt x="125" y="1"/>
                  </a:lnTo>
                  <a:lnTo>
                    <a:pt x="108" y="14"/>
                  </a:lnTo>
                  <a:lnTo>
                    <a:pt x="94" y="29"/>
                  </a:lnTo>
                  <a:lnTo>
                    <a:pt x="65" y="60"/>
                  </a:lnTo>
                  <a:lnTo>
                    <a:pt x="65" y="60"/>
                  </a:lnTo>
                  <a:lnTo>
                    <a:pt x="49" y="75"/>
                  </a:lnTo>
                  <a:lnTo>
                    <a:pt x="34" y="91"/>
                  </a:lnTo>
                  <a:lnTo>
                    <a:pt x="1" y="121"/>
                  </a:lnTo>
                  <a:lnTo>
                    <a:pt x="1" y="121"/>
                  </a:lnTo>
                  <a:lnTo>
                    <a:pt x="0" y="122"/>
                  </a:lnTo>
                  <a:lnTo>
                    <a:pt x="0" y="124"/>
                  </a:lnTo>
                  <a:lnTo>
                    <a:pt x="0" y="126"/>
                  </a:lnTo>
                  <a:lnTo>
                    <a:pt x="1" y="127"/>
                  </a:lnTo>
                  <a:lnTo>
                    <a:pt x="3" y="128"/>
                  </a:lnTo>
                  <a:lnTo>
                    <a:pt x="4" y="129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8" y="127"/>
                  </a:lnTo>
                  <a:lnTo>
                    <a:pt x="38" y="100"/>
                  </a:lnTo>
                  <a:lnTo>
                    <a:pt x="67" y="71"/>
                  </a:lnTo>
                  <a:lnTo>
                    <a:pt x="67" y="71"/>
                  </a:lnTo>
                  <a:lnTo>
                    <a:pt x="98" y="38"/>
                  </a:lnTo>
                  <a:lnTo>
                    <a:pt x="115" y="22"/>
                  </a:lnTo>
                  <a:lnTo>
                    <a:pt x="131" y="7"/>
                  </a:lnTo>
                  <a:lnTo>
                    <a:pt x="131" y="7"/>
                  </a:lnTo>
                  <a:lnTo>
                    <a:pt x="132" y="6"/>
                  </a:lnTo>
                  <a:lnTo>
                    <a:pt x="133" y="4"/>
                  </a:lnTo>
                  <a:lnTo>
                    <a:pt x="132" y="2"/>
                  </a:lnTo>
                  <a:lnTo>
                    <a:pt x="131" y="1"/>
                  </a:lnTo>
                  <a:lnTo>
                    <a:pt x="128" y="0"/>
                  </a:lnTo>
                  <a:lnTo>
                    <a:pt x="127" y="0"/>
                  </a:lnTo>
                  <a:lnTo>
                    <a:pt x="125" y="1"/>
                  </a:lnTo>
                  <a:lnTo>
                    <a:pt x="125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1" name="Freeform 986"/>
            <p:cNvSpPr/>
            <p:nvPr/>
          </p:nvSpPr>
          <p:spPr bwMode="auto">
            <a:xfrm>
              <a:off x="4129088" y="2630488"/>
              <a:ext cx="71438" cy="66675"/>
            </a:xfrm>
            <a:custGeom>
              <a:avLst/>
              <a:gdLst/>
              <a:ahLst/>
              <a:cxnLst>
                <a:cxn ang="0">
                  <a:pos x="125" y="1"/>
                </a:cxn>
                <a:cxn ang="0">
                  <a:pos x="125" y="1"/>
                </a:cxn>
                <a:cxn ang="0">
                  <a:pos x="92" y="28"/>
                </a:cxn>
                <a:cxn ang="0">
                  <a:pos x="59" y="57"/>
                </a:cxn>
                <a:cxn ang="0">
                  <a:pos x="43" y="71"/>
                </a:cxn>
                <a:cxn ang="0">
                  <a:pos x="29" y="86"/>
                </a:cxn>
                <a:cxn ang="0">
                  <a:pos x="14" y="103"/>
                </a:cxn>
                <a:cxn ang="0">
                  <a:pos x="1" y="119"/>
                </a:cxn>
                <a:cxn ang="0">
                  <a:pos x="1" y="119"/>
                </a:cxn>
                <a:cxn ang="0">
                  <a:pos x="0" y="121"/>
                </a:cxn>
                <a:cxn ang="0">
                  <a:pos x="0" y="122"/>
                </a:cxn>
                <a:cxn ang="0">
                  <a:pos x="1" y="124"/>
                </a:cxn>
                <a:cxn ang="0">
                  <a:pos x="2" y="125"/>
                </a:cxn>
                <a:cxn ang="0">
                  <a:pos x="5" y="125"/>
                </a:cxn>
                <a:cxn ang="0">
                  <a:pos x="7" y="125"/>
                </a:cxn>
                <a:cxn ang="0">
                  <a:pos x="9" y="124"/>
                </a:cxn>
                <a:cxn ang="0">
                  <a:pos x="9" y="124"/>
                </a:cxn>
                <a:cxn ang="0">
                  <a:pos x="21" y="108"/>
                </a:cxn>
                <a:cxn ang="0">
                  <a:pos x="36" y="92"/>
                </a:cxn>
                <a:cxn ang="0">
                  <a:pos x="51" y="77"/>
                </a:cxn>
                <a:cxn ang="0">
                  <a:pos x="67" y="62"/>
                </a:cxn>
                <a:cxn ang="0">
                  <a:pos x="99" y="34"/>
                </a:cxn>
                <a:cxn ang="0">
                  <a:pos x="131" y="7"/>
                </a:cxn>
                <a:cxn ang="0">
                  <a:pos x="131" y="7"/>
                </a:cxn>
                <a:cxn ang="0">
                  <a:pos x="132" y="6"/>
                </a:cxn>
                <a:cxn ang="0">
                  <a:pos x="133" y="4"/>
                </a:cxn>
                <a:cxn ang="0">
                  <a:pos x="132" y="3"/>
                </a:cxn>
                <a:cxn ang="0">
                  <a:pos x="131" y="1"/>
                </a:cxn>
                <a:cxn ang="0">
                  <a:pos x="128" y="0"/>
                </a:cxn>
                <a:cxn ang="0">
                  <a:pos x="126" y="0"/>
                </a:cxn>
                <a:cxn ang="0">
                  <a:pos x="125" y="1"/>
                </a:cxn>
                <a:cxn ang="0">
                  <a:pos x="125" y="1"/>
                </a:cxn>
              </a:cxnLst>
              <a:rect l="0" t="0" r="r" b="b"/>
              <a:pathLst>
                <a:path w="133" h="125">
                  <a:moveTo>
                    <a:pt x="125" y="1"/>
                  </a:moveTo>
                  <a:lnTo>
                    <a:pt x="125" y="1"/>
                  </a:lnTo>
                  <a:lnTo>
                    <a:pt x="92" y="28"/>
                  </a:lnTo>
                  <a:lnTo>
                    <a:pt x="59" y="57"/>
                  </a:lnTo>
                  <a:lnTo>
                    <a:pt x="43" y="71"/>
                  </a:lnTo>
                  <a:lnTo>
                    <a:pt x="29" y="86"/>
                  </a:lnTo>
                  <a:lnTo>
                    <a:pt x="14" y="103"/>
                  </a:lnTo>
                  <a:lnTo>
                    <a:pt x="1" y="119"/>
                  </a:lnTo>
                  <a:lnTo>
                    <a:pt x="1" y="119"/>
                  </a:lnTo>
                  <a:lnTo>
                    <a:pt x="0" y="121"/>
                  </a:lnTo>
                  <a:lnTo>
                    <a:pt x="0" y="122"/>
                  </a:lnTo>
                  <a:lnTo>
                    <a:pt x="1" y="124"/>
                  </a:lnTo>
                  <a:lnTo>
                    <a:pt x="2" y="125"/>
                  </a:lnTo>
                  <a:lnTo>
                    <a:pt x="5" y="125"/>
                  </a:lnTo>
                  <a:lnTo>
                    <a:pt x="7" y="125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21" y="108"/>
                  </a:lnTo>
                  <a:lnTo>
                    <a:pt x="36" y="92"/>
                  </a:lnTo>
                  <a:lnTo>
                    <a:pt x="51" y="77"/>
                  </a:lnTo>
                  <a:lnTo>
                    <a:pt x="67" y="62"/>
                  </a:lnTo>
                  <a:lnTo>
                    <a:pt x="99" y="34"/>
                  </a:lnTo>
                  <a:lnTo>
                    <a:pt x="131" y="7"/>
                  </a:lnTo>
                  <a:lnTo>
                    <a:pt x="131" y="7"/>
                  </a:lnTo>
                  <a:lnTo>
                    <a:pt x="132" y="6"/>
                  </a:lnTo>
                  <a:lnTo>
                    <a:pt x="133" y="4"/>
                  </a:lnTo>
                  <a:lnTo>
                    <a:pt x="132" y="3"/>
                  </a:lnTo>
                  <a:lnTo>
                    <a:pt x="131" y="1"/>
                  </a:lnTo>
                  <a:lnTo>
                    <a:pt x="128" y="0"/>
                  </a:lnTo>
                  <a:lnTo>
                    <a:pt x="126" y="0"/>
                  </a:lnTo>
                  <a:lnTo>
                    <a:pt x="125" y="1"/>
                  </a:lnTo>
                  <a:lnTo>
                    <a:pt x="125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2" name="Freeform 987"/>
            <p:cNvSpPr/>
            <p:nvPr/>
          </p:nvSpPr>
          <p:spPr bwMode="auto">
            <a:xfrm>
              <a:off x="4127501" y="2670176"/>
              <a:ext cx="55563" cy="55563"/>
            </a:xfrm>
            <a:custGeom>
              <a:avLst/>
              <a:gdLst/>
              <a:ahLst/>
              <a:cxnLst>
                <a:cxn ang="0">
                  <a:pos x="97" y="1"/>
                </a:cxn>
                <a:cxn ang="0">
                  <a:pos x="97" y="1"/>
                </a:cxn>
                <a:cxn ang="0">
                  <a:pos x="82" y="10"/>
                </a:cxn>
                <a:cxn ang="0">
                  <a:pos x="69" y="20"/>
                </a:cxn>
                <a:cxn ang="0">
                  <a:pos x="55" y="32"/>
                </a:cxn>
                <a:cxn ang="0">
                  <a:pos x="43" y="43"/>
                </a:cxn>
                <a:cxn ang="0">
                  <a:pos x="32" y="56"/>
                </a:cxn>
                <a:cxn ang="0">
                  <a:pos x="20" y="69"/>
                </a:cxn>
                <a:cxn ang="0">
                  <a:pos x="10" y="82"/>
                </a:cxn>
                <a:cxn ang="0">
                  <a:pos x="1" y="97"/>
                </a:cxn>
                <a:cxn ang="0">
                  <a:pos x="1" y="97"/>
                </a:cxn>
                <a:cxn ang="0">
                  <a:pos x="0" y="99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3"/>
                </a:cxn>
                <a:cxn ang="0">
                  <a:pos x="4" y="104"/>
                </a:cxn>
                <a:cxn ang="0">
                  <a:pos x="6" y="104"/>
                </a:cxn>
                <a:cxn ang="0">
                  <a:pos x="7" y="103"/>
                </a:cxn>
                <a:cxn ang="0">
                  <a:pos x="9" y="102"/>
                </a:cxn>
                <a:cxn ang="0">
                  <a:pos x="9" y="102"/>
                </a:cxn>
                <a:cxn ang="0">
                  <a:pos x="17" y="88"/>
                </a:cxn>
                <a:cxn ang="0">
                  <a:pos x="27" y="75"/>
                </a:cxn>
                <a:cxn ang="0">
                  <a:pos x="39" y="62"/>
                </a:cxn>
                <a:cxn ang="0">
                  <a:pos x="50" y="50"/>
                </a:cxn>
                <a:cxn ang="0">
                  <a:pos x="62" y="38"/>
                </a:cxn>
                <a:cxn ang="0">
                  <a:pos x="75" y="28"/>
                </a:cxn>
                <a:cxn ang="0">
                  <a:pos x="88" y="17"/>
                </a:cxn>
                <a:cxn ang="0">
                  <a:pos x="102" y="8"/>
                </a:cxn>
                <a:cxn ang="0">
                  <a:pos x="102" y="8"/>
                </a:cxn>
                <a:cxn ang="0">
                  <a:pos x="103" y="7"/>
                </a:cxn>
                <a:cxn ang="0">
                  <a:pos x="104" y="5"/>
                </a:cxn>
                <a:cxn ang="0">
                  <a:pos x="104" y="4"/>
                </a:cxn>
                <a:cxn ang="0">
                  <a:pos x="103" y="2"/>
                </a:cxn>
                <a:cxn ang="0">
                  <a:pos x="102" y="1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7" y="1"/>
                </a:cxn>
                <a:cxn ang="0">
                  <a:pos x="97" y="1"/>
                </a:cxn>
              </a:cxnLst>
              <a:rect l="0" t="0" r="r" b="b"/>
              <a:pathLst>
                <a:path w="104" h="104">
                  <a:moveTo>
                    <a:pt x="97" y="1"/>
                  </a:moveTo>
                  <a:lnTo>
                    <a:pt x="97" y="1"/>
                  </a:lnTo>
                  <a:lnTo>
                    <a:pt x="82" y="10"/>
                  </a:lnTo>
                  <a:lnTo>
                    <a:pt x="69" y="20"/>
                  </a:lnTo>
                  <a:lnTo>
                    <a:pt x="55" y="32"/>
                  </a:lnTo>
                  <a:lnTo>
                    <a:pt x="43" y="43"/>
                  </a:lnTo>
                  <a:lnTo>
                    <a:pt x="32" y="56"/>
                  </a:lnTo>
                  <a:lnTo>
                    <a:pt x="20" y="69"/>
                  </a:lnTo>
                  <a:lnTo>
                    <a:pt x="10" y="82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99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3"/>
                  </a:lnTo>
                  <a:lnTo>
                    <a:pt x="4" y="104"/>
                  </a:lnTo>
                  <a:lnTo>
                    <a:pt x="6" y="104"/>
                  </a:lnTo>
                  <a:lnTo>
                    <a:pt x="7" y="103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17" y="88"/>
                  </a:lnTo>
                  <a:lnTo>
                    <a:pt x="27" y="75"/>
                  </a:lnTo>
                  <a:lnTo>
                    <a:pt x="39" y="62"/>
                  </a:lnTo>
                  <a:lnTo>
                    <a:pt x="50" y="50"/>
                  </a:lnTo>
                  <a:lnTo>
                    <a:pt x="62" y="38"/>
                  </a:lnTo>
                  <a:lnTo>
                    <a:pt x="75" y="28"/>
                  </a:lnTo>
                  <a:lnTo>
                    <a:pt x="88" y="17"/>
                  </a:lnTo>
                  <a:lnTo>
                    <a:pt x="102" y="8"/>
                  </a:lnTo>
                  <a:lnTo>
                    <a:pt x="102" y="8"/>
                  </a:lnTo>
                  <a:lnTo>
                    <a:pt x="103" y="7"/>
                  </a:lnTo>
                  <a:lnTo>
                    <a:pt x="104" y="5"/>
                  </a:lnTo>
                  <a:lnTo>
                    <a:pt x="104" y="4"/>
                  </a:lnTo>
                  <a:lnTo>
                    <a:pt x="103" y="2"/>
                  </a:lnTo>
                  <a:lnTo>
                    <a:pt x="102" y="1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7" y="1"/>
                  </a:lnTo>
                  <a:lnTo>
                    <a:pt x="9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3" name="Freeform 988"/>
            <p:cNvSpPr/>
            <p:nvPr/>
          </p:nvSpPr>
          <p:spPr bwMode="auto">
            <a:xfrm>
              <a:off x="4213226" y="2727326"/>
              <a:ext cx="26988" cy="46038"/>
            </a:xfrm>
            <a:custGeom>
              <a:avLst/>
              <a:gdLst/>
              <a:ahLst/>
              <a:cxnLst>
                <a:cxn ang="0">
                  <a:pos x="42" y="3"/>
                </a:cxn>
                <a:cxn ang="0">
                  <a:pos x="42" y="3"/>
                </a:cxn>
                <a:cxn ang="0">
                  <a:pos x="37" y="14"/>
                </a:cxn>
                <a:cxn ang="0">
                  <a:pos x="32" y="24"/>
                </a:cxn>
                <a:cxn ang="0">
                  <a:pos x="21" y="43"/>
                </a:cxn>
                <a:cxn ang="0">
                  <a:pos x="10" y="63"/>
                </a:cxn>
                <a:cxn ang="0">
                  <a:pos x="4" y="73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1" y="86"/>
                </a:cxn>
                <a:cxn ang="0">
                  <a:pos x="2" y="88"/>
                </a:cxn>
                <a:cxn ang="0">
                  <a:pos x="3" y="88"/>
                </a:cxn>
                <a:cxn ang="0">
                  <a:pos x="5" y="88"/>
                </a:cxn>
                <a:cxn ang="0">
                  <a:pos x="7" y="88"/>
                </a:cxn>
                <a:cxn ang="0">
                  <a:pos x="8" y="87"/>
                </a:cxn>
                <a:cxn ang="0">
                  <a:pos x="10" y="85"/>
                </a:cxn>
                <a:cxn ang="0">
                  <a:pos x="10" y="85"/>
                </a:cxn>
                <a:cxn ang="0">
                  <a:pos x="14" y="75"/>
                </a:cxn>
                <a:cxn ang="0">
                  <a:pos x="19" y="65"/>
                </a:cxn>
                <a:cxn ang="0">
                  <a:pos x="30" y="46"/>
                </a:cxn>
                <a:cxn ang="0">
                  <a:pos x="42" y="26"/>
                </a:cxn>
                <a:cxn ang="0">
                  <a:pos x="47" y="17"/>
                </a:cxn>
                <a:cxn ang="0">
                  <a:pos x="51" y="7"/>
                </a:cxn>
                <a:cxn ang="0">
                  <a:pos x="51" y="7"/>
                </a:cxn>
                <a:cxn ang="0">
                  <a:pos x="51" y="5"/>
                </a:cxn>
                <a:cxn ang="0">
                  <a:pos x="50" y="2"/>
                </a:cxn>
                <a:cxn ang="0">
                  <a:pos x="49" y="1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4" y="0"/>
                </a:cxn>
                <a:cxn ang="0">
                  <a:pos x="43" y="2"/>
                </a:cxn>
                <a:cxn ang="0">
                  <a:pos x="42" y="3"/>
                </a:cxn>
                <a:cxn ang="0">
                  <a:pos x="42" y="3"/>
                </a:cxn>
              </a:cxnLst>
              <a:rect l="0" t="0" r="r" b="b"/>
              <a:pathLst>
                <a:path w="51" h="88">
                  <a:moveTo>
                    <a:pt x="42" y="3"/>
                  </a:moveTo>
                  <a:lnTo>
                    <a:pt x="42" y="3"/>
                  </a:lnTo>
                  <a:lnTo>
                    <a:pt x="37" y="14"/>
                  </a:lnTo>
                  <a:lnTo>
                    <a:pt x="32" y="24"/>
                  </a:lnTo>
                  <a:lnTo>
                    <a:pt x="21" y="43"/>
                  </a:lnTo>
                  <a:lnTo>
                    <a:pt x="10" y="63"/>
                  </a:lnTo>
                  <a:lnTo>
                    <a:pt x="4" y="7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2" y="88"/>
                  </a:lnTo>
                  <a:lnTo>
                    <a:pt x="3" y="88"/>
                  </a:lnTo>
                  <a:lnTo>
                    <a:pt x="5" y="88"/>
                  </a:lnTo>
                  <a:lnTo>
                    <a:pt x="7" y="88"/>
                  </a:lnTo>
                  <a:lnTo>
                    <a:pt x="8" y="87"/>
                  </a:lnTo>
                  <a:lnTo>
                    <a:pt x="10" y="85"/>
                  </a:lnTo>
                  <a:lnTo>
                    <a:pt x="10" y="85"/>
                  </a:lnTo>
                  <a:lnTo>
                    <a:pt x="14" y="75"/>
                  </a:lnTo>
                  <a:lnTo>
                    <a:pt x="19" y="65"/>
                  </a:lnTo>
                  <a:lnTo>
                    <a:pt x="30" y="46"/>
                  </a:lnTo>
                  <a:lnTo>
                    <a:pt x="42" y="26"/>
                  </a:lnTo>
                  <a:lnTo>
                    <a:pt x="47" y="1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5"/>
                  </a:lnTo>
                  <a:lnTo>
                    <a:pt x="50" y="2"/>
                  </a:lnTo>
                  <a:lnTo>
                    <a:pt x="49" y="1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3" y="2"/>
                  </a:lnTo>
                  <a:lnTo>
                    <a:pt x="42" y="3"/>
                  </a:lnTo>
                  <a:lnTo>
                    <a:pt x="4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4" name="Freeform 989"/>
            <p:cNvSpPr/>
            <p:nvPr/>
          </p:nvSpPr>
          <p:spPr bwMode="auto">
            <a:xfrm>
              <a:off x="4268788" y="2722563"/>
              <a:ext cx="44450" cy="61913"/>
            </a:xfrm>
            <a:custGeom>
              <a:avLst/>
              <a:gdLst/>
              <a:ahLst/>
              <a:cxnLst>
                <a:cxn ang="0">
                  <a:pos x="74" y="1"/>
                </a:cxn>
                <a:cxn ang="0">
                  <a:pos x="74" y="1"/>
                </a:cxn>
                <a:cxn ang="0">
                  <a:pos x="51" y="23"/>
                </a:cxn>
                <a:cxn ang="0">
                  <a:pos x="40" y="35"/>
                </a:cxn>
                <a:cxn ang="0">
                  <a:pos x="30" y="48"/>
                </a:cxn>
                <a:cxn ang="0">
                  <a:pos x="30" y="48"/>
                </a:cxn>
                <a:cxn ang="0">
                  <a:pos x="21" y="62"/>
                </a:cxn>
                <a:cxn ang="0">
                  <a:pos x="13" y="78"/>
                </a:cxn>
                <a:cxn ang="0">
                  <a:pos x="6" y="94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2" y="116"/>
                </a:cxn>
                <a:cxn ang="0">
                  <a:pos x="3" y="117"/>
                </a:cxn>
                <a:cxn ang="0">
                  <a:pos x="5" y="117"/>
                </a:cxn>
                <a:cxn ang="0">
                  <a:pos x="7" y="116"/>
                </a:cxn>
                <a:cxn ang="0">
                  <a:pos x="8" y="115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5" y="96"/>
                </a:cxn>
                <a:cxn ang="0">
                  <a:pos x="23" y="79"/>
                </a:cxn>
                <a:cxn ang="0">
                  <a:pos x="31" y="62"/>
                </a:cxn>
                <a:cxn ang="0">
                  <a:pos x="36" y="55"/>
                </a:cxn>
                <a:cxn ang="0">
                  <a:pos x="41" y="48"/>
                </a:cxn>
                <a:cxn ang="0">
                  <a:pos x="41" y="48"/>
                </a:cxn>
                <a:cxn ang="0">
                  <a:pos x="51" y="37"/>
                </a:cxn>
                <a:cxn ang="0">
                  <a:pos x="61" y="27"/>
                </a:cxn>
                <a:cxn ang="0">
                  <a:pos x="81" y="8"/>
                </a:cxn>
                <a:cxn ang="0">
                  <a:pos x="81" y="8"/>
                </a:cxn>
                <a:cxn ang="0">
                  <a:pos x="82" y="6"/>
                </a:cxn>
                <a:cxn ang="0">
                  <a:pos x="83" y="4"/>
                </a:cxn>
                <a:cxn ang="0">
                  <a:pos x="82" y="3"/>
                </a:cxn>
                <a:cxn ang="0">
                  <a:pos x="81" y="1"/>
                </a:cxn>
                <a:cxn ang="0">
                  <a:pos x="80" y="0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4" y="1"/>
                </a:cxn>
                <a:cxn ang="0">
                  <a:pos x="74" y="1"/>
                </a:cxn>
              </a:cxnLst>
              <a:rect l="0" t="0" r="r" b="b"/>
              <a:pathLst>
                <a:path w="83" h="117">
                  <a:moveTo>
                    <a:pt x="74" y="1"/>
                  </a:moveTo>
                  <a:lnTo>
                    <a:pt x="74" y="1"/>
                  </a:lnTo>
                  <a:lnTo>
                    <a:pt x="51" y="23"/>
                  </a:lnTo>
                  <a:lnTo>
                    <a:pt x="40" y="35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21" y="62"/>
                  </a:lnTo>
                  <a:lnTo>
                    <a:pt x="13" y="78"/>
                  </a:lnTo>
                  <a:lnTo>
                    <a:pt x="6" y="94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2" y="116"/>
                  </a:lnTo>
                  <a:lnTo>
                    <a:pt x="3" y="117"/>
                  </a:lnTo>
                  <a:lnTo>
                    <a:pt x="5" y="117"/>
                  </a:lnTo>
                  <a:lnTo>
                    <a:pt x="7" y="116"/>
                  </a:lnTo>
                  <a:lnTo>
                    <a:pt x="8" y="115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5" y="96"/>
                  </a:lnTo>
                  <a:lnTo>
                    <a:pt x="23" y="79"/>
                  </a:lnTo>
                  <a:lnTo>
                    <a:pt x="31" y="62"/>
                  </a:lnTo>
                  <a:lnTo>
                    <a:pt x="36" y="55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51" y="37"/>
                  </a:lnTo>
                  <a:lnTo>
                    <a:pt x="61" y="27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2" y="6"/>
                  </a:lnTo>
                  <a:lnTo>
                    <a:pt x="83" y="4"/>
                  </a:lnTo>
                  <a:lnTo>
                    <a:pt x="82" y="3"/>
                  </a:lnTo>
                  <a:lnTo>
                    <a:pt x="81" y="1"/>
                  </a:lnTo>
                  <a:lnTo>
                    <a:pt x="80" y="0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4" y="1"/>
                  </a:lnTo>
                  <a:lnTo>
                    <a:pt x="74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5" name="Freeform 990"/>
            <p:cNvSpPr/>
            <p:nvPr/>
          </p:nvSpPr>
          <p:spPr bwMode="auto">
            <a:xfrm>
              <a:off x="4346576" y="2727326"/>
              <a:ext cx="36513" cy="47625"/>
            </a:xfrm>
            <a:custGeom>
              <a:avLst/>
              <a:gdLst/>
              <a:ahLst/>
              <a:cxnLst>
                <a:cxn ang="0">
                  <a:pos x="61" y="2"/>
                </a:cxn>
                <a:cxn ang="0">
                  <a:pos x="61" y="2"/>
                </a:cxn>
                <a:cxn ang="0">
                  <a:pos x="57" y="9"/>
                </a:cxn>
                <a:cxn ang="0">
                  <a:pos x="52" y="15"/>
                </a:cxn>
                <a:cxn ang="0">
                  <a:pos x="42" y="26"/>
                </a:cxn>
                <a:cxn ang="0">
                  <a:pos x="32" y="37"/>
                </a:cxn>
                <a:cxn ang="0">
                  <a:pos x="23" y="48"/>
                </a:cxn>
                <a:cxn ang="0">
                  <a:pos x="23" y="48"/>
                </a:cxn>
                <a:cxn ang="0">
                  <a:pos x="16" y="59"/>
                </a:cxn>
                <a:cxn ang="0">
                  <a:pos x="12" y="66"/>
                </a:cxn>
                <a:cxn ang="0">
                  <a:pos x="8" y="70"/>
                </a:cxn>
                <a:cxn ang="0">
                  <a:pos x="8" y="70"/>
                </a:cxn>
                <a:cxn ang="0">
                  <a:pos x="3" y="76"/>
                </a:cxn>
                <a:cxn ang="0">
                  <a:pos x="1" y="79"/>
                </a:cxn>
                <a:cxn ang="0">
                  <a:pos x="0" y="83"/>
                </a:cxn>
                <a:cxn ang="0">
                  <a:pos x="0" y="83"/>
                </a:cxn>
                <a:cxn ang="0">
                  <a:pos x="0" y="85"/>
                </a:cxn>
                <a:cxn ang="0">
                  <a:pos x="1" y="86"/>
                </a:cxn>
                <a:cxn ang="0">
                  <a:pos x="2" y="88"/>
                </a:cxn>
                <a:cxn ang="0">
                  <a:pos x="4" y="88"/>
                </a:cxn>
                <a:cxn ang="0">
                  <a:pos x="5" y="89"/>
                </a:cxn>
                <a:cxn ang="0">
                  <a:pos x="7" y="88"/>
                </a:cxn>
                <a:cxn ang="0">
                  <a:pos x="8" y="87"/>
                </a:cxn>
                <a:cxn ang="0">
                  <a:pos x="9" y="85"/>
                </a:cxn>
                <a:cxn ang="0">
                  <a:pos x="9" y="85"/>
                </a:cxn>
                <a:cxn ang="0">
                  <a:pos x="11" y="81"/>
                </a:cxn>
                <a:cxn ang="0">
                  <a:pos x="13" y="79"/>
                </a:cxn>
                <a:cxn ang="0">
                  <a:pos x="17" y="76"/>
                </a:cxn>
                <a:cxn ang="0">
                  <a:pos x="19" y="73"/>
                </a:cxn>
                <a:cxn ang="0">
                  <a:pos x="19" y="73"/>
                </a:cxn>
                <a:cxn ang="0">
                  <a:pos x="22" y="67"/>
                </a:cxn>
                <a:cxn ang="0">
                  <a:pos x="26" y="60"/>
                </a:cxn>
                <a:cxn ang="0">
                  <a:pos x="34" y="49"/>
                </a:cxn>
                <a:cxn ang="0">
                  <a:pos x="34" y="49"/>
                </a:cxn>
                <a:cxn ang="0">
                  <a:pos x="42" y="38"/>
                </a:cxn>
                <a:cxn ang="0">
                  <a:pos x="52" y="28"/>
                </a:cxn>
                <a:cxn ang="0">
                  <a:pos x="61" y="18"/>
                </a:cxn>
                <a:cxn ang="0">
                  <a:pos x="65" y="13"/>
                </a:cxn>
                <a:cxn ang="0">
                  <a:pos x="68" y="8"/>
                </a:cxn>
                <a:cxn ang="0">
                  <a:pos x="68" y="8"/>
                </a:cxn>
                <a:cxn ang="0">
                  <a:pos x="69" y="6"/>
                </a:cxn>
                <a:cxn ang="0">
                  <a:pos x="69" y="3"/>
                </a:cxn>
                <a:cxn ang="0">
                  <a:pos x="68" y="2"/>
                </a:cxn>
                <a:cxn ang="0">
                  <a:pos x="67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2" y="1"/>
                </a:cxn>
                <a:cxn ang="0">
                  <a:pos x="61" y="2"/>
                </a:cxn>
                <a:cxn ang="0">
                  <a:pos x="61" y="2"/>
                </a:cxn>
              </a:cxnLst>
              <a:rect l="0" t="0" r="r" b="b"/>
              <a:pathLst>
                <a:path w="69" h="89">
                  <a:moveTo>
                    <a:pt x="61" y="2"/>
                  </a:moveTo>
                  <a:lnTo>
                    <a:pt x="61" y="2"/>
                  </a:lnTo>
                  <a:lnTo>
                    <a:pt x="57" y="9"/>
                  </a:lnTo>
                  <a:lnTo>
                    <a:pt x="52" y="15"/>
                  </a:lnTo>
                  <a:lnTo>
                    <a:pt x="42" y="26"/>
                  </a:lnTo>
                  <a:lnTo>
                    <a:pt x="32" y="37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16" y="59"/>
                  </a:lnTo>
                  <a:lnTo>
                    <a:pt x="12" y="66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3" y="76"/>
                  </a:lnTo>
                  <a:lnTo>
                    <a:pt x="1" y="79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2" y="88"/>
                  </a:lnTo>
                  <a:lnTo>
                    <a:pt x="4" y="88"/>
                  </a:lnTo>
                  <a:lnTo>
                    <a:pt x="5" y="89"/>
                  </a:lnTo>
                  <a:lnTo>
                    <a:pt x="7" y="88"/>
                  </a:lnTo>
                  <a:lnTo>
                    <a:pt x="8" y="87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11" y="81"/>
                  </a:lnTo>
                  <a:lnTo>
                    <a:pt x="13" y="79"/>
                  </a:lnTo>
                  <a:lnTo>
                    <a:pt x="17" y="76"/>
                  </a:lnTo>
                  <a:lnTo>
                    <a:pt x="19" y="73"/>
                  </a:lnTo>
                  <a:lnTo>
                    <a:pt x="19" y="73"/>
                  </a:lnTo>
                  <a:lnTo>
                    <a:pt x="22" y="67"/>
                  </a:lnTo>
                  <a:lnTo>
                    <a:pt x="26" y="60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65" y="13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9" y="6"/>
                  </a:lnTo>
                  <a:lnTo>
                    <a:pt x="69" y="3"/>
                  </a:lnTo>
                  <a:lnTo>
                    <a:pt x="68" y="2"/>
                  </a:lnTo>
                  <a:lnTo>
                    <a:pt x="67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2" y="1"/>
                  </a:lnTo>
                  <a:lnTo>
                    <a:pt x="61" y="2"/>
                  </a:lnTo>
                  <a:lnTo>
                    <a:pt x="61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6" name="Freeform 991"/>
            <p:cNvSpPr/>
            <p:nvPr/>
          </p:nvSpPr>
          <p:spPr bwMode="auto">
            <a:xfrm>
              <a:off x="4402138" y="2727326"/>
              <a:ext cx="28575" cy="49213"/>
            </a:xfrm>
            <a:custGeom>
              <a:avLst/>
              <a:gdLst/>
              <a:ahLst/>
              <a:cxnLst>
                <a:cxn ang="0">
                  <a:pos x="44" y="6"/>
                </a:cxn>
                <a:cxn ang="0">
                  <a:pos x="44" y="6"/>
                </a:cxn>
                <a:cxn ang="0">
                  <a:pos x="43" y="10"/>
                </a:cxn>
                <a:cxn ang="0">
                  <a:pos x="42" y="12"/>
                </a:cxn>
                <a:cxn ang="0">
                  <a:pos x="41" y="14"/>
                </a:cxn>
                <a:cxn ang="0">
                  <a:pos x="40" y="15"/>
                </a:cxn>
                <a:cxn ang="0">
                  <a:pos x="37" y="17"/>
                </a:cxn>
                <a:cxn ang="0">
                  <a:pos x="36" y="18"/>
                </a:cxn>
                <a:cxn ang="0">
                  <a:pos x="35" y="20"/>
                </a:cxn>
                <a:cxn ang="0">
                  <a:pos x="35" y="20"/>
                </a:cxn>
                <a:cxn ang="0">
                  <a:pos x="31" y="25"/>
                </a:cxn>
                <a:cxn ang="0">
                  <a:pos x="27" y="30"/>
                </a:cxn>
                <a:cxn ang="0">
                  <a:pos x="22" y="36"/>
                </a:cxn>
                <a:cxn ang="0">
                  <a:pos x="19" y="41"/>
                </a:cxn>
                <a:cxn ang="0">
                  <a:pos x="19" y="41"/>
                </a:cxn>
                <a:cxn ang="0">
                  <a:pos x="14" y="52"/>
                </a:cxn>
                <a:cxn ang="0">
                  <a:pos x="10" y="64"/>
                </a:cxn>
                <a:cxn ang="0">
                  <a:pos x="6" y="75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7"/>
                </a:cxn>
                <a:cxn ang="0">
                  <a:pos x="0" y="88"/>
                </a:cxn>
                <a:cxn ang="0">
                  <a:pos x="1" y="91"/>
                </a:cxn>
                <a:cxn ang="0">
                  <a:pos x="2" y="92"/>
                </a:cxn>
                <a:cxn ang="0">
                  <a:pos x="4" y="92"/>
                </a:cxn>
                <a:cxn ang="0">
                  <a:pos x="5" y="92"/>
                </a:cxn>
                <a:cxn ang="0">
                  <a:pos x="7" y="92"/>
                </a:cxn>
                <a:cxn ang="0">
                  <a:pos x="8" y="89"/>
                </a:cxn>
                <a:cxn ang="0">
                  <a:pos x="8" y="89"/>
                </a:cxn>
                <a:cxn ang="0">
                  <a:pos x="12" y="83"/>
                </a:cxn>
                <a:cxn ang="0">
                  <a:pos x="15" y="77"/>
                </a:cxn>
                <a:cxn ang="0">
                  <a:pos x="21" y="63"/>
                </a:cxn>
                <a:cxn ang="0">
                  <a:pos x="28" y="49"/>
                </a:cxn>
                <a:cxn ang="0">
                  <a:pos x="31" y="43"/>
                </a:cxn>
                <a:cxn ang="0">
                  <a:pos x="36" y="37"/>
                </a:cxn>
                <a:cxn ang="0">
                  <a:pos x="36" y="37"/>
                </a:cxn>
                <a:cxn ang="0">
                  <a:pos x="41" y="29"/>
                </a:cxn>
                <a:cxn ang="0">
                  <a:pos x="47" y="22"/>
                </a:cxn>
                <a:cxn ang="0">
                  <a:pos x="51" y="14"/>
                </a:cxn>
                <a:cxn ang="0">
                  <a:pos x="53" y="10"/>
                </a:cxn>
                <a:cxn ang="0">
                  <a:pos x="54" y="6"/>
                </a:cxn>
                <a:cxn ang="0">
                  <a:pos x="54" y="6"/>
                </a:cxn>
                <a:cxn ang="0">
                  <a:pos x="54" y="3"/>
                </a:cxn>
                <a:cxn ang="0">
                  <a:pos x="53" y="1"/>
                </a:cxn>
                <a:cxn ang="0">
                  <a:pos x="50" y="0"/>
                </a:cxn>
                <a:cxn ang="0">
                  <a:pos x="49" y="0"/>
                </a:cxn>
                <a:cxn ang="0">
                  <a:pos x="45" y="1"/>
                </a:cxn>
                <a:cxn ang="0">
                  <a:pos x="44" y="3"/>
                </a:cxn>
                <a:cxn ang="0">
                  <a:pos x="44" y="6"/>
                </a:cxn>
                <a:cxn ang="0">
                  <a:pos x="44" y="6"/>
                </a:cxn>
              </a:cxnLst>
              <a:rect l="0" t="0" r="r" b="b"/>
              <a:pathLst>
                <a:path w="54" h="92">
                  <a:moveTo>
                    <a:pt x="44" y="6"/>
                  </a:moveTo>
                  <a:lnTo>
                    <a:pt x="44" y="6"/>
                  </a:lnTo>
                  <a:lnTo>
                    <a:pt x="43" y="10"/>
                  </a:lnTo>
                  <a:lnTo>
                    <a:pt x="42" y="12"/>
                  </a:lnTo>
                  <a:lnTo>
                    <a:pt x="41" y="14"/>
                  </a:lnTo>
                  <a:lnTo>
                    <a:pt x="40" y="15"/>
                  </a:lnTo>
                  <a:lnTo>
                    <a:pt x="37" y="17"/>
                  </a:lnTo>
                  <a:lnTo>
                    <a:pt x="36" y="18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1" y="25"/>
                  </a:lnTo>
                  <a:lnTo>
                    <a:pt x="27" y="30"/>
                  </a:lnTo>
                  <a:lnTo>
                    <a:pt x="22" y="36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4" y="52"/>
                  </a:lnTo>
                  <a:lnTo>
                    <a:pt x="10" y="64"/>
                  </a:lnTo>
                  <a:lnTo>
                    <a:pt x="6" y="7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7"/>
                  </a:lnTo>
                  <a:lnTo>
                    <a:pt x="0" y="88"/>
                  </a:lnTo>
                  <a:lnTo>
                    <a:pt x="1" y="91"/>
                  </a:lnTo>
                  <a:lnTo>
                    <a:pt x="2" y="92"/>
                  </a:lnTo>
                  <a:lnTo>
                    <a:pt x="4" y="92"/>
                  </a:lnTo>
                  <a:lnTo>
                    <a:pt x="5" y="92"/>
                  </a:lnTo>
                  <a:lnTo>
                    <a:pt x="7" y="92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12" y="83"/>
                  </a:lnTo>
                  <a:lnTo>
                    <a:pt x="15" y="77"/>
                  </a:lnTo>
                  <a:lnTo>
                    <a:pt x="21" y="63"/>
                  </a:lnTo>
                  <a:lnTo>
                    <a:pt x="28" y="49"/>
                  </a:lnTo>
                  <a:lnTo>
                    <a:pt x="31" y="43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1" y="29"/>
                  </a:lnTo>
                  <a:lnTo>
                    <a:pt x="47" y="22"/>
                  </a:lnTo>
                  <a:lnTo>
                    <a:pt x="51" y="14"/>
                  </a:lnTo>
                  <a:lnTo>
                    <a:pt x="53" y="10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3"/>
                  </a:lnTo>
                  <a:lnTo>
                    <a:pt x="53" y="1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5" y="1"/>
                  </a:lnTo>
                  <a:lnTo>
                    <a:pt x="44" y="3"/>
                  </a:lnTo>
                  <a:lnTo>
                    <a:pt x="44" y="6"/>
                  </a:lnTo>
                  <a:lnTo>
                    <a:pt x="44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7" name="Freeform 992"/>
            <p:cNvSpPr/>
            <p:nvPr/>
          </p:nvSpPr>
          <p:spPr bwMode="auto">
            <a:xfrm>
              <a:off x="4464051" y="2733676"/>
              <a:ext cx="26988" cy="36513"/>
            </a:xfrm>
            <a:custGeom>
              <a:avLst/>
              <a:gdLst/>
              <a:ahLst/>
              <a:cxnLst>
                <a:cxn ang="0">
                  <a:pos x="41" y="2"/>
                </a:cxn>
                <a:cxn ang="0">
                  <a:pos x="41" y="2"/>
                </a:cxn>
                <a:cxn ang="0">
                  <a:pos x="37" y="10"/>
                </a:cxn>
                <a:cxn ang="0">
                  <a:pos x="32" y="18"/>
                </a:cxn>
                <a:cxn ang="0">
                  <a:pos x="21" y="33"/>
                </a:cxn>
                <a:cxn ang="0">
                  <a:pos x="21" y="33"/>
                </a:cxn>
                <a:cxn ang="0">
                  <a:pos x="10" y="48"/>
                </a:cxn>
                <a:cxn ang="0">
                  <a:pos x="1" y="65"/>
                </a:cxn>
                <a:cxn ang="0">
                  <a:pos x="1" y="65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1" y="70"/>
                </a:cxn>
                <a:cxn ang="0">
                  <a:pos x="3" y="71"/>
                </a:cxn>
                <a:cxn ang="0">
                  <a:pos x="4" y="71"/>
                </a:cxn>
                <a:cxn ang="0">
                  <a:pos x="6" y="71"/>
                </a:cxn>
                <a:cxn ang="0">
                  <a:pos x="7" y="71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8" y="54"/>
                </a:cxn>
                <a:cxn ang="0">
                  <a:pos x="29" y="37"/>
                </a:cxn>
                <a:cxn ang="0">
                  <a:pos x="29" y="37"/>
                </a:cxn>
                <a:cxn ang="0">
                  <a:pos x="40" y="21"/>
                </a:cxn>
                <a:cxn ang="0">
                  <a:pos x="46" y="13"/>
                </a:cxn>
                <a:cxn ang="0">
                  <a:pos x="51" y="5"/>
                </a:cxn>
                <a:cxn ang="0">
                  <a:pos x="51" y="5"/>
                </a:cxn>
                <a:cxn ang="0">
                  <a:pos x="51" y="3"/>
                </a:cxn>
                <a:cxn ang="0">
                  <a:pos x="51" y="1"/>
                </a:cxn>
                <a:cxn ang="0">
                  <a:pos x="50" y="0"/>
                </a:cxn>
                <a:cxn ang="0">
                  <a:pos x="47" y="0"/>
                </a:cxn>
                <a:cxn ang="0">
                  <a:pos x="44" y="0"/>
                </a:cxn>
                <a:cxn ang="0">
                  <a:pos x="42" y="1"/>
                </a:cxn>
                <a:cxn ang="0">
                  <a:pos x="41" y="2"/>
                </a:cxn>
                <a:cxn ang="0">
                  <a:pos x="41" y="2"/>
                </a:cxn>
              </a:cxnLst>
              <a:rect l="0" t="0" r="r" b="b"/>
              <a:pathLst>
                <a:path w="51" h="71">
                  <a:moveTo>
                    <a:pt x="41" y="2"/>
                  </a:moveTo>
                  <a:lnTo>
                    <a:pt x="41" y="2"/>
                  </a:lnTo>
                  <a:lnTo>
                    <a:pt x="37" y="10"/>
                  </a:lnTo>
                  <a:lnTo>
                    <a:pt x="32" y="18"/>
                  </a:lnTo>
                  <a:lnTo>
                    <a:pt x="21" y="33"/>
                  </a:lnTo>
                  <a:lnTo>
                    <a:pt x="21" y="33"/>
                  </a:lnTo>
                  <a:lnTo>
                    <a:pt x="10" y="48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1" y="70"/>
                  </a:lnTo>
                  <a:lnTo>
                    <a:pt x="3" y="71"/>
                  </a:lnTo>
                  <a:lnTo>
                    <a:pt x="4" y="71"/>
                  </a:lnTo>
                  <a:lnTo>
                    <a:pt x="6" y="71"/>
                  </a:lnTo>
                  <a:lnTo>
                    <a:pt x="7" y="71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8" y="54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40" y="21"/>
                  </a:lnTo>
                  <a:lnTo>
                    <a:pt x="46" y="13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3"/>
                  </a:lnTo>
                  <a:lnTo>
                    <a:pt x="51" y="1"/>
                  </a:lnTo>
                  <a:lnTo>
                    <a:pt x="50" y="0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2" y="1"/>
                  </a:lnTo>
                  <a:lnTo>
                    <a:pt x="41" y="2"/>
                  </a:lnTo>
                  <a:lnTo>
                    <a:pt x="41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8" name="Freeform 993"/>
            <p:cNvSpPr/>
            <p:nvPr/>
          </p:nvSpPr>
          <p:spPr bwMode="auto">
            <a:xfrm>
              <a:off x="4532313" y="2736851"/>
              <a:ext cx="30163" cy="42863"/>
            </a:xfrm>
            <a:custGeom>
              <a:avLst/>
              <a:gdLst/>
              <a:ahLst/>
              <a:cxnLst>
                <a:cxn ang="0">
                  <a:pos x="49" y="3"/>
                </a:cxn>
                <a:cxn ang="0">
                  <a:pos x="49" y="3"/>
                </a:cxn>
                <a:cxn ang="0">
                  <a:pos x="43" y="13"/>
                </a:cxn>
                <a:cxn ang="0">
                  <a:pos x="37" y="24"/>
                </a:cxn>
                <a:cxn ang="0">
                  <a:pos x="29" y="34"/>
                </a:cxn>
                <a:cxn ang="0">
                  <a:pos x="22" y="43"/>
                </a:cxn>
                <a:cxn ang="0">
                  <a:pos x="22" y="43"/>
                </a:cxn>
                <a:cxn ang="0">
                  <a:pos x="15" y="50"/>
                </a:cxn>
                <a:cxn ang="0">
                  <a:pos x="10" y="57"/>
                </a:cxn>
                <a:cxn ang="0">
                  <a:pos x="4" y="65"/>
                </a:cxn>
                <a:cxn ang="0">
                  <a:pos x="1" y="74"/>
                </a:cxn>
                <a:cxn ang="0">
                  <a:pos x="1" y="74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4" y="79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10" y="76"/>
                </a:cxn>
                <a:cxn ang="0">
                  <a:pos x="10" y="76"/>
                </a:cxn>
                <a:cxn ang="0">
                  <a:pos x="13" y="70"/>
                </a:cxn>
                <a:cxn ang="0">
                  <a:pos x="15" y="65"/>
                </a:cxn>
                <a:cxn ang="0">
                  <a:pos x="22" y="56"/>
                </a:cxn>
                <a:cxn ang="0">
                  <a:pos x="22" y="56"/>
                </a:cxn>
                <a:cxn ang="0">
                  <a:pos x="29" y="50"/>
                </a:cxn>
                <a:cxn ang="0">
                  <a:pos x="32" y="46"/>
                </a:cxn>
                <a:cxn ang="0">
                  <a:pos x="35" y="43"/>
                </a:cxn>
                <a:cxn ang="0">
                  <a:pos x="35" y="43"/>
                </a:cxn>
                <a:cxn ang="0">
                  <a:pos x="41" y="33"/>
                </a:cxn>
                <a:cxn ang="0">
                  <a:pos x="46" y="25"/>
                </a:cxn>
                <a:cxn ang="0">
                  <a:pos x="52" y="17"/>
                </a:cxn>
                <a:cxn ang="0">
                  <a:pos x="57" y="7"/>
                </a:cxn>
                <a:cxn ang="0">
                  <a:pos x="57" y="7"/>
                </a:cxn>
                <a:cxn ang="0">
                  <a:pos x="57" y="5"/>
                </a:cxn>
                <a:cxn ang="0">
                  <a:pos x="57" y="4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50" y="1"/>
                </a:cxn>
                <a:cxn ang="0">
                  <a:pos x="49" y="3"/>
                </a:cxn>
                <a:cxn ang="0">
                  <a:pos x="49" y="3"/>
                </a:cxn>
              </a:cxnLst>
              <a:rect l="0" t="0" r="r" b="b"/>
              <a:pathLst>
                <a:path w="57" h="80">
                  <a:moveTo>
                    <a:pt x="49" y="3"/>
                  </a:moveTo>
                  <a:lnTo>
                    <a:pt x="49" y="3"/>
                  </a:lnTo>
                  <a:lnTo>
                    <a:pt x="43" y="13"/>
                  </a:lnTo>
                  <a:lnTo>
                    <a:pt x="37" y="24"/>
                  </a:lnTo>
                  <a:lnTo>
                    <a:pt x="29" y="34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15" y="50"/>
                  </a:lnTo>
                  <a:lnTo>
                    <a:pt x="10" y="57"/>
                  </a:lnTo>
                  <a:lnTo>
                    <a:pt x="4" y="65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4" y="79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3" y="70"/>
                  </a:lnTo>
                  <a:lnTo>
                    <a:pt x="15" y="65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9" y="50"/>
                  </a:lnTo>
                  <a:lnTo>
                    <a:pt x="32" y="46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41" y="33"/>
                  </a:lnTo>
                  <a:lnTo>
                    <a:pt x="46" y="25"/>
                  </a:lnTo>
                  <a:lnTo>
                    <a:pt x="52" y="17"/>
                  </a:lnTo>
                  <a:lnTo>
                    <a:pt x="57" y="7"/>
                  </a:lnTo>
                  <a:lnTo>
                    <a:pt x="57" y="7"/>
                  </a:lnTo>
                  <a:lnTo>
                    <a:pt x="57" y="5"/>
                  </a:lnTo>
                  <a:lnTo>
                    <a:pt x="57" y="4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50" y="1"/>
                  </a:lnTo>
                  <a:lnTo>
                    <a:pt x="49" y="3"/>
                  </a:lnTo>
                  <a:lnTo>
                    <a:pt x="4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9" name="Freeform 994"/>
            <p:cNvSpPr/>
            <p:nvPr/>
          </p:nvSpPr>
          <p:spPr bwMode="auto">
            <a:xfrm>
              <a:off x="4589463" y="2735263"/>
              <a:ext cx="22225" cy="34925"/>
            </a:xfrm>
            <a:custGeom>
              <a:avLst/>
              <a:gdLst/>
              <a:ahLst/>
              <a:cxnLst>
                <a:cxn ang="0">
                  <a:pos x="33" y="2"/>
                </a:cxn>
                <a:cxn ang="0">
                  <a:pos x="33" y="2"/>
                </a:cxn>
                <a:cxn ang="0">
                  <a:pos x="24" y="16"/>
                </a:cxn>
                <a:cxn ang="0">
                  <a:pos x="16" y="31"/>
                </a:cxn>
                <a:cxn ang="0">
                  <a:pos x="7" y="46"/>
                </a:cxn>
                <a:cxn ang="0">
                  <a:pos x="1" y="61"/>
                </a:cxn>
                <a:cxn ang="0">
                  <a:pos x="1" y="61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6"/>
                </a:cxn>
                <a:cxn ang="0">
                  <a:pos x="7" y="66"/>
                </a:cxn>
                <a:cxn ang="0">
                  <a:pos x="8" y="65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7" y="49"/>
                </a:cxn>
                <a:cxn ang="0">
                  <a:pos x="24" y="34"/>
                </a:cxn>
                <a:cxn ang="0">
                  <a:pos x="32" y="21"/>
                </a:cxn>
                <a:cxn ang="0">
                  <a:pos x="42" y="7"/>
                </a:cxn>
                <a:cxn ang="0">
                  <a:pos x="42" y="7"/>
                </a:cxn>
                <a:cxn ang="0">
                  <a:pos x="42" y="5"/>
                </a:cxn>
                <a:cxn ang="0">
                  <a:pos x="42" y="4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4" y="1"/>
                </a:cxn>
                <a:cxn ang="0">
                  <a:pos x="33" y="2"/>
                </a:cxn>
                <a:cxn ang="0">
                  <a:pos x="33" y="2"/>
                </a:cxn>
              </a:cxnLst>
              <a:rect l="0" t="0" r="r" b="b"/>
              <a:pathLst>
                <a:path w="42" h="66">
                  <a:moveTo>
                    <a:pt x="33" y="2"/>
                  </a:moveTo>
                  <a:lnTo>
                    <a:pt x="33" y="2"/>
                  </a:lnTo>
                  <a:lnTo>
                    <a:pt x="24" y="16"/>
                  </a:lnTo>
                  <a:lnTo>
                    <a:pt x="16" y="31"/>
                  </a:lnTo>
                  <a:lnTo>
                    <a:pt x="7" y="46"/>
                  </a:lnTo>
                  <a:lnTo>
                    <a:pt x="1" y="61"/>
                  </a:lnTo>
                  <a:lnTo>
                    <a:pt x="1" y="61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8" y="65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7" y="49"/>
                  </a:lnTo>
                  <a:lnTo>
                    <a:pt x="24" y="34"/>
                  </a:lnTo>
                  <a:lnTo>
                    <a:pt x="32" y="21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5"/>
                  </a:lnTo>
                  <a:lnTo>
                    <a:pt x="42" y="4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1"/>
                  </a:lnTo>
                  <a:lnTo>
                    <a:pt x="33" y="2"/>
                  </a:lnTo>
                  <a:lnTo>
                    <a:pt x="3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0" name="Freeform 995"/>
            <p:cNvSpPr/>
            <p:nvPr/>
          </p:nvSpPr>
          <p:spPr bwMode="auto">
            <a:xfrm>
              <a:off x="4651376" y="2736851"/>
              <a:ext cx="25400" cy="42863"/>
            </a:xfrm>
            <a:custGeom>
              <a:avLst/>
              <a:gdLst/>
              <a:ahLst/>
              <a:cxnLst>
                <a:cxn ang="0">
                  <a:pos x="39" y="4"/>
                </a:cxn>
                <a:cxn ang="0">
                  <a:pos x="39" y="4"/>
                </a:cxn>
                <a:cxn ang="0">
                  <a:pos x="36" y="13"/>
                </a:cxn>
                <a:cxn ang="0">
                  <a:pos x="31" y="22"/>
                </a:cxn>
                <a:cxn ang="0">
                  <a:pos x="22" y="39"/>
                </a:cxn>
                <a:cxn ang="0">
                  <a:pos x="11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4" y="80"/>
                </a:cxn>
                <a:cxn ang="0">
                  <a:pos x="5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8"/>
                </a:cxn>
                <a:cxn ang="0">
                  <a:pos x="20" y="60"/>
                </a:cxn>
                <a:cxn ang="0">
                  <a:pos x="30" y="43"/>
                </a:cxn>
                <a:cxn ang="0">
                  <a:pos x="41" y="25"/>
                </a:cxn>
                <a:cxn ang="0">
                  <a:pos x="44" y="16"/>
                </a:cxn>
                <a:cxn ang="0">
                  <a:pos x="47" y="6"/>
                </a:cxn>
                <a:cxn ang="0">
                  <a:pos x="47" y="6"/>
                </a:cxn>
                <a:cxn ang="0">
                  <a:pos x="48" y="4"/>
                </a:cxn>
                <a:cxn ang="0">
                  <a:pos x="47" y="3"/>
                </a:cxn>
                <a:cxn ang="0">
                  <a:pos x="46" y="1"/>
                </a:cxn>
                <a:cxn ang="0">
                  <a:pos x="44" y="1"/>
                </a:cxn>
                <a:cxn ang="0">
                  <a:pos x="43" y="0"/>
                </a:cxn>
                <a:cxn ang="0">
                  <a:pos x="41" y="1"/>
                </a:cxn>
                <a:cxn ang="0">
                  <a:pos x="40" y="2"/>
                </a:cxn>
                <a:cxn ang="0">
                  <a:pos x="39" y="4"/>
                </a:cxn>
                <a:cxn ang="0">
                  <a:pos x="39" y="4"/>
                </a:cxn>
              </a:cxnLst>
              <a:rect l="0" t="0" r="r" b="b"/>
              <a:pathLst>
                <a:path w="48" h="80">
                  <a:moveTo>
                    <a:pt x="39" y="4"/>
                  </a:moveTo>
                  <a:lnTo>
                    <a:pt x="39" y="4"/>
                  </a:lnTo>
                  <a:lnTo>
                    <a:pt x="36" y="13"/>
                  </a:lnTo>
                  <a:lnTo>
                    <a:pt x="31" y="22"/>
                  </a:lnTo>
                  <a:lnTo>
                    <a:pt x="22" y="39"/>
                  </a:lnTo>
                  <a:lnTo>
                    <a:pt x="11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4" y="80"/>
                  </a:lnTo>
                  <a:lnTo>
                    <a:pt x="5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20" y="60"/>
                  </a:lnTo>
                  <a:lnTo>
                    <a:pt x="30" y="43"/>
                  </a:lnTo>
                  <a:lnTo>
                    <a:pt x="41" y="25"/>
                  </a:lnTo>
                  <a:lnTo>
                    <a:pt x="44" y="1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8" y="4"/>
                  </a:lnTo>
                  <a:lnTo>
                    <a:pt x="47" y="3"/>
                  </a:lnTo>
                  <a:lnTo>
                    <a:pt x="46" y="1"/>
                  </a:lnTo>
                  <a:lnTo>
                    <a:pt x="44" y="1"/>
                  </a:lnTo>
                  <a:lnTo>
                    <a:pt x="43" y="0"/>
                  </a:lnTo>
                  <a:lnTo>
                    <a:pt x="41" y="1"/>
                  </a:lnTo>
                  <a:lnTo>
                    <a:pt x="40" y="2"/>
                  </a:lnTo>
                  <a:lnTo>
                    <a:pt x="39" y="4"/>
                  </a:lnTo>
                  <a:lnTo>
                    <a:pt x="3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1" name="Freeform 996"/>
            <p:cNvSpPr/>
            <p:nvPr/>
          </p:nvSpPr>
          <p:spPr bwMode="auto">
            <a:xfrm>
              <a:off x="4702176" y="2738438"/>
              <a:ext cx="22225" cy="38100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30" y="10"/>
                </a:cxn>
                <a:cxn ang="0">
                  <a:pos x="26" y="18"/>
                </a:cxn>
                <a:cxn ang="0">
                  <a:pos x="14" y="32"/>
                </a:cxn>
                <a:cxn ang="0">
                  <a:pos x="10" y="40"/>
                </a:cxn>
                <a:cxn ang="0">
                  <a:pos x="5" y="48"/>
                </a:cxn>
                <a:cxn ang="0">
                  <a:pos x="2" y="55"/>
                </a:cxn>
                <a:cxn ang="0">
                  <a:pos x="0" y="64"/>
                </a:cxn>
                <a:cxn ang="0">
                  <a:pos x="0" y="64"/>
                </a:cxn>
                <a:cxn ang="0">
                  <a:pos x="0" y="66"/>
                </a:cxn>
                <a:cxn ang="0">
                  <a:pos x="0" y="67"/>
                </a:cxn>
                <a:cxn ang="0">
                  <a:pos x="3" y="70"/>
                </a:cxn>
                <a:cxn ang="0">
                  <a:pos x="5" y="71"/>
                </a:cxn>
                <a:cxn ang="0">
                  <a:pos x="7" y="70"/>
                </a:cxn>
                <a:cxn ang="0">
                  <a:pos x="8" y="69"/>
                </a:cxn>
                <a:cxn ang="0">
                  <a:pos x="9" y="66"/>
                </a:cxn>
                <a:cxn ang="0">
                  <a:pos x="9" y="66"/>
                </a:cxn>
                <a:cxn ang="0">
                  <a:pos x="11" y="58"/>
                </a:cxn>
                <a:cxn ang="0">
                  <a:pos x="14" y="51"/>
                </a:cxn>
                <a:cxn ang="0">
                  <a:pos x="18" y="44"/>
                </a:cxn>
                <a:cxn ang="0">
                  <a:pos x="23" y="36"/>
                </a:cxn>
                <a:cxn ang="0">
                  <a:pos x="34" y="22"/>
                </a:cxn>
                <a:cxn ang="0">
                  <a:pos x="39" y="15"/>
                </a:cxn>
                <a:cxn ang="0">
                  <a:pos x="43" y="7"/>
                </a:cxn>
                <a:cxn ang="0">
                  <a:pos x="43" y="7"/>
                </a:cxn>
                <a:cxn ang="0">
                  <a:pos x="43" y="5"/>
                </a:cxn>
                <a:cxn ang="0">
                  <a:pos x="43" y="4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6" y="1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3" h="71">
                  <a:moveTo>
                    <a:pt x="35" y="3"/>
                  </a:moveTo>
                  <a:lnTo>
                    <a:pt x="35" y="3"/>
                  </a:lnTo>
                  <a:lnTo>
                    <a:pt x="30" y="10"/>
                  </a:lnTo>
                  <a:lnTo>
                    <a:pt x="26" y="18"/>
                  </a:lnTo>
                  <a:lnTo>
                    <a:pt x="14" y="32"/>
                  </a:lnTo>
                  <a:lnTo>
                    <a:pt x="10" y="40"/>
                  </a:lnTo>
                  <a:lnTo>
                    <a:pt x="5" y="48"/>
                  </a:lnTo>
                  <a:lnTo>
                    <a:pt x="2" y="55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0" y="67"/>
                  </a:lnTo>
                  <a:lnTo>
                    <a:pt x="3" y="70"/>
                  </a:lnTo>
                  <a:lnTo>
                    <a:pt x="5" y="71"/>
                  </a:lnTo>
                  <a:lnTo>
                    <a:pt x="7" y="70"/>
                  </a:lnTo>
                  <a:lnTo>
                    <a:pt x="8" y="69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11" y="58"/>
                  </a:lnTo>
                  <a:lnTo>
                    <a:pt x="14" y="51"/>
                  </a:lnTo>
                  <a:lnTo>
                    <a:pt x="18" y="44"/>
                  </a:lnTo>
                  <a:lnTo>
                    <a:pt x="23" y="36"/>
                  </a:lnTo>
                  <a:lnTo>
                    <a:pt x="34" y="22"/>
                  </a:lnTo>
                  <a:lnTo>
                    <a:pt x="39" y="15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5"/>
                  </a:lnTo>
                  <a:lnTo>
                    <a:pt x="43" y="4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6" y="1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2" name="Freeform 997"/>
            <p:cNvSpPr/>
            <p:nvPr/>
          </p:nvSpPr>
          <p:spPr bwMode="auto">
            <a:xfrm>
              <a:off x="4735513" y="2746376"/>
              <a:ext cx="25400" cy="30163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39" y="1"/>
                </a:cxn>
                <a:cxn ang="0">
                  <a:pos x="29" y="12"/>
                </a:cxn>
                <a:cxn ang="0">
                  <a:pos x="20" y="23"/>
                </a:cxn>
                <a:cxn ang="0">
                  <a:pos x="1" y="48"/>
                </a:cxn>
                <a:cxn ang="0">
                  <a:pos x="1" y="48"/>
                </a:cxn>
                <a:cxn ang="0">
                  <a:pos x="0" y="50"/>
                </a:cxn>
                <a:cxn ang="0">
                  <a:pos x="0" y="51"/>
                </a:cxn>
                <a:cxn ang="0">
                  <a:pos x="2" y="56"/>
                </a:cxn>
                <a:cxn ang="0">
                  <a:pos x="3" y="57"/>
                </a:cxn>
                <a:cxn ang="0">
                  <a:pos x="4" y="57"/>
                </a:cxn>
                <a:cxn ang="0">
                  <a:pos x="6" y="57"/>
                </a:cxn>
                <a:cxn ang="0">
                  <a:pos x="8" y="55"/>
                </a:cxn>
                <a:cxn ang="0">
                  <a:pos x="8" y="55"/>
                </a:cxn>
                <a:cxn ang="0">
                  <a:pos x="26" y="31"/>
                </a:cxn>
                <a:cxn ang="0">
                  <a:pos x="35" y="18"/>
                </a:cxn>
                <a:cxn ang="0">
                  <a:pos x="45" y="7"/>
                </a:cxn>
                <a:cxn ang="0">
                  <a:pos x="45" y="7"/>
                </a:cxn>
                <a:cxn ang="0">
                  <a:pos x="46" y="6"/>
                </a:cxn>
                <a:cxn ang="0">
                  <a:pos x="48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40" y="0"/>
                </a:cxn>
                <a:cxn ang="0">
                  <a:pos x="39" y="1"/>
                </a:cxn>
                <a:cxn ang="0">
                  <a:pos x="39" y="1"/>
                </a:cxn>
              </a:cxnLst>
              <a:rect l="0" t="0" r="r" b="b"/>
              <a:pathLst>
                <a:path w="48" h="57">
                  <a:moveTo>
                    <a:pt x="39" y="1"/>
                  </a:moveTo>
                  <a:lnTo>
                    <a:pt x="39" y="1"/>
                  </a:lnTo>
                  <a:lnTo>
                    <a:pt x="29" y="12"/>
                  </a:lnTo>
                  <a:lnTo>
                    <a:pt x="20" y="23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0" y="50"/>
                  </a:lnTo>
                  <a:lnTo>
                    <a:pt x="0" y="51"/>
                  </a:lnTo>
                  <a:lnTo>
                    <a:pt x="2" y="56"/>
                  </a:lnTo>
                  <a:lnTo>
                    <a:pt x="3" y="57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26" y="31"/>
                  </a:lnTo>
                  <a:lnTo>
                    <a:pt x="35" y="18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6" y="6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9" y="1"/>
                  </a:lnTo>
                  <a:lnTo>
                    <a:pt x="39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3" name="Freeform 998"/>
            <p:cNvSpPr/>
            <p:nvPr/>
          </p:nvSpPr>
          <p:spPr bwMode="auto">
            <a:xfrm>
              <a:off x="4479926" y="2536826"/>
              <a:ext cx="31750" cy="34925"/>
            </a:xfrm>
            <a:custGeom>
              <a:avLst/>
              <a:gdLst/>
              <a:ahLst/>
              <a:cxnLst>
                <a:cxn ang="0">
                  <a:pos x="52" y="1"/>
                </a:cxn>
                <a:cxn ang="0">
                  <a:pos x="52" y="1"/>
                </a:cxn>
                <a:cxn ang="0">
                  <a:pos x="38" y="15"/>
                </a:cxn>
                <a:cxn ang="0">
                  <a:pos x="26" y="30"/>
                </a:cxn>
                <a:cxn ang="0">
                  <a:pos x="13" y="44"/>
                </a:cxn>
                <a:cxn ang="0">
                  <a:pos x="1" y="58"/>
                </a:cxn>
                <a:cxn ang="0">
                  <a:pos x="1" y="58"/>
                </a:cxn>
                <a:cxn ang="0">
                  <a:pos x="0" y="60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4" y="66"/>
                </a:cxn>
                <a:cxn ang="0">
                  <a:pos x="6" y="66"/>
                </a:cxn>
                <a:cxn ang="0">
                  <a:pos x="7" y="65"/>
                </a:cxn>
                <a:cxn ang="0">
                  <a:pos x="7" y="65"/>
                </a:cxn>
                <a:cxn ang="0">
                  <a:pos x="21" y="50"/>
                </a:cxn>
                <a:cxn ang="0">
                  <a:pos x="33" y="36"/>
                </a:cxn>
                <a:cxn ang="0">
                  <a:pos x="46" y="21"/>
                </a:cxn>
                <a:cxn ang="0">
                  <a:pos x="58" y="7"/>
                </a:cxn>
                <a:cxn ang="0">
                  <a:pos x="58" y="7"/>
                </a:cxn>
                <a:cxn ang="0">
                  <a:pos x="59" y="6"/>
                </a:cxn>
                <a:cxn ang="0">
                  <a:pos x="60" y="4"/>
                </a:cxn>
                <a:cxn ang="0">
                  <a:pos x="59" y="2"/>
                </a:cxn>
                <a:cxn ang="0">
                  <a:pos x="58" y="1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4" y="0"/>
                </a:cxn>
                <a:cxn ang="0">
                  <a:pos x="52" y="1"/>
                </a:cxn>
                <a:cxn ang="0">
                  <a:pos x="52" y="1"/>
                </a:cxn>
              </a:cxnLst>
              <a:rect l="0" t="0" r="r" b="b"/>
              <a:pathLst>
                <a:path w="60" h="66">
                  <a:moveTo>
                    <a:pt x="52" y="1"/>
                  </a:moveTo>
                  <a:lnTo>
                    <a:pt x="52" y="1"/>
                  </a:lnTo>
                  <a:lnTo>
                    <a:pt x="38" y="15"/>
                  </a:lnTo>
                  <a:lnTo>
                    <a:pt x="26" y="30"/>
                  </a:lnTo>
                  <a:lnTo>
                    <a:pt x="13" y="44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4" y="66"/>
                  </a:lnTo>
                  <a:lnTo>
                    <a:pt x="6" y="66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21" y="50"/>
                  </a:lnTo>
                  <a:lnTo>
                    <a:pt x="33" y="36"/>
                  </a:lnTo>
                  <a:lnTo>
                    <a:pt x="46" y="21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6"/>
                  </a:lnTo>
                  <a:lnTo>
                    <a:pt x="60" y="4"/>
                  </a:lnTo>
                  <a:lnTo>
                    <a:pt x="59" y="2"/>
                  </a:lnTo>
                  <a:lnTo>
                    <a:pt x="58" y="1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4" y="0"/>
                  </a:lnTo>
                  <a:lnTo>
                    <a:pt x="52" y="1"/>
                  </a:lnTo>
                  <a:lnTo>
                    <a:pt x="52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4" name="Freeform 999"/>
            <p:cNvSpPr/>
            <p:nvPr/>
          </p:nvSpPr>
          <p:spPr bwMode="auto">
            <a:xfrm>
              <a:off x="4513263" y="2566988"/>
              <a:ext cx="34925" cy="49213"/>
            </a:xfrm>
            <a:custGeom>
              <a:avLst/>
              <a:gdLst/>
              <a:ahLst/>
              <a:cxnLst>
                <a:cxn ang="0">
                  <a:pos x="57" y="3"/>
                </a:cxn>
                <a:cxn ang="0">
                  <a:pos x="57" y="3"/>
                </a:cxn>
                <a:cxn ang="0">
                  <a:pos x="55" y="8"/>
                </a:cxn>
                <a:cxn ang="0">
                  <a:pos x="52" y="13"/>
                </a:cxn>
                <a:cxn ang="0">
                  <a:pos x="44" y="23"/>
                </a:cxn>
                <a:cxn ang="0">
                  <a:pos x="35" y="31"/>
                </a:cxn>
                <a:cxn ang="0">
                  <a:pos x="27" y="39"/>
                </a:cxn>
                <a:cxn ang="0">
                  <a:pos x="27" y="39"/>
                </a:cxn>
                <a:cxn ang="0">
                  <a:pos x="22" y="44"/>
                </a:cxn>
                <a:cxn ang="0">
                  <a:pos x="18" y="49"/>
                </a:cxn>
                <a:cxn ang="0">
                  <a:pos x="12" y="61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1" y="90"/>
                </a:cxn>
                <a:cxn ang="0">
                  <a:pos x="2" y="91"/>
                </a:cxn>
                <a:cxn ang="0">
                  <a:pos x="4" y="91"/>
                </a:cxn>
                <a:cxn ang="0">
                  <a:pos x="6" y="91"/>
                </a:cxn>
                <a:cxn ang="0">
                  <a:pos x="7" y="91"/>
                </a:cxn>
                <a:cxn ang="0">
                  <a:pos x="8" y="89"/>
                </a:cxn>
                <a:cxn ang="0">
                  <a:pos x="8" y="89"/>
                </a:cxn>
                <a:cxn ang="0">
                  <a:pos x="16" y="75"/>
                </a:cxn>
                <a:cxn ang="0">
                  <a:pos x="22" y="63"/>
                </a:cxn>
                <a:cxn ang="0">
                  <a:pos x="30" y="50"/>
                </a:cxn>
                <a:cxn ang="0">
                  <a:pos x="34" y="45"/>
                </a:cxn>
                <a:cxn ang="0">
                  <a:pos x="40" y="40"/>
                </a:cxn>
                <a:cxn ang="0">
                  <a:pos x="40" y="40"/>
                </a:cxn>
                <a:cxn ang="0">
                  <a:pos x="48" y="33"/>
                </a:cxn>
                <a:cxn ang="0">
                  <a:pos x="55" y="25"/>
                </a:cxn>
                <a:cxn ang="0">
                  <a:pos x="61" y="15"/>
                </a:cxn>
                <a:cxn ang="0">
                  <a:pos x="66" y="6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3"/>
                </a:cxn>
                <a:cxn ang="0">
                  <a:pos x="57" y="3"/>
                </a:cxn>
              </a:cxnLst>
              <a:rect l="0" t="0" r="r" b="b"/>
              <a:pathLst>
                <a:path w="66" h="91">
                  <a:moveTo>
                    <a:pt x="57" y="3"/>
                  </a:moveTo>
                  <a:lnTo>
                    <a:pt x="57" y="3"/>
                  </a:lnTo>
                  <a:lnTo>
                    <a:pt x="55" y="8"/>
                  </a:lnTo>
                  <a:lnTo>
                    <a:pt x="52" y="13"/>
                  </a:lnTo>
                  <a:lnTo>
                    <a:pt x="44" y="23"/>
                  </a:lnTo>
                  <a:lnTo>
                    <a:pt x="35" y="31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2" y="44"/>
                  </a:lnTo>
                  <a:lnTo>
                    <a:pt x="18" y="49"/>
                  </a:lnTo>
                  <a:lnTo>
                    <a:pt x="12" y="61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1" y="90"/>
                  </a:lnTo>
                  <a:lnTo>
                    <a:pt x="2" y="91"/>
                  </a:lnTo>
                  <a:lnTo>
                    <a:pt x="4" y="91"/>
                  </a:lnTo>
                  <a:lnTo>
                    <a:pt x="6" y="91"/>
                  </a:lnTo>
                  <a:lnTo>
                    <a:pt x="7" y="91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16" y="75"/>
                  </a:lnTo>
                  <a:lnTo>
                    <a:pt x="22" y="63"/>
                  </a:lnTo>
                  <a:lnTo>
                    <a:pt x="30" y="50"/>
                  </a:lnTo>
                  <a:lnTo>
                    <a:pt x="34" y="45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8" y="33"/>
                  </a:lnTo>
                  <a:lnTo>
                    <a:pt x="55" y="25"/>
                  </a:lnTo>
                  <a:lnTo>
                    <a:pt x="61" y="15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3"/>
                  </a:lnTo>
                  <a:lnTo>
                    <a:pt x="57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5" name="Freeform 1000"/>
            <p:cNvSpPr/>
            <p:nvPr/>
          </p:nvSpPr>
          <p:spPr bwMode="auto">
            <a:xfrm>
              <a:off x="4645026" y="2497138"/>
              <a:ext cx="34925" cy="55563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2"/>
                </a:cxn>
                <a:cxn ang="0">
                  <a:pos x="1" y="97"/>
                </a:cxn>
                <a:cxn ang="0">
                  <a:pos x="1" y="97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1" y="103"/>
                </a:cxn>
                <a:cxn ang="0">
                  <a:pos x="3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8" y="104"/>
                </a:cxn>
                <a:cxn ang="0">
                  <a:pos x="9" y="103"/>
                </a:cxn>
                <a:cxn ang="0">
                  <a:pos x="9" y="103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5"/>
                </a:cxn>
                <a:cxn ang="0">
                  <a:pos x="67" y="4"/>
                </a:cxn>
                <a:cxn ang="0">
                  <a:pos x="66" y="2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58" y="2"/>
                </a:cxn>
                <a:cxn ang="0">
                  <a:pos x="58" y="2"/>
                </a:cxn>
              </a:cxnLst>
              <a:rect l="0" t="0" r="r" b="b"/>
              <a:pathLst>
                <a:path w="67" h="105">
                  <a:moveTo>
                    <a:pt x="58" y="2"/>
                  </a:moveTo>
                  <a:lnTo>
                    <a:pt x="58" y="2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1" y="103"/>
                  </a:lnTo>
                  <a:lnTo>
                    <a:pt x="3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8" y="104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5"/>
                  </a:lnTo>
                  <a:lnTo>
                    <a:pt x="67" y="4"/>
                  </a:lnTo>
                  <a:lnTo>
                    <a:pt x="66" y="2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58" y="2"/>
                  </a:lnTo>
                  <a:lnTo>
                    <a:pt x="5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6" name="Freeform 1001"/>
            <p:cNvSpPr/>
            <p:nvPr/>
          </p:nvSpPr>
          <p:spPr bwMode="auto">
            <a:xfrm>
              <a:off x="4681538" y="2509838"/>
              <a:ext cx="28575" cy="31750"/>
            </a:xfrm>
            <a:custGeom>
              <a:avLst/>
              <a:gdLst/>
              <a:ahLst/>
              <a:cxnLst>
                <a:cxn ang="0">
                  <a:pos x="46" y="1"/>
                </a:cxn>
                <a:cxn ang="0">
                  <a:pos x="46" y="1"/>
                </a:cxn>
                <a:cxn ang="0">
                  <a:pos x="22" y="26"/>
                </a:cxn>
                <a:cxn ang="0">
                  <a:pos x="11" y="39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0" y="55"/>
                </a:cxn>
                <a:cxn ang="0">
                  <a:pos x="0" y="56"/>
                </a:cxn>
                <a:cxn ang="0">
                  <a:pos x="1" y="58"/>
                </a:cxn>
                <a:cxn ang="0">
                  <a:pos x="2" y="59"/>
                </a:cxn>
                <a:cxn ang="0">
                  <a:pos x="4" y="60"/>
                </a:cxn>
                <a:cxn ang="0">
                  <a:pos x="5" y="60"/>
                </a:cxn>
                <a:cxn ang="0">
                  <a:pos x="8" y="59"/>
                </a:cxn>
                <a:cxn ang="0">
                  <a:pos x="9" y="58"/>
                </a:cxn>
                <a:cxn ang="0">
                  <a:pos x="9" y="58"/>
                </a:cxn>
                <a:cxn ang="0">
                  <a:pos x="19" y="44"/>
                </a:cxn>
                <a:cxn ang="0">
                  <a:pos x="29" y="32"/>
                </a:cxn>
                <a:cxn ang="0">
                  <a:pos x="52" y="8"/>
                </a:cxn>
                <a:cxn ang="0">
                  <a:pos x="52" y="8"/>
                </a:cxn>
                <a:cxn ang="0">
                  <a:pos x="54" y="6"/>
                </a:cxn>
                <a:cxn ang="0">
                  <a:pos x="54" y="4"/>
                </a:cxn>
                <a:cxn ang="0">
                  <a:pos x="53" y="3"/>
                </a:cxn>
                <a:cxn ang="0">
                  <a:pos x="52" y="1"/>
                </a:cxn>
                <a:cxn ang="0">
                  <a:pos x="51" y="0"/>
                </a:cxn>
                <a:cxn ang="0">
                  <a:pos x="49" y="0"/>
                </a:cxn>
                <a:cxn ang="0">
                  <a:pos x="48" y="0"/>
                </a:cxn>
                <a:cxn ang="0">
                  <a:pos x="46" y="1"/>
                </a:cxn>
                <a:cxn ang="0">
                  <a:pos x="46" y="1"/>
                </a:cxn>
              </a:cxnLst>
              <a:rect l="0" t="0" r="r" b="b"/>
              <a:pathLst>
                <a:path w="54" h="60">
                  <a:moveTo>
                    <a:pt x="46" y="1"/>
                  </a:moveTo>
                  <a:lnTo>
                    <a:pt x="46" y="1"/>
                  </a:lnTo>
                  <a:lnTo>
                    <a:pt x="22" y="26"/>
                  </a:lnTo>
                  <a:lnTo>
                    <a:pt x="11" y="39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5"/>
                  </a:lnTo>
                  <a:lnTo>
                    <a:pt x="0" y="56"/>
                  </a:lnTo>
                  <a:lnTo>
                    <a:pt x="1" y="58"/>
                  </a:lnTo>
                  <a:lnTo>
                    <a:pt x="2" y="59"/>
                  </a:lnTo>
                  <a:lnTo>
                    <a:pt x="4" y="60"/>
                  </a:lnTo>
                  <a:lnTo>
                    <a:pt x="5" y="60"/>
                  </a:lnTo>
                  <a:lnTo>
                    <a:pt x="8" y="59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19" y="44"/>
                  </a:lnTo>
                  <a:lnTo>
                    <a:pt x="29" y="32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4" y="6"/>
                  </a:lnTo>
                  <a:lnTo>
                    <a:pt x="54" y="4"/>
                  </a:lnTo>
                  <a:lnTo>
                    <a:pt x="53" y="3"/>
                  </a:lnTo>
                  <a:lnTo>
                    <a:pt x="52" y="1"/>
                  </a:lnTo>
                  <a:lnTo>
                    <a:pt x="51" y="0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46" y="1"/>
                  </a:lnTo>
                  <a:lnTo>
                    <a:pt x="4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7" name="Freeform 1002"/>
            <p:cNvSpPr/>
            <p:nvPr/>
          </p:nvSpPr>
          <p:spPr bwMode="auto">
            <a:xfrm>
              <a:off x="4714876" y="2520951"/>
              <a:ext cx="61913" cy="74613"/>
            </a:xfrm>
            <a:custGeom>
              <a:avLst/>
              <a:gdLst/>
              <a:ahLst/>
              <a:cxnLst>
                <a:cxn ang="0">
                  <a:pos x="109" y="1"/>
                </a:cxn>
                <a:cxn ang="0">
                  <a:pos x="109" y="1"/>
                </a:cxn>
                <a:cxn ang="0">
                  <a:pos x="101" y="7"/>
                </a:cxn>
                <a:cxn ang="0">
                  <a:pos x="93" y="14"/>
                </a:cxn>
                <a:cxn ang="0">
                  <a:pos x="78" y="30"/>
                </a:cxn>
                <a:cxn ang="0">
                  <a:pos x="65" y="46"/>
                </a:cxn>
                <a:cxn ang="0">
                  <a:pos x="51" y="64"/>
                </a:cxn>
                <a:cxn ang="0">
                  <a:pos x="26" y="99"/>
                </a:cxn>
                <a:cxn ang="0">
                  <a:pos x="14" y="117"/>
                </a:cxn>
                <a:cxn ang="0">
                  <a:pos x="1" y="134"/>
                </a:cxn>
                <a:cxn ang="0">
                  <a:pos x="1" y="134"/>
                </a:cxn>
                <a:cxn ang="0">
                  <a:pos x="0" y="136"/>
                </a:cxn>
                <a:cxn ang="0">
                  <a:pos x="0" y="137"/>
                </a:cxn>
                <a:cxn ang="0">
                  <a:pos x="2" y="142"/>
                </a:cxn>
                <a:cxn ang="0">
                  <a:pos x="3" y="143"/>
                </a:cxn>
                <a:cxn ang="0">
                  <a:pos x="5" y="143"/>
                </a:cxn>
                <a:cxn ang="0">
                  <a:pos x="6" y="143"/>
                </a:cxn>
                <a:cxn ang="0">
                  <a:pos x="8" y="141"/>
                </a:cxn>
                <a:cxn ang="0">
                  <a:pos x="8" y="141"/>
                </a:cxn>
                <a:cxn ang="0">
                  <a:pos x="20" y="124"/>
                </a:cxn>
                <a:cxn ang="0">
                  <a:pos x="33" y="106"/>
                </a:cxn>
                <a:cxn ang="0">
                  <a:pos x="58" y="71"/>
                </a:cxn>
                <a:cxn ang="0">
                  <a:pos x="70" y="55"/>
                </a:cxn>
                <a:cxn ang="0">
                  <a:pos x="83" y="38"/>
                </a:cxn>
                <a:cxn ang="0">
                  <a:pos x="98" y="22"/>
                </a:cxn>
                <a:cxn ang="0">
                  <a:pos x="106" y="15"/>
                </a:cxn>
                <a:cxn ang="0">
                  <a:pos x="115" y="9"/>
                </a:cxn>
                <a:cxn ang="0">
                  <a:pos x="115" y="9"/>
                </a:cxn>
                <a:cxn ang="0">
                  <a:pos x="116" y="7"/>
                </a:cxn>
                <a:cxn ang="0">
                  <a:pos x="117" y="5"/>
                </a:cxn>
                <a:cxn ang="0">
                  <a:pos x="116" y="2"/>
                </a:cxn>
                <a:cxn ang="0">
                  <a:pos x="115" y="1"/>
                </a:cxn>
                <a:cxn ang="0">
                  <a:pos x="114" y="0"/>
                </a:cxn>
                <a:cxn ang="0">
                  <a:pos x="111" y="0"/>
                </a:cxn>
                <a:cxn ang="0">
                  <a:pos x="109" y="1"/>
                </a:cxn>
                <a:cxn ang="0">
                  <a:pos x="109" y="1"/>
                </a:cxn>
              </a:cxnLst>
              <a:rect l="0" t="0" r="r" b="b"/>
              <a:pathLst>
                <a:path w="117" h="143">
                  <a:moveTo>
                    <a:pt x="109" y="1"/>
                  </a:moveTo>
                  <a:lnTo>
                    <a:pt x="109" y="1"/>
                  </a:lnTo>
                  <a:lnTo>
                    <a:pt x="101" y="7"/>
                  </a:lnTo>
                  <a:lnTo>
                    <a:pt x="93" y="14"/>
                  </a:lnTo>
                  <a:lnTo>
                    <a:pt x="78" y="30"/>
                  </a:lnTo>
                  <a:lnTo>
                    <a:pt x="65" y="46"/>
                  </a:lnTo>
                  <a:lnTo>
                    <a:pt x="51" y="64"/>
                  </a:lnTo>
                  <a:lnTo>
                    <a:pt x="26" y="99"/>
                  </a:lnTo>
                  <a:lnTo>
                    <a:pt x="14" y="117"/>
                  </a:lnTo>
                  <a:lnTo>
                    <a:pt x="1" y="134"/>
                  </a:lnTo>
                  <a:lnTo>
                    <a:pt x="1" y="134"/>
                  </a:lnTo>
                  <a:lnTo>
                    <a:pt x="0" y="136"/>
                  </a:lnTo>
                  <a:lnTo>
                    <a:pt x="0" y="137"/>
                  </a:lnTo>
                  <a:lnTo>
                    <a:pt x="2" y="142"/>
                  </a:lnTo>
                  <a:lnTo>
                    <a:pt x="3" y="143"/>
                  </a:lnTo>
                  <a:lnTo>
                    <a:pt x="5" y="143"/>
                  </a:lnTo>
                  <a:lnTo>
                    <a:pt x="6" y="143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20" y="124"/>
                  </a:lnTo>
                  <a:lnTo>
                    <a:pt x="33" y="106"/>
                  </a:lnTo>
                  <a:lnTo>
                    <a:pt x="58" y="71"/>
                  </a:lnTo>
                  <a:lnTo>
                    <a:pt x="70" y="55"/>
                  </a:lnTo>
                  <a:lnTo>
                    <a:pt x="83" y="38"/>
                  </a:lnTo>
                  <a:lnTo>
                    <a:pt x="98" y="22"/>
                  </a:lnTo>
                  <a:lnTo>
                    <a:pt x="106" y="15"/>
                  </a:lnTo>
                  <a:lnTo>
                    <a:pt x="115" y="9"/>
                  </a:lnTo>
                  <a:lnTo>
                    <a:pt x="115" y="9"/>
                  </a:lnTo>
                  <a:lnTo>
                    <a:pt x="116" y="7"/>
                  </a:lnTo>
                  <a:lnTo>
                    <a:pt x="117" y="5"/>
                  </a:lnTo>
                  <a:lnTo>
                    <a:pt x="116" y="2"/>
                  </a:lnTo>
                  <a:lnTo>
                    <a:pt x="115" y="1"/>
                  </a:lnTo>
                  <a:lnTo>
                    <a:pt x="114" y="0"/>
                  </a:lnTo>
                  <a:lnTo>
                    <a:pt x="111" y="0"/>
                  </a:lnTo>
                  <a:lnTo>
                    <a:pt x="109" y="1"/>
                  </a:lnTo>
                  <a:lnTo>
                    <a:pt x="109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8" name="Freeform 1003"/>
            <p:cNvSpPr/>
            <p:nvPr/>
          </p:nvSpPr>
          <p:spPr bwMode="auto">
            <a:xfrm>
              <a:off x="4278313" y="2235201"/>
              <a:ext cx="103188" cy="136525"/>
            </a:xfrm>
            <a:custGeom>
              <a:avLst/>
              <a:gdLst/>
              <a:ahLst/>
              <a:cxnLst>
                <a:cxn ang="0">
                  <a:pos x="186" y="0"/>
                </a:cxn>
                <a:cxn ang="0">
                  <a:pos x="186" y="0"/>
                </a:cxn>
                <a:cxn ang="0">
                  <a:pos x="171" y="12"/>
                </a:cxn>
                <a:cxn ang="0">
                  <a:pos x="156" y="26"/>
                </a:cxn>
                <a:cxn ang="0">
                  <a:pos x="143" y="39"/>
                </a:cxn>
                <a:cxn ang="0">
                  <a:pos x="129" y="54"/>
                </a:cxn>
                <a:cxn ang="0">
                  <a:pos x="117" y="68"/>
                </a:cxn>
                <a:cxn ang="0">
                  <a:pos x="104" y="84"/>
                </a:cxn>
                <a:cxn ang="0">
                  <a:pos x="81" y="115"/>
                </a:cxn>
                <a:cxn ang="0">
                  <a:pos x="60" y="148"/>
                </a:cxn>
                <a:cxn ang="0">
                  <a:pos x="39" y="181"/>
                </a:cxn>
                <a:cxn ang="0">
                  <a:pos x="1" y="249"/>
                </a:cxn>
                <a:cxn ang="0">
                  <a:pos x="1" y="249"/>
                </a:cxn>
                <a:cxn ang="0">
                  <a:pos x="0" y="251"/>
                </a:cxn>
                <a:cxn ang="0">
                  <a:pos x="1" y="253"/>
                </a:cxn>
                <a:cxn ang="0">
                  <a:pos x="1" y="255"/>
                </a:cxn>
                <a:cxn ang="0">
                  <a:pos x="3" y="256"/>
                </a:cxn>
                <a:cxn ang="0">
                  <a:pos x="4" y="257"/>
                </a:cxn>
                <a:cxn ang="0">
                  <a:pos x="6" y="257"/>
                </a:cxn>
                <a:cxn ang="0">
                  <a:pos x="8" y="256"/>
                </a:cxn>
                <a:cxn ang="0">
                  <a:pos x="9" y="254"/>
                </a:cxn>
                <a:cxn ang="0">
                  <a:pos x="9" y="254"/>
                </a:cxn>
                <a:cxn ang="0">
                  <a:pos x="46" y="187"/>
                </a:cxn>
                <a:cxn ang="0">
                  <a:pos x="67" y="154"/>
                </a:cxn>
                <a:cxn ang="0">
                  <a:pos x="88" y="122"/>
                </a:cxn>
                <a:cxn ang="0">
                  <a:pos x="110" y="90"/>
                </a:cxn>
                <a:cxn ang="0">
                  <a:pos x="123" y="75"/>
                </a:cxn>
                <a:cxn ang="0">
                  <a:pos x="135" y="61"/>
                </a:cxn>
                <a:cxn ang="0">
                  <a:pos x="148" y="46"/>
                </a:cxn>
                <a:cxn ang="0">
                  <a:pos x="162" y="33"/>
                </a:cxn>
                <a:cxn ang="0">
                  <a:pos x="176" y="20"/>
                </a:cxn>
                <a:cxn ang="0">
                  <a:pos x="191" y="8"/>
                </a:cxn>
                <a:cxn ang="0">
                  <a:pos x="191" y="8"/>
                </a:cxn>
                <a:cxn ang="0">
                  <a:pos x="192" y="7"/>
                </a:cxn>
                <a:cxn ang="0">
                  <a:pos x="193" y="5"/>
                </a:cxn>
                <a:cxn ang="0">
                  <a:pos x="192" y="2"/>
                </a:cxn>
                <a:cxn ang="0">
                  <a:pos x="191" y="0"/>
                </a:cxn>
                <a:cxn ang="0">
                  <a:pos x="189" y="0"/>
                </a:cxn>
                <a:cxn ang="0">
                  <a:pos x="188" y="0"/>
                </a:cxn>
                <a:cxn ang="0">
                  <a:pos x="186" y="0"/>
                </a:cxn>
                <a:cxn ang="0">
                  <a:pos x="186" y="0"/>
                </a:cxn>
              </a:cxnLst>
              <a:rect l="0" t="0" r="r" b="b"/>
              <a:pathLst>
                <a:path w="193" h="257">
                  <a:moveTo>
                    <a:pt x="186" y="0"/>
                  </a:moveTo>
                  <a:lnTo>
                    <a:pt x="186" y="0"/>
                  </a:lnTo>
                  <a:lnTo>
                    <a:pt x="171" y="12"/>
                  </a:lnTo>
                  <a:lnTo>
                    <a:pt x="156" y="26"/>
                  </a:lnTo>
                  <a:lnTo>
                    <a:pt x="143" y="39"/>
                  </a:lnTo>
                  <a:lnTo>
                    <a:pt x="129" y="54"/>
                  </a:lnTo>
                  <a:lnTo>
                    <a:pt x="117" y="68"/>
                  </a:lnTo>
                  <a:lnTo>
                    <a:pt x="104" y="84"/>
                  </a:lnTo>
                  <a:lnTo>
                    <a:pt x="81" y="115"/>
                  </a:lnTo>
                  <a:lnTo>
                    <a:pt x="60" y="148"/>
                  </a:lnTo>
                  <a:lnTo>
                    <a:pt x="39" y="181"/>
                  </a:lnTo>
                  <a:lnTo>
                    <a:pt x="1" y="249"/>
                  </a:lnTo>
                  <a:lnTo>
                    <a:pt x="1" y="249"/>
                  </a:lnTo>
                  <a:lnTo>
                    <a:pt x="0" y="251"/>
                  </a:lnTo>
                  <a:lnTo>
                    <a:pt x="1" y="253"/>
                  </a:lnTo>
                  <a:lnTo>
                    <a:pt x="1" y="255"/>
                  </a:lnTo>
                  <a:lnTo>
                    <a:pt x="3" y="256"/>
                  </a:lnTo>
                  <a:lnTo>
                    <a:pt x="4" y="257"/>
                  </a:lnTo>
                  <a:lnTo>
                    <a:pt x="6" y="257"/>
                  </a:lnTo>
                  <a:lnTo>
                    <a:pt x="8" y="256"/>
                  </a:lnTo>
                  <a:lnTo>
                    <a:pt x="9" y="254"/>
                  </a:lnTo>
                  <a:lnTo>
                    <a:pt x="9" y="254"/>
                  </a:lnTo>
                  <a:lnTo>
                    <a:pt x="46" y="187"/>
                  </a:lnTo>
                  <a:lnTo>
                    <a:pt x="67" y="154"/>
                  </a:lnTo>
                  <a:lnTo>
                    <a:pt x="88" y="122"/>
                  </a:lnTo>
                  <a:lnTo>
                    <a:pt x="110" y="90"/>
                  </a:lnTo>
                  <a:lnTo>
                    <a:pt x="123" y="75"/>
                  </a:lnTo>
                  <a:lnTo>
                    <a:pt x="135" y="61"/>
                  </a:lnTo>
                  <a:lnTo>
                    <a:pt x="148" y="46"/>
                  </a:lnTo>
                  <a:lnTo>
                    <a:pt x="162" y="33"/>
                  </a:lnTo>
                  <a:lnTo>
                    <a:pt x="176" y="20"/>
                  </a:lnTo>
                  <a:lnTo>
                    <a:pt x="191" y="8"/>
                  </a:lnTo>
                  <a:lnTo>
                    <a:pt x="191" y="8"/>
                  </a:lnTo>
                  <a:lnTo>
                    <a:pt x="192" y="7"/>
                  </a:lnTo>
                  <a:lnTo>
                    <a:pt x="193" y="5"/>
                  </a:lnTo>
                  <a:lnTo>
                    <a:pt x="192" y="2"/>
                  </a:lnTo>
                  <a:lnTo>
                    <a:pt x="191" y="0"/>
                  </a:lnTo>
                  <a:lnTo>
                    <a:pt x="189" y="0"/>
                  </a:lnTo>
                  <a:lnTo>
                    <a:pt x="188" y="0"/>
                  </a:lnTo>
                  <a:lnTo>
                    <a:pt x="186" y="0"/>
                  </a:lnTo>
                  <a:lnTo>
                    <a:pt x="18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9" name="Freeform 1004"/>
            <p:cNvSpPr/>
            <p:nvPr/>
          </p:nvSpPr>
          <p:spPr bwMode="auto">
            <a:xfrm>
              <a:off x="4352926" y="2282826"/>
              <a:ext cx="65088" cy="74613"/>
            </a:xfrm>
            <a:custGeom>
              <a:avLst/>
              <a:gdLst/>
              <a:ahLst/>
              <a:cxnLst>
                <a:cxn ang="0">
                  <a:pos x="115" y="2"/>
                </a:cxn>
                <a:cxn ang="0">
                  <a:pos x="115" y="2"/>
                </a:cxn>
                <a:cxn ang="0">
                  <a:pos x="109" y="9"/>
                </a:cxn>
                <a:cxn ang="0">
                  <a:pos x="102" y="16"/>
                </a:cxn>
                <a:cxn ang="0">
                  <a:pos x="89" y="31"/>
                </a:cxn>
                <a:cxn ang="0">
                  <a:pos x="74" y="44"/>
                </a:cxn>
                <a:cxn ang="0">
                  <a:pos x="67" y="52"/>
                </a:cxn>
                <a:cxn ang="0">
                  <a:pos x="61" y="59"/>
                </a:cxn>
                <a:cxn ang="0">
                  <a:pos x="61" y="59"/>
                </a:cxn>
                <a:cxn ang="0">
                  <a:pos x="1" y="133"/>
                </a:cxn>
                <a:cxn ang="0">
                  <a:pos x="1" y="133"/>
                </a:cxn>
                <a:cxn ang="0">
                  <a:pos x="0" y="136"/>
                </a:cxn>
                <a:cxn ang="0">
                  <a:pos x="0" y="138"/>
                </a:cxn>
                <a:cxn ang="0">
                  <a:pos x="3" y="141"/>
                </a:cxn>
                <a:cxn ang="0">
                  <a:pos x="4" y="142"/>
                </a:cxn>
                <a:cxn ang="0">
                  <a:pos x="6" y="142"/>
                </a:cxn>
                <a:cxn ang="0">
                  <a:pos x="7" y="142"/>
                </a:cxn>
                <a:cxn ang="0">
                  <a:pos x="9" y="141"/>
                </a:cxn>
                <a:cxn ang="0">
                  <a:pos x="9" y="141"/>
                </a:cxn>
                <a:cxn ang="0">
                  <a:pos x="67" y="66"/>
                </a:cxn>
                <a:cxn ang="0">
                  <a:pos x="67" y="66"/>
                </a:cxn>
                <a:cxn ang="0">
                  <a:pos x="74" y="58"/>
                </a:cxn>
                <a:cxn ang="0">
                  <a:pos x="81" y="51"/>
                </a:cxn>
                <a:cxn ang="0">
                  <a:pos x="96" y="36"/>
                </a:cxn>
                <a:cxn ang="0">
                  <a:pos x="110" y="23"/>
                </a:cxn>
                <a:cxn ang="0">
                  <a:pos x="118" y="14"/>
                </a:cxn>
                <a:cxn ang="0">
                  <a:pos x="124" y="6"/>
                </a:cxn>
                <a:cxn ang="0">
                  <a:pos x="124" y="6"/>
                </a:cxn>
                <a:cxn ang="0">
                  <a:pos x="125" y="5"/>
                </a:cxn>
                <a:cxn ang="0">
                  <a:pos x="124" y="3"/>
                </a:cxn>
                <a:cxn ang="0">
                  <a:pos x="124" y="2"/>
                </a:cxn>
                <a:cxn ang="0">
                  <a:pos x="122" y="1"/>
                </a:cxn>
                <a:cxn ang="0">
                  <a:pos x="119" y="0"/>
                </a:cxn>
                <a:cxn ang="0">
                  <a:pos x="117" y="0"/>
                </a:cxn>
                <a:cxn ang="0">
                  <a:pos x="115" y="2"/>
                </a:cxn>
                <a:cxn ang="0">
                  <a:pos x="115" y="2"/>
                </a:cxn>
              </a:cxnLst>
              <a:rect l="0" t="0" r="r" b="b"/>
              <a:pathLst>
                <a:path w="125" h="142">
                  <a:moveTo>
                    <a:pt x="115" y="2"/>
                  </a:moveTo>
                  <a:lnTo>
                    <a:pt x="115" y="2"/>
                  </a:lnTo>
                  <a:lnTo>
                    <a:pt x="109" y="9"/>
                  </a:lnTo>
                  <a:lnTo>
                    <a:pt x="102" y="16"/>
                  </a:lnTo>
                  <a:lnTo>
                    <a:pt x="89" y="31"/>
                  </a:lnTo>
                  <a:lnTo>
                    <a:pt x="74" y="44"/>
                  </a:lnTo>
                  <a:lnTo>
                    <a:pt x="67" y="52"/>
                  </a:lnTo>
                  <a:lnTo>
                    <a:pt x="61" y="59"/>
                  </a:lnTo>
                  <a:lnTo>
                    <a:pt x="61" y="59"/>
                  </a:lnTo>
                  <a:lnTo>
                    <a:pt x="1" y="133"/>
                  </a:lnTo>
                  <a:lnTo>
                    <a:pt x="1" y="133"/>
                  </a:lnTo>
                  <a:lnTo>
                    <a:pt x="0" y="136"/>
                  </a:lnTo>
                  <a:lnTo>
                    <a:pt x="0" y="138"/>
                  </a:lnTo>
                  <a:lnTo>
                    <a:pt x="3" y="141"/>
                  </a:lnTo>
                  <a:lnTo>
                    <a:pt x="4" y="142"/>
                  </a:lnTo>
                  <a:lnTo>
                    <a:pt x="6" y="142"/>
                  </a:lnTo>
                  <a:lnTo>
                    <a:pt x="7" y="142"/>
                  </a:lnTo>
                  <a:lnTo>
                    <a:pt x="9" y="141"/>
                  </a:lnTo>
                  <a:lnTo>
                    <a:pt x="9" y="141"/>
                  </a:lnTo>
                  <a:lnTo>
                    <a:pt x="67" y="66"/>
                  </a:lnTo>
                  <a:lnTo>
                    <a:pt x="67" y="66"/>
                  </a:lnTo>
                  <a:lnTo>
                    <a:pt x="74" y="58"/>
                  </a:lnTo>
                  <a:lnTo>
                    <a:pt x="81" y="51"/>
                  </a:lnTo>
                  <a:lnTo>
                    <a:pt x="96" y="36"/>
                  </a:lnTo>
                  <a:lnTo>
                    <a:pt x="110" y="23"/>
                  </a:lnTo>
                  <a:lnTo>
                    <a:pt x="118" y="14"/>
                  </a:lnTo>
                  <a:lnTo>
                    <a:pt x="124" y="6"/>
                  </a:lnTo>
                  <a:lnTo>
                    <a:pt x="124" y="6"/>
                  </a:lnTo>
                  <a:lnTo>
                    <a:pt x="125" y="5"/>
                  </a:lnTo>
                  <a:lnTo>
                    <a:pt x="124" y="3"/>
                  </a:lnTo>
                  <a:lnTo>
                    <a:pt x="124" y="2"/>
                  </a:lnTo>
                  <a:lnTo>
                    <a:pt x="122" y="1"/>
                  </a:lnTo>
                  <a:lnTo>
                    <a:pt x="119" y="0"/>
                  </a:lnTo>
                  <a:lnTo>
                    <a:pt x="117" y="0"/>
                  </a:lnTo>
                  <a:lnTo>
                    <a:pt x="115" y="2"/>
                  </a:lnTo>
                  <a:lnTo>
                    <a:pt x="115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0" name="Freeform 1005"/>
            <p:cNvSpPr/>
            <p:nvPr/>
          </p:nvSpPr>
          <p:spPr bwMode="auto">
            <a:xfrm>
              <a:off x="4564063" y="2312988"/>
              <a:ext cx="49213" cy="65088"/>
            </a:xfrm>
            <a:custGeom>
              <a:avLst/>
              <a:gdLst/>
              <a:ahLst/>
              <a:cxnLst>
                <a:cxn ang="0">
                  <a:pos x="82" y="3"/>
                </a:cxn>
                <a:cxn ang="0">
                  <a:pos x="82" y="3"/>
                </a:cxn>
                <a:cxn ang="0">
                  <a:pos x="78" y="11"/>
                </a:cxn>
                <a:cxn ang="0">
                  <a:pos x="74" y="19"/>
                </a:cxn>
                <a:cxn ang="0">
                  <a:pos x="63" y="35"/>
                </a:cxn>
                <a:cxn ang="0">
                  <a:pos x="50" y="50"/>
                </a:cxn>
                <a:cxn ang="0">
                  <a:pos x="45" y="57"/>
                </a:cxn>
                <a:cxn ang="0">
                  <a:pos x="40" y="65"/>
                </a:cxn>
                <a:cxn ang="0">
                  <a:pos x="40" y="65"/>
                </a:cxn>
                <a:cxn ang="0">
                  <a:pos x="33" y="80"/>
                </a:cxn>
                <a:cxn ang="0">
                  <a:pos x="28" y="87"/>
                </a:cxn>
                <a:cxn ang="0">
                  <a:pos x="23" y="93"/>
                </a:cxn>
                <a:cxn ang="0">
                  <a:pos x="23" y="93"/>
                </a:cxn>
                <a:cxn ang="0">
                  <a:pos x="11" y="103"/>
                </a:cxn>
                <a:cxn ang="0">
                  <a:pos x="6" y="110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2" y="121"/>
                </a:cxn>
                <a:cxn ang="0">
                  <a:pos x="3" y="122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21"/>
                </a:cxn>
                <a:cxn ang="0">
                  <a:pos x="14" y="114"/>
                </a:cxn>
                <a:cxn ang="0">
                  <a:pos x="20" y="108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38" y="91"/>
                </a:cxn>
                <a:cxn ang="0">
                  <a:pos x="41" y="84"/>
                </a:cxn>
                <a:cxn ang="0">
                  <a:pos x="48" y="70"/>
                </a:cxn>
                <a:cxn ang="0">
                  <a:pos x="48" y="70"/>
                </a:cxn>
                <a:cxn ang="0">
                  <a:pos x="53" y="62"/>
                </a:cxn>
                <a:cxn ang="0">
                  <a:pos x="59" y="54"/>
                </a:cxn>
                <a:cxn ang="0">
                  <a:pos x="71" y="38"/>
                </a:cxn>
                <a:cxn ang="0">
                  <a:pos x="82" y="23"/>
                </a:cxn>
                <a:cxn ang="0">
                  <a:pos x="88" y="14"/>
                </a:cxn>
                <a:cxn ang="0">
                  <a:pos x="92" y="5"/>
                </a:cxn>
                <a:cxn ang="0">
                  <a:pos x="92" y="5"/>
                </a:cxn>
                <a:cxn ang="0">
                  <a:pos x="92" y="3"/>
                </a:cxn>
                <a:cxn ang="0">
                  <a:pos x="92" y="2"/>
                </a:cxn>
                <a:cxn ang="0">
                  <a:pos x="91" y="1"/>
                </a:cxn>
                <a:cxn ang="0">
                  <a:pos x="89" y="0"/>
                </a:cxn>
                <a:cxn ang="0">
                  <a:pos x="85" y="0"/>
                </a:cxn>
                <a:cxn ang="0">
                  <a:pos x="83" y="1"/>
                </a:cxn>
                <a:cxn ang="0">
                  <a:pos x="82" y="3"/>
                </a:cxn>
                <a:cxn ang="0">
                  <a:pos x="82" y="3"/>
                </a:cxn>
              </a:cxnLst>
              <a:rect l="0" t="0" r="r" b="b"/>
              <a:pathLst>
                <a:path w="92" h="123">
                  <a:moveTo>
                    <a:pt x="82" y="3"/>
                  </a:moveTo>
                  <a:lnTo>
                    <a:pt x="82" y="3"/>
                  </a:lnTo>
                  <a:lnTo>
                    <a:pt x="78" y="11"/>
                  </a:lnTo>
                  <a:lnTo>
                    <a:pt x="74" y="19"/>
                  </a:lnTo>
                  <a:lnTo>
                    <a:pt x="63" y="35"/>
                  </a:lnTo>
                  <a:lnTo>
                    <a:pt x="50" y="50"/>
                  </a:lnTo>
                  <a:lnTo>
                    <a:pt x="45" y="57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33" y="80"/>
                  </a:lnTo>
                  <a:lnTo>
                    <a:pt x="28" y="87"/>
                  </a:lnTo>
                  <a:lnTo>
                    <a:pt x="23" y="93"/>
                  </a:lnTo>
                  <a:lnTo>
                    <a:pt x="23" y="93"/>
                  </a:lnTo>
                  <a:lnTo>
                    <a:pt x="11" y="103"/>
                  </a:lnTo>
                  <a:lnTo>
                    <a:pt x="6" y="110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2" y="121"/>
                  </a:lnTo>
                  <a:lnTo>
                    <a:pt x="3" y="122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14" y="114"/>
                  </a:lnTo>
                  <a:lnTo>
                    <a:pt x="20" y="108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38" y="91"/>
                  </a:lnTo>
                  <a:lnTo>
                    <a:pt x="41" y="84"/>
                  </a:lnTo>
                  <a:lnTo>
                    <a:pt x="48" y="70"/>
                  </a:lnTo>
                  <a:lnTo>
                    <a:pt x="48" y="70"/>
                  </a:lnTo>
                  <a:lnTo>
                    <a:pt x="53" y="62"/>
                  </a:lnTo>
                  <a:lnTo>
                    <a:pt x="59" y="54"/>
                  </a:lnTo>
                  <a:lnTo>
                    <a:pt x="71" y="38"/>
                  </a:lnTo>
                  <a:lnTo>
                    <a:pt x="82" y="23"/>
                  </a:lnTo>
                  <a:lnTo>
                    <a:pt x="88" y="14"/>
                  </a:lnTo>
                  <a:lnTo>
                    <a:pt x="92" y="5"/>
                  </a:lnTo>
                  <a:lnTo>
                    <a:pt x="92" y="5"/>
                  </a:lnTo>
                  <a:lnTo>
                    <a:pt x="92" y="3"/>
                  </a:lnTo>
                  <a:lnTo>
                    <a:pt x="92" y="2"/>
                  </a:lnTo>
                  <a:lnTo>
                    <a:pt x="91" y="1"/>
                  </a:lnTo>
                  <a:lnTo>
                    <a:pt x="89" y="0"/>
                  </a:lnTo>
                  <a:lnTo>
                    <a:pt x="85" y="0"/>
                  </a:lnTo>
                  <a:lnTo>
                    <a:pt x="83" y="1"/>
                  </a:lnTo>
                  <a:lnTo>
                    <a:pt x="82" y="3"/>
                  </a:lnTo>
                  <a:lnTo>
                    <a:pt x="8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1" name="Freeform 1006"/>
            <p:cNvSpPr/>
            <p:nvPr/>
          </p:nvSpPr>
          <p:spPr bwMode="auto">
            <a:xfrm>
              <a:off x="4624388" y="2316163"/>
              <a:ext cx="38100" cy="47625"/>
            </a:xfrm>
            <a:custGeom>
              <a:avLst/>
              <a:gdLst/>
              <a:ahLst/>
              <a:cxnLst>
                <a:cxn ang="0">
                  <a:pos x="64" y="4"/>
                </a:cxn>
                <a:cxn ang="0">
                  <a:pos x="64" y="4"/>
                </a:cxn>
                <a:cxn ang="0">
                  <a:pos x="63" y="10"/>
                </a:cxn>
                <a:cxn ang="0">
                  <a:pos x="60" y="16"/>
                </a:cxn>
                <a:cxn ang="0">
                  <a:pos x="55" y="22"/>
                </a:cxn>
                <a:cxn ang="0">
                  <a:pos x="51" y="27"/>
                </a:cxn>
                <a:cxn ang="0">
                  <a:pos x="42" y="37"/>
                </a:cxn>
                <a:cxn ang="0">
                  <a:pos x="33" y="47"/>
                </a:cxn>
                <a:cxn ang="0">
                  <a:pos x="33" y="47"/>
                </a:cxn>
                <a:cxn ang="0">
                  <a:pos x="16" y="64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6"/>
                </a:cxn>
                <a:cxn ang="0">
                  <a:pos x="0" y="88"/>
                </a:cxn>
                <a:cxn ang="0">
                  <a:pos x="2" y="89"/>
                </a:cxn>
                <a:cxn ang="0">
                  <a:pos x="3" y="91"/>
                </a:cxn>
                <a:cxn ang="0">
                  <a:pos x="6" y="91"/>
                </a:cxn>
                <a:cxn ang="0">
                  <a:pos x="8" y="91"/>
                </a:cxn>
                <a:cxn ang="0">
                  <a:pos x="9" y="89"/>
                </a:cxn>
                <a:cxn ang="0">
                  <a:pos x="9" y="89"/>
                </a:cxn>
                <a:cxn ang="0">
                  <a:pos x="19" y="76"/>
                </a:cxn>
                <a:cxn ang="0">
                  <a:pos x="30" y="63"/>
                </a:cxn>
                <a:cxn ang="0">
                  <a:pos x="52" y="39"/>
                </a:cxn>
                <a:cxn ang="0">
                  <a:pos x="52" y="39"/>
                </a:cxn>
                <a:cxn ang="0">
                  <a:pos x="60" y="32"/>
                </a:cxn>
                <a:cxn ang="0">
                  <a:pos x="66" y="24"/>
                </a:cxn>
                <a:cxn ang="0">
                  <a:pos x="71" y="14"/>
                </a:cxn>
                <a:cxn ang="0">
                  <a:pos x="72" y="9"/>
                </a:cxn>
                <a:cxn ang="0">
                  <a:pos x="73" y="4"/>
                </a:cxn>
                <a:cxn ang="0">
                  <a:pos x="73" y="4"/>
                </a:cxn>
                <a:cxn ang="0">
                  <a:pos x="73" y="2"/>
                </a:cxn>
                <a:cxn ang="0">
                  <a:pos x="72" y="1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6" y="1"/>
                </a:cxn>
                <a:cxn ang="0">
                  <a:pos x="65" y="2"/>
                </a:cxn>
                <a:cxn ang="0">
                  <a:pos x="64" y="4"/>
                </a:cxn>
                <a:cxn ang="0">
                  <a:pos x="64" y="4"/>
                </a:cxn>
              </a:cxnLst>
              <a:rect l="0" t="0" r="r" b="b"/>
              <a:pathLst>
                <a:path w="73" h="91">
                  <a:moveTo>
                    <a:pt x="64" y="4"/>
                  </a:moveTo>
                  <a:lnTo>
                    <a:pt x="64" y="4"/>
                  </a:lnTo>
                  <a:lnTo>
                    <a:pt x="63" y="10"/>
                  </a:lnTo>
                  <a:lnTo>
                    <a:pt x="60" y="16"/>
                  </a:lnTo>
                  <a:lnTo>
                    <a:pt x="55" y="22"/>
                  </a:lnTo>
                  <a:lnTo>
                    <a:pt x="51" y="27"/>
                  </a:lnTo>
                  <a:lnTo>
                    <a:pt x="42" y="3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16" y="64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6"/>
                  </a:lnTo>
                  <a:lnTo>
                    <a:pt x="0" y="88"/>
                  </a:lnTo>
                  <a:lnTo>
                    <a:pt x="2" y="89"/>
                  </a:lnTo>
                  <a:lnTo>
                    <a:pt x="3" y="91"/>
                  </a:lnTo>
                  <a:lnTo>
                    <a:pt x="6" y="91"/>
                  </a:lnTo>
                  <a:lnTo>
                    <a:pt x="8" y="91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19" y="76"/>
                  </a:lnTo>
                  <a:lnTo>
                    <a:pt x="30" y="63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60" y="32"/>
                  </a:lnTo>
                  <a:lnTo>
                    <a:pt x="66" y="24"/>
                  </a:lnTo>
                  <a:lnTo>
                    <a:pt x="71" y="14"/>
                  </a:lnTo>
                  <a:lnTo>
                    <a:pt x="72" y="9"/>
                  </a:lnTo>
                  <a:lnTo>
                    <a:pt x="73" y="4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6" y="1"/>
                  </a:lnTo>
                  <a:lnTo>
                    <a:pt x="65" y="2"/>
                  </a:lnTo>
                  <a:lnTo>
                    <a:pt x="64" y="4"/>
                  </a:lnTo>
                  <a:lnTo>
                    <a:pt x="6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2" name="Freeform 1007"/>
            <p:cNvSpPr/>
            <p:nvPr/>
          </p:nvSpPr>
          <p:spPr bwMode="auto">
            <a:xfrm>
              <a:off x="4687888" y="2322513"/>
              <a:ext cx="25400" cy="34925"/>
            </a:xfrm>
            <a:custGeom>
              <a:avLst/>
              <a:gdLst/>
              <a:ahLst/>
              <a:cxnLst>
                <a:cxn ang="0">
                  <a:pos x="38" y="2"/>
                </a:cxn>
                <a:cxn ang="0">
                  <a:pos x="38" y="2"/>
                </a:cxn>
                <a:cxn ang="0">
                  <a:pos x="1" y="59"/>
                </a:cxn>
                <a:cxn ang="0">
                  <a:pos x="1" y="59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1" y="65"/>
                </a:cxn>
                <a:cxn ang="0">
                  <a:pos x="2" y="66"/>
                </a:cxn>
                <a:cxn ang="0">
                  <a:pos x="4" y="67"/>
                </a:cxn>
                <a:cxn ang="0">
                  <a:pos x="6" y="67"/>
                </a:cxn>
                <a:cxn ang="0">
                  <a:pos x="7" y="66"/>
                </a:cxn>
                <a:cxn ang="0">
                  <a:pos x="9" y="65"/>
                </a:cxn>
                <a:cxn ang="0">
                  <a:pos x="9" y="65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47" y="6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40" y="1"/>
                </a:cxn>
                <a:cxn ang="0">
                  <a:pos x="38" y="2"/>
                </a:cxn>
                <a:cxn ang="0">
                  <a:pos x="38" y="2"/>
                </a:cxn>
              </a:cxnLst>
              <a:rect l="0" t="0" r="r" b="b"/>
              <a:pathLst>
                <a:path w="47" h="67">
                  <a:moveTo>
                    <a:pt x="38" y="2"/>
                  </a:moveTo>
                  <a:lnTo>
                    <a:pt x="38" y="2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1" y="65"/>
                  </a:lnTo>
                  <a:lnTo>
                    <a:pt x="2" y="66"/>
                  </a:lnTo>
                  <a:lnTo>
                    <a:pt x="4" y="67"/>
                  </a:lnTo>
                  <a:lnTo>
                    <a:pt x="6" y="67"/>
                  </a:lnTo>
                  <a:lnTo>
                    <a:pt x="7" y="66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7" y="6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40" y="1"/>
                  </a:lnTo>
                  <a:lnTo>
                    <a:pt x="38" y="2"/>
                  </a:lnTo>
                  <a:lnTo>
                    <a:pt x="3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3" name="Freeform 1008"/>
            <p:cNvSpPr/>
            <p:nvPr/>
          </p:nvSpPr>
          <p:spPr bwMode="auto">
            <a:xfrm>
              <a:off x="4095751" y="2149476"/>
              <a:ext cx="746125" cy="649288"/>
            </a:xfrm>
            <a:custGeom>
              <a:avLst/>
              <a:gdLst/>
              <a:ahLst/>
              <a:cxnLst>
                <a:cxn ang="0">
                  <a:pos x="1140" y="1223"/>
                </a:cxn>
                <a:cxn ang="0">
                  <a:pos x="915" y="1215"/>
                </a:cxn>
                <a:cxn ang="0">
                  <a:pos x="541" y="1215"/>
                </a:cxn>
                <a:cxn ang="0">
                  <a:pos x="268" y="1224"/>
                </a:cxn>
                <a:cxn ang="0">
                  <a:pos x="95" y="1200"/>
                </a:cxn>
                <a:cxn ang="0">
                  <a:pos x="40" y="1159"/>
                </a:cxn>
                <a:cxn ang="0">
                  <a:pos x="16" y="1026"/>
                </a:cxn>
                <a:cxn ang="0">
                  <a:pos x="25" y="1009"/>
                </a:cxn>
                <a:cxn ang="0">
                  <a:pos x="19" y="875"/>
                </a:cxn>
                <a:cxn ang="0">
                  <a:pos x="9" y="625"/>
                </a:cxn>
                <a:cxn ang="0">
                  <a:pos x="6" y="418"/>
                </a:cxn>
                <a:cxn ang="0">
                  <a:pos x="7" y="289"/>
                </a:cxn>
                <a:cxn ang="0">
                  <a:pos x="52" y="230"/>
                </a:cxn>
                <a:cxn ang="0">
                  <a:pos x="151" y="213"/>
                </a:cxn>
                <a:cxn ang="0">
                  <a:pos x="235" y="218"/>
                </a:cxn>
                <a:cxn ang="0">
                  <a:pos x="289" y="31"/>
                </a:cxn>
                <a:cxn ang="0">
                  <a:pos x="307" y="12"/>
                </a:cxn>
                <a:cxn ang="0">
                  <a:pos x="441" y="1"/>
                </a:cxn>
                <a:cxn ang="0">
                  <a:pos x="695" y="15"/>
                </a:cxn>
                <a:cxn ang="0">
                  <a:pos x="756" y="83"/>
                </a:cxn>
                <a:cxn ang="0">
                  <a:pos x="793" y="203"/>
                </a:cxn>
                <a:cxn ang="0">
                  <a:pos x="1105" y="200"/>
                </a:cxn>
                <a:cxn ang="0">
                  <a:pos x="1230" y="198"/>
                </a:cxn>
                <a:cxn ang="0">
                  <a:pos x="1356" y="241"/>
                </a:cxn>
                <a:cxn ang="0">
                  <a:pos x="1396" y="318"/>
                </a:cxn>
                <a:cxn ang="0">
                  <a:pos x="1403" y="390"/>
                </a:cxn>
                <a:cxn ang="0">
                  <a:pos x="1406" y="426"/>
                </a:cxn>
                <a:cxn ang="0">
                  <a:pos x="1379" y="431"/>
                </a:cxn>
                <a:cxn ang="0">
                  <a:pos x="1365" y="363"/>
                </a:cxn>
                <a:cxn ang="0">
                  <a:pos x="1332" y="271"/>
                </a:cxn>
                <a:cxn ang="0">
                  <a:pos x="1211" y="232"/>
                </a:cxn>
                <a:cxn ang="0">
                  <a:pos x="1047" y="238"/>
                </a:cxn>
                <a:cxn ang="0">
                  <a:pos x="777" y="239"/>
                </a:cxn>
                <a:cxn ang="0">
                  <a:pos x="760" y="229"/>
                </a:cxn>
                <a:cxn ang="0">
                  <a:pos x="747" y="174"/>
                </a:cxn>
                <a:cxn ang="0">
                  <a:pos x="714" y="77"/>
                </a:cxn>
                <a:cxn ang="0">
                  <a:pos x="647" y="43"/>
                </a:cxn>
                <a:cxn ang="0">
                  <a:pos x="476" y="39"/>
                </a:cxn>
                <a:cxn ang="0">
                  <a:pos x="320" y="66"/>
                </a:cxn>
                <a:cxn ang="0">
                  <a:pos x="298" y="168"/>
                </a:cxn>
                <a:cxn ang="0">
                  <a:pos x="267" y="232"/>
                </a:cxn>
                <a:cxn ang="0">
                  <a:pos x="264" y="252"/>
                </a:cxn>
                <a:cxn ang="0">
                  <a:pos x="245" y="258"/>
                </a:cxn>
                <a:cxn ang="0">
                  <a:pos x="175" y="252"/>
                </a:cxn>
                <a:cxn ang="0">
                  <a:pos x="80" y="259"/>
                </a:cxn>
                <a:cxn ang="0">
                  <a:pos x="44" y="298"/>
                </a:cxn>
                <a:cxn ang="0">
                  <a:pos x="46" y="541"/>
                </a:cxn>
                <a:cxn ang="0">
                  <a:pos x="55" y="893"/>
                </a:cxn>
                <a:cxn ang="0">
                  <a:pos x="56" y="1019"/>
                </a:cxn>
                <a:cxn ang="0">
                  <a:pos x="58" y="1106"/>
                </a:cxn>
                <a:cxn ang="0">
                  <a:pos x="101" y="1162"/>
                </a:cxn>
                <a:cxn ang="0">
                  <a:pos x="279" y="1186"/>
                </a:cxn>
                <a:cxn ang="0">
                  <a:pos x="440" y="1189"/>
                </a:cxn>
                <a:cxn ang="0">
                  <a:pos x="599" y="1178"/>
                </a:cxn>
                <a:cxn ang="0">
                  <a:pos x="880" y="1179"/>
                </a:cxn>
                <a:cxn ang="0">
                  <a:pos x="1084" y="1180"/>
                </a:cxn>
                <a:cxn ang="0">
                  <a:pos x="1208" y="1188"/>
                </a:cxn>
                <a:cxn ang="0">
                  <a:pos x="1248" y="1188"/>
                </a:cxn>
                <a:cxn ang="0">
                  <a:pos x="1276" y="1173"/>
                </a:cxn>
                <a:cxn ang="0">
                  <a:pos x="1296" y="1192"/>
                </a:cxn>
                <a:cxn ang="0">
                  <a:pos x="1261" y="1223"/>
                </a:cxn>
              </a:cxnLst>
              <a:rect l="0" t="0" r="r" b="b"/>
              <a:pathLst>
                <a:path w="1409" h="1227">
                  <a:moveTo>
                    <a:pt x="1221" y="1227"/>
                  </a:moveTo>
                  <a:lnTo>
                    <a:pt x="1221" y="1227"/>
                  </a:lnTo>
                  <a:lnTo>
                    <a:pt x="1205" y="1226"/>
                  </a:lnTo>
                  <a:lnTo>
                    <a:pt x="1190" y="1226"/>
                  </a:lnTo>
                  <a:lnTo>
                    <a:pt x="1190" y="1226"/>
                  </a:lnTo>
                  <a:lnTo>
                    <a:pt x="1176" y="1225"/>
                  </a:lnTo>
                  <a:lnTo>
                    <a:pt x="1176" y="1225"/>
                  </a:lnTo>
                  <a:lnTo>
                    <a:pt x="1140" y="1223"/>
                  </a:lnTo>
                  <a:lnTo>
                    <a:pt x="1105" y="1221"/>
                  </a:lnTo>
                  <a:lnTo>
                    <a:pt x="1104" y="1221"/>
                  </a:lnTo>
                  <a:lnTo>
                    <a:pt x="1104" y="1221"/>
                  </a:lnTo>
                  <a:lnTo>
                    <a:pt x="1049" y="1218"/>
                  </a:lnTo>
                  <a:lnTo>
                    <a:pt x="1021" y="1217"/>
                  </a:lnTo>
                  <a:lnTo>
                    <a:pt x="993" y="1216"/>
                  </a:lnTo>
                  <a:lnTo>
                    <a:pt x="993" y="1216"/>
                  </a:lnTo>
                  <a:lnTo>
                    <a:pt x="915" y="1215"/>
                  </a:lnTo>
                  <a:lnTo>
                    <a:pt x="838" y="1214"/>
                  </a:lnTo>
                  <a:lnTo>
                    <a:pt x="838" y="1214"/>
                  </a:lnTo>
                  <a:lnTo>
                    <a:pt x="760" y="1213"/>
                  </a:lnTo>
                  <a:lnTo>
                    <a:pt x="681" y="1212"/>
                  </a:lnTo>
                  <a:lnTo>
                    <a:pt x="681" y="1212"/>
                  </a:lnTo>
                  <a:lnTo>
                    <a:pt x="608" y="1213"/>
                  </a:lnTo>
                  <a:lnTo>
                    <a:pt x="541" y="1215"/>
                  </a:lnTo>
                  <a:lnTo>
                    <a:pt x="541" y="1215"/>
                  </a:lnTo>
                  <a:lnTo>
                    <a:pt x="494" y="1218"/>
                  </a:lnTo>
                  <a:lnTo>
                    <a:pt x="489" y="1218"/>
                  </a:lnTo>
                  <a:lnTo>
                    <a:pt x="489" y="1218"/>
                  </a:lnTo>
                  <a:lnTo>
                    <a:pt x="399" y="1223"/>
                  </a:lnTo>
                  <a:lnTo>
                    <a:pt x="354" y="1224"/>
                  </a:lnTo>
                  <a:lnTo>
                    <a:pt x="309" y="1225"/>
                  </a:lnTo>
                  <a:lnTo>
                    <a:pt x="309" y="1225"/>
                  </a:lnTo>
                  <a:lnTo>
                    <a:pt x="268" y="1224"/>
                  </a:lnTo>
                  <a:lnTo>
                    <a:pt x="228" y="1223"/>
                  </a:lnTo>
                  <a:lnTo>
                    <a:pt x="191" y="1220"/>
                  </a:lnTo>
                  <a:lnTo>
                    <a:pt x="157" y="1215"/>
                  </a:lnTo>
                  <a:lnTo>
                    <a:pt x="157" y="1215"/>
                  </a:lnTo>
                  <a:lnTo>
                    <a:pt x="141" y="1213"/>
                  </a:lnTo>
                  <a:lnTo>
                    <a:pt x="126" y="1209"/>
                  </a:lnTo>
                  <a:lnTo>
                    <a:pt x="109" y="1205"/>
                  </a:lnTo>
                  <a:lnTo>
                    <a:pt x="95" y="1200"/>
                  </a:lnTo>
                  <a:lnTo>
                    <a:pt x="80" y="1194"/>
                  </a:lnTo>
                  <a:lnTo>
                    <a:pt x="67" y="1187"/>
                  </a:lnTo>
                  <a:lnTo>
                    <a:pt x="61" y="1183"/>
                  </a:lnTo>
                  <a:lnTo>
                    <a:pt x="55" y="1177"/>
                  </a:lnTo>
                  <a:lnTo>
                    <a:pt x="50" y="1172"/>
                  </a:lnTo>
                  <a:lnTo>
                    <a:pt x="45" y="1167"/>
                  </a:lnTo>
                  <a:lnTo>
                    <a:pt x="45" y="1167"/>
                  </a:lnTo>
                  <a:lnTo>
                    <a:pt x="40" y="1159"/>
                  </a:lnTo>
                  <a:lnTo>
                    <a:pt x="36" y="1150"/>
                  </a:lnTo>
                  <a:lnTo>
                    <a:pt x="27" y="1134"/>
                  </a:lnTo>
                  <a:lnTo>
                    <a:pt x="22" y="1117"/>
                  </a:lnTo>
                  <a:lnTo>
                    <a:pt x="19" y="1101"/>
                  </a:lnTo>
                  <a:lnTo>
                    <a:pt x="17" y="1083"/>
                  </a:lnTo>
                  <a:lnTo>
                    <a:pt x="16" y="1065"/>
                  </a:lnTo>
                  <a:lnTo>
                    <a:pt x="16" y="1029"/>
                  </a:lnTo>
                  <a:lnTo>
                    <a:pt x="16" y="1026"/>
                  </a:lnTo>
                  <a:lnTo>
                    <a:pt x="16" y="1026"/>
                  </a:lnTo>
                  <a:lnTo>
                    <a:pt x="17" y="1023"/>
                  </a:lnTo>
                  <a:lnTo>
                    <a:pt x="18" y="1019"/>
                  </a:lnTo>
                  <a:lnTo>
                    <a:pt x="20" y="1016"/>
                  </a:lnTo>
                  <a:lnTo>
                    <a:pt x="23" y="1013"/>
                  </a:lnTo>
                  <a:lnTo>
                    <a:pt x="24" y="1012"/>
                  </a:lnTo>
                  <a:lnTo>
                    <a:pt x="25" y="1009"/>
                  </a:lnTo>
                  <a:lnTo>
                    <a:pt x="25" y="1009"/>
                  </a:lnTo>
                  <a:lnTo>
                    <a:pt x="25" y="1001"/>
                  </a:lnTo>
                  <a:lnTo>
                    <a:pt x="25" y="1001"/>
                  </a:lnTo>
                  <a:lnTo>
                    <a:pt x="23" y="961"/>
                  </a:lnTo>
                  <a:lnTo>
                    <a:pt x="23" y="959"/>
                  </a:lnTo>
                  <a:lnTo>
                    <a:pt x="23" y="959"/>
                  </a:lnTo>
                  <a:lnTo>
                    <a:pt x="22" y="927"/>
                  </a:lnTo>
                  <a:lnTo>
                    <a:pt x="22" y="927"/>
                  </a:lnTo>
                  <a:lnTo>
                    <a:pt x="19" y="875"/>
                  </a:lnTo>
                  <a:lnTo>
                    <a:pt x="19" y="875"/>
                  </a:lnTo>
                  <a:lnTo>
                    <a:pt x="18" y="830"/>
                  </a:lnTo>
                  <a:lnTo>
                    <a:pt x="15" y="786"/>
                  </a:lnTo>
                  <a:lnTo>
                    <a:pt x="15" y="786"/>
                  </a:lnTo>
                  <a:lnTo>
                    <a:pt x="12" y="759"/>
                  </a:lnTo>
                  <a:lnTo>
                    <a:pt x="11" y="732"/>
                  </a:lnTo>
                  <a:lnTo>
                    <a:pt x="9" y="679"/>
                  </a:lnTo>
                  <a:lnTo>
                    <a:pt x="9" y="625"/>
                  </a:lnTo>
                  <a:lnTo>
                    <a:pt x="10" y="572"/>
                  </a:lnTo>
                  <a:lnTo>
                    <a:pt x="10" y="570"/>
                  </a:lnTo>
                  <a:lnTo>
                    <a:pt x="10" y="570"/>
                  </a:lnTo>
                  <a:lnTo>
                    <a:pt x="10" y="522"/>
                  </a:lnTo>
                  <a:lnTo>
                    <a:pt x="10" y="475"/>
                  </a:lnTo>
                  <a:lnTo>
                    <a:pt x="10" y="475"/>
                  </a:lnTo>
                  <a:lnTo>
                    <a:pt x="9" y="448"/>
                  </a:lnTo>
                  <a:lnTo>
                    <a:pt x="6" y="418"/>
                  </a:lnTo>
                  <a:lnTo>
                    <a:pt x="6" y="418"/>
                  </a:lnTo>
                  <a:lnTo>
                    <a:pt x="2" y="394"/>
                  </a:lnTo>
                  <a:lnTo>
                    <a:pt x="0" y="370"/>
                  </a:lnTo>
                  <a:lnTo>
                    <a:pt x="0" y="345"/>
                  </a:lnTo>
                  <a:lnTo>
                    <a:pt x="0" y="322"/>
                  </a:lnTo>
                  <a:lnTo>
                    <a:pt x="2" y="311"/>
                  </a:lnTo>
                  <a:lnTo>
                    <a:pt x="3" y="299"/>
                  </a:lnTo>
                  <a:lnTo>
                    <a:pt x="7" y="289"/>
                  </a:lnTo>
                  <a:lnTo>
                    <a:pt x="10" y="279"/>
                  </a:lnTo>
                  <a:lnTo>
                    <a:pt x="14" y="269"/>
                  </a:lnTo>
                  <a:lnTo>
                    <a:pt x="20" y="260"/>
                  </a:lnTo>
                  <a:lnTo>
                    <a:pt x="26" y="252"/>
                  </a:lnTo>
                  <a:lnTo>
                    <a:pt x="34" y="243"/>
                  </a:lnTo>
                  <a:lnTo>
                    <a:pt x="34" y="243"/>
                  </a:lnTo>
                  <a:lnTo>
                    <a:pt x="42" y="236"/>
                  </a:lnTo>
                  <a:lnTo>
                    <a:pt x="52" y="230"/>
                  </a:lnTo>
                  <a:lnTo>
                    <a:pt x="63" y="225"/>
                  </a:lnTo>
                  <a:lnTo>
                    <a:pt x="74" y="221"/>
                  </a:lnTo>
                  <a:lnTo>
                    <a:pt x="87" y="218"/>
                  </a:lnTo>
                  <a:lnTo>
                    <a:pt x="101" y="214"/>
                  </a:lnTo>
                  <a:lnTo>
                    <a:pt x="116" y="213"/>
                  </a:lnTo>
                  <a:lnTo>
                    <a:pt x="133" y="213"/>
                  </a:lnTo>
                  <a:lnTo>
                    <a:pt x="133" y="213"/>
                  </a:lnTo>
                  <a:lnTo>
                    <a:pt x="151" y="213"/>
                  </a:lnTo>
                  <a:lnTo>
                    <a:pt x="167" y="214"/>
                  </a:lnTo>
                  <a:lnTo>
                    <a:pt x="202" y="218"/>
                  </a:lnTo>
                  <a:lnTo>
                    <a:pt x="204" y="218"/>
                  </a:lnTo>
                  <a:lnTo>
                    <a:pt x="204" y="218"/>
                  </a:lnTo>
                  <a:lnTo>
                    <a:pt x="228" y="221"/>
                  </a:lnTo>
                  <a:lnTo>
                    <a:pt x="233" y="221"/>
                  </a:lnTo>
                  <a:lnTo>
                    <a:pt x="235" y="218"/>
                  </a:lnTo>
                  <a:lnTo>
                    <a:pt x="235" y="218"/>
                  </a:lnTo>
                  <a:lnTo>
                    <a:pt x="245" y="193"/>
                  </a:lnTo>
                  <a:lnTo>
                    <a:pt x="255" y="169"/>
                  </a:lnTo>
                  <a:lnTo>
                    <a:pt x="264" y="146"/>
                  </a:lnTo>
                  <a:lnTo>
                    <a:pt x="271" y="122"/>
                  </a:lnTo>
                  <a:lnTo>
                    <a:pt x="277" y="98"/>
                  </a:lnTo>
                  <a:lnTo>
                    <a:pt x="282" y="76"/>
                  </a:lnTo>
                  <a:lnTo>
                    <a:pt x="286" y="53"/>
                  </a:lnTo>
                  <a:lnTo>
                    <a:pt x="289" y="31"/>
                  </a:lnTo>
                  <a:lnTo>
                    <a:pt x="289" y="31"/>
                  </a:lnTo>
                  <a:lnTo>
                    <a:pt x="291" y="25"/>
                  </a:lnTo>
                  <a:lnTo>
                    <a:pt x="294" y="20"/>
                  </a:lnTo>
                  <a:lnTo>
                    <a:pt x="298" y="17"/>
                  </a:lnTo>
                  <a:lnTo>
                    <a:pt x="304" y="13"/>
                  </a:lnTo>
                  <a:lnTo>
                    <a:pt x="306" y="13"/>
                  </a:lnTo>
                  <a:lnTo>
                    <a:pt x="307" y="12"/>
                  </a:lnTo>
                  <a:lnTo>
                    <a:pt x="307" y="12"/>
                  </a:lnTo>
                  <a:lnTo>
                    <a:pt x="310" y="9"/>
                  </a:lnTo>
                  <a:lnTo>
                    <a:pt x="312" y="8"/>
                  </a:lnTo>
                  <a:lnTo>
                    <a:pt x="316" y="7"/>
                  </a:lnTo>
                  <a:lnTo>
                    <a:pt x="320" y="6"/>
                  </a:lnTo>
                  <a:lnTo>
                    <a:pt x="320" y="6"/>
                  </a:lnTo>
                  <a:lnTo>
                    <a:pt x="361" y="4"/>
                  </a:lnTo>
                  <a:lnTo>
                    <a:pt x="401" y="2"/>
                  </a:lnTo>
                  <a:lnTo>
                    <a:pt x="441" y="1"/>
                  </a:lnTo>
                  <a:lnTo>
                    <a:pt x="479" y="0"/>
                  </a:lnTo>
                  <a:lnTo>
                    <a:pt x="479" y="0"/>
                  </a:lnTo>
                  <a:lnTo>
                    <a:pt x="532" y="1"/>
                  </a:lnTo>
                  <a:lnTo>
                    <a:pt x="584" y="3"/>
                  </a:lnTo>
                  <a:lnTo>
                    <a:pt x="634" y="7"/>
                  </a:lnTo>
                  <a:lnTo>
                    <a:pt x="681" y="12"/>
                  </a:lnTo>
                  <a:lnTo>
                    <a:pt x="681" y="12"/>
                  </a:lnTo>
                  <a:lnTo>
                    <a:pt x="695" y="15"/>
                  </a:lnTo>
                  <a:lnTo>
                    <a:pt x="707" y="20"/>
                  </a:lnTo>
                  <a:lnTo>
                    <a:pt x="719" y="26"/>
                  </a:lnTo>
                  <a:lnTo>
                    <a:pt x="729" y="33"/>
                  </a:lnTo>
                  <a:lnTo>
                    <a:pt x="737" y="42"/>
                  </a:lnTo>
                  <a:lnTo>
                    <a:pt x="745" y="54"/>
                  </a:lnTo>
                  <a:lnTo>
                    <a:pt x="751" y="67"/>
                  </a:lnTo>
                  <a:lnTo>
                    <a:pt x="756" y="83"/>
                  </a:lnTo>
                  <a:lnTo>
                    <a:pt x="756" y="83"/>
                  </a:lnTo>
                  <a:lnTo>
                    <a:pt x="766" y="118"/>
                  </a:lnTo>
                  <a:lnTo>
                    <a:pt x="766" y="118"/>
                  </a:lnTo>
                  <a:lnTo>
                    <a:pt x="774" y="138"/>
                  </a:lnTo>
                  <a:lnTo>
                    <a:pt x="779" y="157"/>
                  </a:lnTo>
                  <a:lnTo>
                    <a:pt x="784" y="177"/>
                  </a:lnTo>
                  <a:lnTo>
                    <a:pt x="787" y="198"/>
                  </a:lnTo>
                  <a:lnTo>
                    <a:pt x="788" y="203"/>
                  </a:lnTo>
                  <a:lnTo>
                    <a:pt x="793" y="203"/>
                  </a:lnTo>
                  <a:lnTo>
                    <a:pt x="793" y="203"/>
                  </a:lnTo>
                  <a:lnTo>
                    <a:pt x="901" y="204"/>
                  </a:lnTo>
                  <a:lnTo>
                    <a:pt x="901" y="204"/>
                  </a:lnTo>
                  <a:lnTo>
                    <a:pt x="1026" y="204"/>
                  </a:lnTo>
                  <a:lnTo>
                    <a:pt x="1026" y="204"/>
                  </a:lnTo>
                  <a:lnTo>
                    <a:pt x="1046" y="204"/>
                  </a:lnTo>
                  <a:lnTo>
                    <a:pt x="1066" y="203"/>
                  </a:lnTo>
                  <a:lnTo>
                    <a:pt x="1105" y="200"/>
                  </a:lnTo>
                  <a:lnTo>
                    <a:pt x="1105" y="200"/>
                  </a:lnTo>
                  <a:lnTo>
                    <a:pt x="1144" y="197"/>
                  </a:lnTo>
                  <a:lnTo>
                    <a:pt x="1163" y="195"/>
                  </a:lnTo>
                  <a:lnTo>
                    <a:pt x="1182" y="195"/>
                  </a:lnTo>
                  <a:lnTo>
                    <a:pt x="1182" y="195"/>
                  </a:lnTo>
                  <a:lnTo>
                    <a:pt x="1207" y="196"/>
                  </a:lnTo>
                  <a:lnTo>
                    <a:pt x="1230" y="198"/>
                  </a:lnTo>
                  <a:lnTo>
                    <a:pt x="1230" y="198"/>
                  </a:lnTo>
                  <a:lnTo>
                    <a:pt x="1249" y="202"/>
                  </a:lnTo>
                  <a:lnTo>
                    <a:pt x="1271" y="206"/>
                  </a:lnTo>
                  <a:lnTo>
                    <a:pt x="1294" y="212"/>
                  </a:lnTo>
                  <a:lnTo>
                    <a:pt x="1317" y="221"/>
                  </a:lnTo>
                  <a:lnTo>
                    <a:pt x="1327" y="225"/>
                  </a:lnTo>
                  <a:lnTo>
                    <a:pt x="1337" y="230"/>
                  </a:lnTo>
                  <a:lnTo>
                    <a:pt x="1348" y="235"/>
                  </a:lnTo>
                  <a:lnTo>
                    <a:pt x="1356" y="241"/>
                  </a:lnTo>
                  <a:lnTo>
                    <a:pt x="1364" y="249"/>
                  </a:lnTo>
                  <a:lnTo>
                    <a:pt x="1372" y="256"/>
                  </a:lnTo>
                  <a:lnTo>
                    <a:pt x="1378" y="263"/>
                  </a:lnTo>
                  <a:lnTo>
                    <a:pt x="1383" y="273"/>
                  </a:lnTo>
                  <a:lnTo>
                    <a:pt x="1383" y="273"/>
                  </a:lnTo>
                  <a:lnTo>
                    <a:pt x="1388" y="287"/>
                  </a:lnTo>
                  <a:lnTo>
                    <a:pt x="1393" y="303"/>
                  </a:lnTo>
                  <a:lnTo>
                    <a:pt x="1396" y="318"/>
                  </a:lnTo>
                  <a:lnTo>
                    <a:pt x="1400" y="335"/>
                  </a:lnTo>
                  <a:lnTo>
                    <a:pt x="1401" y="345"/>
                  </a:lnTo>
                  <a:lnTo>
                    <a:pt x="1401" y="345"/>
                  </a:lnTo>
                  <a:lnTo>
                    <a:pt x="1402" y="356"/>
                  </a:lnTo>
                  <a:lnTo>
                    <a:pt x="1402" y="370"/>
                  </a:lnTo>
                  <a:lnTo>
                    <a:pt x="1402" y="370"/>
                  </a:lnTo>
                  <a:lnTo>
                    <a:pt x="1402" y="379"/>
                  </a:lnTo>
                  <a:lnTo>
                    <a:pt x="1403" y="390"/>
                  </a:lnTo>
                  <a:lnTo>
                    <a:pt x="1404" y="399"/>
                  </a:lnTo>
                  <a:lnTo>
                    <a:pt x="1407" y="408"/>
                  </a:lnTo>
                  <a:lnTo>
                    <a:pt x="1407" y="408"/>
                  </a:lnTo>
                  <a:lnTo>
                    <a:pt x="1409" y="412"/>
                  </a:lnTo>
                  <a:lnTo>
                    <a:pt x="1409" y="418"/>
                  </a:lnTo>
                  <a:lnTo>
                    <a:pt x="1408" y="422"/>
                  </a:lnTo>
                  <a:lnTo>
                    <a:pt x="1406" y="426"/>
                  </a:lnTo>
                  <a:lnTo>
                    <a:pt x="1406" y="426"/>
                  </a:lnTo>
                  <a:lnTo>
                    <a:pt x="1403" y="430"/>
                  </a:lnTo>
                  <a:lnTo>
                    <a:pt x="1399" y="433"/>
                  </a:lnTo>
                  <a:lnTo>
                    <a:pt x="1394" y="435"/>
                  </a:lnTo>
                  <a:lnTo>
                    <a:pt x="1389" y="436"/>
                  </a:lnTo>
                  <a:lnTo>
                    <a:pt x="1389" y="436"/>
                  </a:lnTo>
                  <a:lnTo>
                    <a:pt x="1385" y="435"/>
                  </a:lnTo>
                  <a:lnTo>
                    <a:pt x="1382" y="433"/>
                  </a:lnTo>
                  <a:lnTo>
                    <a:pt x="1379" y="431"/>
                  </a:lnTo>
                  <a:lnTo>
                    <a:pt x="1376" y="427"/>
                  </a:lnTo>
                  <a:lnTo>
                    <a:pt x="1376" y="427"/>
                  </a:lnTo>
                  <a:lnTo>
                    <a:pt x="1373" y="419"/>
                  </a:lnTo>
                  <a:lnTo>
                    <a:pt x="1371" y="411"/>
                  </a:lnTo>
                  <a:lnTo>
                    <a:pt x="1367" y="395"/>
                  </a:lnTo>
                  <a:lnTo>
                    <a:pt x="1365" y="378"/>
                  </a:lnTo>
                  <a:lnTo>
                    <a:pt x="1365" y="363"/>
                  </a:lnTo>
                  <a:lnTo>
                    <a:pt x="1365" y="363"/>
                  </a:lnTo>
                  <a:lnTo>
                    <a:pt x="1363" y="335"/>
                  </a:lnTo>
                  <a:lnTo>
                    <a:pt x="1361" y="321"/>
                  </a:lnTo>
                  <a:lnTo>
                    <a:pt x="1358" y="307"/>
                  </a:lnTo>
                  <a:lnTo>
                    <a:pt x="1358" y="307"/>
                  </a:lnTo>
                  <a:lnTo>
                    <a:pt x="1354" y="297"/>
                  </a:lnTo>
                  <a:lnTo>
                    <a:pt x="1348" y="288"/>
                  </a:lnTo>
                  <a:lnTo>
                    <a:pt x="1340" y="280"/>
                  </a:lnTo>
                  <a:lnTo>
                    <a:pt x="1332" y="271"/>
                  </a:lnTo>
                  <a:lnTo>
                    <a:pt x="1322" y="265"/>
                  </a:lnTo>
                  <a:lnTo>
                    <a:pt x="1311" y="258"/>
                  </a:lnTo>
                  <a:lnTo>
                    <a:pt x="1300" y="253"/>
                  </a:lnTo>
                  <a:lnTo>
                    <a:pt x="1288" y="248"/>
                  </a:lnTo>
                  <a:lnTo>
                    <a:pt x="1275" y="243"/>
                  </a:lnTo>
                  <a:lnTo>
                    <a:pt x="1263" y="240"/>
                  </a:lnTo>
                  <a:lnTo>
                    <a:pt x="1237" y="235"/>
                  </a:lnTo>
                  <a:lnTo>
                    <a:pt x="1211" y="232"/>
                  </a:lnTo>
                  <a:lnTo>
                    <a:pt x="1188" y="231"/>
                  </a:lnTo>
                  <a:lnTo>
                    <a:pt x="1188" y="231"/>
                  </a:lnTo>
                  <a:lnTo>
                    <a:pt x="1181" y="231"/>
                  </a:lnTo>
                  <a:lnTo>
                    <a:pt x="1181" y="231"/>
                  </a:lnTo>
                  <a:lnTo>
                    <a:pt x="1140" y="233"/>
                  </a:lnTo>
                  <a:lnTo>
                    <a:pt x="1101" y="235"/>
                  </a:lnTo>
                  <a:lnTo>
                    <a:pt x="1101" y="235"/>
                  </a:lnTo>
                  <a:lnTo>
                    <a:pt x="1047" y="238"/>
                  </a:lnTo>
                  <a:lnTo>
                    <a:pt x="1019" y="239"/>
                  </a:lnTo>
                  <a:lnTo>
                    <a:pt x="991" y="239"/>
                  </a:lnTo>
                  <a:lnTo>
                    <a:pt x="991" y="239"/>
                  </a:lnTo>
                  <a:lnTo>
                    <a:pt x="975" y="239"/>
                  </a:lnTo>
                  <a:lnTo>
                    <a:pt x="975" y="239"/>
                  </a:lnTo>
                  <a:lnTo>
                    <a:pt x="920" y="239"/>
                  </a:lnTo>
                  <a:lnTo>
                    <a:pt x="872" y="239"/>
                  </a:lnTo>
                  <a:lnTo>
                    <a:pt x="777" y="239"/>
                  </a:lnTo>
                  <a:lnTo>
                    <a:pt x="777" y="239"/>
                  </a:lnTo>
                  <a:lnTo>
                    <a:pt x="771" y="238"/>
                  </a:lnTo>
                  <a:lnTo>
                    <a:pt x="767" y="237"/>
                  </a:lnTo>
                  <a:lnTo>
                    <a:pt x="764" y="234"/>
                  </a:lnTo>
                  <a:lnTo>
                    <a:pt x="762" y="231"/>
                  </a:lnTo>
                  <a:lnTo>
                    <a:pt x="761" y="230"/>
                  </a:lnTo>
                  <a:lnTo>
                    <a:pt x="760" y="229"/>
                  </a:lnTo>
                  <a:lnTo>
                    <a:pt x="760" y="229"/>
                  </a:lnTo>
                  <a:lnTo>
                    <a:pt x="756" y="227"/>
                  </a:lnTo>
                  <a:lnTo>
                    <a:pt x="754" y="223"/>
                  </a:lnTo>
                  <a:lnTo>
                    <a:pt x="753" y="219"/>
                  </a:lnTo>
                  <a:lnTo>
                    <a:pt x="752" y="214"/>
                  </a:lnTo>
                  <a:lnTo>
                    <a:pt x="752" y="214"/>
                  </a:lnTo>
                  <a:lnTo>
                    <a:pt x="752" y="204"/>
                  </a:lnTo>
                  <a:lnTo>
                    <a:pt x="751" y="194"/>
                  </a:lnTo>
                  <a:lnTo>
                    <a:pt x="747" y="174"/>
                  </a:lnTo>
                  <a:lnTo>
                    <a:pt x="740" y="154"/>
                  </a:lnTo>
                  <a:lnTo>
                    <a:pt x="734" y="135"/>
                  </a:lnTo>
                  <a:lnTo>
                    <a:pt x="734" y="135"/>
                  </a:lnTo>
                  <a:lnTo>
                    <a:pt x="727" y="114"/>
                  </a:lnTo>
                  <a:lnTo>
                    <a:pt x="721" y="92"/>
                  </a:lnTo>
                  <a:lnTo>
                    <a:pt x="721" y="92"/>
                  </a:lnTo>
                  <a:lnTo>
                    <a:pt x="719" y="84"/>
                  </a:lnTo>
                  <a:lnTo>
                    <a:pt x="714" y="77"/>
                  </a:lnTo>
                  <a:lnTo>
                    <a:pt x="710" y="69"/>
                  </a:lnTo>
                  <a:lnTo>
                    <a:pt x="705" y="64"/>
                  </a:lnTo>
                  <a:lnTo>
                    <a:pt x="699" y="59"/>
                  </a:lnTo>
                  <a:lnTo>
                    <a:pt x="693" y="55"/>
                  </a:lnTo>
                  <a:lnTo>
                    <a:pt x="686" y="52"/>
                  </a:lnTo>
                  <a:lnTo>
                    <a:pt x="679" y="49"/>
                  </a:lnTo>
                  <a:lnTo>
                    <a:pt x="664" y="46"/>
                  </a:lnTo>
                  <a:lnTo>
                    <a:pt x="647" y="43"/>
                  </a:lnTo>
                  <a:lnTo>
                    <a:pt x="631" y="42"/>
                  </a:lnTo>
                  <a:lnTo>
                    <a:pt x="615" y="42"/>
                  </a:lnTo>
                  <a:lnTo>
                    <a:pt x="605" y="42"/>
                  </a:lnTo>
                  <a:lnTo>
                    <a:pt x="605" y="42"/>
                  </a:lnTo>
                  <a:lnTo>
                    <a:pt x="530" y="41"/>
                  </a:lnTo>
                  <a:lnTo>
                    <a:pt x="528" y="40"/>
                  </a:lnTo>
                  <a:lnTo>
                    <a:pt x="528" y="40"/>
                  </a:lnTo>
                  <a:lnTo>
                    <a:pt x="476" y="39"/>
                  </a:lnTo>
                  <a:lnTo>
                    <a:pt x="424" y="39"/>
                  </a:lnTo>
                  <a:lnTo>
                    <a:pt x="424" y="39"/>
                  </a:lnTo>
                  <a:lnTo>
                    <a:pt x="374" y="39"/>
                  </a:lnTo>
                  <a:lnTo>
                    <a:pt x="329" y="41"/>
                  </a:lnTo>
                  <a:lnTo>
                    <a:pt x="324" y="42"/>
                  </a:lnTo>
                  <a:lnTo>
                    <a:pt x="323" y="47"/>
                  </a:lnTo>
                  <a:lnTo>
                    <a:pt x="323" y="47"/>
                  </a:lnTo>
                  <a:lnTo>
                    <a:pt x="320" y="66"/>
                  </a:lnTo>
                  <a:lnTo>
                    <a:pt x="316" y="87"/>
                  </a:lnTo>
                  <a:lnTo>
                    <a:pt x="308" y="126"/>
                  </a:lnTo>
                  <a:lnTo>
                    <a:pt x="308" y="127"/>
                  </a:lnTo>
                  <a:lnTo>
                    <a:pt x="308" y="127"/>
                  </a:lnTo>
                  <a:lnTo>
                    <a:pt x="302" y="153"/>
                  </a:lnTo>
                  <a:lnTo>
                    <a:pt x="302" y="153"/>
                  </a:lnTo>
                  <a:lnTo>
                    <a:pt x="300" y="162"/>
                  </a:lnTo>
                  <a:lnTo>
                    <a:pt x="298" y="168"/>
                  </a:lnTo>
                  <a:lnTo>
                    <a:pt x="292" y="178"/>
                  </a:lnTo>
                  <a:lnTo>
                    <a:pt x="292" y="178"/>
                  </a:lnTo>
                  <a:lnTo>
                    <a:pt x="287" y="184"/>
                  </a:lnTo>
                  <a:lnTo>
                    <a:pt x="283" y="193"/>
                  </a:lnTo>
                  <a:lnTo>
                    <a:pt x="283" y="193"/>
                  </a:lnTo>
                  <a:lnTo>
                    <a:pt x="274" y="214"/>
                  </a:lnTo>
                  <a:lnTo>
                    <a:pt x="274" y="214"/>
                  </a:lnTo>
                  <a:lnTo>
                    <a:pt x="267" y="232"/>
                  </a:lnTo>
                  <a:lnTo>
                    <a:pt x="266" y="234"/>
                  </a:lnTo>
                  <a:lnTo>
                    <a:pt x="267" y="235"/>
                  </a:lnTo>
                  <a:lnTo>
                    <a:pt x="267" y="235"/>
                  </a:lnTo>
                  <a:lnTo>
                    <a:pt x="268" y="239"/>
                  </a:lnTo>
                  <a:lnTo>
                    <a:pt x="267" y="245"/>
                  </a:lnTo>
                  <a:lnTo>
                    <a:pt x="266" y="248"/>
                  </a:lnTo>
                  <a:lnTo>
                    <a:pt x="264" y="252"/>
                  </a:lnTo>
                  <a:lnTo>
                    <a:pt x="264" y="252"/>
                  </a:lnTo>
                  <a:lnTo>
                    <a:pt x="262" y="255"/>
                  </a:lnTo>
                  <a:lnTo>
                    <a:pt x="258" y="256"/>
                  </a:lnTo>
                  <a:lnTo>
                    <a:pt x="254" y="258"/>
                  </a:lnTo>
                  <a:lnTo>
                    <a:pt x="250" y="258"/>
                  </a:lnTo>
                  <a:lnTo>
                    <a:pt x="248" y="258"/>
                  </a:lnTo>
                  <a:lnTo>
                    <a:pt x="248" y="258"/>
                  </a:lnTo>
                  <a:lnTo>
                    <a:pt x="248" y="258"/>
                  </a:lnTo>
                  <a:lnTo>
                    <a:pt x="245" y="258"/>
                  </a:lnTo>
                  <a:lnTo>
                    <a:pt x="245" y="258"/>
                  </a:lnTo>
                  <a:lnTo>
                    <a:pt x="241" y="258"/>
                  </a:lnTo>
                  <a:lnTo>
                    <a:pt x="241" y="258"/>
                  </a:lnTo>
                  <a:lnTo>
                    <a:pt x="240" y="258"/>
                  </a:lnTo>
                  <a:lnTo>
                    <a:pt x="240" y="258"/>
                  </a:lnTo>
                  <a:lnTo>
                    <a:pt x="208" y="255"/>
                  </a:lnTo>
                  <a:lnTo>
                    <a:pt x="208" y="255"/>
                  </a:lnTo>
                  <a:lnTo>
                    <a:pt x="175" y="252"/>
                  </a:lnTo>
                  <a:lnTo>
                    <a:pt x="157" y="251"/>
                  </a:lnTo>
                  <a:lnTo>
                    <a:pt x="140" y="250"/>
                  </a:lnTo>
                  <a:lnTo>
                    <a:pt x="140" y="250"/>
                  </a:lnTo>
                  <a:lnTo>
                    <a:pt x="127" y="251"/>
                  </a:lnTo>
                  <a:lnTo>
                    <a:pt x="113" y="252"/>
                  </a:lnTo>
                  <a:lnTo>
                    <a:pt x="101" y="254"/>
                  </a:lnTo>
                  <a:lnTo>
                    <a:pt x="91" y="256"/>
                  </a:lnTo>
                  <a:lnTo>
                    <a:pt x="80" y="259"/>
                  </a:lnTo>
                  <a:lnTo>
                    <a:pt x="72" y="264"/>
                  </a:lnTo>
                  <a:lnTo>
                    <a:pt x="65" y="268"/>
                  </a:lnTo>
                  <a:lnTo>
                    <a:pt x="58" y="275"/>
                  </a:lnTo>
                  <a:lnTo>
                    <a:pt x="58" y="275"/>
                  </a:lnTo>
                  <a:lnTo>
                    <a:pt x="53" y="280"/>
                  </a:lnTo>
                  <a:lnTo>
                    <a:pt x="49" y="286"/>
                  </a:lnTo>
                  <a:lnTo>
                    <a:pt x="46" y="292"/>
                  </a:lnTo>
                  <a:lnTo>
                    <a:pt x="44" y="298"/>
                  </a:lnTo>
                  <a:lnTo>
                    <a:pt x="42" y="306"/>
                  </a:lnTo>
                  <a:lnTo>
                    <a:pt x="41" y="314"/>
                  </a:lnTo>
                  <a:lnTo>
                    <a:pt x="40" y="322"/>
                  </a:lnTo>
                  <a:lnTo>
                    <a:pt x="40" y="332"/>
                  </a:lnTo>
                  <a:lnTo>
                    <a:pt x="41" y="368"/>
                  </a:lnTo>
                  <a:lnTo>
                    <a:pt x="41" y="368"/>
                  </a:lnTo>
                  <a:lnTo>
                    <a:pt x="44" y="483"/>
                  </a:lnTo>
                  <a:lnTo>
                    <a:pt x="46" y="541"/>
                  </a:lnTo>
                  <a:lnTo>
                    <a:pt x="46" y="599"/>
                  </a:lnTo>
                  <a:lnTo>
                    <a:pt x="46" y="599"/>
                  </a:lnTo>
                  <a:lnTo>
                    <a:pt x="46" y="658"/>
                  </a:lnTo>
                  <a:lnTo>
                    <a:pt x="48" y="720"/>
                  </a:lnTo>
                  <a:lnTo>
                    <a:pt x="50" y="783"/>
                  </a:lnTo>
                  <a:lnTo>
                    <a:pt x="53" y="850"/>
                  </a:lnTo>
                  <a:lnTo>
                    <a:pt x="53" y="850"/>
                  </a:lnTo>
                  <a:lnTo>
                    <a:pt x="55" y="893"/>
                  </a:lnTo>
                  <a:lnTo>
                    <a:pt x="55" y="893"/>
                  </a:lnTo>
                  <a:lnTo>
                    <a:pt x="56" y="932"/>
                  </a:lnTo>
                  <a:lnTo>
                    <a:pt x="59" y="972"/>
                  </a:lnTo>
                  <a:lnTo>
                    <a:pt x="59" y="972"/>
                  </a:lnTo>
                  <a:lnTo>
                    <a:pt x="59" y="985"/>
                  </a:lnTo>
                  <a:lnTo>
                    <a:pt x="59" y="996"/>
                  </a:lnTo>
                  <a:lnTo>
                    <a:pt x="56" y="1019"/>
                  </a:lnTo>
                  <a:lnTo>
                    <a:pt x="56" y="1019"/>
                  </a:lnTo>
                  <a:lnTo>
                    <a:pt x="53" y="1035"/>
                  </a:lnTo>
                  <a:lnTo>
                    <a:pt x="52" y="1052"/>
                  </a:lnTo>
                  <a:lnTo>
                    <a:pt x="52" y="1052"/>
                  </a:lnTo>
                  <a:lnTo>
                    <a:pt x="52" y="1053"/>
                  </a:lnTo>
                  <a:lnTo>
                    <a:pt x="52" y="1053"/>
                  </a:lnTo>
                  <a:lnTo>
                    <a:pt x="53" y="1076"/>
                  </a:lnTo>
                  <a:lnTo>
                    <a:pt x="56" y="1097"/>
                  </a:lnTo>
                  <a:lnTo>
                    <a:pt x="58" y="1106"/>
                  </a:lnTo>
                  <a:lnTo>
                    <a:pt x="61" y="1115"/>
                  </a:lnTo>
                  <a:lnTo>
                    <a:pt x="65" y="1123"/>
                  </a:lnTo>
                  <a:lnTo>
                    <a:pt x="69" y="1132"/>
                  </a:lnTo>
                  <a:lnTo>
                    <a:pt x="73" y="1139"/>
                  </a:lnTo>
                  <a:lnTo>
                    <a:pt x="79" y="1145"/>
                  </a:lnTo>
                  <a:lnTo>
                    <a:pt x="85" y="1151"/>
                  </a:lnTo>
                  <a:lnTo>
                    <a:pt x="93" y="1157"/>
                  </a:lnTo>
                  <a:lnTo>
                    <a:pt x="101" y="1162"/>
                  </a:lnTo>
                  <a:lnTo>
                    <a:pt x="110" y="1166"/>
                  </a:lnTo>
                  <a:lnTo>
                    <a:pt x="122" y="1169"/>
                  </a:lnTo>
                  <a:lnTo>
                    <a:pt x="133" y="1171"/>
                  </a:lnTo>
                  <a:lnTo>
                    <a:pt x="133" y="1171"/>
                  </a:lnTo>
                  <a:lnTo>
                    <a:pt x="175" y="1178"/>
                  </a:lnTo>
                  <a:lnTo>
                    <a:pt x="211" y="1183"/>
                  </a:lnTo>
                  <a:lnTo>
                    <a:pt x="246" y="1186"/>
                  </a:lnTo>
                  <a:lnTo>
                    <a:pt x="279" y="1186"/>
                  </a:lnTo>
                  <a:lnTo>
                    <a:pt x="279" y="1186"/>
                  </a:lnTo>
                  <a:lnTo>
                    <a:pt x="311" y="1187"/>
                  </a:lnTo>
                  <a:lnTo>
                    <a:pt x="342" y="1188"/>
                  </a:lnTo>
                  <a:lnTo>
                    <a:pt x="342" y="1188"/>
                  </a:lnTo>
                  <a:lnTo>
                    <a:pt x="376" y="1189"/>
                  </a:lnTo>
                  <a:lnTo>
                    <a:pt x="409" y="1190"/>
                  </a:lnTo>
                  <a:lnTo>
                    <a:pt x="409" y="1190"/>
                  </a:lnTo>
                  <a:lnTo>
                    <a:pt x="440" y="1189"/>
                  </a:lnTo>
                  <a:lnTo>
                    <a:pt x="440" y="1189"/>
                  </a:lnTo>
                  <a:lnTo>
                    <a:pt x="472" y="1187"/>
                  </a:lnTo>
                  <a:lnTo>
                    <a:pt x="504" y="1184"/>
                  </a:lnTo>
                  <a:lnTo>
                    <a:pt x="504" y="1184"/>
                  </a:lnTo>
                  <a:lnTo>
                    <a:pt x="552" y="1180"/>
                  </a:lnTo>
                  <a:lnTo>
                    <a:pt x="576" y="1178"/>
                  </a:lnTo>
                  <a:lnTo>
                    <a:pt x="599" y="1178"/>
                  </a:lnTo>
                  <a:lnTo>
                    <a:pt x="599" y="1178"/>
                  </a:lnTo>
                  <a:lnTo>
                    <a:pt x="612" y="1178"/>
                  </a:lnTo>
                  <a:lnTo>
                    <a:pt x="612" y="1178"/>
                  </a:lnTo>
                  <a:lnTo>
                    <a:pt x="691" y="1179"/>
                  </a:lnTo>
                  <a:lnTo>
                    <a:pt x="784" y="1180"/>
                  </a:lnTo>
                  <a:lnTo>
                    <a:pt x="784" y="1180"/>
                  </a:lnTo>
                  <a:lnTo>
                    <a:pt x="873" y="1179"/>
                  </a:lnTo>
                  <a:lnTo>
                    <a:pt x="880" y="1179"/>
                  </a:lnTo>
                  <a:lnTo>
                    <a:pt x="880" y="1179"/>
                  </a:lnTo>
                  <a:lnTo>
                    <a:pt x="976" y="1179"/>
                  </a:lnTo>
                  <a:lnTo>
                    <a:pt x="976" y="1179"/>
                  </a:lnTo>
                  <a:lnTo>
                    <a:pt x="1009" y="1179"/>
                  </a:lnTo>
                  <a:lnTo>
                    <a:pt x="1011" y="1179"/>
                  </a:lnTo>
                  <a:lnTo>
                    <a:pt x="1011" y="1179"/>
                  </a:lnTo>
                  <a:lnTo>
                    <a:pt x="1041" y="1179"/>
                  </a:lnTo>
                  <a:lnTo>
                    <a:pt x="1041" y="1179"/>
                  </a:lnTo>
                  <a:lnTo>
                    <a:pt x="1084" y="1180"/>
                  </a:lnTo>
                  <a:lnTo>
                    <a:pt x="1107" y="1181"/>
                  </a:lnTo>
                  <a:lnTo>
                    <a:pt x="1130" y="1184"/>
                  </a:lnTo>
                  <a:lnTo>
                    <a:pt x="1130" y="1184"/>
                  </a:lnTo>
                  <a:lnTo>
                    <a:pt x="1159" y="1187"/>
                  </a:lnTo>
                  <a:lnTo>
                    <a:pt x="1174" y="1188"/>
                  </a:lnTo>
                  <a:lnTo>
                    <a:pt x="1189" y="1188"/>
                  </a:lnTo>
                  <a:lnTo>
                    <a:pt x="1189" y="1188"/>
                  </a:lnTo>
                  <a:lnTo>
                    <a:pt x="1208" y="1188"/>
                  </a:lnTo>
                  <a:lnTo>
                    <a:pt x="1208" y="1188"/>
                  </a:lnTo>
                  <a:lnTo>
                    <a:pt x="1210" y="1188"/>
                  </a:lnTo>
                  <a:lnTo>
                    <a:pt x="1210" y="1188"/>
                  </a:lnTo>
                  <a:lnTo>
                    <a:pt x="1219" y="1188"/>
                  </a:lnTo>
                  <a:lnTo>
                    <a:pt x="1219" y="1188"/>
                  </a:lnTo>
                  <a:lnTo>
                    <a:pt x="1237" y="1189"/>
                  </a:lnTo>
                  <a:lnTo>
                    <a:pt x="1237" y="1189"/>
                  </a:lnTo>
                  <a:lnTo>
                    <a:pt x="1248" y="1188"/>
                  </a:lnTo>
                  <a:lnTo>
                    <a:pt x="1255" y="1187"/>
                  </a:lnTo>
                  <a:lnTo>
                    <a:pt x="1260" y="1185"/>
                  </a:lnTo>
                  <a:lnTo>
                    <a:pt x="1262" y="1183"/>
                  </a:lnTo>
                  <a:lnTo>
                    <a:pt x="1262" y="1183"/>
                  </a:lnTo>
                  <a:lnTo>
                    <a:pt x="1265" y="1178"/>
                  </a:lnTo>
                  <a:lnTo>
                    <a:pt x="1268" y="1176"/>
                  </a:lnTo>
                  <a:lnTo>
                    <a:pt x="1272" y="1174"/>
                  </a:lnTo>
                  <a:lnTo>
                    <a:pt x="1276" y="1173"/>
                  </a:lnTo>
                  <a:lnTo>
                    <a:pt x="1276" y="1173"/>
                  </a:lnTo>
                  <a:lnTo>
                    <a:pt x="1281" y="1174"/>
                  </a:lnTo>
                  <a:lnTo>
                    <a:pt x="1287" y="1176"/>
                  </a:lnTo>
                  <a:lnTo>
                    <a:pt x="1291" y="1179"/>
                  </a:lnTo>
                  <a:lnTo>
                    <a:pt x="1294" y="1184"/>
                  </a:lnTo>
                  <a:lnTo>
                    <a:pt x="1294" y="1184"/>
                  </a:lnTo>
                  <a:lnTo>
                    <a:pt x="1295" y="1188"/>
                  </a:lnTo>
                  <a:lnTo>
                    <a:pt x="1296" y="1192"/>
                  </a:lnTo>
                  <a:lnTo>
                    <a:pt x="1295" y="1196"/>
                  </a:lnTo>
                  <a:lnTo>
                    <a:pt x="1293" y="1200"/>
                  </a:lnTo>
                  <a:lnTo>
                    <a:pt x="1293" y="1200"/>
                  </a:lnTo>
                  <a:lnTo>
                    <a:pt x="1290" y="1204"/>
                  </a:lnTo>
                  <a:lnTo>
                    <a:pt x="1287" y="1208"/>
                  </a:lnTo>
                  <a:lnTo>
                    <a:pt x="1279" y="1215"/>
                  </a:lnTo>
                  <a:lnTo>
                    <a:pt x="1270" y="1219"/>
                  </a:lnTo>
                  <a:lnTo>
                    <a:pt x="1261" y="1223"/>
                  </a:lnTo>
                  <a:lnTo>
                    <a:pt x="1251" y="1225"/>
                  </a:lnTo>
                  <a:lnTo>
                    <a:pt x="1241" y="1226"/>
                  </a:lnTo>
                  <a:lnTo>
                    <a:pt x="1221" y="1227"/>
                  </a:lnTo>
                  <a:lnTo>
                    <a:pt x="1221" y="122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4" name="Freeform 1010"/>
            <p:cNvSpPr/>
            <p:nvPr/>
          </p:nvSpPr>
          <p:spPr bwMode="auto">
            <a:xfrm>
              <a:off x="4127500" y="2363788"/>
              <a:ext cx="822325" cy="422275"/>
            </a:xfrm>
            <a:custGeom>
              <a:avLst/>
              <a:gdLst/>
              <a:ahLst/>
              <a:cxnLst>
                <a:cxn ang="0">
                  <a:pos x="1224" y="794"/>
                </a:cxn>
                <a:cxn ang="0">
                  <a:pos x="1217" y="774"/>
                </a:cxn>
                <a:cxn ang="0">
                  <a:pos x="1226" y="760"/>
                </a:cxn>
                <a:cxn ang="0">
                  <a:pos x="1240" y="724"/>
                </a:cxn>
                <a:cxn ang="0">
                  <a:pos x="1256" y="649"/>
                </a:cxn>
                <a:cxn ang="0">
                  <a:pos x="1286" y="584"/>
                </a:cxn>
                <a:cxn ang="0">
                  <a:pos x="1313" y="525"/>
                </a:cxn>
                <a:cxn ang="0">
                  <a:pos x="1351" y="435"/>
                </a:cxn>
                <a:cxn ang="0">
                  <a:pos x="1404" y="353"/>
                </a:cxn>
                <a:cxn ang="0">
                  <a:pos x="1460" y="252"/>
                </a:cxn>
                <a:cxn ang="0">
                  <a:pos x="1509" y="131"/>
                </a:cxn>
                <a:cxn ang="0">
                  <a:pos x="1516" y="71"/>
                </a:cxn>
                <a:cxn ang="0">
                  <a:pos x="1506" y="49"/>
                </a:cxn>
                <a:cxn ang="0">
                  <a:pos x="1465" y="35"/>
                </a:cxn>
                <a:cxn ang="0">
                  <a:pos x="1425" y="37"/>
                </a:cxn>
                <a:cxn ang="0">
                  <a:pos x="781" y="47"/>
                </a:cxn>
                <a:cxn ang="0">
                  <a:pos x="307" y="65"/>
                </a:cxn>
                <a:cxn ang="0">
                  <a:pos x="295" y="101"/>
                </a:cxn>
                <a:cxn ang="0">
                  <a:pos x="257" y="189"/>
                </a:cxn>
                <a:cxn ang="0">
                  <a:pos x="245" y="243"/>
                </a:cxn>
                <a:cxn ang="0">
                  <a:pos x="228" y="311"/>
                </a:cxn>
                <a:cxn ang="0">
                  <a:pos x="196" y="371"/>
                </a:cxn>
                <a:cxn ang="0">
                  <a:pos x="150" y="466"/>
                </a:cxn>
                <a:cxn ang="0">
                  <a:pos x="135" y="518"/>
                </a:cxn>
                <a:cxn ang="0">
                  <a:pos x="104" y="613"/>
                </a:cxn>
                <a:cxn ang="0">
                  <a:pos x="74" y="660"/>
                </a:cxn>
                <a:cxn ang="0">
                  <a:pos x="52" y="709"/>
                </a:cxn>
                <a:cxn ang="0">
                  <a:pos x="36" y="756"/>
                </a:cxn>
                <a:cxn ang="0">
                  <a:pos x="32" y="773"/>
                </a:cxn>
                <a:cxn ang="0">
                  <a:pos x="17" y="780"/>
                </a:cxn>
                <a:cxn ang="0">
                  <a:pos x="4" y="774"/>
                </a:cxn>
                <a:cxn ang="0">
                  <a:pos x="0" y="762"/>
                </a:cxn>
                <a:cxn ang="0">
                  <a:pos x="13" y="713"/>
                </a:cxn>
                <a:cxn ang="0">
                  <a:pos x="42" y="646"/>
                </a:cxn>
                <a:cxn ang="0">
                  <a:pos x="79" y="583"/>
                </a:cxn>
                <a:cxn ang="0">
                  <a:pos x="98" y="520"/>
                </a:cxn>
                <a:cxn ang="0">
                  <a:pos x="128" y="431"/>
                </a:cxn>
                <a:cxn ang="0">
                  <a:pos x="164" y="359"/>
                </a:cxn>
                <a:cxn ang="0">
                  <a:pos x="198" y="289"/>
                </a:cxn>
                <a:cxn ang="0">
                  <a:pos x="212" y="219"/>
                </a:cxn>
                <a:cxn ang="0">
                  <a:pos x="237" y="133"/>
                </a:cxn>
                <a:cxn ang="0">
                  <a:pos x="265" y="77"/>
                </a:cxn>
                <a:cxn ang="0">
                  <a:pos x="276" y="43"/>
                </a:cxn>
                <a:cxn ang="0">
                  <a:pos x="303" y="24"/>
                </a:cxn>
                <a:cxn ang="0">
                  <a:pos x="375" y="18"/>
                </a:cxn>
                <a:cxn ang="0">
                  <a:pos x="411" y="13"/>
                </a:cxn>
                <a:cxn ang="0">
                  <a:pos x="479" y="13"/>
                </a:cxn>
                <a:cxn ang="0">
                  <a:pos x="668" y="15"/>
                </a:cxn>
                <a:cxn ang="0">
                  <a:pos x="1159" y="4"/>
                </a:cxn>
                <a:cxn ang="0">
                  <a:pos x="1375" y="1"/>
                </a:cxn>
                <a:cxn ang="0">
                  <a:pos x="1481" y="2"/>
                </a:cxn>
                <a:cxn ang="0">
                  <a:pos x="1535" y="17"/>
                </a:cxn>
                <a:cxn ang="0">
                  <a:pos x="1547" y="34"/>
                </a:cxn>
                <a:cxn ang="0">
                  <a:pos x="1550" y="109"/>
                </a:cxn>
                <a:cxn ang="0">
                  <a:pos x="1516" y="216"/>
                </a:cxn>
                <a:cxn ang="0">
                  <a:pos x="1472" y="303"/>
                </a:cxn>
                <a:cxn ang="0">
                  <a:pos x="1406" y="412"/>
                </a:cxn>
                <a:cxn ang="0">
                  <a:pos x="1362" y="503"/>
                </a:cxn>
                <a:cxn ang="0">
                  <a:pos x="1315" y="608"/>
                </a:cxn>
                <a:cxn ang="0">
                  <a:pos x="1277" y="715"/>
                </a:cxn>
                <a:cxn ang="0">
                  <a:pos x="1261" y="773"/>
                </a:cxn>
                <a:cxn ang="0">
                  <a:pos x="1244" y="796"/>
                </a:cxn>
              </a:cxnLst>
              <a:rect l="0" t="0" r="r" b="b"/>
              <a:pathLst>
                <a:path w="1553" h="798">
                  <a:moveTo>
                    <a:pt x="1235" y="798"/>
                  </a:moveTo>
                  <a:lnTo>
                    <a:pt x="1235" y="798"/>
                  </a:lnTo>
                  <a:lnTo>
                    <a:pt x="1229" y="797"/>
                  </a:lnTo>
                  <a:lnTo>
                    <a:pt x="1226" y="796"/>
                  </a:lnTo>
                  <a:lnTo>
                    <a:pt x="1224" y="794"/>
                  </a:lnTo>
                  <a:lnTo>
                    <a:pt x="1220" y="792"/>
                  </a:lnTo>
                  <a:lnTo>
                    <a:pt x="1219" y="789"/>
                  </a:lnTo>
                  <a:lnTo>
                    <a:pt x="1217" y="786"/>
                  </a:lnTo>
                  <a:lnTo>
                    <a:pt x="1217" y="781"/>
                  </a:lnTo>
                  <a:lnTo>
                    <a:pt x="1217" y="774"/>
                  </a:lnTo>
                  <a:lnTo>
                    <a:pt x="1217" y="774"/>
                  </a:lnTo>
                  <a:lnTo>
                    <a:pt x="1218" y="770"/>
                  </a:lnTo>
                  <a:lnTo>
                    <a:pt x="1219" y="766"/>
                  </a:lnTo>
                  <a:lnTo>
                    <a:pt x="1222" y="763"/>
                  </a:lnTo>
                  <a:lnTo>
                    <a:pt x="1226" y="760"/>
                  </a:lnTo>
                  <a:lnTo>
                    <a:pt x="1228" y="759"/>
                  </a:lnTo>
                  <a:lnTo>
                    <a:pt x="1229" y="757"/>
                  </a:lnTo>
                  <a:lnTo>
                    <a:pt x="1229" y="757"/>
                  </a:lnTo>
                  <a:lnTo>
                    <a:pt x="1235" y="741"/>
                  </a:lnTo>
                  <a:lnTo>
                    <a:pt x="1240" y="724"/>
                  </a:lnTo>
                  <a:lnTo>
                    <a:pt x="1244" y="705"/>
                  </a:lnTo>
                  <a:lnTo>
                    <a:pt x="1248" y="686"/>
                  </a:lnTo>
                  <a:lnTo>
                    <a:pt x="1248" y="686"/>
                  </a:lnTo>
                  <a:lnTo>
                    <a:pt x="1251" y="667"/>
                  </a:lnTo>
                  <a:lnTo>
                    <a:pt x="1256" y="649"/>
                  </a:lnTo>
                  <a:lnTo>
                    <a:pt x="1256" y="649"/>
                  </a:lnTo>
                  <a:lnTo>
                    <a:pt x="1262" y="632"/>
                  </a:lnTo>
                  <a:lnTo>
                    <a:pt x="1269" y="616"/>
                  </a:lnTo>
                  <a:lnTo>
                    <a:pt x="1277" y="599"/>
                  </a:lnTo>
                  <a:lnTo>
                    <a:pt x="1286" y="584"/>
                  </a:lnTo>
                  <a:lnTo>
                    <a:pt x="1286" y="584"/>
                  </a:lnTo>
                  <a:lnTo>
                    <a:pt x="1294" y="566"/>
                  </a:lnTo>
                  <a:lnTo>
                    <a:pt x="1302" y="549"/>
                  </a:lnTo>
                  <a:lnTo>
                    <a:pt x="1302" y="549"/>
                  </a:lnTo>
                  <a:lnTo>
                    <a:pt x="1313" y="525"/>
                  </a:lnTo>
                  <a:lnTo>
                    <a:pt x="1323" y="500"/>
                  </a:lnTo>
                  <a:lnTo>
                    <a:pt x="1323" y="500"/>
                  </a:lnTo>
                  <a:lnTo>
                    <a:pt x="1336" y="468"/>
                  </a:lnTo>
                  <a:lnTo>
                    <a:pt x="1351" y="435"/>
                  </a:lnTo>
                  <a:lnTo>
                    <a:pt x="1351" y="435"/>
                  </a:lnTo>
                  <a:lnTo>
                    <a:pt x="1359" y="421"/>
                  </a:lnTo>
                  <a:lnTo>
                    <a:pt x="1368" y="405"/>
                  </a:lnTo>
                  <a:lnTo>
                    <a:pt x="1387" y="377"/>
                  </a:lnTo>
                  <a:lnTo>
                    <a:pt x="1387" y="377"/>
                  </a:lnTo>
                  <a:lnTo>
                    <a:pt x="1404" y="353"/>
                  </a:lnTo>
                  <a:lnTo>
                    <a:pt x="1411" y="340"/>
                  </a:lnTo>
                  <a:lnTo>
                    <a:pt x="1419" y="328"/>
                  </a:lnTo>
                  <a:lnTo>
                    <a:pt x="1430" y="307"/>
                  </a:lnTo>
                  <a:lnTo>
                    <a:pt x="1430" y="307"/>
                  </a:lnTo>
                  <a:lnTo>
                    <a:pt x="1460" y="252"/>
                  </a:lnTo>
                  <a:lnTo>
                    <a:pt x="1474" y="222"/>
                  </a:lnTo>
                  <a:lnTo>
                    <a:pt x="1488" y="192"/>
                  </a:lnTo>
                  <a:lnTo>
                    <a:pt x="1499" y="162"/>
                  </a:lnTo>
                  <a:lnTo>
                    <a:pt x="1504" y="146"/>
                  </a:lnTo>
                  <a:lnTo>
                    <a:pt x="1509" y="131"/>
                  </a:lnTo>
                  <a:lnTo>
                    <a:pt x="1512" y="116"/>
                  </a:lnTo>
                  <a:lnTo>
                    <a:pt x="1514" y="101"/>
                  </a:lnTo>
                  <a:lnTo>
                    <a:pt x="1515" y="85"/>
                  </a:lnTo>
                  <a:lnTo>
                    <a:pt x="1516" y="71"/>
                  </a:lnTo>
                  <a:lnTo>
                    <a:pt x="1516" y="71"/>
                  </a:lnTo>
                  <a:lnTo>
                    <a:pt x="1515" y="65"/>
                  </a:lnTo>
                  <a:lnTo>
                    <a:pt x="1514" y="60"/>
                  </a:lnTo>
                  <a:lnTo>
                    <a:pt x="1512" y="56"/>
                  </a:lnTo>
                  <a:lnTo>
                    <a:pt x="1510" y="52"/>
                  </a:lnTo>
                  <a:lnTo>
                    <a:pt x="1506" y="49"/>
                  </a:lnTo>
                  <a:lnTo>
                    <a:pt x="1503" y="46"/>
                  </a:lnTo>
                  <a:lnTo>
                    <a:pt x="1495" y="42"/>
                  </a:lnTo>
                  <a:lnTo>
                    <a:pt x="1486" y="38"/>
                  </a:lnTo>
                  <a:lnTo>
                    <a:pt x="1475" y="36"/>
                  </a:lnTo>
                  <a:lnTo>
                    <a:pt x="1465" y="35"/>
                  </a:lnTo>
                  <a:lnTo>
                    <a:pt x="1456" y="35"/>
                  </a:lnTo>
                  <a:lnTo>
                    <a:pt x="1456" y="35"/>
                  </a:lnTo>
                  <a:lnTo>
                    <a:pt x="1439" y="36"/>
                  </a:lnTo>
                  <a:lnTo>
                    <a:pt x="1425" y="37"/>
                  </a:lnTo>
                  <a:lnTo>
                    <a:pt x="1425" y="37"/>
                  </a:lnTo>
                  <a:lnTo>
                    <a:pt x="1404" y="37"/>
                  </a:lnTo>
                  <a:lnTo>
                    <a:pt x="1272" y="37"/>
                  </a:lnTo>
                  <a:lnTo>
                    <a:pt x="1272" y="37"/>
                  </a:lnTo>
                  <a:lnTo>
                    <a:pt x="1092" y="41"/>
                  </a:lnTo>
                  <a:lnTo>
                    <a:pt x="781" y="47"/>
                  </a:lnTo>
                  <a:lnTo>
                    <a:pt x="314" y="57"/>
                  </a:lnTo>
                  <a:lnTo>
                    <a:pt x="309" y="57"/>
                  </a:lnTo>
                  <a:lnTo>
                    <a:pt x="308" y="61"/>
                  </a:lnTo>
                  <a:lnTo>
                    <a:pt x="308" y="61"/>
                  </a:lnTo>
                  <a:lnTo>
                    <a:pt x="307" y="65"/>
                  </a:lnTo>
                  <a:lnTo>
                    <a:pt x="306" y="66"/>
                  </a:lnTo>
                  <a:lnTo>
                    <a:pt x="306" y="66"/>
                  </a:lnTo>
                  <a:lnTo>
                    <a:pt x="306" y="66"/>
                  </a:lnTo>
                  <a:lnTo>
                    <a:pt x="301" y="83"/>
                  </a:lnTo>
                  <a:lnTo>
                    <a:pt x="295" y="101"/>
                  </a:lnTo>
                  <a:lnTo>
                    <a:pt x="280" y="134"/>
                  </a:lnTo>
                  <a:lnTo>
                    <a:pt x="280" y="134"/>
                  </a:lnTo>
                  <a:lnTo>
                    <a:pt x="272" y="151"/>
                  </a:lnTo>
                  <a:lnTo>
                    <a:pt x="264" y="170"/>
                  </a:lnTo>
                  <a:lnTo>
                    <a:pt x="257" y="189"/>
                  </a:lnTo>
                  <a:lnTo>
                    <a:pt x="251" y="207"/>
                  </a:lnTo>
                  <a:lnTo>
                    <a:pt x="251" y="207"/>
                  </a:lnTo>
                  <a:lnTo>
                    <a:pt x="248" y="225"/>
                  </a:lnTo>
                  <a:lnTo>
                    <a:pt x="245" y="243"/>
                  </a:lnTo>
                  <a:lnTo>
                    <a:pt x="245" y="243"/>
                  </a:lnTo>
                  <a:lnTo>
                    <a:pt x="241" y="272"/>
                  </a:lnTo>
                  <a:lnTo>
                    <a:pt x="238" y="285"/>
                  </a:lnTo>
                  <a:lnTo>
                    <a:pt x="234" y="299"/>
                  </a:lnTo>
                  <a:lnTo>
                    <a:pt x="234" y="299"/>
                  </a:lnTo>
                  <a:lnTo>
                    <a:pt x="228" y="311"/>
                  </a:lnTo>
                  <a:lnTo>
                    <a:pt x="222" y="322"/>
                  </a:lnTo>
                  <a:lnTo>
                    <a:pt x="210" y="345"/>
                  </a:lnTo>
                  <a:lnTo>
                    <a:pt x="210" y="345"/>
                  </a:lnTo>
                  <a:lnTo>
                    <a:pt x="196" y="371"/>
                  </a:lnTo>
                  <a:lnTo>
                    <a:pt x="196" y="371"/>
                  </a:lnTo>
                  <a:lnTo>
                    <a:pt x="182" y="400"/>
                  </a:lnTo>
                  <a:lnTo>
                    <a:pt x="182" y="400"/>
                  </a:lnTo>
                  <a:lnTo>
                    <a:pt x="171" y="422"/>
                  </a:lnTo>
                  <a:lnTo>
                    <a:pt x="159" y="444"/>
                  </a:lnTo>
                  <a:lnTo>
                    <a:pt x="150" y="466"/>
                  </a:lnTo>
                  <a:lnTo>
                    <a:pt x="146" y="477"/>
                  </a:lnTo>
                  <a:lnTo>
                    <a:pt x="143" y="487"/>
                  </a:lnTo>
                  <a:lnTo>
                    <a:pt x="143" y="487"/>
                  </a:lnTo>
                  <a:lnTo>
                    <a:pt x="135" y="518"/>
                  </a:lnTo>
                  <a:lnTo>
                    <a:pt x="135" y="518"/>
                  </a:lnTo>
                  <a:lnTo>
                    <a:pt x="126" y="553"/>
                  </a:lnTo>
                  <a:lnTo>
                    <a:pt x="116" y="588"/>
                  </a:lnTo>
                  <a:lnTo>
                    <a:pt x="116" y="588"/>
                  </a:lnTo>
                  <a:lnTo>
                    <a:pt x="110" y="600"/>
                  </a:lnTo>
                  <a:lnTo>
                    <a:pt x="104" y="613"/>
                  </a:lnTo>
                  <a:lnTo>
                    <a:pt x="97" y="625"/>
                  </a:lnTo>
                  <a:lnTo>
                    <a:pt x="89" y="637"/>
                  </a:lnTo>
                  <a:lnTo>
                    <a:pt x="89" y="637"/>
                  </a:lnTo>
                  <a:lnTo>
                    <a:pt x="81" y="648"/>
                  </a:lnTo>
                  <a:lnTo>
                    <a:pt x="74" y="660"/>
                  </a:lnTo>
                  <a:lnTo>
                    <a:pt x="68" y="673"/>
                  </a:lnTo>
                  <a:lnTo>
                    <a:pt x="62" y="686"/>
                  </a:lnTo>
                  <a:lnTo>
                    <a:pt x="62" y="686"/>
                  </a:lnTo>
                  <a:lnTo>
                    <a:pt x="58" y="697"/>
                  </a:lnTo>
                  <a:lnTo>
                    <a:pt x="52" y="709"/>
                  </a:lnTo>
                  <a:lnTo>
                    <a:pt x="52" y="709"/>
                  </a:lnTo>
                  <a:lnTo>
                    <a:pt x="47" y="723"/>
                  </a:lnTo>
                  <a:lnTo>
                    <a:pt x="41" y="736"/>
                  </a:lnTo>
                  <a:lnTo>
                    <a:pt x="38" y="750"/>
                  </a:lnTo>
                  <a:lnTo>
                    <a:pt x="36" y="756"/>
                  </a:lnTo>
                  <a:lnTo>
                    <a:pt x="36" y="762"/>
                  </a:lnTo>
                  <a:lnTo>
                    <a:pt x="36" y="762"/>
                  </a:lnTo>
                  <a:lnTo>
                    <a:pt x="35" y="766"/>
                  </a:lnTo>
                  <a:lnTo>
                    <a:pt x="34" y="770"/>
                  </a:lnTo>
                  <a:lnTo>
                    <a:pt x="32" y="773"/>
                  </a:lnTo>
                  <a:lnTo>
                    <a:pt x="30" y="775"/>
                  </a:lnTo>
                  <a:lnTo>
                    <a:pt x="26" y="777"/>
                  </a:lnTo>
                  <a:lnTo>
                    <a:pt x="23" y="779"/>
                  </a:lnTo>
                  <a:lnTo>
                    <a:pt x="17" y="780"/>
                  </a:lnTo>
                  <a:lnTo>
                    <a:pt x="17" y="780"/>
                  </a:lnTo>
                  <a:lnTo>
                    <a:pt x="13" y="780"/>
                  </a:lnTo>
                  <a:lnTo>
                    <a:pt x="10" y="779"/>
                  </a:lnTo>
                  <a:lnTo>
                    <a:pt x="7" y="776"/>
                  </a:lnTo>
                  <a:lnTo>
                    <a:pt x="4" y="774"/>
                  </a:lnTo>
                  <a:lnTo>
                    <a:pt x="4" y="774"/>
                  </a:lnTo>
                  <a:lnTo>
                    <a:pt x="2" y="772"/>
                  </a:lnTo>
                  <a:lnTo>
                    <a:pt x="1" y="769"/>
                  </a:lnTo>
                  <a:lnTo>
                    <a:pt x="0" y="766"/>
                  </a:lnTo>
                  <a:lnTo>
                    <a:pt x="0" y="762"/>
                  </a:lnTo>
                  <a:lnTo>
                    <a:pt x="0" y="762"/>
                  </a:lnTo>
                  <a:lnTo>
                    <a:pt x="1" y="750"/>
                  </a:lnTo>
                  <a:lnTo>
                    <a:pt x="4" y="737"/>
                  </a:lnTo>
                  <a:lnTo>
                    <a:pt x="8" y="726"/>
                  </a:lnTo>
                  <a:lnTo>
                    <a:pt x="13" y="713"/>
                  </a:lnTo>
                  <a:lnTo>
                    <a:pt x="13" y="713"/>
                  </a:lnTo>
                  <a:lnTo>
                    <a:pt x="18" y="703"/>
                  </a:lnTo>
                  <a:lnTo>
                    <a:pt x="22" y="690"/>
                  </a:lnTo>
                  <a:lnTo>
                    <a:pt x="22" y="690"/>
                  </a:lnTo>
                  <a:lnTo>
                    <a:pt x="32" y="668"/>
                  </a:lnTo>
                  <a:lnTo>
                    <a:pt x="42" y="646"/>
                  </a:lnTo>
                  <a:lnTo>
                    <a:pt x="54" y="624"/>
                  </a:lnTo>
                  <a:lnTo>
                    <a:pt x="69" y="602"/>
                  </a:lnTo>
                  <a:lnTo>
                    <a:pt x="69" y="602"/>
                  </a:lnTo>
                  <a:lnTo>
                    <a:pt x="74" y="593"/>
                  </a:lnTo>
                  <a:lnTo>
                    <a:pt x="79" y="583"/>
                  </a:lnTo>
                  <a:lnTo>
                    <a:pt x="83" y="573"/>
                  </a:lnTo>
                  <a:lnTo>
                    <a:pt x="87" y="563"/>
                  </a:lnTo>
                  <a:lnTo>
                    <a:pt x="93" y="541"/>
                  </a:lnTo>
                  <a:lnTo>
                    <a:pt x="98" y="520"/>
                  </a:lnTo>
                  <a:lnTo>
                    <a:pt x="98" y="520"/>
                  </a:lnTo>
                  <a:lnTo>
                    <a:pt x="104" y="492"/>
                  </a:lnTo>
                  <a:lnTo>
                    <a:pt x="104" y="492"/>
                  </a:lnTo>
                  <a:lnTo>
                    <a:pt x="110" y="472"/>
                  </a:lnTo>
                  <a:lnTo>
                    <a:pt x="119" y="451"/>
                  </a:lnTo>
                  <a:lnTo>
                    <a:pt x="128" y="431"/>
                  </a:lnTo>
                  <a:lnTo>
                    <a:pt x="137" y="412"/>
                  </a:lnTo>
                  <a:lnTo>
                    <a:pt x="143" y="401"/>
                  </a:lnTo>
                  <a:lnTo>
                    <a:pt x="143" y="401"/>
                  </a:lnTo>
                  <a:lnTo>
                    <a:pt x="153" y="381"/>
                  </a:lnTo>
                  <a:lnTo>
                    <a:pt x="164" y="359"/>
                  </a:lnTo>
                  <a:lnTo>
                    <a:pt x="164" y="359"/>
                  </a:lnTo>
                  <a:lnTo>
                    <a:pt x="183" y="325"/>
                  </a:lnTo>
                  <a:lnTo>
                    <a:pt x="191" y="307"/>
                  </a:lnTo>
                  <a:lnTo>
                    <a:pt x="198" y="289"/>
                  </a:lnTo>
                  <a:lnTo>
                    <a:pt x="198" y="289"/>
                  </a:lnTo>
                  <a:lnTo>
                    <a:pt x="202" y="277"/>
                  </a:lnTo>
                  <a:lnTo>
                    <a:pt x="205" y="264"/>
                  </a:lnTo>
                  <a:lnTo>
                    <a:pt x="209" y="240"/>
                  </a:lnTo>
                  <a:lnTo>
                    <a:pt x="209" y="240"/>
                  </a:lnTo>
                  <a:lnTo>
                    <a:pt x="212" y="219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22" y="176"/>
                  </a:lnTo>
                  <a:lnTo>
                    <a:pt x="230" y="155"/>
                  </a:lnTo>
                  <a:lnTo>
                    <a:pt x="237" y="133"/>
                  </a:lnTo>
                  <a:lnTo>
                    <a:pt x="246" y="113"/>
                  </a:lnTo>
                  <a:lnTo>
                    <a:pt x="246" y="113"/>
                  </a:lnTo>
                  <a:lnTo>
                    <a:pt x="253" y="99"/>
                  </a:lnTo>
                  <a:lnTo>
                    <a:pt x="253" y="99"/>
                  </a:lnTo>
                  <a:lnTo>
                    <a:pt x="265" y="77"/>
                  </a:lnTo>
                  <a:lnTo>
                    <a:pt x="269" y="65"/>
                  </a:lnTo>
                  <a:lnTo>
                    <a:pt x="273" y="54"/>
                  </a:lnTo>
                  <a:lnTo>
                    <a:pt x="273" y="54"/>
                  </a:lnTo>
                  <a:lnTo>
                    <a:pt x="274" y="48"/>
                  </a:lnTo>
                  <a:lnTo>
                    <a:pt x="276" y="43"/>
                  </a:lnTo>
                  <a:lnTo>
                    <a:pt x="278" y="38"/>
                  </a:lnTo>
                  <a:lnTo>
                    <a:pt x="282" y="34"/>
                  </a:lnTo>
                  <a:lnTo>
                    <a:pt x="287" y="31"/>
                  </a:lnTo>
                  <a:lnTo>
                    <a:pt x="292" y="28"/>
                  </a:lnTo>
                  <a:lnTo>
                    <a:pt x="303" y="24"/>
                  </a:lnTo>
                  <a:lnTo>
                    <a:pt x="316" y="22"/>
                  </a:lnTo>
                  <a:lnTo>
                    <a:pt x="329" y="20"/>
                  </a:lnTo>
                  <a:lnTo>
                    <a:pt x="356" y="19"/>
                  </a:lnTo>
                  <a:lnTo>
                    <a:pt x="356" y="19"/>
                  </a:lnTo>
                  <a:lnTo>
                    <a:pt x="375" y="18"/>
                  </a:lnTo>
                  <a:lnTo>
                    <a:pt x="382" y="18"/>
                  </a:lnTo>
                  <a:lnTo>
                    <a:pt x="389" y="16"/>
                  </a:lnTo>
                  <a:lnTo>
                    <a:pt x="389" y="16"/>
                  </a:lnTo>
                  <a:lnTo>
                    <a:pt x="400" y="14"/>
                  </a:lnTo>
                  <a:lnTo>
                    <a:pt x="411" y="13"/>
                  </a:lnTo>
                  <a:lnTo>
                    <a:pt x="423" y="12"/>
                  </a:lnTo>
                  <a:lnTo>
                    <a:pt x="437" y="12"/>
                  </a:lnTo>
                  <a:lnTo>
                    <a:pt x="437" y="12"/>
                  </a:lnTo>
                  <a:lnTo>
                    <a:pt x="459" y="12"/>
                  </a:lnTo>
                  <a:lnTo>
                    <a:pt x="479" y="13"/>
                  </a:lnTo>
                  <a:lnTo>
                    <a:pt x="479" y="13"/>
                  </a:lnTo>
                  <a:lnTo>
                    <a:pt x="500" y="14"/>
                  </a:lnTo>
                  <a:lnTo>
                    <a:pt x="519" y="15"/>
                  </a:lnTo>
                  <a:lnTo>
                    <a:pt x="668" y="15"/>
                  </a:lnTo>
                  <a:lnTo>
                    <a:pt x="668" y="15"/>
                  </a:lnTo>
                  <a:lnTo>
                    <a:pt x="751" y="14"/>
                  </a:lnTo>
                  <a:lnTo>
                    <a:pt x="833" y="13"/>
                  </a:lnTo>
                  <a:lnTo>
                    <a:pt x="997" y="8"/>
                  </a:lnTo>
                  <a:lnTo>
                    <a:pt x="997" y="8"/>
                  </a:lnTo>
                  <a:lnTo>
                    <a:pt x="1159" y="4"/>
                  </a:lnTo>
                  <a:lnTo>
                    <a:pt x="1241" y="2"/>
                  </a:lnTo>
                  <a:lnTo>
                    <a:pt x="1323" y="2"/>
                  </a:lnTo>
                  <a:lnTo>
                    <a:pt x="1323" y="2"/>
                  </a:lnTo>
                  <a:lnTo>
                    <a:pt x="1375" y="1"/>
                  </a:lnTo>
                  <a:lnTo>
                    <a:pt x="1375" y="1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56" y="1"/>
                  </a:lnTo>
                  <a:lnTo>
                    <a:pt x="1481" y="2"/>
                  </a:lnTo>
                  <a:lnTo>
                    <a:pt x="1481" y="2"/>
                  </a:lnTo>
                  <a:lnTo>
                    <a:pt x="1496" y="3"/>
                  </a:lnTo>
                  <a:lnTo>
                    <a:pt x="1506" y="5"/>
                  </a:lnTo>
                  <a:lnTo>
                    <a:pt x="1517" y="7"/>
                  </a:lnTo>
                  <a:lnTo>
                    <a:pt x="1526" y="12"/>
                  </a:lnTo>
                  <a:lnTo>
                    <a:pt x="1535" y="17"/>
                  </a:lnTo>
                  <a:lnTo>
                    <a:pt x="1539" y="21"/>
                  </a:lnTo>
                  <a:lnTo>
                    <a:pt x="1542" y="25"/>
                  </a:lnTo>
                  <a:lnTo>
                    <a:pt x="1545" y="29"/>
                  </a:lnTo>
                  <a:lnTo>
                    <a:pt x="1547" y="34"/>
                  </a:lnTo>
                  <a:lnTo>
                    <a:pt x="1547" y="34"/>
                  </a:lnTo>
                  <a:lnTo>
                    <a:pt x="1550" y="49"/>
                  </a:lnTo>
                  <a:lnTo>
                    <a:pt x="1552" y="63"/>
                  </a:lnTo>
                  <a:lnTo>
                    <a:pt x="1553" y="78"/>
                  </a:lnTo>
                  <a:lnTo>
                    <a:pt x="1552" y="93"/>
                  </a:lnTo>
                  <a:lnTo>
                    <a:pt x="1550" y="109"/>
                  </a:lnTo>
                  <a:lnTo>
                    <a:pt x="1548" y="123"/>
                  </a:lnTo>
                  <a:lnTo>
                    <a:pt x="1544" y="139"/>
                  </a:lnTo>
                  <a:lnTo>
                    <a:pt x="1540" y="155"/>
                  </a:lnTo>
                  <a:lnTo>
                    <a:pt x="1528" y="186"/>
                  </a:lnTo>
                  <a:lnTo>
                    <a:pt x="1516" y="216"/>
                  </a:lnTo>
                  <a:lnTo>
                    <a:pt x="1502" y="244"/>
                  </a:lnTo>
                  <a:lnTo>
                    <a:pt x="1489" y="271"/>
                  </a:lnTo>
                  <a:lnTo>
                    <a:pt x="1486" y="277"/>
                  </a:lnTo>
                  <a:lnTo>
                    <a:pt x="1486" y="277"/>
                  </a:lnTo>
                  <a:lnTo>
                    <a:pt x="1472" y="303"/>
                  </a:lnTo>
                  <a:lnTo>
                    <a:pt x="1457" y="329"/>
                  </a:lnTo>
                  <a:lnTo>
                    <a:pt x="1427" y="378"/>
                  </a:lnTo>
                  <a:lnTo>
                    <a:pt x="1427" y="378"/>
                  </a:lnTo>
                  <a:lnTo>
                    <a:pt x="1406" y="412"/>
                  </a:lnTo>
                  <a:lnTo>
                    <a:pt x="1406" y="412"/>
                  </a:lnTo>
                  <a:lnTo>
                    <a:pt x="1393" y="433"/>
                  </a:lnTo>
                  <a:lnTo>
                    <a:pt x="1382" y="456"/>
                  </a:lnTo>
                  <a:lnTo>
                    <a:pt x="1372" y="479"/>
                  </a:lnTo>
                  <a:lnTo>
                    <a:pt x="1362" y="503"/>
                  </a:lnTo>
                  <a:lnTo>
                    <a:pt x="1362" y="503"/>
                  </a:lnTo>
                  <a:lnTo>
                    <a:pt x="1346" y="540"/>
                  </a:lnTo>
                  <a:lnTo>
                    <a:pt x="1346" y="540"/>
                  </a:lnTo>
                  <a:lnTo>
                    <a:pt x="1327" y="581"/>
                  </a:lnTo>
                  <a:lnTo>
                    <a:pt x="1327" y="581"/>
                  </a:lnTo>
                  <a:lnTo>
                    <a:pt x="1315" y="608"/>
                  </a:lnTo>
                  <a:lnTo>
                    <a:pt x="1302" y="633"/>
                  </a:lnTo>
                  <a:lnTo>
                    <a:pt x="1292" y="660"/>
                  </a:lnTo>
                  <a:lnTo>
                    <a:pt x="1284" y="689"/>
                  </a:lnTo>
                  <a:lnTo>
                    <a:pt x="1284" y="689"/>
                  </a:lnTo>
                  <a:lnTo>
                    <a:pt x="1277" y="715"/>
                  </a:lnTo>
                  <a:lnTo>
                    <a:pt x="1277" y="715"/>
                  </a:lnTo>
                  <a:lnTo>
                    <a:pt x="1272" y="735"/>
                  </a:lnTo>
                  <a:lnTo>
                    <a:pt x="1267" y="755"/>
                  </a:lnTo>
                  <a:lnTo>
                    <a:pt x="1264" y="765"/>
                  </a:lnTo>
                  <a:lnTo>
                    <a:pt x="1261" y="773"/>
                  </a:lnTo>
                  <a:lnTo>
                    <a:pt x="1256" y="783"/>
                  </a:lnTo>
                  <a:lnTo>
                    <a:pt x="1251" y="790"/>
                  </a:lnTo>
                  <a:lnTo>
                    <a:pt x="1251" y="790"/>
                  </a:lnTo>
                  <a:lnTo>
                    <a:pt x="1248" y="794"/>
                  </a:lnTo>
                  <a:lnTo>
                    <a:pt x="1244" y="796"/>
                  </a:lnTo>
                  <a:lnTo>
                    <a:pt x="1240" y="798"/>
                  </a:lnTo>
                  <a:lnTo>
                    <a:pt x="1235" y="798"/>
                  </a:lnTo>
                  <a:lnTo>
                    <a:pt x="1235" y="79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/>
          <a:srcRect t="17782" b="19280"/>
          <a:stretch>
            <a:fillRect/>
          </a:stretch>
        </p:blipFill>
        <p:spPr>
          <a:xfrm>
            <a:off x="527249" y="152400"/>
            <a:ext cx="11137501" cy="640080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4293078" y="876301"/>
            <a:ext cx="3605844" cy="924750"/>
            <a:chOff x="4293078" y="1244601"/>
            <a:chExt cx="3605844" cy="924750"/>
          </a:xfrm>
        </p:grpSpPr>
        <p:grpSp>
          <p:nvGrpSpPr>
            <p:cNvPr id="2" name="Group 4"/>
            <p:cNvGrpSpPr>
              <a:grpSpLocks noChangeAspect="1"/>
            </p:cNvGrpSpPr>
            <p:nvPr/>
          </p:nvGrpSpPr>
          <p:grpSpPr bwMode="auto">
            <a:xfrm>
              <a:off x="4293078" y="1244601"/>
              <a:ext cx="3605844" cy="924750"/>
              <a:chOff x="2364" y="234"/>
              <a:chExt cx="2556" cy="926"/>
            </a:xfrm>
            <a:solidFill>
              <a:schemeClr val="bg1"/>
            </a:solidFill>
          </p:grpSpPr>
          <p:sp>
            <p:nvSpPr>
              <p:cNvPr id="3" name="Freeform 5"/>
              <p:cNvSpPr>
                <a:spLocks noEditPoints="1"/>
              </p:cNvSpPr>
              <p:nvPr/>
            </p:nvSpPr>
            <p:spPr bwMode="auto">
              <a:xfrm>
                <a:off x="2364" y="234"/>
                <a:ext cx="2556" cy="926"/>
              </a:xfrm>
              <a:custGeom>
                <a:avLst/>
                <a:gdLst>
                  <a:gd name="T0" fmla="*/ 1057 w 1079"/>
                  <a:gd name="T1" fmla="*/ 96 h 389"/>
                  <a:gd name="T2" fmla="*/ 1077 w 1079"/>
                  <a:gd name="T3" fmla="*/ 44 h 389"/>
                  <a:gd name="T4" fmla="*/ 1072 w 1079"/>
                  <a:gd name="T5" fmla="*/ 26 h 389"/>
                  <a:gd name="T6" fmla="*/ 1065 w 1079"/>
                  <a:gd name="T7" fmla="*/ 18 h 389"/>
                  <a:gd name="T8" fmla="*/ 534 w 1079"/>
                  <a:gd name="T9" fmla="*/ 4 h 389"/>
                  <a:gd name="T10" fmla="*/ 272 w 1079"/>
                  <a:gd name="T11" fmla="*/ 1 h 389"/>
                  <a:gd name="T12" fmla="*/ 141 w 1079"/>
                  <a:gd name="T13" fmla="*/ 3 h 389"/>
                  <a:gd name="T14" fmla="*/ 9 w 1079"/>
                  <a:gd name="T15" fmla="*/ 11 h 389"/>
                  <a:gd name="T16" fmla="*/ 7 w 1079"/>
                  <a:gd name="T17" fmla="*/ 16 h 389"/>
                  <a:gd name="T18" fmla="*/ 1 w 1079"/>
                  <a:gd name="T19" fmla="*/ 24 h 389"/>
                  <a:gd name="T20" fmla="*/ 17 w 1079"/>
                  <a:gd name="T21" fmla="*/ 61 h 389"/>
                  <a:gd name="T22" fmla="*/ 37 w 1079"/>
                  <a:gd name="T23" fmla="*/ 107 h 389"/>
                  <a:gd name="T24" fmla="*/ 73 w 1079"/>
                  <a:gd name="T25" fmla="*/ 193 h 389"/>
                  <a:gd name="T26" fmla="*/ 73 w 1079"/>
                  <a:gd name="T27" fmla="*/ 194 h 389"/>
                  <a:gd name="T28" fmla="*/ 29 w 1079"/>
                  <a:gd name="T29" fmla="*/ 283 h 389"/>
                  <a:gd name="T30" fmla="*/ 8 w 1079"/>
                  <a:gd name="T31" fmla="*/ 369 h 389"/>
                  <a:gd name="T32" fmla="*/ 13 w 1079"/>
                  <a:gd name="T33" fmla="*/ 373 h 389"/>
                  <a:gd name="T34" fmla="*/ 16 w 1079"/>
                  <a:gd name="T35" fmla="*/ 379 h 389"/>
                  <a:gd name="T36" fmla="*/ 140 w 1079"/>
                  <a:gd name="T37" fmla="*/ 384 h 389"/>
                  <a:gd name="T38" fmla="*/ 273 w 1079"/>
                  <a:gd name="T39" fmla="*/ 379 h 389"/>
                  <a:gd name="T40" fmla="*/ 546 w 1079"/>
                  <a:gd name="T41" fmla="*/ 374 h 389"/>
                  <a:gd name="T42" fmla="*/ 1065 w 1079"/>
                  <a:gd name="T43" fmla="*/ 374 h 389"/>
                  <a:gd name="T44" fmla="*/ 1072 w 1079"/>
                  <a:gd name="T45" fmla="*/ 366 h 389"/>
                  <a:gd name="T46" fmla="*/ 1077 w 1079"/>
                  <a:gd name="T47" fmla="*/ 362 h 389"/>
                  <a:gd name="T48" fmla="*/ 1050 w 1079"/>
                  <a:gd name="T49" fmla="*/ 277 h 389"/>
                  <a:gd name="T50" fmla="*/ 1010 w 1079"/>
                  <a:gd name="T51" fmla="*/ 196 h 389"/>
                  <a:gd name="T52" fmla="*/ 1010 w 1079"/>
                  <a:gd name="T53" fmla="*/ 196 h 389"/>
                  <a:gd name="T54" fmla="*/ 1010 w 1079"/>
                  <a:gd name="T55" fmla="*/ 193 h 389"/>
                  <a:gd name="T56" fmla="*/ 1035 w 1079"/>
                  <a:gd name="T57" fmla="*/ 138 h 389"/>
                  <a:gd name="T58" fmla="*/ 1057 w 1079"/>
                  <a:gd name="T59" fmla="*/ 96 h 389"/>
                  <a:gd name="T60" fmla="*/ 997 w 1079"/>
                  <a:gd name="T61" fmla="*/ 194 h 389"/>
                  <a:gd name="T62" fmla="*/ 997 w 1079"/>
                  <a:gd name="T63" fmla="*/ 195 h 389"/>
                  <a:gd name="T64" fmla="*/ 996 w 1079"/>
                  <a:gd name="T65" fmla="*/ 205 h 389"/>
                  <a:gd name="T66" fmla="*/ 1037 w 1079"/>
                  <a:gd name="T67" fmla="*/ 287 h 389"/>
                  <a:gd name="T68" fmla="*/ 1066 w 1079"/>
                  <a:gd name="T69" fmla="*/ 359 h 389"/>
                  <a:gd name="T70" fmla="*/ 1065 w 1079"/>
                  <a:gd name="T71" fmla="*/ 359 h 389"/>
                  <a:gd name="T72" fmla="*/ 553 w 1079"/>
                  <a:gd name="T73" fmla="*/ 359 h 389"/>
                  <a:gd name="T74" fmla="*/ 287 w 1079"/>
                  <a:gd name="T75" fmla="*/ 363 h 389"/>
                  <a:gd name="T76" fmla="*/ 153 w 1079"/>
                  <a:gd name="T77" fmla="*/ 368 h 389"/>
                  <a:gd name="T78" fmla="*/ 22 w 1079"/>
                  <a:gd name="T79" fmla="*/ 369 h 389"/>
                  <a:gd name="T80" fmla="*/ 22 w 1079"/>
                  <a:gd name="T81" fmla="*/ 367 h 389"/>
                  <a:gd name="T82" fmla="*/ 46 w 1079"/>
                  <a:gd name="T83" fmla="*/ 282 h 389"/>
                  <a:gd name="T84" fmla="*/ 87 w 1079"/>
                  <a:gd name="T85" fmla="*/ 202 h 389"/>
                  <a:gd name="T86" fmla="*/ 84 w 1079"/>
                  <a:gd name="T87" fmla="*/ 192 h 389"/>
                  <a:gd name="T88" fmla="*/ 54 w 1079"/>
                  <a:gd name="T89" fmla="*/ 104 h 389"/>
                  <a:gd name="T90" fmla="*/ 34 w 1079"/>
                  <a:gd name="T91" fmla="*/ 59 h 389"/>
                  <a:gd name="T92" fmla="*/ 14 w 1079"/>
                  <a:gd name="T93" fmla="*/ 19 h 389"/>
                  <a:gd name="T94" fmla="*/ 141 w 1079"/>
                  <a:gd name="T95" fmla="*/ 17 h 389"/>
                  <a:gd name="T96" fmla="*/ 272 w 1079"/>
                  <a:gd name="T97" fmla="*/ 14 h 389"/>
                  <a:gd name="T98" fmla="*/ 534 w 1079"/>
                  <a:gd name="T99" fmla="*/ 18 h 389"/>
                  <a:gd name="T100" fmla="*/ 1061 w 1079"/>
                  <a:gd name="T101" fmla="*/ 32 h 389"/>
                  <a:gd name="T102" fmla="*/ 1062 w 1079"/>
                  <a:gd name="T103" fmla="*/ 35 h 389"/>
                  <a:gd name="T104" fmla="*/ 1062 w 1079"/>
                  <a:gd name="T105" fmla="*/ 37 h 389"/>
                  <a:gd name="T106" fmla="*/ 1060 w 1079"/>
                  <a:gd name="T107" fmla="*/ 45 h 389"/>
                  <a:gd name="T108" fmla="*/ 1051 w 1079"/>
                  <a:gd name="T109" fmla="*/ 68 h 389"/>
                  <a:gd name="T110" fmla="*/ 1031 w 1079"/>
                  <a:gd name="T111" fmla="*/ 113 h 389"/>
                  <a:gd name="T112" fmla="*/ 997 w 1079"/>
                  <a:gd name="T113" fmla="*/ 194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79" h="389">
                    <a:moveTo>
                      <a:pt x="1057" y="96"/>
                    </a:moveTo>
                    <a:cubicBezTo>
                      <a:pt x="1065" y="79"/>
                      <a:pt x="1073" y="62"/>
                      <a:pt x="1077" y="44"/>
                    </a:cubicBezTo>
                    <a:cubicBezTo>
                      <a:pt x="1079" y="38"/>
                      <a:pt x="1078" y="28"/>
                      <a:pt x="1072" y="26"/>
                    </a:cubicBezTo>
                    <a:cubicBezTo>
                      <a:pt x="1072" y="22"/>
                      <a:pt x="1070" y="18"/>
                      <a:pt x="1065" y="18"/>
                    </a:cubicBezTo>
                    <a:cubicBezTo>
                      <a:pt x="888" y="15"/>
                      <a:pt x="711" y="8"/>
                      <a:pt x="534" y="4"/>
                    </a:cubicBezTo>
                    <a:cubicBezTo>
                      <a:pt x="447" y="2"/>
                      <a:pt x="359" y="0"/>
                      <a:pt x="272" y="1"/>
                    </a:cubicBezTo>
                    <a:cubicBezTo>
                      <a:pt x="228" y="1"/>
                      <a:pt x="184" y="1"/>
                      <a:pt x="141" y="3"/>
                    </a:cubicBezTo>
                    <a:cubicBezTo>
                      <a:pt x="97" y="4"/>
                      <a:pt x="52" y="3"/>
                      <a:pt x="9" y="11"/>
                    </a:cubicBezTo>
                    <a:cubicBezTo>
                      <a:pt x="7" y="12"/>
                      <a:pt x="6" y="14"/>
                      <a:pt x="7" y="16"/>
                    </a:cubicBezTo>
                    <a:cubicBezTo>
                      <a:pt x="4" y="17"/>
                      <a:pt x="1" y="20"/>
                      <a:pt x="1" y="24"/>
                    </a:cubicBezTo>
                    <a:cubicBezTo>
                      <a:pt x="3" y="37"/>
                      <a:pt x="12" y="50"/>
                      <a:pt x="17" y="61"/>
                    </a:cubicBezTo>
                    <a:cubicBezTo>
                      <a:pt x="24" y="76"/>
                      <a:pt x="31" y="91"/>
                      <a:pt x="37" y="107"/>
                    </a:cubicBezTo>
                    <a:cubicBezTo>
                      <a:pt x="50" y="135"/>
                      <a:pt x="61" y="165"/>
                      <a:pt x="73" y="193"/>
                    </a:cubicBezTo>
                    <a:cubicBezTo>
                      <a:pt x="73" y="194"/>
                      <a:pt x="73" y="194"/>
                      <a:pt x="73" y="194"/>
                    </a:cubicBezTo>
                    <a:cubicBezTo>
                      <a:pt x="57" y="223"/>
                      <a:pt x="42" y="253"/>
                      <a:pt x="29" y="283"/>
                    </a:cubicBezTo>
                    <a:cubicBezTo>
                      <a:pt x="18" y="307"/>
                      <a:pt x="0" y="342"/>
                      <a:pt x="8" y="369"/>
                    </a:cubicBezTo>
                    <a:cubicBezTo>
                      <a:pt x="9" y="371"/>
                      <a:pt x="11" y="372"/>
                      <a:pt x="13" y="373"/>
                    </a:cubicBezTo>
                    <a:cubicBezTo>
                      <a:pt x="12" y="376"/>
                      <a:pt x="14" y="378"/>
                      <a:pt x="16" y="379"/>
                    </a:cubicBezTo>
                    <a:cubicBezTo>
                      <a:pt x="57" y="389"/>
                      <a:pt x="99" y="387"/>
                      <a:pt x="140" y="384"/>
                    </a:cubicBezTo>
                    <a:cubicBezTo>
                      <a:pt x="184" y="382"/>
                      <a:pt x="228" y="380"/>
                      <a:pt x="273" y="379"/>
                    </a:cubicBezTo>
                    <a:cubicBezTo>
                      <a:pt x="364" y="376"/>
                      <a:pt x="455" y="374"/>
                      <a:pt x="546" y="374"/>
                    </a:cubicBezTo>
                    <a:cubicBezTo>
                      <a:pt x="719" y="374"/>
                      <a:pt x="892" y="374"/>
                      <a:pt x="1065" y="374"/>
                    </a:cubicBezTo>
                    <a:cubicBezTo>
                      <a:pt x="1070" y="374"/>
                      <a:pt x="1073" y="370"/>
                      <a:pt x="1072" y="366"/>
                    </a:cubicBezTo>
                    <a:cubicBezTo>
                      <a:pt x="1075" y="366"/>
                      <a:pt x="1077" y="364"/>
                      <a:pt x="1077" y="362"/>
                    </a:cubicBezTo>
                    <a:cubicBezTo>
                      <a:pt x="1073" y="333"/>
                      <a:pt x="1061" y="304"/>
                      <a:pt x="1050" y="277"/>
                    </a:cubicBezTo>
                    <a:cubicBezTo>
                      <a:pt x="1039" y="249"/>
                      <a:pt x="1026" y="222"/>
                      <a:pt x="1010" y="196"/>
                    </a:cubicBezTo>
                    <a:cubicBezTo>
                      <a:pt x="1010" y="196"/>
                      <a:pt x="1010" y="196"/>
                      <a:pt x="1010" y="196"/>
                    </a:cubicBezTo>
                    <a:cubicBezTo>
                      <a:pt x="1010" y="195"/>
                      <a:pt x="1010" y="194"/>
                      <a:pt x="1010" y="193"/>
                    </a:cubicBezTo>
                    <a:cubicBezTo>
                      <a:pt x="1008" y="175"/>
                      <a:pt x="1026" y="153"/>
                      <a:pt x="1035" y="138"/>
                    </a:cubicBezTo>
                    <a:cubicBezTo>
                      <a:pt x="1044" y="125"/>
                      <a:pt x="1050" y="111"/>
                      <a:pt x="1057" y="96"/>
                    </a:cubicBezTo>
                    <a:moveTo>
                      <a:pt x="997" y="194"/>
                    </a:moveTo>
                    <a:cubicBezTo>
                      <a:pt x="997" y="195"/>
                      <a:pt x="997" y="195"/>
                      <a:pt x="997" y="195"/>
                    </a:cubicBezTo>
                    <a:cubicBezTo>
                      <a:pt x="995" y="197"/>
                      <a:pt x="994" y="201"/>
                      <a:pt x="996" y="205"/>
                    </a:cubicBezTo>
                    <a:cubicBezTo>
                      <a:pt x="1012" y="231"/>
                      <a:pt x="1025" y="259"/>
                      <a:pt x="1037" y="287"/>
                    </a:cubicBezTo>
                    <a:cubicBezTo>
                      <a:pt x="1047" y="311"/>
                      <a:pt x="1054" y="336"/>
                      <a:pt x="1066" y="359"/>
                    </a:cubicBezTo>
                    <a:cubicBezTo>
                      <a:pt x="1066" y="359"/>
                      <a:pt x="1065" y="359"/>
                      <a:pt x="1065" y="359"/>
                    </a:cubicBezTo>
                    <a:cubicBezTo>
                      <a:pt x="894" y="359"/>
                      <a:pt x="724" y="359"/>
                      <a:pt x="553" y="359"/>
                    </a:cubicBezTo>
                    <a:cubicBezTo>
                      <a:pt x="464" y="359"/>
                      <a:pt x="376" y="360"/>
                      <a:pt x="287" y="363"/>
                    </a:cubicBezTo>
                    <a:cubicBezTo>
                      <a:pt x="243" y="365"/>
                      <a:pt x="198" y="365"/>
                      <a:pt x="153" y="368"/>
                    </a:cubicBezTo>
                    <a:cubicBezTo>
                      <a:pt x="109" y="371"/>
                      <a:pt x="66" y="373"/>
                      <a:pt x="22" y="369"/>
                    </a:cubicBezTo>
                    <a:cubicBezTo>
                      <a:pt x="22" y="368"/>
                      <a:pt x="22" y="368"/>
                      <a:pt x="22" y="367"/>
                    </a:cubicBezTo>
                    <a:cubicBezTo>
                      <a:pt x="18" y="339"/>
                      <a:pt x="35" y="307"/>
                      <a:pt x="46" y="282"/>
                    </a:cubicBezTo>
                    <a:cubicBezTo>
                      <a:pt x="59" y="255"/>
                      <a:pt x="74" y="229"/>
                      <a:pt x="87" y="202"/>
                    </a:cubicBezTo>
                    <a:cubicBezTo>
                      <a:pt x="89" y="198"/>
                      <a:pt x="87" y="194"/>
                      <a:pt x="84" y="192"/>
                    </a:cubicBezTo>
                    <a:cubicBezTo>
                      <a:pt x="78" y="162"/>
                      <a:pt x="66" y="132"/>
                      <a:pt x="54" y="104"/>
                    </a:cubicBezTo>
                    <a:cubicBezTo>
                      <a:pt x="48" y="89"/>
                      <a:pt x="41" y="74"/>
                      <a:pt x="34" y="59"/>
                    </a:cubicBezTo>
                    <a:cubicBezTo>
                      <a:pt x="28" y="46"/>
                      <a:pt x="23" y="30"/>
                      <a:pt x="14" y="19"/>
                    </a:cubicBezTo>
                    <a:cubicBezTo>
                      <a:pt x="56" y="22"/>
                      <a:pt x="99" y="18"/>
                      <a:pt x="141" y="17"/>
                    </a:cubicBezTo>
                    <a:cubicBezTo>
                      <a:pt x="184" y="15"/>
                      <a:pt x="228" y="15"/>
                      <a:pt x="272" y="14"/>
                    </a:cubicBezTo>
                    <a:cubicBezTo>
                      <a:pt x="359" y="14"/>
                      <a:pt x="447" y="15"/>
                      <a:pt x="534" y="18"/>
                    </a:cubicBezTo>
                    <a:cubicBezTo>
                      <a:pt x="710" y="22"/>
                      <a:pt x="885" y="29"/>
                      <a:pt x="1061" y="32"/>
                    </a:cubicBezTo>
                    <a:cubicBezTo>
                      <a:pt x="1061" y="33"/>
                      <a:pt x="1061" y="34"/>
                      <a:pt x="1062" y="35"/>
                    </a:cubicBezTo>
                    <a:cubicBezTo>
                      <a:pt x="1062" y="36"/>
                      <a:pt x="1062" y="37"/>
                      <a:pt x="1062" y="37"/>
                    </a:cubicBezTo>
                    <a:cubicBezTo>
                      <a:pt x="1061" y="40"/>
                      <a:pt x="1061" y="42"/>
                      <a:pt x="1060" y="45"/>
                    </a:cubicBezTo>
                    <a:cubicBezTo>
                      <a:pt x="1058" y="53"/>
                      <a:pt x="1054" y="60"/>
                      <a:pt x="1051" y="68"/>
                    </a:cubicBezTo>
                    <a:cubicBezTo>
                      <a:pt x="1045" y="83"/>
                      <a:pt x="1038" y="98"/>
                      <a:pt x="1031" y="113"/>
                    </a:cubicBezTo>
                    <a:cubicBezTo>
                      <a:pt x="1021" y="136"/>
                      <a:pt x="987" y="167"/>
                      <a:pt x="997" y="19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Freeform 6"/>
              <p:cNvSpPr/>
              <p:nvPr/>
            </p:nvSpPr>
            <p:spPr bwMode="auto">
              <a:xfrm>
                <a:off x="2433" y="1012"/>
                <a:ext cx="90" cy="88"/>
              </a:xfrm>
              <a:custGeom>
                <a:avLst/>
                <a:gdLst>
                  <a:gd name="T0" fmla="*/ 35 w 38"/>
                  <a:gd name="T1" fmla="*/ 26 h 37"/>
                  <a:gd name="T2" fmla="*/ 23 w 38"/>
                  <a:gd name="T3" fmla="*/ 26 h 37"/>
                  <a:gd name="T4" fmla="*/ 13 w 38"/>
                  <a:gd name="T5" fmla="*/ 26 h 37"/>
                  <a:gd name="T6" fmla="*/ 14 w 38"/>
                  <a:gd name="T7" fmla="*/ 6 h 37"/>
                  <a:gd name="T8" fmla="*/ 8 w 38"/>
                  <a:gd name="T9" fmla="*/ 4 h 37"/>
                  <a:gd name="T10" fmla="*/ 2 w 38"/>
                  <a:gd name="T11" fmla="*/ 27 h 37"/>
                  <a:gd name="T12" fmla="*/ 5 w 38"/>
                  <a:gd name="T13" fmla="*/ 35 h 37"/>
                  <a:gd name="T14" fmla="*/ 21 w 38"/>
                  <a:gd name="T15" fmla="*/ 37 h 37"/>
                  <a:gd name="T16" fmla="*/ 37 w 38"/>
                  <a:gd name="T17" fmla="*/ 32 h 37"/>
                  <a:gd name="T18" fmla="*/ 35 w 38"/>
                  <a:gd name="T19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7">
                    <a:moveTo>
                      <a:pt x="35" y="26"/>
                    </a:moveTo>
                    <a:cubicBezTo>
                      <a:pt x="31" y="24"/>
                      <a:pt x="27" y="26"/>
                      <a:pt x="23" y="26"/>
                    </a:cubicBezTo>
                    <a:cubicBezTo>
                      <a:pt x="20" y="26"/>
                      <a:pt x="16" y="26"/>
                      <a:pt x="13" y="26"/>
                    </a:cubicBezTo>
                    <a:cubicBezTo>
                      <a:pt x="14" y="19"/>
                      <a:pt x="13" y="13"/>
                      <a:pt x="14" y="6"/>
                    </a:cubicBezTo>
                    <a:cubicBezTo>
                      <a:pt x="15" y="2"/>
                      <a:pt x="10" y="0"/>
                      <a:pt x="8" y="4"/>
                    </a:cubicBezTo>
                    <a:cubicBezTo>
                      <a:pt x="5" y="12"/>
                      <a:pt x="7" y="20"/>
                      <a:pt x="2" y="27"/>
                    </a:cubicBezTo>
                    <a:cubicBezTo>
                      <a:pt x="0" y="30"/>
                      <a:pt x="2" y="34"/>
                      <a:pt x="5" y="35"/>
                    </a:cubicBezTo>
                    <a:cubicBezTo>
                      <a:pt x="10" y="36"/>
                      <a:pt x="16" y="37"/>
                      <a:pt x="21" y="37"/>
                    </a:cubicBezTo>
                    <a:cubicBezTo>
                      <a:pt x="27" y="37"/>
                      <a:pt x="34" y="37"/>
                      <a:pt x="37" y="32"/>
                    </a:cubicBezTo>
                    <a:cubicBezTo>
                      <a:pt x="38" y="30"/>
                      <a:pt x="37" y="27"/>
                      <a:pt x="35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Freeform 7"/>
              <p:cNvSpPr/>
              <p:nvPr/>
            </p:nvSpPr>
            <p:spPr bwMode="auto">
              <a:xfrm>
                <a:off x="2478" y="908"/>
                <a:ext cx="54" cy="69"/>
              </a:xfrm>
              <a:custGeom>
                <a:avLst/>
                <a:gdLst>
                  <a:gd name="T0" fmla="*/ 18 w 23"/>
                  <a:gd name="T1" fmla="*/ 2 h 29"/>
                  <a:gd name="T2" fmla="*/ 10 w 23"/>
                  <a:gd name="T3" fmla="*/ 11 h 29"/>
                  <a:gd name="T4" fmla="*/ 2 w 23"/>
                  <a:gd name="T5" fmla="*/ 23 h 29"/>
                  <a:gd name="T6" fmla="*/ 7 w 23"/>
                  <a:gd name="T7" fmla="*/ 26 h 29"/>
                  <a:gd name="T8" fmla="*/ 16 w 23"/>
                  <a:gd name="T9" fmla="*/ 15 h 29"/>
                  <a:gd name="T10" fmla="*/ 22 w 23"/>
                  <a:gd name="T11" fmla="*/ 5 h 29"/>
                  <a:gd name="T12" fmla="*/ 18 w 23"/>
                  <a:gd name="T13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18" y="2"/>
                    </a:moveTo>
                    <a:cubicBezTo>
                      <a:pt x="14" y="4"/>
                      <a:pt x="12" y="8"/>
                      <a:pt x="10" y="11"/>
                    </a:cubicBezTo>
                    <a:cubicBezTo>
                      <a:pt x="7" y="15"/>
                      <a:pt x="4" y="18"/>
                      <a:pt x="2" y="23"/>
                    </a:cubicBezTo>
                    <a:cubicBezTo>
                      <a:pt x="0" y="26"/>
                      <a:pt x="5" y="29"/>
                      <a:pt x="7" y="26"/>
                    </a:cubicBezTo>
                    <a:cubicBezTo>
                      <a:pt x="10" y="22"/>
                      <a:pt x="13" y="19"/>
                      <a:pt x="16" y="15"/>
                    </a:cubicBezTo>
                    <a:cubicBezTo>
                      <a:pt x="18" y="12"/>
                      <a:pt x="22" y="9"/>
                      <a:pt x="22" y="5"/>
                    </a:cubicBezTo>
                    <a:cubicBezTo>
                      <a:pt x="23" y="3"/>
                      <a:pt x="20" y="0"/>
                      <a:pt x="18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Freeform 8"/>
              <p:cNvSpPr/>
              <p:nvPr/>
            </p:nvSpPr>
            <p:spPr bwMode="auto">
              <a:xfrm>
                <a:off x="2532" y="786"/>
                <a:ext cx="59" cy="93"/>
              </a:xfrm>
              <a:custGeom>
                <a:avLst/>
                <a:gdLst>
                  <a:gd name="T0" fmla="*/ 24 w 25"/>
                  <a:gd name="T1" fmla="*/ 3 h 39"/>
                  <a:gd name="T2" fmla="*/ 20 w 25"/>
                  <a:gd name="T3" fmla="*/ 1 h 39"/>
                  <a:gd name="T4" fmla="*/ 10 w 25"/>
                  <a:gd name="T5" fmla="*/ 17 h 39"/>
                  <a:gd name="T6" fmla="*/ 1 w 25"/>
                  <a:gd name="T7" fmla="*/ 35 h 39"/>
                  <a:gd name="T8" fmla="*/ 6 w 25"/>
                  <a:gd name="T9" fmla="*/ 37 h 39"/>
                  <a:gd name="T10" fmla="*/ 18 w 25"/>
                  <a:gd name="T11" fmla="*/ 20 h 39"/>
                  <a:gd name="T12" fmla="*/ 24 w 25"/>
                  <a:gd name="T13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24" y="3"/>
                    </a:moveTo>
                    <a:cubicBezTo>
                      <a:pt x="24" y="1"/>
                      <a:pt x="21" y="0"/>
                      <a:pt x="20" y="1"/>
                    </a:cubicBezTo>
                    <a:cubicBezTo>
                      <a:pt x="14" y="4"/>
                      <a:pt x="12" y="12"/>
                      <a:pt x="10" y="17"/>
                    </a:cubicBezTo>
                    <a:cubicBezTo>
                      <a:pt x="7" y="23"/>
                      <a:pt x="4" y="29"/>
                      <a:pt x="1" y="35"/>
                    </a:cubicBezTo>
                    <a:cubicBezTo>
                      <a:pt x="0" y="38"/>
                      <a:pt x="5" y="39"/>
                      <a:pt x="6" y="37"/>
                    </a:cubicBezTo>
                    <a:cubicBezTo>
                      <a:pt x="10" y="31"/>
                      <a:pt x="14" y="25"/>
                      <a:pt x="18" y="20"/>
                    </a:cubicBezTo>
                    <a:cubicBezTo>
                      <a:pt x="21" y="14"/>
                      <a:pt x="25" y="9"/>
                      <a:pt x="2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Freeform 9"/>
              <p:cNvSpPr/>
              <p:nvPr/>
            </p:nvSpPr>
            <p:spPr bwMode="auto">
              <a:xfrm>
                <a:off x="2580" y="639"/>
                <a:ext cx="56" cy="107"/>
              </a:xfrm>
              <a:custGeom>
                <a:avLst/>
                <a:gdLst>
                  <a:gd name="T0" fmla="*/ 23 w 24"/>
                  <a:gd name="T1" fmla="*/ 26 h 45"/>
                  <a:gd name="T2" fmla="*/ 13 w 24"/>
                  <a:gd name="T3" fmla="*/ 9 h 45"/>
                  <a:gd name="T4" fmla="*/ 4 w 24"/>
                  <a:gd name="T5" fmla="*/ 0 h 45"/>
                  <a:gd name="T6" fmla="*/ 0 w 24"/>
                  <a:gd name="T7" fmla="*/ 3 h 45"/>
                  <a:gd name="T8" fmla="*/ 8 w 24"/>
                  <a:gd name="T9" fmla="*/ 19 h 45"/>
                  <a:gd name="T10" fmla="*/ 13 w 24"/>
                  <a:gd name="T11" fmla="*/ 29 h 45"/>
                  <a:gd name="T12" fmla="*/ 7 w 24"/>
                  <a:gd name="T13" fmla="*/ 38 h 45"/>
                  <a:gd name="T14" fmla="*/ 10 w 24"/>
                  <a:gd name="T15" fmla="*/ 43 h 45"/>
                  <a:gd name="T16" fmla="*/ 22 w 24"/>
                  <a:gd name="T17" fmla="*/ 32 h 45"/>
                  <a:gd name="T18" fmla="*/ 23 w 24"/>
                  <a:gd name="T1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45">
                    <a:moveTo>
                      <a:pt x="23" y="26"/>
                    </a:moveTo>
                    <a:cubicBezTo>
                      <a:pt x="19" y="20"/>
                      <a:pt x="16" y="14"/>
                      <a:pt x="13" y="9"/>
                    </a:cubicBezTo>
                    <a:cubicBezTo>
                      <a:pt x="11" y="4"/>
                      <a:pt x="9" y="0"/>
                      <a:pt x="4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9"/>
                      <a:pt x="5" y="15"/>
                      <a:pt x="8" y="19"/>
                    </a:cubicBezTo>
                    <a:cubicBezTo>
                      <a:pt x="10" y="23"/>
                      <a:pt x="11" y="26"/>
                      <a:pt x="13" y="29"/>
                    </a:cubicBezTo>
                    <a:cubicBezTo>
                      <a:pt x="15" y="31"/>
                      <a:pt x="8" y="37"/>
                      <a:pt x="7" y="38"/>
                    </a:cubicBezTo>
                    <a:cubicBezTo>
                      <a:pt x="4" y="40"/>
                      <a:pt x="7" y="45"/>
                      <a:pt x="10" y="43"/>
                    </a:cubicBezTo>
                    <a:cubicBezTo>
                      <a:pt x="16" y="41"/>
                      <a:pt x="18" y="36"/>
                      <a:pt x="22" y="32"/>
                    </a:cubicBezTo>
                    <a:cubicBezTo>
                      <a:pt x="23" y="30"/>
                      <a:pt x="24" y="28"/>
                      <a:pt x="23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Freeform 10"/>
              <p:cNvSpPr/>
              <p:nvPr/>
            </p:nvSpPr>
            <p:spPr bwMode="auto">
              <a:xfrm>
                <a:off x="2530" y="501"/>
                <a:ext cx="45" cy="88"/>
              </a:xfrm>
              <a:custGeom>
                <a:avLst/>
                <a:gdLst>
                  <a:gd name="T0" fmla="*/ 19 w 19"/>
                  <a:gd name="T1" fmla="*/ 34 h 37"/>
                  <a:gd name="T2" fmla="*/ 15 w 19"/>
                  <a:gd name="T3" fmla="*/ 19 h 37"/>
                  <a:gd name="T4" fmla="*/ 8 w 19"/>
                  <a:gd name="T5" fmla="*/ 3 h 37"/>
                  <a:gd name="T6" fmla="*/ 2 w 19"/>
                  <a:gd name="T7" fmla="*/ 5 h 37"/>
                  <a:gd name="T8" fmla="*/ 8 w 19"/>
                  <a:gd name="T9" fmla="*/ 19 h 37"/>
                  <a:gd name="T10" fmla="*/ 16 w 19"/>
                  <a:gd name="T11" fmla="*/ 35 h 37"/>
                  <a:gd name="T12" fmla="*/ 19 w 19"/>
                  <a:gd name="T13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7">
                    <a:moveTo>
                      <a:pt x="19" y="34"/>
                    </a:moveTo>
                    <a:cubicBezTo>
                      <a:pt x="18" y="29"/>
                      <a:pt x="17" y="24"/>
                      <a:pt x="15" y="19"/>
                    </a:cubicBezTo>
                    <a:cubicBezTo>
                      <a:pt x="13" y="13"/>
                      <a:pt x="11" y="7"/>
                      <a:pt x="8" y="3"/>
                    </a:cubicBezTo>
                    <a:cubicBezTo>
                      <a:pt x="6" y="0"/>
                      <a:pt x="0" y="1"/>
                      <a:pt x="2" y="5"/>
                    </a:cubicBezTo>
                    <a:cubicBezTo>
                      <a:pt x="3" y="10"/>
                      <a:pt x="6" y="14"/>
                      <a:pt x="8" y="19"/>
                    </a:cubicBezTo>
                    <a:cubicBezTo>
                      <a:pt x="11" y="24"/>
                      <a:pt x="14" y="29"/>
                      <a:pt x="16" y="35"/>
                    </a:cubicBezTo>
                    <a:cubicBezTo>
                      <a:pt x="16" y="37"/>
                      <a:pt x="19" y="36"/>
                      <a:pt x="19" y="3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Freeform 11"/>
              <p:cNvSpPr/>
              <p:nvPr/>
            </p:nvSpPr>
            <p:spPr bwMode="auto">
              <a:xfrm>
                <a:off x="2490" y="377"/>
                <a:ext cx="42" cy="78"/>
              </a:xfrm>
              <a:custGeom>
                <a:avLst/>
                <a:gdLst>
                  <a:gd name="T0" fmla="*/ 15 w 18"/>
                  <a:gd name="T1" fmla="*/ 25 h 33"/>
                  <a:gd name="T2" fmla="*/ 11 w 18"/>
                  <a:gd name="T3" fmla="*/ 14 h 33"/>
                  <a:gd name="T4" fmla="*/ 8 w 18"/>
                  <a:gd name="T5" fmla="*/ 4 h 33"/>
                  <a:gd name="T6" fmla="*/ 1 w 18"/>
                  <a:gd name="T7" fmla="*/ 4 h 33"/>
                  <a:gd name="T8" fmla="*/ 1 w 18"/>
                  <a:gd name="T9" fmla="*/ 16 h 33"/>
                  <a:gd name="T10" fmla="*/ 8 w 18"/>
                  <a:gd name="T11" fmla="*/ 29 h 33"/>
                  <a:gd name="T12" fmla="*/ 15 w 18"/>
                  <a:gd name="T13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3">
                    <a:moveTo>
                      <a:pt x="15" y="25"/>
                    </a:moveTo>
                    <a:cubicBezTo>
                      <a:pt x="14" y="21"/>
                      <a:pt x="12" y="18"/>
                      <a:pt x="11" y="14"/>
                    </a:cubicBezTo>
                    <a:cubicBezTo>
                      <a:pt x="10" y="11"/>
                      <a:pt x="9" y="7"/>
                      <a:pt x="8" y="4"/>
                    </a:cubicBezTo>
                    <a:cubicBezTo>
                      <a:pt x="7" y="0"/>
                      <a:pt x="2" y="0"/>
                      <a:pt x="1" y="4"/>
                    </a:cubicBezTo>
                    <a:cubicBezTo>
                      <a:pt x="0" y="8"/>
                      <a:pt x="0" y="11"/>
                      <a:pt x="1" y="16"/>
                    </a:cubicBezTo>
                    <a:cubicBezTo>
                      <a:pt x="3" y="20"/>
                      <a:pt x="5" y="25"/>
                      <a:pt x="8" y="29"/>
                    </a:cubicBezTo>
                    <a:cubicBezTo>
                      <a:pt x="11" y="33"/>
                      <a:pt x="18" y="29"/>
                      <a:pt x="15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Freeform 12"/>
              <p:cNvSpPr/>
              <p:nvPr/>
            </p:nvSpPr>
            <p:spPr bwMode="auto">
              <a:xfrm>
                <a:off x="2466" y="310"/>
                <a:ext cx="97" cy="55"/>
              </a:xfrm>
              <a:custGeom>
                <a:avLst/>
                <a:gdLst>
                  <a:gd name="T0" fmla="*/ 39 w 41"/>
                  <a:gd name="T1" fmla="*/ 5 h 23"/>
                  <a:gd name="T2" fmla="*/ 24 w 41"/>
                  <a:gd name="T3" fmla="*/ 1 h 23"/>
                  <a:gd name="T4" fmla="*/ 5 w 41"/>
                  <a:gd name="T5" fmla="*/ 1 h 23"/>
                  <a:gd name="T6" fmla="*/ 0 w 41"/>
                  <a:gd name="T7" fmla="*/ 6 h 23"/>
                  <a:gd name="T8" fmla="*/ 7 w 41"/>
                  <a:gd name="T9" fmla="*/ 19 h 23"/>
                  <a:gd name="T10" fmla="*/ 12 w 41"/>
                  <a:gd name="T11" fmla="*/ 16 h 23"/>
                  <a:gd name="T12" fmla="*/ 10 w 41"/>
                  <a:gd name="T13" fmla="*/ 10 h 23"/>
                  <a:gd name="T14" fmla="*/ 22 w 41"/>
                  <a:gd name="T15" fmla="*/ 11 h 23"/>
                  <a:gd name="T16" fmla="*/ 38 w 41"/>
                  <a:gd name="T17" fmla="*/ 11 h 23"/>
                  <a:gd name="T18" fmla="*/ 39 w 41"/>
                  <a:gd name="T1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23">
                    <a:moveTo>
                      <a:pt x="39" y="5"/>
                    </a:moveTo>
                    <a:cubicBezTo>
                      <a:pt x="35" y="1"/>
                      <a:pt x="29" y="1"/>
                      <a:pt x="24" y="1"/>
                    </a:cubicBezTo>
                    <a:cubicBezTo>
                      <a:pt x="18" y="0"/>
                      <a:pt x="11" y="1"/>
                      <a:pt x="5" y="1"/>
                    </a:cubicBezTo>
                    <a:cubicBezTo>
                      <a:pt x="2" y="1"/>
                      <a:pt x="0" y="4"/>
                      <a:pt x="0" y="6"/>
                    </a:cubicBezTo>
                    <a:cubicBezTo>
                      <a:pt x="1" y="11"/>
                      <a:pt x="4" y="15"/>
                      <a:pt x="7" y="19"/>
                    </a:cubicBezTo>
                    <a:cubicBezTo>
                      <a:pt x="9" y="23"/>
                      <a:pt x="14" y="20"/>
                      <a:pt x="12" y="16"/>
                    </a:cubicBezTo>
                    <a:cubicBezTo>
                      <a:pt x="11" y="14"/>
                      <a:pt x="10" y="12"/>
                      <a:pt x="10" y="10"/>
                    </a:cubicBezTo>
                    <a:cubicBezTo>
                      <a:pt x="14" y="10"/>
                      <a:pt x="18" y="10"/>
                      <a:pt x="22" y="11"/>
                    </a:cubicBezTo>
                    <a:cubicBezTo>
                      <a:pt x="27" y="11"/>
                      <a:pt x="33" y="13"/>
                      <a:pt x="38" y="11"/>
                    </a:cubicBezTo>
                    <a:cubicBezTo>
                      <a:pt x="40" y="10"/>
                      <a:pt x="41" y="7"/>
                      <a:pt x="39" y="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Freeform 13"/>
              <p:cNvSpPr/>
              <p:nvPr/>
            </p:nvSpPr>
            <p:spPr bwMode="auto">
              <a:xfrm>
                <a:off x="2615" y="313"/>
                <a:ext cx="88" cy="21"/>
              </a:xfrm>
              <a:custGeom>
                <a:avLst/>
                <a:gdLst>
                  <a:gd name="T0" fmla="*/ 34 w 37"/>
                  <a:gd name="T1" fmla="*/ 1 h 9"/>
                  <a:gd name="T2" fmla="*/ 3 w 37"/>
                  <a:gd name="T3" fmla="*/ 1 h 9"/>
                  <a:gd name="T4" fmla="*/ 3 w 37"/>
                  <a:gd name="T5" fmla="*/ 7 h 9"/>
                  <a:gd name="T6" fmla="*/ 34 w 37"/>
                  <a:gd name="T7" fmla="*/ 7 h 9"/>
                  <a:gd name="T8" fmla="*/ 34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4" y="1"/>
                    </a:moveTo>
                    <a:cubicBezTo>
                      <a:pt x="24" y="0"/>
                      <a:pt x="13" y="0"/>
                      <a:pt x="3" y="1"/>
                    </a:cubicBezTo>
                    <a:cubicBezTo>
                      <a:pt x="0" y="2"/>
                      <a:pt x="0" y="7"/>
                      <a:pt x="3" y="7"/>
                    </a:cubicBezTo>
                    <a:cubicBezTo>
                      <a:pt x="13" y="8"/>
                      <a:pt x="24" y="9"/>
                      <a:pt x="34" y="7"/>
                    </a:cubicBezTo>
                    <a:cubicBezTo>
                      <a:pt x="37" y="7"/>
                      <a:pt x="37" y="2"/>
                      <a:pt x="3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2760" y="310"/>
                <a:ext cx="78" cy="24"/>
              </a:xfrm>
              <a:custGeom>
                <a:avLst/>
                <a:gdLst>
                  <a:gd name="T0" fmla="*/ 30 w 33"/>
                  <a:gd name="T1" fmla="*/ 2 h 10"/>
                  <a:gd name="T2" fmla="*/ 4 w 33"/>
                  <a:gd name="T3" fmla="*/ 2 h 10"/>
                  <a:gd name="T4" fmla="*/ 4 w 33"/>
                  <a:gd name="T5" fmla="*/ 8 h 10"/>
                  <a:gd name="T6" fmla="*/ 30 w 33"/>
                  <a:gd name="T7" fmla="*/ 8 h 10"/>
                  <a:gd name="T8" fmla="*/ 30 w 33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">
                    <a:moveTo>
                      <a:pt x="30" y="2"/>
                    </a:moveTo>
                    <a:cubicBezTo>
                      <a:pt x="22" y="0"/>
                      <a:pt x="12" y="1"/>
                      <a:pt x="4" y="2"/>
                    </a:cubicBezTo>
                    <a:cubicBezTo>
                      <a:pt x="0" y="3"/>
                      <a:pt x="0" y="8"/>
                      <a:pt x="4" y="8"/>
                    </a:cubicBezTo>
                    <a:cubicBezTo>
                      <a:pt x="12" y="9"/>
                      <a:pt x="22" y="10"/>
                      <a:pt x="30" y="8"/>
                    </a:cubicBezTo>
                    <a:cubicBezTo>
                      <a:pt x="33" y="7"/>
                      <a:pt x="33" y="3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2925" y="305"/>
                <a:ext cx="71" cy="24"/>
              </a:xfrm>
              <a:custGeom>
                <a:avLst/>
                <a:gdLst>
                  <a:gd name="T0" fmla="*/ 27 w 30"/>
                  <a:gd name="T1" fmla="*/ 1 h 10"/>
                  <a:gd name="T2" fmla="*/ 4 w 30"/>
                  <a:gd name="T3" fmla="*/ 2 h 10"/>
                  <a:gd name="T4" fmla="*/ 4 w 30"/>
                  <a:gd name="T5" fmla="*/ 8 h 10"/>
                  <a:gd name="T6" fmla="*/ 27 w 30"/>
                  <a:gd name="T7" fmla="*/ 8 h 10"/>
                  <a:gd name="T8" fmla="*/ 27 w 3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0">
                    <a:moveTo>
                      <a:pt x="27" y="1"/>
                    </a:moveTo>
                    <a:cubicBezTo>
                      <a:pt x="20" y="0"/>
                      <a:pt x="11" y="1"/>
                      <a:pt x="4" y="2"/>
                    </a:cubicBezTo>
                    <a:cubicBezTo>
                      <a:pt x="0" y="2"/>
                      <a:pt x="0" y="7"/>
                      <a:pt x="4" y="8"/>
                    </a:cubicBezTo>
                    <a:cubicBezTo>
                      <a:pt x="11" y="9"/>
                      <a:pt x="20" y="10"/>
                      <a:pt x="27" y="8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16"/>
              <p:cNvSpPr/>
              <p:nvPr/>
            </p:nvSpPr>
            <p:spPr bwMode="auto">
              <a:xfrm>
                <a:off x="3086" y="310"/>
                <a:ext cx="90" cy="24"/>
              </a:xfrm>
              <a:custGeom>
                <a:avLst/>
                <a:gdLst>
                  <a:gd name="T0" fmla="*/ 35 w 38"/>
                  <a:gd name="T1" fmla="*/ 3 h 10"/>
                  <a:gd name="T2" fmla="*/ 3 w 38"/>
                  <a:gd name="T3" fmla="*/ 1 h 10"/>
                  <a:gd name="T4" fmla="*/ 2 w 38"/>
                  <a:gd name="T5" fmla="*/ 5 h 10"/>
                  <a:gd name="T6" fmla="*/ 35 w 38"/>
                  <a:gd name="T7" fmla="*/ 8 h 10"/>
                  <a:gd name="T8" fmla="*/ 35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3"/>
                    </a:moveTo>
                    <a:cubicBezTo>
                      <a:pt x="25" y="1"/>
                      <a:pt x="13" y="2"/>
                      <a:pt x="3" y="1"/>
                    </a:cubicBezTo>
                    <a:cubicBezTo>
                      <a:pt x="0" y="0"/>
                      <a:pt x="0" y="4"/>
                      <a:pt x="2" y="5"/>
                    </a:cubicBezTo>
                    <a:cubicBezTo>
                      <a:pt x="12" y="9"/>
                      <a:pt x="25" y="10"/>
                      <a:pt x="35" y="8"/>
                    </a:cubicBezTo>
                    <a:cubicBezTo>
                      <a:pt x="38" y="7"/>
                      <a:pt x="38" y="3"/>
                      <a:pt x="35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17"/>
              <p:cNvSpPr/>
              <p:nvPr/>
            </p:nvSpPr>
            <p:spPr bwMode="auto">
              <a:xfrm>
                <a:off x="3233" y="305"/>
                <a:ext cx="93" cy="22"/>
              </a:xfrm>
              <a:custGeom>
                <a:avLst/>
                <a:gdLst>
                  <a:gd name="T0" fmla="*/ 35 w 39"/>
                  <a:gd name="T1" fmla="*/ 2 h 9"/>
                  <a:gd name="T2" fmla="*/ 5 w 39"/>
                  <a:gd name="T3" fmla="*/ 1 h 9"/>
                  <a:gd name="T4" fmla="*/ 5 w 39"/>
                  <a:gd name="T5" fmla="*/ 8 h 9"/>
                  <a:gd name="T6" fmla="*/ 35 w 39"/>
                  <a:gd name="T7" fmla="*/ 8 h 9"/>
                  <a:gd name="T8" fmla="*/ 35 w 39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9">
                    <a:moveTo>
                      <a:pt x="35" y="2"/>
                    </a:moveTo>
                    <a:cubicBezTo>
                      <a:pt x="25" y="0"/>
                      <a:pt x="1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15" y="9"/>
                      <a:pt x="25" y="9"/>
                      <a:pt x="35" y="8"/>
                    </a:cubicBezTo>
                    <a:cubicBezTo>
                      <a:pt x="39" y="8"/>
                      <a:pt x="39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383" y="301"/>
                <a:ext cx="106" cy="31"/>
              </a:xfrm>
              <a:custGeom>
                <a:avLst/>
                <a:gdLst>
                  <a:gd name="T0" fmla="*/ 42 w 45"/>
                  <a:gd name="T1" fmla="*/ 4 h 13"/>
                  <a:gd name="T2" fmla="*/ 7 w 45"/>
                  <a:gd name="T3" fmla="*/ 1 h 13"/>
                  <a:gd name="T4" fmla="*/ 5 w 45"/>
                  <a:gd name="T5" fmla="*/ 8 h 13"/>
                  <a:gd name="T6" fmla="*/ 42 w 45"/>
                  <a:gd name="T7" fmla="*/ 10 h 13"/>
                  <a:gd name="T8" fmla="*/ 42 w 4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3">
                    <a:moveTo>
                      <a:pt x="42" y="4"/>
                    </a:moveTo>
                    <a:cubicBezTo>
                      <a:pt x="31" y="1"/>
                      <a:pt x="18" y="2"/>
                      <a:pt x="7" y="1"/>
                    </a:cubicBezTo>
                    <a:cubicBezTo>
                      <a:pt x="2" y="0"/>
                      <a:pt x="0" y="7"/>
                      <a:pt x="5" y="8"/>
                    </a:cubicBezTo>
                    <a:cubicBezTo>
                      <a:pt x="16" y="11"/>
                      <a:pt x="30" y="13"/>
                      <a:pt x="42" y="10"/>
                    </a:cubicBezTo>
                    <a:cubicBezTo>
                      <a:pt x="45" y="9"/>
                      <a:pt x="45" y="5"/>
                      <a:pt x="42" y="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2561" y="1069"/>
                <a:ext cx="83" cy="22"/>
              </a:xfrm>
              <a:custGeom>
                <a:avLst/>
                <a:gdLst>
                  <a:gd name="T0" fmla="*/ 31 w 35"/>
                  <a:gd name="T1" fmla="*/ 0 h 9"/>
                  <a:gd name="T2" fmla="*/ 4 w 35"/>
                  <a:gd name="T3" fmla="*/ 3 h 9"/>
                  <a:gd name="T4" fmla="*/ 4 w 35"/>
                  <a:gd name="T5" fmla="*/ 9 h 9"/>
                  <a:gd name="T6" fmla="*/ 31 w 35"/>
                  <a:gd name="T7" fmla="*/ 6 h 9"/>
                  <a:gd name="T8" fmla="*/ 31 w 35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9">
                    <a:moveTo>
                      <a:pt x="31" y="0"/>
                    </a:moveTo>
                    <a:cubicBezTo>
                      <a:pt x="22" y="0"/>
                      <a:pt x="13" y="2"/>
                      <a:pt x="4" y="3"/>
                    </a:cubicBezTo>
                    <a:cubicBezTo>
                      <a:pt x="0" y="3"/>
                      <a:pt x="0" y="8"/>
                      <a:pt x="4" y="9"/>
                    </a:cubicBezTo>
                    <a:cubicBezTo>
                      <a:pt x="13" y="9"/>
                      <a:pt x="22" y="7"/>
                      <a:pt x="31" y="6"/>
                    </a:cubicBezTo>
                    <a:cubicBezTo>
                      <a:pt x="35" y="6"/>
                      <a:pt x="35" y="0"/>
                      <a:pt x="3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717" y="1065"/>
                <a:ext cx="71" cy="14"/>
              </a:xfrm>
              <a:custGeom>
                <a:avLst/>
                <a:gdLst>
                  <a:gd name="T0" fmla="*/ 27 w 30"/>
                  <a:gd name="T1" fmla="*/ 0 h 6"/>
                  <a:gd name="T2" fmla="*/ 3 w 30"/>
                  <a:gd name="T3" fmla="*/ 0 h 6"/>
                  <a:gd name="T4" fmla="*/ 3 w 30"/>
                  <a:gd name="T5" fmla="*/ 5 h 6"/>
                  <a:gd name="T6" fmla="*/ 27 w 30"/>
                  <a:gd name="T7" fmla="*/ 5 h 6"/>
                  <a:gd name="T8" fmla="*/ 27 w 3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">
                    <a:moveTo>
                      <a:pt x="27" y="0"/>
                    </a:moveTo>
                    <a:cubicBezTo>
                      <a:pt x="19" y="0"/>
                      <a:pt x="11" y="0"/>
                      <a:pt x="3" y="0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11" y="5"/>
                      <a:pt x="19" y="6"/>
                      <a:pt x="27" y="5"/>
                    </a:cubicBezTo>
                    <a:cubicBezTo>
                      <a:pt x="30" y="5"/>
                      <a:pt x="30" y="1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1"/>
              <p:cNvSpPr/>
              <p:nvPr/>
            </p:nvSpPr>
            <p:spPr bwMode="auto">
              <a:xfrm>
                <a:off x="2857" y="1055"/>
                <a:ext cx="80" cy="19"/>
              </a:xfrm>
              <a:custGeom>
                <a:avLst/>
                <a:gdLst>
                  <a:gd name="T0" fmla="*/ 31 w 34"/>
                  <a:gd name="T1" fmla="*/ 1 h 8"/>
                  <a:gd name="T2" fmla="*/ 18 w 34"/>
                  <a:gd name="T3" fmla="*/ 1 h 8"/>
                  <a:gd name="T4" fmla="*/ 3 w 34"/>
                  <a:gd name="T5" fmla="*/ 2 h 8"/>
                  <a:gd name="T6" fmla="*/ 3 w 34"/>
                  <a:gd name="T7" fmla="*/ 6 h 8"/>
                  <a:gd name="T8" fmla="*/ 17 w 34"/>
                  <a:gd name="T9" fmla="*/ 7 h 8"/>
                  <a:gd name="T10" fmla="*/ 31 w 34"/>
                  <a:gd name="T11" fmla="*/ 7 h 8"/>
                  <a:gd name="T12" fmla="*/ 31 w 34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">
                    <a:moveTo>
                      <a:pt x="31" y="1"/>
                    </a:moveTo>
                    <a:cubicBezTo>
                      <a:pt x="27" y="0"/>
                      <a:pt x="23" y="1"/>
                      <a:pt x="18" y="1"/>
                    </a:cubicBezTo>
                    <a:cubicBezTo>
                      <a:pt x="13" y="1"/>
                      <a:pt x="8" y="2"/>
                      <a:pt x="3" y="2"/>
                    </a:cubicBezTo>
                    <a:cubicBezTo>
                      <a:pt x="0" y="2"/>
                      <a:pt x="0" y="6"/>
                      <a:pt x="3" y="6"/>
                    </a:cubicBezTo>
                    <a:cubicBezTo>
                      <a:pt x="8" y="7"/>
                      <a:pt x="12" y="7"/>
                      <a:pt x="17" y="7"/>
                    </a:cubicBezTo>
                    <a:cubicBezTo>
                      <a:pt x="21" y="7"/>
                      <a:pt x="26" y="8"/>
                      <a:pt x="31" y="7"/>
                    </a:cubicBezTo>
                    <a:cubicBezTo>
                      <a:pt x="34" y="6"/>
                      <a:pt x="34" y="2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"/>
              <p:cNvSpPr/>
              <p:nvPr/>
            </p:nvSpPr>
            <p:spPr bwMode="auto">
              <a:xfrm>
                <a:off x="2989" y="1043"/>
                <a:ext cx="71" cy="22"/>
              </a:xfrm>
              <a:custGeom>
                <a:avLst/>
                <a:gdLst>
                  <a:gd name="T0" fmla="*/ 27 w 30"/>
                  <a:gd name="T1" fmla="*/ 1 h 9"/>
                  <a:gd name="T2" fmla="*/ 4 w 30"/>
                  <a:gd name="T3" fmla="*/ 1 h 9"/>
                  <a:gd name="T4" fmla="*/ 4 w 30"/>
                  <a:gd name="T5" fmla="*/ 7 h 9"/>
                  <a:gd name="T6" fmla="*/ 27 w 30"/>
                  <a:gd name="T7" fmla="*/ 7 h 9"/>
                  <a:gd name="T8" fmla="*/ 27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7" y="1"/>
                    </a:moveTo>
                    <a:cubicBezTo>
                      <a:pt x="19" y="0"/>
                      <a:pt x="12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8"/>
                      <a:pt x="19" y="9"/>
                      <a:pt x="27" y="7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"/>
              <p:cNvSpPr/>
              <p:nvPr/>
            </p:nvSpPr>
            <p:spPr bwMode="auto">
              <a:xfrm>
                <a:off x="3124" y="1041"/>
                <a:ext cx="81" cy="24"/>
              </a:xfrm>
              <a:custGeom>
                <a:avLst/>
                <a:gdLst>
                  <a:gd name="T0" fmla="*/ 32 w 34"/>
                  <a:gd name="T1" fmla="*/ 3 h 10"/>
                  <a:gd name="T2" fmla="*/ 4 w 34"/>
                  <a:gd name="T3" fmla="*/ 0 h 10"/>
                  <a:gd name="T4" fmla="*/ 4 w 34"/>
                  <a:gd name="T5" fmla="*/ 6 h 10"/>
                  <a:gd name="T6" fmla="*/ 32 w 34"/>
                  <a:gd name="T7" fmla="*/ 8 h 10"/>
                  <a:gd name="T8" fmla="*/ 32 w 3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0">
                    <a:moveTo>
                      <a:pt x="32" y="3"/>
                    </a:moveTo>
                    <a:cubicBezTo>
                      <a:pt x="23" y="1"/>
                      <a:pt x="13" y="0"/>
                      <a:pt x="4" y="0"/>
                    </a:cubicBezTo>
                    <a:cubicBezTo>
                      <a:pt x="0" y="0"/>
                      <a:pt x="0" y="5"/>
                      <a:pt x="4" y="6"/>
                    </a:cubicBezTo>
                    <a:cubicBezTo>
                      <a:pt x="13" y="6"/>
                      <a:pt x="22" y="10"/>
                      <a:pt x="32" y="8"/>
                    </a:cubicBezTo>
                    <a:cubicBezTo>
                      <a:pt x="34" y="7"/>
                      <a:pt x="34" y="3"/>
                      <a:pt x="32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4"/>
              <p:cNvSpPr/>
              <p:nvPr/>
            </p:nvSpPr>
            <p:spPr bwMode="auto">
              <a:xfrm>
                <a:off x="3259" y="1029"/>
                <a:ext cx="88" cy="26"/>
              </a:xfrm>
              <a:custGeom>
                <a:avLst/>
                <a:gdLst>
                  <a:gd name="T0" fmla="*/ 34 w 37"/>
                  <a:gd name="T1" fmla="*/ 2 h 11"/>
                  <a:gd name="T2" fmla="*/ 4 w 37"/>
                  <a:gd name="T3" fmla="*/ 2 h 11"/>
                  <a:gd name="T4" fmla="*/ 4 w 37"/>
                  <a:gd name="T5" fmla="*/ 9 h 11"/>
                  <a:gd name="T6" fmla="*/ 34 w 37"/>
                  <a:gd name="T7" fmla="*/ 8 h 11"/>
                  <a:gd name="T8" fmla="*/ 34 w 37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1">
                    <a:moveTo>
                      <a:pt x="34" y="2"/>
                    </a:moveTo>
                    <a:cubicBezTo>
                      <a:pt x="25" y="0"/>
                      <a:pt x="14" y="2"/>
                      <a:pt x="4" y="2"/>
                    </a:cubicBezTo>
                    <a:cubicBezTo>
                      <a:pt x="0" y="2"/>
                      <a:pt x="0" y="8"/>
                      <a:pt x="4" y="9"/>
                    </a:cubicBezTo>
                    <a:cubicBezTo>
                      <a:pt x="14" y="9"/>
                      <a:pt x="25" y="11"/>
                      <a:pt x="34" y="8"/>
                    </a:cubicBezTo>
                    <a:cubicBezTo>
                      <a:pt x="37" y="8"/>
                      <a:pt x="37" y="3"/>
                      <a:pt x="34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25"/>
              <p:cNvSpPr/>
              <p:nvPr/>
            </p:nvSpPr>
            <p:spPr bwMode="auto">
              <a:xfrm>
                <a:off x="3418" y="1046"/>
                <a:ext cx="71" cy="16"/>
              </a:xfrm>
              <a:custGeom>
                <a:avLst/>
                <a:gdLst>
                  <a:gd name="T0" fmla="*/ 26 w 30"/>
                  <a:gd name="T1" fmla="*/ 0 h 7"/>
                  <a:gd name="T2" fmla="*/ 4 w 30"/>
                  <a:gd name="T3" fmla="*/ 1 h 7"/>
                  <a:gd name="T4" fmla="*/ 4 w 30"/>
                  <a:gd name="T5" fmla="*/ 6 h 7"/>
                  <a:gd name="T6" fmla="*/ 26 w 30"/>
                  <a:gd name="T7" fmla="*/ 6 h 7"/>
                  <a:gd name="T8" fmla="*/ 26 w 3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7">
                    <a:moveTo>
                      <a:pt x="26" y="0"/>
                    </a:moveTo>
                    <a:cubicBezTo>
                      <a:pt x="18" y="0"/>
                      <a:pt x="11" y="0"/>
                      <a:pt x="4" y="1"/>
                    </a:cubicBezTo>
                    <a:cubicBezTo>
                      <a:pt x="0" y="1"/>
                      <a:pt x="0" y="6"/>
                      <a:pt x="4" y="6"/>
                    </a:cubicBezTo>
                    <a:cubicBezTo>
                      <a:pt x="11" y="6"/>
                      <a:pt x="18" y="7"/>
                      <a:pt x="26" y="6"/>
                    </a:cubicBezTo>
                    <a:cubicBezTo>
                      <a:pt x="30" y="6"/>
                      <a:pt x="30" y="1"/>
                      <a:pt x="2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26"/>
              <p:cNvSpPr/>
              <p:nvPr/>
            </p:nvSpPr>
            <p:spPr bwMode="auto">
              <a:xfrm>
                <a:off x="3574" y="1034"/>
                <a:ext cx="90" cy="24"/>
              </a:xfrm>
              <a:custGeom>
                <a:avLst/>
                <a:gdLst>
                  <a:gd name="T0" fmla="*/ 34 w 38"/>
                  <a:gd name="T1" fmla="*/ 3 h 10"/>
                  <a:gd name="T2" fmla="*/ 5 w 38"/>
                  <a:gd name="T3" fmla="*/ 0 h 10"/>
                  <a:gd name="T4" fmla="*/ 4 w 38"/>
                  <a:gd name="T5" fmla="*/ 6 h 10"/>
                  <a:gd name="T6" fmla="*/ 34 w 38"/>
                  <a:gd name="T7" fmla="*/ 8 h 10"/>
                  <a:gd name="T8" fmla="*/ 34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4" y="3"/>
                    </a:moveTo>
                    <a:cubicBezTo>
                      <a:pt x="25" y="2"/>
                      <a:pt x="15" y="2"/>
                      <a:pt x="5" y="0"/>
                    </a:cubicBezTo>
                    <a:cubicBezTo>
                      <a:pt x="1" y="0"/>
                      <a:pt x="0" y="5"/>
                      <a:pt x="4" y="6"/>
                    </a:cubicBezTo>
                    <a:cubicBezTo>
                      <a:pt x="14" y="9"/>
                      <a:pt x="24" y="10"/>
                      <a:pt x="34" y="8"/>
                    </a:cubicBezTo>
                    <a:cubicBezTo>
                      <a:pt x="38" y="8"/>
                      <a:pt x="38" y="3"/>
                      <a:pt x="3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Freeform 27"/>
              <p:cNvSpPr/>
              <p:nvPr/>
            </p:nvSpPr>
            <p:spPr bwMode="auto">
              <a:xfrm>
                <a:off x="3738" y="1031"/>
                <a:ext cx="90" cy="24"/>
              </a:xfrm>
              <a:custGeom>
                <a:avLst/>
                <a:gdLst>
                  <a:gd name="T0" fmla="*/ 35 w 38"/>
                  <a:gd name="T1" fmla="*/ 2 h 10"/>
                  <a:gd name="T2" fmla="*/ 4 w 38"/>
                  <a:gd name="T3" fmla="*/ 4 h 10"/>
                  <a:gd name="T4" fmla="*/ 6 w 38"/>
                  <a:gd name="T5" fmla="*/ 10 h 10"/>
                  <a:gd name="T6" fmla="*/ 35 w 38"/>
                  <a:gd name="T7" fmla="*/ 7 h 10"/>
                  <a:gd name="T8" fmla="*/ 35 w 38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2"/>
                    </a:moveTo>
                    <a:cubicBezTo>
                      <a:pt x="25" y="0"/>
                      <a:pt x="14" y="1"/>
                      <a:pt x="4" y="4"/>
                    </a:cubicBezTo>
                    <a:cubicBezTo>
                      <a:pt x="0" y="5"/>
                      <a:pt x="2" y="10"/>
                      <a:pt x="6" y="10"/>
                    </a:cubicBezTo>
                    <a:cubicBezTo>
                      <a:pt x="15" y="8"/>
                      <a:pt x="25" y="8"/>
                      <a:pt x="35" y="7"/>
                    </a:cubicBezTo>
                    <a:cubicBezTo>
                      <a:pt x="38" y="7"/>
                      <a:pt x="38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 28"/>
              <p:cNvSpPr/>
              <p:nvPr/>
            </p:nvSpPr>
            <p:spPr bwMode="auto">
              <a:xfrm>
                <a:off x="3904" y="1039"/>
                <a:ext cx="85" cy="19"/>
              </a:xfrm>
              <a:custGeom>
                <a:avLst/>
                <a:gdLst>
                  <a:gd name="T0" fmla="*/ 31 w 36"/>
                  <a:gd name="T1" fmla="*/ 1 h 8"/>
                  <a:gd name="T2" fmla="*/ 4 w 36"/>
                  <a:gd name="T3" fmla="*/ 1 h 8"/>
                  <a:gd name="T4" fmla="*/ 4 w 36"/>
                  <a:gd name="T5" fmla="*/ 7 h 8"/>
                  <a:gd name="T6" fmla="*/ 31 w 36"/>
                  <a:gd name="T7" fmla="*/ 7 h 8"/>
                  <a:gd name="T8" fmla="*/ 31 w 3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1" y="1"/>
                    </a:moveTo>
                    <a:cubicBezTo>
                      <a:pt x="22" y="0"/>
                      <a:pt x="13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3" y="8"/>
                      <a:pt x="22" y="8"/>
                      <a:pt x="31" y="7"/>
                    </a:cubicBezTo>
                    <a:cubicBezTo>
                      <a:pt x="36" y="7"/>
                      <a:pt x="36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Freeform 29"/>
              <p:cNvSpPr/>
              <p:nvPr/>
            </p:nvSpPr>
            <p:spPr bwMode="auto">
              <a:xfrm>
                <a:off x="4074" y="1031"/>
                <a:ext cx="83" cy="24"/>
              </a:xfrm>
              <a:custGeom>
                <a:avLst/>
                <a:gdLst>
                  <a:gd name="T0" fmla="*/ 30 w 35"/>
                  <a:gd name="T1" fmla="*/ 2 h 10"/>
                  <a:gd name="T2" fmla="*/ 5 w 35"/>
                  <a:gd name="T3" fmla="*/ 1 h 10"/>
                  <a:gd name="T4" fmla="*/ 3 w 35"/>
                  <a:gd name="T5" fmla="*/ 7 h 10"/>
                  <a:gd name="T6" fmla="*/ 32 w 35"/>
                  <a:gd name="T7" fmla="*/ 7 h 10"/>
                  <a:gd name="T8" fmla="*/ 30 w 35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30" y="2"/>
                    </a:moveTo>
                    <a:cubicBezTo>
                      <a:pt x="22" y="3"/>
                      <a:pt x="13" y="4"/>
                      <a:pt x="5" y="1"/>
                    </a:cubicBezTo>
                    <a:cubicBezTo>
                      <a:pt x="1" y="0"/>
                      <a:pt x="0" y="6"/>
                      <a:pt x="3" y="7"/>
                    </a:cubicBezTo>
                    <a:cubicBezTo>
                      <a:pt x="12" y="10"/>
                      <a:pt x="22" y="10"/>
                      <a:pt x="32" y="7"/>
                    </a:cubicBezTo>
                    <a:cubicBezTo>
                      <a:pt x="35" y="6"/>
                      <a:pt x="34" y="1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 30"/>
              <p:cNvSpPr/>
              <p:nvPr/>
            </p:nvSpPr>
            <p:spPr bwMode="auto">
              <a:xfrm>
                <a:off x="4209" y="1039"/>
                <a:ext cx="90" cy="23"/>
              </a:xfrm>
              <a:custGeom>
                <a:avLst/>
                <a:gdLst>
                  <a:gd name="T0" fmla="*/ 33 w 38"/>
                  <a:gd name="T1" fmla="*/ 0 h 10"/>
                  <a:gd name="T2" fmla="*/ 3 w 38"/>
                  <a:gd name="T3" fmla="*/ 4 h 10"/>
                  <a:gd name="T4" fmla="*/ 5 w 38"/>
                  <a:gd name="T5" fmla="*/ 9 h 10"/>
                  <a:gd name="T6" fmla="*/ 33 w 38"/>
                  <a:gd name="T7" fmla="*/ 7 h 10"/>
                  <a:gd name="T8" fmla="*/ 33 w 38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3" y="0"/>
                    </a:moveTo>
                    <a:cubicBezTo>
                      <a:pt x="23" y="1"/>
                      <a:pt x="13" y="1"/>
                      <a:pt x="3" y="4"/>
                    </a:cubicBezTo>
                    <a:cubicBezTo>
                      <a:pt x="0" y="4"/>
                      <a:pt x="1" y="10"/>
                      <a:pt x="5" y="9"/>
                    </a:cubicBezTo>
                    <a:cubicBezTo>
                      <a:pt x="14" y="7"/>
                      <a:pt x="24" y="7"/>
                      <a:pt x="33" y="7"/>
                    </a:cubicBezTo>
                    <a:cubicBezTo>
                      <a:pt x="38" y="7"/>
                      <a:pt x="38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31"/>
              <p:cNvSpPr/>
              <p:nvPr/>
            </p:nvSpPr>
            <p:spPr bwMode="auto">
              <a:xfrm>
                <a:off x="4373" y="1034"/>
                <a:ext cx="78" cy="28"/>
              </a:xfrm>
              <a:custGeom>
                <a:avLst/>
                <a:gdLst>
                  <a:gd name="T0" fmla="*/ 28 w 33"/>
                  <a:gd name="T1" fmla="*/ 1 h 12"/>
                  <a:gd name="T2" fmla="*/ 4 w 33"/>
                  <a:gd name="T3" fmla="*/ 5 h 12"/>
                  <a:gd name="T4" fmla="*/ 4 w 33"/>
                  <a:gd name="T5" fmla="*/ 12 h 12"/>
                  <a:gd name="T6" fmla="*/ 30 w 33"/>
                  <a:gd name="T7" fmla="*/ 6 h 12"/>
                  <a:gd name="T8" fmla="*/ 28 w 33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2">
                    <a:moveTo>
                      <a:pt x="28" y="1"/>
                    </a:moveTo>
                    <a:cubicBezTo>
                      <a:pt x="20" y="2"/>
                      <a:pt x="12" y="5"/>
                      <a:pt x="4" y="5"/>
                    </a:cubicBezTo>
                    <a:cubicBezTo>
                      <a:pt x="0" y="5"/>
                      <a:pt x="0" y="12"/>
                      <a:pt x="4" y="12"/>
                    </a:cubicBezTo>
                    <a:cubicBezTo>
                      <a:pt x="13" y="11"/>
                      <a:pt x="21" y="9"/>
                      <a:pt x="30" y="6"/>
                    </a:cubicBezTo>
                    <a:cubicBezTo>
                      <a:pt x="33" y="5"/>
                      <a:pt x="31" y="0"/>
                      <a:pt x="28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Freeform 32"/>
              <p:cNvSpPr/>
              <p:nvPr/>
            </p:nvSpPr>
            <p:spPr bwMode="auto">
              <a:xfrm>
                <a:off x="4512" y="1029"/>
                <a:ext cx="95" cy="24"/>
              </a:xfrm>
              <a:custGeom>
                <a:avLst/>
                <a:gdLst>
                  <a:gd name="T0" fmla="*/ 37 w 40"/>
                  <a:gd name="T1" fmla="*/ 0 h 10"/>
                  <a:gd name="T2" fmla="*/ 5 w 40"/>
                  <a:gd name="T3" fmla="*/ 0 h 10"/>
                  <a:gd name="T4" fmla="*/ 5 w 40"/>
                  <a:gd name="T5" fmla="*/ 6 h 10"/>
                  <a:gd name="T6" fmla="*/ 38 w 40"/>
                  <a:gd name="T7" fmla="*/ 5 h 10"/>
                  <a:gd name="T8" fmla="*/ 37 w 4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">
                    <a:moveTo>
                      <a:pt x="37" y="0"/>
                    </a:moveTo>
                    <a:cubicBezTo>
                      <a:pt x="26" y="0"/>
                      <a:pt x="15" y="0"/>
                      <a:pt x="5" y="0"/>
                    </a:cubicBezTo>
                    <a:cubicBezTo>
                      <a:pt x="0" y="0"/>
                      <a:pt x="0" y="6"/>
                      <a:pt x="5" y="6"/>
                    </a:cubicBezTo>
                    <a:cubicBezTo>
                      <a:pt x="15" y="6"/>
                      <a:pt x="28" y="10"/>
                      <a:pt x="38" y="5"/>
                    </a:cubicBezTo>
                    <a:cubicBezTo>
                      <a:pt x="40" y="4"/>
                      <a:pt x="39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Freeform 33"/>
              <p:cNvSpPr/>
              <p:nvPr/>
            </p:nvSpPr>
            <p:spPr bwMode="auto">
              <a:xfrm>
                <a:off x="4652" y="1029"/>
                <a:ext cx="102" cy="26"/>
              </a:xfrm>
              <a:custGeom>
                <a:avLst/>
                <a:gdLst>
                  <a:gd name="T0" fmla="*/ 40 w 43"/>
                  <a:gd name="T1" fmla="*/ 3 h 11"/>
                  <a:gd name="T2" fmla="*/ 4 w 43"/>
                  <a:gd name="T3" fmla="*/ 5 h 11"/>
                  <a:gd name="T4" fmla="*/ 6 w 43"/>
                  <a:gd name="T5" fmla="*/ 11 h 11"/>
                  <a:gd name="T6" fmla="*/ 40 w 43"/>
                  <a:gd name="T7" fmla="*/ 8 h 11"/>
                  <a:gd name="T8" fmla="*/ 40 w 43"/>
                  <a:gd name="T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">
                    <a:moveTo>
                      <a:pt x="40" y="3"/>
                    </a:moveTo>
                    <a:cubicBezTo>
                      <a:pt x="28" y="0"/>
                      <a:pt x="16" y="2"/>
                      <a:pt x="4" y="5"/>
                    </a:cubicBezTo>
                    <a:cubicBezTo>
                      <a:pt x="0" y="6"/>
                      <a:pt x="2" y="11"/>
                      <a:pt x="6" y="11"/>
                    </a:cubicBezTo>
                    <a:cubicBezTo>
                      <a:pt x="17" y="9"/>
                      <a:pt x="29" y="10"/>
                      <a:pt x="40" y="8"/>
                    </a:cubicBezTo>
                    <a:cubicBezTo>
                      <a:pt x="43" y="7"/>
                      <a:pt x="43" y="3"/>
                      <a:pt x="40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4"/>
              <p:cNvSpPr/>
              <p:nvPr/>
            </p:nvSpPr>
            <p:spPr bwMode="auto">
              <a:xfrm>
                <a:off x="4789" y="984"/>
                <a:ext cx="55" cy="74"/>
              </a:xfrm>
              <a:custGeom>
                <a:avLst/>
                <a:gdLst>
                  <a:gd name="T0" fmla="*/ 22 w 23"/>
                  <a:gd name="T1" fmla="*/ 25 h 31"/>
                  <a:gd name="T2" fmla="*/ 5 w 23"/>
                  <a:gd name="T3" fmla="*/ 2 h 31"/>
                  <a:gd name="T4" fmla="*/ 1 w 23"/>
                  <a:gd name="T5" fmla="*/ 6 h 31"/>
                  <a:gd name="T6" fmla="*/ 12 w 23"/>
                  <a:gd name="T7" fmla="*/ 23 h 31"/>
                  <a:gd name="T8" fmla="*/ 6 w 23"/>
                  <a:gd name="T9" fmla="*/ 24 h 31"/>
                  <a:gd name="T10" fmla="*/ 6 w 23"/>
                  <a:gd name="T11" fmla="*/ 30 h 31"/>
                  <a:gd name="T12" fmla="*/ 19 w 23"/>
                  <a:gd name="T13" fmla="*/ 30 h 31"/>
                  <a:gd name="T14" fmla="*/ 22 w 23"/>
                  <a:gd name="T15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1">
                    <a:moveTo>
                      <a:pt x="22" y="25"/>
                    </a:moveTo>
                    <a:cubicBezTo>
                      <a:pt x="17" y="17"/>
                      <a:pt x="13" y="8"/>
                      <a:pt x="5" y="2"/>
                    </a:cubicBezTo>
                    <a:cubicBezTo>
                      <a:pt x="3" y="0"/>
                      <a:pt x="0" y="4"/>
                      <a:pt x="1" y="6"/>
                    </a:cubicBezTo>
                    <a:cubicBezTo>
                      <a:pt x="5" y="12"/>
                      <a:pt x="9" y="18"/>
                      <a:pt x="12" y="23"/>
                    </a:cubicBezTo>
                    <a:cubicBezTo>
                      <a:pt x="10" y="24"/>
                      <a:pt x="8" y="24"/>
                      <a:pt x="6" y="24"/>
                    </a:cubicBezTo>
                    <a:cubicBezTo>
                      <a:pt x="2" y="24"/>
                      <a:pt x="2" y="30"/>
                      <a:pt x="6" y="30"/>
                    </a:cubicBezTo>
                    <a:cubicBezTo>
                      <a:pt x="10" y="30"/>
                      <a:pt x="15" y="30"/>
                      <a:pt x="19" y="30"/>
                    </a:cubicBezTo>
                    <a:cubicBezTo>
                      <a:pt x="21" y="31"/>
                      <a:pt x="23" y="27"/>
                      <a:pt x="22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5"/>
              <p:cNvSpPr/>
              <p:nvPr/>
            </p:nvSpPr>
            <p:spPr bwMode="auto">
              <a:xfrm>
                <a:off x="4733" y="867"/>
                <a:ext cx="52" cy="72"/>
              </a:xfrm>
              <a:custGeom>
                <a:avLst/>
                <a:gdLst>
                  <a:gd name="T0" fmla="*/ 20 w 22"/>
                  <a:gd name="T1" fmla="*/ 25 h 30"/>
                  <a:gd name="T2" fmla="*/ 5 w 22"/>
                  <a:gd name="T3" fmla="*/ 3 h 30"/>
                  <a:gd name="T4" fmla="*/ 1 w 22"/>
                  <a:gd name="T5" fmla="*/ 5 h 30"/>
                  <a:gd name="T6" fmla="*/ 16 w 22"/>
                  <a:gd name="T7" fmla="*/ 28 h 30"/>
                  <a:gd name="T8" fmla="*/ 20 w 22"/>
                  <a:gd name="T9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">
                    <a:moveTo>
                      <a:pt x="20" y="25"/>
                    </a:moveTo>
                    <a:cubicBezTo>
                      <a:pt x="14" y="18"/>
                      <a:pt x="10" y="10"/>
                      <a:pt x="5" y="3"/>
                    </a:cubicBezTo>
                    <a:cubicBezTo>
                      <a:pt x="4" y="0"/>
                      <a:pt x="0" y="2"/>
                      <a:pt x="1" y="5"/>
                    </a:cubicBezTo>
                    <a:cubicBezTo>
                      <a:pt x="2" y="13"/>
                      <a:pt x="10" y="22"/>
                      <a:pt x="16" y="28"/>
                    </a:cubicBezTo>
                    <a:cubicBezTo>
                      <a:pt x="19" y="30"/>
                      <a:pt x="22" y="27"/>
                      <a:pt x="20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6"/>
              <p:cNvSpPr/>
              <p:nvPr/>
            </p:nvSpPr>
            <p:spPr bwMode="auto">
              <a:xfrm>
                <a:off x="4676" y="753"/>
                <a:ext cx="49" cy="81"/>
              </a:xfrm>
              <a:custGeom>
                <a:avLst/>
                <a:gdLst>
                  <a:gd name="T0" fmla="*/ 20 w 21"/>
                  <a:gd name="T1" fmla="*/ 29 h 34"/>
                  <a:gd name="T2" fmla="*/ 13 w 21"/>
                  <a:gd name="T3" fmla="*/ 14 h 34"/>
                  <a:gd name="T4" fmla="*/ 4 w 21"/>
                  <a:gd name="T5" fmla="*/ 1 h 34"/>
                  <a:gd name="T6" fmla="*/ 0 w 21"/>
                  <a:gd name="T7" fmla="*/ 2 h 34"/>
                  <a:gd name="T8" fmla="*/ 6 w 21"/>
                  <a:gd name="T9" fmla="*/ 16 h 34"/>
                  <a:gd name="T10" fmla="*/ 15 w 21"/>
                  <a:gd name="T11" fmla="*/ 31 h 34"/>
                  <a:gd name="T12" fmla="*/ 20 w 21"/>
                  <a:gd name="T13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34">
                    <a:moveTo>
                      <a:pt x="20" y="29"/>
                    </a:moveTo>
                    <a:cubicBezTo>
                      <a:pt x="18" y="24"/>
                      <a:pt x="15" y="19"/>
                      <a:pt x="13" y="14"/>
                    </a:cubicBezTo>
                    <a:cubicBezTo>
                      <a:pt x="10" y="10"/>
                      <a:pt x="8" y="5"/>
                      <a:pt x="4" y="1"/>
                    </a:cubicBezTo>
                    <a:cubicBezTo>
                      <a:pt x="3" y="0"/>
                      <a:pt x="0" y="0"/>
                      <a:pt x="0" y="2"/>
                    </a:cubicBezTo>
                    <a:cubicBezTo>
                      <a:pt x="1" y="8"/>
                      <a:pt x="3" y="12"/>
                      <a:pt x="6" y="16"/>
                    </a:cubicBezTo>
                    <a:cubicBezTo>
                      <a:pt x="9" y="21"/>
                      <a:pt x="12" y="26"/>
                      <a:pt x="15" y="31"/>
                    </a:cubicBezTo>
                    <a:cubicBezTo>
                      <a:pt x="16" y="34"/>
                      <a:pt x="21" y="32"/>
                      <a:pt x="20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Freeform 37"/>
              <p:cNvSpPr/>
              <p:nvPr/>
            </p:nvSpPr>
            <p:spPr bwMode="auto">
              <a:xfrm>
                <a:off x="4650" y="603"/>
                <a:ext cx="68" cy="102"/>
              </a:xfrm>
              <a:custGeom>
                <a:avLst/>
                <a:gdLst>
                  <a:gd name="T0" fmla="*/ 25 w 29"/>
                  <a:gd name="T1" fmla="*/ 1 h 43"/>
                  <a:gd name="T2" fmla="*/ 4 w 29"/>
                  <a:gd name="T3" fmla="*/ 20 h 43"/>
                  <a:gd name="T4" fmla="*/ 10 w 29"/>
                  <a:gd name="T5" fmla="*/ 42 h 43"/>
                  <a:gd name="T6" fmla="*/ 13 w 29"/>
                  <a:gd name="T7" fmla="*/ 40 h 43"/>
                  <a:gd name="T8" fmla="*/ 28 w 29"/>
                  <a:gd name="T9" fmla="*/ 5 h 43"/>
                  <a:gd name="T10" fmla="*/ 25 w 29"/>
                  <a:gd name="T11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43">
                    <a:moveTo>
                      <a:pt x="25" y="1"/>
                    </a:moveTo>
                    <a:cubicBezTo>
                      <a:pt x="16" y="4"/>
                      <a:pt x="7" y="12"/>
                      <a:pt x="4" y="20"/>
                    </a:cubicBezTo>
                    <a:cubicBezTo>
                      <a:pt x="0" y="29"/>
                      <a:pt x="3" y="36"/>
                      <a:pt x="10" y="42"/>
                    </a:cubicBezTo>
                    <a:cubicBezTo>
                      <a:pt x="11" y="43"/>
                      <a:pt x="14" y="42"/>
                      <a:pt x="13" y="40"/>
                    </a:cubicBezTo>
                    <a:cubicBezTo>
                      <a:pt x="1" y="24"/>
                      <a:pt x="18" y="15"/>
                      <a:pt x="28" y="5"/>
                    </a:cubicBezTo>
                    <a:cubicBezTo>
                      <a:pt x="29" y="4"/>
                      <a:pt x="28" y="0"/>
                      <a:pt x="25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Freeform 38"/>
              <p:cNvSpPr/>
              <p:nvPr/>
            </p:nvSpPr>
            <p:spPr bwMode="auto">
              <a:xfrm>
                <a:off x="4718" y="484"/>
                <a:ext cx="52" cy="79"/>
              </a:xfrm>
              <a:custGeom>
                <a:avLst/>
                <a:gdLst>
                  <a:gd name="T0" fmla="*/ 17 w 22"/>
                  <a:gd name="T1" fmla="*/ 3 h 33"/>
                  <a:gd name="T2" fmla="*/ 2 w 22"/>
                  <a:gd name="T3" fmla="*/ 28 h 33"/>
                  <a:gd name="T4" fmla="*/ 6 w 22"/>
                  <a:gd name="T5" fmla="*/ 30 h 33"/>
                  <a:gd name="T6" fmla="*/ 21 w 22"/>
                  <a:gd name="T7" fmla="*/ 5 h 33"/>
                  <a:gd name="T8" fmla="*/ 17 w 22"/>
                  <a:gd name="T9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3">
                    <a:moveTo>
                      <a:pt x="17" y="3"/>
                    </a:moveTo>
                    <a:cubicBezTo>
                      <a:pt x="13" y="12"/>
                      <a:pt x="7" y="19"/>
                      <a:pt x="2" y="28"/>
                    </a:cubicBezTo>
                    <a:cubicBezTo>
                      <a:pt x="0" y="30"/>
                      <a:pt x="4" y="33"/>
                      <a:pt x="6" y="30"/>
                    </a:cubicBezTo>
                    <a:cubicBezTo>
                      <a:pt x="12" y="22"/>
                      <a:pt x="19" y="14"/>
                      <a:pt x="21" y="5"/>
                    </a:cubicBezTo>
                    <a:cubicBezTo>
                      <a:pt x="22" y="2"/>
                      <a:pt x="18" y="0"/>
                      <a:pt x="17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39"/>
              <p:cNvSpPr/>
              <p:nvPr/>
            </p:nvSpPr>
            <p:spPr bwMode="auto">
              <a:xfrm>
                <a:off x="4778" y="379"/>
                <a:ext cx="56" cy="69"/>
              </a:xfrm>
              <a:custGeom>
                <a:avLst/>
                <a:gdLst>
                  <a:gd name="T0" fmla="*/ 19 w 24"/>
                  <a:gd name="T1" fmla="*/ 2 h 29"/>
                  <a:gd name="T2" fmla="*/ 12 w 24"/>
                  <a:gd name="T3" fmla="*/ 15 h 29"/>
                  <a:gd name="T4" fmla="*/ 2 w 24"/>
                  <a:gd name="T5" fmla="*/ 24 h 29"/>
                  <a:gd name="T6" fmla="*/ 5 w 24"/>
                  <a:gd name="T7" fmla="*/ 28 h 29"/>
                  <a:gd name="T8" fmla="*/ 24 w 24"/>
                  <a:gd name="T9" fmla="*/ 4 h 29"/>
                  <a:gd name="T10" fmla="*/ 19 w 24"/>
                  <a:gd name="T11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9">
                    <a:moveTo>
                      <a:pt x="19" y="2"/>
                    </a:moveTo>
                    <a:cubicBezTo>
                      <a:pt x="16" y="6"/>
                      <a:pt x="15" y="11"/>
                      <a:pt x="12" y="15"/>
                    </a:cubicBezTo>
                    <a:cubicBezTo>
                      <a:pt x="9" y="18"/>
                      <a:pt x="6" y="21"/>
                      <a:pt x="2" y="24"/>
                    </a:cubicBezTo>
                    <a:cubicBezTo>
                      <a:pt x="0" y="26"/>
                      <a:pt x="3" y="29"/>
                      <a:pt x="5" y="28"/>
                    </a:cubicBezTo>
                    <a:cubicBezTo>
                      <a:pt x="14" y="23"/>
                      <a:pt x="24" y="14"/>
                      <a:pt x="24" y="4"/>
                    </a:cubicBezTo>
                    <a:cubicBezTo>
                      <a:pt x="24" y="1"/>
                      <a:pt x="20" y="0"/>
                      <a:pt x="19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40"/>
              <p:cNvSpPr/>
              <p:nvPr/>
            </p:nvSpPr>
            <p:spPr bwMode="auto">
              <a:xfrm>
                <a:off x="3572" y="303"/>
                <a:ext cx="88" cy="22"/>
              </a:xfrm>
              <a:custGeom>
                <a:avLst/>
                <a:gdLst>
                  <a:gd name="T0" fmla="*/ 32 w 37"/>
                  <a:gd name="T1" fmla="*/ 1 h 9"/>
                  <a:gd name="T2" fmla="*/ 3 w 37"/>
                  <a:gd name="T3" fmla="*/ 3 h 9"/>
                  <a:gd name="T4" fmla="*/ 3 w 37"/>
                  <a:gd name="T5" fmla="*/ 8 h 9"/>
                  <a:gd name="T6" fmla="*/ 33 w 37"/>
                  <a:gd name="T7" fmla="*/ 6 h 9"/>
                  <a:gd name="T8" fmla="*/ 32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2" y="1"/>
                    </a:moveTo>
                    <a:cubicBezTo>
                      <a:pt x="22" y="2"/>
                      <a:pt x="13" y="3"/>
                      <a:pt x="3" y="3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13" y="9"/>
                      <a:pt x="24" y="9"/>
                      <a:pt x="33" y="6"/>
                    </a:cubicBezTo>
                    <a:cubicBezTo>
                      <a:pt x="37" y="5"/>
                      <a:pt x="35" y="0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Freeform 41"/>
              <p:cNvSpPr/>
              <p:nvPr/>
            </p:nvSpPr>
            <p:spPr bwMode="auto">
              <a:xfrm>
                <a:off x="3714" y="303"/>
                <a:ext cx="85" cy="17"/>
              </a:xfrm>
              <a:custGeom>
                <a:avLst/>
                <a:gdLst>
                  <a:gd name="T0" fmla="*/ 32 w 36"/>
                  <a:gd name="T1" fmla="*/ 1 h 7"/>
                  <a:gd name="T2" fmla="*/ 2 w 36"/>
                  <a:gd name="T3" fmla="*/ 1 h 7"/>
                  <a:gd name="T4" fmla="*/ 2 w 36"/>
                  <a:gd name="T5" fmla="*/ 5 h 7"/>
                  <a:gd name="T6" fmla="*/ 32 w 36"/>
                  <a:gd name="T7" fmla="*/ 6 h 7"/>
                  <a:gd name="T8" fmla="*/ 32 w 3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">
                    <a:moveTo>
                      <a:pt x="32" y="1"/>
                    </a:moveTo>
                    <a:cubicBezTo>
                      <a:pt x="22" y="0"/>
                      <a:pt x="12" y="0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7"/>
                      <a:pt x="22" y="7"/>
                      <a:pt x="32" y="6"/>
                    </a:cubicBezTo>
                    <a:cubicBezTo>
                      <a:pt x="36" y="6"/>
                      <a:pt x="36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Freeform 42"/>
              <p:cNvSpPr/>
              <p:nvPr/>
            </p:nvSpPr>
            <p:spPr bwMode="auto">
              <a:xfrm>
                <a:off x="3847" y="315"/>
                <a:ext cx="80" cy="14"/>
              </a:xfrm>
              <a:custGeom>
                <a:avLst/>
                <a:gdLst>
                  <a:gd name="T0" fmla="*/ 31 w 34"/>
                  <a:gd name="T1" fmla="*/ 1 h 6"/>
                  <a:gd name="T2" fmla="*/ 3 w 34"/>
                  <a:gd name="T3" fmla="*/ 1 h 6"/>
                  <a:gd name="T4" fmla="*/ 3 w 34"/>
                  <a:gd name="T5" fmla="*/ 6 h 6"/>
                  <a:gd name="T6" fmla="*/ 31 w 34"/>
                  <a:gd name="T7" fmla="*/ 6 h 6"/>
                  <a:gd name="T8" fmla="*/ 31 w 3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31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6"/>
                      <a:pt x="21" y="6"/>
                      <a:pt x="31" y="6"/>
                    </a:cubicBezTo>
                    <a:cubicBezTo>
                      <a:pt x="34" y="6"/>
                      <a:pt x="34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 43"/>
              <p:cNvSpPr/>
              <p:nvPr/>
            </p:nvSpPr>
            <p:spPr bwMode="auto">
              <a:xfrm>
                <a:off x="3986" y="327"/>
                <a:ext cx="81" cy="21"/>
              </a:xfrm>
              <a:custGeom>
                <a:avLst/>
                <a:gdLst>
                  <a:gd name="T0" fmla="*/ 31 w 34"/>
                  <a:gd name="T1" fmla="*/ 3 h 9"/>
                  <a:gd name="T2" fmla="*/ 4 w 34"/>
                  <a:gd name="T3" fmla="*/ 1 h 9"/>
                  <a:gd name="T4" fmla="*/ 3 w 34"/>
                  <a:gd name="T5" fmla="*/ 6 h 9"/>
                  <a:gd name="T6" fmla="*/ 31 w 34"/>
                  <a:gd name="T7" fmla="*/ 8 h 9"/>
                  <a:gd name="T8" fmla="*/ 31 w 34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9">
                    <a:moveTo>
                      <a:pt x="31" y="3"/>
                    </a:moveTo>
                    <a:cubicBezTo>
                      <a:pt x="22" y="2"/>
                      <a:pt x="13" y="3"/>
                      <a:pt x="4" y="1"/>
                    </a:cubicBezTo>
                    <a:cubicBezTo>
                      <a:pt x="1" y="0"/>
                      <a:pt x="0" y="5"/>
                      <a:pt x="3" y="6"/>
                    </a:cubicBezTo>
                    <a:cubicBezTo>
                      <a:pt x="12" y="8"/>
                      <a:pt x="22" y="9"/>
                      <a:pt x="31" y="8"/>
                    </a:cubicBezTo>
                    <a:cubicBezTo>
                      <a:pt x="34" y="8"/>
                      <a:pt x="34" y="4"/>
                      <a:pt x="31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 44"/>
              <p:cNvSpPr/>
              <p:nvPr/>
            </p:nvSpPr>
            <p:spPr bwMode="auto">
              <a:xfrm>
                <a:off x="4124" y="327"/>
                <a:ext cx="78" cy="17"/>
              </a:xfrm>
              <a:custGeom>
                <a:avLst/>
                <a:gdLst>
                  <a:gd name="T0" fmla="*/ 30 w 33"/>
                  <a:gd name="T1" fmla="*/ 1 h 7"/>
                  <a:gd name="T2" fmla="*/ 3 w 33"/>
                  <a:gd name="T3" fmla="*/ 1 h 7"/>
                  <a:gd name="T4" fmla="*/ 3 w 33"/>
                  <a:gd name="T5" fmla="*/ 6 h 7"/>
                  <a:gd name="T6" fmla="*/ 30 w 33"/>
                  <a:gd name="T7" fmla="*/ 6 h 7"/>
                  <a:gd name="T8" fmla="*/ 30 w 33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7"/>
                      <a:pt x="21" y="6"/>
                      <a:pt x="30" y="6"/>
                    </a:cubicBezTo>
                    <a:cubicBezTo>
                      <a:pt x="33" y="6"/>
                      <a:pt x="33" y="1"/>
                      <a:pt x="30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45"/>
              <p:cNvSpPr/>
              <p:nvPr/>
            </p:nvSpPr>
            <p:spPr bwMode="auto">
              <a:xfrm>
                <a:off x="4273" y="320"/>
                <a:ext cx="64" cy="16"/>
              </a:xfrm>
              <a:custGeom>
                <a:avLst/>
                <a:gdLst>
                  <a:gd name="T0" fmla="*/ 24 w 27"/>
                  <a:gd name="T1" fmla="*/ 1 h 7"/>
                  <a:gd name="T2" fmla="*/ 4 w 27"/>
                  <a:gd name="T3" fmla="*/ 1 h 7"/>
                  <a:gd name="T4" fmla="*/ 4 w 27"/>
                  <a:gd name="T5" fmla="*/ 7 h 7"/>
                  <a:gd name="T6" fmla="*/ 24 w 27"/>
                  <a:gd name="T7" fmla="*/ 6 h 7"/>
                  <a:gd name="T8" fmla="*/ 24 w 2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24" y="1"/>
                    </a:moveTo>
                    <a:cubicBezTo>
                      <a:pt x="18" y="0"/>
                      <a:pt x="11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1" y="7"/>
                      <a:pt x="18" y="7"/>
                      <a:pt x="24" y="6"/>
                    </a:cubicBezTo>
                    <a:cubicBezTo>
                      <a:pt x="27" y="6"/>
                      <a:pt x="27" y="2"/>
                      <a:pt x="2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46"/>
              <p:cNvSpPr/>
              <p:nvPr/>
            </p:nvSpPr>
            <p:spPr bwMode="auto">
              <a:xfrm>
                <a:off x="4408" y="327"/>
                <a:ext cx="71" cy="21"/>
              </a:xfrm>
              <a:custGeom>
                <a:avLst/>
                <a:gdLst>
                  <a:gd name="T0" fmla="*/ 26 w 30"/>
                  <a:gd name="T1" fmla="*/ 1 h 9"/>
                  <a:gd name="T2" fmla="*/ 3 w 30"/>
                  <a:gd name="T3" fmla="*/ 3 h 9"/>
                  <a:gd name="T4" fmla="*/ 5 w 30"/>
                  <a:gd name="T5" fmla="*/ 8 h 9"/>
                  <a:gd name="T6" fmla="*/ 26 w 30"/>
                  <a:gd name="T7" fmla="*/ 6 h 9"/>
                  <a:gd name="T8" fmla="*/ 26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6" y="1"/>
                    </a:moveTo>
                    <a:cubicBezTo>
                      <a:pt x="18" y="0"/>
                      <a:pt x="11" y="1"/>
                      <a:pt x="3" y="3"/>
                    </a:cubicBezTo>
                    <a:cubicBezTo>
                      <a:pt x="0" y="4"/>
                      <a:pt x="1" y="9"/>
                      <a:pt x="5" y="8"/>
                    </a:cubicBezTo>
                    <a:cubicBezTo>
                      <a:pt x="12" y="6"/>
                      <a:pt x="19" y="7"/>
                      <a:pt x="26" y="6"/>
                    </a:cubicBezTo>
                    <a:cubicBezTo>
                      <a:pt x="30" y="5"/>
                      <a:pt x="30" y="1"/>
                      <a:pt x="26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47"/>
              <p:cNvSpPr/>
              <p:nvPr/>
            </p:nvSpPr>
            <p:spPr bwMode="auto">
              <a:xfrm>
                <a:off x="4548" y="339"/>
                <a:ext cx="83" cy="14"/>
              </a:xfrm>
              <a:custGeom>
                <a:avLst/>
                <a:gdLst>
                  <a:gd name="T0" fmla="*/ 32 w 35"/>
                  <a:gd name="T1" fmla="*/ 1 h 6"/>
                  <a:gd name="T2" fmla="*/ 2 w 35"/>
                  <a:gd name="T3" fmla="*/ 1 h 6"/>
                  <a:gd name="T4" fmla="*/ 2 w 35"/>
                  <a:gd name="T5" fmla="*/ 5 h 6"/>
                  <a:gd name="T6" fmla="*/ 32 w 35"/>
                  <a:gd name="T7" fmla="*/ 5 h 6"/>
                  <a:gd name="T8" fmla="*/ 32 w 3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">
                    <a:moveTo>
                      <a:pt x="32" y="1"/>
                    </a:moveTo>
                    <a:cubicBezTo>
                      <a:pt x="22" y="0"/>
                      <a:pt x="12" y="1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5"/>
                      <a:pt x="22" y="6"/>
                      <a:pt x="32" y="5"/>
                    </a:cubicBezTo>
                    <a:cubicBezTo>
                      <a:pt x="35" y="5"/>
                      <a:pt x="35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48"/>
              <p:cNvSpPr/>
              <p:nvPr/>
            </p:nvSpPr>
            <p:spPr bwMode="auto">
              <a:xfrm>
                <a:off x="4702" y="332"/>
                <a:ext cx="76" cy="19"/>
              </a:xfrm>
              <a:custGeom>
                <a:avLst/>
                <a:gdLst>
                  <a:gd name="T0" fmla="*/ 29 w 32"/>
                  <a:gd name="T1" fmla="*/ 1 h 8"/>
                  <a:gd name="T2" fmla="*/ 4 w 32"/>
                  <a:gd name="T3" fmla="*/ 1 h 8"/>
                  <a:gd name="T4" fmla="*/ 4 w 32"/>
                  <a:gd name="T5" fmla="*/ 7 h 8"/>
                  <a:gd name="T6" fmla="*/ 29 w 32"/>
                  <a:gd name="T7" fmla="*/ 7 h 8"/>
                  <a:gd name="T8" fmla="*/ 29 w 32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29" y="1"/>
                    </a:moveTo>
                    <a:cubicBezTo>
                      <a:pt x="21" y="0"/>
                      <a:pt x="12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7"/>
                      <a:pt x="21" y="8"/>
                      <a:pt x="29" y="7"/>
                    </a:cubicBezTo>
                    <a:cubicBezTo>
                      <a:pt x="32" y="6"/>
                      <a:pt x="32" y="1"/>
                      <a:pt x="29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49"/>
              <p:cNvSpPr/>
              <p:nvPr/>
            </p:nvSpPr>
            <p:spPr bwMode="auto">
              <a:xfrm>
                <a:off x="4808" y="329"/>
                <a:ext cx="38" cy="31"/>
              </a:xfrm>
              <a:custGeom>
                <a:avLst/>
                <a:gdLst>
                  <a:gd name="T0" fmla="*/ 14 w 16"/>
                  <a:gd name="T1" fmla="*/ 3 h 13"/>
                  <a:gd name="T2" fmla="*/ 3 w 16"/>
                  <a:gd name="T3" fmla="*/ 3 h 13"/>
                  <a:gd name="T4" fmla="*/ 4 w 16"/>
                  <a:gd name="T5" fmla="*/ 7 h 13"/>
                  <a:gd name="T6" fmla="*/ 10 w 16"/>
                  <a:gd name="T7" fmla="*/ 7 h 13"/>
                  <a:gd name="T8" fmla="*/ 9 w 16"/>
                  <a:gd name="T9" fmla="*/ 9 h 13"/>
                  <a:gd name="T10" fmla="*/ 12 w 16"/>
                  <a:gd name="T11" fmla="*/ 12 h 13"/>
                  <a:gd name="T12" fmla="*/ 16 w 16"/>
                  <a:gd name="T13" fmla="*/ 7 h 13"/>
                  <a:gd name="T14" fmla="*/ 14 w 16"/>
                  <a:gd name="T15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3">
                    <a:moveTo>
                      <a:pt x="14" y="3"/>
                    </a:moveTo>
                    <a:cubicBezTo>
                      <a:pt x="11" y="0"/>
                      <a:pt x="6" y="1"/>
                      <a:pt x="3" y="3"/>
                    </a:cubicBezTo>
                    <a:cubicBezTo>
                      <a:pt x="0" y="4"/>
                      <a:pt x="1" y="8"/>
                      <a:pt x="4" y="7"/>
                    </a:cubicBezTo>
                    <a:cubicBezTo>
                      <a:pt x="5" y="7"/>
                      <a:pt x="8" y="6"/>
                      <a:pt x="10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8" y="11"/>
                      <a:pt x="10" y="13"/>
                      <a:pt x="12" y="12"/>
                    </a:cubicBezTo>
                    <a:cubicBezTo>
                      <a:pt x="14" y="11"/>
                      <a:pt x="15" y="9"/>
                      <a:pt x="16" y="7"/>
                    </a:cubicBezTo>
                    <a:cubicBezTo>
                      <a:pt x="16" y="6"/>
                      <a:pt x="15" y="4"/>
                      <a:pt x="1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4629538" y="1445366"/>
              <a:ext cx="286304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在此添加小标题</a:t>
              </a:r>
            </a:p>
          </p:txBody>
        </p:sp>
      </p:grpSp>
      <p:sp>
        <p:nvSpPr>
          <p:cNvPr id="77" name="矩形 76"/>
          <p:cNvSpPr/>
          <p:nvPr/>
        </p:nvSpPr>
        <p:spPr>
          <a:xfrm>
            <a:off x="4945853" y="4739661"/>
            <a:ext cx="2391446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40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4920486" y="4344002"/>
            <a:ext cx="24063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【</a:t>
            </a:r>
            <a:r>
              <a:rPr lang="zh-CN" altLang="en-US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我是一个标题</a:t>
            </a:r>
            <a:r>
              <a:rPr lang="en-US" altLang="zh-CN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】</a:t>
            </a:r>
            <a:endParaRPr lang="en-US" altLang="zh-CN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8484603" y="4879582"/>
            <a:ext cx="20670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</a:t>
            </a:r>
            <a:endParaRPr lang="en-US" altLang="zh-CN" sz="1400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8313466" y="4427735"/>
            <a:ext cx="24063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【</a:t>
            </a:r>
            <a:r>
              <a:rPr lang="zh-CN" altLang="en-US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我是一个标题</a:t>
            </a:r>
            <a:r>
              <a:rPr lang="en-US" altLang="zh-CN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】</a:t>
            </a:r>
            <a:endParaRPr lang="en-US" altLang="zh-CN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1613918" y="4879582"/>
            <a:ext cx="20670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</a:t>
            </a:r>
            <a:endParaRPr lang="en-US" altLang="zh-CN" sz="1400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1442781" y="4427735"/>
            <a:ext cx="24063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【</a:t>
            </a:r>
            <a:r>
              <a:rPr lang="zh-CN" altLang="en-US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我是一个标题</a:t>
            </a:r>
            <a:r>
              <a:rPr lang="en-US" altLang="zh-CN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】</a:t>
            </a:r>
            <a:endParaRPr lang="en-US" altLang="zh-CN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pic>
        <p:nvPicPr>
          <p:cNvPr id="175" name="图片 17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335" y="2280596"/>
            <a:ext cx="1701316" cy="1701316"/>
          </a:xfrm>
          <a:prstGeom prst="rect">
            <a:avLst/>
          </a:prstGeom>
        </p:spPr>
      </p:pic>
      <p:pic>
        <p:nvPicPr>
          <p:cNvPr id="176" name="图片 17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519" y="2671602"/>
            <a:ext cx="1380533" cy="1380533"/>
          </a:xfrm>
          <a:prstGeom prst="rect">
            <a:avLst/>
          </a:prstGeom>
        </p:spPr>
      </p:pic>
      <p:pic>
        <p:nvPicPr>
          <p:cNvPr id="177" name="图片 17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8335" y="2536957"/>
            <a:ext cx="1420371" cy="142037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/>
          <a:srcRect t="17782" b="19280"/>
          <a:stretch>
            <a:fillRect/>
          </a:stretch>
        </p:blipFill>
        <p:spPr>
          <a:xfrm>
            <a:off x="527249" y="152400"/>
            <a:ext cx="11137501" cy="640080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4293078" y="876301"/>
            <a:ext cx="3605844" cy="924750"/>
            <a:chOff x="4293078" y="1244601"/>
            <a:chExt cx="3605844" cy="924750"/>
          </a:xfrm>
        </p:grpSpPr>
        <p:grpSp>
          <p:nvGrpSpPr>
            <p:cNvPr id="2" name="Group 4"/>
            <p:cNvGrpSpPr>
              <a:grpSpLocks noChangeAspect="1"/>
            </p:cNvGrpSpPr>
            <p:nvPr/>
          </p:nvGrpSpPr>
          <p:grpSpPr bwMode="auto">
            <a:xfrm>
              <a:off x="4293078" y="1244601"/>
              <a:ext cx="3605844" cy="924750"/>
              <a:chOff x="2364" y="234"/>
              <a:chExt cx="2556" cy="926"/>
            </a:xfrm>
            <a:solidFill>
              <a:schemeClr val="bg1"/>
            </a:solidFill>
          </p:grpSpPr>
          <p:sp>
            <p:nvSpPr>
              <p:cNvPr id="3" name="Freeform 5"/>
              <p:cNvSpPr>
                <a:spLocks noEditPoints="1"/>
              </p:cNvSpPr>
              <p:nvPr/>
            </p:nvSpPr>
            <p:spPr bwMode="auto">
              <a:xfrm>
                <a:off x="2364" y="234"/>
                <a:ext cx="2556" cy="926"/>
              </a:xfrm>
              <a:custGeom>
                <a:avLst/>
                <a:gdLst>
                  <a:gd name="T0" fmla="*/ 1057 w 1079"/>
                  <a:gd name="T1" fmla="*/ 96 h 389"/>
                  <a:gd name="T2" fmla="*/ 1077 w 1079"/>
                  <a:gd name="T3" fmla="*/ 44 h 389"/>
                  <a:gd name="T4" fmla="*/ 1072 w 1079"/>
                  <a:gd name="T5" fmla="*/ 26 h 389"/>
                  <a:gd name="T6" fmla="*/ 1065 w 1079"/>
                  <a:gd name="T7" fmla="*/ 18 h 389"/>
                  <a:gd name="T8" fmla="*/ 534 w 1079"/>
                  <a:gd name="T9" fmla="*/ 4 h 389"/>
                  <a:gd name="T10" fmla="*/ 272 w 1079"/>
                  <a:gd name="T11" fmla="*/ 1 h 389"/>
                  <a:gd name="T12" fmla="*/ 141 w 1079"/>
                  <a:gd name="T13" fmla="*/ 3 h 389"/>
                  <a:gd name="T14" fmla="*/ 9 w 1079"/>
                  <a:gd name="T15" fmla="*/ 11 h 389"/>
                  <a:gd name="T16" fmla="*/ 7 w 1079"/>
                  <a:gd name="T17" fmla="*/ 16 h 389"/>
                  <a:gd name="T18" fmla="*/ 1 w 1079"/>
                  <a:gd name="T19" fmla="*/ 24 h 389"/>
                  <a:gd name="T20" fmla="*/ 17 w 1079"/>
                  <a:gd name="T21" fmla="*/ 61 h 389"/>
                  <a:gd name="T22" fmla="*/ 37 w 1079"/>
                  <a:gd name="T23" fmla="*/ 107 h 389"/>
                  <a:gd name="T24" fmla="*/ 73 w 1079"/>
                  <a:gd name="T25" fmla="*/ 193 h 389"/>
                  <a:gd name="T26" fmla="*/ 73 w 1079"/>
                  <a:gd name="T27" fmla="*/ 194 h 389"/>
                  <a:gd name="T28" fmla="*/ 29 w 1079"/>
                  <a:gd name="T29" fmla="*/ 283 h 389"/>
                  <a:gd name="T30" fmla="*/ 8 w 1079"/>
                  <a:gd name="T31" fmla="*/ 369 h 389"/>
                  <a:gd name="T32" fmla="*/ 13 w 1079"/>
                  <a:gd name="T33" fmla="*/ 373 h 389"/>
                  <a:gd name="T34" fmla="*/ 16 w 1079"/>
                  <a:gd name="T35" fmla="*/ 379 h 389"/>
                  <a:gd name="T36" fmla="*/ 140 w 1079"/>
                  <a:gd name="T37" fmla="*/ 384 h 389"/>
                  <a:gd name="T38" fmla="*/ 273 w 1079"/>
                  <a:gd name="T39" fmla="*/ 379 h 389"/>
                  <a:gd name="T40" fmla="*/ 546 w 1079"/>
                  <a:gd name="T41" fmla="*/ 374 h 389"/>
                  <a:gd name="T42" fmla="*/ 1065 w 1079"/>
                  <a:gd name="T43" fmla="*/ 374 h 389"/>
                  <a:gd name="T44" fmla="*/ 1072 w 1079"/>
                  <a:gd name="T45" fmla="*/ 366 h 389"/>
                  <a:gd name="T46" fmla="*/ 1077 w 1079"/>
                  <a:gd name="T47" fmla="*/ 362 h 389"/>
                  <a:gd name="T48" fmla="*/ 1050 w 1079"/>
                  <a:gd name="T49" fmla="*/ 277 h 389"/>
                  <a:gd name="T50" fmla="*/ 1010 w 1079"/>
                  <a:gd name="T51" fmla="*/ 196 h 389"/>
                  <a:gd name="T52" fmla="*/ 1010 w 1079"/>
                  <a:gd name="T53" fmla="*/ 196 h 389"/>
                  <a:gd name="T54" fmla="*/ 1010 w 1079"/>
                  <a:gd name="T55" fmla="*/ 193 h 389"/>
                  <a:gd name="T56" fmla="*/ 1035 w 1079"/>
                  <a:gd name="T57" fmla="*/ 138 h 389"/>
                  <a:gd name="T58" fmla="*/ 1057 w 1079"/>
                  <a:gd name="T59" fmla="*/ 96 h 389"/>
                  <a:gd name="T60" fmla="*/ 997 w 1079"/>
                  <a:gd name="T61" fmla="*/ 194 h 389"/>
                  <a:gd name="T62" fmla="*/ 997 w 1079"/>
                  <a:gd name="T63" fmla="*/ 195 h 389"/>
                  <a:gd name="T64" fmla="*/ 996 w 1079"/>
                  <a:gd name="T65" fmla="*/ 205 h 389"/>
                  <a:gd name="T66" fmla="*/ 1037 w 1079"/>
                  <a:gd name="T67" fmla="*/ 287 h 389"/>
                  <a:gd name="T68" fmla="*/ 1066 w 1079"/>
                  <a:gd name="T69" fmla="*/ 359 h 389"/>
                  <a:gd name="T70" fmla="*/ 1065 w 1079"/>
                  <a:gd name="T71" fmla="*/ 359 h 389"/>
                  <a:gd name="T72" fmla="*/ 553 w 1079"/>
                  <a:gd name="T73" fmla="*/ 359 h 389"/>
                  <a:gd name="T74" fmla="*/ 287 w 1079"/>
                  <a:gd name="T75" fmla="*/ 363 h 389"/>
                  <a:gd name="T76" fmla="*/ 153 w 1079"/>
                  <a:gd name="T77" fmla="*/ 368 h 389"/>
                  <a:gd name="T78" fmla="*/ 22 w 1079"/>
                  <a:gd name="T79" fmla="*/ 369 h 389"/>
                  <a:gd name="T80" fmla="*/ 22 w 1079"/>
                  <a:gd name="T81" fmla="*/ 367 h 389"/>
                  <a:gd name="T82" fmla="*/ 46 w 1079"/>
                  <a:gd name="T83" fmla="*/ 282 h 389"/>
                  <a:gd name="T84" fmla="*/ 87 w 1079"/>
                  <a:gd name="T85" fmla="*/ 202 h 389"/>
                  <a:gd name="T86" fmla="*/ 84 w 1079"/>
                  <a:gd name="T87" fmla="*/ 192 h 389"/>
                  <a:gd name="T88" fmla="*/ 54 w 1079"/>
                  <a:gd name="T89" fmla="*/ 104 h 389"/>
                  <a:gd name="T90" fmla="*/ 34 w 1079"/>
                  <a:gd name="T91" fmla="*/ 59 h 389"/>
                  <a:gd name="T92" fmla="*/ 14 w 1079"/>
                  <a:gd name="T93" fmla="*/ 19 h 389"/>
                  <a:gd name="T94" fmla="*/ 141 w 1079"/>
                  <a:gd name="T95" fmla="*/ 17 h 389"/>
                  <a:gd name="T96" fmla="*/ 272 w 1079"/>
                  <a:gd name="T97" fmla="*/ 14 h 389"/>
                  <a:gd name="T98" fmla="*/ 534 w 1079"/>
                  <a:gd name="T99" fmla="*/ 18 h 389"/>
                  <a:gd name="T100" fmla="*/ 1061 w 1079"/>
                  <a:gd name="T101" fmla="*/ 32 h 389"/>
                  <a:gd name="T102" fmla="*/ 1062 w 1079"/>
                  <a:gd name="T103" fmla="*/ 35 h 389"/>
                  <a:gd name="T104" fmla="*/ 1062 w 1079"/>
                  <a:gd name="T105" fmla="*/ 37 h 389"/>
                  <a:gd name="T106" fmla="*/ 1060 w 1079"/>
                  <a:gd name="T107" fmla="*/ 45 h 389"/>
                  <a:gd name="T108" fmla="*/ 1051 w 1079"/>
                  <a:gd name="T109" fmla="*/ 68 h 389"/>
                  <a:gd name="T110" fmla="*/ 1031 w 1079"/>
                  <a:gd name="T111" fmla="*/ 113 h 389"/>
                  <a:gd name="T112" fmla="*/ 997 w 1079"/>
                  <a:gd name="T113" fmla="*/ 194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79" h="389">
                    <a:moveTo>
                      <a:pt x="1057" y="96"/>
                    </a:moveTo>
                    <a:cubicBezTo>
                      <a:pt x="1065" y="79"/>
                      <a:pt x="1073" y="62"/>
                      <a:pt x="1077" y="44"/>
                    </a:cubicBezTo>
                    <a:cubicBezTo>
                      <a:pt x="1079" y="38"/>
                      <a:pt x="1078" y="28"/>
                      <a:pt x="1072" y="26"/>
                    </a:cubicBezTo>
                    <a:cubicBezTo>
                      <a:pt x="1072" y="22"/>
                      <a:pt x="1070" y="18"/>
                      <a:pt x="1065" y="18"/>
                    </a:cubicBezTo>
                    <a:cubicBezTo>
                      <a:pt x="888" y="15"/>
                      <a:pt x="711" y="8"/>
                      <a:pt x="534" y="4"/>
                    </a:cubicBezTo>
                    <a:cubicBezTo>
                      <a:pt x="447" y="2"/>
                      <a:pt x="359" y="0"/>
                      <a:pt x="272" y="1"/>
                    </a:cubicBezTo>
                    <a:cubicBezTo>
                      <a:pt x="228" y="1"/>
                      <a:pt x="184" y="1"/>
                      <a:pt x="141" y="3"/>
                    </a:cubicBezTo>
                    <a:cubicBezTo>
                      <a:pt x="97" y="4"/>
                      <a:pt x="52" y="3"/>
                      <a:pt x="9" y="11"/>
                    </a:cubicBezTo>
                    <a:cubicBezTo>
                      <a:pt x="7" y="12"/>
                      <a:pt x="6" y="14"/>
                      <a:pt x="7" y="16"/>
                    </a:cubicBezTo>
                    <a:cubicBezTo>
                      <a:pt x="4" y="17"/>
                      <a:pt x="1" y="20"/>
                      <a:pt x="1" y="24"/>
                    </a:cubicBezTo>
                    <a:cubicBezTo>
                      <a:pt x="3" y="37"/>
                      <a:pt x="12" y="50"/>
                      <a:pt x="17" y="61"/>
                    </a:cubicBezTo>
                    <a:cubicBezTo>
                      <a:pt x="24" y="76"/>
                      <a:pt x="31" y="91"/>
                      <a:pt x="37" y="107"/>
                    </a:cubicBezTo>
                    <a:cubicBezTo>
                      <a:pt x="50" y="135"/>
                      <a:pt x="61" y="165"/>
                      <a:pt x="73" y="193"/>
                    </a:cubicBezTo>
                    <a:cubicBezTo>
                      <a:pt x="73" y="194"/>
                      <a:pt x="73" y="194"/>
                      <a:pt x="73" y="194"/>
                    </a:cubicBezTo>
                    <a:cubicBezTo>
                      <a:pt x="57" y="223"/>
                      <a:pt x="42" y="253"/>
                      <a:pt x="29" y="283"/>
                    </a:cubicBezTo>
                    <a:cubicBezTo>
                      <a:pt x="18" y="307"/>
                      <a:pt x="0" y="342"/>
                      <a:pt x="8" y="369"/>
                    </a:cubicBezTo>
                    <a:cubicBezTo>
                      <a:pt x="9" y="371"/>
                      <a:pt x="11" y="372"/>
                      <a:pt x="13" y="373"/>
                    </a:cubicBezTo>
                    <a:cubicBezTo>
                      <a:pt x="12" y="376"/>
                      <a:pt x="14" y="378"/>
                      <a:pt x="16" y="379"/>
                    </a:cubicBezTo>
                    <a:cubicBezTo>
                      <a:pt x="57" y="389"/>
                      <a:pt x="99" y="387"/>
                      <a:pt x="140" y="384"/>
                    </a:cubicBezTo>
                    <a:cubicBezTo>
                      <a:pt x="184" y="382"/>
                      <a:pt x="228" y="380"/>
                      <a:pt x="273" y="379"/>
                    </a:cubicBezTo>
                    <a:cubicBezTo>
                      <a:pt x="364" y="376"/>
                      <a:pt x="455" y="374"/>
                      <a:pt x="546" y="374"/>
                    </a:cubicBezTo>
                    <a:cubicBezTo>
                      <a:pt x="719" y="374"/>
                      <a:pt x="892" y="374"/>
                      <a:pt x="1065" y="374"/>
                    </a:cubicBezTo>
                    <a:cubicBezTo>
                      <a:pt x="1070" y="374"/>
                      <a:pt x="1073" y="370"/>
                      <a:pt x="1072" y="366"/>
                    </a:cubicBezTo>
                    <a:cubicBezTo>
                      <a:pt x="1075" y="366"/>
                      <a:pt x="1077" y="364"/>
                      <a:pt x="1077" y="362"/>
                    </a:cubicBezTo>
                    <a:cubicBezTo>
                      <a:pt x="1073" y="333"/>
                      <a:pt x="1061" y="304"/>
                      <a:pt x="1050" y="277"/>
                    </a:cubicBezTo>
                    <a:cubicBezTo>
                      <a:pt x="1039" y="249"/>
                      <a:pt x="1026" y="222"/>
                      <a:pt x="1010" y="196"/>
                    </a:cubicBezTo>
                    <a:cubicBezTo>
                      <a:pt x="1010" y="196"/>
                      <a:pt x="1010" y="196"/>
                      <a:pt x="1010" y="196"/>
                    </a:cubicBezTo>
                    <a:cubicBezTo>
                      <a:pt x="1010" y="195"/>
                      <a:pt x="1010" y="194"/>
                      <a:pt x="1010" y="193"/>
                    </a:cubicBezTo>
                    <a:cubicBezTo>
                      <a:pt x="1008" y="175"/>
                      <a:pt x="1026" y="153"/>
                      <a:pt x="1035" y="138"/>
                    </a:cubicBezTo>
                    <a:cubicBezTo>
                      <a:pt x="1044" y="125"/>
                      <a:pt x="1050" y="111"/>
                      <a:pt x="1057" y="96"/>
                    </a:cubicBezTo>
                    <a:moveTo>
                      <a:pt x="997" y="194"/>
                    </a:moveTo>
                    <a:cubicBezTo>
                      <a:pt x="997" y="195"/>
                      <a:pt x="997" y="195"/>
                      <a:pt x="997" y="195"/>
                    </a:cubicBezTo>
                    <a:cubicBezTo>
                      <a:pt x="995" y="197"/>
                      <a:pt x="994" y="201"/>
                      <a:pt x="996" y="205"/>
                    </a:cubicBezTo>
                    <a:cubicBezTo>
                      <a:pt x="1012" y="231"/>
                      <a:pt x="1025" y="259"/>
                      <a:pt x="1037" y="287"/>
                    </a:cubicBezTo>
                    <a:cubicBezTo>
                      <a:pt x="1047" y="311"/>
                      <a:pt x="1054" y="336"/>
                      <a:pt x="1066" y="359"/>
                    </a:cubicBezTo>
                    <a:cubicBezTo>
                      <a:pt x="1066" y="359"/>
                      <a:pt x="1065" y="359"/>
                      <a:pt x="1065" y="359"/>
                    </a:cubicBezTo>
                    <a:cubicBezTo>
                      <a:pt x="894" y="359"/>
                      <a:pt x="724" y="359"/>
                      <a:pt x="553" y="359"/>
                    </a:cubicBezTo>
                    <a:cubicBezTo>
                      <a:pt x="464" y="359"/>
                      <a:pt x="376" y="360"/>
                      <a:pt x="287" y="363"/>
                    </a:cubicBezTo>
                    <a:cubicBezTo>
                      <a:pt x="243" y="365"/>
                      <a:pt x="198" y="365"/>
                      <a:pt x="153" y="368"/>
                    </a:cubicBezTo>
                    <a:cubicBezTo>
                      <a:pt x="109" y="371"/>
                      <a:pt x="66" y="373"/>
                      <a:pt x="22" y="369"/>
                    </a:cubicBezTo>
                    <a:cubicBezTo>
                      <a:pt x="22" y="368"/>
                      <a:pt x="22" y="368"/>
                      <a:pt x="22" y="367"/>
                    </a:cubicBezTo>
                    <a:cubicBezTo>
                      <a:pt x="18" y="339"/>
                      <a:pt x="35" y="307"/>
                      <a:pt x="46" y="282"/>
                    </a:cubicBezTo>
                    <a:cubicBezTo>
                      <a:pt x="59" y="255"/>
                      <a:pt x="74" y="229"/>
                      <a:pt x="87" y="202"/>
                    </a:cubicBezTo>
                    <a:cubicBezTo>
                      <a:pt x="89" y="198"/>
                      <a:pt x="87" y="194"/>
                      <a:pt x="84" y="192"/>
                    </a:cubicBezTo>
                    <a:cubicBezTo>
                      <a:pt x="78" y="162"/>
                      <a:pt x="66" y="132"/>
                      <a:pt x="54" y="104"/>
                    </a:cubicBezTo>
                    <a:cubicBezTo>
                      <a:pt x="48" y="89"/>
                      <a:pt x="41" y="74"/>
                      <a:pt x="34" y="59"/>
                    </a:cubicBezTo>
                    <a:cubicBezTo>
                      <a:pt x="28" y="46"/>
                      <a:pt x="23" y="30"/>
                      <a:pt x="14" y="19"/>
                    </a:cubicBezTo>
                    <a:cubicBezTo>
                      <a:pt x="56" y="22"/>
                      <a:pt x="99" y="18"/>
                      <a:pt x="141" y="17"/>
                    </a:cubicBezTo>
                    <a:cubicBezTo>
                      <a:pt x="184" y="15"/>
                      <a:pt x="228" y="15"/>
                      <a:pt x="272" y="14"/>
                    </a:cubicBezTo>
                    <a:cubicBezTo>
                      <a:pt x="359" y="14"/>
                      <a:pt x="447" y="15"/>
                      <a:pt x="534" y="18"/>
                    </a:cubicBezTo>
                    <a:cubicBezTo>
                      <a:pt x="710" y="22"/>
                      <a:pt x="885" y="29"/>
                      <a:pt x="1061" y="32"/>
                    </a:cubicBezTo>
                    <a:cubicBezTo>
                      <a:pt x="1061" y="33"/>
                      <a:pt x="1061" y="34"/>
                      <a:pt x="1062" y="35"/>
                    </a:cubicBezTo>
                    <a:cubicBezTo>
                      <a:pt x="1062" y="36"/>
                      <a:pt x="1062" y="37"/>
                      <a:pt x="1062" y="37"/>
                    </a:cubicBezTo>
                    <a:cubicBezTo>
                      <a:pt x="1061" y="40"/>
                      <a:pt x="1061" y="42"/>
                      <a:pt x="1060" y="45"/>
                    </a:cubicBezTo>
                    <a:cubicBezTo>
                      <a:pt x="1058" y="53"/>
                      <a:pt x="1054" y="60"/>
                      <a:pt x="1051" y="68"/>
                    </a:cubicBezTo>
                    <a:cubicBezTo>
                      <a:pt x="1045" y="83"/>
                      <a:pt x="1038" y="98"/>
                      <a:pt x="1031" y="113"/>
                    </a:cubicBezTo>
                    <a:cubicBezTo>
                      <a:pt x="1021" y="136"/>
                      <a:pt x="987" y="167"/>
                      <a:pt x="997" y="19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Freeform 6"/>
              <p:cNvSpPr/>
              <p:nvPr/>
            </p:nvSpPr>
            <p:spPr bwMode="auto">
              <a:xfrm>
                <a:off x="2433" y="1012"/>
                <a:ext cx="90" cy="88"/>
              </a:xfrm>
              <a:custGeom>
                <a:avLst/>
                <a:gdLst>
                  <a:gd name="T0" fmla="*/ 35 w 38"/>
                  <a:gd name="T1" fmla="*/ 26 h 37"/>
                  <a:gd name="T2" fmla="*/ 23 w 38"/>
                  <a:gd name="T3" fmla="*/ 26 h 37"/>
                  <a:gd name="T4" fmla="*/ 13 w 38"/>
                  <a:gd name="T5" fmla="*/ 26 h 37"/>
                  <a:gd name="T6" fmla="*/ 14 w 38"/>
                  <a:gd name="T7" fmla="*/ 6 h 37"/>
                  <a:gd name="T8" fmla="*/ 8 w 38"/>
                  <a:gd name="T9" fmla="*/ 4 h 37"/>
                  <a:gd name="T10" fmla="*/ 2 w 38"/>
                  <a:gd name="T11" fmla="*/ 27 h 37"/>
                  <a:gd name="T12" fmla="*/ 5 w 38"/>
                  <a:gd name="T13" fmla="*/ 35 h 37"/>
                  <a:gd name="T14" fmla="*/ 21 w 38"/>
                  <a:gd name="T15" fmla="*/ 37 h 37"/>
                  <a:gd name="T16" fmla="*/ 37 w 38"/>
                  <a:gd name="T17" fmla="*/ 32 h 37"/>
                  <a:gd name="T18" fmla="*/ 35 w 38"/>
                  <a:gd name="T19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7">
                    <a:moveTo>
                      <a:pt x="35" y="26"/>
                    </a:moveTo>
                    <a:cubicBezTo>
                      <a:pt x="31" y="24"/>
                      <a:pt x="27" y="26"/>
                      <a:pt x="23" y="26"/>
                    </a:cubicBezTo>
                    <a:cubicBezTo>
                      <a:pt x="20" y="26"/>
                      <a:pt x="16" y="26"/>
                      <a:pt x="13" y="26"/>
                    </a:cubicBezTo>
                    <a:cubicBezTo>
                      <a:pt x="14" y="19"/>
                      <a:pt x="13" y="13"/>
                      <a:pt x="14" y="6"/>
                    </a:cubicBezTo>
                    <a:cubicBezTo>
                      <a:pt x="15" y="2"/>
                      <a:pt x="10" y="0"/>
                      <a:pt x="8" y="4"/>
                    </a:cubicBezTo>
                    <a:cubicBezTo>
                      <a:pt x="5" y="12"/>
                      <a:pt x="7" y="20"/>
                      <a:pt x="2" y="27"/>
                    </a:cubicBezTo>
                    <a:cubicBezTo>
                      <a:pt x="0" y="30"/>
                      <a:pt x="2" y="34"/>
                      <a:pt x="5" y="35"/>
                    </a:cubicBezTo>
                    <a:cubicBezTo>
                      <a:pt x="10" y="36"/>
                      <a:pt x="16" y="37"/>
                      <a:pt x="21" y="37"/>
                    </a:cubicBezTo>
                    <a:cubicBezTo>
                      <a:pt x="27" y="37"/>
                      <a:pt x="34" y="37"/>
                      <a:pt x="37" y="32"/>
                    </a:cubicBezTo>
                    <a:cubicBezTo>
                      <a:pt x="38" y="30"/>
                      <a:pt x="37" y="27"/>
                      <a:pt x="35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Freeform 7"/>
              <p:cNvSpPr/>
              <p:nvPr/>
            </p:nvSpPr>
            <p:spPr bwMode="auto">
              <a:xfrm>
                <a:off x="2478" y="908"/>
                <a:ext cx="54" cy="69"/>
              </a:xfrm>
              <a:custGeom>
                <a:avLst/>
                <a:gdLst>
                  <a:gd name="T0" fmla="*/ 18 w 23"/>
                  <a:gd name="T1" fmla="*/ 2 h 29"/>
                  <a:gd name="T2" fmla="*/ 10 w 23"/>
                  <a:gd name="T3" fmla="*/ 11 h 29"/>
                  <a:gd name="T4" fmla="*/ 2 w 23"/>
                  <a:gd name="T5" fmla="*/ 23 h 29"/>
                  <a:gd name="T6" fmla="*/ 7 w 23"/>
                  <a:gd name="T7" fmla="*/ 26 h 29"/>
                  <a:gd name="T8" fmla="*/ 16 w 23"/>
                  <a:gd name="T9" fmla="*/ 15 h 29"/>
                  <a:gd name="T10" fmla="*/ 22 w 23"/>
                  <a:gd name="T11" fmla="*/ 5 h 29"/>
                  <a:gd name="T12" fmla="*/ 18 w 23"/>
                  <a:gd name="T13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18" y="2"/>
                    </a:moveTo>
                    <a:cubicBezTo>
                      <a:pt x="14" y="4"/>
                      <a:pt x="12" y="8"/>
                      <a:pt x="10" y="11"/>
                    </a:cubicBezTo>
                    <a:cubicBezTo>
                      <a:pt x="7" y="15"/>
                      <a:pt x="4" y="18"/>
                      <a:pt x="2" y="23"/>
                    </a:cubicBezTo>
                    <a:cubicBezTo>
                      <a:pt x="0" y="26"/>
                      <a:pt x="5" y="29"/>
                      <a:pt x="7" y="26"/>
                    </a:cubicBezTo>
                    <a:cubicBezTo>
                      <a:pt x="10" y="22"/>
                      <a:pt x="13" y="19"/>
                      <a:pt x="16" y="15"/>
                    </a:cubicBezTo>
                    <a:cubicBezTo>
                      <a:pt x="18" y="12"/>
                      <a:pt x="22" y="9"/>
                      <a:pt x="22" y="5"/>
                    </a:cubicBezTo>
                    <a:cubicBezTo>
                      <a:pt x="23" y="3"/>
                      <a:pt x="20" y="0"/>
                      <a:pt x="18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Freeform 8"/>
              <p:cNvSpPr/>
              <p:nvPr/>
            </p:nvSpPr>
            <p:spPr bwMode="auto">
              <a:xfrm>
                <a:off x="2532" y="786"/>
                <a:ext cx="59" cy="93"/>
              </a:xfrm>
              <a:custGeom>
                <a:avLst/>
                <a:gdLst>
                  <a:gd name="T0" fmla="*/ 24 w 25"/>
                  <a:gd name="T1" fmla="*/ 3 h 39"/>
                  <a:gd name="T2" fmla="*/ 20 w 25"/>
                  <a:gd name="T3" fmla="*/ 1 h 39"/>
                  <a:gd name="T4" fmla="*/ 10 w 25"/>
                  <a:gd name="T5" fmla="*/ 17 h 39"/>
                  <a:gd name="T6" fmla="*/ 1 w 25"/>
                  <a:gd name="T7" fmla="*/ 35 h 39"/>
                  <a:gd name="T8" fmla="*/ 6 w 25"/>
                  <a:gd name="T9" fmla="*/ 37 h 39"/>
                  <a:gd name="T10" fmla="*/ 18 w 25"/>
                  <a:gd name="T11" fmla="*/ 20 h 39"/>
                  <a:gd name="T12" fmla="*/ 24 w 25"/>
                  <a:gd name="T13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24" y="3"/>
                    </a:moveTo>
                    <a:cubicBezTo>
                      <a:pt x="24" y="1"/>
                      <a:pt x="21" y="0"/>
                      <a:pt x="20" y="1"/>
                    </a:cubicBezTo>
                    <a:cubicBezTo>
                      <a:pt x="14" y="4"/>
                      <a:pt x="12" y="12"/>
                      <a:pt x="10" y="17"/>
                    </a:cubicBezTo>
                    <a:cubicBezTo>
                      <a:pt x="7" y="23"/>
                      <a:pt x="4" y="29"/>
                      <a:pt x="1" y="35"/>
                    </a:cubicBezTo>
                    <a:cubicBezTo>
                      <a:pt x="0" y="38"/>
                      <a:pt x="5" y="39"/>
                      <a:pt x="6" y="37"/>
                    </a:cubicBezTo>
                    <a:cubicBezTo>
                      <a:pt x="10" y="31"/>
                      <a:pt x="14" y="25"/>
                      <a:pt x="18" y="20"/>
                    </a:cubicBezTo>
                    <a:cubicBezTo>
                      <a:pt x="21" y="14"/>
                      <a:pt x="25" y="9"/>
                      <a:pt x="2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Freeform 9"/>
              <p:cNvSpPr/>
              <p:nvPr/>
            </p:nvSpPr>
            <p:spPr bwMode="auto">
              <a:xfrm>
                <a:off x="2580" y="639"/>
                <a:ext cx="56" cy="107"/>
              </a:xfrm>
              <a:custGeom>
                <a:avLst/>
                <a:gdLst>
                  <a:gd name="T0" fmla="*/ 23 w 24"/>
                  <a:gd name="T1" fmla="*/ 26 h 45"/>
                  <a:gd name="T2" fmla="*/ 13 w 24"/>
                  <a:gd name="T3" fmla="*/ 9 h 45"/>
                  <a:gd name="T4" fmla="*/ 4 w 24"/>
                  <a:gd name="T5" fmla="*/ 0 h 45"/>
                  <a:gd name="T6" fmla="*/ 0 w 24"/>
                  <a:gd name="T7" fmla="*/ 3 h 45"/>
                  <a:gd name="T8" fmla="*/ 8 w 24"/>
                  <a:gd name="T9" fmla="*/ 19 h 45"/>
                  <a:gd name="T10" fmla="*/ 13 w 24"/>
                  <a:gd name="T11" fmla="*/ 29 h 45"/>
                  <a:gd name="T12" fmla="*/ 7 w 24"/>
                  <a:gd name="T13" fmla="*/ 38 h 45"/>
                  <a:gd name="T14" fmla="*/ 10 w 24"/>
                  <a:gd name="T15" fmla="*/ 43 h 45"/>
                  <a:gd name="T16" fmla="*/ 22 w 24"/>
                  <a:gd name="T17" fmla="*/ 32 h 45"/>
                  <a:gd name="T18" fmla="*/ 23 w 24"/>
                  <a:gd name="T1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45">
                    <a:moveTo>
                      <a:pt x="23" y="26"/>
                    </a:moveTo>
                    <a:cubicBezTo>
                      <a:pt x="19" y="20"/>
                      <a:pt x="16" y="14"/>
                      <a:pt x="13" y="9"/>
                    </a:cubicBezTo>
                    <a:cubicBezTo>
                      <a:pt x="11" y="4"/>
                      <a:pt x="9" y="0"/>
                      <a:pt x="4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9"/>
                      <a:pt x="5" y="15"/>
                      <a:pt x="8" y="19"/>
                    </a:cubicBezTo>
                    <a:cubicBezTo>
                      <a:pt x="10" y="23"/>
                      <a:pt x="11" y="26"/>
                      <a:pt x="13" y="29"/>
                    </a:cubicBezTo>
                    <a:cubicBezTo>
                      <a:pt x="15" y="31"/>
                      <a:pt x="8" y="37"/>
                      <a:pt x="7" y="38"/>
                    </a:cubicBezTo>
                    <a:cubicBezTo>
                      <a:pt x="4" y="40"/>
                      <a:pt x="7" y="45"/>
                      <a:pt x="10" y="43"/>
                    </a:cubicBezTo>
                    <a:cubicBezTo>
                      <a:pt x="16" y="41"/>
                      <a:pt x="18" y="36"/>
                      <a:pt x="22" y="32"/>
                    </a:cubicBezTo>
                    <a:cubicBezTo>
                      <a:pt x="23" y="30"/>
                      <a:pt x="24" y="28"/>
                      <a:pt x="23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Freeform 10"/>
              <p:cNvSpPr/>
              <p:nvPr/>
            </p:nvSpPr>
            <p:spPr bwMode="auto">
              <a:xfrm>
                <a:off x="2530" y="501"/>
                <a:ext cx="45" cy="88"/>
              </a:xfrm>
              <a:custGeom>
                <a:avLst/>
                <a:gdLst>
                  <a:gd name="T0" fmla="*/ 19 w 19"/>
                  <a:gd name="T1" fmla="*/ 34 h 37"/>
                  <a:gd name="T2" fmla="*/ 15 w 19"/>
                  <a:gd name="T3" fmla="*/ 19 h 37"/>
                  <a:gd name="T4" fmla="*/ 8 w 19"/>
                  <a:gd name="T5" fmla="*/ 3 h 37"/>
                  <a:gd name="T6" fmla="*/ 2 w 19"/>
                  <a:gd name="T7" fmla="*/ 5 h 37"/>
                  <a:gd name="T8" fmla="*/ 8 w 19"/>
                  <a:gd name="T9" fmla="*/ 19 h 37"/>
                  <a:gd name="T10" fmla="*/ 16 w 19"/>
                  <a:gd name="T11" fmla="*/ 35 h 37"/>
                  <a:gd name="T12" fmla="*/ 19 w 19"/>
                  <a:gd name="T13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7">
                    <a:moveTo>
                      <a:pt x="19" y="34"/>
                    </a:moveTo>
                    <a:cubicBezTo>
                      <a:pt x="18" y="29"/>
                      <a:pt x="17" y="24"/>
                      <a:pt x="15" y="19"/>
                    </a:cubicBezTo>
                    <a:cubicBezTo>
                      <a:pt x="13" y="13"/>
                      <a:pt x="11" y="7"/>
                      <a:pt x="8" y="3"/>
                    </a:cubicBezTo>
                    <a:cubicBezTo>
                      <a:pt x="6" y="0"/>
                      <a:pt x="0" y="1"/>
                      <a:pt x="2" y="5"/>
                    </a:cubicBezTo>
                    <a:cubicBezTo>
                      <a:pt x="3" y="10"/>
                      <a:pt x="6" y="14"/>
                      <a:pt x="8" y="19"/>
                    </a:cubicBezTo>
                    <a:cubicBezTo>
                      <a:pt x="11" y="24"/>
                      <a:pt x="14" y="29"/>
                      <a:pt x="16" y="35"/>
                    </a:cubicBezTo>
                    <a:cubicBezTo>
                      <a:pt x="16" y="37"/>
                      <a:pt x="19" y="36"/>
                      <a:pt x="19" y="3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Freeform 11"/>
              <p:cNvSpPr/>
              <p:nvPr/>
            </p:nvSpPr>
            <p:spPr bwMode="auto">
              <a:xfrm>
                <a:off x="2490" y="377"/>
                <a:ext cx="42" cy="78"/>
              </a:xfrm>
              <a:custGeom>
                <a:avLst/>
                <a:gdLst>
                  <a:gd name="T0" fmla="*/ 15 w 18"/>
                  <a:gd name="T1" fmla="*/ 25 h 33"/>
                  <a:gd name="T2" fmla="*/ 11 w 18"/>
                  <a:gd name="T3" fmla="*/ 14 h 33"/>
                  <a:gd name="T4" fmla="*/ 8 w 18"/>
                  <a:gd name="T5" fmla="*/ 4 h 33"/>
                  <a:gd name="T6" fmla="*/ 1 w 18"/>
                  <a:gd name="T7" fmla="*/ 4 h 33"/>
                  <a:gd name="T8" fmla="*/ 1 w 18"/>
                  <a:gd name="T9" fmla="*/ 16 h 33"/>
                  <a:gd name="T10" fmla="*/ 8 w 18"/>
                  <a:gd name="T11" fmla="*/ 29 h 33"/>
                  <a:gd name="T12" fmla="*/ 15 w 18"/>
                  <a:gd name="T13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3">
                    <a:moveTo>
                      <a:pt x="15" y="25"/>
                    </a:moveTo>
                    <a:cubicBezTo>
                      <a:pt x="14" y="21"/>
                      <a:pt x="12" y="18"/>
                      <a:pt x="11" y="14"/>
                    </a:cubicBezTo>
                    <a:cubicBezTo>
                      <a:pt x="10" y="11"/>
                      <a:pt x="9" y="7"/>
                      <a:pt x="8" y="4"/>
                    </a:cubicBezTo>
                    <a:cubicBezTo>
                      <a:pt x="7" y="0"/>
                      <a:pt x="2" y="0"/>
                      <a:pt x="1" y="4"/>
                    </a:cubicBezTo>
                    <a:cubicBezTo>
                      <a:pt x="0" y="8"/>
                      <a:pt x="0" y="11"/>
                      <a:pt x="1" y="16"/>
                    </a:cubicBezTo>
                    <a:cubicBezTo>
                      <a:pt x="3" y="20"/>
                      <a:pt x="5" y="25"/>
                      <a:pt x="8" y="29"/>
                    </a:cubicBezTo>
                    <a:cubicBezTo>
                      <a:pt x="11" y="33"/>
                      <a:pt x="18" y="29"/>
                      <a:pt x="15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Freeform 12"/>
              <p:cNvSpPr/>
              <p:nvPr/>
            </p:nvSpPr>
            <p:spPr bwMode="auto">
              <a:xfrm>
                <a:off x="2466" y="310"/>
                <a:ext cx="97" cy="55"/>
              </a:xfrm>
              <a:custGeom>
                <a:avLst/>
                <a:gdLst>
                  <a:gd name="T0" fmla="*/ 39 w 41"/>
                  <a:gd name="T1" fmla="*/ 5 h 23"/>
                  <a:gd name="T2" fmla="*/ 24 w 41"/>
                  <a:gd name="T3" fmla="*/ 1 h 23"/>
                  <a:gd name="T4" fmla="*/ 5 w 41"/>
                  <a:gd name="T5" fmla="*/ 1 h 23"/>
                  <a:gd name="T6" fmla="*/ 0 w 41"/>
                  <a:gd name="T7" fmla="*/ 6 h 23"/>
                  <a:gd name="T8" fmla="*/ 7 w 41"/>
                  <a:gd name="T9" fmla="*/ 19 h 23"/>
                  <a:gd name="T10" fmla="*/ 12 w 41"/>
                  <a:gd name="T11" fmla="*/ 16 h 23"/>
                  <a:gd name="T12" fmla="*/ 10 w 41"/>
                  <a:gd name="T13" fmla="*/ 10 h 23"/>
                  <a:gd name="T14" fmla="*/ 22 w 41"/>
                  <a:gd name="T15" fmla="*/ 11 h 23"/>
                  <a:gd name="T16" fmla="*/ 38 w 41"/>
                  <a:gd name="T17" fmla="*/ 11 h 23"/>
                  <a:gd name="T18" fmla="*/ 39 w 41"/>
                  <a:gd name="T1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23">
                    <a:moveTo>
                      <a:pt x="39" y="5"/>
                    </a:moveTo>
                    <a:cubicBezTo>
                      <a:pt x="35" y="1"/>
                      <a:pt x="29" y="1"/>
                      <a:pt x="24" y="1"/>
                    </a:cubicBezTo>
                    <a:cubicBezTo>
                      <a:pt x="18" y="0"/>
                      <a:pt x="11" y="1"/>
                      <a:pt x="5" y="1"/>
                    </a:cubicBezTo>
                    <a:cubicBezTo>
                      <a:pt x="2" y="1"/>
                      <a:pt x="0" y="4"/>
                      <a:pt x="0" y="6"/>
                    </a:cubicBezTo>
                    <a:cubicBezTo>
                      <a:pt x="1" y="11"/>
                      <a:pt x="4" y="15"/>
                      <a:pt x="7" y="19"/>
                    </a:cubicBezTo>
                    <a:cubicBezTo>
                      <a:pt x="9" y="23"/>
                      <a:pt x="14" y="20"/>
                      <a:pt x="12" y="16"/>
                    </a:cubicBezTo>
                    <a:cubicBezTo>
                      <a:pt x="11" y="14"/>
                      <a:pt x="10" y="12"/>
                      <a:pt x="10" y="10"/>
                    </a:cubicBezTo>
                    <a:cubicBezTo>
                      <a:pt x="14" y="10"/>
                      <a:pt x="18" y="10"/>
                      <a:pt x="22" y="11"/>
                    </a:cubicBezTo>
                    <a:cubicBezTo>
                      <a:pt x="27" y="11"/>
                      <a:pt x="33" y="13"/>
                      <a:pt x="38" y="11"/>
                    </a:cubicBezTo>
                    <a:cubicBezTo>
                      <a:pt x="40" y="10"/>
                      <a:pt x="41" y="7"/>
                      <a:pt x="39" y="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Freeform 13"/>
              <p:cNvSpPr/>
              <p:nvPr/>
            </p:nvSpPr>
            <p:spPr bwMode="auto">
              <a:xfrm>
                <a:off x="2615" y="313"/>
                <a:ext cx="88" cy="21"/>
              </a:xfrm>
              <a:custGeom>
                <a:avLst/>
                <a:gdLst>
                  <a:gd name="T0" fmla="*/ 34 w 37"/>
                  <a:gd name="T1" fmla="*/ 1 h 9"/>
                  <a:gd name="T2" fmla="*/ 3 w 37"/>
                  <a:gd name="T3" fmla="*/ 1 h 9"/>
                  <a:gd name="T4" fmla="*/ 3 w 37"/>
                  <a:gd name="T5" fmla="*/ 7 h 9"/>
                  <a:gd name="T6" fmla="*/ 34 w 37"/>
                  <a:gd name="T7" fmla="*/ 7 h 9"/>
                  <a:gd name="T8" fmla="*/ 34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4" y="1"/>
                    </a:moveTo>
                    <a:cubicBezTo>
                      <a:pt x="24" y="0"/>
                      <a:pt x="13" y="0"/>
                      <a:pt x="3" y="1"/>
                    </a:cubicBezTo>
                    <a:cubicBezTo>
                      <a:pt x="0" y="2"/>
                      <a:pt x="0" y="7"/>
                      <a:pt x="3" y="7"/>
                    </a:cubicBezTo>
                    <a:cubicBezTo>
                      <a:pt x="13" y="8"/>
                      <a:pt x="24" y="9"/>
                      <a:pt x="34" y="7"/>
                    </a:cubicBezTo>
                    <a:cubicBezTo>
                      <a:pt x="37" y="7"/>
                      <a:pt x="37" y="2"/>
                      <a:pt x="3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2760" y="310"/>
                <a:ext cx="78" cy="24"/>
              </a:xfrm>
              <a:custGeom>
                <a:avLst/>
                <a:gdLst>
                  <a:gd name="T0" fmla="*/ 30 w 33"/>
                  <a:gd name="T1" fmla="*/ 2 h 10"/>
                  <a:gd name="T2" fmla="*/ 4 w 33"/>
                  <a:gd name="T3" fmla="*/ 2 h 10"/>
                  <a:gd name="T4" fmla="*/ 4 w 33"/>
                  <a:gd name="T5" fmla="*/ 8 h 10"/>
                  <a:gd name="T6" fmla="*/ 30 w 33"/>
                  <a:gd name="T7" fmla="*/ 8 h 10"/>
                  <a:gd name="T8" fmla="*/ 30 w 33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">
                    <a:moveTo>
                      <a:pt x="30" y="2"/>
                    </a:moveTo>
                    <a:cubicBezTo>
                      <a:pt x="22" y="0"/>
                      <a:pt x="12" y="1"/>
                      <a:pt x="4" y="2"/>
                    </a:cubicBezTo>
                    <a:cubicBezTo>
                      <a:pt x="0" y="3"/>
                      <a:pt x="0" y="8"/>
                      <a:pt x="4" y="8"/>
                    </a:cubicBezTo>
                    <a:cubicBezTo>
                      <a:pt x="12" y="9"/>
                      <a:pt x="22" y="10"/>
                      <a:pt x="30" y="8"/>
                    </a:cubicBezTo>
                    <a:cubicBezTo>
                      <a:pt x="33" y="7"/>
                      <a:pt x="33" y="3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2925" y="305"/>
                <a:ext cx="71" cy="24"/>
              </a:xfrm>
              <a:custGeom>
                <a:avLst/>
                <a:gdLst>
                  <a:gd name="T0" fmla="*/ 27 w 30"/>
                  <a:gd name="T1" fmla="*/ 1 h 10"/>
                  <a:gd name="T2" fmla="*/ 4 w 30"/>
                  <a:gd name="T3" fmla="*/ 2 h 10"/>
                  <a:gd name="T4" fmla="*/ 4 w 30"/>
                  <a:gd name="T5" fmla="*/ 8 h 10"/>
                  <a:gd name="T6" fmla="*/ 27 w 30"/>
                  <a:gd name="T7" fmla="*/ 8 h 10"/>
                  <a:gd name="T8" fmla="*/ 27 w 3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0">
                    <a:moveTo>
                      <a:pt x="27" y="1"/>
                    </a:moveTo>
                    <a:cubicBezTo>
                      <a:pt x="20" y="0"/>
                      <a:pt x="11" y="1"/>
                      <a:pt x="4" y="2"/>
                    </a:cubicBezTo>
                    <a:cubicBezTo>
                      <a:pt x="0" y="2"/>
                      <a:pt x="0" y="7"/>
                      <a:pt x="4" y="8"/>
                    </a:cubicBezTo>
                    <a:cubicBezTo>
                      <a:pt x="11" y="9"/>
                      <a:pt x="20" y="10"/>
                      <a:pt x="27" y="8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16"/>
              <p:cNvSpPr/>
              <p:nvPr/>
            </p:nvSpPr>
            <p:spPr bwMode="auto">
              <a:xfrm>
                <a:off x="3086" y="310"/>
                <a:ext cx="90" cy="24"/>
              </a:xfrm>
              <a:custGeom>
                <a:avLst/>
                <a:gdLst>
                  <a:gd name="T0" fmla="*/ 35 w 38"/>
                  <a:gd name="T1" fmla="*/ 3 h 10"/>
                  <a:gd name="T2" fmla="*/ 3 w 38"/>
                  <a:gd name="T3" fmla="*/ 1 h 10"/>
                  <a:gd name="T4" fmla="*/ 2 w 38"/>
                  <a:gd name="T5" fmla="*/ 5 h 10"/>
                  <a:gd name="T6" fmla="*/ 35 w 38"/>
                  <a:gd name="T7" fmla="*/ 8 h 10"/>
                  <a:gd name="T8" fmla="*/ 35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3"/>
                    </a:moveTo>
                    <a:cubicBezTo>
                      <a:pt x="25" y="1"/>
                      <a:pt x="13" y="2"/>
                      <a:pt x="3" y="1"/>
                    </a:cubicBezTo>
                    <a:cubicBezTo>
                      <a:pt x="0" y="0"/>
                      <a:pt x="0" y="4"/>
                      <a:pt x="2" y="5"/>
                    </a:cubicBezTo>
                    <a:cubicBezTo>
                      <a:pt x="12" y="9"/>
                      <a:pt x="25" y="10"/>
                      <a:pt x="35" y="8"/>
                    </a:cubicBezTo>
                    <a:cubicBezTo>
                      <a:pt x="38" y="7"/>
                      <a:pt x="38" y="3"/>
                      <a:pt x="35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17"/>
              <p:cNvSpPr/>
              <p:nvPr/>
            </p:nvSpPr>
            <p:spPr bwMode="auto">
              <a:xfrm>
                <a:off x="3233" y="305"/>
                <a:ext cx="93" cy="22"/>
              </a:xfrm>
              <a:custGeom>
                <a:avLst/>
                <a:gdLst>
                  <a:gd name="T0" fmla="*/ 35 w 39"/>
                  <a:gd name="T1" fmla="*/ 2 h 9"/>
                  <a:gd name="T2" fmla="*/ 5 w 39"/>
                  <a:gd name="T3" fmla="*/ 1 h 9"/>
                  <a:gd name="T4" fmla="*/ 5 w 39"/>
                  <a:gd name="T5" fmla="*/ 8 h 9"/>
                  <a:gd name="T6" fmla="*/ 35 w 39"/>
                  <a:gd name="T7" fmla="*/ 8 h 9"/>
                  <a:gd name="T8" fmla="*/ 35 w 39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9">
                    <a:moveTo>
                      <a:pt x="35" y="2"/>
                    </a:moveTo>
                    <a:cubicBezTo>
                      <a:pt x="25" y="0"/>
                      <a:pt x="1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15" y="9"/>
                      <a:pt x="25" y="9"/>
                      <a:pt x="35" y="8"/>
                    </a:cubicBezTo>
                    <a:cubicBezTo>
                      <a:pt x="39" y="8"/>
                      <a:pt x="39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383" y="301"/>
                <a:ext cx="106" cy="31"/>
              </a:xfrm>
              <a:custGeom>
                <a:avLst/>
                <a:gdLst>
                  <a:gd name="T0" fmla="*/ 42 w 45"/>
                  <a:gd name="T1" fmla="*/ 4 h 13"/>
                  <a:gd name="T2" fmla="*/ 7 w 45"/>
                  <a:gd name="T3" fmla="*/ 1 h 13"/>
                  <a:gd name="T4" fmla="*/ 5 w 45"/>
                  <a:gd name="T5" fmla="*/ 8 h 13"/>
                  <a:gd name="T6" fmla="*/ 42 w 45"/>
                  <a:gd name="T7" fmla="*/ 10 h 13"/>
                  <a:gd name="T8" fmla="*/ 42 w 4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3">
                    <a:moveTo>
                      <a:pt x="42" y="4"/>
                    </a:moveTo>
                    <a:cubicBezTo>
                      <a:pt x="31" y="1"/>
                      <a:pt x="18" y="2"/>
                      <a:pt x="7" y="1"/>
                    </a:cubicBezTo>
                    <a:cubicBezTo>
                      <a:pt x="2" y="0"/>
                      <a:pt x="0" y="7"/>
                      <a:pt x="5" y="8"/>
                    </a:cubicBezTo>
                    <a:cubicBezTo>
                      <a:pt x="16" y="11"/>
                      <a:pt x="30" y="13"/>
                      <a:pt x="42" y="10"/>
                    </a:cubicBezTo>
                    <a:cubicBezTo>
                      <a:pt x="45" y="9"/>
                      <a:pt x="45" y="5"/>
                      <a:pt x="42" y="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2561" y="1069"/>
                <a:ext cx="83" cy="22"/>
              </a:xfrm>
              <a:custGeom>
                <a:avLst/>
                <a:gdLst>
                  <a:gd name="T0" fmla="*/ 31 w 35"/>
                  <a:gd name="T1" fmla="*/ 0 h 9"/>
                  <a:gd name="T2" fmla="*/ 4 w 35"/>
                  <a:gd name="T3" fmla="*/ 3 h 9"/>
                  <a:gd name="T4" fmla="*/ 4 w 35"/>
                  <a:gd name="T5" fmla="*/ 9 h 9"/>
                  <a:gd name="T6" fmla="*/ 31 w 35"/>
                  <a:gd name="T7" fmla="*/ 6 h 9"/>
                  <a:gd name="T8" fmla="*/ 31 w 35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9">
                    <a:moveTo>
                      <a:pt x="31" y="0"/>
                    </a:moveTo>
                    <a:cubicBezTo>
                      <a:pt x="22" y="0"/>
                      <a:pt x="13" y="2"/>
                      <a:pt x="4" y="3"/>
                    </a:cubicBezTo>
                    <a:cubicBezTo>
                      <a:pt x="0" y="3"/>
                      <a:pt x="0" y="8"/>
                      <a:pt x="4" y="9"/>
                    </a:cubicBezTo>
                    <a:cubicBezTo>
                      <a:pt x="13" y="9"/>
                      <a:pt x="22" y="7"/>
                      <a:pt x="31" y="6"/>
                    </a:cubicBezTo>
                    <a:cubicBezTo>
                      <a:pt x="35" y="6"/>
                      <a:pt x="35" y="0"/>
                      <a:pt x="3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717" y="1065"/>
                <a:ext cx="71" cy="14"/>
              </a:xfrm>
              <a:custGeom>
                <a:avLst/>
                <a:gdLst>
                  <a:gd name="T0" fmla="*/ 27 w 30"/>
                  <a:gd name="T1" fmla="*/ 0 h 6"/>
                  <a:gd name="T2" fmla="*/ 3 w 30"/>
                  <a:gd name="T3" fmla="*/ 0 h 6"/>
                  <a:gd name="T4" fmla="*/ 3 w 30"/>
                  <a:gd name="T5" fmla="*/ 5 h 6"/>
                  <a:gd name="T6" fmla="*/ 27 w 30"/>
                  <a:gd name="T7" fmla="*/ 5 h 6"/>
                  <a:gd name="T8" fmla="*/ 27 w 3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">
                    <a:moveTo>
                      <a:pt x="27" y="0"/>
                    </a:moveTo>
                    <a:cubicBezTo>
                      <a:pt x="19" y="0"/>
                      <a:pt x="11" y="0"/>
                      <a:pt x="3" y="0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11" y="5"/>
                      <a:pt x="19" y="6"/>
                      <a:pt x="27" y="5"/>
                    </a:cubicBezTo>
                    <a:cubicBezTo>
                      <a:pt x="30" y="5"/>
                      <a:pt x="30" y="1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1"/>
              <p:cNvSpPr/>
              <p:nvPr/>
            </p:nvSpPr>
            <p:spPr bwMode="auto">
              <a:xfrm>
                <a:off x="2857" y="1055"/>
                <a:ext cx="80" cy="19"/>
              </a:xfrm>
              <a:custGeom>
                <a:avLst/>
                <a:gdLst>
                  <a:gd name="T0" fmla="*/ 31 w 34"/>
                  <a:gd name="T1" fmla="*/ 1 h 8"/>
                  <a:gd name="T2" fmla="*/ 18 w 34"/>
                  <a:gd name="T3" fmla="*/ 1 h 8"/>
                  <a:gd name="T4" fmla="*/ 3 w 34"/>
                  <a:gd name="T5" fmla="*/ 2 h 8"/>
                  <a:gd name="T6" fmla="*/ 3 w 34"/>
                  <a:gd name="T7" fmla="*/ 6 h 8"/>
                  <a:gd name="T8" fmla="*/ 17 w 34"/>
                  <a:gd name="T9" fmla="*/ 7 h 8"/>
                  <a:gd name="T10" fmla="*/ 31 w 34"/>
                  <a:gd name="T11" fmla="*/ 7 h 8"/>
                  <a:gd name="T12" fmla="*/ 31 w 34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">
                    <a:moveTo>
                      <a:pt x="31" y="1"/>
                    </a:moveTo>
                    <a:cubicBezTo>
                      <a:pt x="27" y="0"/>
                      <a:pt x="23" y="1"/>
                      <a:pt x="18" y="1"/>
                    </a:cubicBezTo>
                    <a:cubicBezTo>
                      <a:pt x="13" y="1"/>
                      <a:pt x="8" y="2"/>
                      <a:pt x="3" y="2"/>
                    </a:cubicBezTo>
                    <a:cubicBezTo>
                      <a:pt x="0" y="2"/>
                      <a:pt x="0" y="6"/>
                      <a:pt x="3" y="6"/>
                    </a:cubicBezTo>
                    <a:cubicBezTo>
                      <a:pt x="8" y="7"/>
                      <a:pt x="12" y="7"/>
                      <a:pt x="17" y="7"/>
                    </a:cubicBezTo>
                    <a:cubicBezTo>
                      <a:pt x="21" y="7"/>
                      <a:pt x="26" y="8"/>
                      <a:pt x="31" y="7"/>
                    </a:cubicBezTo>
                    <a:cubicBezTo>
                      <a:pt x="34" y="6"/>
                      <a:pt x="34" y="2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"/>
              <p:cNvSpPr/>
              <p:nvPr/>
            </p:nvSpPr>
            <p:spPr bwMode="auto">
              <a:xfrm>
                <a:off x="2989" y="1043"/>
                <a:ext cx="71" cy="22"/>
              </a:xfrm>
              <a:custGeom>
                <a:avLst/>
                <a:gdLst>
                  <a:gd name="T0" fmla="*/ 27 w 30"/>
                  <a:gd name="T1" fmla="*/ 1 h 9"/>
                  <a:gd name="T2" fmla="*/ 4 w 30"/>
                  <a:gd name="T3" fmla="*/ 1 h 9"/>
                  <a:gd name="T4" fmla="*/ 4 w 30"/>
                  <a:gd name="T5" fmla="*/ 7 h 9"/>
                  <a:gd name="T6" fmla="*/ 27 w 30"/>
                  <a:gd name="T7" fmla="*/ 7 h 9"/>
                  <a:gd name="T8" fmla="*/ 27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7" y="1"/>
                    </a:moveTo>
                    <a:cubicBezTo>
                      <a:pt x="19" y="0"/>
                      <a:pt x="12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8"/>
                      <a:pt x="19" y="9"/>
                      <a:pt x="27" y="7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"/>
              <p:cNvSpPr/>
              <p:nvPr/>
            </p:nvSpPr>
            <p:spPr bwMode="auto">
              <a:xfrm>
                <a:off x="3124" y="1041"/>
                <a:ext cx="81" cy="24"/>
              </a:xfrm>
              <a:custGeom>
                <a:avLst/>
                <a:gdLst>
                  <a:gd name="T0" fmla="*/ 32 w 34"/>
                  <a:gd name="T1" fmla="*/ 3 h 10"/>
                  <a:gd name="T2" fmla="*/ 4 w 34"/>
                  <a:gd name="T3" fmla="*/ 0 h 10"/>
                  <a:gd name="T4" fmla="*/ 4 w 34"/>
                  <a:gd name="T5" fmla="*/ 6 h 10"/>
                  <a:gd name="T6" fmla="*/ 32 w 34"/>
                  <a:gd name="T7" fmla="*/ 8 h 10"/>
                  <a:gd name="T8" fmla="*/ 32 w 3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0">
                    <a:moveTo>
                      <a:pt x="32" y="3"/>
                    </a:moveTo>
                    <a:cubicBezTo>
                      <a:pt x="23" y="1"/>
                      <a:pt x="13" y="0"/>
                      <a:pt x="4" y="0"/>
                    </a:cubicBezTo>
                    <a:cubicBezTo>
                      <a:pt x="0" y="0"/>
                      <a:pt x="0" y="5"/>
                      <a:pt x="4" y="6"/>
                    </a:cubicBezTo>
                    <a:cubicBezTo>
                      <a:pt x="13" y="6"/>
                      <a:pt x="22" y="10"/>
                      <a:pt x="32" y="8"/>
                    </a:cubicBezTo>
                    <a:cubicBezTo>
                      <a:pt x="34" y="7"/>
                      <a:pt x="34" y="3"/>
                      <a:pt x="32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4"/>
              <p:cNvSpPr/>
              <p:nvPr/>
            </p:nvSpPr>
            <p:spPr bwMode="auto">
              <a:xfrm>
                <a:off x="3259" y="1029"/>
                <a:ext cx="88" cy="26"/>
              </a:xfrm>
              <a:custGeom>
                <a:avLst/>
                <a:gdLst>
                  <a:gd name="T0" fmla="*/ 34 w 37"/>
                  <a:gd name="T1" fmla="*/ 2 h 11"/>
                  <a:gd name="T2" fmla="*/ 4 w 37"/>
                  <a:gd name="T3" fmla="*/ 2 h 11"/>
                  <a:gd name="T4" fmla="*/ 4 w 37"/>
                  <a:gd name="T5" fmla="*/ 9 h 11"/>
                  <a:gd name="T6" fmla="*/ 34 w 37"/>
                  <a:gd name="T7" fmla="*/ 8 h 11"/>
                  <a:gd name="T8" fmla="*/ 34 w 37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1">
                    <a:moveTo>
                      <a:pt x="34" y="2"/>
                    </a:moveTo>
                    <a:cubicBezTo>
                      <a:pt x="25" y="0"/>
                      <a:pt x="14" y="2"/>
                      <a:pt x="4" y="2"/>
                    </a:cubicBezTo>
                    <a:cubicBezTo>
                      <a:pt x="0" y="2"/>
                      <a:pt x="0" y="8"/>
                      <a:pt x="4" y="9"/>
                    </a:cubicBezTo>
                    <a:cubicBezTo>
                      <a:pt x="14" y="9"/>
                      <a:pt x="25" y="11"/>
                      <a:pt x="34" y="8"/>
                    </a:cubicBezTo>
                    <a:cubicBezTo>
                      <a:pt x="37" y="8"/>
                      <a:pt x="37" y="3"/>
                      <a:pt x="34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25"/>
              <p:cNvSpPr/>
              <p:nvPr/>
            </p:nvSpPr>
            <p:spPr bwMode="auto">
              <a:xfrm>
                <a:off x="3418" y="1046"/>
                <a:ext cx="71" cy="16"/>
              </a:xfrm>
              <a:custGeom>
                <a:avLst/>
                <a:gdLst>
                  <a:gd name="T0" fmla="*/ 26 w 30"/>
                  <a:gd name="T1" fmla="*/ 0 h 7"/>
                  <a:gd name="T2" fmla="*/ 4 w 30"/>
                  <a:gd name="T3" fmla="*/ 1 h 7"/>
                  <a:gd name="T4" fmla="*/ 4 w 30"/>
                  <a:gd name="T5" fmla="*/ 6 h 7"/>
                  <a:gd name="T6" fmla="*/ 26 w 30"/>
                  <a:gd name="T7" fmla="*/ 6 h 7"/>
                  <a:gd name="T8" fmla="*/ 26 w 3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7">
                    <a:moveTo>
                      <a:pt x="26" y="0"/>
                    </a:moveTo>
                    <a:cubicBezTo>
                      <a:pt x="18" y="0"/>
                      <a:pt x="11" y="0"/>
                      <a:pt x="4" y="1"/>
                    </a:cubicBezTo>
                    <a:cubicBezTo>
                      <a:pt x="0" y="1"/>
                      <a:pt x="0" y="6"/>
                      <a:pt x="4" y="6"/>
                    </a:cubicBezTo>
                    <a:cubicBezTo>
                      <a:pt x="11" y="6"/>
                      <a:pt x="18" y="7"/>
                      <a:pt x="26" y="6"/>
                    </a:cubicBezTo>
                    <a:cubicBezTo>
                      <a:pt x="30" y="6"/>
                      <a:pt x="30" y="1"/>
                      <a:pt x="2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26"/>
              <p:cNvSpPr/>
              <p:nvPr/>
            </p:nvSpPr>
            <p:spPr bwMode="auto">
              <a:xfrm>
                <a:off x="3574" y="1034"/>
                <a:ext cx="90" cy="24"/>
              </a:xfrm>
              <a:custGeom>
                <a:avLst/>
                <a:gdLst>
                  <a:gd name="T0" fmla="*/ 34 w 38"/>
                  <a:gd name="T1" fmla="*/ 3 h 10"/>
                  <a:gd name="T2" fmla="*/ 5 w 38"/>
                  <a:gd name="T3" fmla="*/ 0 h 10"/>
                  <a:gd name="T4" fmla="*/ 4 w 38"/>
                  <a:gd name="T5" fmla="*/ 6 h 10"/>
                  <a:gd name="T6" fmla="*/ 34 w 38"/>
                  <a:gd name="T7" fmla="*/ 8 h 10"/>
                  <a:gd name="T8" fmla="*/ 34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4" y="3"/>
                    </a:moveTo>
                    <a:cubicBezTo>
                      <a:pt x="25" y="2"/>
                      <a:pt x="15" y="2"/>
                      <a:pt x="5" y="0"/>
                    </a:cubicBezTo>
                    <a:cubicBezTo>
                      <a:pt x="1" y="0"/>
                      <a:pt x="0" y="5"/>
                      <a:pt x="4" y="6"/>
                    </a:cubicBezTo>
                    <a:cubicBezTo>
                      <a:pt x="14" y="9"/>
                      <a:pt x="24" y="10"/>
                      <a:pt x="34" y="8"/>
                    </a:cubicBezTo>
                    <a:cubicBezTo>
                      <a:pt x="38" y="8"/>
                      <a:pt x="38" y="3"/>
                      <a:pt x="3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Freeform 27"/>
              <p:cNvSpPr/>
              <p:nvPr/>
            </p:nvSpPr>
            <p:spPr bwMode="auto">
              <a:xfrm>
                <a:off x="3738" y="1031"/>
                <a:ext cx="90" cy="24"/>
              </a:xfrm>
              <a:custGeom>
                <a:avLst/>
                <a:gdLst>
                  <a:gd name="T0" fmla="*/ 35 w 38"/>
                  <a:gd name="T1" fmla="*/ 2 h 10"/>
                  <a:gd name="T2" fmla="*/ 4 w 38"/>
                  <a:gd name="T3" fmla="*/ 4 h 10"/>
                  <a:gd name="T4" fmla="*/ 6 w 38"/>
                  <a:gd name="T5" fmla="*/ 10 h 10"/>
                  <a:gd name="T6" fmla="*/ 35 w 38"/>
                  <a:gd name="T7" fmla="*/ 7 h 10"/>
                  <a:gd name="T8" fmla="*/ 35 w 38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2"/>
                    </a:moveTo>
                    <a:cubicBezTo>
                      <a:pt x="25" y="0"/>
                      <a:pt x="14" y="1"/>
                      <a:pt x="4" y="4"/>
                    </a:cubicBezTo>
                    <a:cubicBezTo>
                      <a:pt x="0" y="5"/>
                      <a:pt x="2" y="10"/>
                      <a:pt x="6" y="10"/>
                    </a:cubicBezTo>
                    <a:cubicBezTo>
                      <a:pt x="15" y="8"/>
                      <a:pt x="25" y="8"/>
                      <a:pt x="35" y="7"/>
                    </a:cubicBezTo>
                    <a:cubicBezTo>
                      <a:pt x="38" y="7"/>
                      <a:pt x="38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 28"/>
              <p:cNvSpPr/>
              <p:nvPr/>
            </p:nvSpPr>
            <p:spPr bwMode="auto">
              <a:xfrm>
                <a:off x="3904" y="1039"/>
                <a:ext cx="85" cy="19"/>
              </a:xfrm>
              <a:custGeom>
                <a:avLst/>
                <a:gdLst>
                  <a:gd name="T0" fmla="*/ 31 w 36"/>
                  <a:gd name="T1" fmla="*/ 1 h 8"/>
                  <a:gd name="T2" fmla="*/ 4 w 36"/>
                  <a:gd name="T3" fmla="*/ 1 h 8"/>
                  <a:gd name="T4" fmla="*/ 4 w 36"/>
                  <a:gd name="T5" fmla="*/ 7 h 8"/>
                  <a:gd name="T6" fmla="*/ 31 w 36"/>
                  <a:gd name="T7" fmla="*/ 7 h 8"/>
                  <a:gd name="T8" fmla="*/ 31 w 3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1" y="1"/>
                    </a:moveTo>
                    <a:cubicBezTo>
                      <a:pt x="22" y="0"/>
                      <a:pt x="13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3" y="8"/>
                      <a:pt x="22" y="8"/>
                      <a:pt x="31" y="7"/>
                    </a:cubicBezTo>
                    <a:cubicBezTo>
                      <a:pt x="36" y="7"/>
                      <a:pt x="36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Freeform 29"/>
              <p:cNvSpPr/>
              <p:nvPr/>
            </p:nvSpPr>
            <p:spPr bwMode="auto">
              <a:xfrm>
                <a:off x="4074" y="1031"/>
                <a:ext cx="83" cy="24"/>
              </a:xfrm>
              <a:custGeom>
                <a:avLst/>
                <a:gdLst>
                  <a:gd name="T0" fmla="*/ 30 w 35"/>
                  <a:gd name="T1" fmla="*/ 2 h 10"/>
                  <a:gd name="T2" fmla="*/ 5 w 35"/>
                  <a:gd name="T3" fmla="*/ 1 h 10"/>
                  <a:gd name="T4" fmla="*/ 3 w 35"/>
                  <a:gd name="T5" fmla="*/ 7 h 10"/>
                  <a:gd name="T6" fmla="*/ 32 w 35"/>
                  <a:gd name="T7" fmla="*/ 7 h 10"/>
                  <a:gd name="T8" fmla="*/ 30 w 35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30" y="2"/>
                    </a:moveTo>
                    <a:cubicBezTo>
                      <a:pt x="22" y="3"/>
                      <a:pt x="13" y="4"/>
                      <a:pt x="5" y="1"/>
                    </a:cubicBezTo>
                    <a:cubicBezTo>
                      <a:pt x="1" y="0"/>
                      <a:pt x="0" y="6"/>
                      <a:pt x="3" y="7"/>
                    </a:cubicBezTo>
                    <a:cubicBezTo>
                      <a:pt x="12" y="10"/>
                      <a:pt x="22" y="10"/>
                      <a:pt x="32" y="7"/>
                    </a:cubicBezTo>
                    <a:cubicBezTo>
                      <a:pt x="35" y="6"/>
                      <a:pt x="34" y="1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 30"/>
              <p:cNvSpPr/>
              <p:nvPr/>
            </p:nvSpPr>
            <p:spPr bwMode="auto">
              <a:xfrm>
                <a:off x="4209" y="1039"/>
                <a:ext cx="90" cy="23"/>
              </a:xfrm>
              <a:custGeom>
                <a:avLst/>
                <a:gdLst>
                  <a:gd name="T0" fmla="*/ 33 w 38"/>
                  <a:gd name="T1" fmla="*/ 0 h 10"/>
                  <a:gd name="T2" fmla="*/ 3 w 38"/>
                  <a:gd name="T3" fmla="*/ 4 h 10"/>
                  <a:gd name="T4" fmla="*/ 5 w 38"/>
                  <a:gd name="T5" fmla="*/ 9 h 10"/>
                  <a:gd name="T6" fmla="*/ 33 w 38"/>
                  <a:gd name="T7" fmla="*/ 7 h 10"/>
                  <a:gd name="T8" fmla="*/ 33 w 38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3" y="0"/>
                    </a:moveTo>
                    <a:cubicBezTo>
                      <a:pt x="23" y="1"/>
                      <a:pt x="13" y="1"/>
                      <a:pt x="3" y="4"/>
                    </a:cubicBezTo>
                    <a:cubicBezTo>
                      <a:pt x="0" y="4"/>
                      <a:pt x="1" y="10"/>
                      <a:pt x="5" y="9"/>
                    </a:cubicBezTo>
                    <a:cubicBezTo>
                      <a:pt x="14" y="7"/>
                      <a:pt x="24" y="7"/>
                      <a:pt x="33" y="7"/>
                    </a:cubicBezTo>
                    <a:cubicBezTo>
                      <a:pt x="38" y="7"/>
                      <a:pt x="38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31"/>
              <p:cNvSpPr/>
              <p:nvPr/>
            </p:nvSpPr>
            <p:spPr bwMode="auto">
              <a:xfrm>
                <a:off x="4373" y="1034"/>
                <a:ext cx="78" cy="28"/>
              </a:xfrm>
              <a:custGeom>
                <a:avLst/>
                <a:gdLst>
                  <a:gd name="T0" fmla="*/ 28 w 33"/>
                  <a:gd name="T1" fmla="*/ 1 h 12"/>
                  <a:gd name="T2" fmla="*/ 4 w 33"/>
                  <a:gd name="T3" fmla="*/ 5 h 12"/>
                  <a:gd name="T4" fmla="*/ 4 w 33"/>
                  <a:gd name="T5" fmla="*/ 12 h 12"/>
                  <a:gd name="T6" fmla="*/ 30 w 33"/>
                  <a:gd name="T7" fmla="*/ 6 h 12"/>
                  <a:gd name="T8" fmla="*/ 28 w 33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2">
                    <a:moveTo>
                      <a:pt x="28" y="1"/>
                    </a:moveTo>
                    <a:cubicBezTo>
                      <a:pt x="20" y="2"/>
                      <a:pt x="12" y="5"/>
                      <a:pt x="4" y="5"/>
                    </a:cubicBezTo>
                    <a:cubicBezTo>
                      <a:pt x="0" y="5"/>
                      <a:pt x="0" y="12"/>
                      <a:pt x="4" y="12"/>
                    </a:cubicBezTo>
                    <a:cubicBezTo>
                      <a:pt x="13" y="11"/>
                      <a:pt x="21" y="9"/>
                      <a:pt x="30" y="6"/>
                    </a:cubicBezTo>
                    <a:cubicBezTo>
                      <a:pt x="33" y="5"/>
                      <a:pt x="31" y="0"/>
                      <a:pt x="28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Freeform 32"/>
              <p:cNvSpPr/>
              <p:nvPr/>
            </p:nvSpPr>
            <p:spPr bwMode="auto">
              <a:xfrm>
                <a:off x="4512" y="1029"/>
                <a:ext cx="95" cy="24"/>
              </a:xfrm>
              <a:custGeom>
                <a:avLst/>
                <a:gdLst>
                  <a:gd name="T0" fmla="*/ 37 w 40"/>
                  <a:gd name="T1" fmla="*/ 0 h 10"/>
                  <a:gd name="T2" fmla="*/ 5 w 40"/>
                  <a:gd name="T3" fmla="*/ 0 h 10"/>
                  <a:gd name="T4" fmla="*/ 5 w 40"/>
                  <a:gd name="T5" fmla="*/ 6 h 10"/>
                  <a:gd name="T6" fmla="*/ 38 w 40"/>
                  <a:gd name="T7" fmla="*/ 5 h 10"/>
                  <a:gd name="T8" fmla="*/ 37 w 4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">
                    <a:moveTo>
                      <a:pt x="37" y="0"/>
                    </a:moveTo>
                    <a:cubicBezTo>
                      <a:pt x="26" y="0"/>
                      <a:pt x="15" y="0"/>
                      <a:pt x="5" y="0"/>
                    </a:cubicBezTo>
                    <a:cubicBezTo>
                      <a:pt x="0" y="0"/>
                      <a:pt x="0" y="6"/>
                      <a:pt x="5" y="6"/>
                    </a:cubicBezTo>
                    <a:cubicBezTo>
                      <a:pt x="15" y="6"/>
                      <a:pt x="28" y="10"/>
                      <a:pt x="38" y="5"/>
                    </a:cubicBezTo>
                    <a:cubicBezTo>
                      <a:pt x="40" y="4"/>
                      <a:pt x="39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Freeform 33"/>
              <p:cNvSpPr/>
              <p:nvPr/>
            </p:nvSpPr>
            <p:spPr bwMode="auto">
              <a:xfrm>
                <a:off x="4652" y="1029"/>
                <a:ext cx="102" cy="26"/>
              </a:xfrm>
              <a:custGeom>
                <a:avLst/>
                <a:gdLst>
                  <a:gd name="T0" fmla="*/ 40 w 43"/>
                  <a:gd name="T1" fmla="*/ 3 h 11"/>
                  <a:gd name="T2" fmla="*/ 4 w 43"/>
                  <a:gd name="T3" fmla="*/ 5 h 11"/>
                  <a:gd name="T4" fmla="*/ 6 w 43"/>
                  <a:gd name="T5" fmla="*/ 11 h 11"/>
                  <a:gd name="T6" fmla="*/ 40 w 43"/>
                  <a:gd name="T7" fmla="*/ 8 h 11"/>
                  <a:gd name="T8" fmla="*/ 40 w 43"/>
                  <a:gd name="T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">
                    <a:moveTo>
                      <a:pt x="40" y="3"/>
                    </a:moveTo>
                    <a:cubicBezTo>
                      <a:pt x="28" y="0"/>
                      <a:pt x="16" y="2"/>
                      <a:pt x="4" y="5"/>
                    </a:cubicBezTo>
                    <a:cubicBezTo>
                      <a:pt x="0" y="6"/>
                      <a:pt x="2" y="11"/>
                      <a:pt x="6" y="11"/>
                    </a:cubicBezTo>
                    <a:cubicBezTo>
                      <a:pt x="17" y="9"/>
                      <a:pt x="29" y="10"/>
                      <a:pt x="40" y="8"/>
                    </a:cubicBezTo>
                    <a:cubicBezTo>
                      <a:pt x="43" y="7"/>
                      <a:pt x="43" y="3"/>
                      <a:pt x="40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4"/>
              <p:cNvSpPr/>
              <p:nvPr/>
            </p:nvSpPr>
            <p:spPr bwMode="auto">
              <a:xfrm>
                <a:off x="4789" y="984"/>
                <a:ext cx="55" cy="74"/>
              </a:xfrm>
              <a:custGeom>
                <a:avLst/>
                <a:gdLst>
                  <a:gd name="T0" fmla="*/ 22 w 23"/>
                  <a:gd name="T1" fmla="*/ 25 h 31"/>
                  <a:gd name="T2" fmla="*/ 5 w 23"/>
                  <a:gd name="T3" fmla="*/ 2 h 31"/>
                  <a:gd name="T4" fmla="*/ 1 w 23"/>
                  <a:gd name="T5" fmla="*/ 6 h 31"/>
                  <a:gd name="T6" fmla="*/ 12 w 23"/>
                  <a:gd name="T7" fmla="*/ 23 h 31"/>
                  <a:gd name="T8" fmla="*/ 6 w 23"/>
                  <a:gd name="T9" fmla="*/ 24 h 31"/>
                  <a:gd name="T10" fmla="*/ 6 w 23"/>
                  <a:gd name="T11" fmla="*/ 30 h 31"/>
                  <a:gd name="T12" fmla="*/ 19 w 23"/>
                  <a:gd name="T13" fmla="*/ 30 h 31"/>
                  <a:gd name="T14" fmla="*/ 22 w 23"/>
                  <a:gd name="T15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1">
                    <a:moveTo>
                      <a:pt x="22" y="25"/>
                    </a:moveTo>
                    <a:cubicBezTo>
                      <a:pt x="17" y="17"/>
                      <a:pt x="13" y="8"/>
                      <a:pt x="5" y="2"/>
                    </a:cubicBezTo>
                    <a:cubicBezTo>
                      <a:pt x="3" y="0"/>
                      <a:pt x="0" y="4"/>
                      <a:pt x="1" y="6"/>
                    </a:cubicBezTo>
                    <a:cubicBezTo>
                      <a:pt x="5" y="12"/>
                      <a:pt x="9" y="18"/>
                      <a:pt x="12" y="23"/>
                    </a:cubicBezTo>
                    <a:cubicBezTo>
                      <a:pt x="10" y="24"/>
                      <a:pt x="8" y="24"/>
                      <a:pt x="6" y="24"/>
                    </a:cubicBezTo>
                    <a:cubicBezTo>
                      <a:pt x="2" y="24"/>
                      <a:pt x="2" y="30"/>
                      <a:pt x="6" y="30"/>
                    </a:cubicBezTo>
                    <a:cubicBezTo>
                      <a:pt x="10" y="30"/>
                      <a:pt x="15" y="30"/>
                      <a:pt x="19" y="30"/>
                    </a:cubicBezTo>
                    <a:cubicBezTo>
                      <a:pt x="21" y="31"/>
                      <a:pt x="23" y="27"/>
                      <a:pt x="22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5"/>
              <p:cNvSpPr/>
              <p:nvPr/>
            </p:nvSpPr>
            <p:spPr bwMode="auto">
              <a:xfrm>
                <a:off x="4733" y="867"/>
                <a:ext cx="52" cy="72"/>
              </a:xfrm>
              <a:custGeom>
                <a:avLst/>
                <a:gdLst>
                  <a:gd name="T0" fmla="*/ 20 w 22"/>
                  <a:gd name="T1" fmla="*/ 25 h 30"/>
                  <a:gd name="T2" fmla="*/ 5 w 22"/>
                  <a:gd name="T3" fmla="*/ 3 h 30"/>
                  <a:gd name="T4" fmla="*/ 1 w 22"/>
                  <a:gd name="T5" fmla="*/ 5 h 30"/>
                  <a:gd name="T6" fmla="*/ 16 w 22"/>
                  <a:gd name="T7" fmla="*/ 28 h 30"/>
                  <a:gd name="T8" fmla="*/ 20 w 22"/>
                  <a:gd name="T9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">
                    <a:moveTo>
                      <a:pt x="20" y="25"/>
                    </a:moveTo>
                    <a:cubicBezTo>
                      <a:pt x="14" y="18"/>
                      <a:pt x="10" y="10"/>
                      <a:pt x="5" y="3"/>
                    </a:cubicBezTo>
                    <a:cubicBezTo>
                      <a:pt x="4" y="0"/>
                      <a:pt x="0" y="2"/>
                      <a:pt x="1" y="5"/>
                    </a:cubicBezTo>
                    <a:cubicBezTo>
                      <a:pt x="2" y="13"/>
                      <a:pt x="10" y="22"/>
                      <a:pt x="16" y="28"/>
                    </a:cubicBezTo>
                    <a:cubicBezTo>
                      <a:pt x="19" y="30"/>
                      <a:pt x="22" y="27"/>
                      <a:pt x="20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6"/>
              <p:cNvSpPr/>
              <p:nvPr/>
            </p:nvSpPr>
            <p:spPr bwMode="auto">
              <a:xfrm>
                <a:off x="4676" y="753"/>
                <a:ext cx="49" cy="81"/>
              </a:xfrm>
              <a:custGeom>
                <a:avLst/>
                <a:gdLst>
                  <a:gd name="T0" fmla="*/ 20 w 21"/>
                  <a:gd name="T1" fmla="*/ 29 h 34"/>
                  <a:gd name="T2" fmla="*/ 13 w 21"/>
                  <a:gd name="T3" fmla="*/ 14 h 34"/>
                  <a:gd name="T4" fmla="*/ 4 w 21"/>
                  <a:gd name="T5" fmla="*/ 1 h 34"/>
                  <a:gd name="T6" fmla="*/ 0 w 21"/>
                  <a:gd name="T7" fmla="*/ 2 h 34"/>
                  <a:gd name="T8" fmla="*/ 6 w 21"/>
                  <a:gd name="T9" fmla="*/ 16 h 34"/>
                  <a:gd name="T10" fmla="*/ 15 w 21"/>
                  <a:gd name="T11" fmla="*/ 31 h 34"/>
                  <a:gd name="T12" fmla="*/ 20 w 21"/>
                  <a:gd name="T13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34">
                    <a:moveTo>
                      <a:pt x="20" y="29"/>
                    </a:moveTo>
                    <a:cubicBezTo>
                      <a:pt x="18" y="24"/>
                      <a:pt x="15" y="19"/>
                      <a:pt x="13" y="14"/>
                    </a:cubicBezTo>
                    <a:cubicBezTo>
                      <a:pt x="10" y="10"/>
                      <a:pt x="8" y="5"/>
                      <a:pt x="4" y="1"/>
                    </a:cubicBezTo>
                    <a:cubicBezTo>
                      <a:pt x="3" y="0"/>
                      <a:pt x="0" y="0"/>
                      <a:pt x="0" y="2"/>
                    </a:cubicBezTo>
                    <a:cubicBezTo>
                      <a:pt x="1" y="8"/>
                      <a:pt x="3" y="12"/>
                      <a:pt x="6" y="16"/>
                    </a:cubicBezTo>
                    <a:cubicBezTo>
                      <a:pt x="9" y="21"/>
                      <a:pt x="12" y="26"/>
                      <a:pt x="15" y="31"/>
                    </a:cubicBezTo>
                    <a:cubicBezTo>
                      <a:pt x="16" y="34"/>
                      <a:pt x="21" y="32"/>
                      <a:pt x="20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Freeform 37"/>
              <p:cNvSpPr/>
              <p:nvPr/>
            </p:nvSpPr>
            <p:spPr bwMode="auto">
              <a:xfrm>
                <a:off x="4650" y="603"/>
                <a:ext cx="68" cy="102"/>
              </a:xfrm>
              <a:custGeom>
                <a:avLst/>
                <a:gdLst>
                  <a:gd name="T0" fmla="*/ 25 w 29"/>
                  <a:gd name="T1" fmla="*/ 1 h 43"/>
                  <a:gd name="T2" fmla="*/ 4 w 29"/>
                  <a:gd name="T3" fmla="*/ 20 h 43"/>
                  <a:gd name="T4" fmla="*/ 10 w 29"/>
                  <a:gd name="T5" fmla="*/ 42 h 43"/>
                  <a:gd name="T6" fmla="*/ 13 w 29"/>
                  <a:gd name="T7" fmla="*/ 40 h 43"/>
                  <a:gd name="T8" fmla="*/ 28 w 29"/>
                  <a:gd name="T9" fmla="*/ 5 h 43"/>
                  <a:gd name="T10" fmla="*/ 25 w 29"/>
                  <a:gd name="T11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43">
                    <a:moveTo>
                      <a:pt x="25" y="1"/>
                    </a:moveTo>
                    <a:cubicBezTo>
                      <a:pt x="16" y="4"/>
                      <a:pt x="7" y="12"/>
                      <a:pt x="4" y="20"/>
                    </a:cubicBezTo>
                    <a:cubicBezTo>
                      <a:pt x="0" y="29"/>
                      <a:pt x="3" y="36"/>
                      <a:pt x="10" y="42"/>
                    </a:cubicBezTo>
                    <a:cubicBezTo>
                      <a:pt x="11" y="43"/>
                      <a:pt x="14" y="42"/>
                      <a:pt x="13" y="40"/>
                    </a:cubicBezTo>
                    <a:cubicBezTo>
                      <a:pt x="1" y="24"/>
                      <a:pt x="18" y="15"/>
                      <a:pt x="28" y="5"/>
                    </a:cubicBezTo>
                    <a:cubicBezTo>
                      <a:pt x="29" y="4"/>
                      <a:pt x="28" y="0"/>
                      <a:pt x="25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Freeform 38"/>
              <p:cNvSpPr/>
              <p:nvPr/>
            </p:nvSpPr>
            <p:spPr bwMode="auto">
              <a:xfrm>
                <a:off x="4718" y="484"/>
                <a:ext cx="52" cy="79"/>
              </a:xfrm>
              <a:custGeom>
                <a:avLst/>
                <a:gdLst>
                  <a:gd name="T0" fmla="*/ 17 w 22"/>
                  <a:gd name="T1" fmla="*/ 3 h 33"/>
                  <a:gd name="T2" fmla="*/ 2 w 22"/>
                  <a:gd name="T3" fmla="*/ 28 h 33"/>
                  <a:gd name="T4" fmla="*/ 6 w 22"/>
                  <a:gd name="T5" fmla="*/ 30 h 33"/>
                  <a:gd name="T6" fmla="*/ 21 w 22"/>
                  <a:gd name="T7" fmla="*/ 5 h 33"/>
                  <a:gd name="T8" fmla="*/ 17 w 22"/>
                  <a:gd name="T9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3">
                    <a:moveTo>
                      <a:pt x="17" y="3"/>
                    </a:moveTo>
                    <a:cubicBezTo>
                      <a:pt x="13" y="12"/>
                      <a:pt x="7" y="19"/>
                      <a:pt x="2" y="28"/>
                    </a:cubicBezTo>
                    <a:cubicBezTo>
                      <a:pt x="0" y="30"/>
                      <a:pt x="4" y="33"/>
                      <a:pt x="6" y="30"/>
                    </a:cubicBezTo>
                    <a:cubicBezTo>
                      <a:pt x="12" y="22"/>
                      <a:pt x="19" y="14"/>
                      <a:pt x="21" y="5"/>
                    </a:cubicBezTo>
                    <a:cubicBezTo>
                      <a:pt x="22" y="2"/>
                      <a:pt x="18" y="0"/>
                      <a:pt x="17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39"/>
              <p:cNvSpPr/>
              <p:nvPr/>
            </p:nvSpPr>
            <p:spPr bwMode="auto">
              <a:xfrm>
                <a:off x="4778" y="379"/>
                <a:ext cx="56" cy="69"/>
              </a:xfrm>
              <a:custGeom>
                <a:avLst/>
                <a:gdLst>
                  <a:gd name="T0" fmla="*/ 19 w 24"/>
                  <a:gd name="T1" fmla="*/ 2 h 29"/>
                  <a:gd name="T2" fmla="*/ 12 w 24"/>
                  <a:gd name="T3" fmla="*/ 15 h 29"/>
                  <a:gd name="T4" fmla="*/ 2 w 24"/>
                  <a:gd name="T5" fmla="*/ 24 h 29"/>
                  <a:gd name="T6" fmla="*/ 5 w 24"/>
                  <a:gd name="T7" fmla="*/ 28 h 29"/>
                  <a:gd name="T8" fmla="*/ 24 w 24"/>
                  <a:gd name="T9" fmla="*/ 4 h 29"/>
                  <a:gd name="T10" fmla="*/ 19 w 24"/>
                  <a:gd name="T11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9">
                    <a:moveTo>
                      <a:pt x="19" y="2"/>
                    </a:moveTo>
                    <a:cubicBezTo>
                      <a:pt x="16" y="6"/>
                      <a:pt x="15" y="11"/>
                      <a:pt x="12" y="15"/>
                    </a:cubicBezTo>
                    <a:cubicBezTo>
                      <a:pt x="9" y="18"/>
                      <a:pt x="6" y="21"/>
                      <a:pt x="2" y="24"/>
                    </a:cubicBezTo>
                    <a:cubicBezTo>
                      <a:pt x="0" y="26"/>
                      <a:pt x="3" y="29"/>
                      <a:pt x="5" y="28"/>
                    </a:cubicBezTo>
                    <a:cubicBezTo>
                      <a:pt x="14" y="23"/>
                      <a:pt x="24" y="14"/>
                      <a:pt x="24" y="4"/>
                    </a:cubicBezTo>
                    <a:cubicBezTo>
                      <a:pt x="24" y="1"/>
                      <a:pt x="20" y="0"/>
                      <a:pt x="19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40"/>
              <p:cNvSpPr/>
              <p:nvPr/>
            </p:nvSpPr>
            <p:spPr bwMode="auto">
              <a:xfrm>
                <a:off x="3572" y="303"/>
                <a:ext cx="88" cy="22"/>
              </a:xfrm>
              <a:custGeom>
                <a:avLst/>
                <a:gdLst>
                  <a:gd name="T0" fmla="*/ 32 w 37"/>
                  <a:gd name="T1" fmla="*/ 1 h 9"/>
                  <a:gd name="T2" fmla="*/ 3 w 37"/>
                  <a:gd name="T3" fmla="*/ 3 h 9"/>
                  <a:gd name="T4" fmla="*/ 3 w 37"/>
                  <a:gd name="T5" fmla="*/ 8 h 9"/>
                  <a:gd name="T6" fmla="*/ 33 w 37"/>
                  <a:gd name="T7" fmla="*/ 6 h 9"/>
                  <a:gd name="T8" fmla="*/ 32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2" y="1"/>
                    </a:moveTo>
                    <a:cubicBezTo>
                      <a:pt x="22" y="2"/>
                      <a:pt x="13" y="3"/>
                      <a:pt x="3" y="3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13" y="9"/>
                      <a:pt x="24" y="9"/>
                      <a:pt x="33" y="6"/>
                    </a:cubicBezTo>
                    <a:cubicBezTo>
                      <a:pt x="37" y="5"/>
                      <a:pt x="35" y="0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Freeform 41"/>
              <p:cNvSpPr/>
              <p:nvPr/>
            </p:nvSpPr>
            <p:spPr bwMode="auto">
              <a:xfrm>
                <a:off x="3714" y="303"/>
                <a:ext cx="85" cy="17"/>
              </a:xfrm>
              <a:custGeom>
                <a:avLst/>
                <a:gdLst>
                  <a:gd name="T0" fmla="*/ 32 w 36"/>
                  <a:gd name="T1" fmla="*/ 1 h 7"/>
                  <a:gd name="T2" fmla="*/ 2 w 36"/>
                  <a:gd name="T3" fmla="*/ 1 h 7"/>
                  <a:gd name="T4" fmla="*/ 2 w 36"/>
                  <a:gd name="T5" fmla="*/ 5 h 7"/>
                  <a:gd name="T6" fmla="*/ 32 w 36"/>
                  <a:gd name="T7" fmla="*/ 6 h 7"/>
                  <a:gd name="T8" fmla="*/ 32 w 3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">
                    <a:moveTo>
                      <a:pt x="32" y="1"/>
                    </a:moveTo>
                    <a:cubicBezTo>
                      <a:pt x="22" y="0"/>
                      <a:pt x="12" y="0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7"/>
                      <a:pt x="22" y="7"/>
                      <a:pt x="32" y="6"/>
                    </a:cubicBezTo>
                    <a:cubicBezTo>
                      <a:pt x="36" y="6"/>
                      <a:pt x="36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Freeform 42"/>
              <p:cNvSpPr/>
              <p:nvPr/>
            </p:nvSpPr>
            <p:spPr bwMode="auto">
              <a:xfrm>
                <a:off x="3847" y="315"/>
                <a:ext cx="80" cy="14"/>
              </a:xfrm>
              <a:custGeom>
                <a:avLst/>
                <a:gdLst>
                  <a:gd name="T0" fmla="*/ 31 w 34"/>
                  <a:gd name="T1" fmla="*/ 1 h 6"/>
                  <a:gd name="T2" fmla="*/ 3 w 34"/>
                  <a:gd name="T3" fmla="*/ 1 h 6"/>
                  <a:gd name="T4" fmla="*/ 3 w 34"/>
                  <a:gd name="T5" fmla="*/ 6 h 6"/>
                  <a:gd name="T6" fmla="*/ 31 w 34"/>
                  <a:gd name="T7" fmla="*/ 6 h 6"/>
                  <a:gd name="T8" fmla="*/ 31 w 3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31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6"/>
                      <a:pt x="21" y="6"/>
                      <a:pt x="31" y="6"/>
                    </a:cubicBezTo>
                    <a:cubicBezTo>
                      <a:pt x="34" y="6"/>
                      <a:pt x="34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 43"/>
              <p:cNvSpPr/>
              <p:nvPr/>
            </p:nvSpPr>
            <p:spPr bwMode="auto">
              <a:xfrm>
                <a:off x="3986" y="327"/>
                <a:ext cx="81" cy="21"/>
              </a:xfrm>
              <a:custGeom>
                <a:avLst/>
                <a:gdLst>
                  <a:gd name="T0" fmla="*/ 31 w 34"/>
                  <a:gd name="T1" fmla="*/ 3 h 9"/>
                  <a:gd name="T2" fmla="*/ 4 w 34"/>
                  <a:gd name="T3" fmla="*/ 1 h 9"/>
                  <a:gd name="T4" fmla="*/ 3 w 34"/>
                  <a:gd name="T5" fmla="*/ 6 h 9"/>
                  <a:gd name="T6" fmla="*/ 31 w 34"/>
                  <a:gd name="T7" fmla="*/ 8 h 9"/>
                  <a:gd name="T8" fmla="*/ 31 w 34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9">
                    <a:moveTo>
                      <a:pt x="31" y="3"/>
                    </a:moveTo>
                    <a:cubicBezTo>
                      <a:pt x="22" y="2"/>
                      <a:pt x="13" y="3"/>
                      <a:pt x="4" y="1"/>
                    </a:cubicBezTo>
                    <a:cubicBezTo>
                      <a:pt x="1" y="0"/>
                      <a:pt x="0" y="5"/>
                      <a:pt x="3" y="6"/>
                    </a:cubicBezTo>
                    <a:cubicBezTo>
                      <a:pt x="12" y="8"/>
                      <a:pt x="22" y="9"/>
                      <a:pt x="31" y="8"/>
                    </a:cubicBezTo>
                    <a:cubicBezTo>
                      <a:pt x="34" y="8"/>
                      <a:pt x="34" y="4"/>
                      <a:pt x="31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 44"/>
              <p:cNvSpPr/>
              <p:nvPr/>
            </p:nvSpPr>
            <p:spPr bwMode="auto">
              <a:xfrm>
                <a:off x="4124" y="327"/>
                <a:ext cx="78" cy="17"/>
              </a:xfrm>
              <a:custGeom>
                <a:avLst/>
                <a:gdLst>
                  <a:gd name="T0" fmla="*/ 30 w 33"/>
                  <a:gd name="T1" fmla="*/ 1 h 7"/>
                  <a:gd name="T2" fmla="*/ 3 w 33"/>
                  <a:gd name="T3" fmla="*/ 1 h 7"/>
                  <a:gd name="T4" fmla="*/ 3 w 33"/>
                  <a:gd name="T5" fmla="*/ 6 h 7"/>
                  <a:gd name="T6" fmla="*/ 30 w 33"/>
                  <a:gd name="T7" fmla="*/ 6 h 7"/>
                  <a:gd name="T8" fmla="*/ 30 w 33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7"/>
                      <a:pt x="21" y="6"/>
                      <a:pt x="30" y="6"/>
                    </a:cubicBezTo>
                    <a:cubicBezTo>
                      <a:pt x="33" y="6"/>
                      <a:pt x="33" y="1"/>
                      <a:pt x="30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45"/>
              <p:cNvSpPr/>
              <p:nvPr/>
            </p:nvSpPr>
            <p:spPr bwMode="auto">
              <a:xfrm>
                <a:off x="4273" y="320"/>
                <a:ext cx="64" cy="16"/>
              </a:xfrm>
              <a:custGeom>
                <a:avLst/>
                <a:gdLst>
                  <a:gd name="T0" fmla="*/ 24 w 27"/>
                  <a:gd name="T1" fmla="*/ 1 h 7"/>
                  <a:gd name="T2" fmla="*/ 4 w 27"/>
                  <a:gd name="T3" fmla="*/ 1 h 7"/>
                  <a:gd name="T4" fmla="*/ 4 w 27"/>
                  <a:gd name="T5" fmla="*/ 7 h 7"/>
                  <a:gd name="T6" fmla="*/ 24 w 27"/>
                  <a:gd name="T7" fmla="*/ 6 h 7"/>
                  <a:gd name="T8" fmla="*/ 24 w 2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24" y="1"/>
                    </a:moveTo>
                    <a:cubicBezTo>
                      <a:pt x="18" y="0"/>
                      <a:pt x="11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1" y="7"/>
                      <a:pt x="18" y="7"/>
                      <a:pt x="24" y="6"/>
                    </a:cubicBezTo>
                    <a:cubicBezTo>
                      <a:pt x="27" y="6"/>
                      <a:pt x="27" y="2"/>
                      <a:pt x="2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46"/>
              <p:cNvSpPr/>
              <p:nvPr/>
            </p:nvSpPr>
            <p:spPr bwMode="auto">
              <a:xfrm>
                <a:off x="4408" y="327"/>
                <a:ext cx="71" cy="21"/>
              </a:xfrm>
              <a:custGeom>
                <a:avLst/>
                <a:gdLst>
                  <a:gd name="T0" fmla="*/ 26 w 30"/>
                  <a:gd name="T1" fmla="*/ 1 h 9"/>
                  <a:gd name="T2" fmla="*/ 3 w 30"/>
                  <a:gd name="T3" fmla="*/ 3 h 9"/>
                  <a:gd name="T4" fmla="*/ 5 w 30"/>
                  <a:gd name="T5" fmla="*/ 8 h 9"/>
                  <a:gd name="T6" fmla="*/ 26 w 30"/>
                  <a:gd name="T7" fmla="*/ 6 h 9"/>
                  <a:gd name="T8" fmla="*/ 26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6" y="1"/>
                    </a:moveTo>
                    <a:cubicBezTo>
                      <a:pt x="18" y="0"/>
                      <a:pt x="11" y="1"/>
                      <a:pt x="3" y="3"/>
                    </a:cubicBezTo>
                    <a:cubicBezTo>
                      <a:pt x="0" y="4"/>
                      <a:pt x="1" y="9"/>
                      <a:pt x="5" y="8"/>
                    </a:cubicBezTo>
                    <a:cubicBezTo>
                      <a:pt x="12" y="6"/>
                      <a:pt x="19" y="7"/>
                      <a:pt x="26" y="6"/>
                    </a:cubicBezTo>
                    <a:cubicBezTo>
                      <a:pt x="30" y="5"/>
                      <a:pt x="30" y="1"/>
                      <a:pt x="26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47"/>
              <p:cNvSpPr/>
              <p:nvPr/>
            </p:nvSpPr>
            <p:spPr bwMode="auto">
              <a:xfrm>
                <a:off x="4548" y="339"/>
                <a:ext cx="83" cy="14"/>
              </a:xfrm>
              <a:custGeom>
                <a:avLst/>
                <a:gdLst>
                  <a:gd name="T0" fmla="*/ 32 w 35"/>
                  <a:gd name="T1" fmla="*/ 1 h 6"/>
                  <a:gd name="T2" fmla="*/ 2 w 35"/>
                  <a:gd name="T3" fmla="*/ 1 h 6"/>
                  <a:gd name="T4" fmla="*/ 2 w 35"/>
                  <a:gd name="T5" fmla="*/ 5 h 6"/>
                  <a:gd name="T6" fmla="*/ 32 w 35"/>
                  <a:gd name="T7" fmla="*/ 5 h 6"/>
                  <a:gd name="T8" fmla="*/ 32 w 3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">
                    <a:moveTo>
                      <a:pt x="32" y="1"/>
                    </a:moveTo>
                    <a:cubicBezTo>
                      <a:pt x="22" y="0"/>
                      <a:pt x="12" y="1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5"/>
                      <a:pt x="22" y="6"/>
                      <a:pt x="32" y="5"/>
                    </a:cubicBezTo>
                    <a:cubicBezTo>
                      <a:pt x="35" y="5"/>
                      <a:pt x="35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48"/>
              <p:cNvSpPr/>
              <p:nvPr/>
            </p:nvSpPr>
            <p:spPr bwMode="auto">
              <a:xfrm>
                <a:off x="4702" y="332"/>
                <a:ext cx="76" cy="19"/>
              </a:xfrm>
              <a:custGeom>
                <a:avLst/>
                <a:gdLst>
                  <a:gd name="T0" fmla="*/ 29 w 32"/>
                  <a:gd name="T1" fmla="*/ 1 h 8"/>
                  <a:gd name="T2" fmla="*/ 4 w 32"/>
                  <a:gd name="T3" fmla="*/ 1 h 8"/>
                  <a:gd name="T4" fmla="*/ 4 w 32"/>
                  <a:gd name="T5" fmla="*/ 7 h 8"/>
                  <a:gd name="T6" fmla="*/ 29 w 32"/>
                  <a:gd name="T7" fmla="*/ 7 h 8"/>
                  <a:gd name="T8" fmla="*/ 29 w 32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29" y="1"/>
                    </a:moveTo>
                    <a:cubicBezTo>
                      <a:pt x="21" y="0"/>
                      <a:pt x="12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7"/>
                      <a:pt x="21" y="8"/>
                      <a:pt x="29" y="7"/>
                    </a:cubicBezTo>
                    <a:cubicBezTo>
                      <a:pt x="32" y="6"/>
                      <a:pt x="32" y="1"/>
                      <a:pt x="29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49"/>
              <p:cNvSpPr/>
              <p:nvPr/>
            </p:nvSpPr>
            <p:spPr bwMode="auto">
              <a:xfrm>
                <a:off x="4808" y="329"/>
                <a:ext cx="38" cy="31"/>
              </a:xfrm>
              <a:custGeom>
                <a:avLst/>
                <a:gdLst>
                  <a:gd name="T0" fmla="*/ 14 w 16"/>
                  <a:gd name="T1" fmla="*/ 3 h 13"/>
                  <a:gd name="T2" fmla="*/ 3 w 16"/>
                  <a:gd name="T3" fmla="*/ 3 h 13"/>
                  <a:gd name="T4" fmla="*/ 4 w 16"/>
                  <a:gd name="T5" fmla="*/ 7 h 13"/>
                  <a:gd name="T6" fmla="*/ 10 w 16"/>
                  <a:gd name="T7" fmla="*/ 7 h 13"/>
                  <a:gd name="T8" fmla="*/ 9 w 16"/>
                  <a:gd name="T9" fmla="*/ 9 h 13"/>
                  <a:gd name="T10" fmla="*/ 12 w 16"/>
                  <a:gd name="T11" fmla="*/ 12 h 13"/>
                  <a:gd name="T12" fmla="*/ 16 w 16"/>
                  <a:gd name="T13" fmla="*/ 7 h 13"/>
                  <a:gd name="T14" fmla="*/ 14 w 16"/>
                  <a:gd name="T15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3">
                    <a:moveTo>
                      <a:pt x="14" y="3"/>
                    </a:moveTo>
                    <a:cubicBezTo>
                      <a:pt x="11" y="0"/>
                      <a:pt x="6" y="1"/>
                      <a:pt x="3" y="3"/>
                    </a:cubicBezTo>
                    <a:cubicBezTo>
                      <a:pt x="0" y="4"/>
                      <a:pt x="1" y="8"/>
                      <a:pt x="4" y="7"/>
                    </a:cubicBezTo>
                    <a:cubicBezTo>
                      <a:pt x="5" y="7"/>
                      <a:pt x="8" y="6"/>
                      <a:pt x="10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8" y="11"/>
                      <a:pt x="10" y="13"/>
                      <a:pt x="12" y="12"/>
                    </a:cubicBezTo>
                    <a:cubicBezTo>
                      <a:pt x="14" y="11"/>
                      <a:pt x="15" y="9"/>
                      <a:pt x="16" y="7"/>
                    </a:cubicBezTo>
                    <a:cubicBezTo>
                      <a:pt x="16" y="6"/>
                      <a:pt x="15" y="4"/>
                      <a:pt x="1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4629538" y="1445366"/>
              <a:ext cx="286304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在此添加小标题</a:t>
              </a:r>
            </a:p>
          </p:txBody>
        </p:sp>
      </p:grpSp>
      <p:sp>
        <p:nvSpPr>
          <p:cNvPr id="52" name="Freeform 109"/>
          <p:cNvSpPr>
            <a:spLocks noEditPoints="1"/>
          </p:cNvSpPr>
          <p:nvPr/>
        </p:nvSpPr>
        <p:spPr bwMode="auto">
          <a:xfrm>
            <a:off x="1270884" y="2481943"/>
            <a:ext cx="3109268" cy="3108026"/>
          </a:xfrm>
          <a:custGeom>
            <a:avLst/>
            <a:gdLst>
              <a:gd name="T0" fmla="*/ 902 w 1331"/>
              <a:gd name="T1" fmla="*/ 102 h 1421"/>
              <a:gd name="T2" fmla="*/ 1018 w 1331"/>
              <a:gd name="T3" fmla="*/ 87 h 1421"/>
              <a:gd name="T4" fmla="*/ 1073 w 1331"/>
              <a:gd name="T5" fmla="*/ 309 h 1421"/>
              <a:gd name="T6" fmla="*/ 1151 w 1331"/>
              <a:gd name="T7" fmla="*/ 651 h 1421"/>
              <a:gd name="T8" fmla="*/ 1330 w 1331"/>
              <a:gd name="T9" fmla="*/ 1025 h 1421"/>
              <a:gd name="T10" fmla="*/ 1215 w 1331"/>
              <a:gd name="T11" fmla="*/ 1090 h 1421"/>
              <a:gd name="T12" fmla="*/ 975 w 1331"/>
              <a:gd name="T13" fmla="*/ 1169 h 1421"/>
              <a:gd name="T14" fmla="*/ 720 w 1331"/>
              <a:gd name="T15" fmla="*/ 1222 h 1421"/>
              <a:gd name="T16" fmla="*/ 377 w 1331"/>
              <a:gd name="T17" fmla="*/ 1355 h 1421"/>
              <a:gd name="T18" fmla="*/ 219 w 1331"/>
              <a:gd name="T19" fmla="*/ 1291 h 1421"/>
              <a:gd name="T20" fmla="*/ 115 w 1331"/>
              <a:gd name="T21" fmla="*/ 1011 h 1421"/>
              <a:gd name="T22" fmla="*/ 51 w 1331"/>
              <a:gd name="T23" fmla="*/ 769 h 1421"/>
              <a:gd name="T24" fmla="*/ 2 w 1331"/>
              <a:gd name="T25" fmla="*/ 426 h 1421"/>
              <a:gd name="T26" fmla="*/ 196 w 1331"/>
              <a:gd name="T27" fmla="*/ 304 h 1421"/>
              <a:gd name="T28" fmla="*/ 475 w 1331"/>
              <a:gd name="T29" fmla="*/ 215 h 1421"/>
              <a:gd name="T30" fmla="*/ 498 w 1331"/>
              <a:gd name="T31" fmla="*/ 105 h 1421"/>
              <a:gd name="T32" fmla="*/ 594 w 1331"/>
              <a:gd name="T33" fmla="*/ 0 h 1421"/>
              <a:gd name="T34" fmla="*/ 702 w 1331"/>
              <a:gd name="T35" fmla="*/ 57 h 1421"/>
              <a:gd name="T36" fmla="*/ 617 w 1331"/>
              <a:gd name="T37" fmla="*/ 259 h 1421"/>
              <a:gd name="T38" fmla="*/ 651 w 1331"/>
              <a:gd name="T39" fmla="*/ 166 h 1421"/>
              <a:gd name="T40" fmla="*/ 772 w 1331"/>
              <a:gd name="T41" fmla="*/ 434 h 1421"/>
              <a:gd name="T42" fmla="*/ 721 w 1331"/>
              <a:gd name="T43" fmla="*/ 504 h 1421"/>
              <a:gd name="T44" fmla="*/ 592 w 1331"/>
              <a:gd name="T45" fmla="*/ 291 h 1421"/>
              <a:gd name="T46" fmla="*/ 588 w 1331"/>
              <a:gd name="T47" fmla="*/ 42 h 1421"/>
              <a:gd name="T48" fmla="*/ 704 w 1331"/>
              <a:gd name="T49" fmla="*/ 133 h 1421"/>
              <a:gd name="T50" fmla="*/ 705 w 1331"/>
              <a:gd name="T51" fmla="*/ 98 h 1421"/>
              <a:gd name="T52" fmla="*/ 599 w 1331"/>
              <a:gd name="T53" fmla="*/ 16 h 1421"/>
              <a:gd name="T54" fmla="*/ 516 w 1331"/>
              <a:gd name="T55" fmla="*/ 109 h 1421"/>
              <a:gd name="T56" fmla="*/ 564 w 1331"/>
              <a:gd name="T57" fmla="*/ 271 h 1421"/>
              <a:gd name="T58" fmla="*/ 683 w 1331"/>
              <a:gd name="T59" fmla="*/ 517 h 1421"/>
              <a:gd name="T60" fmla="*/ 762 w 1331"/>
              <a:gd name="T61" fmla="*/ 514 h 1421"/>
              <a:gd name="T62" fmla="*/ 777 w 1331"/>
              <a:gd name="T63" fmla="*/ 373 h 1421"/>
              <a:gd name="T64" fmla="*/ 678 w 1331"/>
              <a:gd name="T65" fmla="*/ 152 h 1421"/>
              <a:gd name="T66" fmla="*/ 584 w 1331"/>
              <a:gd name="T67" fmla="*/ 185 h 1421"/>
              <a:gd name="T68" fmla="*/ 649 w 1331"/>
              <a:gd name="T69" fmla="*/ 370 h 1421"/>
              <a:gd name="T70" fmla="*/ 678 w 1331"/>
              <a:gd name="T71" fmla="*/ 110 h 1421"/>
              <a:gd name="T72" fmla="*/ 581 w 1331"/>
              <a:gd name="T73" fmla="*/ 64 h 1421"/>
              <a:gd name="T74" fmla="*/ 555 w 1331"/>
              <a:gd name="T75" fmla="*/ 143 h 1421"/>
              <a:gd name="T76" fmla="*/ 643 w 1331"/>
              <a:gd name="T77" fmla="*/ 127 h 1421"/>
              <a:gd name="T78" fmla="*/ 981 w 1331"/>
              <a:gd name="T79" fmla="*/ 110 h 1421"/>
              <a:gd name="T80" fmla="*/ 856 w 1331"/>
              <a:gd name="T81" fmla="*/ 131 h 1421"/>
              <a:gd name="T82" fmla="*/ 736 w 1331"/>
              <a:gd name="T83" fmla="*/ 231 h 1421"/>
              <a:gd name="T84" fmla="*/ 799 w 1331"/>
              <a:gd name="T85" fmla="*/ 516 h 1421"/>
              <a:gd name="T86" fmla="*/ 679 w 1331"/>
              <a:gd name="T87" fmla="*/ 529 h 1421"/>
              <a:gd name="T88" fmla="*/ 536 w 1331"/>
              <a:gd name="T89" fmla="*/ 214 h 1421"/>
              <a:gd name="T90" fmla="*/ 339 w 1331"/>
              <a:gd name="T91" fmla="*/ 272 h 1421"/>
              <a:gd name="T92" fmla="*/ 94 w 1331"/>
              <a:gd name="T93" fmla="*/ 365 h 1421"/>
              <a:gd name="T94" fmla="*/ 38 w 1331"/>
              <a:gd name="T95" fmla="*/ 640 h 1421"/>
              <a:gd name="T96" fmla="*/ 115 w 1331"/>
              <a:gd name="T97" fmla="*/ 969 h 1421"/>
              <a:gd name="T98" fmla="*/ 266 w 1331"/>
              <a:gd name="T99" fmla="*/ 1368 h 1421"/>
              <a:gd name="T100" fmla="*/ 589 w 1331"/>
              <a:gd name="T101" fmla="*/ 1248 h 1421"/>
              <a:gd name="T102" fmla="*/ 1094 w 1331"/>
              <a:gd name="T103" fmla="*/ 1116 h 1421"/>
              <a:gd name="T104" fmla="*/ 1309 w 1331"/>
              <a:gd name="T105" fmla="*/ 1027 h 1421"/>
              <a:gd name="T106" fmla="*/ 1195 w 1331"/>
              <a:gd name="T107" fmla="*/ 810 h 1421"/>
              <a:gd name="T108" fmla="*/ 1073 w 1331"/>
              <a:gd name="T109" fmla="*/ 388 h 1421"/>
              <a:gd name="T110" fmla="*/ 1014 w 1331"/>
              <a:gd name="T111" fmla="*/ 108 h 1421"/>
              <a:gd name="T112" fmla="*/ 745 w 1331"/>
              <a:gd name="T113" fmla="*/ 475 h 1421"/>
              <a:gd name="T114" fmla="*/ 660 w 1331"/>
              <a:gd name="T115" fmla="*/ 196 h 1421"/>
              <a:gd name="T116" fmla="*/ 619 w 1331"/>
              <a:gd name="T117" fmla="*/ 189 h 1421"/>
              <a:gd name="T118" fmla="*/ 663 w 1331"/>
              <a:gd name="T119" fmla="*/ 338 h 1421"/>
              <a:gd name="T120" fmla="*/ 674 w 1331"/>
              <a:gd name="T121" fmla="*/ 399 h 1421"/>
              <a:gd name="T122" fmla="*/ 713 w 1331"/>
              <a:gd name="T123" fmla="*/ 490 h 1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31" h="1421">
                <a:moveTo>
                  <a:pt x="739" y="139"/>
                </a:moveTo>
                <a:lnTo>
                  <a:pt x="739" y="139"/>
                </a:lnTo>
                <a:lnTo>
                  <a:pt x="766" y="132"/>
                </a:lnTo>
                <a:lnTo>
                  <a:pt x="796" y="125"/>
                </a:lnTo>
                <a:lnTo>
                  <a:pt x="855" y="109"/>
                </a:lnTo>
                <a:lnTo>
                  <a:pt x="855" y="109"/>
                </a:lnTo>
                <a:lnTo>
                  <a:pt x="863" y="108"/>
                </a:lnTo>
                <a:lnTo>
                  <a:pt x="871" y="108"/>
                </a:lnTo>
                <a:lnTo>
                  <a:pt x="879" y="108"/>
                </a:lnTo>
                <a:lnTo>
                  <a:pt x="889" y="106"/>
                </a:lnTo>
                <a:lnTo>
                  <a:pt x="889" y="106"/>
                </a:lnTo>
                <a:lnTo>
                  <a:pt x="896" y="105"/>
                </a:lnTo>
                <a:lnTo>
                  <a:pt x="902" y="102"/>
                </a:lnTo>
                <a:lnTo>
                  <a:pt x="902" y="102"/>
                </a:lnTo>
                <a:lnTo>
                  <a:pt x="911" y="101"/>
                </a:lnTo>
                <a:lnTo>
                  <a:pt x="920" y="101"/>
                </a:lnTo>
                <a:lnTo>
                  <a:pt x="928" y="102"/>
                </a:lnTo>
                <a:lnTo>
                  <a:pt x="936" y="102"/>
                </a:lnTo>
                <a:lnTo>
                  <a:pt x="936" y="102"/>
                </a:lnTo>
                <a:lnTo>
                  <a:pt x="949" y="99"/>
                </a:lnTo>
                <a:lnTo>
                  <a:pt x="962" y="95"/>
                </a:lnTo>
                <a:lnTo>
                  <a:pt x="976" y="91"/>
                </a:lnTo>
                <a:lnTo>
                  <a:pt x="988" y="89"/>
                </a:lnTo>
                <a:lnTo>
                  <a:pt x="988" y="89"/>
                </a:lnTo>
                <a:lnTo>
                  <a:pt x="1003" y="87"/>
                </a:lnTo>
                <a:lnTo>
                  <a:pt x="1018" y="87"/>
                </a:lnTo>
                <a:lnTo>
                  <a:pt x="1034" y="89"/>
                </a:lnTo>
                <a:lnTo>
                  <a:pt x="1049" y="91"/>
                </a:lnTo>
                <a:lnTo>
                  <a:pt x="1049" y="91"/>
                </a:lnTo>
                <a:lnTo>
                  <a:pt x="1056" y="125"/>
                </a:lnTo>
                <a:lnTo>
                  <a:pt x="1062" y="162"/>
                </a:lnTo>
                <a:lnTo>
                  <a:pt x="1064" y="180"/>
                </a:lnTo>
                <a:lnTo>
                  <a:pt x="1066" y="197"/>
                </a:lnTo>
                <a:lnTo>
                  <a:pt x="1066" y="212"/>
                </a:lnTo>
                <a:lnTo>
                  <a:pt x="1064" y="226"/>
                </a:lnTo>
                <a:lnTo>
                  <a:pt x="1064" y="226"/>
                </a:lnTo>
                <a:lnTo>
                  <a:pt x="1068" y="260"/>
                </a:lnTo>
                <a:lnTo>
                  <a:pt x="1071" y="293"/>
                </a:lnTo>
                <a:lnTo>
                  <a:pt x="1073" y="309"/>
                </a:lnTo>
                <a:lnTo>
                  <a:pt x="1074" y="324"/>
                </a:lnTo>
                <a:lnTo>
                  <a:pt x="1078" y="338"/>
                </a:lnTo>
                <a:lnTo>
                  <a:pt x="1082" y="351"/>
                </a:lnTo>
                <a:lnTo>
                  <a:pt x="1082" y="351"/>
                </a:lnTo>
                <a:lnTo>
                  <a:pt x="1094" y="429"/>
                </a:lnTo>
                <a:lnTo>
                  <a:pt x="1107" y="506"/>
                </a:lnTo>
                <a:lnTo>
                  <a:pt x="1107" y="506"/>
                </a:lnTo>
                <a:lnTo>
                  <a:pt x="1111" y="527"/>
                </a:lnTo>
                <a:lnTo>
                  <a:pt x="1115" y="546"/>
                </a:lnTo>
                <a:lnTo>
                  <a:pt x="1126" y="582"/>
                </a:lnTo>
                <a:lnTo>
                  <a:pt x="1138" y="617"/>
                </a:lnTo>
                <a:lnTo>
                  <a:pt x="1151" y="651"/>
                </a:lnTo>
                <a:lnTo>
                  <a:pt x="1151" y="651"/>
                </a:lnTo>
                <a:lnTo>
                  <a:pt x="1181" y="735"/>
                </a:lnTo>
                <a:lnTo>
                  <a:pt x="1196" y="776"/>
                </a:lnTo>
                <a:lnTo>
                  <a:pt x="1214" y="815"/>
                </a:lnTo>
                <a:lnTo>
                  <a:pt x="1214" y="815"/>
                </a:lnTo>
                <a:lnTo>
                  <a:pt x="1226" y="840"/>
                </a:lnTo>
                <a:lnTo>
                  <a:pt x="1240" y="864"/>
                </a:lnTo>
                <a:lnTo>
                  <a:pt x="1268" y="913"/>
                </a:lnTo>
                <a:lnTo>
                  <a:pt x="1296" y="962"/>
                </a:lnTo>
                <a:lnTo>
                  <a:pt x="1309" y="988"/>
                </a:lnTo>
                <a:lnTo>
                  <a:pt x="1320" y="1014"/>
                </a:lnTo>
                <a:lnTo>
                  <a:pt x="1320" y="1014"/>
                </a:lnTo>
                <a:lnTo>
                  <a:pt x="1326" y="1019"/>
                </a:lnTo>
                <a:lnTo>
                  <a:pt x="1330" y="1025"/>
                </a:lnTo>
                <a:lnTo>
                  <a:pt x="1331" y="1032"/>
                </a:lnTo>
                <a:lnTo>
                  <a:pt x="1330" y="1036"/>
                </a:lnTo>
                <a:lnTo>
                  <a:pt x="1330" y="1038"/>
                </a:lnTo>
                <a:lnTo>
                  <a:pt x="1330" y="1038"/>
                </a:lnTo>
                <a:lnTo>
                  <a:pt x="1326" y="1042"/>
                </a:lnTo>
                <a:lnTo>
                  <a:pt x="1322" y="1045"/>
                </a:lnTo>
                <a:lnTo>
                  <a:pt x="1309" y="1049"/>
                </a:lnTo>
                <a:lnTo>
                  <a:pt x="1309" y="1049"/>
                </a:lnTo>
                <a:lnTo>
                  <a:pt x="1289" y="1060"/>
                </a:lnTo>
                <a:lnTo>
                  <a:pt x="1277" y="1066"/>
                </a:lnTo>
                <a:lnTo>
                  <a:pt x="1264" y="1071"/>
                </a:lnTo>
                <a:lnTo>
                  <a:pt x="1264" y="1071"/>
                </a:lnTo>
                <a:lnTo>
                  <a:pt x="1215" y="1090"/>
                </a:lnTo>
                <a:lnTo>
                  <a:pt x="1194" y="1100"/>
                </a:lnTo>
                <a:lnTo>
                  <a:pt x="1173" y="1110"/>
                </a:lnTo>
                <a:lnTo>
                  <a:pt x="1173" y="1110"/>
                </a:lnTo>
                <a:lnTo>
                  <a:pt x="1162" y="1115"/>
                </a:lnTo>
                <a:lnTo>
                  <a:pt x="1149" y="1119"/>
                </a:lnTo>
                <a:lnTo>
                  <a:pt x="1136" y="1124"/>
                </a:lnTo>
                <a:lnTo>
                  <a:pt x="1131" y="1127"/>
                </a:lnTo>
                <a:lnTo>
                  <a:pt x="1127" y="1131"/>
                </a:lnTo>
                <a:lnTo>
                  <a:pt x="1127" y="1131"/>
                </a:lnTo>
                <a:lnTo>
                  <a:pt x="1105" y="1134"/>
                </a:lnTo>
                <a:lnTo>
                  <a:pt x="1081" y="1139"/>
                </a:lnTo>
                <a:lnTo>
                  <a:pt x="1028" y="1154"/>
                </a:lnTo>
                <a:lnTo>
                  <a:pt x="975" y="1169"/>
                </a:lnTo>
                <a:lnTo>
                  <a:pt x="923" y="1183"/>
                </a:lnTo>
                <a:lnTo>
                  <a:pt x="923" y="1183"/>
                </a:lnTo>
                <a:lnTo>
                  <a:pt x="920" y="1184"/>
                </a:lnTo>
                <a:lnTo>
                  <a:pt x="919" y="1185"/>
                </a:lnTo>
                <a:lnTo>
                  <a:pt x="917" y="1188"/>
                </a:lnTo>
                <a:lnTo>
                  <a:pt x="916" y="1189"/>
                </a:lnTo>
                <a:lnTo>
                  <a:pt x="916" y="1189"/>
                </a:lnTo>
                <a:lnTo>
                  <a:pt x="902" y="1189"/>
                </a:lnTo>
                <a:lnTo>
                  <a:pt x="887" y="1192"/>
                </a:lnTo>
                <a:lnTo>
                  <a:pt x="858" y="1198"/>
                </a:lnTo>
                <a:lnTo>
                  <a:pt x="858" y="1198"/>
                </a:lnTo>
                <a:lnTo>
                  <a:pt x="789" y="1210"/>
                </a:lnTo>
                <a:lnTo>
                  <a:pt x="720" y="1222"/>
                </a:lnTo>
                <a:lnTo>
                  <a:pt x="685" y="1230"/>
                </a:lnTo>
                <a:lnTo>
                  <a:pt x="651" y="1238"/>
                </a:lnTo>
                <a:lnTo>
                  <a:pt x="618" y="1249"/>
                </a:lnTo>
                <a:lnTo>
                  <a:pt x="585" y="1263"/>
                </a:lnTo>
                <a:lnTo>
                  <a:pt x="585" y="1263"/>
                </a:lnTo>
                <a:lnTo>
                  <a:pt x="540" y="1281"/>
                </a:lnTo>
                <a:lnTo>
                  <a:pt x="497" y="1298"/>
                </a:lnTo>
                <a:lnTo>
                  <a:pt x="455" y="1315"/>
                </a:lnTo>
                <a:lnTo>
                  <a:pt x="434" y="1324"/>
                </a:lnTo>
                <a:lnTo>
                  <a:pt x="414" y="1334"/>
                </a:lnTo>
                <a:lnTo>
                  <a:pt x="414" y="1334"/>
                </a:lnTo>
                <a:lnTo>
                  <a:pt x="395" y="1345"/>
                </a:lnTo>
                <a:lnTo>
                  <a:pt x="377" y="1355"/>
                </a:lnTo>
                <a:lnTo>
                  <a:pt x="343" y="1377"/>
                </a:lnTo>
                <a:lnTo>
                  <a:pt x="309" y="1400"/>
                </a:lnTo>
                <a:lnTo>
                  <a:pt x="276" y="1421"/>
                </a:lnTo>
                <a:lnTo>
                  <a:pt x="276" y="1421"/>
                </a:lnTo>
                <a:lnTo>
                  <a:pt x="270" y="1411"/>
                </a:lnTo>
                <a:lnTo>
                  <a:pt x="266" y="1400"/>
                </a:lnTo>
                <a:lnTo>
                  <a:pt x="256" y="1377"/>
                </a:lnTo>
                <a:lnTo>
                  <a:pt x="256" y="1377"/>
                </a:lnTo>
                <a:lnTo>
                  <a:pt x="242" y="1349"/>
                </a:lnTo>
                <a:lnTo>
                  <a:pt x="227" y="1319"/>
                </a:lnTo>
                <a:lnTo>
                  <a:pt x="227" y="1319"/>
                </a:lnTo>
                <a:lnTo>
                  <a:pt x="223" y="1305"/>
                </a:lnTo>
                <a:lnTo>
                  <a:pt x="219" y="1291"/>
                </a:lnTo>
                <a:lnTo>
                  <a:pt x="219" y="1291"/>
                </a:lnTo>
                <a:lnTo>
                  <a:pt x="185" y="1206"/>
                </a:lnTo>
                <a:lnTo>
                  <a:pt x="149" y="1115"/>
                </a:lnTo>
                <a:lnTo>
                  <a:pt x="149" y="1115"/>
                </a:lnTo>
                <a:lnTo>
                  <a:pt x="142" y="1102"/>
                </a:lnTo>
                <a:lnTo>
                  <a:pt x="136" y="1091"/>
                </a:lnTo>
                <a:lnTo>
                  <a:pt x="136" y="1091"/>
                </a:lnTo>
                <a:lnTo>
                  <a:pt x="135" y="1087"/>
                </a:lnTo>
                <a:lnTo>
                  <a:pt x="135" y="1082"/>
                </a:lnTo>
                <a:lnTo>
                  <a:pt x="135" y="1078"/>
                </a:lnTo>
                <a:lnTo>
                  <a:pt x="135" y="1072"/>
                </a:lnTo>
                <a:lnTo>
                  <a:pt x="135" y="1072"/>
                </a:lnTo>
                <a:lnTo>
                  <a:pt x="115" y="1011"/>
                </a:lnTo>
                <a:lnTo>
                  <a:pt x="95" y="949"/>
                </a:lnTo>
                <a:lnTo>
                  <a:pt x="95" y="949"/>
                </a:lnTo>
                <a:lnTo>
                  <a:pt x="75" y="882"/>
                </a:lnTo>
                <a:lnTo>
                  <a:pt x="75" y="882"/>
                </a:lnTo>
                <a:lnTo>
                  <a:pt x="70" y="863"/>
                </a:lnTo>
                <a:lnTo>
                  <a:pt x="63" y="845"/>
                </a:lnTo>
                <a:lnTo>
                  <a:pt x="63" y="845"/>
                </a:lnTo>
                <a:lnTo>
                  <a:pt x="61" y="836"/>
                </a:lnTo>
                <a:lnTo>
                  <a:pt x="60" y="825"/>
                </a:lnTo>
                <a:lnTo>
                  <a:pt x="60" y="814"/>
                </a:lnTo>
                <a:lnTo>
                  <a:pt x="59" y="803"/>
                </a:lnTo>
                <a:lnTo>
                  <a:pt x="59" y="803"/>
                </a:lnTo>
                <a:lnTo>
                  <a:pt x="51" y="769"/>
                </a:lnTo>
                <a:lnTo>
                  <a:pt x="42" y="735"/>
                </a:lnTo>
                <a:lnTo>
                  <a:pt x="34" y="701"/>
                </a:lnTo>
                <a:lnTo>
                  <a:pt x="27" y="666"/>
                </a:lnTo>
                <a:lnTo>
                  <a:pt x="27" y="666"/>
                </a:lnTo>
                <a:lnTo>
                  <a:pt x="22" y="629"/>
                </a:lnTo>
                <a:lnTo>
                  <a:pt x="18" y="589"/>
                </a:lnTo>
                <a:lnTo>
                  <a:pt x="18" y="589"/>
                </a:lnTo>
                <a:lnTo>
                  <a:pt x="10" y="527"/>
                </a:lnTo>
                <a:lnTo>
                  <a:pt x="7" y="495"/>
                </a:lnTo>
                <a:lnTo>
                  <a:pt x="6" y="464"/>
                </a:lnTo>
                <a:lnTo>
                  <a:pt x="6" y="464"/>
                </a:lnTo>
                <a:lnTo>
                  <a:pt x="4" y="445"/>
                </a:lnTo>
                <a:lnTo>
                  <a:pt x="2" y="426"/>
                </a:lnTo>
                <a:lnTo>
                  <a:pt x="0" y="407"/>
                </a:lnTo>
                <a:lnTo>
                  <a:pt x="0" y="399"/>
                </a:lnTo>
                <a:lnTo>
                  <a:pt x="2" y="389"/>
                </a:lnTo>
                <a:lnTo>
                  <a:pt x="2" y="389"/>
                </a:lnTo>
                <a:lnTo>
                  <a:pt x="41" y="372"/>
                </a:lnTo>
                <a:lnTo>
                  <a:pt x="83" y="351"/>
                </a:lnTo>
                <a:lnTo>
                  <a:pt x="105" y="340"/>
                </a:lnTo>
                <a:lnTo>
                  <a:pt x="128" y="331"/>
                </a:lnTo>
                <a:lnTo>
                  <a:pt x="151" y="323"/>
                </a:lnTo>
                <a:lnTo>
                  <a:pt x="174" y="316"/>
                </a:lnTo>
                <a:lnTo>
                  <a:pt x="174" y="316"/>
                </a:lnTo>
                <a:lnTo>
                  <a:pt x="185" y="309"/>
                </a:lnTo>
                <a:lnTo>
                  <a:pt x="196" y="304"/>
                </a:lnTo>
                <a:lnTo>
                  <a:pt x="208" y="301"/>
                </a:lnTo>
                <a:lnTo>
                  <a:pt x="219" y="298"/>
                </a:lnTo>
                <a:lnTo>
                  <a:pt x="219" y="298"/>
                </a:lnTo>
                <a:lnTo>
                  <a:pt x="236" y="290"/>
                </a:lnTo>
                <a:lnTo>
                  <a:pt x="252" y="283"/>
                </a:lnTo>
                <a:lnTo>
                  <a:pt x="286" y="271"/>
                </a:lnTo>
                <a:lnTo>
                  <a:pt x="323" y="260"/>
                </a:lnTo>
                <a:lnTo>
                  <a:pt x="359" y="250"/>
                </a:lnTo>
                <a:lnTo>
                  <a:pt x="359" y="250"/>
                </a:lnTo>
                <a:lnTo>
                  <a:pt x="393" y="241"/>
                </a:lnTo>
                <a:lnTo>
                  <a:pt x="428" y="229"/>
                </a:lnTo>
                <a:lnTo>
                  <a:pt x="460" y="219"/>
                </a:lnTo>
                <a:lnTo>
                  <a:pt x="475" y="215"/>
                </a:lnTo>
                <a:lnTo>
                  <a:pt x="490" y="214"/>
                </a:lnTo>
                <a:lnTo>
                  <a:pt x="490" y="214"/>
                </a:lnTo>
                <a:lnTo>
                  <a:pt x="500" y="210"/>
                </a:lnTo>
                <a:lnTo>
                  <a:pt x="509" y="206"/>
                </a:lnTo>
                <a:lnTo>
                  <a:pt x="531" y="200"/>
                </a:lnTo>
                <a:lnTo>
                  <a:pt x="531" y="200"/>
                </a:lnTo>
                <a:lnTo>
                  <a:pt x="528" y="189"/>
                </a:lnTo>
                <a:lnTo>
                  <a:pt x="524" y="178"/>
                </a:lnTo>
                <a:lnTo>
                  <a:pt x="513" y="154"/>
                </a:lnTo>
                <a:lnTo>
                  <a:pt x="504" y="128"/>
                </a:lnTo>
                <a:lnTo>
                  <a:pt x="501" y="117"/>
                </a:lnTo>
                <a:lnTo>
                  <a:pt x="498" y="105"/>
                </a:lnTo>
                <a:lnTo>
                  <a:pt x="498" y="105"/>
                </a:lnTo>
                <a:lnTo>
                  <a:pt x="498" y="93"/>
                </a:lnTo>
                <a:lnTo>
                  <a:pt x="501" y="82"/>
                </a:lnTo>
                <a:lnTo>
                  <a:pt x="504" y="71"/>
                </a:lnTo>
                <a:lnTo>
                  <a:pt x="508" y="60"/>
                </a:lnTo>
                <a:lnTo>
                  <a:pt x="520" y="41"/>
                </a:lnTo>
                <a:lnTo>
                  <a:pt x="532" y="20"/>
                </a:lnTo>
                <a:lnTo>
                  <a:pt x="532" y="20"/>
                </a:lnTo>
                <a:lnTo>
                  <a:pt x="539" y="19"/>
                </a:lnTo>
                <a:lnTo>
                  <a:pt x="547" y="16"/>
                </a:lnTo>
                <a:lnTo>
                  <a:pt x="561" y="11"/>
                </a:lnTo>
                <a:lnTo>
                  <a:pt x="577" y="4"/>
                </a:lnTo>
                <a:lnTo>
                  <a:pt x="585" y="1"/>
                </a:lnTo>
                <a:lnTo>
                  <a:pt x="594" y="0"/>
                </a:lnTo>
                <a:lnTo>
                  <a:pt x="594" y="0"/>
                </a:lnTo>
                <a:lnTo>
                  <a:pt x="604" y="0"/>
                </a:lnTo>
                <a:lnTo>
                  <a:pt x="614" y="0"/>
                </a:lnTo>
                <a:lnTo>
                  <a:pt x="622" y="1"/>
                </a:lnTo>
                <a:lnTo>
                  <a:pt x="632" y="4"/>
                </a:lnTo>
                <a:lnTo>
                  <a:pt x="648" y="10"/>
                </a:lnTo>
                <a:lnTo>
                  <a:pt x="667" y="16"/>
                </a:lnTo>
                <a:lnTo>
                  <a:pt x="667" y="16"/>
                </a:lnTo>
                <a:lnTo>
                  <a:pt x="674" y="27"/>
                </a:lnTo>
                <a:lnTo>
                  <a:pt x="683" y="37"/>
                </a:lnTo>
                <a:lnTo>
                  <a:pt x="693" y="46"/>
                </a:lnTo>
                <a:lnTo>
                  <a:pt x="702" y="57"/>
                </a:lnTo>
                <a:lnTo>
                  <a:pt x="702" y="57"/>
                </a:lnTo>
                <a:lnTo>
                  <a:pt x="708" y="67"/>
                </a:lnTo>
                <a:lnTo>
                  <a:pt x="712" y="78"/>
                </a:lnTo>
                <a:lnTo>
                  <a:pt x="720" y="98"/>
                </a:lnTo>
                <a:lnTo>
                  <a:pt x="728" y="120"/>
                </a:lnTo>
                <a:lnTo>
                  <a:pt x="734" y="129"/>
                </a:lnTo>
                <a:lnTo>
                  <a:pt x="739" y="139"/>
                </a:lnTo>
                <a:lnTo>
                  <a:pt x="739" y="139"/>
                </a:lnTo>
                <a:close/>
                <a:moveTo>
                  <a:pt x="653" y="343"/>
                </a:moveTo>
                <a:lnTo>
                  <a:pt x="653" y="343"/>
                </a:lnTo>
                <a:lnTo>
                  <a:pt x="640" y="313"/>
                </a:lnTo>
                <a:lnTo>
                  <a:pt x="626" y="282"/>
                </a:lnTo>
                <a:lnTo>
                  <a:pt x="626" y="282"/>
                </a:lnTo>
                <a:lnTo>
                  <a:pt x="617" y="259"/>
                </a:lnTo>
                <a:lnTo>
                  <a:pt x="608" y="234"/>
                </a:lnTo>
                <a:lnTo>
                  <a:pt x="606" y="222"/>
                </a:lnTo>
                <a:lnTo>
                  <a:pt x="604" y="208"/>
                </a:lnTo>
                <a:lnTo>
                  <a:pt x="603" y="196"/>
                </a:lnTo>
                <a:lnTo>
                  <a:pt x="604" y="184"/>
                </a:lnTo>
                <a:lnTo>
                  <a:pt x="604" y="184"/>
                </a:lnTo>
                <a:lnTo>
                  <a:pt x="608" y="177"/>
                </a:lnTo>
                <a:lnTo>
                  <a:pt x="614" y="173"/>
                </a:lnTo>
                <a:lnTo>
                  <a:pt x="619" y="169"/>
                </a:lnTo>
                <a:lnTo>
                  <a:pt x="626" y="166"/>
                </a:lnTo>
                <a:lnTo>
                  <a:pt x="634" y="165"/>
                </a:lnTo>
                <a:lnTo>
                  <a:pt x="641" y="165"/>
                </a:lnTo>
                <a:lnTo>
                  <a:pt x="651" y="166"/>
                </a:lnTo>
                <a:lnTo>
                  <a:pt x="660" y="167"/>
                </a:lnTo>
                <a:lnTo>
                  <a:pt x="660" y="167"/>
                </a:lnTo>
                <a:lnTo>
                  <a:pt x="671" y="184"/>
                </a:lnTo>
                <a:lnTo>
                  <a:pt x="682" y="204"/>
                </a:lnTo>
                <a:lnTo>
                  <a:pt x="693" y="225"/>
                </a:lnTo>
                <a:lnTo>
                  <a:pt x="704" y="248"/>
                </a:lnTo>
                <a:lnTo>
                  <a:pt x="724" y="295"/>
                </a:lnTo>
                <a:lnTo>
                  <a:pt x="740" y="340"/>
                </a:lnTo>
                <a:lnTo>
                  <a:pt x="740" y="340"/>
                </a:lnTo>
                <a:lnTo>
                  <a:pt x="754" y="376"/>
                </a:lnTo>
                <a:lnTo>
                  <a:pt x="761" y="395"/>
                </a:lnTo>
                <a:lnTo>
                  <a:pt x="768" y="415"/>
                </a:lnTo>
                <a:lnTo>
                  <a:pt x="772" y="434"/>
                </a:lnTo>
                <a:lnTo>
                  <a:pt x="772" y="444"/>
                </a:lnTo>
                <a:lnTo>
                  <a:pt x="772" y="453"/>
                </a:lnTo>
                <a:lnTo>
                  <a:pt x="772" y="461"/>
                </a:lnTo>
                <a:lnTo>
                  <a:pt x="769" y="470"/>
                </a:lnTo>
                <a:lnTo>
                  <a:pt x="766" y="476"/>
                </a:lnTo>
                <a:lnTo>
                  <a:pt x="761" y="483"/>
                </a:lnTo>
                <a:lnTo>
                  <a:pt x="761" y="483"/>
                </a:lnTo>
                <a:lnTo>
                  <a:pt x="749" y="494"/>
                </a:lnTo>
                <a:lnTo>
                  <a:pt x="739" y="499"/>
                </a:lnTo>
                <a:lnTo>
                  <a:pt x="735" y="502"/>
                </a:lnTo>
                <a:lnTo>
                  <a:pt x="731" y="504"/>
                </a:lnTo>
                <a:lnTo>
                  <a:pt x="731" y="504"/>
                </a:lnTo>
                <a:lnTo>
                  <a:pt x="721" y="504"/>
                </a:lnTo>
                <a:lnTo>
                  <a:pt x="709" y="502"/>
                </a:lnTo>
                <a:lnTo>
                  <a:pt x="697" y="499"/>
                </a:lnTo>
                <a:lnTo>
                  <a:pt x="689" y="495"/>
                </a:lnTo>
                <a:lnTo>
                  <a:pt x="689" y="495"/>
                </a:lnTo>
                <a:lnTo>
                  <a:pt x="685" y="490"/>
                </a:lnTo>
                <a:lnTo>
                  <a:pt x="681" y="483"/>
                </a:lnTo>
                <a:lnTo>
                  <a:pt x="678" y="478"/>
                </a:lnTo>
                <a:lnTo>
                  <a:pt x="675" y="475"/>
                </a:lnTo>
                <a:lnTo>
                  <a:pt x="674" y="472"/>
                </a:lnTo>
                <a:lnTo>
                  <a:pt x="674" y="472"/>
                </a:lnTo>
                <a:lnTo>
                  <a:pt x="632" y="382"/>
                </a:lnTo>
                <a:lnTo>
                  <a:pt x="611" y="338"/>
                </a:lnTo>
                <a:lnTo>
                  <a:pt x="592" y="291"/>
                </a:lnTo>
                <a:lnTo>
                  <a:pt x="574" y="244"/>
                </a:lnTo>
                <a:lnTo>
                  <a:pt x="558" y="195"/>
                </a:lnTo>
                <a:lnTo>
                  <a:pt x="551" y="169"/>
                </a:lnTo>
                <a:lnTo>
                  <a:pt x="546" y="142"/>
                </a:lnTo>
                <a:lnTo>
                  <a:pt x="540" y="114"/>
                </a:lnTo>
                <a:lnTo>
                  <a:pt x="536" y="84"/>
                </a:lnTo>
                <a:lnTo>
                  <a:pt x="536" y="84"/>
                </a:lnTo>
                <a:lnTo>
                  <a:pt x="540" y="78"/>
                </a:lnTo>
                <a:lnTo>
                  <a:pt x="546" y="71"/>
                </a:lnTo>
                <a:lnTo>
                  <a:pt x="558" y="60"/>
                </a:lnTo>
                <a:lnTo>
                  <a:pt x="573" y="50"/>
                </a:lnTo>
                <a:lnTo>
                  <a:pt x="588" y="42"/>
                </a:lnTo>
                <a:lnTo>
                  <a:pt x="588" y="42"/>
                </a:lnTo>
                <a:lnTo>
                  <a:pt x="598" y="42"/>
                </a:lnTo>
                <a:lnTo>
                  <a:pt x="607" y="42"/>
                </a:lnTo>
                <a:lnTo>
                  <a:pt x="625" y="46"/>
                </a:lnTo>
                <a:lnTo>
                  <a:pt x="641" y="52"/>
                </a:lnTo>
                <a:lnTo>
                  <a:pt x="656" y="57"/>
                </a:lnTo>
                <a:lnTo>
                  <a:pt x="656" y="57"/>
                </a:lnTo>
                <a:lnTo>
                  <a:pt x="666" y="71"/>
                </a:lnTo>
                <a:lnTo>
                  <a:pt x="677" y="84"/>
                </a:lnTo>
                <a:lnTo>
                  <a:pt x="686" y="98"/>
                </a:lnTo>
                <a:lnTo>
                  <a:pt x="696" y="112"/>
                </a:lnTo>
                <a:lnTo>
                  <a:pt x="696" y="112"/>
                </a:lnTo>
                <a:lnTo>
                  <a:pt x="700" y="123"/>
                </a:lnTo>
                <a:lnTo>
                  <a:pt x="704" y="133"/>
                </a:lnTo>
                <a:lnTo>
                  <a:pt x="708" y="144"/>
                </a:lnTo>
                <a:lnTo>
                  <a:pt x="712" y="148"/>
                </a:lnTo>
                <a:lnTo>
                  <a:pt x="716" y="152"/>
                </a:lnTo>
                <a:lnTo>
                  <a:pt x="716" y="152"/>
                </a:lnTo>
                <a:lnTo>
                  <a:pt x="717" y="150"/>
                </a:lnTo>
                <a:lnTo>
                  <a:pt x="719" y="150"/>
                </a:lnTo>
                <a:lnTo>
                  <a:pt x="720" y="150"/>
                </a:lnTo>
                <a:lnTo>
                  <a:pt x="723" y="150"/>
                </a:lnTo>
                <a:lnTo>
                  <a:pt x="723" y="150"/>
                </a:lnTo>
                <a:lnTo>
                  <a:pt x="720" y="135"/>
                </a:lnTo>
                <a:lnTo>
                  <a:pt x="716" y="123"/>
                </a:lnTo>
                <a:lnTo>
                  <a:pt x="711" y="110"/>
                </a:lnTo>
                <a:lnTo>
                  <a:pt x="705" y="98"/>
                </a:lnTo>
                <a:lnTo>
                  <a:pt x="693" y="75"/>
                </a:lnTo>
                <a:lnTo>
                  <a:pt x="678" y="50"/>
                </a:lnTo>
                <a:lnTo>
                  <a:pt x="678" y="50"/>
                </a:lnTo>
                <a:lnTo>
                  <a:pt x="666" y="42"/>
                </a:lnTo>
                <a:lnTo>
                  <a:pt x="662" y="37"/>
                </a:lnTo>
                <a:lnTo>
                  <a:pt x="656" y="30"/>
                </a:lnTo>
                <a:lnTo>
                  <a:pt x="656" y="30"/>
                </a:lnTo>
                <a:lnTo>
                  <a:pt x="645" y="26"/>
                </a:lnTo>
                <a:lnTo>
                  <a:pt x="632" y="20"/>
                </a:lnTo>
                <a:lnTo>
                  <a:pt x="623" y="18"/>
                </a:lnTo>
                <a:lnTo>
                  <a:pt x="615" y="16"/>
                </a:lnTo>
                <a:lnTo>
                  <a:pt x="607" y="16"/>
                </a:lnTo>
                <a:lnTo>
                  <a:pt x="599" y="16"/>
                </a:lnTo>
                <a:lnTo>
                  <a:pt x="599" y="16"/>
                </a:lnTo>
                <a:lnTo>
                  <a:pt x="585" y="20"/>
                </a:lnTo>
                <a:lnTo>
                  <a:pt x="570" y="25"/>
                </a:lnTo>
                <a:lnTo>
                  <a:pt x="540" y="35"/>
                </a:lnTo>
                <a:lnTo>
                  <a:pt x="540" y="35"/>
                </a:lnTo>
                <a:lnTo>
                  <a:pt x="535" y="42"/>
                </a:lnTo>
                <a:lnTo>
                  <a:pt x="528" y="49"/>
                </a:lnTo>
                <a:lnTo>
                  <a:pt x="523" y="57"/>
                </a:lnTo>
                <a:lnTo>
                  <a:pt x="519" y="67"/>
                </a:lnTo>
                <a:lnTo>
                  <a:pt x="516" y="76"/>
                </a:lnTo>
                <a:lnTo>
                  <a:pt x="515" y="86"/>
                </a:lnTo>
                <a:lnTo>
                  <a:pt x="515" y="97"/>
                </a:lnTo>
                <a:lnTo>
                  <a:pt x="516" y="109"/>
                </a:lnTo>
                <a:lnTo>
                  <a:pt x="516" y="109"/>
                </a:lnTo>
                <a:lnTo>
                  <a:pt x="524" y="131"/>
                </a:lnTo>
                <a:lnTo>
                  <a:pt x="531" y="154"/>
                </a:lnTo>
                <a:lnTo>
                  <a:pt x="538" y="177"/>
                </a:lnTo>
                <a:lnTo>
                  <a:pt x="546" y="199"/>
                </a:lnTo>
                <a:lnTo>
                  <a:pt x="546" y="199"/>
                </a:lnTo>
                <a:lnTo>
                  <a:pt x="547" y="210"/>
                </a:lnTo>
                <a:lnTo>
                  <a:pt x="550" y="219"/>
                </a:lnTo>
                <a:lnTo>
                  <a:pt x="555" y="237"/>
                </a:lnTo>
                <a:lnTo>
                  <a:pt x="561" y="253"/>
                </a:lnTo>
                <a:lnTo>
                  <a:pt x="562" y="263"/>
                </a:lnTo>
                <a:lnTo>
                  <a:pt x="564" y="271"/>
                </a:lnTo>
                <a:lnTo>
                  <a:pt x="564" y="271"/>
                </a:lnTo>
                <a:lnTo>
                  <a:pt x="577" y="308"/>
                </a:lnTo>
                <a:lnTo>
                  <a:pt x="589" y="344"/>
                </a:lnTo>
                <a:lnTo>
                  <a:pt x="602" y="381"/>
                </a:lnTo>
                <a:lnTo>
                  <a:pt x="608" y="399"/>
                </a:lnTo>
                <a:lnTo>
                  <a:pt x="615" y="415"/>
                </a:lnTo>
                <a:lnTo>
                  <a:pt x="615" y="415"/>
                </a:lnTo>
                <a:lnTo>
                  <a:pt x="629" y="444"/>
                </a:lnTo>
                <a:lnTo>
                  <a:pt x="645" y="471"/>
                </a:lnTo>
                <a:lnTo>
                  <a:pt x="655" y="485"/>
                </a:lnTo>
                <a:lnTo>
                  <a:pt x="663" y="497"/>
                </a:lnTo>
                <a:lnTo>
                  <a:pt x="674" y="508"/>
                </a:lnTo>
                <a:lnTo>
                  <a:pt x="683" y="517"/>
                </a:lnTo>
                <a:lnTo>
                  <a:pt x="683" y="517"/>
                </a:lnTo>
                <a:lnTo>
                  <a:pt x="693" y="519"/>
                </a:lnTo>
                <a:lnTo>
                  <a:pt x="701" y="521"/>
                </a:lnTo>
                <a:lnTo>
                  <a:pt x="708" y="524"/>
                </a:lnTo>
                <a:lnTo>
                  <a:pt x="717" y="525"/>
                </a:lnTo>
                <a:lnTo>
                  <a:pt x="717" y="525"/>
                </a:lnTo>
                <a:lnTo>
                  <a:pt x="721" y="524"/>
                </a:lnTo>
                <a:lnTo>
                  <a:pt x="727" y="523"/>
                </a:lnTo>
                <a:lnTo>
                  <a:pt x="739" y="521"/>
                </a:lnTo>
                <a:lnTo>
                  <a:pt x="750" y="520"/>
                </a:lnTo>
                <a:lnTo>
                  <a:pt x="760" y="519"/>
                </a:lnTo>
                <a:lnTo>
                  <a:pt x="760" y="519"/>
                </a:lnTo>
                <a:lnTo>
                  <a:pt x="761" y="516"/>
                </a:lnTo>
                <a:lnTo>
                  <a:pt x="762" y="514"/>
                </a:lnTo>
                <a:lnTo>
                  <a:pt x="766" y="510"/>
                </a:lnTo>
                <a:lnTo>
                  <a:pt x="779" y="505"/>
                </a:lnTo>
                <a:lnTo>
                  <a:pt x="779" y="505"/>
                </a:lnTo>
                <a:lnTo>
                  <a:pt x="785" y="493"/>
                </a:lnTo>
                <a:lnTo>
                  <a:pt x="789" y="480"/>
                </a:lnTo>
                <a:lnTo>
                  <a:pt x="791" y="467"/>
                </a:lnTo>
                <a:lnTo>
                  <a:pt x="791" y="453"/>
                </a:lnTo>
                <a:lnTo>
                  <a:pt x="789" y="440"/>
                </a:lnTo>
                <a:lnTo>
                  <a:pt x="787" y="425"/>
                </a:lnTo>
                <a:lnTo>
                  <a:pt x="780" y="396"/>
                </a:lnTo>
                <a:lnTo>
                  <a:pt x="780" y="396"/>
                </a:lnTo>
                <a:lnTo>
                  <a:pt x="777" y="380"/>
                </a:lnTo>
                <a:lnTo>
                  <a:pt x="777" y="373"/>
                </a:lnTo>
                <a:lnTo>
                  <a:pt x="775" y="366"/>
                </a:lnTo>
                <a:lnTo>
                  <a:pt x="775" y="366"/>
                </a:lnTo>
                <a:lnTo>
                  <a:pt x="764" y="333"/>
                </a:lnTo>
                <a:lnTo>
                  <a:pt x="750" y="302"/>
                </a:lnTo>
                <a:lnTo>
                  <a:pt x="726" y="244"/>
                </a:lnTo>
                <a:lnTo>
                  <a:pt x="726" y="244"/>
                </a:lnTo>
                <a:lnTo>
                  <a:pt x="717" y="226"/>
                </a:lnTo>
                <a:lnTo>
                  <a:pt x="709" y="208"/>
                </a:lnTo>
                <a:lnTo>
                  <a:pt x="692" y="177"/>
                </a:lnTo>
                <a:lnTo>
                  <a:pt x="692" y="177"/>
                </a:lnTo>
                <a:lnTo>
                  <a:pt x="685" y="163"/>
                </a:lnTo>
                <a:lnTo>
                  <a:pt x="678" y="152"/>
                </a:lnTo>
                <a:lnTo>
                  <a:pt x="678" y="152"/>
                </a:lnTo>
                <a:lnTo>
                  <a:pt x="674" y="148"/>
                </a:lnTo>
                <a:lnTo>
                  <a:pt x="668" y="144"/>
                </a:lnTo>
                <a:lnTo>
                  <a:pt x="662" y="142"/>
                </a:lnTo>
                <a:lnTo>
                  <a:pt x="656" y="139"/>
                </a:lnTo>
                <a:lnTo>
                  <a:pt x="651" y="139"/>
                </a:lnTo>
                <a:lnTo>
                  <a:pt x="644" y="139"/>
                </a:lnTo>
                <a:lnTo>
                  <a:pt x="632" y="140"/>
                </a:lnTo>
                <a:lnTo>
                  <a:pt x="618" y="144"/>
                </a:lnTo>
                <a:lnTo>
                  <a:pt x="607" y="151"/>
                </a:lnTo>
                <a:lnTo>
                  <a:pt x="596" y="159"/>
                </a:lnTo>
                <a:lnTo>
                  <a:pt x="587" y="167"/>
                </a:lnTo>
                <a:lnTo>
                  <a:pt x="587" y="167"/>
                </a:lnTo>
                <a:lnTo>
                  <a:pt x="584" y="185"/>
                </a:lnTo>
                <a:lnTo>
                  <a:pt x="584" y="201"/>
                </a:lnTo>
                <a:lnTo>
                  <a:pt x="585" y="219"/>
                </a:lnTo>
                <a:lnTo>
                  <a:pt x="588" y="234"/>
                </a:lnTo>
                <a:lnTo>
                  <a:pt x="594" y="250"/>
                </a:lnTo>
                <a:lnTo>
                  <a:pt x="599" y="265"/>
                </a:lnTo>
                <a:lnTo>
                  <a:pt x="611" y="297"/>
                </a:lnTo>
                <a:lnTo>
                  <a:pt x="611" y="297"/>
                </a:lnTo>
                <a:lnTo>
                  <a:pt x="617" y="309"/>
                </a:lnTo>
                <a:lnTo>
                  <a:pt x="622" y="321"/>
                </a:lnTo>
                <a:lnTo>
                  <a:pt x="636" y="346"/>
                </a:lnTo>
                <a:lnTo>
                  <a:pt x="636" y="346"/>
                </a:lnTo>
                <a:lnTo>
                  <a:pt x="643" y="358"/>
                </a:lnTo>
                <a:lnTo>
                  <a:pt x="649" y="370"/>
                </a:lnTo>
                <a:lnTo>
                  <a:pt x="653" y="376"/>
                </a:lnTo>
                <a:lnTo>
                  <a:pt x="657" y="380"/>
                </a:lnTo>
                <a:lnTo>
                  <a:pt x="663" y="382"/>
                </a:lnTo>
                <a:lnTo>
                  <a:pt x="668" y="382"/>
                </a:lnTo>
                <a:lnTo>
                  <a:pt x="668" y="382"/>
                </a:lnTo>
                <a:lnTo>
                  <a:pt x="670" y="378"/>
                </a:lnTo>
                <a:lnTo>
                  <a:pt x="670" y="373"/>
                </a:lnTo>
                <a:lnTo>
                  <a:pt x="668" y="369"/>
                </a:lnTo>
                <a:lnTo>
                  <a:pt x="666" y="363"/>
                </a:lnTo>
                <a:lnTo>
                  <a:pt x="653" y="343"/>
                </a:lnTo>
                <a:lnTo>
                  <a:pt x="653" y="343"/>
                </a:lnTo>
                <a:close/>
                <a:moveTo>
                  <a:pt x="678" y="110"/>
                </a:moveTo>
                <a:lnTo>
                  <a:pt x="678" y="110"/>
                </a:lnTo>
                <a:lnTo>
                  <a:pt x="671" y="99"/>
                </a:lnTo>
                <a:lnTo>
                  <a:pt x="663" y="87"/>
                </a:lnTo>
                <a:lnTo>
                  <a:pt x="653" y="76"/>
                </a:lnTo>
                <a:lnTo>
                  <a:pt x="647" y="69"/>
                </a:lnTo>
                <a:lnTo>
                  <a:pt x="647" y="69"/>
                </a:lnTo>
                <a:lnTo>
                  <a:pt x="634" y="64"/>
                </a:lnTo>
                <a:lnTo>
                  <a:pt x="619" y="59"/>
                </a:lnTo>
                <a:lnTo>
                  <a:pt x="604" y="56"/>
                </a:lnTo>
                <a:lnTo>
                  <a:pt x="598" y="56"/>
                </a:lnTo>
                <a:lnTo>
                  <a:pt x="592" y="57"/>
                </a:lnTo>
                <a:lnTo>
                  <a:pt x="592" y="57"/>
                </a:lnTo>
                <a:lnTo>
                  <a:pt x="587" y="60"/>
                </a:lnTo>
                <a:lnTo>
                  <a:pt x="581" y="64"/>
                </a:lnTo>
                <a:lnTo>
                  <a:pt x="577" y="69"/>
                </a:lnTo>
                <a:lnTo>
                  <a:pt x="572" y="74"/>
                </a:lnTo>
                <a:lnTo>
                  <a:pt x="572" y="74"/>
                </a:lnTo>
                <a:lnTo>
                  <a:pt x="560" y="79"/>
                </a:lnTo>
                <a:lnTo>
                  <a:pt x="553" y="83"/>
                </a:lnTo>
                <a:lnTo>
                  <a:pt x="551" y="86"/>
                </a:lnTo>
                <a:lnTo>
                  <a:pt x="550" y="90"/>
                </a:lnTo>
                <a:lnTo>
                  <a:pt x="550" y="90"/>
                </a:lnTo>
                <a:lnTo>
                  <a:pt x="549" y="98"/>
                </a:lnTo>
                <a:lnTo>
                  <a:pt x="549" y="108"/>
                </a:lnTo>
                <a:lnTo>
                  <a:pt x="551" y="125"/>
                </a:lnTo>
                <a:lnTo>
                  <a:pt x="551" y="125"/>
                </a:lnTo>
                <a:lnTo>
                  <a:pt x="555" y="143"/>
                </a:lnTo>
                <a:lnTo>
                  <a:pt x="561" y="161"/>
                </a:lnTo>
                <a:lnTo>
                  <a:pt x="573" y="192"/>
                </a:lnTo>
                <a:lnTo>
                  <a:pt x="573" y="192"/>
                </a:lnTo>
                <a:lnTo>
                  <a:pt x="573" y="184"/>
                </a:lnTo>
                <a:lnTo>
                  <a:pt x="574" y="177"/>
                </a:lnTo>
                <a:lnTo>
                  <a:pt x="576" y="170"/>
                </a:lnTo>
                <a:lnTo>
                  <a:pt x="579" y="165"/>
                </a:lnTo>
                <a:lnTo>
                  <a:pt x="585" y="154"/>
                </a:lnTo>
                <a:lnTo>
                  <a:pt x="595" y="144"/>
                </a:lnTo>
                <a:lnTo>
                  <a:pt x="606" y="138"/>
                </a:lnTo>
                <a:lnTo>
                  <a:pt x="618" y="132"/>
                </a:lnTo>
                <a:lnTo>
                  <a:pt x="630" y="128"/>
                </a:lnTo>
                <a:lnTo>
                  <a:pt x="643" y="127"/>
                </a:lnTo>
                <a:lnTo>
                  <a:pt x="643" y="127"/>
                </a:lnTo>
                <a:lnTo>
                  <a:pt x="651" y="128"/>
                </a:lnTo>
                <a:lnTo>
                  <a:pt x="659" y="129"/>
                </a:lnTo>
                <a:lnTo>
                  <a:pt x="666" y="132"/>
                </a:lnTo>
                <a:lnTo>
                  <a:pt x="671" y="136"/>
                </a:lnTo>
                <a:lnTo>
                  <a:pt x="683" y="144"/>
                </a:lnTo>
                <a:lnTo>
                  <a:pt x="694" y="152"/>
                </a:lnTo>
                <a:lnTo>
                  <a:pt x="694" y="152"/>
                </a:lnTo>
                <a:lnTo>
                  <a:pt x="687" y="131"/>
                </a:lnTo>
                <a:lnTo>
                  <a:pt x="685" y="121"/>
                </a:lnTo>
                <a:lnTo>
                  <a:pt x="678" y="110"/>
                </a:lnTo>
                <a:lnTo>
                  <a:pt x="678" y="110"/>
                </a:lnTo>
                <a:close/>
                <a:moveTo>
                  <a:pt x="981" y="110"/>
                </a:moveTo>
                <a:lnTo>
                  <a:pt x="981" y="110"/>
                </a:lnTo>
                <a:lnTo>
                  <a:pt x="976" y="113"/>
                </a:lnTo>
                <a:lnTo>
                  <a:pt x="968" y="114"/>
                </a:lnTo>
                <a:lnTo>
                  <a:pt x="953" y="116"/>
                </a:lnTo>
                <a:lnTo>
                  <a:pt x="936" y="116"/>
                </a:lnTo>
                <a:lnTo>
                  <a:pt x="920" y="117"/>
                </a:lnTo>
                <a:lnTo>
                  <a:pt x="920" y="117"/>
                </a:lnTo>
                <a:lnTo>
                  <a:pt x="905" y="120"/>
                </a:lnTo>
                <a:lnTo>
                  <a:pt x="890" y="124"/>
                </a:lnTo>
                <a:lnTo>
                  <a:pt x="877" y="128"/>
                </a:lnTo>
                <a:lnTo>
                  <a:pt x="863" y="131"/>
                </a:lnTo>
                <a:lnTo>
                  <a:pt x="863" y="131"/>
                </a:lnTo>
                <a:lnTo>
                  <a:pt x="856" y="131"/>
                </a:lnTo>
                <a:lnTo>
                  <a:pt x="849" y="131"/>
                </a:lnTo>
                <a:lnTo>
                  <a:pt x="843" y="129"/>
                </a:lnTo>
                <a:lnTo>
                  <a:pt x="836" y="131"/>
                </a:lnTo>
                <a:lnTo>
                  <a:pt x="836" y="131"/>
                </a:lnTo>
                <a:lnTo>
                  <a:pt x="819" y="133"/>
                </a:lnTo>
                <a:lnTo>
                  <a:pt x="802" y="139"/>
                </a:lnTo>
                <a:lnTo>
                  <a:pt x="770" y="148"/>
                </a:lnTo>
                <a:lnTo>
                  <a:pt x="738" y="159"/>
                </a:lnTo>
                <a:lnTo>
                  <a:pt x="704" y="170"/>
                </a:lnTo>
                <a:lnTo>
                  <a:pt x="704" y="170"/>
                </a:lnTo>
                <a:lnTo>
                  <a:pt x="712" y="182"/>
                </a:lnTo>
                <a:lnTo>
                  <a:pt x="720" y="197"/>
                </a:lnTo>
                <a:lnTo>
                  <a:pt x="736" y="231"/>
                </a:lnTo>
                <a:lnTo>
                  <a:pt x="766" y="304"/>
                </a:lnTo>
                <a:lnTo>
                  <a:pt x="766" y="304"/>
                </a:lnTo>
                <a:lnTo>
                  <a:pt x="773" y="329"/>
                </a:lnTo>
                <a:lnTo>
                  <a:pt x="781" y="357"/>
                </a:lnTo>
                <a:lnTo>
                  <a:pt x="791" y="384"/>
                </a:lnTo>
                <a:lnTo>
                  <a:pt x="798" y="411"/>
                </a:lnTo>
                <a:lnTo>
                  <a:pt x="804" y="438"/>
                </a:lnTo>
                <a:lnTo>
                  <a:pt x="806" y="452"/>
                </a:lnTo>
                <a:lnTo>
                  <a:pt x="807" y="464"/>
                </a:lnTo>
                <a:lnTo>
                  <a:pt x="807" y="478"/>
                </a:lnTo>
                <a:lnTo>
                  <a:pt x="806" y="490"/>
                </a:lnTo>
                <a:lnTo>
                  <a:pt x="803" y="504"/>
                </a:lnTo>
                <a:lnTo>
                  <a:pt x="799" y="516"/>
                </a:lnTo>
                <a:lnTo>
                  <a:pt x="799" y="516"/>
                </a:lnTo>
                <a:lnTo>
                  <a:pt x="791" y="521"/>
                </a:lnTo>
                <a:lnTo>
                  <a:pt x="781" y="525"/>
                </a:lnTo>
                <a:lnTo>
                  <a:pt x="772" y="529"/>
                </a:lnTo>
                <a:lnTo>
                  <a:pt x="762" y="532"/>
                </a:lnTo>
                <a:lnTo>
                  <a:pt x="740" y="536"/>
                </a:lnTo>
                <a:lnTo>
                  <a:pt x="719" y="543"/>
                </a:lnTo>
                <a:lnTo>
                  <a:pt x="719" y="543"/>
                </a:lnTo>
                <a:lnTo>
                  <a:pt x="711" y="539"/>
                </a:lnTo>
                <a:lnTo>
                  <a:pt x="704" y="536"/>
                </a:lnTo>
                <a:lnTo>
                  <a:pt x="704" y="536"/>
                </a:lnTo>
                <a:lnTo>
                  <a:pt x="690" y="534"/>
                </a:lnTo>
                <a:lnTo>
                  <a:pt x="679" y="529"/>
                </a:lnTo>
                <a:lnTo>
                  <a:pt x="670" y="524"/>
                </a:lnTo>
                <a:lnTo>
                  <a:pt x="660" y="516"/>
                </a:lnTo>
                <a:lnTo>
                  <a:pt x="652" y="508"/>
                </a:lnTo>
                <a:lnTo>
                  <a:pt x="645" y="498"/>
                </a:lnTo>
                <a:lnTo>
                  <a:pt x="634" y="478"/>
                </a:lnTo>
                <a:lnTo>
                  <a:pt x="634" y="478"/>
                </a:lnTo>
                <a:lnTo>
                  <a:pt x="619" y="448"/>
                </a:lnTo>
                <a:lnTo>
                  <a:pt x="604" y="415"/>
                </a:lnTo>
                <a:lnTo>
                  <a:pt x="591" y="382"/>
                </a:lnTo>
                <a:lnTo>
                  <a:pt x="577" y="347"/>
                </a:lnTo>
                <a:lnTo>
                  <a:pt x="566" y="313"/>
                </a:lnTo>
                <a:lnTo>
                  <a:pt x="554" y="279"/>
                </a:lnTo>
                <a:lnTo>
                  <a:pt x="536" y="214"/>
                </a:lnTo>
                <a:lnTo>
                  <a:pt x="536" y="214"/>
                </a:lnTo>
                <a:lnTo>
                  <a:pt x="523" y="216"/>
                </a:lnTo>
                <a:lnTo>
                  <a:pt x="511" y="221"/>
                </a:lnTo>
                <a:lnTo>
                  <a:pt x="489" y="227"/>
                </a:lnTo>
                <a:lnTo>
                  <a:pt x="489" y="227"/>
                </a:lnTo>
                <a:lnTo>
                  <a:pt x="457" y="237"/>
                </a:lnTo>
                <a:lnTo>
                  <a:pt x="432" y="244"/>
                </a:lnTo>
                <a:lnTo>
                  <a:pt x="432" y="244"/>
                </a:lnTo>
                <a:lnTo>
                  <a:pt x="408" y="252"/>
                </a:lnTo>
                <a:lnTo>
                  <a:pt x="385" y="260"/>
                </a:lnTo>
                <a:lnTo>
                  <a:pt x="385" y="260"/>
                </a:lnTo>
                <a:lnTo>
                  <a:pt x="362" y="267"/>
                </a:lnTo>
                <a:lnTo>
                  <a:pt x="339" y="272"/>
                </a:lnTo>
                <a:lnTo>
                  <a:pt x="316" y="276"/>
                </a:lnTo>
                <a:lnTo>
                  <a:pt x="294" y="283"/>
                </a:lnTo>
                <a:lnTo>
                  <a:pt x="294" y="283"/>
                </a:lnTo>
                <a:lnTo>
                  <a:pt x="281" y="289"/>
                </a:lnTo>
                <a:lnTo>
                  <a:pt x="267" y="294"/>
                </a:lnTo>
                <a:lnTo>
                  <a:pt x="240" y="306"/>
                </a:lnTo>
                <a:lnTo>
                  <a:pt x="240" y="306"/>
                </a:lnTo>
                <a:lnTo>
                  <a:pt x="203" y="320"/>
                </a:lnTo>
                <a:lnTo>
                  <a:pt x="166" y="333"/>
                </a:lnTo>
                <a:lnTo>
                  <a:pt x="130" y="347"/>
                </a:lnTo>
                <a:lnTo>
                  <a:pt x="112" y="355"/>
                </a:lnTo>
                <a:lnTo>
                  <a:pt x="94" y="365"/>
                </a:lnTo>
                <a:lnTo>
                  <a:pt x="94" y="365"/>
                </a:lnTo>
                <a:lnTo>
                  <a:pt x="83" y="366"/>
                </a:lnTo>
                <a:lnTo>
                  <a:pt x="74" y="369"/>
                </a:lnTo>
                <a:lnTo>
                  <a:pt x="66" y="374"/>
                </a:lnTo>
                <a:lnTo>
                  <a:pt x="56" y="378"/>
                </a:lnTo>
                <a:lnTo>
                  <a:pt x="37" y="389"/>
                </a:lnTo>
                <a:lnTo>
                  <a:pt x="27" y="393"/>
                </a:lnTo>
                <a:lnTo>
                  <a:pt x="18" y="396"/>
                </a:lnTo>
                <a:lnTo>
                  <a:pt x="18" y="396"/>
                </a:lnTo>
                <a:lnTo>
                  <a:pt x="18" y="455"/>
                </a:lnTo>
                <a:lnTo>
                  <a:pt x="22" y="514"/>
                </a:lnTo>
                <a:lnTo>
                  <a:pt x="29" y="576"/>
                </a:lnTo>
                <a:lnTo>
                  <a:pt x="38" y="640"/>
                </a:lnTo>
                <a:lnTo>
                  <a:pt x="38" y="640"/>
                </a:lnTo>
                <a:lnTo>
                  <a:pt x="44" y="664"/>
                </a:lnTo>
                <a:lnTo>
                  <a:pt x="51" y="689"/>
                </a:lnTo>
                <a:lnTo>
                  <a:pt x="59" y="713"/>
                </a:lnTo>
                <a:lnTo>
                  <a:pt x="61" y="725"/>
                </a:lnTo>
                <a:lnTo>
                  <a:pt x="63" y="739"/>
                </a:lnTo>
                <a:lnTo>
                  <a:pt x="63" y="739"/>
                </a:lnTo>
                <a:lnTo>
                  <a:pt x="68" y="777"/>
                </a:lnTo>
                <a:lnTo>
                  <a:pt x="75" y="815"/>
                </a:lnTo>
                <a:lnTo>
                  <a:pt x="83" y="853"/>
                </a:lnTo>
                <a:lnTo>
                  <a:pt x="94" y="891"/>
                </a:lnTo>
                <a:lnTo>
                  <a:pt x="94" y="891"/>
                </a:lnTo>
                <a:lnTo>
                  <a:pt x="105" y="931"/>
                </a:lnTo>
                <a:lnTo>
                  <a:pt x="115" y="969"/>
                </a:lnTo>
                <a:lnTo>
                  <a:pt x="124" y="1007"/>
                </a:lnTo>
                <a:lnTo>
                  <a:pt x="135" y="1044"/>
                </a:lnTo>
                <a:lnTo>
                  <a:pt x="135" y="1044"/>
                </a:lnTo>
                <a:lnTo>
                  <a:pt x="144" y="1074"/>
                </a:lnTo>
                <a:lnTo>
                  <a:pt x="155" y="1102"/>
                </a:lnTo>
                <a:lnTo>
                  <a:pt x="178" y="1158"/>
                </a:lnTo>
                <a:lnTo>
                  <a:pt x="178" y="1158"/>
                </a:lnTo>
                <a:lnTo>
                  <a:pt x="198" y="1204"/>
                </a:lnTo>
                <a:lnTo>
                  <a:pt x="215" y="1249"/>
                </a:lnTo>
                <a:lnTo>
                  <a:pt x="215" y="1249"/>
                </a:lnTo>
                <a:lnTo>
                  <a:pt x="232" y="1290"/>
                </a:lnTo>
                <a:lnTo>
                  <a:pt x="248" y="1330"/>
                </a:lnTo>
                <a:lnTo>
                  <a:pt x="266" y="1368"/>
                </a:lnTo>
                <a:lnTo>
                  <a:pt x="275" y="1385"/>
                </a:lnTo>
                <a:lnTo>
                  <a:pt x="285" y="1403"/>
                </a:lnTo>
                <a:lnTo>
                  <a:pt x="285" y="1403"/>
                </a:lnTo>
                <a:lnTo>
                  <a:pt x="300" y="1391"/>
                </a:lnTo>
                <a:lnTo>
                  <a:pt x="315" y="1380"/>
                </a:lnTo>
                <a:lnTo>
                  <a:pt x="346" y="1358"/>
                </a:lnTo>
                <a:lnTo>
                  <a:pt x="380" y="1340"/>
                </a:lnTo>
                <a:lnTo>
                  <a:pt x="414" y="1323"/>
                </a:lnTo>
                <a:lnTo>
                  <a:pt x="448" y="1306"/>
                </a:lnTo>
                <a:lnTo>
                  <a:pt x="483" y="1291"/>
                </a:lnTo>
                <a:lnTo>
                  <a:pt x="553" y="1263"/>
                </a:lnTo>
                <a:lnTo>
                  <a:pt x="553" y="1263"/>
                </a:lnTo>
                <a:lnTo>
                  <a:pt x="589" y="1248"/>
                </a:lnTo>
                <a:lnTo>
                  <a:pt x="629" y="1236"/>
                </a:lnTo>
                <a:lnTo>
                  <a:pt x="668" y="1225"/>
                </a:lnTo>
                <a:lnTo>
                  <a:pt x="708" y="1215"/>
                </a:lnTo>
                <a:lnTo>
                  <a:pt x="789" y="1199"/>
                </a:lnTo>
                <a:lnTo>
                  <a:pt x="830" y="1191"/>
                </a:lnTo>
                <a:lnTo>
                  <a:pt x="870" y="1181"/>
                </a:lnTo>
                <a:lnTo>
                  <a:pt x="870" y="1181"/>
                </a:lnTo>
                <a:lnTo>
                  <a:pt x="905" y="1172"/>
                </a:lnTo>
                <a:lnTo>
                  <a:pt x="936" y="1164"/>
                </a:lnTo>
                <a:lnTo>
                  <a:pt x="996" y="1144"/>
                </a:lnTo>
                <a:lnTo>
                  <a:pt x="996" y="1144"/>
                </a:lnTo>
                <a:lnTo>
                  <a:pt x="1062" y="1125"/>
                </a:lnTo>
                <a:lnTo>
                  <a:pt x="1094" y="1116"/>
                </a:lnTo>
                <a:lnTo>
                  <a:pt x="1126" y="1105"/>
                </a:lnTo>
                <a:lnTo>
                  <a:pt x="1126" y="1105"/>
                </a:lnTo>
                <a:lnTo>
                  <a:pt x="1156" y="1093"/>
                </a:lnTo>
                <a:lnTo>
                  <a:pt x="1184" y="1081"/>
                </a:lnTo>
                <a:lnTo>
                  <a:pt x="1214" y="1068"/>
                </a:lnTo>
                <a:lnTo>
                  <a:pt x="1243" y="1059"/>
                </a:lnTo>
                <a:lnTo>
                  <a:pt x="1243" y="1059"/>
                </a:lnTo>
                <a:lnTo>
                  <a:pt x="1249" y="1053"/>
                </a:lnTo>
                <a:lnTo>
                  <a:pt x="1256" y="1048"/>
                </a:lnTo>
                <a:lnTo>
                  <a:pt x="1266" y="1044"/>
                </a:lnTo>
                <a:lnTo>
                  <a:pt x="1274" y="1041"/>
                </a:lnTo>
                <a:lnTo>
                  <a:pt x="1293" y="1034"/>
                </a:lnTo>
                <a:lnTo>
                  <a:pt x="1309" y="1027"/>
                </a:lnTo>
                <a:lnTo>
                  <a:pt x="1309" y="1027"/>
                </a:lnTo>
                <a:lnTo>
                  <a:pt x="1305" y="1017"/>
                </a:lnTo>
                <a:lnTo>
                  <a:pt x="1301" y="1007"/>
                </a:lnTo>
                <a:lnTo>
                  <a:pt x="1296" y="998"/>
                </a:lnTo>
                <a:lnTo>
                  <a:pt x="1290" y="988"/>
                </a:lnTo>
                <a:lnTo>
                  <a:pt x="1278" y="970"/>
                </a:lnTo>
                <a:lnTo>
                  <a:pt x="1266" y="953"/>
                </a:lnTo>
                <a:lnTo>
                  <a:pt x="1266" y="953"/>
                </a:lnTo>
                <a:lnTo>
                  <a:pt x="1240" y="906"/>
                </a:lnTo>
                <a:lnTo>
                  <a:pt x="1228" y="883"/>
                </a:lnTo>
                <a:lnTo>
                  <a:pt x="1217" y="861"/>
                </a:lnTo>
                <a:lnTo>
                  <a:pt x="1217" y="861"/>
                </a:lnTo>
                <a:lnTo>
                  <a:pt x="1195" y="810"/>
                </a:lnTo>
                <a:lnTo>
                  <a:pt x="1173" y="758"/>
                </a:lnTo>
                <a:lnTo>
                  <a:pt x="1154" y="706"/>
                </a:lnTo>
                <a:lnTo>
                  <a:pt x="1136" y="655"/>
                </a:lnTo>
                <a:lnTo>
                  <a:pt x="1136" y="655"/>
                </a:lnTo>
                <a:lnTo>
                  <a:pt x="1119" y="606"/>
                </a:lnTo>
                <a:lnTo>
                  <a:pt x="1111" y="582"/>
                </a:lnTo>
                <a:lnTo>
                  <a:pt x="1104" y="558"/>
                </a:lnTo>
                <a:lnTo>
                  <a:pt x="1104" y="558"/>
                </a:lnTo>
                <a:lnTo>
                  <a:pt x="1097" y="529"/>
                </a:lnTo>
                <a:lnTo>
                  <a:pt x="1093" y="501"/>
                </a:lnTo>
                <a:lnTo>
                  <a:pt x="1083" y="442"/>
                </a:lnTo>
                <a:lnTo>
                  <a:pt x="1083" y="442"/>
                </a:lnTo>
                <a:lnTo>
                  <a:pt x="1073" y="388"/>
                </a:lnTo>
                <a:lnTo>
                  <a:pt x="1062" y="332"/>
                </a:lnTo>
                <a:lnTo>
                  <a:pt x="1062" y="332"/>
                </a:lnTo>
                <a:lnTo>
                  <a:pt x="1058" y="304"/>
                </a:lnTo>
                <a:lnTo>
                  <a:pt x="1055" y="275"/>
                </a:lnTo>
                <a:lnTo>
                  <a:pt x="1051" y="218"/>
                </a:lnTo>
                <a:lnTo>
                  <a:pt x="1049" y="189"/>
                </a:lnTo>
                <a:lnTo>
                  <a:pt x="1045" y="161"/>
                </a:lnTo>
                <a:lnTo>
                  <a:pt x="1040" y="133"/>
                </a:lnTo>
                <a:lnTo>
                  <a:pt x="1033" y="105"/>
                </a:lnTo>
                <a:lnTo>
                  <a:pt x="1033" y="105"/>
                </a:lnTo>
                <a:lnTo>
                  <a:pt x="1029" y="105"/>
                </a:lnTo>
                <a:lnTo>
                  <a:pt x="1029" y="105"/>
                </a:lnTo>
                <a:lnTo>
                  <a:pt x="1014" y="108"/>
                </a:lnTo>
                <a:lnTo>
                  <a:pt x="1003" y="110"/>
                </a:lnTo>
                <a:lnTo>
                  <a:pt x="994" y="112"/>
                </a:lnTo>
                <a:lnTo>
                  <a:pt x="981" y="110"/>
                </a:lnTo>
                <a:lnTo>
                  <a:pt x="981" y="110"/>
                </a:lnTo>
                <a:close/>
                <a:moveTo>
                  <a:pt x="713" y="490"/>
                </a:moveTo>
                <a:lnTo>
                  <a:pt x="713" y="490"/>
                </a:lnTo>
                <a:lnTo>
                  <a:pt x="721" y="489"/>
                </a:lnTo>
                <a:lnTo>
                  <a:pt x="731" y="486"/>
                </a:lnTo>
                <a:lnTo>
                  <a:pt x="738" y="483"/>
                </a:lnTo>
                <a:lnTo>
                  <a:pt x="739" y="480"/>
                </a:lnTo>
                <a:lnTo>
                  <a:pt x="739" y="479"/>
                </a:lnTo>
                <a:lnTo>
                  <a:pt x="739" y="479"/>
                </a:lnTo>
                <a:lnTo>
                  <a:pt x="745" y="475"/>
                </a:lnTo>
                <a:lnTo>
                  <a:pt x="749" y="470"/>
                </a:lnTo>
                <a:lnTo>
                  <a:pt x="753" y="463"/>
                </a:lnTo>
                <a:lnTo>
                  <a:pt x="754" y="456"/>
                </a:lnTo>
                <a:lnTo>
                  <a:pt x="757" y="441"/>
                </a:lnTo>
                <a:lnTo>
                  <a:pt x="757" y="426"/>
                </a:lnTo>
                <a:lnTo>
                  <a:pt x="757" y="426"/>
                </a:lnTo>
                <a:lnTo>
                  <a:pt x="743" y="393"/>
                </a:lnTo>
                <a:lnTo>
                  <a:pt x="732" y="362"/>
                </a:lnTo>
                <a:lnTo>
                  <a:pt x="709" y="298"/>
                </a:lnTo>
                <a:lnTo>
                  <a:pt x="697" y="267"/>
                </a:lnTo>
                <a:lnTo>
                  <a:pt x="683" y="237"/>
                </a:lnTo>
                <a:lnTo>
                  <a:pt x="668" y="210"/>
                </a:lnTo>
                <a:lnTo>
                  <a:pt x="660" y="196"/>
                </a:lnTo>
                <a:lnTo>
                  <a:pt x="651" y="184"/>
                </a:lnTo>
                <a:lnTo>
                  <a:pt x="651" y="184"/>
                </a:lnTo>
                <a:lnTo>
                  <a:pt x="640" y="182"/>
                </a:lnTo>
                <a:lnTo>
                  <a:pt x="632" y="181"/>
                </a:lnTo>
                <a:lnTo>
                  <a:pt x="628" y="181"/>
                </a:lnTo>
                <a:lnTo>
                  <a:pt x="623" y="182"/>
                </a:lnTo>
                <a:lnTo>
                  <a:pt x="621" y="185"/>
                </a:lnTo>
                <a:lnTo>
                  <a:pt x="619" y="188"/>
                </a:lnTo>
                <a:lnTo>
                  <a:pt x="619" y="188"/>
                </a:lnTo>
                <a:lnTo>
                  <a:pt x="622" y="188"/>
                </a:lnTo>
                <a:lnTo>
                  <a:pt x="621" y="189"/>
                </a:lnTo>
                <a:lnTo>
                  <a:pt x="619" y="189"/>
                </a:lnTo>
                <a:lnTo>
                  <a:pt x="619" y="189"/>
                </a:lnTo>
                <a:lnTo>
                  <a:pt x="618" y="206"/>
                </a:lnTo>
                <a:lnTo>
                  <a:pt x="619" y="221"/>
                </a:lnTo>
                <a:lnTo>
                  <a:pt x="623" y="234"/>
                </a:lnTo>
                <a:lnTo>
                  <a:pt x="628" y="246"/>
                </a:lnTo>
                <a:lnTo>
                  <a:pt x="638" y="270"/>
                </a:lnTo>
                <a:lnTo>
                  <a:pt x="644" y="282"/>
                </a:lnTo>
                <a:lnTo>
                  <a:pt x="648" y="295"/>
                </a:lnTo>
                <a:lnTo>
                  <a:pt x="648" y="295"/>
                </a:lnTo>
                <a:lnTo>
                  <a:pt x="653" y="310"/>
                </a:lnTo>
                <a:lnTo>
                  <a:pt x="660" y="324"/>
                </a:lnTo>
                <a:lnTo>
                  <a:pt x="660" y="324"/>
                </a:lnTo>
                <a:lnTo>
                  <a:pt x="662" y="331"/>
                </a:lnTo>
                <a:lnTo>
                  <a:pt x="663" y="338"/>
                </a:lnTo>
                <a:lnTo>
                  <a:pt x="663" y="338"/>
                </a:lnTo>
                <a:lnTo>
                  <a:pt x="668" y="346"/>
                </a:lnTo>
                <a:lnTo>
                  <a:pt x="674" y="353"/>
                </a:lnTo>
                <a:lnTo>
                  <a:pt x="679" y="361"/>
                </a:lnTo>
                <a:lnTo>
                  <a:pt x="685" y="367"/>
                </a:lnTo>
                <a:lnTo>
                  <a:pt x="689" y="376"/>
                </a:lnTo>
                <a:lnTo>
                  <a:pt x="689" y="382"/>
                </a:lnTo>
                <a:lnTo>
                  <a:pt x="689" y="387"/>
                </a:lnTo>
                <a:lnTo>
                  <a:pt x="687" y="391"/>
                </a:lnTo>
                <a:lnTo>
                  <a:pt x="685" y="395"/>
                </a:lnTo>
                <a:lnTo>
                  <a:pt x="681" y="399"/>
                </a:lnTo>
                <a:lnTo>
                  <a:pt x="681" y="399"/>
                </a:lnTo>
                <a:lnTo>
                  <a:pt x="674" y="399"/>
                </a:lnTo>
                <a:lnTo>
                  <a:pt x="668" y="400"/>
                </a:lnTo>
                <a:lnTo>
                  <a:pt x="655" y="403"/>
                </a:lnTo>
                <a:lnTo>
                  <a:pt x="655" y="403"/>
                </a:lnTo>
                <a:lnTo>
                  <a:pt x="660" y="414"/>
                </a:lnTo>
                <a:lnTo>
                  <a:pt x="667" y="426"/>
                </a:lnTo>
                <a:lnTo>
                  <a:pt x="679" y="453"/>
                </a:lnTo>
                <a:lnTo>
                  <a:pt x="686" y="467"/>
                </a:lnTo>
                <a:lnTo>
                  <a:pt x="694" y="478"/>
                </a:lnTo>
                <a:lnTo>
                  <a:pt x="698" y="482"/>
                </a:lnTo>
                <a:lnTo>
                  <a:pt x="704" y="486"/>
                </a:lnTo>
                <a:lnTo>
                  <a:pt x="708" y="489"/>
                </a:lnTo>
                <a:lnTo>
                  <a:pt x="713" y="490"/>
                </a:lnTo>
                <a:lnTo>
                  <a:pt x="713" y="4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3" name="Freeform 109"/>
          <p:cNvSpPr>
            <a:spLocks noEditPoints="1"/>
          </p:cNvSpPr>
          <p:nvPr/>
        </p:nvSpPr>
        <p:spPr bwMode="auto">
          <a:xfrm>
            <a:off x="4549755" y="2481943"/>
            <a:ext cx="3109268" cy="3108026"/>
          </a:xfrm>
          <a:custGeom>
            <a:avLst/>
            <a:gdLst>
              <a:gd name="T0" fmla="*/ 902 w 1331"/>
              <a:gd name="T1" fmla="*/ 102 h 1421"/>
              <a:gd name="T2" fmla="*/ 1018 w 1331"/>
              <a:gd name="T3" fmla="*/ 87 h 1421"/>
              <a:gd name="T4" fmla="*/ 1073 w 1331"/>
              <a:gd name="T5" fmla="*/ 309 h 1421"/>
              <a:gd name="T6" fmla="*/ 1151 w 1331"/>
              <a:gd name="T7" fmla="*/ 651 h 1421"/>
              <a:gd name="T8" fmla="*/ 1330 w 1331"/>
              <a:gd name="T9" fmla="*/ 1025 h 1421"/>
              <a:gd name="T10" fmla="*/ 1215 w 1331"/>
              <a:gd name="T11" fmla="*/ 1090 h 1421"/>
              <a:gd name="T12" fmla="*/ 975 w 1331"/>
              <a:gd name="T13" fmla="*/ 1169 h 1421"/>
              <a:gd name="T14" fmla="*/ 720 w 1331"/>
              <a:gd name="T15" fmla="*/ 1222 h 1421"/>
              <a:gd name="T16" fmla="*/ 377 w 1331"/>
              <a:gd name="T17" fmla="*/ 1355 h 1421"/>
              <a:gd name="T18" fmla="*/ 219 w 1331"/>
              <a:gd name="T19" fmla="*/ 1291 h 1421"/>
              <a:gd name="T20" fmla="*/ 115 w 1331"/>
              <a:gd name="T21" fmla="*/ 1011 h 1421"/>
              <a:gd name="T22" fmla="*/ 51 w 1331"/>
              <a:gd name="T23" fmla="*/ 769 h 1421"/>
              <a:gd name="T24" fmla="*/ 2 w 1331"/>
              <a:gd name="T25" fmla="*/ 426 h 1421"/>
              <a:gd name="T26" fmla="*/ 196 w 1331"/>
              <a:gd name="T27" fmla="*/ 304 h 1421"/>
              <a:gd name="T28" fmla="*/ 475 w 1331"/>
              <a:gd name="T29" fmla="*/ 215 h 1421"/>
              <a:gd name="T30" fmla="*/ 498 w 1331"/>
              <a:gd name="T31" fmla="*/ 105 h 1421"/>
              <a:gd name="T32" fmla="*/ 594 w 1331"/>
              <a:gd name="T33" fmla="*/ 0 h 1421"/>
              <a:gd name="T34" fmla="*/ 702 w 1331"/>
              <a:gd name="T35" fmla="*/ 57 h 1421"/>
              <a:gd name="T36" fmla="*/ 617 w 1331"/>
              <a:gd name="T37" fmla="*/ 259 h 1421"/>
              <a:gd name="T38" fmla="*/ 651 w 1331"/>
              <a:gd name="T39" fmla="*/ 166 h 1421"/>
              <a:gd name="T40" fmla="*/ 772 w 1331"/>
              <a:gd name="T41" fmla="*/ 434 h 1421"/>
              <a:gd name="T42" fmla="*/ 721 w 1331"/>
              <a:gd name="T43" fmla="*/ 504 h 1421"/>
              <a:gd name="T44" fmla="*/ 592 w 1331"/>
              <a:gd name="T45" fmla="*/ 291 h 1421"/>
              <a:gd name="T46" fmla="*/ 588 w 1331"/>
              <a:gd name="T47" fmla="*/ 42 h 1421"/>
              <a:gd name="T48" fmla="*/ 704 w 1331"/>
              <a:gd name="T49" fmla="*/ 133 h 1421"/>
              <a:gd name="T50" fmla="*/ 705 w 1331"/>
              <a:gd name="T51" fmla="*/ 98 h 1421"/>
              <a:gd name="T52" fmla="*/ 599 w 1331"/>
              <a:gd name="T53" fmla="*/ 16 h 1421"/>
              <a:gd name="T54" fmla="*/ 516 w 1331"/>
              <a:gd name="T55" fmla="*/ 109 h 1421"/>
              <a:gd name="T56" fmla="*/ 564 w 1331"/>
              <a:gd name="T57" fmla="*/ 271 h 1421"/>
              <a:gd name="T58" fmla="*/ 683 w 1331"/>
              <a:gd name="T59" fmla="*/ 517 h 1421"/>
              <a:gd name="T60" fmla="*/ 762 w 1331"/>
              <a:gd name="T61" fmla="*/ 514 h 1421"/>
              <a:gd name="T62" fmla="*/ 777 w 1331"/>
              <a:gd name="T63" fmla="*/ 373 h 1421"/>
              <a:gd name="T64" fmla="*/ 678 w 1331"/>
              <a:gd name="T65" fmla="*/ 152 h 1421"/>
              <a:gd name="T66" fmla="*/ 584 w 1331"/>
              <a:gd name="T67" fmla="*/ 185 h 1421"/>
              <a:gd name="T68" fmla="*/ 649 w 1331"/>
              <a:gd name="T69" fmla="*/ 370 h 1421"/>
              <a:gd name="T70" fmla="*/ 678 w 1331"/>
              <a:gd name="T71" fmla="*/ 110 h 1421"/>
              <a:gd name="T72" fmla="*/ 581 w 1331"/>
              <a:gd name="T73" fmla="*/ 64 h 1421"/>
              <a:gd name="T74" fmla="*/ 555 w 1331"/>
              <a:gd name="T75" fmla="*/ 143 h 1421"/>
              <a:gd name="T76" fmla="*/ 643 w 1331"/>
              <a:gd name="T77" fmla="*/ 127 h 1421"/>
              <a:gd name="T78" fmla="*/ 981 w 1331"/>
              <a:gd name="T79" fmla="*/ 110 h 1421"/>
              <a:gd name="T80" fmla="*/ 856 w 1331"/>
              <a:gd name="T81" fmla="*/ 131 h 1421"/>
              <a:gd name="T82" fmla="*/ 736 w 1331"/>
              <a:gd name="T83" fmla="*/ 231 h 1421"/>
              <a:gd name="T84" fmla="*/ 799 w 1331"/>
              <a:gd name="T85" fmla="*/ 516 h 1421"/>
              <a:gd name="T86" fmla="*/ 679 w 1331"/>
              <a:gd name="T87" fmla="*/ 529 h 1421"/>
              <a:gd name="T88" fmla="*/ 536 w 1331"/>
              <a:gd name="T89" fmla="*/ 214 h 1421"/>
              <a:gd name="T90" fmla="*/ 339 w 1331"/>
              <a:gd name="T91" fmla="*/ 272 h 1421"/>
              <a:gd name="T92" fmla="*/ 94 w 1331"/>
              <a:gd name="T93" fmla="*/ 365 h 1421"/>
              <a:gd name="T94" fmla="*/ 38 w 1331"/>
              <a:gd name="T95" fmla="*/ 640 h 1421"/>
              <a:gd name="T96" fmla="*/ 115 w 1331"/>
              <a:gd name="T97" fmla="*/ 969 h 1421"/>
              <a:gd name="T98" fmla="*/ 266 w 1331"/>
              <a:gd name="T99" fmla="*/ 1368 h 1421"/>
              <a:gd name="T100" fmla="*/ 589 w 1331"/>
              <a:gd name="T101" fmla="*/ 1248 h 1421"/>
              <a:gd name="T102" fmla="*/ 1094 w 1331"/>
              <a:gd name="T103" fmla="*/ 1116 h 1421"/>
              <a:gd name="T104" fmla="*/ 1309 w 1331"/>
              <a:gd name="T105" fmla="*/ 1027 h 1421"/>
              <a:gd name="T106" fmla="*/ 1195 w 1331"/>
              <a:gd name="T107" fmla="*/ 810 h 1421"/>
              <a:gd name="T108" fmla="*/ 1073 w 1331"/>
              <a:gd name="T109" fmla="*/ 388 h 1421"/>
              <a:gd name="T110" fmla="*/ 1014 w 1331"/>
              <a:gd name="T111" fmla="*/ 108 h 1421"/>
              <a:gd name="T112" fmla="*/ 745 w 1331"/>
              <a:gd name="T113" fmla="*/ 475 h 1421"/>
              <a:gd name="T114" fmla="*/ 660 w 1331"/>
              <a:gd name="T115" fmla="*/ 196 h 1421"/>
              <a:gd name="T116" fmla="*/ 619 w 1331"/>
              <a:gd name="T117" fmla="*/ 189 h 1421"/>
              <a:gd name="T118" fmla="*/ 663 w 1331"/>
              <a:gd name="T119" fmla="*/ 338 h 1421"/>
              <a:gd name="T120" fmla="*/ 674 w 1331"/>
              <a:gd name="T121" fmla="*/ 399 h 1421"/>
              <a:gd name="T122" fmla="*/ 713 w 1331"/>
              <a:gd name="T123" fmla="*/ 490 h 1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31" h="1421">
                <a:moveTo>
                  <a:pt x="739" y="139"/>
                </a:moveTo>
                <a:lnTo>
                  <a:pt x="739" y="139"/>
                </a:lnTo>
                <a:lnTo>
                  <a:pt x="766" y="132"/>
                </a:lnTo>
                <a:lnTo>
                  <a:pt x="796" y="125"/>
                </a:lnTo>
                <a:lnTo>
                  <a:pt x="855" y="109"/>
                </a:lnTo>
                <a:lnTo>
                  <a:pt x="855" y="109"/>
                </a:lnTo>
                <a:lnTo>
                  <a:pt x="863" y="108"/>
                </a:lnTo>
                <a:lnTo>
                  <a:pt x="871" y="108"/>
                </a:lnTo>
                <a:lnTo>
                  <a:pt x="879" y="108"/>
                </a:lnTo>
                <a:lnTo>
                  <a:pt x="889" y="106"/>
                </a:lnTo>
                <a:lnTo>
                  <a:pt x="889" y="106"/>
                </a:lnTo>
                <a:lnTo>
                  <a:pt x="896" y="105"/>
                </a:lnTo>
                <a:lnTo>
                  <a:pt x="902" y="102"/>
                </a:lnTo>
                <a:lnTo>
                  <a:pt x="902" y="102"/>
                </a:lnTo>
                <a:lnTo>
                  <a:pt x="911" y="101"/>
                </a:lnTo>
                <a:lnTo>
                  <a:pt x="920" y="101"/>
                </a:lnTo>
                <a:lnTo>
                  <a:pt x="928" y="102"/>
                </a:lnTo>
                <a:lnTo>
                  <a:pt x="936" y="102"/>
                </a:lnTo>
                <a:lnTo>
                  <a:pt x="936" y="102"/>
                </a:lnTo>
                <a:lnTo>
                  <a:pt x="949" y="99"/>
                </a:lnTo>
                <a:lnTo>
                  <a:pt x="962" y="95"/>
                </a:lnTo>
                <a:lnTo>
                  <a:pt x="976" y="91"/>
                </a:lnTo>
                <a:lnTo>
                  <a:pt x="988" y="89"/>
                </a:lnTo>
                <a:lnTo>
                  <a:pt x="988" y="89"/>
                </a:lnTo>
                <a:lnTo>
                  <a:pt x="1003" y="87"/>
                </a:lnTo>
                <a:lnTo>
                  <a:pt x="1018" y="87"/>
                </a:lnTo>
                <a:lnTo>
                  <a:pt x="1034" y="89"/>
                </a:lnTo>
                <a:lnTo>
                  <a:pt x="1049" y="91"/>
                </a:lnTo>
                <a:lnTo>
                  <a:pt x="1049" y="91"/>
                </a:lnTo>
                <a:lnTo>
                  <a:pt x="1056" y="125"/>
                </a:lnTo>
                <a:lnTo>
                  <a:pt x="1062" y="162"/>
                </a:lnTo>
                <a:lnTo>
                  <a:pt x="1064" y="180"/>
                </a:lnTo>
                <a:lnTo>
                  <a:pt x="1066" y="197"/>
                </a:lnTo>
                <a:lnTo>
                  <a:pt x="1066" y="212"/>
                </a:lnTo>
                <a:lnTo>
                  <a:pt x="1064" y="226"/>
                </a:lnTo>
                <a:lnTo>
                  <a:pt x="1064" y="226"/>
                </a:lnTo>
                <a:lnTo>
                  <a:pt x="1068" y="260"/>
                </a:lnTo>
                <a:lnTo>
                  <a:pt x="1071" y="293"/>
                </a:lnTo>
                <a:lnTo>
                  <a:pt x="1073" y="309"/>
                </a:lnTo>
                <a:lnTo>
                  <a:pt x="1074" y="324"/>
                </a:lnTo>
                <a:lnTo>
                  <a:pt x="1078" y="338"/>
                </a:lnTo>
                <a:lnTo>
                  <a:pt x="1082" y="351"/>
                </a:lnTo>
                <a:lnTo>
                  <a:pt x="1082" y="351"/>
                </a:lnTo>
                <a:lnTo>
                  <a:pt x="1094" y="429"/>
                </a:lnTo>
                <a:lnTo>
                  <a:pt x="1107" y="506"/>
                </a:lnTo>
                <a:lnTo>
                  <a:pt x="1107" y="506"/>
                </a:lnTo>
                <a:lnTo>
                  <a:pt x="1111" y="527"/>
                </a:lnTo>
                <a:lnTo>
                  <a:pt x="1115" y="546"/>
                </a:lnTo>
                <a:lnTo>
                  <a:pt x="1126" y="582"/>
                </a:lnTo>
                <a:lnTo>
                  <a:pt x="1138" y="617"/>
                </a:lnTo>
                <a:lnTo>
                  <a:pt x="1151" y="651"/>
                </a:lnTo>
                <a:lnTo>
                  <a:pt x="1151" y="651"/>
                </a:lnTo>
                <a:lnTo>
                  <a:pt x="1181" y="735"/>
                </a:lnTo>
                <a:lnTo>
                  <a:pt x="1196" y="776"/>
                </a:lnTo>
                <a:lnTo>
                  <a:pt x="1214" y="815"/>
                </a:lnTo>
                <a:lnTo>
                  <a:pt x="1214" y="815"/>
                </a:lnTo>
                <a:lnTo>
                  <a:pt x="1226" y="840"/>
                </a:lnTo>
                <a:lnTo>
                  <a:pt x="1240" y="864"/>
                </a:lnTo>
                <a:lnTo>
                  <a:pt x="1268" y="913"/>
                </a:lnTo>
                <a:lnTo>
                  <a:pt x="1296" y="962"/>
                </a:lnTo>
                <a:lnTo>
                  <a:pt x="1309" y="988"/>
                </a:lnTo>
                <a:lnTo>
                  <a:pt x="1320" y="1014"/>
                </a:lnTo>
                <a:lnTo>
                  <a:pt x="1320" y="1014"/>
                </a:lnTo>
                <a:lnTo>
                  <a:pt x="1326" y="1019"/>
                </a:lnTo>
                <a:lnTo>
                  <a:pt x="1330" y="1025"/>
                </a:lnTo>
                <a:lnTo>
                  <a:pt x="1331" y="1032"/>
                </a:lnTo>
                <a:lnTo>
                  <a:pt x="1330" y="1036"/>
                </a:lnTo>
                <a:lnTo>
                  <a:pt x="1330" y="1038"/>
                </a:lnTo>
                <a:lnTo>
                  <a:pt x="1330" y="1038"/>
                </a:lnTo>
                <a:lnTo>
                  <a:pt x="1326" y="1042"/>
                </a:lnTo>
                <a:lnTo>
                  <a:pt x="1322" y="1045"/>
                </a:lnTo>
                <a:lnTo>
                  <a:pt x="1309" y="1049"/>
                </a:lnTo>
                <a:lnTo>
                  <a:pt x="1309" y="1049"/>
                </a:lnTo>
                <a:lnTo>
                  <a:pt x="1289" y="1060"/>
                </a:lnTo>
                <a:lnTo>
                  <a:pt x="1277" y="1066"/>
                </a:lnTo>
                <a:lnTo>
                  <a:pt x="1264" y="1071"/>
                </a:lnTo>
                <a:lnTo>
                  <a:pt x="1264" y="1071"/>
                </a:lnTo>
                <a:lnTo>
                  <a:pt x="1215" y="1090"/>
                </a:lnTo>
                <a:lnTo>
                  <a:pt x="1194" y="1100"/>
                </a:lnTo>
                <a:lnTo>
                  <a:pt x="1173" y="1110"/>
                </a:lnTo>
                <a:lnTo>
                  <a:pt x="1173" y="1110"/>
                </a:lnTo>
                <a:lnTo>
                  <a:pt x="1162" y="1115"/>
                </a:lnTo>
                <a:lnTo>
                  <a:pt x="1149" y="1119"/>
                </a:lnTo>
                <a:lnTo>
                  <a:pt x="1136" y="1124"/>
                </a:lnTo>
                <a:lnTo>
                  <a:pt x="1131" y="1127"/>
                </a:lnTo>
                <a:lnTo>
                  <a:pt x="1127" y="1131"/>
                </a:lnTo>
                <a:lnTo>
                  <a:pt x="1127" y="1131"/>
                </a:lnTo>
                <a:lnTo>
                  <a:pt x="1105" y="1134"/>
                </a:lnTo>
                <a:lnTo>
                  <a:pt x="1081" y="1139"/>
                </a:lnTo>
                <a:lnTo>
                  <a:pt x="1028" y="1154"/>
                </a:lnTo>
                <a:lnTo>
                  <a:pt x="975" y="1169"/>
                </a:lnTo>
                <a:lnTo>
                  <a:pt x="923" y="1183"/>
                </a:lnTo>
                <a:lnTo>
                  <a:pt x="923" y="1183"/>
                </a:lnTo>
                <a:lnTo>
                  <a:pt x="920" y="1184"/>
                </a:lnTo>
                <a:lnTo>
                  <a:pt x="919" y="1185"/>
                </a:lnTo>
                <a:lnTo>
                  <a:pt x="917" y="1188"/>
                </a:lnTo>
                <a:lnTo>
                  <a:pt x="916" y="1189"/>
                </a:lnTo>
                <a:lnTo>
                  <a:pt x="916" y="1189"/>
                </a:lnTo>
                <a:lnTo>
                  <a:pt x="902" y="1189"/>
                </a:lnTo>
                <a:lnTo>
                  <a:pt x="887" y="1192"/>
                </a:lnTo>
                <a:lnTo>
                  <a:pt x="858" y="1198"/>
                </a:lnTo>
                <a:lnTo>
                  <a:pt x="858" y="1198"/>
                </a:lnTo>
                <a:lnTo>
                  <a:pt x="789" y="1210"/>
                </a:lnTo>
                <a:lnTo>
                  <a:pt x="720" y="1222"/>
                </a:lnTo>
                <a:lnTo>
                  <a:pt x="685" y="1230"/>
                </a:lnTo>
                <a:lnTo>
                  <a:pt x="651" y="1238"/>
                </a:lnTo>
                <a:lnTo>
                  <a:pt x="618" y="1249"/>
                </a:lnTo>
                <a:lnTo>
                  <a:pt x="585" y="1263"/>
                </a:lnTo>
                <a:lnTo>
                  <a:pt x="585" y="1263"/>
                </a:lnTo>
                <a:lnTo>
                  <a:pt x="540" y="1281"/>
                </a:lnTo>
                <a:lnTo>
                  <a:pt x="497" y="1298"/>
                </a:lnTo>
                <a:lnTo>
                  <a:pt x="455" y="1315"/>
                </a:lnTo>
                <a:lnTo>
                  <a:pt x="434" y="1324"/>
                </a:lnTo>
                <a:lnTo>
                  <a:pt x="414" y="1334"/>
                </a:lnTo>
                <a:lnTo>
                  <a:pt x="414" y="1334"/>
                </a:lnTo>
                <a:lnTo>
                  <a:pt x="395" y="1345"/>
                </a:lnTo>
                <a:lnTo>
                  <a:pt x="377" y="1355"/>
                </a:lnTo>
                <a:lnTo>
                  <a:pt x="343" y="1377"/>
                </a:lnTo>
                <a:lnTo>
                  <a:pt x="309" y="1400"/>
                </a:lnTo>
                <a:lnTo>
                  <a:pt x="276" y="1421"/>
                </a:lnTo>
                <a:lnTo>
                  <a:pt x="276" y="1421"/>
                </a:lnTo>
                <a:lnTo>
                  <a:pt x="270" y="1411"/>
                </a:lnTo>
                <a:lnTo>
                  <a:pt x="266" y="1400"/>
                </a:lnTo>
                <a:lnTo>
                  <a:pt x="256" y="1377"/>
                </a:lnTo>
                <a:lnTo>
                  <a:pt x="256" y="1377"/>
                </a:lnTo>
                <a:lnTo>
                  <a:pt x="242" y="1349"/>
                </a:lnTo>
                <a:lnTo>
                  <a:pt x="227" y="1319"/>
                </a:lnTo>
                <a:lnTo>
                  <a:pt x="227" y="1319"/>
                </a:lnTo>
                <a:lnTo>
                  <a:pt x="223" y="1305"/>
                </a:lnTo>
                <a:lnTo>
                  <a:pt x="219" y="1291"/>
                </a:lnTo>
                <a:lnTo>
                  <a:pt x="219" y="1291"/>
                </a:lnTo>
                <a:lnTo>
                  <a:pt x="185" y="1206"/>
                </a:lnTo>
                <a:lnTo>
                  <a:pt x="149" y="1115"/>
                </a:lnTo>
                <a:lnTo>
                  <a:pt x="149" y="1115"/>
                </a:lnTo>
                <a:lnTo>
                  <a:pt x="142" y="1102"/>
                </a:lnTo>
                <a:lnTo>
                  <a:pt x="136" y="1091"/>
                </a:lnTo>
                <a:lnTo>
                  <a:pt x="136" y="1091"/>
                </a:lnTo>
                <a:lnTo>
                  <a:pt x="135" y="1087"/>
                </a:lnTo>
                <a:lnTo>
                  <a:pt x="135" y="1082"/>
                </a:lnTo>
                <a:lnTo>
                  <a:pt x="135" y="1078"/>
                </a:lnTo>
                <a:lnTo>
                  <a:pt x="135" y="1072"/>
                </a:lnTo>
                <a:lnTo>
                  <a:pt x="135" y="1072"/>
                </a:lnTo>
                <a:lnTo>
                  <a:pt x="115" y="1011"/>
                </a:lnTo>
                <a:lnTo>
                  <a:pt x="95" y="949"/>
                </a:lnTo>
                <a:lnTo>
                  <a:pt x="95" y="949"/>
                </a:lnTo>
                <a:lnTo>
                  <a:pt x="75" y="882"/>
                </a:lnTo>
                <a:lnTo>
                  <a:pt x="75" y="882"/>
                </a:lnTo>
                <a:lnTo>
                  <a:pt x="70" y="863"/>
                </a:lnTo>
                <a:lnTo>
                  <a:pt x="63" y="845"/>
                </a:lnTo>
                <a:lnTo>
                  <a:pt x="63" y="845"/>
                </a:lnTo>
                <a:lnTo>
                  <a:pt x="61" y="836"/>
                </a:lnTo>
                <a:lnTo>
                  <a:pt x="60" y="825"/>
                </a:lnTo>
                <a:lnTo>
                  <a:pt x="60" y="814"/>
                </a:lnTo>
                <a:lnTo>
                  <a:pt x="59" y="803"/>
                </a:lnTo>
                <a:lnTo>
                  <a:pt x="59" y="803"/>
                </a:lnTo>
                <a:lnTo>
                  <a:pt x="51" y="769"/>
                </a:lnTo>
                <a:lnTo>
                  <a:pt x="42" y="735"/>
                </a:lnTo>
                <a:lnTo>
                  <a:pt x="34" y="701"/>
                </a:lnTo>
                <a:lnTo>
                  <a:pt x="27" y="666"/>
                </a:lnTo>
                <a:lnTo>
                  <a:pt x="27" y="666"/>
                </a:lnTo>
                <a:lnTo>
                  <a:pt x="22" y="629"/>
                </a:lnTo>
                <a:lnTo>
                  <a:pt x="18" y="589"/>
                </a:lnTo>
                <a:lnTo>
                  <a:pt x="18" y="589"/>
                </a:lnTo>
                <a:lnTo>
                  <a:pt x="10" y="527"/>
                </a:lnTo>
                <a:lnTo>
                  <a:pt x="7" y="495"/>
                </a:lnTo>
                <a:lnTo>
                  <a:pt x="6" y="464"/>
                </a:lnTo>
                <a:lnTo>
                  <a:pt x="6" y="464"/>
                </a:lnTo>
                <a:lnTo>
                  <a:pt x="4" y="445"/>
                </a:lnTo>
                <a:lnTo>
                  <a:pt x="2" y="426"/>
                </a:lnTo>
                <a:lnTo>
                  <a:pt x="0" y="407"/>
                </a:lnTo>
                <a:lnTo>
                  <a:pt x="0" y="399"/>
                </a:lnTo>
                <a:lnTo>
                  <a:pt x="2" y="389"/>
                </a:lnTo>
                <a:lnTo>
                  <a:pt x="2" y="389"/>
                </a:lnTo>
                <a:lnTo>
                  <a:pt x="41" y="372"/>
                </a:lnTo>
                <a:lnTo>
                  <a:pt x="83" y="351"/>
                </a:lnTo>
                <a:lnTo>
                  <a:pt x="105" y="340"/>
                </a:lnTo>
                <a:lnTo>
                  <a:pt x="128" y="331"/>
                </a:lnTo>
                <a:lnTo>
                  <a:pt x="151" y="323"/>
                </a:lnTo>
                <a:lnTo>
                  <a:pt x="174" y="316"/>
                </a:lnTo>
                <a:lnTo>
                  <a:pt x="174" y="316"/>
                </a:lnTo>
                <a:lnTo>
                  <a:pt x="185" y="309"/>
                </a:lnTo>
                <a:lnTo>
                  <a:pt x="196" y="304"/>
                </a:lnTo>
                <a:lnTo>
                  <a:pt x="208" y="301"/>
                </a:lnTo>
                <a:lnTo>
                  <a:pt x="219" y="298"/>
                </a:lnTo>
                <a:lnTo>
                  <a:pt x="219" y="298"/>
                </a:lnTo>
                <a:lnTo>
                  <a:pt x="236" y="290"/>
                </a:lnTo>
                <a:lnTo>
                  <a:pt x="252" y="283"/>
                </a:lnTo>
                <a:lnTo>
                  <a:pt x="286" y="271"/>
                </a:lnTo>
                <a:lnTo>
                  <a:pt x="323" y="260"/>
                </a:lnTo>
                <a:lnTo>
                  <a:pt x="359" y="250"/>
                </a:lnTo>
                <a:lnTo>
                  <a:pt x="359" y="250"/>
                </a:lnTo>
                <a:lnTo>
                  <a:pt x="393" y="241"/>
                </a:lnTo>
                <a:lnTo>
                  <a:pt x="428" y="229"/>
                </a:lnTo>
                <a:lnTo>
                  <a:pt x="460" y="219"/>
                </a:lnTo>
                <a:lnTo>
                  <a:pt x="475" y="215"/>
                </a:lnTo>
                <a:lnTo>
                  <a:pt x="490" y="214"/>
                </a:lnTo>
                <a:lnTo>
                  <a:pt x="490" y="214"/>
                </a:lnTo>
                <a:lnTo>
                  <a:pt x="500" y="210"/>
                </a:lnTo>
                <a:lnTo>
                  <a:pt x="509" y="206"/>
                </a:lnTo>
                <a:lnTo>
                  <a:pt x="531" y="200"/>
                </a:lnTo>
                <a:lnTo>
                  <a:pt x="531" y="200"/>
                </a:lnTo>
                <a:lnTo>
                  <a:pt x="528" y="189"/>
                </a:lnTo>
                <a:lnTo>
                  <a:pt x="524" y="178"/>
                </a:lnTo>
                <a:lnTo>
                  <a:pt x="513" y="154"/>
                </a:lnTo>
                <a:lnTo>
                  <a:pt x="504" y="128"/>
                </a:lnTo>
                <a:lnTo>
                  <a:pt x="501" y="117"/>
                </a:lnTo>
                <a:lnTo>
                  <a:pt x="498" y="105"/>
                </a:lnTo>
                <a:lnTo>
                  <a:pt x="498" y="105"/>
                </a:lnTo>
                <a:lnTo>
                  <a:pt x="498" y="93"/>
                </a:lnTo>
                <a:lnTo>
                  <a:pt x="501" y="82"/>
                </a:lnTo>
                <a:lnTo>
                  <a:pt x="504" y="71"/>
                </a:lnTo>
                <a:lnTo>
                  <a:pt x="508" y="60"/>
                </a:lnTo>
                <a:lnTo>
                  <a:pt x="520" y="41"/>
                </a:lnTo>
                <a:lnTo>
                  <a:pt x="532" y="20"/>
                </a:lnTo>
                <a:lnTo>
                  <a:pt x="532" y="20"/>
                </a:lnTo>
                <a:lnTo>
                  <a:pt x="539" y="19"/>
                </a:lnTo>
                <a:lnTo>
                  <a:pt x="547" y="16"/>
                </a:lnTo>
                <a:lnTo>
                  <a:pt x="561" y="11"/>
                </a:lnTo>
                <a:lnTo>
                  <a:pt x="577" y="4"/>
                </a:lnTo>
                <a:lnTo>
                  <a:pt x="585" y="1"/>
                </a:lnTo>
                <a:lnTo>
                  <a:pt x="594" y="0"/>
                </a:lnTo>
                <a:lnTo>
                  <a:pt x="594" y="0"/>
                </a:lnTo>
                <a:lnTo>
                  <a:pt x="604" y="0"/>
                </a:lnTo>
                <a:lnTo>
                  <a:pt x="614" y="0"/>
                </a:lnTo>
                <a:lnTo>
                  <a:pt x="622" y="1"/>
                </a:lnTo>
                <a:lnTo>
                  <a:pt x="632" y="4"/>
                </a:lnTo>
                <a:lnTo>
                  <a:pt x="648" y="10"/>
                </a:lnTo>
                <a:lnTo>
                  <a:pt x="667" y="16"/>
                </a:lnTo>
                <a:lnTo>
                  <a:pt x="667" y="16"/>
                </a:lnTo>
                <a:lnTo>
                  <a:pt x="674" y="27"/>
                </a:lnTo>
                <a:lnTo>
                  <a:pt x="683" y="37"/>
                </a:lnTo>
                <a:lnTo>
                  <a:pt x="693" y="46"/>
                </a:lnTo>
                <a:lnTo>
                  <a:pt x="702" y="57"/>
                </a:lnTo>
                <a:lnTo>
                  <a:pt x="702" y="57"/>
                </a:lnTo>
                <a:lnTo>
                  <a:pt x="708" y="67"/>
                </a:lnTo>
                <a:lnTo>
                  <a:pt x="712" y="78"/>
                </a:lnTo>
                <a:lnTo>
                  <a:pt x="720" y="98"/>
                </a:lnTo>
                <a:lnTo>
                  <a:pt x="728" y="120"/>
                </a:lnTo>
                <a:lnTo>
                  <a:pt x="734" y="129"/>
                </a:lnTo>
                <a:lnTo>
                  <a:pt x="739" y="139"/>
                </a:lnTo>
                <a:lnTo>
                  <a:pt x="739" y="139"/>
                </a:lnTo>
                <a:close/>
                <a:moveTo>
                  <a:pt x="653" y="343"/>
                </a:moveTo>
                <a:lnTo>
                  <a:pt x="653" y="343"/>
                </a:lnTo>
                <a:lnTo>
                  <a:pt x="640" y="313"/>
                </a:lnTo>
                <a:lnTo>
                  <a:pt x="626" y="282"/>
                </a:lnTo>
                <a:lnTo>
                  <a:pt x="626" y="282"/>
                </a:lnTo>
                <a:lnTo>
                  <a:pt x="617" y="259"/>
                </a:lnTo>
                <a:lnTo>
                  <a:pt x="608" y="234"/>
                </a:lnTo>
                <a:lnTo>
                  <a:pt x="606" y="222"/>
                </a:lnTo>
                <a:lnTo>
                  <a:pt x="604" y="208"/>
                </a:lnTo>
                <a:lnTo>
                  <a:pt x="603" y="196"/>
                </a:lnTo>
                <a:lnTo>
                  <a:pt x="604" y="184"/>
                </a:lnTo>
                <a:lnTo>
                  <a:pt x="604" y="184"/>
                </a:lnTo>
                <a:lnTo>
                  <a:pt x="608" y="177"/>
                </a:lnTo>
                <a:lnTo>
                  <a:pt x="614" y="173"/>
                </a:lnTo>
                <a:lnTo>
                  <a:pt x="619" y="169"/>
                </a:lnTo>
                <a:lnTo>
                  <a:pt x="626" y="166"/>
                </a:lnTo>
                <a:lnTo>
                  <a:pt x="634" y="165"/>
                </a:lnTo>
                <a:lnTo>
                  <a:pt x="641" y="165"/>
                </a:lnTo>
                <a:lnTo>
                  <a:pt x="651" y="166"/>
                </a:lnTo>
                <a:lnTo>
                  <a:pt x="660" y="167"/>
                </a:lnTo>
                <a:lnTo>
                  <a:pt x="660" y="167"/>
                </a:lnTo>
                <a:lnTo>
                  <a:pt x="671" y="184"/>
                </a:lnTo>
                <a:lnTo>
                  <a:pt x="682" y="204"/>
                </a:lnTo>
                <a:lnTo>
                  <a:pt x="693" y="225"/>
                </a:lnTo>
                <a:lnTo>
                  <a:pt x="704" y="248"/>
                </a:lnTo>
                <a:lnTo>
                  <a:pt x="724" y="295"/>
                </a:lnTo>
                <a:lnTo>
                  <a:pt x="740" y="340"/>
                </a:lnTo>
                <a:lnTo>
                  <a:pt x="740" y="340"/>
                </a:lnTo>
                <a:lnTo>
                  <a:pt x="754" y="376"/>
                </a:lnTo>
                <a:lnTo>
                  <a:pt x="761" y="395"/>
                </a:lnTo>
                <a:lnTo>
                  <a:pt x="768" y="415"/>
                </a:lnTo>
                <a:lnTo>
                  <a:pt x="772" y="434"/>
                </a:lnTo>
                <a:lnTo>
                  <a:pt x="772" y="444"/>
                </a:lnTo>
                <a:lnTo>
                  <a:pt x="772" y="453"/>
                </a:lnTo>
                <a:lnTo>
                  <a:pt x="772" y="461"/>
                </a:lnTo>
                <a:lnTo>
                  <a:pt x="769" y="470"/>
                </a:lnTo>
                <a:lnTo>
                  <a:pt x="766" y="476"/>
                </a:lnTo>
                <a:lnTo>
                  <a:pt x="761" y="483"/>
                </a:lnTo>
                <a:lnTo>
                  <a:pt x="761" y="483"/>
                </a:lnTo>
                <a:lnTo>
                  <a:pt x="749" y="494"/>
                </a:lnTo>
                <a:lnTo>
                  <a:pt x="739" y="499"/>
                </a:lnTo>
                <a:lnTo>
                  <a:pt x="735" y="502"/>
                </a:lnTo>
                <a:lnTo>
                  <a:pt x="731" y="504"/>
                </a:lnTo>
                <a:lnTo>
                  <a:pt x="731" y="504"/>
                </a:lnTo>
                <a:lnTo>
                  <a:pt x="721" y="504"/>
                </a:lnTo>
                <a:lnTo>
                  <a:pt x="709" y="502"/>
                </a:lnTo>
                <a:lnTo>
                  <a:pt x="697" y="499"/>
                </a:lnTo>
                <a:lnTo>
                  <a:pt x="689" y="495"/>
                </a:lnTo>
                <a:lnTo>
                  <a:pt x="689" y="495"/>
                </a:lnTo>
                <a:lnTo>
                  <a:pt x="685" y="490"/>
                </a:lnTo>
                <a:lnTo>
                  <a:pt x="681" y="483"/>
                </a:lnTo>
                <a:lnTo>
                  <a:pt x="678" y="478"/>
                </a:lnTo>
                <a:lnTo>
                  <a:pt x="675" y="475"/>
                </a:lnTo>
                <a:lnTo>
                  <a:pt x="674" y="472"/>
                </a:lnTo>
                <a:lnTo>
                  <a:pt x="674" y="472"/>
                </a:lnTo>
                <a:lnTo>
                  <a:pt x="632" y="382"/>
                </a:lnTo>
                <a:lnTo>
                  <a:pt x="611" y="338"/>
                </a:lnTo>
                <a:lnTo>
                  <a:pt x="592" y="291"/>
                </a:lnTo>
                <a:lnTo>
                  <a:pt x="574" y="244"/>
                </a:lnTo>
                <a:lnTo>
                  <a:pt x="558" y="195"/>
                </a:lnTo>
                <a:lnTo>
                  <a:pt x="551" y="169"/>
                </a:lnTo>
                <a:lnTo>
                  <a:pt x="546" y="142"/>
                </a:lnTo>
                <a:lnTo>
                  <a:pt x="540" y="114"/>
                </a:lnTo>
                <a:lnTo>
                  <a:pt x="536" y="84"/>
                </a:lnTo>
                <a:lnTo>
                  <a:pt x="536" y="84"/>
                </a:lnTo>
                <a:lnTo>
                  <a:pt x="540" y="78"/>
                </a:lnTo>
                <a:lnTo>
                  <a:pt x="546" y="71"/>
                </a:lnTo>
                <a:lnTo>
                  <a:pt x="558" y="60"/>
                </a:lnTo>
                <a:lnTo>
                  <a:pt x="573" y="50"/>
                </a:lnTo>
                <a:lnTo>
                  <a:pt x="588" y="42"/>
                </a:lnTo>
                <a:lnTo>
                  <a:pt x="588" y="42"/>
                </a:lnTo>
                <a:lnTo>
                  <a:pt x="598" y="42"/>
                </a:lnTo>
                <a:lnTo>
                  <a:pt x="607" y="42"/>
                </a:lnTo>
                <a:lnTo>
                  <a:pt x="625" y="46"/>
                </a:lnTo>
                <a:lnTo>
                  <a:pt x="641" y="52"/>
                </a:lnTo>
                <a:lnTo>
                  <a:pt x="656" y="57"/>
                </a:lnTo>
                <a:lnTo>
                  <a:pt x="656" y="57"/>
                </a:lnTo>
                <a:lnTo>
                  <a:pt x="666" y="71"/>
                </a:lnTo>
                <a:lnTo>
                  <a:pt x="677" y="84"/>
                </a:lnTo>
                <a:lnTo>
                  <a:pt x="686" y="98"/>
                </a:lnTo>
                <a:lnTo>
                  <a:pt x="696" y="112"/>
                </a:lnTo>
                <a:lnTo>
                  <a:pt x="696" y="112"/>
                </a:lnTo>
                <a:lnTo>
                  <a:pt x="700" y="123"/>
                </a:lnTo>
                <a:lnTo>
                  <a:pt x="704" y="133"/>
                </a:lnTo>
                <a:lnTo>
                  <a:pt x="708" y="144"/>
                </a:lnTo>
                <a:lnTo>
                  <a:pt x="712" y="148"/>
                </a:lnTo>
                <a:lnTo>
                  <a:pt x="716" y="152"/>
                </a:lnTo>
                <a:lnTo>
                  <a:pt x="716" y="152"/>
                </a:lnTo>
                <a:lnTo>
                  <a:pt x="717" y="150"/>
                </a:lnTo>
                <a:lnTo>
                  <a:pt x="719" y="150"/>
                </a:lnTo>
                <a:lnTo>
                  <a:pt x="720" y="150"/>
                </a:lnTo>
                <a:lnTo>
                  <a:pt x="723" y="150"/>
                </a:lnTo>
                <a:lnTo>
                  <a:pt x="723" y="150"/>
                </a:lnTo>
                <a:lnTo>
                  <a:pt x="720" y="135"/>
                </a:lnTo>
                <a:lnTo>
                  <a:pt x="716" y="123"/>
                </a:lnTo>
                <a:lnTo>
                  <a:pt x="711" y="110"/>
                </a:lnTo>
                <a:lnTo>
                  <a:pt x="705" y="98"/>
                </a:lnTo>
                <a:lnTo>
                  <a:pt x="693" y="75"/>
                </a:lnTo>
                <a:lnTo>
                  <a:pt x="678" y="50"/>
                </a:lnTo>
                <a:lnTo>
                  <a:pt x="678" y="50"/>
                </a:lnTo>
                <a:lnTo>
                  <a:pt x="666" y="42"/>
                </a:lnTo>
                <a:lnTo>
                  <a:pt x="662" y="37"/>
                </a:lnTo>
                <a:lnTo>
                  <a:pt x="656" y="30"/>
                </a:lnTo>
                <a:lnTo>
                  <a:pt x="656" y="30"/>
                </a:lnTo>
                <a:lnTo>
                  <a:pt x="645" y="26"/>
                </a:lnTo>
                <a:lnTo>
                  <a:pt x="632" y="20"/>
                </a:lnTo>
                <a:lnTo>
                  <a:pt x="623" y="18"/>
                </a:lnTo>
                <a:lnTo>
                  <a:pt x="615" y="16"/>
                </a:lnTo>
                <a:lnTo>
                  <a:pt x="607" y="16"/>
                </a:lnTo>
                <a:lnTo>
                  <a:pt x="599" y="16"/>
                </a:lnTo>
                <a:lnTo>
                  <a:pt x="599" y="16"/>
                </a:lnTo>
                <a:lnTo>
                  <a:pt x="585" y="20"/>
                </a:lnTo>
                <a:lnTo>
                  <a:pt x="570" y="25"/>
                </a:lnTo>
                <a:lnTo>
                  <a:pt x="540" y="35"/>
                </a:lnTo>
                <a:lnTo>
                  <a:pt x="540" y="35"/>
                </a:lnTo>
                <a:lnTo>
                  <a:pt x="535" y="42"/>
                </a:lnTo>
                <a:lnTo>
                  <a:pt x="528" y="49"/>
                </a:lnTo>
                <a:lnTo>
                  <a:pt x="523" y="57"/>
                </a:lnTo>
                <a:lnTo>
                  <a:pt x="519" y="67"/>
                </a:lnTo>
                <a:lnTo>
                  <a:pt x="516" y="76"/>
                </a:lnTo>
                <a:lnTo>
                  <a:pt x="515" y="86"/>
                </a:lnTo>
                <a:lnTo>
                  <a:pt x="515" y="97"/>
                </a:lnTo>
                <a:lnTo>
                  <a:pt x="516" y="109"/>
                </a:lnTo>
                <a:lnTo>
                  <a:pt x="516" y="109"/>
                </a:lnTo>
                <a:lnTo>
                  <a:pt x="524" y="131"/>
                </a:lnTo>
                <a:lnTo>
                  <a:pt x="531" y="154"/>
                </a:lnTo>
                <a:lnTo>
                  <a:pt x="538" y="177"/>
                </a:lnTo>
                <a:lnTo>
                  <a:pt x="546" y="199"/>
                </a:lnTo>
                <a:lnTo>
                  <a:pt x="546" y="199"/>
                </a:lnTo>
                <a:lnTo>
                  <a:pt x="547" y="210"/>
                </a:lnTo>
                <a:lnTo>
                  <a:pt x="550" y="219"/>
                </a:lnTo>
                <a:lnTo>
                  <a:pt x="555" y="237"/>
                </a:lnTo>
                <a:lnTo>
                  <a:pt x="561" y="253"/>
                </a:lnTo>
                <a:lnTo>
                  <a:pt x="562" y="263"/>
                </a:lnTo>
                <a:lnTo>
                  <a:pt x="564" y="271"/>
                </a:lnTo>
                <a:lnTo>
                  <a:pt x="564" y="271"/>
                </a:lnTo>
                <a:lnTo>
                  <a:pt x="577" y="308"/>
                </a:lnTo>
                <a:lnTo>
                  <a:pt x="589" y="344"/>
                </a:lnTo>
                <a:lnTo>
                  <a:pt x="602" y="381"/>
                </a:lnTo>
                <a:lnTo>
                  <a:pt x="608" y="399"/>
                </a:lnTo>
                <a:lnTo>
                  <a:pt x="615" y="415"/>
                </a:lnTo>
                <a:lnTo>
                  <a:pt x="615" y="415"/>
                </a:lnTo>
                <a:lnTo>
                  <a:pt x="629" y="444"/>
                </a:lnTo>
                <a:lnTo>
                  <a:pt x="645" y="471"/>
                </a:lnTo>
                <a:lnTo>
                  <a:pt x="655" y="485"/>
                </a:lnTo>
                <a:lnTo>
                  <a:pt x="663" y="497"/>
                </a:lnTo>
                <a:lnTo>
                  <a:pt x="674" y="508"/>
                </a:lnTo>
                <a:lnTo>
                  <a:pt x="683" y="517"/>
                </a:lnTo>
                <a:lnTo>
                  <a:pt x="683" y="517"/>
                </a:lnTo>
                <a:lnTo>
                  <a:pt x="693" y="519"/>
                </a:lnTo>
                <a:lnTo>
                  <a:pt x="701" y="521"/>
                </a:lnTo>
                <a:lnTo>
                  <a:pt x="708" y="524"/>
                </a:lnTo>
                <a:lnTo>
                  <a:pt x="717" y="525"/>
                </a:lnTo>
                <a:lnTo>
                  <a:pt x="717" y="525"/>
                </a:lnTo>
                <a:lnTo>
                  <a:pt x="721" y="524"/>
                </a:lnTo>
                <a:lnTo>
                  <a:pt x="727" y="523"/>
                </a:lnTo>
                <a:lnTo>
                  <a:pt x="739" y="521"/>
                </a:lnTo>
                <a:lnTo>
                  <a:pt x="750" y="520"/>
                </a:lnTo>
                <a:lnTo>
                  <a:pt x="760" y="519"/>
                </a:lnTo>
                <a:lnTo>
                  <a:pt x="760" y="519"/>
                </a:lnTo>
                <a:lnTo>
                  <a:pt x="761" y="516"/>
                </a:lnTo>
                <a:lnTo>
                  <a:pt x="762" y="514"/>
                </a:lnTo>
                <a:lnTo>
                  <a:pt x="766" y="510"/>
                </a:lnTo>
                <a:lnTo>
                  <a:pt x="779" y="505"/>
                </a:lnTo>
                <a:lnTo>
                  <a:pt x="779" y="505"/>
                </a:lnTo>
                <a:lnTo>
                  <a:pt x="785" y="493"/>
                </a:lnTo>
                <a:lnTo>
                  <a:pt x="789" y="480"/>
                </a:lnTo>
                <a:lnTo>
                  <a:pt x="791" y="467"/>
                </a:lnTo>
                <a:lnTo>
                  <a:pt x="791" y="453"/>
                </a:lnTo>
                <a:lnTo>
                  <a:pt x="789" y="440"/>
                </a:lnTo>
                <a:lnTo>
                  <a:pt x="787" y="425"/>
                </a:lnTo>
                <a:lnTo>
                  <a:pt x="780" y="396"/>
                </a:lnTo>
                <a:lnTo>
                  <a:pt x="780" y="396"/>
                </a:lnTo>
                <a:lnTo>
                  <a:pt x="777" y="380"/>
                </a:lnTo>
                <a:lnTo>
                  <a:pt x="777" y="373"/>
                </a:lnTo>
                <a:lnTo>
                  <a:pt x="775" y="366"/>
                </a:lnTo>
                <a:lnTo>
                  <a:pt x="775" y="366"/>
                </a:lnTo>
                <a:lnTo>
                  <a:pt x="764" y="333"/>
                </a:lnTo>
                <a:lnTo>
                  <a:pt x="750" y="302"/>
                </a:lnTo>
                <a:lnTo>
                  <a:pt x="726" y="244"/>
                </a:lnTo>
                <a:lnTo>
                  <a:pt x="726" y="244"/>
                </a:lnTo>
                <a:lnTo>
                  <a:pt x="717" y="226"/>
                </a:lnTo>
                <a:lnTo>
                  <a:pt x="709" y="208"/>
                </a:lnTo>
                <a:lnTo>
                  <a:pt x="692" y="177"/>
                </a:lnTo>
                <a:lnTo>
                  <a:pt x="692" y="177"/>
                </a:lnTo>
                <a:lnTo>
                  <a:pt x="685" y="163"/>
                </a:lnTo>
                <a:lnTo>
                  <a:pt x="678" y="152"/>
                </a:lnTo>
                <a:lnTo>
                  <a:pt x="678" y="152"/>
                </a:lnTo>
                <a:lnTo>
                  <a:pt x="674" y="148"/>
                </a:lnTo>
                <a:lnTo>
                  <a:pt x="668" y="144"/>
                </a:lnTo>
                <a:lnTo>
                  <a:pt x="662" y="142"/>
                </a:lnTo>
                <a:lnTo>
                  <a:pt x="656" y="139"/>
                </a:lnTo>
                <a:lnTo>
                  <a:pt x="651" y="139"/>
                </a:lnTo>
                <a:lnTo>
                  <a:pt x="644" y="139"/>
                </a:lnTo>
                <a:lnTo>
                  <a:pt x="632" y="140"/>
                </a:lnTo>
                <a:lnTo>
                  <a:pt x="618" y="144"/>
                </a:lnTo>
                <a:lnTo>
                  <a:pt x="607" y="151"/>
                </a:lnTo>
                <a:lnTo>
                  <a:pt x="596" y="159"/>
                </a:lnTo>
                <a:lnTo>
                  <a:pt x="587" y="167"/>
                </a:lnTo>
                <a:lnTo>
                  <a:pt x="587" y="167"/>
                </a:lnTo>
                <a:lnTo>
                  <a:pt x="584" y="185"/>
                </a:lnTo>
                <a:lnTo>
                  <a:pt x="584" y="201"/>
                </a:lnTo>
                <a:lnTo>
                  <a:pt x="585" y="219"/>
                </a:lnTo>
                <a:lnTo>
                  <a:pt x="588" y="234"/>
                </a:lnTo>
                <a:lnTo>
                  <a:pt x="594" y="250"/>
                </a:lnTo>
                <a:lnTo>
                  <a:pt x="599" y="265"/>
                </a:lnTo>
                <a:lnTo>
                  <a:pt x="611" y="297"/>
                </a:lnTo>
                <a:lnTo>
                  <a:pt x="611" y="297"/>
                </a:lnTo>
                <a:lnTo>
                  <a:pt x="617" y="309"/>
                </a:lnTo>
                <a:lnTo>
                  <a:pt x="622" y="321"/>
                </a:lnTo>
                <a:lnTo>
                  <a:pt x="636" y="346"/>
                </a:lnTo>
                <a:lnTo>
                  <a:pt x="636" y="346"/>
                </a:lnTo>
                <a:lnTo>
                  <a:pt x="643" y="358"/>
                </a:lnTo>
                <a:lnTo>
                  <a:pt x="649" y="370"/>
                </a:lnTo>
                <a:lnTo>
                  <a:pt x="653" y="376"/>
                </a:lnTo>
                <a:lnTo>
                  <a:pt x="657" y="380"/>
                </a:lnTo>
                <a:lnTo>
                  <a:pt x="663" y="382"/>
                </a:lnTo>
                <a:lnTo>
                  <a:pt x="668" y="382"/>
                </a:lnTo>
                <a:lnTo>
                  <a:pt x="668" y="382"/>
                </a:lnTo>
                <a:lnTo>
                  <a:pt x="670" y="378"/>
                </a:lnTo>
                <a:lnTo>
                  <a:pt x="670" y="373"/>
                </a:lnTo>
                <a:lnTo>
                  <a:pt x="668" y="369"/>
                </a:lnTo>
                <a:lnTo>
                  <a:pt x="666" y="363"/>
                </a:lnTo>
                <a:lnTo>
                  <a:pt x="653" y="343"/>
                </a:lnTo>
                <a:lnTo>
                  <a:pt x="653" y="343"/>
                </a:lnTo>
                <a:close/>
                <a:moveTo>
                  <a:pt x="678" y="110"/>
                </a:moveTo>
                <a:lnTo>
                  <a:pt x="678" y="110"/>
                </a:lnTo>
                <a:lnTo>
                  <a:pt x="671" y="99"/>
                </a:lnTo>
                <a:lnTo>
                  <a:pt x="663" y="87"/>
                </a:lnTo>
                <a:lnTo>
                  <a:pt x="653" y="76"/>
                </a:lnTo>
                <a:lnTo>
                  <a:pt x="647" y="69"/>
                </a:lnTo>
                <a:lnTo>
                  <a:pt x="647" y="69"/>
                </a:lnTo>
                <a:lnTo>
                  <a:pt x="634" y="64"/>
                </a:lnTo>
                <a:lnTo>
                  <a:pt x="619" y="59"/>
                </a:lnTo>
                <a:lnTo>
                  <a:pt x="604" y="56"/>
                </a:lnTo>
                <a:lnTo>
                  <a:pt x="598" y="56"/>
                </a:lnTo>
                <a:lnTo>
                  <a:pt x="592" y="57"/>
                </a:lnTo>
                <a:lnTo>
                  <a:pt x="592" y="57"/>
                </a:lnTo>
                <a:lnTo>
                  <a:pt x="587" y="60"/>
                </a:lnTo>
                <a:lnTo>
                  <a:pt x="581" y="64"/>
                </a:lnTo>
                <a:lnTo>
                  <a:pt x="577" y="69"/>
                </a:lnTo>
                <a:lnTo>
                  <a:pt x="572" y="74"/>
                </a:lnTo>
                <a:lnTo>
                  <a:pt x="572" y="74"/>
                </a:lnTo>
                <a:lnTo>
                  <a:pt x="560" y="79"/>
                </a:lnTo>
                <a:lnTo>
                  <a:pt x="553" y="83"/>
                </a:lnTo>
                <a:lnTo>
                  <a:pt x="551" y="86"/>
                </a:lnTo>
                <a:lnTo>
                  <a:pt x="550" y="90"/>
                </a:lnTo>
                <a:lnTo>
                  <a:pt x="550" y="90"/>
                </a:lnTo>
                <a:lnTo>
                  <a:pt x="549" y="98"/>
                </a:lnTo>
                <a:lnTo>
                  <a:pt x="549" y="108"/>
                </a:lnTo>
                <a:lnTo>
                  <a:pt x="551" y="125"/>
                </a:lnTo>
                <a:lnTo>
                  <a:pt x="551" y="125"/>
                </a:lnTo>
                <a:lnTo>
                  <a:pt x="555" y="143"/>
                </a:lnTo>
                <a:lnTo>
                  <a:pt x="561" y="161"/>
                </a:lnTo>
                <a:lnTo>
                  <a:pt x="573" y="192"/>
                </a:lnTo>
                <a:lnTo>
                  <a:pt x="573" y="192"/>
                </a:lnTo>
                <a:lnTo>
                  <a:pt x="573" y="184"/>
                </a:lnTo>
                <a:lnTo>
                  <a:pt x="574" y="177"/>
                </a:lnTo>
                <a:lnTo>
                  <a:pt x="576" y="170"/>
                </a:lnTo>
                <a:lnTo>
                  <a:pt x="579" y="165"/>
                </a:lnTo>
                <a:lnTo>
                  <a:pt x="585" y="154"/>
                </a:lnTo>
                <a:lnTo>
                  <a:pt x="595" y="144"/>
                </a:lnTo>
                <a:lnTo>
                  <a:pt x="606" y="138"/>
                </a:lnTo>
                <a:lnTo>
                  <a:pt x="618" y="132"/>
                </a:lnTo>
                <a:lnTo>
                  <a:pt x="630" y="128"/>
                </a:lnTo>
                <a:lnTo>
                  <a:pt x="643" y="127"/>
                </a:lnTo>
                <a:lnTo>
                  <a:pt x="643" y="127"/>
                </a:lnTo>
                <a:lnTo>
                  <a:pt x="651" y="128"/>
                </a:lnTo>
                <a:lnTo>
                  <a:pt x="659" y="129"/>
                </a:lnTo>
                <a:lnTo>
                  <a:pt x="666" y="132"/>
                </a:lnTo>
                <a:lnTo>
                  <a:pt x="671" y="136"/>
                </a:lnTo>
                <a:lnTo>
                  <a:pt x="683" y="144"/>
                </a:lnTo>
                <a:lnTo>
                  <a:pt x="694" y="152"/>
                </a:lnTo>
                <a:lnTo>
                  <a:pt x="694" y="152"/>
                </a:lnTo>
                <a:lnTo>
                  <a:pt x="687" y="131"/>
                </a:lnTo>
                <a:lnTo>
                  <a:pt x="685" y="121"/>
                </a:lnTo>
                <a:lnTo>
                  <a:pt x="678" y="110"/>
                </a:lnTo>
                <a:lnTo>
                  <a:pt x="678" y="110"/>
                </a:lnTo>
                <a:close/>
                <a:moveTo>
                  <a:pt x="981" y="110"/>
                </a:moveTo>
                <a:lnTo>
                  <a:pt x="981" y="110"/>
                </a:lnTo>
                <a:lnTo>
                  <a:pt x="976" y="113"/>
                </a:lnTo>
                <a:lnTo>
                  <a:pt x="968" y="114"/>
                </a:lnTo>
                <a:lnTo>
                  <a:pt x="953" y="116"/>
                </a:lnTo>
                <a:lnTo>
                  <a:pt x="936" y="116"/>
                </a:lnTo>
                <a:lnTo>
                  <a:pt x="920" y="117"/>
                </a:lnTo>
                <a:lnTo>
                  <a:pt x="920" y="117"/>
                </a:lnTo>
                <a:lnTo>
                  <a:pt x="905" y="120"/>
                </a:lnTo>
                <a:lnTo>
                  <a:pt x="890" y="124"/>
                </a:lnTo>
                <a:lnTo>
                  <a:pt x="877" y="128"/>
                </a:lnTo>
                <a:lnTo>
                  <a:pt x="863" y="131"/>
                </a:lnTo>
                <a:lnTo>
                  <a:pt x="863" y="131"/>
                </a:lnTo>
                <a:lnTo>
                  <a:pt x="856" y="131"/>
                </a:lnTo>
                <a:lnTo>
                  <a:pt x="849" y="131"/>
                </a:lnTo>
                <a:lnTo>
                  <a:pt x="843" y="129"/>
                </a:lnTo>
                <a:lnTo>
                  <a:pt x="836" y="131"/>
                </a:lnTo>
                <a:lnTo>
                  <a:pt x="836" y="131"/>
                </a:lnTo>
                <a:lnTo>
                  <a:pt x="819" y="133"/>
                </a:lnTo>
                <a:lnTo>
                  <a:pt x="802" y="139"/>
                </a:lnTo>
                <a:lnTo>
                  <a:pt x="770" y="148"/>
                </a:lnTo>
                <a:lnTo>
                  <a:pt x="738" y="159"/>
                </a:lnTo>
                <a:lnTo>
                  <a:pt x="704" y="170"/>
                </a:lnTo>
                <a:lnTo>
                  <a:pt x="704" y="170"/>
                </a:lnTo>
                <a:lnTo>
                  <a:pt x="712" y="182"/>
                </a:lnTo>
                <a:lnTo>
                  <a:pt x="720" y="197"/>
                </a:lnTo>
                <a:lnTo>
                  <a:pt x="736" y="231"/>
                </a:lnTo>
                <a:lnTo>
                  <a:pt x="766" y="304"/>
                </a:lnTo>
                <a:lnTo>
                  <a:pt x="766" y="304"/>
                </a:lnTo>
                <a:lnTo>
                  <a:pt x="773" y="329"/>
                </a:lnTo>
                <a:lnTo>
                  <a:pt x="781" y="357"/>
                </a:lnTo>
                <a:lnTo>
                  <a:pt x="791" y="384"/>
                </a:lnTo>
                <a:lnTo>
                  <a:pt x="798" y="411"/>
                </a:lnTo>
                <a:lnTo>
                  <a:pt x="804" y="438"/>
                </a:lnTo>
                <a:lnTo>
                  <a:pt x="806" y="452"/>
                </a:lnTo>
                <a:lnTo>
                  <a:pt x="807" y="464"/>
                </a:lnTo>
                <a:lnTo>
                  <a:pt x="807" y="478"/>
                </a:lnTo>
                <a:lnTo>
                  <a:pt x="806" y="490"/>
                </a:lnTo>
                <a:lnTo>
                  <a:pt x="803" y="504"/>
                </a:lnTo>
                <a:lnTo>
                  <a:pt x="799" y="516"/>
                </a:lnTo>
                <a:lnTo>
                  <a:pt x="799" y="516"/>
                </a:lnTo>
                <a:lnTo>
                  <a:pt x="791" y="521"/>
                </a:lnTo>
                <a:lnTo>
                  <a:pt x="781" y="525"/>
                </a:lnTo>
                <a:lnTo>
                  <a:pt x="772" y="529"/>
                </a:lnTo>
                <a:lnTo>
                  <a:pt x="762" y="532"/>
                </a:lnTo>
                <a:lnTo>
                  <a:pt x="740" y="536"/>
                </a:lnTo>
                <a:lnTo>
                  <a:pt x="719" y="543"/>
                </a:lnTo>
                <a:lnTo>
                  <a:pt x="719" y="543"/>
                </a:lnTo>
                <a:lnTo>
                  <a:pt x="711" y="539"/>
                </a:lnTo>
                <a:lnTo>
                  <a:pt x="704" y="536"/>
                </a:lnTo>
                <a:lnTo>
                  <a:pt x="704" y="536"/>
                </a:lnTo>
                <a:lnTo>
                  <a:pt x="690" y="534"/>
                </a:lnTo>
                <a:lnTo>
                  <a:pt x="679" y="529"/>
                </a:lnTo>
                <a:lnTo>
                  <a:pt x="670" y="524"/>
                </a:lnTo>
                <a:lnTo>
                  <a:pt x="660" y="516"/>
                </a:lnTo>
                <a:lnTo>
                  <a:pt x="652" y="508"/>
                </a:lnTo>
                <a:lnTo>
                  <a:pt x="645" y="498"/>
                </a:lnTo>
                <a:lnTo>
                  <a:pt x="634" y="478"/>
                </a:lnTo>
                <a:lnTo>
                  <a:pt x="634" y="478"/>
                </a:lnTo>
                <a:lnTo>
                  <a:pt x="619" y="448"/>
                </a:lnTo>
                <a:lnTo>
                  <a:pt x="604" y="415"/>
                </a:lnTo>
                <a:lnTo>
                  <a:pt x="591" y="382"/>
                </a:lnTo>
                <a:lnTo>
                  <a:pt x="577" y="347"/>
                </a:lnTo>
                <a:lnTo>
                  <a:pt x="566" y="313"/>
                </a:lnTo>
                <a:lnTo>
                  <a:pt x="554" y="279"/>
                </a:lnTo>
                <a:lnTo>
                  <a:pt x="536" y="214"/>
                </a:lnTo>
                <a:lnTo>
                  <a:pt x="536" y="214"/>
                </a:lnTo>
                <a:lnTo>
                  <a:pt x="523" y="216"/>
                </a:lnTo>
                <a:lnTo>
                  <a:pt x="511" y="221"/>
                </a:lnTo>
                <a:lnTo>
                  <a:pt x="489" y="227"/>
                </a:lnTo>
                <a:lnTo>
                  <a:pt x="489" y="227"/>
                </a:lnTo>
                <a:lnTo>
                  <a:pt x="457" y="237"/>
                </a:lnTo>
                <a:lnTo>
                  <a:pt x="432" y="244"/>
                </a:lnTo>
                <a:lnTo>
                  <a:pt x="432" y="244"/>
                </a:lnTo>
                <a:lnTo>
                  <a:pt x="408" y="252"/>
                </a:lnTo>
                <a:lnTo>
                  <a:pt x="385" y="260"/>
                </a:lnTo>
                <a:lnTo>
                  <a:pt x="385" y="260"/>
                </a:lnTo>
                <a:lnTo>
                  <a:pt x="362" y="267"/>
                </a:lnTo>
                <a:lnTo>
                  <a:pt x="339" y="272"/>
                </a:lnTo>
                <a:lnTo>
                  <a:pt x="316" y="276"/>
                </a:lnTo>
                <a:lnTo>
                  <a:pt x="294" y="283"/>
                </a:lnTo>
                <a:lnTo>
                  <a:pt x="294" y="283"/>
                </a:lnTo>
                <a:lnTo>
                  <a:pt x="281" y="289"/>
                </a:lnTo>
                <a:lnTo>
                  <a:pt x="267" y="294"/>
                </a:lnTo>
                <a:lnTo>
                  <a:pt x="240" y="306"/>
                </a:lnTo>
                <a:lnTo>
                  <a:pt x="240" y="306"/>
                </a:lnTo>
                <a:lnTo>
                  <a:pt x="203" y="320"/>
                </a:lnTo>
                <a:lnTo>
                  <a:pt x="166" y="333"/>
                </a:lnTo>
                <a:lnTo>
                  <a:pt x="130" y="347"/>
                </a:lnTo>
                <a:lnTo>
                  <a:pt x="112" y="355"/>
                </a:lnTo>
                <a:lnTo>
                  <a:pt x="94" y="365"/>
                </a:lnTo>
                <a:lnTo>
                  <a:pt x="94" y="365"/>
                </a:lnTo>
                <a:lnTo>
                  <a:pt x="83" y="366"/>
                </a:lnTo>
                <a:lnTo>
                  <a:pt x="74" y="369"/>
                </a:lnTo>
                <a:lnTo>
                  <a:pt x="66" y="374"/>
                </a:lnTo>
                <a:lnTo>
                  <a:pt x="56" y="378"/>
                </a:lnTo>
                <a:lnTo>
                  <a:pt x="37" y="389"/>
                </a:lnTo>
                <a:lnTo>
                  <a:pt x="27" y="393"/>
                </a:lnTo>
                <a:lnTo>
                  <a:pt x="18" y="396"/>
                </a:lnTo>
                <a:lnTo>
                  <a:pt x="18" y="396"/>
                </a:lnTo>
                <a:lnTo>
                  <a:pt x="18" y="455"/>
                </a:lnTo>
                <a:lnTo>
                  <a:pt x="22" y="514"/>
                </a:lnTo>
                <a:lnTo>
                  <a:pt x="29" y="576"/>
                </a:lnTo>
                <a:lnTo>
                  <a:pt x="38" y="640"/>
                </a:lnTo>
                <a:lnTo>
                  <a:pt x="38" y="640"/>
                </a:lnTo>
                <a:lnTo>
                  <a:pt x="44" y="664"/>
                </a:lnTo>
                <a:lnTo>
                  <a:pt x="51" y="689"/>
                </a:lnTo>
                <a:lnTo>
                  <a:pt x="59" y="713"/>
                </a:lnTo>
                <a:lnTo>
                  <a:pt x="61" y="725"/>
                </a:lnTo>
                <a:lnTo>
                  <a:pt x="63" y="739"/>
                </a:lnTo>
                <a:lnTo>
                  <a:pt x="63" y="739"/>
                </a:lnTo>
                <a:lnTo>
                  <a:pt x="68" y="777"/>
                </a:lnTo>
                <a:lnTo>
                  <a:pt x="75" y="815"/>
                </a:lnTo>
                <a:lnTo>
                  <a:pt x="83" y="853"/>
                </a:lnTo>
                <a:lnTo>
                  <a:pt x="94" y="891"/>
                </a:lnTo>
                <a:lnTo>
                  <a:pt x="94" y="891"/>
                </a:lnTo>
                <a:lnTo>
                  <a:pt x="105" y="931"/>
                </a:lnTo>
                <a:lnTo>
                  <a:pt x="115" y="969"/>
                </a:lnTo>
                <a:lnTo>
                  <a:pt x="124" y="1007"/>
                </a:lnTo>
                <a:lnTo>
                  <a:pt x="135" y="1044"/>
                </a:lnTo>
                <a:lnTo>
                  <a:pt x="135" y="1044"/>
                </a:lnTo>
                <a:lnTo>
                  <a:pt x="144" y="1074"/>
                </a:lnTo>
                <a:lnTo>
                  <a:pt x="155" y="1102"/>
                </a:lnTo>
                <a:lnTo>
                  <a:pt x="178" y="1158"/>
                </a:lnTo>
                <a:lnTo>
                  <a:pt x="178" y="1158"/>
                </a:lnTo>
                <a:lnTo>
                  <a:pt x="198" y="1204"/>
                </a:lnTo>
                <a:lnTo>
                  <a:pt x="215" y="1249"/>
                </a:lnTo>
                <a:lnTo>
                  <a:pt x="215" y="1249"/>
                </a:lnTo>
                <a:lnTo>
                  <a:pt x="232" y="1290"/>
                </a:lnTo>
                <a:lnTo>
                  <a:pt x="248" y="1330"/>
                </a:lnTo>
                <a:lnTo>
                  <a:pt x="266" y="1368"/>
                </a:lnTo>
                <a:lnTo>
                  <a:pt x="275" y="1385"/>
                </a:lnTo>
                <a:lnTo>
                  <a:pt x="285" y="1403"/>
                </a:lnTo>
                <a:lnTo>
                  <a:pt x="285" y="1403"/>
                </a:lnTo>
                <a:lnTo>
                  <a:pt x="300" y="1391"/>
                </a:lnTo>
                <a:lnTo>
                  <a:pt x="315" y="1380"/>
                </a:lnTo>
                <a:lnTo>
                  <a:pt x="346" y="1358"/>
                </a:lnTo>
                <a:lnTo>
                  <a:pt x="380" y="1340"/>
                </a:lnTo>
                <a:lnTo>
                  <a:pt x="414" y="1323"/>
                </a:lnTo>
                <a:lnTo>
                  <a:pt x="448" y="1306"/>
                </a:lnTo>
                <a:lnTo>
                  <a:pt x="483" y="1291"/>
                </a:lnTo>
                <a:lnTo>
                  <a:pt x="553" y="1263"/>
                </a:lnTo>
                <a:lnTo>
                  <a:pt x="553" y="1263"/>
                </a:lnTo>
                <a:lnTo>
                  <a:pt x="589" y="1248"/>
                </a:lnTo>
                <a:lnTo>
                  <a:pt x="629" y="1236"/>
                </a:lnTo>
                <a:lnTo>
                  <a:pt x="668" y="1225"/>
                </a:lnTo>
                <a:lnTo>
                  <a:pt x="708" y="1215"/>
                </a:lnTo>
                <a:lnTo>
                  <a:pt x="789" y="1199"/>
                </a:lnTo>
                <a:lnTo>
                  <a:pt x="830" y="1191"/>
                </a:lnTo>
                <a:lnTo>
                  <a:pt x="870" y="1181"/>
                </a:lnTo>
                <a:lnTo>
                  <a:pt x="870" y="1181"/>
                </a:lnTo>
                <a:lnTo>
                  <a:pt x="905" y="1172"/>
                </a:lnTo>
                <a:lnTo>
                  <a:pt x="936" y="1164"/>
                </a:lnTo>
                <a:lnTo>
                  <a:pt x="996" y="1144"/>
                </a:lnTo>
                <a:lnTo>
                  <a:pt x="996" y="1144"/>
                </a:lnTo>
                <a:lnTo>
                  <a:pt x="1062" y="1125"/>
                </a:lnTo>
                <a:lnTo>
                  <a:pt x="1094" y="1116"/>
                </a:lnTo>
                <a:lnTo>
                  <a:pt x="1126" y="1105"/>
                </a:lnTo>
                <a:lnTo>
                  <a:pt x="1126" y="1105"/>
                </a:lnTo>
                <a:lnTo>
                  <a:pt x="1156" y="1093"/>
                </a:lnTo>
                <a:lnTo>
                  <a:pt x="1184" y="1081"/>
                </a:lnTo>
                <a:lnTo>
                  <a:pt x="1214" y="1068"/>
                </a:lnTo>
                <a:lnTo>
                  <a:pt x="1243" y="1059"/>
                </a:lnTo>
                <a:lnTo>
                  <a:pt x="1243" y="1059"/>
                </a:lnTo>
                <a:lnTo>
                  <a:pt x="1249" y="1053"/>
                </a:lnTo>
                <a:lnTo>
                  <a:pt x="1256" y="1048"/>
                </a:lnTo>
                <a:lnTo>
                  <a:pt x="1266" y="1044"/>
                </a:lnTo>
                <a:lnTo>
                  <a:pt x="1274" y="1041"/>
                </a:lnTo>
                <a:lnTo>
                  <a:pt x="1293" y="1034"/>
                </a:lnTo>
                <a:lnTo>
                  <a:pt x="1309" y="1027"/>
                </a:lnTo>
                <a:lnTo>
                  <a:pt x="1309" y="1027"/>
                </a:lnTo>
                <a:lnTo>
                  <a:pt x="1305" y="1017"/>
                </a:lnTo>
                <a:lnTo>
                  <a:pt x="1301" y="1007"/>
                </a:lnTo>
                <a:lnTo>
                  <a:pt x="1296" y="998"/>
                </a:lnTo>
                <a:lnTo>
                  <a:pt x="1290" y="988"/>
                </a:lnTo>
                <a:lnTo>
                  <a:pt x="1278" y="970"/>
                </a:lnTo>
                <a:lnTo>
                  <a:pt x="1266" y="953"/>
                </a:lnTo>
                <a:lnTo>
                  <a:pt x="1266" y="953"/>
                </a:lnTo>
                <a:lnTo>
                  <a:pt x="1240" y="906"/>
                </a:lnTo>
                <a:lnTo>
                  <a:pt x="1228" y="883"/>
                </a:lnTo>
                <a:lnTo>
                  <a:pt x="1217" y="861"/>
                </a:lnTo>
                <a:lnTo>
                  <a:pt x="1217" y="861"/>
                </a:lnTo>
                <a:lnTo>
                  <a:pt x="1195" y="810"/>
                </a:lnTo>
                <a:lnTo>
                  <a:pt x="1173" y="758"/>
                </a:lnTo>
                <a:lnTo>
                  <a:pt x="1154" y="706"/>
                </a:lnTo>
                <a:lnTo>
                  <a:pt x="1136" y="655"/>
                </a:lnTo>
                <a:lnTo>
                  <a:pt x="1136" y="655"/>
                </a:lnTo>
                <a:lnTo>
                  <a:pt x="1119" y="606"/>
                </a:lnTo>
                <a:lnTo>
                  <a:pt x="1111" y="582"/>
                </a:lnTo>
                <a:lnTo>
                  <a:pt x="1104" y="558"/>
                </a:lnTo>
                <a:lnTo>
                  <a:pt x="1104" y="558"/>
                </a:lnTo>
                <a:lnTo>
                  <a:pt x="1097" y="529"/>
                </a:lnTo>
                <a:lnTo>
                  <a:pt x="1093" y="501"/>
                </a:lnTo>
                <a:lnTo>
                  <a:pt x="1083" y="442"/>
                </a:lnTo>
                <a:lnTo>
                  <a:pt x="1083" y="442"/>
                </a:lnTo>
                <a:lnTo>
                  <a:pt x="1073" y="388"/>
                </a:lnTo>
                <a:lnTo>
                  <a:pt x="1062" y="332"/>
                </a:lnTo>
                <a:lnTo>
                  <a:pt x="1062" y="332"/>
                </a:lnTo>
                <a:lnTo>
                  <a:pt x="1058" y="304"/>
                </a:lnTo>
                <a:lnTo>
                  <a:pt x="1055" y="275"/>
                </a:lnTo>
                <a:lnTo>
                  <a:pt x="1051" y="218"/>
                </a:lnTo>
                <a:lnTo>
                  <a:pt x="1049" y="189"/>
                </a:lnTo>
                <a:lnTo>
                  <a:pt x="1045" y="161"/>
                </a:lnTo>
                <a:lnTo>
                  <a:pt x="1040" y="133"/>
                </a:lnTo>
                <a:lnTo>
                  <a:pt x="1033" y="105"/>
                </a:lnTo>
                <a:lnTo>
                  <a:pt x="1033" y="105"/>
                </a:lnTo>
                <a:lnTo>
                  <a:pt x="1029" y="105"/>
                </a:lnTo>
                <a:lnTo>
                  <a:pt x="1029" y="105"/>
                </a:lnTo>
                <a:lnTo>
                  <a:pt x="1014" y="108"/>
                </a:lnTo>
                <a:lnTo>
                  <a:pt x="1003" y="110"/>
                </a:lnTo>
                <a:lnTo>
                  <a:pt x="994" y="112"/>
                </a:lnTo>
                <a:lnTo>
                  <a:pt x="981" y="110"/>
                </a:lnTo>
                <a:lnTo>
                  <a:pt x="981" y="110"/>
                </a:lnTo>
                <a:close/>
                <a:moveTo>
                  <a:pt x="713" y="490"/>
                </a:moveTo>
                <a:lnTo>
                  <a:pt x="713" y="490"/>
                </a:lnTo>
                <a:lnTo>
                  <a:pt x="721" y="489"/>
                </a:lnTo>
                <a:lnTo>
                  <a:pt x="731" y="486"/>
                </a:lnTo>
                <a:lnTo>
                  <a:pt x="738" y="483"/>
                </a:lnTo>
                <a:lnTo>
                  <a:pt x="739" y="480"/>
                </a:lnTo>
                <a:lnTo>
                  <a:pt x="739" y="479"/>
                </a:lnTo>
                <a:lnTo>
                  <a:pt x="739" y="479"/>
                </a:lnTo>
                <a:lnTo>
                  <a:pt x="745" y="475"/>
                </a:lnTo>
                <a:lnTo>
                  <a:pt x="749" y="470"/>
                </a:lnTo>
                <a:lnTo>
                  <a:pt x="753" y="463"/>
                </a:lnTo>
                <a:lnTo>
                  <a:pt x="754" y="456"/>
                </a:lnTo>
                <a:lnTo>
                  <a:pt x="757" y="441"/>
                </a:lnTo>
                <a:lnTo>
                  <a:pt x="757" y="426"/>
                </a:lnTo>
                <a:lnTo>
                  <a:pt x="757" y="426"/>
                </a:lnTo>
                <a:lnTo>
                  <a:pt x="743" y="393"/>
                </a:lnTo>
                <a:lnTo>
                  <a:pt x="732" y="362"/>
                </a:lnTo>
                <a:lnTo>
                  <a:pt x="709" y="298"/>
                </a:lnTo>
                <a:lnTo>
                  <a:pt x="697" y="267"/>
                </a:lnTo>
                <a:lnTo>
                  <a:pt x="683" y="237"/>
                </a:lnTo>
                <a:lnTo>
                  <a:pt x="668" y="210"/>
                </a:lnTo>
                <a:lnTo>
                  <a:pt x="660" y="196"/>
                </a:lnTo>
                <a:lnTo>
                  <a:pt x="651" y="184"/>
                </a:lnTo>
                <a:lnTo>
                  <a:pt x="651" y="184"/>
                </a:lnTo>
                <a:lnTo>
                  <a:pt x="640" y="182"/>
                </a:lnTo>
                <a:lnTo>
                  <a:pt x="632" y="181"/>
                </a:lnTo>
                <a:lnTo>
                  <a:pt x="628" y="181"/>
                </a:lnTo>
                <a:lnTo>
                  <a:pt x="623" y="182"/>
                </a:lnTo>
                <a:lnTo>
                  <a:pt x="621" y="185"/>
                </a:lnTo>
                <a:lnTo>
                  <a:pt x="619" y="188"/>
                </a:lnTo>
                <a:lnTo>
                  <a:pt x="619" y="188"/>
                </a:lnTo>
                <a:lnTo>
                  <a:pt x="622" y="188"/>
                </a:lnTo>
                <a:lnTo>
                  <a:pt x="621" y="189"/>
                </a:lnTo>
                <a:lnTo>
                  <a:pt x="619" y="189"/>
                </a:lnTo>
                <a:lnTo>
                  <a:pt x="619" y="189"/>
                </a:lnTo>
                <a:lnTo>
                  <a:pt x="618" y="206"/>
                </a:lnTo>
                <a:lnTo>
                  <a:pt x="619" y="221"/>
                </a:lnTo>
                <a:lnTo>
                  <a:pt x="623" y="234"/>
                </a:lnTo>
                <a:lnTo>
                  <a:pt x="628" y="246"/>
                </a:lnTo>
                <a:lnTo>
                  <a:pt x="638" y="270"/>
                </a:lnTo>
                <a:lnTo>
                  <a:pt x="644" y="282"/>
                </a:lnTo>
                <a:lnTo>
                  <a:pt x="648" y="295"/>
                </a:lnTo>
                <a:lnTo>
                  <a:pt x="648" y="295"/>
                </a:lnTo>
                <a:lnTo>
                  <a:pt x="653" y="310"/>
                </a:lnTo>
                <a:lnTo>
                  <a:pt x="660" y="324"/>
                </a:lnTo>
                <a:lnTo>
                  <a:pt x="660" y="324"/>
                </a:lnTo>
                <a:lnTo>
                  <a:pt x="662" y="331"/>
                </a:lnTo>
                <a:lnTo>
                  <a:pt x="663" y="338"/>
                </a:lnTo>
                <a:lnTo>
                  <a:pt x="663" y="338"/>
                </a:lnTo>
                <a:lnTo>
                  <a:pt x="668" y="346"/>
                </a:lnTo>
                <a:lnTo>
                  <a:pt x="674" y="353"/>
                </a:lnTo>
                <a:lnTo>
                  <a:pt x="679" y="361"/>
                </a:lnTo>
                <a:lnTo>
                  <a:pt x="685" y="367"/>
                </a:lnTo>
                <a:lnTo>
                  <a:pt x="689" y="376"/>
                </a:lnTo>
                <a:lnTo>
                  <a:pt x="689" y="382"/>
                </a:lnTo>
                <a:lnTo>
                  <a:pt x="689" y="387"/>
                </a:lnTo>
                <a:lnTo>
                  <a:pt x="687" y="391"/>
                </a:lnTo>
                <a:lnTo>
                  <a:pt x="685" y="395"/>
                </a:lnTo>
                <a:lnTo>
                  <a:pt x="681" y="399"/>
                </a:lnTo>
                <a:lnTo>
                  <a:pt x="681" y="399"/>
                </a:lnTo>
                <a:lnTo>
                  <a:pt x="674" y="399"/>
                </a:lnTo>
                <a:lnTo>
                  <a:pt x="668" y="400"/>
                </a:lnTo>
                <a:lnTo>
                  <a:pt x="655" y="403"/>
                </a:lnTo>
                <a:lnTo>
                  <a:pt x="655" y="403"/>
                </a:lnTo>
                <a:lnTo>
                  <a:pt x="660" y="414"/>
                </a:lnTo>
                <a:lnTo>
                  <a:pt x="667" y="426"/>
                </a:lnTo>
                <a:lnTo>
                  <a:pt x="679" y="453"/>
                </a:lnTo>
                <a:lnTo>
                  <a:pt x="686" y="467"/>
                </a:lnTo>
                <a:lnTo>
                  <a:pt x="694" y="478"/>
                </a:lnTo>
                <a:lnTo>
                  <a:pt x="698" y="482"/>
                </a:lnTo>
                <a:lnTo>
                  <a:pt x="704" y="486"/>
                </a:lnTo>
                <a:lnTo>
                  <a:pt x="708" y="489"/>
                </a:lnTo>
                <a:lnTo>
                  <a:pt x="713" y="490"/>
                </a:lnTo>
                <a:lnTo>
                  <a:pt x="713" y="4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4" name="Freeform 109"/>
          <p:cNvSpPr>
            <a:spLocks noEditPoints="1"/>
          </p:cNvSpPr>
          <p:nvPr/>
        </p:nvSpPr>
        <p:spPr bwMode="auto">
          <a:xfrm>
            <a:off x="7790962" y="2481943"/>
            <a:ext cx="3109268" cy="3108026"/>
          </a:xfrm>
          <a:custGeom>
            <a:avLst/>
            <a:gdLst>
              <a:gd name="T0" fmla="*/ 902 w 1331"/>
              <a:gd name="T1" fmla="*/ 102 h 1421"/>
              <a:gd name="T2" fmla="*/ 1018 w 1331"/>
              <a:gd name="T3" fmla="*/ 87 h 1421"/>
              <a:gd name="T4" fmla="*/ 1073 w 1331"/>
              <a:gd name="T5" fmla="*/ 309 h 1421"/>
              <a:gd name="T6" fmla="*/ 1151 w 1331"/>
              <a:gd name="T7" fmla="*/ 651 h 1421"/>
              <a:gd name="T8" fmla="*/ 1330 w 1331"/>
              <a:gd name="T9" fmla="*/ 1025 h 1421"/>
              <a:gd name="T10" fmla="*/ 1215 w 1331"/>
              <a:gd name="T11" fmla="*/ 1090 h 1421"/>
              <a:gd name="T12" fmla="*/ 975 w 1331"/>
              <a:gd name="T13" fmla="*/ 1169 h 1421"/>
              <a:gd name="T14" fmla="*/ 720 w 1331"/>
              <a:gd name="T15" fmla="*/ 1222 h 1421"/>
              <a:gd name="T16" fmla="*/ 377 w 1331"/>
              <a:gd name="T17" fmla="*/ 1355 h 1421"/>
              <a:gd name="T18" fmla="*/ 219 w 1331"/>
              <a:gd name="T19" fmla="*/ 1291 h 1421"/>
              <a:gd name="T20" fmla="*/ 115 w 1331"/>
              <a:gd name="T21" fmla="*/ 1011 h 1421"/>
              <a:gd name="T22" fmla="*/ 51 w 1331"/>
              <a:gd name="T23" fmla="*/ 769 h 1421"/>
              <a:gd name="T24" fmla="*/ 2 w 1331"/>
              <a:gd name="T25" fmla="*/ 426 h 1421"/>
              <a:gd name="T26" fmla="*/ 196 w 1331"/>
              <a:gd name="T27" fmla="*/ 304 h 1421"/>
              <a:gd name="T28" fmla="*/ 475 w 1331"/>
              <a:gd name="T29" fmla="*/ 215 h 1421"/>
              <a:gd name="T30" fmla="*/ 498 w 1331"/>
              <a:gd name="T31" fmla="*/ 105 h 1421"/>
              <a:gd name="T32" fmla="*/ 594 w 1331"/>
              <a:gd name="T33" fmla="*/ 0 h 1421"/>
              <a:gd name="T34" fmla="*/ 702 w 1331"/>
              <a:gd name="T35" fmla="*/ 57 h 1421"/>
              <a:gd name="T36" fmla="*/ 617 w 1331"/>
              <a:gd name="T37" fmla="*/ 259 h 1421"/>
              <a:gd name="T38" fmla="*/ 651 w 1331"/>
              <a:gd name="T39" fmla="*/ 166 h 1421"/>
              <a:gd name="T40" fmla="*/ 772 w 1331"/>
              <a:gd name="T41" fmla="*/ 434 h 1421"/>
              <a:gd name="T42" fmla="*/ 721 w 1331"/>
              <a:gd name="T43" fmla="*/ 504 h 1421"/>
              <a:gd name="T44" fmla="*/ 592 w 1331"/>
              <a:gd name="T45" fmla="*/ 291 h 1421"/>
              <a:gd name="T46" fmla="*/ 588 w 1331"/>
              <a:gd name="T47" fmla="*/ 42 h 1421"/>
              <a:gd name="T48" fmla="*/ 704 w 1331"/>
              <a:gd name="T49" fmla="*/ 133 h 1421"/>
              <a:gd name="T50" fmla="*/ 705 w 1331"/>
              <a:gd name="T51" fmla="*/ 98 h 1421"/>
              <a:gd name="T52" fmla="*/ 599 w 1331"/>
              <a:gd name="T53" fmla="*/ 16 h 1421"/>
              <a:gd name="T54" fmla="*/ 516 w 1331"/>
              <a:gd name="T55" fmla="*/ 109 h 1421"/>
              <a:gd name="T56" fmla="*/ 564 w 1331"/>
              <a:gd name="T57" fmla="*/ 271 h 1421"/>
              <a:gd name="T58" fmla="*/ 683 w 1331"/>
              <a:gd name="T59" fmla="*/ 517 h 1421"/>
              <a:gd name="T60" fmla="*/ 762 w 1331"/>
              <a:gd name="T61" fmla="*/ 514 h 1421"/>
              <a:gd name="T62" fmla="*/ 777 w 1331"/>
              <a:gd name="T63" fmla="*/ 373 h 1421"/>
              <a:gd name="T64" fmla="*/ 678 w 1331"/>
              <a:gd name="T65" fmla="*/ 152 h 1421"/>
              <a:gd name="T66" fmla="*/ 584 w 1331"/>
              <a:gd name="T67" fmla="*/ 185 h 1421"/>
              <a:gd name="T68" fmla="*/ 649 w 1331"/>
              <a:gd name="T69" fmla="*/ 370 h 1421"/>
              <a:gd name="T70" fmla="*/ 678 w 1331"/>
              <a:gd name="T71" fmla="*/ 110 h 1421"/>
              <a:gd name="T72" fmla="*/ 581 w 1331"/>
              <a:gd name="T73" fmla="*/ 64 h 1421"/>
              <a:gd name="T74" fmla="*/ 555 w 1331"/>
              <a:gd name="T75" fmla="*/ 143 h 1421"/>
              <a:gd name="T76" fmla="*/ 643 w 1331"/>
              <a:gd name="T77" fmla="*/ 127 h 1421"/>
              <a:gd name="T78" fmla="*/ 981 w 1331"/>
              <a:gd name="T79" fmla="*/ 110 h 1421"/>
              <a:gd name="T80" fmla="*/ 856 w 1331"/>
              <a:gd name="T81" fmla="*/ 131 h 1421"/>
              <a:gd name="T82" fmla="*/ 736 w 1331"/>
              <a:gd name="T83" fmla="*/ 231 h 1421"/>
              <a:gd name="T84" fmla="*/ 799 w 1331"/>
              <a:gd name="T85" fmla="*/ 516 h 1421"/>
              <a:gd name="T86" fmla="*/ 679 w 1331"/>
              <a:gd name="T87" fmla="*/ 529 h 1421"/>
              <a:gd name="T88" fmla="*/ 536 w 1331"/>
              <a:gd name="T89" fmla="*/ 214 h 1421"/>
              <a:gd name="T90" fmla="*/ 339 w 1331"/>
              <a:gd name="T91" fmla="*/ 272 h 1421"/>
              <a:gd name="T92" fmla="*/ 94 w 1331"/>
              <a:gd name="T93" fmla="*/ 365 h 1421"/>
              <a:gd name="T94" fmla="*/ 38 w 1331"/>
              <a:gd name="T95" fmla="*/ 640 h 1421"/>
              <a:gd name="T96" fmla="*/ 115 w 1331"/>
              <a:gd name="T97" fmla="*/ 969 h 1421"/>
              <a:gd name="T98" fmla="*/ 266 w 1331"/>
              <a:gd name="T99" fmla="*/ 1368 h 1421"/>
              <a:gd name="T100" fmla="*/ 589 w 1331"/>
              <a:gd name="T101" fmla="*/ 1248 h 1421"/>
              <a:gd name="T102" fmla="*/ 1094 w 1331"/>
              <a:gd name="T103" fmla="*/ 1116 h 1421"/>
              <a:gd name="T104" fmla="*/ 1309 w 1331"/>
              <a:gd name="T105" fmla="*/ 1027 h 1421"/>
              <a:gd name="T106" fmla="*/ 1195 w 1331"/>
              <a:gd name="T107" fmla="*/ 810 h 1421"/>
              <a:gd name="T108" fmla="*/ 1073 w 1331"/>
              <a:gd name="T109" fmla="*/ 388 h 1421"/>
              <a:gd name="T110" fmla="*/ 1014 w 1331"/>
              <a:gd name="T111" fmla="*/ 108 h 1421"/>
              <a:gd name="T112" fmla="*/ 745 w 1331"/>
              <a:gd name="T113" fmla="*/ 475 h 1421"/>
              <a:gd name="T114" fmla="*/ 660 w 1331"/>
              <a:gd name="T115" fmla="*/ 196 h 1421"/>
              <a:gd name="T116" fmla="*/ 619 w 1331"/>
              <a:gd name="T117" fmla="*/ 189 h 1421"/>
              <a:gd name="T118" fmla="*/ 663 w 1331"/>
              <a:gd name="T119" fmla="*/ 338 h 1421"/>
              <a:gd name="T120" fmla="*/ 674 w 1331"/>
              <a:gd name="T121" fmla="*/ 399 h 1421"/>
              <a:gd name="T122" fmla="*/ 713 w 1331"/>
              <a:gd name="T123" fmla="*/ 490 h 1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31" h="1421">
                <a:moveTo>
                  <a:pt x="739" y="139"/>
                </a:moveTo>
                <a:lnTo>
                  <a:pt x="739" y="139"/>
                </a:lnTo>
                <a:lnTo>
                  <a:pt x="766" y="132"/>
                </a:lnTo>
                <a:lnTo>
                  <a:pt x="796" y="125"/>
                </a:lnTo>
                <a:lnTo>
                  <a:pt x="855" y="109"/>
                </a:lnTo>
                <a:lnTo>
                  <a:pt x="855" y="109"/>
                </a:lnTo>
                <a:lnTo>
                  <a:pt x="863" y="108"/>
                </a:lnTo>
                <a:lnTo>
                  <a:pt x="871" y="108"/>
                </a:lnTo>
                <a:lnTo>
                  <a:pt x="879" y="108"/>
                </a:lnTo>
                <a:lnTo>
                  <a:pt x="889" y="106"/>
                </a:lnTo>
                <a:lnTo>
                  <a:pt x="889" y="106"/>
                </a:lnTo>
                <a:lnTo>
                  <a:pt x="896" y="105"/>
                </a:lnTo>
                <a:lnTo>
                  <a:pt x="902" y="102"/>
                </a:lnTo>
                <a:lnTo>
                  <a:pt x="902" y="102"/>
                </a:lnTo>
                <a:lnTo>
                  <a:pt x="911" y="101"/>
                </a:lnTo>
                <a:lnTo>
                  <a:pt x="920" y="101"/>
                </a:lnTo>
                <a:lnTo>
                  <a:pt x="928" y="102"/>
                </a:lnTo>
                <a:lnTo>
                  <a:pt x="936" y="102"/>
                </a:lnTo>
                <a:lnTo>
                  <a:pt x="936" y="102"/>
                </a:lnTo>
                <a:lnTo>
                  <a:pt x="949" y="99"/>
                </a:lnTo>
                <a:lnTo>
                  <a:pt x="962" y="95"/>
                </a:lnTo>
                <a:lnTo>
                  <a:pt x="976" y="91"/>
                </a:lnTo>
                <a:lnTo>
                  <a:pt x="988" y="89"/>
                </a:lnTo>
                <a:lnTo>
                  <a:pt x="988" y="89"/>
                </a:lnTo>
                <a:lnTo>
                  <a:pt x="1003" y="87"/>
                </a:lnTo>
                <a:lnTo>
                  <a:pt x="1018" y="87"/>
                </a:lnTo>
                <a:lnTo>
                  <a:pt x="1034" y="89"/>
                </a:lnTo>
                <a:lnTo>
                  <a:pt x="1049" y="91"/>
                </a:lnTo>
                <a:lnTo>
                  <a:pt x="1049" y="91"/>
                </a:lnTo>
                <a:lnTo>
                  <a:pt x="1056" y="125"/>
                </a:lnTo>
                <a:lnTo>
                  <a:pt x="1062" y="162"/>
                </a:lnTo>
                <a:lnTo>
                  <a:pt x="1064" y="180"/>
                </a:lnTo>
                <a:lnTo>
                  <a:pt x="1066" y="197"/>
                </a:lnTo>
                <a:lnTo>
                  <a:pt x="1066" y="212"/>
                </a:lnTo>
                <a:lnTo>
                  <a:pt x="1064" y="226"/>
                </a:lnTo>
                <a:lnTo>
                  <a:pt x="1064" y="226"/>
                </a:lnTo>
                <a:lnTo>
                  <a:pt x="1068" y="260"/>
                </a:lnTo>
                <a:lnTo>
                  <a:pt x="1071" y="293"/>
                </a:lnTo>
                <a:lnTo>
                  <a:pt x="1073" y="309"/>
                </a:lnTo>
                <a:lnTo>
                  <a:pt x="1074" y="324"/>
                </a:lnTo>
                <a:lnTo>
                  <a:pt x="1078" y="338"/>
                </a:lnTo>
                <a:lnTo>
                  <a:pt x="1082" y="351"/>
                </a:lnTo>
                <a:lnTo>
                  <a:pt x="1082" y="351"/>
                </a:lnTo>
                <a:lnTo>
                  <a:pt x="1094" y="429"/>
                </a:lnTo>
                <a:lnTo>
                  <a:pt x="1107" y="506"/>
                </a:lnTo>
                <a:lnTo>
                  <a:pt x="1107" y="506"/>
                </a:lnTo>
                <a:lnTo>
                  <a:pt x="1111" y="527"/>
                </a:lnTo>
                <a:lnTo>
                  <a:pt x="1115" y="546"/>
                </a:lnTo>
                <a:lnTo>
                  <a:pt x="1126" y="582"/>
                </a:lnTo>
                <a:lnTo>
                  <a:pt x="1138" y="617"/>
                </a:lnTo>
                <a:lnTo>
                  <a:pt x="1151" y="651"/>
                </a:lnTo>
                <a:lnTo>
                  <a:pt x="1151" y="651"/>
                </a:lnTo>
                <a:lnTo>
                  <a:pt x="1181" y="735"/>
                </a:lnTo>
                <a:lnTo>
                  <a:pt x="1196" y="776"/>
                </a:lnTo>
                <a:lnTo>
                  <a:pt x="1214" y="815"/>
                </a:lnTo>
                <a:lnTo>
                  <a:pt x="1214" y="815"/>
                </a:lnTo>
                <a:lnTo>
                  <a:pt x="1226" y="840"/>
                </a:lnTo>
                <a:lnTo>
                  <a:pt x="1240" y="864"/>
                </a:lnTo>
                <a:lnTo>
                  <a:pt x="1268" y="913"/>
                </a:lnTo>
                <a:lnTo>
                  <a:pt x="1296" y="962"/>
                </a:lnTo>
                <a:lnTo>
                  <a:pt x="1309" y="988"/>
                </a:lnTo>
                <a:lnTo>
                  <a:pt x="1320" y="1014"/>
                </a:lnTo>
                <a:lnTo>
                  <a:pt x="1320" y="1014"/>
                </a:lnTo>
                <a:lnTo>
                  <a:pt x="1326" y="1019"/>
                </a:lnTo>
                <a:lnTo>
                  <a:pt x="1330" y="1025"/>
                </a:lnTo>
                <a:lnTo>
                  <a:pt x="1331" y="1032"/>
                </a:lnTo>
                <a:lnTo>
                  <a:pt x="1330" y="1036"/>
                </a:lnTo>
                <a:lnTo>
                  <a:pt x="1330" y="1038"/>
                </a:lnTo>
                <a:lnTo>
                  <a:pt x="1330" y="1038"/>
                </a:lnTo>
                <a:lnTo>
                  <a:pt x="1326" y="1042"/>
                </a:lnTo>
                <a:lnTo>
                  <a:pt x="1322" y="1045"/>
                </a:lnTo>
                <a:lnTo>
                  <a:pt x="1309" y="1049"/>
                </a:lnTo>
                <a:lnTo>
                  <a:pt x="1309" y="1049"/>
                </a:lnTo>
                <a:lnTo>
                  <a:pt x="1289" y="1060"/>
                </a:lnTo>
                <a:lnTo>
                  <a:pt x="1277" y="1066"/>
                </a:lnTo>
                <a:lnTo>
                  <a:pt x="1264" y="1071"/>
                </a:lnTo>
                <a:lnTo>
                  <a:pt x="1264" y="1071"/>
                </a:lnTo>
                <a:lnTo>
                  <a:pt x="1215" y="1090"/>
                </a:lnTo>
                <a:lnTo>
                  <a:pt x="1194" y="1100"/>
                </a:lnTo>
                <a:lnTo>
                  <a:pt x="1173" y="1110"/>
                </a:lnTo>
                <a:lnTo>
                  <a:pt x="1173" y="1110"/>
                </a:lnTo>
                <a:lnTo>
                  <a:pt x="1162" y="1115"/>
                </a:lnTo>
                <a:lnTo>
                  <a:pt x="1149" y="1119"/>
                </a:lnTo>
                <a:lnTo>
                  <a:pt x="1136" y="1124"/>
                </a:lnTo>
                <a:lnTo>
                  <a:pt x="1131" y="1127"/>
                </a:lnTo>
                <a:lnTo>
                  <a:pt x="1127" y="1131"/>
                </a:lnTo>
                <a:lnTo>
                  <a:pt x="1127" y="1131"/>
                </a:lnTo>
                <a:lnTo>
                  <a:pt x="1105" y="1134"/>
                </a:lnTo>
                <a:lnTo>
                  <a:pt x="1081" y="1139"/>
                </a:lnTo>
                <a:lnTo>
                  <a:pt x="1028" y="1154"/>
                </a:lnTo>
                <a:lnTo>
                  <a:pt x="975" y="1169"/>
                </a:lnTo>
                <a:lnTo>
                  <a:pt x="923" y="1183"/>
                </a:lnTo>
                <a:lnTo>
                  <a:pt x="923" y="1183"/>
                </a:lnTo>
                <a:lnTo>
                  <a:pt x="920" y="1184"/>
                </a:lnTo>
                <a:lnTo>
                  <a:pt x="919" y="1185"/>
                </a:lnTo>
                <a:lnTo>
                  <a:pt x="917" y="1188"/>
                </a:lnTo>
                <a:lnTo>
                  <a:pt x="916" y="1189"/>
                </a:lnTo>
                <a:lnTo>
                  <a:pt x="916" y="1189"/>
                </a:lnTo>
                <a:lnTo>
                  <a:pt x="902" y="1189"/>
                </a:lnTo>
                <a:lnTo>
                  <a:pt x="887" y="1192"/>
                </a:lnTo>
                <a:lnTo>
                  <a:pt x="858" y="1198"/>
                </a:lnTo>
                <a:lnTo>
                  <a:pt x="858" y="1198"/>
                </a:lnTo>
                <a:lnTo>
                  <a:pt x="789" y="1210"/>
                </a:lnTo>
                <a:lnTo>
                  <a:pt x="720" y="1222"/>
                </a:lnTo>
                <a:lnTo>
                  <a:pt x="685" y="1230"/>
                </a:lnTo>
                <a:lnTo>
                  <a:pt x="651" y="1238"/>
                </a:lnTo>
                <a:lnTo>
                  <a:pt x="618" y="1249"/>
                </a:lnTo>
                <a:lnTo>
                  <a:pt x="585" y="1263"/>
                </a:lnTo>
                <a:lnTo>
                  <a:pt x="585" y="1263"/>
                </a:lnTo>
                <a:lnTo>
                  <a:pt x="540" y="1281"/>
                </a:lnTo>
                <a:lnTo>
                  <a:pt x="497" y="1298"/>
                </a:lnTo>
                <a:lnTo>
                  <a:pt x="455" y="1315"/>
                </a:lnTo>
                <a:lnTo>
                  <a:pt x="434" y="1324"/>
                </a:lnTo>
                <a:lnTo>
                  <a:pt x="414" y="1334"/>
                </a:lnTo>
                <a:lnTo>
                  <a:pt x="414" y="1334"/>
                </a:lnTo>
                <a:lnTo>
                  <a:pt x="395" y="1345"/>
                </a:lnTo>
                <a:lnTo>
                  <a:pt x="377" y="1355"/>
                </a:lnTo>
                <a:lnTo>
                  <a:pt x="343" y="1377"/>
                </a:lnTo>
                <a:lnTo>
                  <a:pt x="309" y="1400"/>
                </a:lnTo>
                <a:lnTo>
                  <a:pt x="276" y="1421"/>
                </a:lnTo>
                <a:lnTo>
                  <a:pt x="276" y="1421"/>
                </a:lnTo>
                <a:lnTo>
                  <a:pt x="270" y="1411"/>
                </a:lnTo>
                <a:lnTo>
                  <a:pt x="266" y="1400"/>
                </a:lnTo>
                <a:lnTo>
                  <a:pt x="256" y="1377"/>
                </a:lnTo>
                <a:lnTo>
                  <a:pt x="256" y="1377"/>
                </a:lnTo>
                <a:lnTo>
                  <a:pt x="242" y="1349"/>
                </a:lnTo>
                <a:lnTo>
                  <a:pt x="227" y="1319"/>
                </a:lnTo>
                <a:lnTo>
                  <a:pt x="227" y="1319"/>
                </a:lnTo>
                <a:lnTo>
                  <a:pt x="223" y="1305"/>
                </a:lnTo>
                <a:lnTo>
                  <a:pt x="219" y="1291"/>
                </a:lnTo>
                <a:lnTo>
                  <a:pt x="219" y="1291"/>
                </a:lnTo>
                <a:lnTo>
                  <a:pt x="185" y="1206"/>
                </a:lnTo>
                <a:lnTo>
                  <a:pt x="149" y="1115"/>
                </a:lnTo>
                <a:lnTo>
                  <a:pt x="149" y="1115"/>
                </a:lnTo>
                <a:lnTo>
                  <a:pt x="142" y="1102"/>
                </a:lnTo>
                <a:lnTo>
                  <a:pt x="136" y="1091"/>
                </a:lnTo>
                <a:lnTo>
                  <a:pt x="136" y="1091"/>
                </a:lnTo>
                <a:lnTo>
                  <a:pt x="135" y="1087"/>
                </a:lnTo>
                <a:lnTo>
                  <a:pt x="135" y="1082"/>
                </a:lnTo>
                <a:lnTo>
                  <a:pt x="135" y="1078"/>
                </a:lnTo>
                <a:lnTo>
                  <a:pt x="135" y="1072"/>
                </a:lnTo>
                <a:lnTo>
                  <a:pt x="135" y="1072"/>
                </a:lnTo>
                <a:lnTo>
                  <a:pt x="115" y="1011"/>
                </a:lnTo>
                <a:lnTo>
                  <a:pt x="95" y="949"/>
                </a:lnTo>
                <a:lnTo>
                  <a:pt x="95" y="949"/>
                </a:lnTo>
                <a:lnTo>
                  <a:pt x="75" y="882"/>
                </a:lnTo>
                <a:lnTo>
                  <a:pt x="75" y="882"/>
                </a:lnTo>
                <a:lnTo>
                  <a:pt x="70" y="863"/>
                </a:lnTo>
                <a:lnTo>
                  <a:pt x="63" y="845"/>
                </a:lnTo>
                <a:lnTo>
                  <a:pt x="63" y="845"/>
                </a:lnTo>
                <a:lnTo>
                  <a:pt x="61" y="836"/>
                </a:lnTo>
                <a:lnTo>
                  <a:pt x="60" y="825"/>
                </a:lnTo>
                <a:lnTo>
                  <a:pt x="60" y="814"/>
                </a:lnTo>
                <a:lnTo>
                  <a:pt x="59" y="803"/>
                </a:lnTo>
                <a:lnTo>
                  <a:pt x="59" y="803"/>
                </a:lnTo>
                <a:lnTo>
                  <a:pt x="51" y="769"/>
                </a:lnTo>
                <a:lnTo>
                  <a:pt x="42" y="735"/>
                </a:lnTo>
                <a:lnTo>
                  <a:pt x="34" y="701"/>
                </a:lnTo>
                <a:lnTo>
                  <a:pt x="27" y="666"/>
                </a:lnTo>
                <a:lnTo>
                  <a:pt x="27" y="666"/>
                </a:lnTo>
                <a:lnTo>
                  <a:pt x="22" y="629"/>
                </a:lnTo>
                <a:lnTo>
                  <a:pt x="18" y="589"/>
                </a:lnTo>
                <a:lnTo>
                  <a:pt x="18" y="589"/>
                </a:lnTo>
                <a:lnTo>
                  <a:pt x="10" y="527"/>
                </a:lnTo>
                <a:lnTo>
                  <a:pt x="7" y="495"/>
                </a:lnTo>
                <a:lnTo>
                  <a:pt x="6" y="464"/>
                </a:lnTo>
                <a:lnTo>
                  <a:pt x="6" y="464"/>
                </a:lnTo>
                <a:lnTo>
                  <a:pt x="4" y="445"/>
                </a:lnTo>
                <a:lnTo>
                  <a:pt x="2" y="426"/>
                </a:lnTo>
                <a:lnTo>
                  <a:pt x="0" y="407"/>
                </a:lnTo>
                <a:lnTo>
                  <a:pt x="0" y="399"/>
                </a:lnTo>
                <a:lnTo>
                  <a:pt x="2" y="389"/>
                </a:lnTo>
                <a:lnTo>
                  <a:pt x="2" y="389"/>
                </a:lnTo>
                <a:lnTo>
                  <a:pt x="41" y="372"/>
                </a:lnTo>
                <a:lnTo>
                  <a:pt x="83" y="351"/>
                </a:lnTo>
                <a:lnTo>
                  <a:pt x="105" y="340"/>
                </a:lnTo>
                <a:lnTo>
                  <a:pt x="128" y="331"/>
                </a:lnTo>
                <a:lnTo>
                  <a:pt x="151" y="323"/>
                </a:lnTo>
                <a:lnTo>
                  <a:pt x="174" y="316"/>
                </a:lnTo>
                <a:lnTo>
                  <a:pt x="174" y="316"/>
                </a:lnTo>
                <a:lnTo>
                  <a:pt x="185" y="309"/>
                </a:lnTo>
                <a:lnTo>
                  <a:pt x="196" y="304"/>
                </a:lnTo>
                <a:lnTo>
                  <a:pt x="208" y="301"/>
                </a:lnTo>
                <a:lnTo>
                  <a:pt x="219" y="298"/>
                </a:lnTo>
                <a:lnTo>
                  <a:pt x="219" y="298"/>
                </a:lnTo>
                <a:lnTo>
                  <a:pt x="236" y="290"/>
                </a:lnTo>
                <a:lnTo>
                  <a:pt x="252" y="283"/>
                </a:lnTo>
                <a:lnTo>
                  <a:pt x="286" y="271"/>
                </a:lnTo>
                <a:lnTo>
                  <a:pt x="323" y="260"/>
                </a:lnTo>
                <a:lnTo>
                  <a:pt x="359" y="250"/>
                </a:lnTo>
                <a:lnTo>
                  <a:pt x="359" y="250"/>
                </a:lnTo>
                <a:lnTo>
                  <a:pt x="393" y="241"/>
                </a:lnTo>
                <a:lnTo>
                  <a:pt x="428" y="229"/>
                </a:lnTo>
                <a:lnTo>
                  <a:pt x="460" y="219"/>
                </a:lnTo>
                <a:lnTo>
                  <a:pt x="475" y="215"/>
                </a:lnTo>
                <a:lnTo>
                  <a:pt x="490" y="214"/>
                </a:lnTo>
                <a:lnTo>
                  <a:pt x="490" y="214"/>
                </a:lnTo>
                <a:lnTo>
                  <a:pt x="500" y="210"/>
                </a:lnTo>
                <a:lnTo>
                  <a:pt x="509" y="206"/>
                </a:lnTo>
                <a:lnTo>
                  <a:pt x="531" y="200"/>
                </a:lnTo>
                <a:lnTo>
                  <a:pt x="531" y="200"/>
                </a:lnTo>
                <a:lnTo>
                  <a:pt x="528" y="189"/>
                </a:lnTo>
                <a:lnTo>
                  <a:pt x="524" y="178"/>
                </a:lnTo>
                <a:lnTo>
                  <a:pt x="513" y="154"/>
                </a:lnTo>
                <a:lnTo>
                  <a:pt x="504" y="128"/>
                </a:lnTo>
                <a:lnTo>
                  <a:pt x="501" y="117"/>
                </a:lnTo>
                <a:lnTo>
                  <a:pt x="498" y="105"/>
                </a:lnTo>
                <a:lnTo>
                  <a:pt x="498" y="105"/>
                </a:lnTo>
                <a:lnTo>
                  <a:pt x="498" y="93"/>
                </a:lnTo>
                <a:lnTo>
                  <a:pt x="501" y="82"/>
                </a:lnTo>
                <a:lnTo>
                  <a:pt x="504" y="71"/>
                </a:lnTo>
                <a:lnTo>
                  <a:pt x="508" y="60"/>
                </a:lnTo>
                <a:lnTo>
                  <a:pt x="520" y="41"/>
                </a:lnTo>
                <a:lnTo>
                  <a:pt x="532" y="20"/>
                </a:lnTo>
                <a:lnTo>
                  <a:pt x="532" y="20"/>
                </a:lnTo>
                <a:lnTo>
                  <a:pt x="539" y="19"/>
                </a:lnTo>
                <a:lnTo>
                  <a:pt x="547" y="16"/>
                </a:lnTo>
                <a:lnTo>
                  <a:pt x="561" y="11"/>
                </a:lnTo>
                <a:lnTo>
                  <a:pt x="577" y="4"/>
                </a:lnTo>
                <a:lnTo>
                  <a:pt x="585" y="1"/>
                </a:lnTo>
                <a:lnTo>
                  <a:pt x="594" y="0"/>
                </a:lnTo>
                <a:lnTo>
                  <a:pt x="594" y="0"/>
                </a:lnTo>
                <a:lnTo>
                  <a:pt x="604" y="0"/>
                </a:lnTo>
                <a:lnTo>
                  <a:pt x="614" y="0"/>
                </a:lnTo>
                <a:lnTo>
                  <a:pt x="622" y="1"/>
                </a:lnTo>
                <a:lnTo>
                  <a:pt x="632" y="4"/>
                </a:lnTo>
                <a:lnTo>
                  <a:pt x="648" y="10"/>
                </a:lnTo>
                <a:lnTo>
                  <a:pt x="667" y="16"/>
                </a:lnTo>
                <a:lnTo>
                  <a:pt x="667" y="16"/>
                </a:lnTo>
                <a:lnTo>
                  <a:pt x="674" y="27"/>
                </a:lnTo>
                <a:lnTo>
                  <a:pt x="683" y="37"/>
                </a:lnTo>
                <a:lnTo>
                  <a:pt x="693" y="46"/>
                </a:lnTo>
                <a:lnTo>
                  <a:pt x="702" y="57"/>
                </a:lnTo>
                <a:lnTo>
                  <a:pt x="702" y="57"/>
                </a:lnTo>
                <a:lnTo>
                  <a:pt x="708" y="67"/>
                </a:lnTo>
                <a:lnTo>
                  <a:pt x="712" y="78"/>
                </a:lnTo>
                <a:lnTo>
                  <a:pt x="720" y="98"/>
                </a:lnTo>
                <a:lnTo>
                  <a:pt x="728" y="120"/>
                </a:lnTo>
                <a:lnTo>
                  <a:pt x="734" y="129"/>
                </a:lnTo>
                <a:lnTo>
                  <a:pt x="739" y="139"/>
                </a:lnTo>
                <a:lnTo>
                  <a:pt x="739" y="139"/>
                </a:lnTo>
                <a:close/>
                <a:moveTo>
                  <a:pt x="653" y="343"/>
                </a:moveTo>
                <a:lnTo>
                  <a:pt x="653" y="343"/>
                </a:lnTo>
                <a:lnTo>
                  <a:pt x="640" y="313"/>
                </a:lnTo>
                <a:lnTo>
                  <a:pt x="626" y="282"/>
                </a:lnTo>
                <a:lnTo>
                  <a:pt x="626" y="282"/>
                </a:lnTo>
                <a:lnTo>
                  <a:pt x="617" y="259"/>
                </a:lnTo>
                <a:lnTo>
                  <a:pt x="608" y="234"/>
                </a:lnTo>
                <a:lnTo>
                  <a:pt x="606" y="222"/>
                </a:lnTo>
                <a:lnTo>
                  <a:pt x="604" y="208"/>
                </a:lnTo>
                <a:lnTo>
                  <a:pt x="603" y="196"/>
                </a:lnTo>
                <a:lnTo>
                  <a:pt x="604" y="184"/>
                </a:lnTo>
                <a:lnTo>
                  <a:pt x="604" y="184"/>
                </a:lnTo>
                <a:lnTo>
                  <a:pt x="608" y="177"/>
                </a:lnTo>
                <a:lnTo>
                  <a:pt x="614" y="173"/>
                </a:lnTo>
                <a:lnTo>
                  <a:pt x="619" y="169"/>
                </a:lnTo>
                <a:lnTo>
                  <a:pt x="626" y="166"/>
                </a:lnTo>
                <a:lnTo>
                  <a:pt x="634" y="165"/>
                </a:lnTo>
                <a:lnTo>
                  <a:pt x="641" y="165"/>
                </a:lnTo>
                <a:lnTo>
                  <a:pt x="651" y="166"/>
                </a:lnTo>
                <a:lnTo>
                  <a:pt x="660" y="167"/>
                </a:lnTo>
                <a:lnTo>
                  <a:pt x="660" y="167"/>
                </a:lnTo>
                <a:lnTo>
                  <a:pt x="671" y="184"/>
                </a:lnTo>
                <a:lnTo>
                  <a:pt x="682" y="204"/>
                </a:lnTo>
                <a:lnTo>
                  <a:pt x="693" y="225"/>
                </a:lnTo>
                <a:lnTo>
                  <a:pt x="704" y="248"/>
                </a:lnTo>
                <a:lnTo>
                  <a:pt x="724" y="295"/>
                </a:lnTo>
                <a:lnTo>
                  <a:pt x="740" y="340"/>
                </a:lnTo>
                <a:lnTo>
                  <a:pt x="740" y="340"/>
                </a:lnTo>
                <a:lnTo>
                  <a:pt x="754" y="376"/>
                </a:lnTo>
                <a:lnTo>
                  <a:pt x="761" y="395"/>
                </a:lnTo>
                <a:lnTo>
                  <a:pt x="768" y="415"/>
                </a:lnTo>
                <a:lnTo>
                  <a:pt x="772" y="434"/>
                </a:lnTo>
                <a:lnTo>
                  <a:pt x="772" y="444"/>
                </a:lnTo>
                <a:lnTo>
                  <a:pt x="772" y="453"/>
                </a:lnTo>
                <a:lnTo>
                  <a:pt x="772" y="461"/>
                </a:lnTo>
                <a:lnTo>
                  <a:pt x="769" y="470"/>
                </a:lnTo>
                <a:lnTo>
                  <a:pt x="766" y="476"/>
                </a:lnTo>
                <a:lnTo>
                  <a:pt x="761" y="483"/>
                </a:lnTo>
                <a:lnTo>
                  <a:pt x="761" y="483"/>
                </a:lnTo>
                <a:lnTo>
                  <a:pt x="749" y="494"/>
                </a:lnTo>
                <a:lnTo>
                  <a:pt x="739" y="499"/>
                </a:lnTo>
                <a:lnTo>
                  <a:pt x="735" y="502"/>
                </a:lnTo>
                <a:lnTo>
                  <a:pt x="731" y="504"/>
                </a:lnTo>
                <a:lnTo>
                  <a:pt x="731" y="504"/>
                </a:lnTo>
                <a:lnTo>
                  <a:pt x="721" y="504"/>
                </a:lnTo>
                <a:lnTo>
                  <a:pt x="709" y="502"/>
                </a:lnTo>
                <a:lnTo>
                  <a:pt x="697" y="499"/>
                </a:lnTo>
                <a:lnTo>
                  <a:pt x="689" y="495"/>
                </a:lnTo>
                <a:lnTo>
                  <a:pt x="689" y="495"/>
                </a:lnTo>
                <a:lnTo>
                  <a:pt x="685" y="490"/>
                </a:lnTo>
                <a:lnTo>
                  <a:pt x="681" y="483"/>
                </a:lnTo>
                <a:lnTo>
                  <a:pt x="678" y="478"/>
                </a:lnTo>
                <a:lnTo>
                  <a:pt x="675" y="475"/>
                </a:lnTo>
                <a:lnTo>
                  <a:pt x="674" y="472"/>
                </a:lnTo>
                <a:lnTo>
                  <a:pt x="674" y="472"/>
                </a:lnTo>
                <a:lnTo>
                  <a:pt x="632" y="382"/>
                </a:lnTo>
                <a:lnTo>
                  <a:pt x="611" y="338"/>
                </a:lnTo>
                <a:lnTo>
                  <a:pt x="592" y="291"/>
                </a:lnTo>
                <a:lnTo>
                  <a:pt x="574" y="244"/>
                </a:lnTo>
                <a:lnTo>
                  <a:pt x="558" y="195"/>
                </a:lnTo>
                <a:lnTo>
                  <a:pt x="551" y="169"/>
                </a:lnTo>
                <a:lnTo>
                  <a:pt x="546" y="142"/>
                </a:lnTo>
                <a:lnTo>
                  <a:pt x="540" y="114"/>
                </a:lnTo>
                <a:lnTo>
                  <a:pt x="536" y="84"/>
                </a:lnTo>
                <a:lnTo>
                  <a:pt x="536" y="84"/>
                </a:lnTo>
                <a:lnTo>
                  <a:pt x="540" y="78"/>
                </a:lnTo>
                <a:lnTo>
                  <a:pt x="546" y="71"/>
                </a:lnTo>
                <a:lnTo>
                  <a:pt x="558" y="60"/>
                </a:lnTo>
                <a:lnTo>
                  <a:pt x="573" y="50"/>
                </a:lnTo>
                <a:lnTo>
                  <a:pt x="588" y="42"/>
                </a:lnTo>
                <a:lnTo>
                  <a:pt x="588" y="42"/>
                </a:lnTo>
                <a:lnTo>
                  <a:pt x="598" y="42"/>
                </a:lnTo>
                <a:lnTo>
                  <a:pt x="607" y="42"/>
                </a:lnTo>
                <a:lnTo>
                  <a:pt x="625" y="46"/>
                </a:lnTo>
                <a:lnTo>
                  <a:pt x="641" y="52"/>
                </a:lnTo>
                <a:lnTo>
                  <a:pt x="656" y="57"/>
                </a:lnTo>
                <a:lnTo>
                  <a:pt x="656" y="57"/>
                </a:lnTo>
                <a:lnTo>
                  <a:pt x="666" y="71"/>
                </a:lnTo>
                <a:lnTo>
                  <a:pt x="677" y="84"/>
                </a:lnTo>
                <a:lnTo>
                  <a:pt x="686" y="98"/>
                </a:lnTo>
                <a:lnTo>
                  <a:pt x="696" y="112"/>
                </a:lnTo>
                <a:lnTo>
                  <a:pt x="696" y="112"/>
                </a:lnTo>
                <a:lnTo>
                  <a:pt x="700" y="123"/>
                </a:lnTo>
                <a:lnTo>
                  <a:pt x="704" y="133"/>
                </a:lnTo>
                <a:lnTo>
                  <a:pt x="708" y="144"/>
                </a:lnTo>
                <a:lnTo>
                  <a:pt x="712" y="148"/>
                </a:lnTo>
                <a:lnTo>
                  <a:pt x="716" y="152"/>
                </a:lnTo>
                <a:lnTo>
                  <a:pt x="716" y="152"/>
                </a:lnTo>
                <a:lnTo>
                  <a:pt x="717" y="150"/>
                </a:lnTo>
                <a:lnTo>
                  <a:pt x="719" y="150"/>
                </a:lnTo>
                <a:lnTo>
                  <a:pt x="720" y="150"/>
                </a:lnTo>
                <a:lnTo>
                  <a:pt x="723" y="150"/>
                </a:lnTo>
                <a:lnTo>
                  <a:pt x="723" y="150"/>
                </a:lnTo>
                <a:lnTo>
                  <a:pt x="720" y="135"/>
                </a:lnTo>
                <a:lnTo>
                  <a:pt x="716" y="123"/>
                </a:lnTo>
                <a:lnTo>
                  <a:pt x="711" y="110"/>
                </a:lnTo>
                <a:lnTo>
                  <a:pt x="705" y="98"/>
                </a:lnTo>
                <a:lnTo>
                  <a:pt x="693" y="75"/>
                </a:lnTo>
                <a:lnTo>
                  <a:pt x="678" y="50"/>
                </a:lnTo>
                <a:lnTo>
                  <a:pt x="678" y="50"/>
                </a:lnTo>
                <a:lnTo>
                  <a:pt x="666" y="42"/>
                </a:lnTo>
                <a:lnTo>
                  <a:pt x="662" y="37"/>
                </a:lnTo>
                <a:lnTo>
                  <a:pt x="656" y="30"/>
                </a:lnTo>
                <a:lnTo>
                  <a:pt x="656" y="30"/>
                </a:lnTo>
                <a:lnTo>
                  <a:pt x="645" y="26"/>
                </a:lnTo>
                <a:lnTo>
                  <a:pt x="632" y="20"/>
                </a:lnTo>
                <a:lnTo>
                  <a:pt x="623" y="18"/>
                </a:lnTo>
                <a:lnTo>
                  <a:pt x="615" y="16"/>
                </a:lnTo>
                <a:lnTo>
                  <a:pt x="607" y="16"/>
                </a:lnTo>
                <a:lnTo>
                  <a:pt x="599" y="16"/>
                </a:lnTo>
                <a:lnTo>
                  <a:pt x="599" y="16"/>
                </a:lnTo>
                <a:lnTo>
                  <a:pt x="585" y="20"/>
                </a:lnTo>
                <a:lnTo>
                  <a:pt x="570" y="25"/>
                </a:lnTo>
                <a:lnTo>
                  <a:pt x="540" y="35"/>
                </a:lnTo>
                <a:lnTo>
                  <a:pt x="540" y="35"/>
                </a:lnTo>
                <a:lnTo>
                  <a:pt x="535" y="42"/>
                </a:lnTo>
                <a:lnTo>
                  <a:pt x="528" y="49"/>
                </a:lnTo>
                <a:lnTo>
                  <a:pt x="523" y="57"/>
                </a:lnTo>
                <a:lnTo>
                  <a:pt x="519" y="67"/>
                </a:lnTo>
                <a:lnTo>
                  <a:pt x="516" y="76"/>
                </a:lnTo>
                <a:lnTo>
                  <a:pt x="515" y="86"/>
                </a:lnTo>
                <a:lnTo>
                  <a:pt x="515" y="97"/>
                </a:lnTo>
                <a:lnTo>
                  <a:pt x="516" y="109"/>
                </a:lnTo>
                <a:lnTo>
                  <a:pt x="516" y="109"/>
                </a:lnTo>
                <a:lnTo>
                  <a:pt x="524" y="131"/>
                </a:lnTo>
                <a:lnTo>
                  <a:pt x="531" y="154"/>
                </a:lnTo>
                <a:lnTo>
                  <a:pt x="538" y="177"/>
                </a:lnTo>
                <a:lnTo>
                  <a:pt x="546" y="199"/>
                </a:lnTo>
                <a:lnTo>
                  <a:pt x="546" y="199"/>
                </a:lnTo>
                <a:lnTo>
                  <a:pt x="547" y="210"/>
                </a:lnTo>
                <a:lnTo>
                  <a:pt x="550" y="219"/>
                </a:lnTo>
                <a:lnTo>
                  <a:pt x="555" y="237"/>
                </a:lnTo>
                <a:lnTo>
                  <a:pt x="561" y="253"/>
                </a:lnTo>
                <a:lnTo>
                  <a:pt x="562" y="263"/>
                </a:lnTo>
                <a:lnTo>
                  <a:pt x="564" y="271"/>
                </a:lnTo>
                <a:lnTo>
                  <a:pt x="564" y="271"/>
                </a:lnTo>
                <a:lnTo>
                  <a:pt x="577" y="308"/>
                </a:lnTo>
                <a:lnTo>
                  <a:pt x="589" y="344"/>
                </a:lnTo>
                <a:lnTo>
                  <a:pt x="602" y="381"/>
                </a:lnTo>
                <a:lnTo>
                  <a:pt x="608" y="399"/>
                </a:lnTo>
                <a:lnTo>
                  <a:pt x="615" y="415"/>
                </a:lnTo>
                <a:lnTo>
                  <a:pt x="615" y="415"/>
                </a:lnTo>
                <a:lnTo>
                  <a:pt x="629" y="444"/>
                </a:lnTo>
                <a:lnTo>
                  <a:pt x="645" y="471"/>
                </a:lnTo>
                <a:lnTo>
                  <a:pt x="655" y="485"/>
                </a:lnTo>
                <a:lnTo>
                  <a:pt x="663" y="497"/>
                </a:lnTo>
                <a:lnTo>
                  <a:pt x="674" y="508"/>
                </a:lnTo>
                <a:lnTo>
                  <a:pt x="683" y="517"/>
                </a:lnTo>
                <a:lnTo>
                  <a:pt x="683" y="517"/>
                </a:lnTo>
                <a:lnTo>
                  <a:pt x="693" y="519"/>
                </a:lnTo>
                <a:lnTo>
                  <a:pt x="701" y="521"/>
                </a:lnTo>
                <a:lnTo>
                  <a:pt x="708" y="524"/>
                </a:lnTo>
                <a:lnTo>
                  <a:pt x="717" y="525"/>
                </a:lnTo>
                <a:lnTo>
                  <a:pt x="717" y="525"/>
                </a:lnTo>
                <a:lnTo>
                  <a:pt x="721" y="524"/>
                </a:lnTo>
                <a:lnTo>
                  <a:pt x="727" y="523"/>
                </a:lnTo>
                <a:lnTo>
                  <a:pt x="739" y="521"/>
                </a:lnTo>
                <a:lnTo>
                  <a:pt x="750" y="520"/>
                </a:lnTo>
                <a:lnTo>
                  <a:pt x="760" y="519"/>
                </a:lnTo>
                <a:lnTo>
                  <a:pt x="760" y="519"/>
                </a:lnTo>
                <a:lnTo>
                  <a:pt x="761" y="516"/>
                </a:lnTo>
                <a:lnTo>
                  <a:pt x="762" y="514"/>
                </a:lnTo>
                <a:lnTo>
                  <a:pt x="766" y="510"/>
                </a:lnTo>
                <a:lnTo>
                  <a:pt x="779" y="505"/>
                </a:lnTo>
                <a:lnTo>
                  <a:pt x="779" y="505"/>
                </a:lnTo>
                <a:lnTo>
                  <a:pt x="785" y="493"/>
                </a:lnTo>
                <a:lnTo>
                  <a:pt x="789" y="480"/>
                </a:lnTo>
                <a:lnTo>
                  <a:pt x="791" y="467"/>
                </a:lnTo>
                <a:lnTo>
                  <a:pt x="791" y="453"/>
                </a:lnTo>
                <a:lnTo>
                  <a:pt x="789" y="440"/>
                </a:lnTo>
                <a:lnTo>
                  <a:pt x="787" y="425"/>
                </a:lnTo>
                <a:lnTo>
                  <a:pt x="780" y="396"/>
                </a:lnTo>
                <a:lnTo>
                  <a:pt x="780" y="396"/>
                </a:lnTo>
                <a:lnTo>
                  <a:pt x="777" y="380"/>
                </a:lnTo>
                <a:lnTo>
                  <a:pt x="777" y="373"/>
                </a:lnTo>
                <a:lnTo>
                  <a:pt x="775" y="366"/>
                </a:lnTo>
                <a:lnTo>
                  <a:pt x="775" y="366"/>
                </a:lnTo>
                <a:lnTo>
                  <a:pt x="764" y="333"/>
                </a:lnTo>
                <a:lnTo>
                  <a:pt x="750" y="302"/>
                </a:lnTo>
                <a:lnTo>
                  <a:pt x="726" y="244"/>
                </a:lnTo>
                <a:lnTo>
                  <a:pt x="726" y="244"/>
                </a:lnTo>
                <a:lnTo>
                  <a:pt x="717" y="226"/>
                </a:lnTo>
                <a:lnTo>
                  <a:pt x="709" y="208"/>
                </a:lnTo>
                <a:lnTo>
                  <a:pt x="692" y="177"/>
                </a:lnTo>
                <a:lnTo>
                  <a:pt x="692" y="177"/>
                </a:lnTo>
                <a:lnTo>
                  <a:pt x="685" y="163"/>
                </a:lnTo>
                <a:lnTo>
                  <a:pt x="678" y="152"/>
                </a:lnTo>
                <a:lnTo>
                  <a:pt x="678" y="152"/>
                </a:lnTo>
                <a:lnTo>
                  <a:pt x="674" y="148"/>
                </a:lnTo>
                <a:lnTo>
                  <a:pt x="668" y="144"/>
                </a:lnTo>
                <a:lnTo>
                  <a:pt x="662" y="142"/>
                </a:lnTo>
                <a:lnTo>
                  <a:pt x="656" y="139"/>
                </a:lnTo>
                <a:lnTo>
                  <a:pt x="651" y="139"/>
                </a:lnTo>
                <a:lnTo>
                  <a:pt x="644" y="139"/>
                </a:lnTo>
                <a:lnTo>
                  <a:pt x="632" y="140"/>
                </a:lnTo>
                <a:lnTo>
                  <a:pt x="618" y="144"/>
                </a:lnTo>
                <a:lnTo>
                  <a:pt x="607" y="151"/>
                </a:lnTo>
                <a:lnTo>
                  <a:pt x="596" y="159"/>
                </a:lnTo>
                <a:lnTo>
                  <a:pt x="587" y="167"/>
                </a:lnTo>
                <a:lnTo>
                  <a:pt x="587" y="167"/>
                </a:lnTo>
                <a:lnTo>
                  <a:pt x="584" y="185"/>
                </a:lnTo>
                <a:lnTo>
                  <a:pt x="584" y="201"/>
                </a:lnTo>
                <a:lnTo>
                  <a:pt x="585" y="219"/>
                </a:lnTo>
                <a:lnTo>
                  <a:pt x="588" y="234"/>
                </a:lnTo>
                <a:lnTo>
                  <a:pt x="594" y="250"/>
                </a:lnTo>
                <a:lnTo>
                  <a:pt x="599" y="265"/>
                </a:lnTo>
                <a:lnTo>
                  <a:pt x="611" y="297"/>
                </a:lnTo>
                <a:lnTo>
                  <a:pt x="611" y="297"/>
                </a:lnTo>
                <a:lnTo>
                  <a:pt x="617" y="309"/>
                </a:lnTo>
                <a:lnTo>
                  <a:pt x="622" y="321"/>
                </a:lnTo>
                <a:lnTo>
                  <a:pt x="636" y="346"/>
                </a:lnTo>
                <a:lnTo>
                  <a:pt x="636" y="346"/>
                </a:lnTo>
                <a:lnTo>
                  <a:pt x="643" y="358"/>
                </a:lnTo>
                <a:lnTo>
                  <a:pt x="649" y="370"/>
                </a:lnTo>
                <a:lnTo>
                  <a:pt x="653" y="376"/>
                </a:lnTo>
                <a:lnTo>
                  <a:pt x="657" y="380"/>
                </a:lnTo>
                <a:lnTo>
                  <a:pt x="663" y="382"/>
                </a:lnTo>
                <a:lnTo>
                  <a:pt x="668" y="382"/>
                </a:lnTo>
                <a:lnTo>
                  <a:pt x="668" y="382"/>
                </a:lnTo>
                <a:lnTo>
                  <a:pt x="670" y="378"/>
                </a:lnTo>
                <a:lnTo>
                  <a:pt x="670" y="373"/>
                </a:lnTo>
                <a:lnTo>
                  <a:pt x="668" y="369"/>
                </a:lnTo>
                <a:lnTo>
                  <a:pt x="666" y="363"/>
                </a:lnTo>
                <a:lnTo>
                  <a:pt x="653" y="343"/>
                </a:lnTo>
                <a:lnTo>
                  <a:pt x="653" y="343"/>
                </a:lnTo>
                <a:close/>
                <a:moveTo>
                  <a:pt x="678" y="110"/>
                </a:moveTo>
                <a:lnTo>
                  <a:pt x="678" y="110"/>
                </a:lnTo>
                <a:lnTo>
                  <a:pt x="671" y="99"/>
                </a:lnTo>
                <a:lnTo>
                  <a:pt x="663" y="87"/>
                </a:lnTo>
                <a:lnTo>
                  <a:pt x="653" y="76"/>
                </a:lnTo>
                <a:lnTo>
                  <a:pt x="647" y="69"/>
                </a:lnTo>
                <a:lnTo>
                  <a:pt x="647" y="69"/>
                </a:lnTo>
                <a:lnTo>
                  <a:pt x="634" y="64"/>
                </a:lnTo>
                <a:lnTo>
                  <a:pt x="619" y="59"/>
                </a:lnTo>
                <a:lnTo>
                  <a:pt x="604" y="56"/>
                </a:lnTo>
                <a:lnTo>
                  <a:pt x="598" y="56"/>
                </a:lnTo>
                <a:lnTo>
                  <a:pt x="592" y="57"/>
                </a:lnTo>
                <a:lnTo>
                  <a:pt x="592" y="57"/>
                </a:lnTo>
                <a:lnTo>
                  <a:pt x="587" y="60"/>
                </a:lnTo>
                <a:lnTo>
                  <a:pt x="581" y="64"/>
                </a:lnTo>
                <a:lnTo>
                  <a:pt x="577" y="69"/>
                </a:lnTo>
                <a:lnTo>
                  <a:pt x="572" y="74"/>
                </a:lnTo>
                <a:lnTo>
                  <a:pt x="572" y="74"/>
                </a:lnTo>
                <a:lnTo>
                  <a:pt x="560" y="79"/>
                </a:lnTo>
                <a:lnTo>
                  <a:pt x="553" y="83"/>
                </a:lnTo>
                <a:lnTo>
                  <a:pt x="551" y="86"/>
                </a:lnTo>
                <a:lnTo>
                  <a:pt x="550" y="90"/>
                </a:lnTo>
                <a:lnTo>
                  <a:pt x="550" y="90"/>
                </a:lnTo>
                <a:lnTo>
                  <a:pt x="549" y="98"/>
                </a:lnTo>
                <a:lnTo>
                  <a:pt x="549" y="108"/>
                </a:lnTo>
                <a:lnTo>
                  <a:pt x="551" y="125"/>
                </a:lnTo>
                <a:lnTo>
                  <a:pt x="551" y="125"/>
                </a:lnTo>
                <a:lnTo>
                  <a:pt x="555" y="143"/>
                </a:lnTo>
                <a:lnTo>
                  <a:pt x="561" y="161"/>
                </a:lnTo>
                <a:lnTo>
                  <a:pt x="573" y="192"/>
                </a:lnTo>
                <a:lnTo>
                  <a:pt x="573" y="192"/>
                </a:lnTo>
                <a:lnTo>
                  <a:pt x="573" y="184"/>
                </a:lnTo>
                <a:lnTo>
                  <a:pt x="574" y="177"/>
                </a:lnTo>
                <a:lnTo>
                  <a:pt x="576" y="170"/>
                </a:lnTo>
                <a:lnTo>
                  <a:pt x="579" y="165"/>
                </a:lnTo>
                <a:lnTo>
                  <a:pt x="585" y="154"/>
                </a:lnTo>
                <a:lnTo>
                  <a:pt x="595" y="144"/>
                </a:lnTo>
                <a:lnTo>
                  <a:pt x="606" y="138"/>
                </a:lnTo>
                <a:lnTo>
                  <a:pt x="618" y="132"/>
                </a:lnTo>
                <a:lnTo>
                  <a:pt x="630" y="128"/>
                </a:lnTo>
                <a:lnTo>
                  <a:pt x="643" y="127"/>
                </a:lnTo>
                <a:lnTo>
                  <a:pt x="643" y="127"/>
                </a:lnTo>
                <a:lnTo>
                  <a:pt x="651" y="128"/>
                </a:lnTo>
                <a:lnTo>
                  <a:pt x="659" y="129"/>
                </a:lnTo>
                <a:lnTo>
                  <a:pt x="666" y="132"/>
                </a:lnTo>
                <a:lnTo>
                  <a:pt x="671" y="136"/>
                </a:lnTo>
                <a:lnTo>
                  <a:pt x="683" y="144"/>
                </a:lnTo>
                <a:lnTo>
                  <a:pt x="694" y="152"/>
                </a:lnTo>
                <a:lnTo>
                  <a:pt x="694" y="152"/>
                </a:lnTo>
                <a:lnTo>
                  <a:pt x="687" y="131"/>
                </a:lnTo>
                <a:lnTo>
                  <a:pt x="685" y="121"/>
                </a:lnTo>
                <a:lnTo>
                  <a:pt x="678" y="110"/>
                </a:lnTo>
                <a:lnTo>
                  <a:pt x="678" y="110"/>
                </a:lnTo>
                <a:close/>
                <a:moveTo>
                  <a:pt x="981" y="110"/>
                </a:moveTo>
                <a:lnTo>
                  <a:pt x="981" y="110"/>
                </a:lnTo>
                <a:lnTo>
                  <a:pt x="976" y="113"/>
                </a:lnTo>
                <a:lnTo>
                  <a:pt x="968" y="114"/>
                </a:lnTo>
                <a:lnTo>
                  <a:pt x="953" y="116"/>
                </a:lnTo>
                <a:lnTo>
                  <a:pt x="936" y="116"/>
                </a:lnTo>
                <a:lnTo>
                  <a:pt x="920" y="117"/>
                </a:lnTo>
                <a:lnTo>
                  <a:pt x="920" y="117"/>
                </a:lnTo>
                <a:lnTo>
                  <a:pt x="905" y="120"/>
                </a:lnTo>
                <a:lnTo>
                  <a:pt x="890" y="124"/>
                </a:lnTo>
                <a:lnTo>
                  <a:pt x="877" y="128"/>
                </a:lnTo>
                <a:lnTo>
                  <a:pt x="863" y="131"/>
                </a:lnTo>
                <a:lnTo>
                  <a:pt x="863" y="131"/>
                </a:lnTo>
                <a:lnTo>
                  <a:pt x="856" y="131"/>
                </a:lnTo>
                <a:lnTo>
                  <a:pt x="849" y="131"/>
                </a:lnTo>
                <a:lnTo>
                  <a:pt x="843" y="129"/>
                </a:lnTo>
                <a:lnTo>
                  <a:pt x="836" y="131"/>
                </a:lnTo>
                <a:lnTo>
                  <a:pt x="836" y="131"/>
                </a:lnTo>
                <a:lnTo>
                  <a:pt x="819" y="133"/>
                </a:lnTo>
                <a:lnTo>
                  <a:pt x="802" y="139"/>
                </a:lnTo>
                <a:lnTo>
                  <a:pt x="770" y="148"/>
                </a:lnTo>
                <a:lnTo>
                  <a:pt x="738" y="159"/>
                </a:lnTo>
                <a:lnTo>
                  <a:pt x="704" y="170"/>
                </a:lnTo>
                <a:lnTo>
                  <a:pt x="704" y="170"/>
                </a:lnTo>
                <a:lnTo>
                  <a:pt x="712" y="182"/>
                </a:lnTo>
                <a:lnTo>
                  <a:pt x="720" y="197"/>
                </a:lnTo>
                <a:lnTo>
                  <a:pt x="736" y="231"/>
                </a:lnTo>
                <a:lnTo>
                  <a:pt x="766" y="304"/>
                </a:lnTo>
                <a:lnTo>
                  <a:pt x="766" y="304"/>
                </a:lnTo>
                <a:lnTo>
                  <a:pt x="773" y="329"/>
                </a:lnTo>
                <a:lnTo>
                  <a:pt x="781" y="357"/>
                </a:lnTo>
                <a:lnTo>
                  <a:pt x="791" y="384"/>
                </a:lnTo>
                <a:lnTo>
                  <a:pt x="798" y="411"/>
                </a:lnTo>
                <a:lnTo>
                  <a:pt x="804" y="438"/>
                </a:lnTo>
                <a:lnTo>
                  <a:pt x="806" y="452"/>
                </a:lnTo>
                <a:lnTo>
                  <a:pt x="807" y="464"/>
                </a:lnTo>
                <a:lnTo>
                  <a:pt x="807" y="478"/>
                </a:lnTo>
                <a:lnTo>
                  <a:pt x="806" y="490"/>
                </a:lnTo>
                <a:lnTo>
                  <a:pt x="803" y="504"/>
                </a:lnTo>
                <a:lnTo>
                  <a:pt x="799" y="516"/>
                </a:lnTo>
                <a:lnTo>
                  <a:pt x="799" y="516"/>
                </a:lnTo>
                <a:lnTo>
                  <a:pt x="791" y="521"/>
                </a:lnTo>
                <a:lnTo>
                  <a:pt x="781" y="525"/>
                </a:lnTo>
                <a:lnTo>
                  <a:pt x="772" y="529"/>
                </a:lnTo>
                <a:lnTo>
                  <a:pt x="762" y="532"/>
                </a:lnTo>
                <a:lnTo>
                  <a:pt x="740" y="536"/>
                </a:lnTo>
                <a:lnTo>
                  <a:pt x="719" y="543"/>
                </a:lnTo>
                <a:lnTo>
                  <a:pt x="719" y="543"/>
                </a:lnTo>
                <a:lnTo>
                  <a:pt x="711" y="539"/>
                </a:lnTo>
                <a:lnTo>
                  <a:pt x="704" y="536"/>
                </a:lnTo>
                <a:lnTo>
                  <a:pt x="704" y="536"/>
                </a:lnTo>
                <a:lnTo>
                  <a:pt x="690" y="534"/>
                </a:lnTo>
                <a:lnTo>
                  <a:pt x="679" y="529"/>
                </a:lnTo>
                <a:lnTo>
                  <a:pt x="670" y="524"/>
                </a:lnTo>
                <a:lnTo>
                  <a:pt x="660" y="516"/>
                </a:lnTo>
                <a:lnTo>
                  <a:pt x="652" y="508"/>
                </a:lnTo>
                <a:lnTo>
                  <a:pt x="645" y="498"/>
                </a:lnTo>
                <a:lnTo>
                  <a:pt x="634" y="478"/>
                </a:lnTo>
                <a:lnTo>
                  <a:pt x="634" y="478"/>
                </a:lnTo>
                <a:lnTo>
                  <a:pt x="619" y="448"/>
                </a:lnTo>
                <a:lnTo>
                  <a:pt x="604" y="415"/>
                </a:lnTo>
                <a:lnTo>
                  <a:pt x="591" y="382"/>
                </a:lnTo>
                <a:lnTo>
                  <a:pt x="577" y="347"/>
                </a:lnTo>
                <a:lnTo>
                  <a:pt x="566" y="313"/>
                </a:lnTo>
                <a:lnTo>
                  <a:pt x="554" y="279"/>
                </a:lnTo>
                <a:lnTo>
                  <a:pt x="536" y="214"/>
                </a:lnTo>
                <a:lnTo>
                  <a:pt x="536" y="214"/>
                </a:lnTo>
                <a:lnTo>
                  <a:pt x="523" y="216"/>
                </a:lnTo>
                <a:lnTo>
                  <a:pt x="511" y="221"/>
                </a:lnTo>
                <a:lnTo>
                  <a:pt x="489" y="227"/>
                </a:lnTo>
                <a:lnTo>
                  <a:pt x="489" y="227"/>
                </a:lnTo>
                <a:lnTo>
                  <a:pt x="457" y="237"/>
                </a:lnTo>
                <a:lnTo>
                  <a:pt x="432" y="244"/>
                </a:lnTo>
                <a:lnTo>
                  <a:pt x="432" y="244"/>
                </a:lnTo>
                <a:lnTo>
                  <a:pt x="408" y="252"/>
                </a:lnTo>
                <a:lnTo>
                  <a:pt x="385" y="260"/>
                </a:lnTo>
                <a:lnTo>
                  <a:pt x="385" y="260"/>
                </a:lnTo>
                <a:lnTo>
                  <a:pt x="362" y="267"/>
                </a:lnTo>
                <a:lnTo>
                  <a:pt x="339" y="272"/>
                </a:lnTo>
                <a:lnTo>
                  <a:pt x="316" y="276"/>
                </a:lnTo>
                <a:lnTo>
                  <a:pt x="294" y="283"/>
                </a:lnTo>
                <a:lnTo>
                  <a:pt x="294" y="283"/>
                </a:lnTo>
                <a:lnTo>
                  <a:pt x="281" y="289"/>
                </a:lnTo>
                <a:lnTo>
                  <a:pt x="267" y="294"/>
                </a:lnTo>
                <a:lnTo>
                  <a:pt x="240" y="306"/>
                </a:lnTo>
                <a:lnTo>
                  <a:pt x="240" y="306"/>
                </a:lnTo>
                <a:lnTo>
                  <a:pt x="203" y="320"/>
                </a:lnTo>
                <a:lnTo>
                  <a:pt x="166" y="333"/>
                </a:lnTo>
                <a:lnTo>
                  <a:pt x="130" y="347"/>
                </a:lnTo>
                <a:lnTo>
                  <a:pt x="112" y="355"/>
                </a:lnTo>
                <a:lnTo>
                  <a:pt x="94" y="365"/>
                </a:lnTo>
                <a:lnTo>
                  <a:pt x="94" y="365"/>
                </a:lnTo>
                <a:lnTo>
                  <a:pt x="83" y="366"/>
                </a:lnTo>
                <a:lnTo>
                  <a:pt x="74" y="369"/>
                </a:lnTo>
                <a:lnTo>
                  <a:pt x="66" y="374"/>
                </a:lnTo>
                <a:lnTo>
                  <a:pt x="56" y="378"/>
                </a:lnTo>
                <a:lnTo>
                  <a:pt x="37" y="389"/>
                </a:lnTo>
                <a:lnTo>
                  <a:pt x="27" y="393"/>
                </a:lnTo>
                <a:lnTo>
                  <a:pt x="18" y="396"/>
                </a:lnTo>
                <a:lnTo>
                  <a:pt x="18" y="396"/>
                </a:lnTo>
                <a:lnTo>
                  <a:pt x="18" y="455"/>
                </a:lnTo>
                <a:lnTo>
                  <a:pt x="22" y="514"/>
                </a:lnTo>
                <a:lnTo>
                  <a:pt x="29" y="576"/>
                </a:lnTo>
                <a:lnTo>
                  <a:pt x="38" y="640"/>
                </a:lnTo>
                <a:lnTo>
                  <a:pt x="38" y="640"/>
                </a:lnTo>
                <a:lnTo>
                  <a:pt x="44" y="664"/>
                </a:lnTo>
                <a:lnTo>
                  <a:pt x="51" y="689"/>
                </a:lnTo>
                <a:lnTo>
                  <a:pt x="59" y="713"/>
                </a:lnTo>
                <a:lnTo>
                  <a:pt x="61" y="725"/>
                </a:lnTo>
                <a:lnTo>
                  <a:pt x="63" y="739"/>
                </a:lnTo>
                <a:lnTo>
                  <a:pt x="63" y="739"/>
                </a:lnTo>
                <a:lnTo>
                  <a:pt x="68" y="777"/>
                </a:lnTo>
                <a:lnTo>
                  <a:pt x="75" y="815"/>
                </a:lnTo>
                <a:lnTo>
                  <a:pt x="83" y="853"/>
                </a:lnTo>
                <a:lnTo>
                  <a:pt x="94" y="891"/>
                </a:lnTo>
                <a:lnTo>
                  <a:pt x="94" y="891"/>
                </a:lnTo>
                <a:lnTo>
                  <a:pt x="105" y="931"/>
                </a:lnTo>
                <a:lnTo>
                  <a:pt x="115" y="969"/>
                </a:lnTo>
                <a:lnTo>
                  <a:pt x="124" y="1007"/>
                </a:lnTo>
                <a:lnTo>
                  <a:pt x="135" y="1044"/>
                </a:lnTo>
                <a:lnTo>
                  <a:pt x="135" y="1044"/>
                </a:lnTo>
                <a:lnTo>
                  <a:pt x="144" y="1074"/>
                </a:lnTo>
                <a:lnTo>
                  <a:pt x="155" y="1102"/>
                </a:lnTo>
                <a:lnTo>
                  <a:pt x="178" y="1158"/>
                </a:lnTo>
                <a:lnTo>
                  <a:pt x="178" y="1158"/>
                </a:lnTo>
                <a:lnTo>
                  <a:pt x="198" y="1204"/>
                </a:lnTo>
                <a:lnTo>
                  <a:pt x="215" y="1249"/>
                </a:lnTo>
                <a:lnTo>
                  <a:pt x="215" y="1249"/>
                </a:lnTo>
                <a:lnTo>
                  <a:pt x="232" y="1290"/>
                </a:lnTo>
                <a:lnTo>
                  <a:pt x="248" y="1330"/>
                </a:lnTo>
                <a:lnTo>
                  <a:pt x="266" y="1368"/>
                </a:lnTo>
                <a:lnTo>
                  <a:pt x="275" y="1385"/>
                </a:lnTo>
                <a:lnTo>
                  <a:pt x="285" y="1403"/>
                </a:lnTo>
                <a:lnTo>
                  <a:pt x="285" y="1403"/>
                </a:lnTo>
                <a:lnTo>
                  <a:pt x="300" y="1391"/>
                </a:lnTo>
                <a:lnTo>
                  <a:pt x="315" y="1380"/>
                </a:lnTo>
                <a:lnTo>
                  <a:pt x="346" y="1358"/>
                </a:lnTo>
                <a:lnTo>
                  <a:pt x="380" y="1340"/>
                </a:lnTo>
                <a:lnTo>
                  <a:pt x="414" y="1323"/>
                </a:lnTo>
                <a:lnTo>
                  <a:pt x="448" y="1306"/>
                </a:lnTo>
                <a:lnTo>
                  <a:pt x="483" y="1291"/>
                </a:lnTo>
                <a:lnTo>
                  <a:pt x="553" y="1263"/>
                </a:lnTo>
                <a:lnTo>
                  <a:pt x="553" y="1263"/>
                </a:lnTo>
                <a:lnTo>
                  <a:pt x="589" y="1248"/>
                </a:lnTo>
                <a:lnTo>
                  <a:pt x="629" y="1236"/>
                </a:lnTo>
                <a:lnTo>
                  <a:pt x="668" y="1225"/>
                </a:lnTo>
                <a:lnTo>
                  <a:pt x="708" y="1215"/>
                </a:lnTo>
                <a:lnTo>
                  <a:pt x="789" y="1199"/>
                </a:lnTo>
                <a:lnTo>
                  <a:pt x="830" y="1191"/>
                </a:lnTo>
                <a:lnTo>
                  <a:pt x="870" y="1181"/>
                </a:lnTo>
                <a:lnTo>
                  <a:pt x="870" y="1181"/>
                </a:lnTo>
                <a:lnTo>
                  <a:pt x="905" y="1172"/>
                </a:lnTo>
                <a:lnTo>
                  <a:pt x="936" y="1164"/>
                </a:lnTo>
                <a:lnTo>
                  <a:pt x="996" y="1144"/>
                </a:lnTo>
                <a:lnTo>
                  <a:pt x="996" y="1144"/>
                </a:lnTo>
                <a:lnTo>
                  <a:pt x="1062" y="1125"/>
                </a:lnTo>
                <a:lnTo>
                  <a:pt x="1094" y="1116"/>
                </a:lnTo>
                <a:lnTo>
                  <a:pt x="1126" y="1105"/>
                </a:lnTo>
                <a:lnTo>
                  <a:pt x="1126" y="1105"/>
                </a:lnTo>
                <a:lnTo>
                  <a:pt x="1156" y="1093"/>
                </a:lnTo>
                <a:lnTo>
                  <a:pt x="1184" y="1081"/>
                </a:lnTo>
                <a:lnTo>
                  <a:pt x="1214" y="1068"/>
                </a:lnTo>
                <a:lnTo>
                  <a:pt x="1243" y="1059"/>
                </a:lnTo>
                <a:lnTo>
                  <a:pt x="1243" y="1059"/>
                </a:lnTo>
                <a:lnTo>
                  <a:pt x="1249" y="1053"/>
                </a:lnTo>
                <a:lnTo>
                  <a:pt x="1256" y="1048"/>
                </a:lnTo>
                <a:lnTo>
                  <a:pt x="1266" y="1044"/>
                </a:lnTo>
                <a:lnTo>
                  <a:pt x="1274" y="1041"/>
                </a:lnTo>
                <a:lnTo>
                  <a:pt x="1293" y="1034"/>
                </a:lnTo>
                <a:lnTo>
                  <a:pt x="1309" y="1027"/>
                </a:lnTo>
                <a:lnTo>
                  <a:pt x="1309" y="1027"/>
                </a:lnTo>
                <a:lnTo>
                  <a:pt x="1305" y="1017"/>
                </a:lnTo>
                <a:lnTo>
                  <a:pt x="1301" y="1007"/>
                </a:lnTo>
                <a:lnTo>
                  <a:pt x="1296" y="998"/>
                </a:lnTo>
                <a:lnTo>
                  <a:pt x="1290" y="988"/>
                </a:lnTo>
                <a:lnTo>
                  <a:pt x="1278" y="970"/>
                </a:lnTo>
                <a:lnTo>
                  <a:pt x="1266" y="953"/>
                </a:lnTo>
                <a:lnTo>
                  <a:pt x="1266" y="953"/>
                </a:lnTo>
                <a:lnTo>
                  <a:pt x="1240" y="906"/>
                </a:lnTo>
                <a:lnTo>
                  <a:pt x="1228" y="883"/>
                </a:lnTo>
                <a:lnTo>
                  <a:pt x="1217" y="861"/>
                </a:lnTo>
                <a:lnTo>
                  <a:pt x="1217" y="861"/>
                </a:lnTo>
                <a:lnTo>
                  <a:pt x="1195" y="810"/>
                </a:lnTo>
                <a:lnTo>
                  <a:pt x="1173" y="758"/>
                </a:lnTo>
                <a:lnTo>
                  <a:pt x="1154" y="706"/>
                </a:lnTo>
                <a:lnTo>
                  <a:pt x="1136" y="655"/>
                </a:lnTo>
                <a:lnTo>
                  <a:pt x="1136" y="655"/>
                </a:lnTo>
                <a:lnTo>
                  <a:pt x="1119" y="606"/>
                </a:lnTo>
                <a:lnTo>
                  <a:pt x="1111" y="582"/>
                </a:lnTo>
                <a:lnTo>
                  <a:pt x="1104" y="558"/>
                </a:lnTo>
                <a:lnTo>
                  <a:pt x="1104" y="558"/>
                </a:lnTo>
                <a:lnTo>
                  <a:pt x="1097" y="529"/>
                </a:lnTo>
                <a:lnTo>
                  <a:pt x="1093" y="501"/>
                </a:lnTo>
                <a:lnTo>
                  <a:pt x="1083" y="442"/>
                </a:lnTo>
                <a:lnTo>
                  <a:pt x="1083" y="442"/>
                </a:lnTo>
                <a:lnTo>
                  <a:pt x="1073" y="388"/>
                </a:lnTo>
                <a:lnTo>
                  <a:pt x="1062" y="332"/>
                </a:lnTo>
                <a:lnTo>
                  <a:pt x="1062" y="332"/>
                </a:lnTo>
                <a:lnTo>
                  <a:pt x="1058" y="304"/>
                </a:lnTo>
                <a:lnTo>
                  <a:pt x="1055" y="275"/>
                </a:lnTo>
                <a:lnTo>
                  <a:pt x="1051" y="218"/>
                </a:lnTo>
                <a:lnTo>
                  <a:pt x="1049" y="189"/>
                </a:lnTo>
                <a:lnTo>
                  <a:pt x="1045" y="161"/>
                </a:lnTo>
                <a:lnTo>
                  <a:pt x="1040" y="133"/>
                </a:lnTo>
                <a:lnTo>
                  <a:pt x="1033" y="105"/>
                </a:lnTo>
                <a:lnTo>
                  <a:pt x="1033" y="105"/>
                </a:lnTo>
                <a:lnTo>
                  <a:pt x="1029" y="105"/>
                </a:lnTo>
                <a:lnTo>
                  <a:pt x="1029" y="105"/>
                </a:lnTo>
                <a:lnTo>
                  <a:pt x="1014" y="108"/>
                </a:lnTo>
                <a:lnTo>
                  <a:pt x="1003" y="110"/>
                </a:lnTo>
                <a:lnTo>
                  <a:pt x="994" y="112"/>
                </a:lnTo>
                <a:lnTo>
                  <a:pt x="981" y="110"/>
                </a:lnTo>
                <a:lnTo>
                  <a:pt x="981" y="110"/>
                </a:lnTo>
                <a:close/>
                <a:moveTo>
                  <a:pt x="713" y="490"/>
                </a:moveTo>
                <a:lnTo>
                  <a:pt x="713" y="490"/>
                </a:lnTo>
                <a:lnTo>
                  <a:pt x="721" y="489"/>
                </a:lnTo>
                <a:lnTo>
                  <a:pt x="731" y="486"/>
                </a:lnTo>
                <a:lnTo>
                  <a:pt x="738" y="483"/>
                </a:lnTo>
                <a:lnTo>
                  <a:pt x="739" y="480"/>
                </a:lnTo>
                <a:lnTo>
                  <a:pt x="739" y="479"/>
                </a:lnTo>
                <a:lnTo>
                  <a:pt x="739" y="479"/>
                </a:lnTo>
                <a:lnTo>
                  <a:pt x="745" y="475"/>
                </a:lnTo>
                <a:lnTo>
                  <a:pt x="749" y="470"/>
                </a:lnTo>
                <a:lnTo>
                  <a:pt x="753" y="463"/>
                </a:lnTo>
                <a:lnTo>
                  <a:pt x="754" y="456"/>
                </a:lnTo>
                <a:lnTo>
                  <a:pt x="757" y="441"/>
                </a:lnTo>
                <a:lnTo>
                  <a:pt x="757" y="426"/>
                </a:lnTo>
                <a:lnTo>
                  <a:pt x="757" y="426"/>
                </a:lnTo>
                <a:lnTo>
                  <a:pt x="743" y="393"/>
                </a:lnTo>
                <a:lnTo>
                  <a:pt x="732" y="362"/>
                </a:lnTo>
                <a:lnTo>
                  <a:pt x="709" y="298"/>
                </a:lnTo>
                <a:lnTo>
                  <a:pt x="697" y="267"/>
                </a:lnTo>
                <a:lnTo>
                  <a:pt x="683" y="237"/>
                </a:lnTo>
                <a:lnTo>
                  <a:pt x="668" y="210"/>
                </a:lnTo>
                <a:lnTo>
                  <a:pt x="660" y="196"/>
                </a:lnTo>
                <a:lnTo>
                  <a:pt x="651" y="184"/>
                </a:lnTo>
                <a:lnTo>
                  <a:pt x="651" y="184"/>
                </a:lnTo>
                <a:lnTo>
                  <a:pt x="640" y="182"/>
                </a:lnTo>
                <a:lnTo>
                  <a:pt x="632" y="181"/>
                </a:lnTo>
                <a:lnTo>
                  <a:pt x="628" y="181"/>
                </a:lnTo>
                <a:lnTo>
                  <a:pt x="623" y="182"/>
                </a:lnTo>
                <a:lnTo>
                  <a:pt x="621" y="185"/>
                </a:lnTo>
                <a:lnTo>
                  <a:pt x="619" y="188"/>
                </a:lnTo>
                <a:lnTo>
                  <a:pt x="619" y="188"/>
                </a:lnTo>
                <a:lnTo>
                  <a:pt x="622" y="188"/>
                </a:lnTo>
                <a:lnTo>
                  <a:pt x="621" y="189"/>
                </a:lnTo>
                <a:lnTo>
                  <a:pt x="619" y="189"/>
                </a:lnTo>
                <a:lnTo>
                  <a:pt x="619" y="189"/>
                </a:lnTo>
                <a:lnTo>
                  <a:pt x="618" y="206"/>
                </a:lnTo>
                <a:lnTo>
                  <a:pt x="619" y="221"/>
                </a:lnTo>
                <a:lnTo>
                  <a:pt x="623" y="234"/>
                </a:lnTo>
                <a:lnTo>
                  <a:pt x="628" y="246"/>
                </a:lnTo>
                <a:lnTo>
                  <a:pt x="638" y="270"/>
                </a:lnTo>
                <a:lnTo>
                  <a:pt x="644" y="282"/>
                </a:lnTo>
                <a:lnTo>
                  <a:pt x="648" y="295"/>
                </a:lnTo>
                <a:lnTo>
                  <a:pt x="648" y="295"/>
                </a:lnTo>
                <a:lnTo>
                  <a:pt x="653" y="310"/>
                </a:lnTo>
                <a:lnTo>
                  <a:pt x="660" y="324"/>
                </a:lnTo>
                <a:lnTo>
                  <a:pt x="660" y="324"/>
                </a:lnTo>
                <a:lnTo>
                  <a:pt x="662" y="331"/>
                </a:lnTo>
                <a:lnTo>
                  <a:pt x="663" y="338"/>
                </a:lnTo>
                <a:lnTo>
                  <a:pt x="663" y="338"/>
                </a:lnTo>
                <a:lnTo>
                  <a:pt x="668" y="346"/>
                </a:lnTo>
                <a:lnTo>
                  <a:pt x="674" y="353"/>
                </a:lnTo>
                <a:lnTo>
                  <a:pt x="679" y="361"/>
                </a:lnTo>
                <a:lnTo>
                  <a:pt x="685" y="367"/>
                </a:lnTo>
                <a:lnTo>
                  <a:pt x="689" y="376"/>
                </a:lnTo>
                <a:lnTo>
                  <a:pt x="689" y="382"/>
                </a:lnTo>
                <a:lnTo>
                  <a:pt x="689" y="387"/>
                </a:lnTo>
                <a:lnTo>
                  <a:pt x="687" y="391"/>
                </a:lnTo>
                <a:lnTo>
                  <a:pt x="685" y="395"/>
                </a:lnTo>
                <a:lnTo>
                  <a:pt x="681" y="399"/>
                </a:lnTo>
                <a:lnTo>
                  <a:pt x="681" y="399"/>
                </a:lnTo>
                <a:lnTo>
                  <a:pt x="674" y="399"/>
                </a:lnTo>
                <a:lnTo>
                  <a:pt x="668" y="400"/>
                </a:lnTo>
                <a:lnTo>
                  <a:pt x="655" y="403"/>
                </a:lnTo>
                <a:lnTo>
                  <a:pt x="655" y="403"/>
                </a:lnTo>
                <a:lnTo>
                  <a:pt x="660" y="414"/>
                </a:lnTo>
                <a:lnTo>
                  <a:pt x="667" y="426"/>
                </a:lnTo>
                <a:lnTo>
                  <a:pt x="679" y="453"/>
                </a:lnTo>
                <a:lnTo>
                  <a:pt x="686" y="467"/>
                </a:lnTo>
                <a:lnTo>
                  <a:pt x="694" y="478"/>
                </a:lnTo>
                <a:lnTo>
                  <a:pt x="698" y="482"/>
                </a:lnTo>
                <a:lnTo>
                  <a:pt x="704" y="486"/>
                </a:lnTo>
                <a:lnTo>
                  <a:pt x="708" y="489"/>
                </a:lnTo>
                <a:lnTo>
                  <a:pt x="713" y="490"/>
                </a:lnTo>
                <a:lnTo>
                  <a:pt x="713" y="4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 rot="20609671">
            <a:off x="1827692" y="3955130"/>
            <a:ext cx="2180836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  <a:endParaRPr lang="zh-CN" altLang="en-US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  <a:sym typeface="宋体" panose="02010600030101010101" pitchFamily="2" charset="-122"/>
            </a:endParaRPr>
          </a:p>
        </p:txBody>
      </p:sp>
      <p:sp>
        <p:nvSpPr>
          <p:cNvPr id="56" name="文本框 48"/>
          <p:cNvSpPr>
            <a:spLocks noChangeArrowheads="1"/>
          </p:cNvSpPr>
          <p:nvPr/>
        </p:nvSpPr>
        <p:spPr bwMode="auto">
          <a:xfrm rot="20609671">
            <a:off x="1781981" y="3658037"/>
            <a:ext cx="158703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宋体" panose="02010600030101010101" pitchFamily="2" charset="-122"/>
              </a:rPr>
              <a:t>小标题</a:t>
            </a:r>
          </a:p>
        </p:txBody>
      </p:sp>
      <p:sp>
        <p:nvSpPr>
          <p:cNvPr id="57" name="矩形 47"/>
          <p:cNvSpPr>
            <a:spLocks noChangeArrowheads="1"/>
          </p:cNvSpPr>
          <p:nvPr/>
        </p:nvSpPr>
        <p:spPr bwMode="auto">
          <a:xfrm rot="20609671">
            <a:off x="5102062" y="3955131"/>
            <a:ext cx="2180836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  <a:endParaRPr lang="zh-CN" altLang="en-US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  <a:sym typeface="宋体" panose="02010600030101010101" pitchFamily="2" charset="-122"/>
            </a:endParaRPr>
          </a:p>
        </p:txBody>
      </p:sp>
      <p:sp>
        <p:nvSpPr>
          <p:cNvPr id="58" name="文本框 48"/>
          <p:cNvSpPr>
            <a:spLocks noChangeArrowheads="1"/>
          </p:cNvSpPr>
          <p:nvPr/>
        </p:nvSpPr>
        <p:spPr bwMode="auto">
          <a:xfrm rot="20609671">
            <a:off x="5056351" y="3658038"/>
            <a:ext cx="158703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宋体" panose="02010600030101010101" pitchFamily="2" charset="-122"/>
              </a:rPr>
              <a:t>小标题</a:t>
            </a: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 rot="20609671">
            <a:off x="8376433" y="3955131"/>
            <a:ext cx="2180836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  <a:endParaRPr lang="zh-CN" altLang="en-US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  <a:sym typeface="宋体" panose="02010600030101010101" pitchFamily="2" charset="-122"/>
            </a:endParaRPr>
          </a:p>
        </p:txBody>
      </p:sp>
      <p:sp>
        <p:nvSpPr>
          <p:cNvPr id="60" name="文本框 48"/>
          <p:cNvSpPr>
            <a:spLocks noChangeArrowheads="1"/>
          </p:cNvSpPr>
          <p:nvPr/>
        </p:nvSpPr>
        <p:spPr bwMode="auto">
          <a:xfrm rot="20609671">
            <a:off x="8330723" y="3658038"/>
            <a:ext cx="158703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宋体" panose="02010600030101010101" pitchFamily="2" charset="-122"/>
              </a:rPr>
              <a:t>小标题</a:t>
            </a:r>
          </a:p>
        </p:txBody>
      </p:sp>
      <p:sp>
        <p:nvSpPr>
          <p:cNvPr id="61" name="Freeform 30"/>
          <p:cNvSpPr>
            <a:spLocks noEditPoints="1"/>
          </p:cNvSpPr>
          <p:nvPr/>
        </p:nvSpPr>
        <p:spPr bwMode="auto">
          <a:xfrm>
            <a:off x="1749098" y="3888869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2" name="Freeform 30"/>
          <p:cNvSpPr>
            <a:spLocks noEditPoints="1"/>
          </p:cNvSpPr>
          <p:nvPr/>
        </p:nvSpPr>
        <p:spPr bwMode="auto">
          <a:xfrm>
            <a:off x="5039622" y="3899226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3" name="Freeform 30"/>
          <p:cNvSpPr>
            <a:spLocks noEditPoints="1"/>
          </p:cNvSpPr>
          <p:nvPr/>
        </p:nvSpPr>
        <p:spPr bwMode="auto">
          <a:xfrm>
            <a:off x="8297840" y="3919188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Oval 5"/>
          <p:cNvSpPr>
            <a:spLocks noChangeArrowheads="1"/>
          </p:cNvSpPr>
          <p:nvPr/>
        </p:nvSpPr>
        <p:spPr bwMode="auto">
          <a:xfrm>
            <a:off x="6521450" y="6321426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1706563" y="1023937"/>
            <a:ext cx="160338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Oval 11"/>
          <p:cNvSpPr>
            <a:spLocks noChangeArrowheads="1"/>
          </p:cNvSpPr>
          <p:nvPr/>
        </p:nvSpPr>
        <p:spPr bwMode="auto">
          <a:xfrm>
            <a:off x="7832725" y="220662"/>
            <a:ext cx="160338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Oval 12"/>
          <p:cNvSpPr>
            <a:spLocks noChangeArrowheads="1"/>
          </p:cNvSpPr>
          <p:nvPr/>
        </p:nvSpPr>
        <p:spPr bwMode="auto">
          <a:xfrm>
            <a:off x="8140700" y="3213100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5811838" y="11112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6727825" y="2005013"/>
            <a:ext cx="76200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Oval 15"/>
          <p:cNvSpPr>
            <a:spLocks noChangeArrowheads="1"/>
          </p:cNvSpPr>
          <p:nvPr/>
        </p:nvSpPr>
        <p:spPr bwMode="auto">
          <a:xfrm>
            <a:off x="7194550" y="4351338"/>
            <a:ext cx="74613" cy="698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Oval 16"/>
          <p:cNvSpPr>
            <a:spLocks noChangeArrowheads="1"/>
          </p:cNvSpPr>
          <p:nvPr/>
        </p:nvSpPr>
        <p:spPr bwMode="auto">
          <a:xfrm>
            <a:off x="5114925" y="5551488"/>
            <a:ext cx="160338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Oval 17"/>
          <p:cNvSpPr>
            <a:spLocks noChangeArrowheads="1"/>
          </p:cNvSpPr>
          <p:nvPr/>
        </p:nvSpPr>
        <p:spPr bwMode="auto">
          <a:xfrm>
            <a:off x="6480175" y="5514976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Oval 18"/>
          <p:cNvSpPr>
            <a:spLocks noChangeArrowheads="1"/>
          </p:cNvSpPr>
          <p:nvPr/>
        </p:nvSpPr>
        <p:spPr bwMode="auto">
          <a:xfrm>
            <a:off x="6000750" y="4387850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Oval 19"/>
          <p:cNvSpPr>
            <a:spLocks noChangeArrowheads="1"/>
          </p:cNvSpPr>
          <p:nvPr/>
        </p:nvSpPr>
        <p:spPr bwMode="auto">
          <a:xfrm>
            <a:off x="5203825" y="3675063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Oval 20"/>
          <p:cNvSpPr>
            <a:spLocks noChangeArrowheads="1"/>
          </p:cNvSpPr>
          <p:nvPr/>
        </p:nvSpPr>
        <p:spPr bwMode="auto">
          <a:xfrm>
            <a:off x="9686925" y="4546600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Oval 21"/>
          <p:cNvSpPr>
            <a:spLocks noChangeArrowheads="1"/>
          </p:cNvSpPr>
          <p:nvPr/>
        </p:nvSpPr>
        <p:spPr bwMode="auto">
          <a:xfrm>
            <a:off x="3000375" y="746125"/>
            <a:ext cx="71438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Oval 23"/>
          <p:cNvSpPr>
            <a:spLocks noChangeArrowheads="1"/>
          </p:cNvSpPr>
          <p:nvPr/>
        </p:nvSpPr>
        <p:spPr bwMode="auto">
          <a:xfrm>
            <a:off x="3211513" y="4181475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Oval 24"/>
          <p:cNvSpPr>
            <a:spLocks noChangeArrowheads="1"/>
          </p:cNvSpPr>
          <p:nvPr/>
        </p:nvSpPr>
        <p:spPr bwMode="auto">
          <a:xfrm>
            <a:off x="11052175" y="5243513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Oval 25"/>
          <p:cNvSpPr>
            <a:spLocks noChangeArrowheads="1"/>
          </p:cNvSpPr>
          <p:nvPr/>
        </p:nvSpPr>
        <p:spPr bwMode="auto">
          <a:xfrm>
            <a:off x="3657600" y="2784475"/>
            <a:ext cx="71438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Oval 26"/>
          <p:cNvSpPr>
            <a:spLocks noChangeArrowheads="1"/>
          </p:cNvSpPr>
          <p:nvPr/>
        </p:nvSpPr>
        <p:spPr bwMode="auto">
          <a:xfrm>
            <a:off x="5351463" y="4651375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Oval 27"/>
          <p:cNvSpPr>
            <a:spLocks noChangeArrowheads="1"/>
          </p:cNvSpPr>
          <p:nvPr/>
        </p:nvSpPr>
        <p:spPr bwMode="auto">
          <a:xfrm>
            <a:off x="6589713" y="3963988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Oval 28"/>
          <p:cNvSpPr>
            <a:spLocks noChangeArrowheads="1"/>
          </p:cNvSpPr>
          <p:nvPr/>
        </p:nvSpPr>
        <p:spPr bwMode="auto">
          <a:xfrm>
            <a:off x="5497513" y="3325813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Oval 29"/>
          <p:cNvSpPr>
            <a:spLocks noChangeArrowheads="1"/>
          </p:cNvSpPr>
          <p:nvPr/>
        </p:nvSpPr>
        <p:spPr bwMode="auto">
          <a:xfrm>
            <a:off x="8004175" y="4013200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Oval 30"/>
          <p:cNvSpPr>
            <a:spLocks noChangeArrowheads="1"/>
          </p:cNvSpPr>
          <p:nvPr/>
        </p:nvSpPr>
        <p:spPr bwMode="auto">
          <a:xfrm>
            <a:off x="5940425" y="1928813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Oval 33"/>
          <p:cNvSpPr>
            <a:spLocks noChangeArrowheads="1"/>
          </p:cNvSpPr>
          <p:nvPr/>
        </p:nvSpPr>
        <p:spPr bwMode="auto">
          <a:xfrm>
            <a:off x="527050" y="5799138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Oval 35"/>
          <p:cNvSpPr>
            <a:spLocks noChangeArrowheads="1"/>
          </p:cNvSpPr>
          <p:nvPr/>
        </p:nvSpPr>
        <p:spPr bwMode="auto">
          <a:xfrm>
            <a:off x="2509838" y="4013200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Oval 38"/>
          <p:cNvSpPr>
            <a:spLocks noChangeArrowheads="1"/>
          </p:cNvSpPr>
          <p:nvPr/>
        </p:nvSpPr>
        <p:spPr bwMode="auto">
          <a:xfrm>
            <a:off x="10609263" y="6708776"/>
            <a:ext cx="76200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Oval 41"/>
          <p:cNvSpPr>
            <a:spLocks noChangeArrowheads="1"/>
          </p:cNvSpPr>
          <p:nvPr/>
        </p:nvSpPr>
        <p:spPr bwMode="auto">
          <a:xfrm>
            <a:off x="9007475" y="6242051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43"/>
          <p:cNvSpPr/>
          <p:nvPr/>
        </p:nvSpPr>
        <p:spPr bwMode="auto">
          <a:xfrm>
            <a:off x="5140325" y="4148138"/>
            <a:ext cx="82550" cy="82550"/>
          </a:xfrm>
          <a:custGeom>
            <a:avLst/>
            <a:gdLst>
              <a:gd name="T0" fmla="*/ 16 w 22"/>
              <a:gd name="T1" fmla="*/ 3 h 22"/>
              <a:gd name="T2" fmla="*/ 19 w 22"/>
              <a:gd name="T3" fmla="*/ 16 h 22"/>
              <a:gd name="T4" fmla="*/ 6 w 22"/>
              <a:gd name="T5" fmla="*/ 19 h 22"/>
              <a:gd name="T6" fmla="*/ 3 w 22"/>
              <a:gd name="T7" fmla="*/ 6 h 22"/>
              <a:gd name="T8" fmla="*/ 16 w 22"/>
              <a:gd name="T9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16" y="3"/>
                </a:moveTo>
                <a:cubicBezTo>
                  <a:pt x="21" y="5"/>
                  <a:pt x="22" y="12"/>
                  <a:pt x="19" y="16"/>
                </a:cubicBezTo>
                <a:cubicBezTo>
                  <a:pt x="16" y="21"/>
                  <a:pt x="10" y="22"/>
                  <a:pt x="6" y="19"/>
                </a:cubicBezTo>
                <a:cubicBezTo>
                  <a:pt x="1" y="16"/>
                  <a:pt x="0" y="10"/>
                  <a:pt x="3" y="6"/>
                </a:cubicBezTo>
                <a:cubicBezTo>
                  <a:pt x="6" y="1"/>
                  <a:pt x="12" y="0"/>
                  <a:pt x="16" y="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44"/>
          <p:cNvSpPr/>
          <p:nvPr/>
        </p:nvSpPr>
        <p:spPr bwMode="auto">
          <a:xfrm>
            <a:off x="4111625" y="4433888"/>
            <a:ext cx="82550" cy="82550"/>
          </a:xfrm>
          <a:custGeom>
            <a:avLst/>
            <a:gdLst>
              <a:gd name="T0" fmla="*/ 16 w 22"/>
              <a:gd name="T1" fmla="*/ 3 h 22"/>
              <a:gd name="T2" fmla="*/ 19 w 22"/>
              <a:gd name="T3" fmla="*/ 16 h 22"/>
              <a:gd name="T4" fmla="*/ 6 w 22"/>
              <a:gd name="T5" fmla="*/ 19 h 22"/>
              <a:gd name="T6" fmla="*/ 3 w 22"/>
              <a:gd name="T7" fmla="*/ 6 h 22"/>
              <a:gd name="T8" fmla="*/ 16 w 22"/>
              <a:gd name="T9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16" y="3"/>
                </a:moveTo>
                <a:cubicBezTo>
                  <a:pt x="21" y="5"/>
                  <a:pt x="22" y="12"/>
                  <a:pt x="19" y="16"/>
                </a:cubicBezTo>
                <a:cubicBezTo>
                  <a:pt x="16" y="21"/>
                  <a:pt x="10" y="22"/>
                  <a:pt x="6" y="19"/>
                </a:cubicBezTo>
                <a:cubicBezTo>
                  <a:pt x="1" y="16"/>
                  <a:pt x="0" y="10"/>
                  <a:pt x="3" y="6"/>
                </a:cubicBezTo>
                <a:cubicBezTo>
                  <a:pt x="6" y="1"/>
                  <a:pt x="12" y="0"/>
                  <a:pt x="16" y="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Oval 45"/>
          <p:cNvSpPr>
            <a:spLocks noChangeArrowheads="1"/>
          </p:cNvSpPr>
          <p:nvPr/>
        </p:nvSpPr>
        <p:spPr bwMode="auto">
          <a:xfrm>
            <a:off x="730250" y="6118226"/>
            <a:ext cx="160338" cy="1587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Oval 46"/>
          <p:cNvSpPr>
            <a:spLocks noChangeArrowheads="1"/>
          </p:cNvSpPr>
          <p:nvPr/>
        </p:nvSpPr>
        <p:spPr bwMode="auto">
          <a:xfrm>
            <a:off x="2100263" y="6081713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Oval 47"/>
          <p:cNvSpPr>
            <a:spLocks noChangeArrowheads="1"/>
          </p:cNvSpPr>
          <p:nvPr/>
        </p:nvSpPr>
        <p:spPr bwMode="auto">
          <a:xfrm>
            <a:off x="1619250" y="4951413"/>
            <a:ext cx="71438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Oval 48"/>
          <p:cNvSpPr>
            <a:spLocks noChangeArrowheads="1"/>
          </p:cNvSpPr>
          <p:nvPr/>
        </p:nvSpPr>
        <p:spPr bwMode="auto">
          <a:xfrm>
            <a:off x="823913" y="4238625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Oval 49"/>
          <p:cNvSpPr>
            <a:spLocks noChangeArrowheads="1"/>
          </p:cNvSpPr>
          <p:nvPr/>
        </p:nvSpPr>
        <p:spPr bwMode="auto">
          <a:xfrm>
            <a:off x="2062163" y="3554413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Oval 57"/>
          <p:cNvSpPr>
            <a:spLocks noChangeArrowheads="1"/>
          </p:cNvSpPr>
          <p:nvPr/>
        </p:nvSpPr>
        <p:spPr bwMode="auto">
          <a:xfrm>
            <a:off x="3454400" y="2732088"/>
            <a:ext cx="161925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Oval 58"/>
          <p:cNvSpPr>
            <a:spLocks noChangeArrowheads="1"/>
          </p:cNvSpPr>
          <p:nvPr/>
        </p:nvSpPr>
        <p:spPr bwMode="auto">
          <a:xfrm>
            <a:off x="4826000" y="2695575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Oval 59"/>
          <p:cNvSpPr>
            <a:spLocks noChangeArrowheads="1"/>
          </p:cNvSpPr>
          <p:nvPr/>
        </p:nvSpPr>
        <p:spPr bwMode="auto">
          <a:xfrm>
            <a:off x="5995988" y="2135188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Oval 62"/>
          <p:cNvSpPr>
            <a:spLocks noChangeArrowheads="1"/>
          </p:cNvSpPr>
          <p:nvPr/>
        </p:nvSpPr>
        <p:spPr bwMode="auto">
          <a:xfrm>
            <a:off x="11376025" y="965200"/>
            <a:ext cx="160338" cy="1603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Oval 64"/>
          <p:cNvSpPr>
            <a:spLocks noChangeArrowheads="1"/>
          </p:cNvSpPr>
          <p:nvPr/>
        </p:nvSpPr>
        <p:spPr bwMode="auto">
          <a:xfrm>
            <a:off x="10875963" y="3700463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Oval 65"/>
          <p:cNvSpPr>
            <a:spLocks noChangeArrowheads="1"/>
          </p:cNvSpPr>
          <p:nvPr/>
        </p:nvSpPr>
        <p:spPr bwMode="auto">
          <a:xfrm>
            <a:off x="7824788" y="1546225"/>
            <a:ext cx="71438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Oval 66"/>
          <p:cNvSpPr>
            <a:spLocks noChangeArrowheads="1"/>
          </p:cNvSpPr>
          <p:nvPr/>
        </p:nvSpPr>
        <p:spPr bwMode="auto">
          <a:xfrm>
            <a:off x="8185150" y="2019300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Oval 69"/>
          <p:cNvSpPr>
            <a:spLocks noChangeArrowheads="1"/>
          </p:cNvSpPr>
          <p:nvPr/>
        </p:nvSpPr>
        <p:spPr bwMode="auto">
          <a:xfrm>
            <a:off x="5838825" y="5270501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Oval 70"/>
          <p:cNvSpPr>
            <a:spLocks noChangeArrowheads="1"/>
          </p:cNvSpPr>
          <p:nvPr/>
        </p:nvSpPr>
        <p:spPr bwMode="auto">
          <a:xfrm>
            <a:off x="7866063" y="4827588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Oval 71"/>
          <p:cNvSpPr>
            <a:spLocks noChangeArrowheads="1"/>
          </p:cNvSpPr>
          <p:nvPr/>
        </p:nvSpPr>
        <p:spPr bwMode="auto">
          <a:xfrm>
            <a:off x="7764463" y="5638801"/>
            <a:ext cx="71438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Freeform 72"/>
          <p:cNvSpPr/>
          <p:nvPr/>
        </p:nvSpPr>
        <p:spPr bwMode="auto">
          <a:xfrm>
            <a:off x="8334375" y="1295400"/>
            <a:ext cx="177800" cy="176213"/>
          </a:xfrm>
          <a:custGeom>
            <a:avLst/>
            <a:gdLst>
              <a:gd name="T0" fmla="*/ 44 w 47"/>
              <a:gd name="T1" fmla="*/ 18 h 47"/>
              <a:gd name="T2" fmla="*/ 29 w 47"/>
              <a:gd name="T3" fmla="*/ 44 h 47"/>
              <a:gd name="T4" fmla="*/ 3 w 47"/>
              <a:gd name="T5" fmla="*/ 29 h 47"/>
              <a:gd name="T6" fmla="*/ 18 w 47"/>
              <a:gd name="T7" fmla="*/ 3 h 47"/>
              <a:gd name="T8" fmla="*/ 44 w 47"/>
              <a:gd name="T9" fmla="*/ 18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44" y="18"/>
                </a:moveTo>
                <a:cubicBezTo>
                  <a:pt x="47" y="30"/>
                  <a:pt x="41" y="41"/>
                  <a:pt x="29" y="44"/>
                </a:cubicBezTo>
                <a:cubicBezTo>
                  <a:pt x="18" y="47"/>
                  <a:pt x="6" y="41"/>
                  <a:pt x="3" y="29"/>
                </a:cubicBezTo>
                <a:cubicBezTo>
                  <a:pt x="0" y="18"/>
                  <a:pt x="7" y="6"/>
                  <a:pt x="18" y="3"/>
                </a:cubicBezTo>
                <a:cubicBezTo>
                  <a:pt x="30" y="0"/>
                  <a:pt x="41" y="7"/>
                  <a:pt x="44" y="1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Freeform 73"/>
          <p:cNvSpPr/>
          <p:nvPr/>
        </p:nvSpPr>
        <p:spPr bwMode="auto">
          <a:xfrm>
            <a:off x="9645650" y="927100"/>
            <a:ext cx="77788" cy="82550"/>
          </a:xfrm>
          <a:custGeom>
            <a:avLst/>
            <a:gdLst>
              <a:gd name="T0" fmla="*/ 20 w 21"/>
              <a:gd name="T1" fmla="*/ 8 h 22"/>
              <a:gd name="T2" fmla="*/ 13 w 21"/>
              <a:gd name="T3" fmla="*/ 20 h 22"/>
              <a:gd name="T4" fmla="*/ 1 w 21"/>
              <a:gd name="T5" fmla="*/ 13 h 22"/>
              <a:gd name="T6" fmla="*/ 8 w 21"/>
              <a:gd name="T7" fmla="*/ 1 h 22"/>
              <a:gd name="T8" fmla="*/ 20 w 21"/>
              <a:gd name="T9" fmla="*/ 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2">
                <a:moveTo>
                  <a:pt x="20" y="8"/>
                </a:moveTo>
                <a:cubicBezTo>
                  <a:pt x="21" y="14"/>
                  <a:pt x="18" y="19"/>
                  <a:pt x="13" y="20"/>
                </a:cubicBezTo>
                <a:cubicBezTo>
                  <a:pt x="8" y="22"/>
                  <a:pt x="2" y="19"/>
                  <a:pt x="1" y="13"/>
                </a:cubicBezTo>
                <a:cubicBezTo>
                  <a:pt x="0" y="8"/>
                  <a:pt x="3" y="3"/>
                  <a:pt x="8" y="1"/>
                </a:cubicBezTo>
                <a:cubicBezTo>
                  <a:pt x="13" y="0"/>
                  <a:pt x="19" y="3"/>
                  <a:pt x="20" y="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Freeform 74"/>
          <p:cNvSpPr/>
          <p:nvPr/>
        </p:nvSpPr>
        <p:spPr bwMode="auto">
          <a:xfrm>
            <a:off x="8890000" y="-41275"/>
            <a:ext cx="82550" cy="82550"/>
          </a:xfrm>
          <a:custGeom>
            <a:avLst/>
            <a:gdLst>
              <a:gd name="T0" fmla="*/ 20 w 22"/>
              <a:gd name="T1" fmla="*/ 8 h 22"/>
              <a:gd name="T2" fmla="*/ 13 w 22"/>
              <a:gd name="T3" fmla="*/ 20 h 22"/>
              <a:gd name="T4" fmla="*/ 1 w 22"/>
              <a:gd name="T5" fmla="*/ 13 h 22"/>
              <a:gd name="T6" fmla="*/ 8 w 22"/>
              <a:gd name="T7" fmla="*/ 1 h 22"/>
              <a:gd name="T8" fmla="*/ 20 w 22"/>
              <a:gd name="T9" fmla="*/ 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20" y="8"/>
                </a:moveTo>
                <a:cubicBezTo>
                  <a:pt x="22" y="14"/>
                  <a:pt x="18" y="19"/>
                  <a:pt x="13" y="20"/>
                </a:cubicBezTo>
                <a:cubicBezTo>
                  <a:pt x="8" y="22"/>
                  <a:pt x="2" y="19"/>
                  <a:pt x="1" y="13"/>
                </a:cubicBezTo>
                <a:cubicBezTo>
                  <a:pt x="0" y="8"/>
                  <a:pt x="3" y="3"/>
                  <a:pt x="8" y="1"/>
                </a:cubicBezTo>
                <a:cubicBezTo>
                  <a:pt x="13" y="0"/>
                  <a:pt x="19" y="3"/>
                  <a:pt x="20" y="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81" name="图片 8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76" y="1446539"/>
            <a:ext cx="1108805" cy="1145520"/>
          </a:xfrm>
          <a:prstGeom prst="rect">
            <a:avLst/>
          </a:pr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5476" y="3039269"/>
            <a:ext cx="850900" cy="850900"/>
          </a:xfrm>
          <a:prstGeom prst="rect">
            <a:avLst/>
          </a:prstGeom>
        </p:spPr>
      </p:pic>
      <p:pic>
        <p:nvPicPr>
          <p:cNvPr id="83" name="图片 8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470"/>
          <a:stretch>
            <a:fillRect/>
          </a:stretch>
        </p:blipFill>
        <p:spPr>
          <a:xfrm>
            <a:off x="8432864" y="5273319"/>
            <a:ext cx="1171096" cy="1200029"/>
          </a:xfrm>
          <a:prstGeom prst="rect">
            <a:avLst/>
          </a:prstGeom>
        </p:spPr>
      </p:pic>
      <p:pic>
        <p:nvPicPr>
          <p:cNvPr id="84" name="图片 8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628" y="1023937"/>
            <a:ext cx="1995332" cy="673833"/>
          </a:xfrm>
          <a:prstGeom prst="rect">
            <a:avLst/>
          </a:prstGeom>
        </p:spPr>
      </p:pic>
      <p:pic>
        <p:nvPicPr>
          <p:cNvPr id="85" name="图片 8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311" y="4700331"/>
            <a:ext cx="2985565" cy="2940852"/>
          </a:xfrm>
          <a:prstGeom prst="rect">
            <a:avLst/>
          </a:prstGeom>
        </p:spPr>
      </p:pic>
      <p:pic>
        <p:nvPicPr>
          <p:cNvPr id="86" name="图片 8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023" y="3915310"/>
            <a:ext cx="585488" cy="626147"/>
          </a:xfrm>
          <a:prstGeom prst="rect">
            <a:avLst/>
          </a:prstGeom>
        </p:spPr>
      </p:pic>
      <p:pic>
        <p:nvPicPr>
          <p:cNvPr id="87" name="图片 8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499" y="1430314"/>
            <a:ext cx="505414" cy="505414"/>
          </a:xfrm>
          <a:prstGeom prst="rect">
            <a:avLst/>
          </a:prstGeom>
        </p:spPr>
      </p:pic>
      <p:sp>
        <p:nvSpPr>
          <p:cNvPr id="59" name="文本框 58"/>
          <p:cNvSpPr txBox="1"/>
          <p:nvPr/>
        </p:nvSpPr>
        <p:spPr>
          <a:xfrm>
            <a:off x="4688968" y="2089212"/>
            <a:ext cx="2814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[</a:t>
            </a:r>
            <a:r>
              <a:rPr lang="en-US" altLang="zh-CN" sz="6600" b="1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PART.3</a:t>
            </a:r>
            <a:r>
              <a:rPr lang="en-US" altLang="zh-CN" sz="66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]</a:t>
            </a:r>
            <a:endParaRPr lang="zh-CN" altLang="en-US" sz="66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882648" y="3075927"/>
            <a:ext cx="6426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2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在此添加本章标题</a:t>
            </a:r>
          </a:p>
        </p:txBody>
      </p:sp>
      <p:sp>
        <p:nvSpPr>
          <p:cNvPr id="61" name="文本框 16"/>
          <p:cNvSpPr txBox="1">
            <a:spLocks noChangeArrowheads="1"/>
          </p:cNvSpPr>
          <p:nvPr/>
        </p:nvSpPr>
        <p:spPr bwMode="auto">
          <a:xfrm>
            <a:off x="3910584" y="3852607"/>
            <a:ext cx="4370832" cy="798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en-US" altLang="zh-CN" sz="17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A designer can use default text to simulate what text would look like.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/>
          <a:srcRect t="17782" b="19280"/>
          <a:stretch>
            <a:fillRect/>
          </a:stretch>
        </p:blipFill>
        <p:spPr>
          <a:xfrm>
            <a:off x="527249" y="152400"/>
            <a:ext cx="11137501" cy="640080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4293078" y="876301"/>
            <a:ext cx="3605844" cy="924750"/>
            <a:chOff x="4293078" y="1244601"/>
            <a:chExt cx="3605844" cy="924750"/>
          </a:xfrm>
        </p:grpSpPr>
        <p:grpSp>
          <p:nvGrpSpPr>
            <p:cNvPr id="2" name="Group 4"/>
            <p:cNvGrpSpPr>
              <a:grpSpLocks noChangeAspect="1"/>
            </p:cNvGrpSpPr>
            <p:nvPr/>
          </p:nvGrpSpPr>
          <p:grpSpPr bwMode="auto">
            <a:xfrm>
              <a:off x="4293078" y="1244601"/>
              <a:ext cx="3605844" cy="924750"/>
              <a:chOff x="2364" y="234"/>
              <a:chExt cx="2556" cy="926"/>
            </a:xfrm>
            <a:solidFill>
              <a:schemeClr val="bg1"/>
            </a:solidFill>
          </p:grpSpPr>
          <p:sp>
            <p:nvSpPr>
              <p:cNvPr id="3" name="Freeform 5"/>
              <p:cNvSpPr>
                <a:spLocks noEditPoints="1"/>
              </p:cNvSpPr>
              <p:nvPr/>
            </p:nvSpPr>
            <p:spPr bwMode="auto">
              <a:xfrm>
                <a:off x="2364" y="234"/>
                <a:ext cx="2556" cy="926"/>
              </a:xfrm>
              <a:custGeom>
                <a:avLst/>
                <a:gdLst>
                  <a:gd name="T0" fmla="*/ 1057 w 1079"/>
                  <a:gd name="T1" fmla="*/ 96 h 389"/>
                  <a:gd name="T2" fmla="*/ 1077 w 1079"/>
                  <a:gd name="T3" fmla="*/ 44 h 389"/>
                  <a:gd name="T4" fmla="*/ 1072 w 1079"/>
                  <a:gd name="T5" fmla="*/ 26 h 389"/>
                  <a:gd name="T6" fmla="*/ 1065 w 1079"/>
                  <a:gd name="T7" fmla="*/ 18 h 389"/>
                  <a:gd name="T8" fmla="*/ 534 w 1079"/>
                  <a:gd name="T9" fmla="*/ 4 h 389"/>
                  <a:gd name="T10" fmla="*/ 272 w 1079"/>
                  <a:gd name="T11" fmla="*/ 1 h 389"/>
                  <a:gd name="T12" fmla="*/ 141 w 1079"/>
                  <a:gd name="T13" fmla="*/ 3 h 389"/>
                  <a:gd name="T14" fmla="*/ 9 w 1079"/>
                  <a:gd name="T15" fmla="*/ 11 h 389"/>
                  <a:gd name="T16" fmla="*/ 7 w 1079"/>
                  <a:gd name="T17" fmla="*/ 16 h 389"/>
                  <a:gd name="T18" fmla="*/ 1 w 1079"/>
                  <a:gd name="T19" fmla="*/ 24 h 389"/>
                  <a:gd name="T20" fmla="*/ 17 w 1079"/>
                  <a:gd name="T21" fmla="*/ 61 h 389"/>
                  <a:gd name="T22" fmla="*/ 37 w 1079"/>
                  <a:gd name="T23" fmla="*/ 107 h 389"/>
                  <a:gd name="T24" fmla="*/ 73 w 1079"/>
                  <a:gd name="T25" fmla="*/ 193 h 389"/>
                  <a:gd name="T26" fmla="*/ 73 w 1079"/>
                  <a:gd name="T27" fmla="*/ 194 h 389"/>
                  <a:gd name="T28" fmla="*/ 29 w 1079"/>
                  <a:gd name="T29" fmla="*/ 283 h 389"/>
                  <a:gd name="T30" fmla="*/ 8 w 1079"/>
                  <a:gd name="T31" fmla="*/ 369 h 389"/>
                  <a:gd name="T32" fmla="*/ 13 w 1079"/>
                  <a:gd name="T33" fmla="*/ 373 h 389"/>
                  <a:gd name="T34" fmla="*/ 16 w 1079"/>
                  <a:gd name="T35" fmla="*/ 379 h 389"/>
                  <a:gd name="T36" fmla="*/ 140 w 1079"/>
                  <a:gd name="T37" fmla="*/ 384 h 389"/>
                  <a:gd name="T38" fmla="*/ 273 w 1079"/>
                  <a:gd name="T39" fmla="*/ 379 h 389"/>
                  <a:gd name="T40" fmla="*/ 546 w 1079"/>
                  <a:gd name="T41" fmla="*/ 374 h 389"/>
                  <a:gd name="T42" fmla="*/ 1065 w 1079"/>
                  <a:gd name="T43" fmla="*/ 374 h 389"/>
                  <a:gd name="T44" fmla="*/ 1072 w 1079"/>
                  <a:gd name="T45" fmla="*/ 366 h 389"/>
                  <a:gd name="T46" fmla="*/ 1077 w 1079"/>
                  <a:gd name="T47" fmla="*/ 362 h 389"/>
                  <a:gd name="T48" fmla="*/ 1050 w 1079"/>
                  <a:gd name="T49" fmla="*/ 277 h 389"/>
                  <a:gd name="T50" fmla="*/ 1010 w 1079"/>
                  <a:gd name="T51" fmla="*/ 196 h 389"/>
                  <a:gd name="T52" fmla="*/ 1010 w 1079"/>
                  <a:gd name="T53" fmla="*/ 196 h 389"/>
                  <a:gd name="T54" fmla="*/ 1010 w 1079"/>
                  <a:gd name="T55" fmla="*/ 193 h 389"/>
                  <a:gd name="T56" fmla="*/ 1035 w 1079"/>
                  <a:gd name="T57" fmla="*/ 138 h 389"/>
                  <a:gd name="T58" fmla="*/ 1057 w 1079"/>
                  <a:gd name="T59" fmla="*/ 96 h 389"/>
                  <a:gd name="T60" fmla="*/ 997 w 1079"/>
                  <a:gd name="T61" fmla="*/ 194 h 389"/>
                  <a:gd name="T62" fmla="*/ 997 w 1079"/>
                  <a:gd name="T63" fmla="*/ 195 h 389"/>
                  <a:gd name="T64" fmla="*/ 996 w 1079"/>
                  <a:gd name="T65" fmla="*/ 205 h 389"/>
                  <a:gd name="T66" fmla="*/ 1037 w 1079"/>
                  <a:gd name="T67" fmla="*/ 287 h 389"/>
                  <a:gd name="T68" fmla="*/ 1066 w 1079"/>
                  <a:gd name="T69" fmla="*/ 359 h 389"/>
                  <a:gd name="T70" fmla="*/ 1065 w 1079"/>
                  <a:gd name="T71" fmla="*/ 359 h 389"/>
                  <a:gd name="T72" fmla="*/ 553 w 1079"/>
                  <a:gd name="T73" fmla="*/ 359 h 389"/>
                  <a:gd name="T74" fmla="*/ 287 w 1079"/>
                  <a:gd name="T75" fmla="*/ 363 h 389"/>
                  <a:gd name="T76" fmla="*/ 153 w 1079"/>
                  <a:gd name="T77" fmla="*/ 368 h 389"/>
                  <a:gd name="T78" fmla="*/ 22 w 1079"/>
                  <a:gd name="T79" fmla="*/ 369 h 389"/>
                  <a:gd name="T80" fmla="*/ 22 w 1079"/>
                  <a:gd name="T81" fmla="*/ 367 h 389"/>
                  <a:gd name="T82" fmla="*/ 46 w 1079"/>
                  <a:gd name="T83" fmla="*/ 282 h 389"/>
                  <a:gd name="T84" fmla="*/ 87 w 1079"/>
                  <a:gd name="T85" fmla="*/ 202 h 389"/>
                  <a:gd name="T86" fmla="*/ 84 w 1079"/>
                  <a:gd name="T87" fmla="*/ 192 h 389"/>
                  <a:gd name="T88" fmla="*/ 54 w 1079"/>
                  <a:gd name="T89" fmla="*/ 104 h 389"/>
                  <a:gd name="T90" fmla="*/ 34 w 1079"/>
                  <a:gd name="T91" fmla="*/ 59 h 389"/>
                  <a:gd name="T92" fmla="*/ 14 w 1079"/>
                  <a:gd name="T93" fmla="*/ 19 h 389"/>
                  <a:gd name="T94" fmla="*/ 141 w 1079"/>
                  <a:gd name="T95" fmla="*/ 17 h 389"/>
                  <a:gd name="T96" fmla="*/ 272 w 1079"/>
                  <a:gd name="T97" fmla="*/ 14 h 389"/>
                  <a:gd name="T98" fmla="*/ 534 w 1079"/>
                  <a:gd name="T99" fmla="*/ 18 h 389"/>
                  <a:gd name="T100" fmla="*/ 1061 w 1079"/>
                  <a:gd name="T101" fmla="*/ 32 h 389"/>
                  <a:gd name="T102" fmla="*/ 1062 w 1079"/>
                  <a:gd name="T103" fmla="*/ 35 h 389"/>
                  <a:gd name="T104" fmla="*/ 1062 w 1079"/>
                  <a:gd name="T105" fmla="*/ 37 h 389"/>
                  <a:gd name="T106" fmla="*/ 1060 w 1079"/>
                  <a:gd name="T107" fmla="*/ 45 h 389"/>
                  <a:gd name="T108" fmla="*/ 1051 w 1079"/>
                  <a:gd name="T109" fmla="*/ 68 h 389"/>
                  <a:gd name="T110" fmla="*/ 1031 w 1079"/>
                  <a:gd name="T111" fmla="*/ 113 h 389"/>
                  <a:gd name="T112" fmla="*/ 997 w 1079"/>
                  <a:gd name="T113" fmla="*/ 194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79" h="389">
                    <a:moveTo>
                      <a:pt x="1057" y="96"/>
                    </a:moveTo>
                    <a:cubicBezTo>
                      <a:pt x="1065" y="79"/>
                      <a:pt x="1073" y="62"/>
                      <a:pt x="1077" y="44"/>
                    </a:cubicBezTo>
                    <a:cubicBezTo>
                      <a:pt x="1079" y="38"/>
                      <a:pt x="1078" y="28"/>
                      <a:pt x="1072" y="26"/>
                    </a:cubicBezTo>
                    <a:cubicBezTo>
                      <a:pt x="1072" y="22"/>
                      <a:pt x="1070" y="18"/>
                      <a:pt x="1065" y="18"/>
                    </a:cubicBezTo>
                    <a:cubicBezTo>
                      <a:pt x="888" y="15"/>
                      <a:pt x="711" y="8"/>
                      <a:pt x="534" y="4"/>
                    </a:cubicBezTo>
                    <a:cubicBezTo>
                      <a:pt x="447" y="2"/>
                      <a:pt x="359" y="0"/>
                      <a:pt x="272" y="1"/>
                    </a:cubicBezTo>
                    <a:cubicBezTo>
                      <a:pt x="228" y="1"/>
                      <a:pt x="184" y="1"/>
                      <a:pt x="141" y="3"/>
                    </a:cubicBezTo>
                    <a:cubicBezTo>
                      <a:pt x="97" y="4"/>
                      <a:pt x="52" y="3"/>
                      <a:pt x="9" y="11"/>
                    </a:cubicBezTo>
                    <a:cubicBezTo>
                      <a:pt x="7" y="12"/>
                      <a:pt x="6" y="14"/>
                      <a:pt x="7" y="16"/>
                    </a:cubicBezTo>
                    <a:cubicBezTo>
                      <a:pt x="4" y="17"/>
                      <a:pt x="1" y="20"/>
                      <a:pt x="1" y="24"/>
                    </a:cubicBezTo>
                    <a:cubicBezTo>
                      <a:pt x="3" y="37"/>
                      <a:pt x="12" y="50"/>
                      <a:pt x="17" y="61"/>
                    </a:cubicBezTo>
                    <a:cubicBezTo>
                      <a:pt x="24" y="76"/>
                      <a:pt x="31" y="91"/>
                      <a:pt x="37" y="107"/>
                    </a:cubicBezTo>
                    <a:cubicBezTo>
                      <a:pt x="50" y="135"/>
                      <a:pt x="61" y="165"/>
                      <a:pt x="73" y="193"/>
                    </a:cubicBezTo>
                    <a:cubicBezTo>
                      <a:pt x="73" y="194"/>
                      <a:pt x="73" y="194"/>
                      <a:pt x="73" y="194"/>
                    </a:cubicBezTo>
                    <a:cubicBezTo>
                      <a:pt x="57" y="223"/>
                      <a:pt x="42" y="253"/>
                      <a:pt x="29" y="283"/>
                    </a:cubicBezTo>
                    <a:cubicBezTo>
                      <a:pt x="18" y="307"/>
                      <a:pt x="0" y="342"/>
                      <a:pt x="8" y="369"/>
                    </a:cubicBezTo>
                    <a:cubicBezTo>
                      <a:pt x="9" y="371"/>
                      <a:pt x="11" y="372"/>
                      <a:pt x="13" y="373"/>
                    </a:cubicBezTo>
                    <a:cubicBezTo>
                      <a:pt x="12" y="376"/>
                      <a:pt x="14" y="378"/>
                      <a:pt x="16" y="379"/>
                    </a:cubicBezTo>
                    <a:cubicBezTo>
                      <a:pt x="57" y="389"/>
                      <a:pt x="99" y="387"/>
                      <a:pt x="140" y="384"/>
                    </a:cubicBezTo>
                    <a:cubicBezTo>
                      <a:pt x="184" y="382"/>
                      <a:pt x="228" y="380"/>
                      <a:pt x="273" y="379"/>
                    </a:cubicBezTo>
                    <a:cubicBezTo>
                      <a:pt x="364" y="376"/>
                      <a:pt x="455" y="374"/>
                      <a:pt x="546" y="374"/>
                    </a:cubicBezTo>
                    <a:cubicBezTo>
                      <a:pt x="719" y="374"/>
                      <a:pt x="892" y="374"/>
                      <a:pt x="1065" y="374"/>
                    </a:cubicBezTo>
                    <a:cubicBezTo>
                      <a:pt x="1070" y="374"/>
                      <a:pt x="1073" y="370"/>
                      <a:pt x="1072" y="366"/>
                    </a:cubicBezTo>
                    <a:cubicBezTo>
                      <a:pt x="1075" y="366"/>
                      <a:pt x="1077" y="364"/>
                      <a:pt x="1077" y="362"/>
                    </a:cubicBezTo>
                    <a:cubicBezTo>
                      <a:pt x="1073" y="333"/>
                      <a:pt x="1061" y="304"/>
                      <a:pt x="1050" y="277"/>
                    </a:cubicBezTo>
                    <a:cubicBezTo>
                      <a:pt x="1039" y="249"/>
                      <a:pt x="1026" y="222"/>
                      <a:pt x="1010" y="196"/>
                    </a:cubicBezTo>
                    <a:cubicBezTo>
                      <a:pt x="1010" y="196"/>
                      <a:pt x="1010" y="196"/>
                      <a:pt x="1010" y="196"/>
                    </a:cubicBezTo>
                    <a:cubicBezTo>
                      <a:pt x="1010" y="195"/>
                      <a:pt x="1010" y="194"/>
                      <a:pt x="1010" y="193"/>
                    </a:cubicBezTo>
                    <a:cubicBezTo>
                      <a:pt x="1008" y="175"/>
                      <a:pt x="1026" y="153"/>
                      <a:pt x="1035" y="138"/>
                    </a:cubicBezTo>
                    <a:cubicBezTo>
                      <a:pt x="1044" y="125"/>
                      <a:pt x="1050" y="111"/>
                      <a:pt x="1057" y="96"/>
                    </a:cubicBezTo>
                    <a:moveTo>
                      <a:pt x="997" y="194"/>
                    </a:moveTo>
                    <a:cubicBezTo>
                      <a:pt x="997" y="195"/>
                      <a:pt x="997" y="195"/>
                      <a:pt x="997" y="195"/>
                    </a:cubicBezTo>
                    <a:cubicBezTo>
                      <a:pt x="995" y="197"/>
                      <a:pt x="994" y="201"/>
                      <a:pt x="996" y="205"/>
                    </a:cubicBezTo>
                    <a:cubicBezTo>
                      <a:pt x="1012" y="231"/>
                      <a:pt x="1025" y="259"/>
                      <a:pt x="1037" y="287"/>
                    </a:cubicBezTo>
                    <a:cubicBezTo>
                      <a:pt x="1047" y="311"/>
                      <a:pt x="1054" y="336"/>
                      <a:pt x="1066" y="359"/>
                    </a:cubicBezTo>
                    <a:cubicBezTo>
                      <a:pt x="1066" y="359"/>
                      <a:pt x="1065" y="359"/>
                      <a:pt x="1065" y="359"/>
                    </a:cubicBezTo>
                    <a:cubicBezTo>
                      <a:pt x="894" y="359"/>
                      <a:pt x="724" y="359"/>
                      <a:pt x="553" y="359"/>
                    </a:cubicBezTo>
                    <a:cubicBezTo>
                      <a:pt x="464" y="359"/>
                      <a:pt x="376" y="360"/>
                      <a:pt x="287" y="363"/>
                    </a:cubicBezTo>
                    <a:cubicBezTo>
                      <a:pt x="243" y="365"/>
                      <a:pt x="198" y="365"/>
                      <a:pt x="153" y="368"/>
                    </a:cubicBezTo>
                    <a:cubicBezTo>
                      <a:pt x="109" y="371"/>
                      <a:pt x="66" y="373"/>
                      <a:pt x="22" y="369"/>
                    </a:cubicBezTo>
                    <a:cubicBezTo>
                      <a:pt x="22" y="368"/>
                      <a:pt x="22" y="368"/>
                      <a:pt x="22" y="367"/>
                    </a:cubicBezTo>
                    <a:cubicBezTo>
                      <a:pt x="18" y="339"/>
                      <a:pt x="35" y="307"/>
                      <a:pt x="46" y="282"/>
                    </a:cubicBezTo>
                    <a:cubicBezTo>
                      <a:pt x="59" y="255"/>
                      <a:pt x="74" y="229"/>
                      <a:pt x="87" y="202"/>
                    </a:cubicBezTo>
                    <a:cubicBezTo>
                      <a:pt x="89" y="198"/>
                      <a:pt x="87" y="194"/>
                      <a:pt x="84" y="192"/>
                    </a:cubicBezTo>
                    <a:cubicBezTo>
                      <a:pt x="78" y="162"/>
                      <a:pt x="66" y="132"/>
                      <a:pt x="54" y="104"/>
                    </a:cubicBezTo>
                    <a:cubicBezTo>
                      <a:pt x="48" y="89"/>
                      <a:pt x="41" y="74"/>
                      <a:pt x="34" y="59"/>
                    </a:cubicBezTo>
                    <a:cubicBezTo>
                      <a:pt x="28" y="46"/>
                      <a:pt x="23" y="30"/>
                      <a:pt x="14" y="19"/>
                    </a:cubicBezTo>
                    <a:cubicBezTo>
                      <a:pt x="56" y="22"/>
                      <a:pt x="99" y="18"/>
                      <a:pt x="141" y="17"/>
                    </a:cubicBezTo>
                    <a:cubicBezTo>
                      <a:pt x="184" y="15"/>
                      <a:pt x="228" y="15"/>
                      <a:pt x="272" y="14"/>
                    </a:cubicBezTo>
                    <a:cubicBezTo>
                      <a:pt x="359" y="14"/>
                      <a:pt x="447" y="15"/>
                      <a:pt x="534" y="18"/>
                    </a:cubicBezTo>
                    <a:cubicBezTo>
                      <a:pt x="710" y="22"/>
                      <a:pt x="885" y="29"/>
                      <a:pt x="1061" y="32"/>
                    </a:cubicBezTo>
                    <a:cubicBezTo>
                      <a:pt x="1061" y="33"/>
                      <a:pt x="1061" y="34"/>
                      <a:pt x="1062" y="35"/>
                    </a:cubicBezTo>
                    <a:cubicBezTo>
                      <a:pt x="1062" y="36"/>
                      <a:pt x="1062" y="37"/>
                      <a:pt x="1062" y="37"/>
                    </a:cubicBezTo>
                    <a:cubicBezTo>
                      <a:pt x="1061" y="40"/>
                      <a:pt x="1061" y="42"/>
                      <a:pt x="1060" y="45"/>
                    </a:cubicBezTo>
                    <a:cubicBezTo>
                      <a:pt x="1058" y="53"/>
                      <a:pt x="1054" y="60"/>
                      <a:pt x="1051" y="68"/>
                    </a:cubicBezTo>
                    <a:cubicBezTo>
                      <a:pt x="1045" y="83"/>
                      <a:pt x="1038" y="98"/>
                      <a:pt x="1031" y="113"/>
                    </a:cubicBezTo>
                    <a:cubicBezTo>
                      <a:pt x="1021" y="136"/>
                      <a:pt x="987" y="167"/>
                      <a:pt x="997" y="19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Freeform 6"/>
              <p:cNvSpPr/>
              <p:nvPr/>
            </p:nvSpPr>
            <p:spPr bwMode="auto">
              <a:xfrm>
                <a:off x="2433" y="1012"/>
                <a:ext cx="90" cy="88"/>
              </a:xfrm>
              <a:custGeom>
                <a:avLst/>
                <a:gdLst>
                  <a:gd name="T0" fmla="*/ 35 w 38"/>
                  <a:gd name="T1" fmla="*/ 26 h 37"/>
                  <a:gd name="T2" fmla="*/ 23 w 38"/>
                  <a:gd name="T3" fmla="*/ 26 h 37"/>
                  <a:gd name="T4" fmla="*/ 13 w 38"/>
                  <a:gd name="T5" fmla="*/ 26 h 37"/>
                  <a:gd name="T6" fmla="*/ 14 w 38"/>
                  <a:gd name="T7" fmla="*/ 6 h 37"/>
                  <a:gd name="T8" fmla="*/ 8 w 38"/>
                  <a:gd name="T9" fmla="*/ 4 h 37"/>
                  <a:gd name="T10" fmla="*/ 2 w 38"/>
                  <a:gd name="T11" fmla="*/ 27 h 37"/>
                  <a:gd name="T12" fmla="*/ 5 w 38"/>
                  <a:gd name="T13" fmla="*/ 35 h 37"/>
                  <a:gd name="T14" fmla="*/ 21 w 38"/>
                  <a:gd name="T15" fmla="*/ 37 h 37"/>
                  <a:gd name="T16" fmla="*/ 37 w 38"/>
                  <a:gd name="T17" fmla="*/ 32 h 37"/>
                  <a:gd name="T18" fmla="*/ 35 w 38"/>
                  <a:gd name="T19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7">
                    <a:moveTo>
                      <a:pt x="35" y="26"/>
                    </a:moveTo>
                    <a:cubicBezTo>
                      <a:pt x="31" y="24"/>
                      <a:pt x="27" y="26"/>
                      <a:pt x="23" y="26"/>
                    </a:cubicBezTo>
                    <a:cubicBezTo>
                      <a:pt x="20" y="26"/>
                      <a:pt x="16" y="26"/>
                      <a:pt x="13" y="26"/>
                    </a:cubicBezTo>
                    <a:cubicBezTo>
                      <a:pt x="14" y="19"/>
                      <a:pt x="13" y="13"/>
                      <a:pt x="14" y="6"/>
                    </a:cubicBezTo>
                    <a:cubicBezTo>
                      <a:pt x="15" y="2"/>
                      <a:pt x="10" y="0"/>
                      <a:pt x="8" y="4"/>
                    </a:cubicBezTo>
                    <a:cubicBezTo>
                      <a:pt x="5" y="12"/>
                      <a:pt x="7" y="20"/>
                      <a:pt x="2" y="27"/>
                    </a:cubicBezTo>
                    <a:cubicBezTo>
                      <a:pt x="0" y="30"/>
                      <a:pt x="2" y="34"/>
                      <a:pt x="5" y="35"/>
                    </a:cubicBezTo>
                    <a:cubicBezTo>
                      <a:pt x="10" y="36"/>
                      <a:pt x="16" y="37"/>
                      <a:pt x="21" y="37"/>
                    </a:cubicBezTo>
                    <a:cubicBezTo>
                      <a:pt x="27" y="37"/>
                      <a:pt x="34" y="37"/>
                      <a:pt x="37" y="32"/>
                    </a:cubicBezTo>
                    <a:cubicBezTo>
                      <a:pt x="38" y="30"/>
                      <a:pt x="37" y="27"/>
                      <a:pt x="35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Freeform 7"/>
              <p:cNvSpPr/>
              <p:nvPr/>
            </p:nvSpPr>
            <p:spPr bwMode="auto">
              <a:xfrm>
                <a:off x="2478" y="908"/>
                <a:ext cx="54" cy="69"/>
              </a:xfrm>
              <a:custGeom>
                <a:avLst/>
                <a:gdLst>
                  <a:gd name="T0" fmla="*/ 18 w 23"/>
                  <a:gd name="T1" fmla="*/ 2 h 29"/>
                  <a:gd name="T2" fmla="*/ 10 w 23"/>
                  <a:gd name="T3" fmla="*/ 11 h 29"/>
                  <a:gd name="T4" fmla="*/ 2 w 23"/>
                  <a:gd name="T5" fmla="*/ 23 h 29"/>
                  <a:gd name="T6" fmla="*/ 7 w 23"/>
                  <a:gd name="T7" fmla="*/ 26 h 29"/>
                  <a:gd name="T8" fmla="*/ 16 w 23"/>
                  <a:gd name="T9" fmla="*/ 15 h 29"/>
                  <a:gd name="T10" fmla="*/ 22 w 23"/>
                  <a:gd name="T11" fmla="*/ 5 h 29"/>
                  <a:gd name="T12" fmla="*/ 18 w 23"/>
                  <a:gd name="T13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18" y="2"/>
                    </a:moveTo>
                    <a:cubicBezTo>
                      <a:pt x="14" y="4"/>
                      <a:pt x="12" y="8"/>
                      <a:pt x="10" y="11"/>
                    </a:cubicBezTo>
                    <a:cubicBezTo>
                      <a:pt x="7" y="15"/>
                      <a:pt x="4" y="18"/>
                      <a:pt x="2" y="23"/>
                    </a:cubicBezTo>
                    <a:cubicBezTo>
                      <a:pt x="0" y="26"/>
                      <a:pt x="5" y="29"/>
                      <a:pt x="7" y="26"/>
                    </a:cubicBezTo>
                    <a:cubicBezTo>
                      <a:pt x="10" y="22"/>
                      <a:pt x="13" y="19"/>
                      <a:pt x="16" y="15"/>
                    </a:cubicBezTo>
                    <a:cubicBezTo>
                      <a:pt x="18" y="12"/>
                      <a:pt x="22" y="9"/>
                      <a:pt x="22" y="5"/>
                    </a:cubicBezTo>
                    <a:cubicBezTo>
                      <a:pt x="23" y="3"/>
                      <a:pt x="20" y="0"/>
                      <a:pt x="18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Freeform 8"/>
              <p:cNvSpPr/>
              <p:nvPr/>
            </p:nvSpPr>
            <p:spPr bwMode="auto">
              <a:xfrm>
                <a:off x="2532" y="786"/>
                <a:ext cx="59" cy="93"/>
              </a:xfrm>
              <a:custGeom>
                <a:avLst/>
                <a:gdLst>
                  <a:gd name="T0" fmla="*/ 24 w 25"/>
                  <a:gd name="T1" fmla="*/ 3 h 39"/>
                  <a:gd name="T2" fmla="*/ 20 w 25"/>
                  <a:gd name="T3" fmla="*/ 1 h 39"/>
                  <a:gd name="T4" fmla="*/ 10 w 25"/>
                  <a:gd name="T5" fmla="*/ 17 h 39"/>
                  <a:gd name="T6" fmla="*/ 1 w 25"/>
                  <a:gd name="T7" fmla="*/ 35 h 39"/>
                  <a:gd name="T8" fmla="*/ 6 w 25"/>
                  <a:gd name="T9" fmla="*/ 37 h 39"/>
                  <a:gd name="T10" fmla="*/ 18 w 25"/>
                  <a:gd name="T11" fmla="*/ 20 h 39"/>
                  <a:gd name="T12" fmla="*/ 24 w 25"/>
                  <a:gd name="T13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24" y="3"/>
                    </a:moveTo>
                    <a:cubicBezTo>
                      <a:pt x="24" y="1"/>
                      <a:pt x="21" y="0"/>
                      <a:pt x="20" y="1"/>
                    </a:cubicBezTo>
                    <a:cubicBezTo>
                      <a:pt x="14" y="4"/>
                      <a:pt x="12" y="12"/>
                      <a:pt x="10" y="17"/>
                    </a:cubicBezTo>
                    <a:cubicBezTo>
                      <a:pt x="7" y="23"/>
                      <a:pt x="4" y="29"/>
                      <a:pt x="1" y="35"/>
                    </a:cubicBezTo>
                    <a:cubicBezTo>
                      <a:pt x="0" y="38"/>
                      <a:pt x="5" y="39"/>
                      <a:pt x="6" y="37"/>
                    </a:cubicBezTo>
                    <a:cubicBezTo>
                      <a:pt x="10" y="31"/>
                      <a:pt x="14" y="25"/>
                      <a:pt x="18" y="20"/>
                    </a:cubicBezTo>
                    <a:cubicBezTo>
                      <a:pt x="21" y="14"/>
                      <a:pt x="25" y="9"/>
                      <a:pt x="2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Freeform 9"/>
              <p:cNvSpPr/>
              <p:nvPr/>
            </p:nvSpPr>
            <p:spPr bwMode="auto">
              <a:xfrm>
                <a:off x="2580" y="639"/>
                <a:ext cx="56" cy="107"/>
              </a:xfrm>
              <a:custGeom>
                <a:avLst/>
                <a:gdLst>
                  <a:gd name="T0" fmla="*/ 23 w 24"/>
                  <a:gd name="T1" fmla="*/ 26 h 45"/>
                  <a:gd name="T2" fmla="*/ 13 w 24"/>
                  <a:gd name="T3" fmla="*/ 9 h 45"/>
                  <a:gd name="T4" fmla="*/ 4 w 24"/>
                  <a:gd name="T5" fmla="*/ 0 h 45"/>
                  <a:gd name="T6" fmla="*/ 0 w 24"/>
                  <a:gd name="T7" fmla="*/ 3 h 45"/>
                  <a:gd name="T8" fmla="*/ 8 w 24"/>
                  <a:gd name="T9" fmla="*/ 19 h 45"/>
                  <a:gd name="T10" fmla="*/ 13 w 24"/>
                  <a:gd name="T11" fmla="*/ 29 h 45"/>
                  <a:gd name="T12" fmla="*/ 7 w 24"/>
                  <a:gd name="T13" fmla="*/ 38 h 45"/>
                  <a:gd name="T14" fmla="*/ 10 w 24"/>
                  <a:gd name="T15" fmla="*/ 43 h 45"/>
                  <a:gd name="T16" fmla="*/ 22 w 24"/>
                  <a:gd name="T17" fmla="*/ 32 h 45"/>
                  <a:gd name="T18" fmla="*/ 23 w 24"/>
                  <a:gd name="T1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45">
                    <a:moveTo>
                      <a:pt x="23" y="26"/>
                    </a:moveTo>
                    <a:cubicBezTo>
                      <a:pt x="19" y="20"/>
                      <a:pt x="16" y="14"/>
                      <a:pt x="13" y="9"/>
                    </a:cubicBezTo>
                    <a:cubicBezTo>
                      <a:pt x="11" y="4"/>
                      <a:pt x="9" y="0"/>
                      <a:pt x="4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9"/>
                      <a:pt x="5" y="15"/>
                      <a:pt x="8" y="19"/>
                    </a:cubicBezTo>
                    <a:cubicBezTo>
                      <a:pt x="10" y="23"/>
                      <a:pt x="11" y="26"/>
                      <a:pt x="13" y="29"/>
                    </a:cubicBezTo>
                    <a:cubicBezTo>
                      <a:pt x="15" y="31"/>
                      <a:pt x="8" y="37"/>
                      <a:pt x="7" y="38"/>
                    </a:cubicBezTo>
                    <a:cubicBezTo>
                      <a:pt x="4" y="40"/>
                      <a:pt x="7" y="45"/>
                      <a:pt x="10" y="43"/>
                    </a:cubicBezTo>
                    <a:cubicBezTo>
                      <a:pt x="16" y="41"/>
                      <a:pt x="18" y="36"/>
                      <a:pt x="22" y="32"/>
                    </a:cubicBezTo>
                    <a:cubicBezTo>
                      <a:pt x="23" y="30"/>
                      <a:pt x="24" y="28"/>
                      <a:pt x="23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Freeform 10"/>
              <p:cNvSpPr/>
              <p:nvPr/>
            </p:nvSpPr>
            <p:spPr bwMode="auto">
              <a:xfrm>
                <a:off x="2530" y="501"/>
                <a:ext cx="45" cy="88"/>
              </a:xfrm>
              <a:custGeom>
                <a:avLst/>
                <a:gdLst>
                  <a:gd name="T0" fmla="*/ 19 w 19"/>
                  <a:gd name="T1" fmla="*/ 34 h 37"/>
                  <a:gd name="T2" fmla="*/ 15 w 19"/>
                  <a:gd name="T3" fmla="*/ 19 h 37"/>
                  <a:gd name="T4" fmla="*/ 8 w 19"/>
                  <a:gd name="T5" fmla="*/ 3 h 37"/>
                  <a:gd name="T6" fmla="*/ 2 w 19"/>
                  <a:gd name="T7" fmla="*/ 5 h 37"/>
                  <a:gd name="T8" fmla="*/ 8 w 19"/>
                  <a:gd name="T9" fmla="*/ 19 h 37"/>
                  <a:gd name="T10" fmla="*/ 16 w 19"/>
                  <a:gd name="T11" fmla="*/ 35 h 37"/>
                  <a:gd name="T12" fmla="*/ 19 w 19"/>
                  <a:gd name="T13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7">
                    <a:moveTo>
                      <a:pt x="19" y="34"/>
                    </a:moveTo>
                    <a:cubicBezTo>
                      <a:pt x="18" y="29"/>
                      <a:pt x="17" y="24"/>
                      <a:pt x="15" y="19"/>
                    </a:cubicBezTo>
                    <a:cubicBezTo>
                      <a:pt x="13" y="13"/>
                      <a:pt x="11" y="7"/>
                      <a:pt x="8" y="3"/>
                    </a:cubicBezTo>
                    <a:cubicBezTo>
                      <a:pt x="6" y="0"/>
                      <a:pt x="0" y="1"/>
                      <a:pt x="2" y="5"/>
                    </a:cubicBezTo>
                    <a:cubicBezTo>
                      <a:pt x="3" y="10"/>
                      <a:pt x="6" y="14"/>
                      <a:pt x="8" y="19"/>
                    </a:cubicBezTo>
                    <a:cubicBezTo>
                      <a:pt x="11" y="24"/>
                      <a:pt x="14" y="29"/>
                      <a:pt x="16" y="35"/>
                    </a:cubicBezTo>
                    <a:cubicBezTo>
                      <a:pt x="16" y="37"/>
                      <a:pt x="19" y="36"/>
                      <a:pt x="19" y="3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Freeform 11"/>
              <p:cNvSpPr/>
              <p:nvPr/>
            </p:nvSpPr>
            <p:spPr bwMode="auto">
              <a:xfrm>
                <a:off x="2490" y="377"/>
                <a:ext cx="42" cy="78"/>
              </a:xfrm>
              <a:custGeom>
                <a:avLst/>
                <a:gdLst>
                  <a:gd name="T0" fmla="*/ 15 w 18"/>
                  <a:gd name="T1" fmla="*/ 25 h 33"/>
                  <a:gd name="T2" fmla="*/ 11 w 18"/>
                  <a:gd name="T3" fmla="*/ 14 h 33"/>
                  <a:gd name="T4" fmla="*/ 8 w 18"/>
                  <a:gd name="T5" fmla="*/ 4 h 33"/>
                  <a:gd name="T6" fmla="*/ 1 w 18"/>
                  <a:gd name="T7" fmla="*/ 4 h 33"/>
                  <a:gd name="T8" fmla="*/ 1 w 18"/>
                  <a:gd name="T9" fmla="*/ 16 h 33"/>
                  <a:gd name="T10" fmla="*/ 8 w 18"/>
                  <a:gd name="T11" fmla="*/ 29 h 33"/>
                  <a:gd name="T12" fmla="*/ 15 w 18"/>
                  <a:gd name="T13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3">
                    <a:moveTo>
                      <a:pt x="15" y="25"/>
                    </a:moveTo>
                    <a:cubicBezTo>
                      <a:pt x="14" y="21"/>
                      <a:pt x="12" y="18"/>
                      <a:pt x="11" y="14"/>
                    </a:cubicBezTo>
                    <a:cubicBezTo>
                      <a:pt x="10" y="11"/>
                      <a:pt x="9" y="7"/>
                      <a:pt x="8" y="4"/>
                    </a:cubicBezTo>
                    <a:cubicBezTo>
                      <a:pt x="7" y="0"/>
                      <a:pt x="2" y="0"/>
                      <a:pt x="1" y="4"/>
                    </a:cubicBezTo>
                    <a:cubicBezTo>
                      <a:pt x="0" y="8"/>
                      <a:pt x="0" y="11"/>
                      <a:pt x="1" y="16"/>
                    </a:cubicBezTo>
                    <a:cubicBezTo>
                      <a:pt x="3" y="20"/>
                      <a:pt x="5" y="25"/>
                      <a:pt x="8" y="29"/>
                    </a:cubicBezTo>
                    <a:cubicBezTo>
                      <a:pt x="11" y="33"/>
                      <a:pt x="18" y="29"/>
                      <a:pt x="15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Freeform 12"/>
              <p:cNvSpPr/>
              <p:nvPr/>
            </p:nvSpPr>
            <p:spPr bwMode="auto">
              <a:xfrm>
                <a:off x="2466" y="310"/>
                <a:ext cx="97" cy="55"/>
              </a:xfrm>
              <a:custGeom>
                <a:avLst/>
                <a:gdLst>
                  <a:gd name="T0" fmla="*/ 39 w 41"/>
                  <a:gd name="T1" fmla="*/ 5 h 23"/>
                  <a:gd name="T2" fmla="*/ 24 w 41"/>
                  <a:gd name="T3" fmla="*/ 1 h 23"/>
                  <a:gd name="T4" fmla="*/ 5 w 41"/>
                  <a:gd name="T5" fmla="*/ 1 h 23"/>
                  <a:gd name="T6" fmla="*/ 0 w 41"/>
                  <a:gd name="T7" fmla="*/ 6 h 23"/>
                  <a:gd name="T8" fmla="*/ 7 w 41"/>
                  <a:gd name="T9" fmla="*/ 19 h 23"/>
                  <a:gd name="T10" fmla="*/ 12 w 41"/>
                  <a:gd name="T11" fmla="*/ 16 h 23"/>
                  <a:gd name="T12" fmla="*/ 10 w 41"/>
                  <a:gd name="T13" fmla="*/ 10 h 23"/>
                  <a:gd name="T14" fmla="*/ 22 w 41"/>
                  <a:gd name="T15" fmla="*/ 11 h 23"/>
                  <a:gd name="T16" fmla="*/ 38 w 41"/>
                  <a:gd name="T17" fmla="*/ 11 h 23"/>
                  <a:gd name="T18" fmla="*/ 39 w 41"/>
                  <a:gd name="T1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23">
                    <a:moveTo>
                      <a:pt x="39" y="5"/>
                    </a:moveTo>
                    <a:cubicBezTo>
                      <a:pt x="35" y="1"/>
                      <a:pt x="29" y="1"/>
                      <a:pt x="24" y="1"/>
                    </a:cubicBezTo>
                    <a:cubicBezTo>
                      <a:pt x="18" y="0"/>
                      <a:pt x="11" y="1"/>
                      <a:pt x="5" y="1"/>
                    </a:cubicBezTo>
                    <a:cubicBezTo>
                      <a:pt x="2" y="1"/>
                      <a:pt x="0" y="4"/>
                      <a:pt x="0" y="6"/>
                    </a:cubicBezTo>
                    <a:cubicBezTo>
                      <a:pt x="1" y="11"/>
                      <a:pt x="4" y="15"/>
                      <a:pt x="7" y="19"/>
                    </a:cubicBezTo>
                    <a:cubicBezTo>
                      <a:pt x="9" y="23"/>
                      <a:pt x="14" y="20"/>
                      <a:pt x="12" y="16"/>
                    </a:cubicBezTo>
                    <a:cubicBezTo>
                      <a:pt x="11" y="14"/>
                      <a:pt x="10" y="12"/>
                      <a:pt x="10" y="10"/>
                    </a:cubicBezTo>
                    <a:cubicBezTo>
                      <a:pt x="14" y="10"/>
                      <a:pt x="18" y="10"/>
                      <a:pt x="22" y="11"/>
                    </a:cubicBezTo>
                    <a:cubicBezTo>
                      <a:pt x="27" y="11"/>
                      <a:pt x="33" y="13"/>
                      <a:pt x="38" y="11"/>
                    </a:cubicBezTo>
                    <a:cubicBezTo>
                      <a:pt x="40" y="10"/>
                      <a:pt x="41" y="7"/>
                      <a:pt x="39" y="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Freeform 13"/>
              <p:cNvSpPr/>
              <p:nvPr/>
            </p:nvSpPr>
            <p:spPr bwMode="auto">
              <a:xfrm>
                <a:off x="2615" y="313"/>
                <a:ext cx="88" cy="21"/>
              </a:xfrm>
              <a:custGeom>
                <a:avLst/>
                <a:gdLst>
                  <a:gd name="T0" fmla="*/ 34 w 37"/>
                  <a:gd name="T1" fmla="*/ 1 h 9"/>
                  <a:gd name="T2" fmla="*/ 3 w 37"/>
                  <a:gd name="T3" fmla="*/ 1 h 9"/>
                  <a:gd name="T4" fmla="*/ 3 w 37"/>
                  <a:gd name="T5" fmla="*/ 7 h 9"/>
                  <a:gd name="T6" fmla="*/ 34 w 37"/>
                  <a:gd name="T7" fmla="*/ 7 h 9"/>
                  <a:gd name="T8" fmla="*/ 34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4" y="1"/>
                    </a:moveTo>
                    <a:cubicBezTo>
                      <a:pt x="24" y="0"/>
                      <a:pt x="13" y="0"/>
                      <a:pt x="3" y="1"/>
                    </a:cubicBezTo>
                    <a:cubicBezTo>
                      <a:pt x="0" y="2"/>
                      <a:pt x="0" y="7"/>
                      <a:pt x="3" y="7"/>
                    </a:cubicBezTo>
                    <a:cubicBezTo>
                      <a:pt x="13" y="8"/>
                      <a:pt x="24" y="9"/>
                      <a:pt x="34" y="7"/>
                    </a:cubicBezTo>
                    <a:cubicBezTo>
                      <a:pt x="37" y="7"/>
                      <a:pt x="37" y="2"/>
                      <a:pt x="3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2760" y="310"/>
                <a:ext cx="78" cy="24"/>
              </a:xfrm>
              <a:custGeom>
                <a:avLst/>
                <a:gdLst>
                  <a:gd name="T0" fmla="*/ 30 w 33"/>
                  <a:gd name="T1" fmla="*/ 2 h 10"/>
                  <a:gd name="T2" fmla="*/ 4 w 33"/>
                  <a:gd name="T3" fmla="*/ 2 h 10"/>
                  <a:gd name="T4" fmla="*/ 4 w 33"/>
                  <a:gd name="T5" fmla="*/ 8 h 10"/>
                  <a:gd name="T6" fmla="*/ 30 w 33"/>
                  <a:gd name="T7" fmla="*/ 8 h 10"/>
                  <a:gd name="T8" fmla="*/ 30 w 33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">
                    <a:moveTo>
                      <a:pt x="30" y="2"/>
                    </a:moveTo>
                    <a:cubicBezTo>
                      <a:pt x="22" y="0"/>
                      <a:pt x="12" y="1"/>
                      <a:pt x="4" y="2"/>
                    </a:cubicBezTo>
                    <a:cubicBezTo>
                      <a:pt x="0" y="3"/>
                      <a:pt x="0" y="8"/>
                      <a:pt x="4" y="8"/>
                    </a:cubicBezTo>
                    <a:cubicBezTo>
                      <a:pt x="12" y="9"/>
                      <a:pt x="22" y="10"/>
                      <a:pt x="30" y="8"/>
                    </a:cubicBezTo>
                    <a:cubicBezTo>
                      <a:pt x="33" y="7"/>
                      <a:pt x="33" y="3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2925" y="305"/>
                <a:ext cx="71" cy="24"/>
              </a:xfrm>
              <a:custGeom>
                <a:avLst/>
                <a:gdLst>
                  <a:gd name="T0" fmla="*/ 27 w 30"/>
                  <a:gd name="T1" fmla="*/ 1 h 10"/>
                  <a:gd name="T2" fmla="*/ 4 w 30"/>
                  <a:gd name="T3" fmla="*/ 2 h 10"/>
                  <a:gd name="T4" fmla="*/ 4 w 30"/>
                  <a:gd name="T5" fmla="*/ 8 h 10"/>
                  <a:gd name="T6" fmla="*/ 27 w 30"/>
                  <a:gd name="T7" fmla="*/ 8 h 10"/>
                  <a:gd name="T8" fmla="*/ 27 w 3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0">
                    <a:moveTo>
                      <a:pt x="27" y="1"/>
                    </a:moveTo>
                    <a:cubicBezTo>
                      <a:pt x="20" y="0"/>
                      <a:pt x="11" y="1"/>
                      <a:pt x="4" y="2"/>
                    </a:cubicBezTo>
                    <a:cubicBezTo>
                      <a:pt x="0" y="2"/>
                      <a:pt x="0" y="7"/>
                      <a:pt x="4" y="8"/>
                    </a:cubicBezTo>
                    <a:cubicBezTo>
                      <a:pt x="11" y="9"/>
                      <a:pt x="20" y="10"/>
                      <a:pt x="27" y="8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16"/>
              <p:cNvSpPr/>
              <p:nvPr/>
            </p:nvSpPr>
            <p:spPr bwMode="auto">
              <a:xfrm>
                <a:off x="3086" y="310"/>
                <a:ext cx="90" cy="24"/>
              </a:xfrm>
              <a:custGeom>
                <a:avLst/>
                <a:gdLst>
                  <a:gd name="T0" fmla="*/ 35 w 38"/>
                  <a:gd name="T1" fmla="*/ 3 h 10"/>
                  <a:gd name="T2" fmla="*/ 3 w 38"/>
                  <a:gd name="T3" fmla="*/ 1 h 10"/>
                  <a:gd name="T4" fmla="*/ 2 w 38"/>
                  <a:gd name="T5" fmla="*/ 5 h 10"/>
                  <a:gd name="T6" fmla="*/ 35 w 38"/>
                  <a:gd name="T7" fmla="*/ 8 h 10"/>
                  <a:gd name="T8" fmla="*/ 35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3"/>
                    </a:moveTo>
                    <a:cubicBezTo>
                      <a:pt x="25" y="1"/>
                      <a:pt x="13" y="2"/>
                      <a:pt x="3" y="1"/>
                    </a:cubicBezTo>
                    <a:cubicBezTo>
                      <a:pt x="0" y="0"/>
                      <a:pt x="0" y="4"/>
                      <a:pt x="2" y="5"/>
                    </a:cubicBezTo>
                    <a:cubicBezTo>
                      <a:pt x="12" y="9"/>
                      <a:pt x="25" y="10"/>
                      <a:pt x="35" y="8"/>
                    </a:cubicBezTo>
                    <a:cubicBezTo>
                      <a:pt x="38" y="7"/>
                      <a:pt x="38" y="3"/>
                      <a:pt x="35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17"/>
              <p:cNvSpPr/>
              <p:nvPr/>
            </p:nvSpPr>
            <p:spPr bwMode="auto">
              <a:xfrm>
                <a:off x="3233" y="305"/>
                <a:ext cx="93" cy="22"/>
              </a:xfrm>
              <a:custGeom>
                <a:avLst/>
                <a:gdLst>
                  <a:gd name="T0" fmla="*/ 35 w 39"/>
                  <a:gd name="T1" fmla="*/ 2 h 9"/>
                  <a:gd name="T2" fmla="*/ 5 w 39"/>
                  <a:gd name="T3" fmla="*/ 1 h 9"/>
                  <a:gd name="T4" fmla="*/ 5 w 39"/>
                  <a:gd name="T5" fmla="*/ 8 h 9"/>
                  <a:gd name="T6" fmla="*/ 35 w 39"/>
                  <a:gd name="T7" fmla="*/ 8 h 9"/>
                  <a:gd name="T8" fmla="*/ 35 w 39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9">
                    <a:moveTo>
                      <a:pt x="35" y="2"/>
                    </a:moveTo>
                    <a:cubicBezTo>
                      <a:pt x="25" y="0"/>
                      <a:pt x="1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15" y="9"/>
                      <a:pt x="25" y="9"/>
                      <a:pt x="35" y="8"/>
                    </a:cubicBezTo>
                    <a:cubicBezTo>
                      <a:pt x="39" y="8"/>
                      <a:pt x="39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383" y="301"/>
                <a:ext cx="106" cy="31"/>
              </a:xfrm>
              <a:custGeom>
                <a:avLst/>
                <a:gdLst>
                  <a:gd name="T0" fmla="*/ 42 w 45"/>
                  <a:gd name="T1" fmla="*/ 4 h 13"/>
                  <a:gd name="T2" fmla="*/ 7 w 45"/>
                  <a:gd name="T3" fmla="*/ 1 h 13"/>
                  <a:gd name="T4" fmla="*/ 5 w 45"/>
                  <a:gd name="T5" fmla="*/ 8 h 13"/>
                  <a:gd name="T6" fmla="*/ 42 w 45"/>
                  <a:gd name="T7" fmla="*/ 10 h 13"/>
                  <a:gd name="T8" fmla="*/ 42 w 4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3">
                    <a:moveTo>
                      <a:pt x="42" y="4"/>
                    </a:moveTo>
                    <a:cubicBezTo>
                      <a:pt x="31" y="1"/>
                      <a:pt x="18" y="2"/>
                      <a:pt x="7" y="1"/>
                    </a:cubicBezTo>
                    <a:cubicBezTo>
                      <a:pt x="2" y="0"/>
                      <a:pt x="0" y="7"/>
                      <a:pt x="5" y="8"/>
                    </a:cubicBezTo>
                    <a:cubicBezTo>
                      <a:pt x="16" y="11"/>
                      <a:pt x="30" y="13"/>
                      <a:pt x="42" y="10"/>
                    </a:cubicBezTo>
                    <a:cubicBezTo>
                      <a:pt x="45" y="9"/>
                      <a:pt x="45" y="5"/>
                      <a:pt x="42" y="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2561" y="1069"/>
                <a:ext cx="83" cy="22"/>
              </a:xfrm>
              <a:custGeom>
                <a:avLst/>
                <a:gdLst>
                  <a:gd name="T0" fmla="*/ 31 w 35"/>
                  <a:gd name="T1" fmla="*/ 0 h 9"/>
                  <a:gd name="T2" fmla="*/ 4 w 35"/>
                  <a:gd name="T3" fmla="*/ 3 h 9"/>
                  <a:gd name="T4" fmla="*/ 4 w 35"/>
                  <a:gd name="T5" fmla="*/ 9 h 9"/>
                  <a:gd name="T6" fmla="*/ 31 w 35"/>
                  <a:gd name="T7" fmla="*/ 6 h 9"/>
                  <a:gd name="T8" fmla="*/ 31 w 35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9">
                    <a:moveTo>
                      <a:pt x="31" y="0"/>
                    </a:moveTo>
                    <a:cubicBezTo>
                      <a:pt x="22" y="0"/>
                      <a:pt x="13" y="2"/>
                      <a:pt x="4" y="3"/>
                    </a:cubicBezTo>
                    <a:cubicBezTo>
                      <a:pt x="0" y="3"/>
                      <a:pt x="0" y="8"/>
                      <a:pt x="4" y="9"/>
                    </a:cubicBezTo>
                    <a:cubicBezTo>
                      <a:pt x="13" y="9"/>
                      <a:pt x="22" y="7"/>
                      <a:pt x="31" y="6"/>
                    </a:cubicBezTo>
                    <a:cubicBezTo>
                      <a:pt x="35" y="6"/>
                      <a:pt x="35" y="0"/>
                      <a:pt x="3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717" y="1065"/>
                <a:ext cx="71" cy="14"/>
              </a:xfrm>
              <a:custGeom>
                <a:avLst/>
                <a:gdLst>
                  <a:gd name="T0" fmla="*/ 27 w 30"/>
                  <a:gd name="T1" fmla="*/ 0 h 6"/>
                  <a:gd name="T2" fmla="*/ 3 w 30"/>
                  <a:gd name="T3" fmla="*/ 0 h 6"/>
                  <a:gd name="T4" fmla="*/ 3 w 30"/>
                  <a:gd name="T5" fmla="*/ 5 h 6"/>
                  <a:gd name="T6" fmla="*/ 27 w 30"/>
                  <a:gd name="T7" fmla="*/ 5 h 6"/>
                  <a:gd name="T8" fmla="*/ 27 w 3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">
                    <a:moveTo>
                      <a:pt x="27" y="0"/>
                    </a:moveTo>
                    <a:cubicBezTo>
                      <a:pt x="19" y="0"/>
                      <a:pt x="11" y="0"/>
                      <a:pt x="3" y="0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11" y="5"/>
                      <a:pt x="19" y="6"/>
                      <a:pt x="27" y="5"/>
                    </a:cubicBezTo>
                    <a:cubicBezTo>
                      <a:pt x="30" y="5"/>
                      <a:pt x="30" y="1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1"/>
              <p:cNvSpPr/>
              <p:nvPr/>
            </p:nvSpPr>
            <p:spPr bwMode="auto">
              <a:xfrm>
                <a:off x="2857" y="1055"/>
                <a:ext cx="80" cy="19"/>
              </a:xfrm>
              <a:custGeom>
                <a:avLst/>
                <a:gdLst>
                  <a:gd name="T0" fmla="*/ 31 w 34"/>
                  <a:gd name="T1" fmla="*/ 1 h 8"/>
                  <a:gd name="T2" fmla="*/ 18 w 34"/>
                  <a:gd name="T3" fmla="*/ 1 h 8"/>
                  <a:gd name="T4" fmla="*/ 3 w 34"/>
                  <a:gd name="T5" fmla="*/ 2 h 8"/>
                  <a:gd name="T6" fmla="*/ 3 w 34"/>
                  <a:gd name="T7" fmla="*/ 6 h 8"/>
                  <a:gd name="T8" fmla="*/ 17 w 34"/>
                  <a:gd name="T9" fmla="*/ 7 h 8"/>
                  <a:gd name="T10" fmla="*/ 31 w 34"/>
                  <a:gd name="T11" fmla="*/ 7 h 8"/>
                  <a:gd name="T12" fmla="*/ 31 w 34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">
                    <a:moveTo>
                      <a:pt x="31" y="1"/>
                    </a:moveTo>
                    <a:cubicBezTo>
                      <a:pt x="27" y="0"/>
                      <a:pt x="23" y="1"/>
                      <a:pt x="18" y="1"/>
                    </a:cubicBezTo>
                    <a:cubicBezTo>
                      <a:pt x="13" y="1"/>
                      <a:pt x="8" y="2"/>
                      <a:pt x="3" y="2"/>
                    </a:cubicBezTo>
                    <a:cubicBezTo>
                      <a:pt x="0" y="2"/>
                      <a:pt x="0" y="6"/>
                      <a:pt x="3" y="6"/>
                    </a:cubicBezTo>
                    <a:cubicBezTo>
                      <a:pt x="8" y="7"/>
                      <a:pt x="12" y="7"/>
                      <a:pt x="17" y="7"/>
                    </a:cubicBezTo>
                    <a:cubicBezTo>
                      <a:pt x="21" y="7"/>
                      <a:pt x="26" y="8"/>
                      <a:pt x="31" y="7"/>
                    </a:cubicBezTo>
                    <a:cubicBezTo>
                      <a:pt x="34" y="6"/>
                      <a:pt x="34" y="2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"/>
              <p:cNvSpPr/>
              <p:nvPr/>
            </p:nvSpPr>
            <p:spPr bwMode="auto">
              <a:xfrm>
                <a:off x="2989" y="1043"/>
                <a:ext cx="71" cy="22"/>
              </a:xfrm>
              <a:custGeom>
                <a:avLst/>
                <a:gdLst>
                  <a:gd name="T0" fmla="*/ 27 w 30"/>
                  <a:gd name="T1" fmla="*/ 1 h 9"/>
                  <a:gd name="T2" fmla="*/ 4 w 30"/>
                  <a:gd name="T3" fmla="*/ 1 h 9"/>
                  <a:gd name="T4" fmla="*/ 4 w 30"/>
                  <a:gd name="T5" fmla="*/ 7 h 9"/>
                  <a:gd name="T6" fmla="*/ 27 w 30"/>
                  <a:gd name="T7" fmla="*/ 7 h 9"/>
                  <a:gd name="T8" fmla="*/ 27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7" y="1"/>
                    </a:moveTo>
                    <a:cubicBezTo>
                      <a:pt x="19" y="0"/>
                      <a:pt x="12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8"/>
                      <a:pt x="19" y="9"/>
                      <a:pt x="27" y="7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"/>
              <p:cNvSpPr/>
              <p:nvPr/>
            </p:nvSpPr>
            <p:spPr bwMode="auto">
              <a:xfrm>
                <a:off x="3124" y="1041"/>
                <a:ext cx="81" cy="24"/>
              </a:xfrm>
              <a:custGeom>
                <a:avLst/>
                <a:gdLst>
                  <a:gd name="T0" fmla="*/ 32 w 34"/>
                  <a:gd name="T1" fmla="*/ 3 h 10"/>
                  <a:gd name="T2" fmla="*/ 4 w 34"/>
                  <a:gd name="T3" fmla="*/ 0 h 10"/>
                  <a:gd name="T4" fmla="*/ 4 w 34"/>
                  <a:gd name="T5" fmla="*/ 6 h 10"/>
                  <a:gd name="T6" fmla="*/ 32 w 34"/>
                  <a:gd name="T7" fmla="*/ 8 h 10"/>
                  <a:gd name="T8" fmla="*/ 32 w 3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0">
                    <a:moveTo>
                      <a:pt x="32" y="3"/>
                    </a:moveTo>
                    <a:cubicBezTo>
                      <a:pt x="23" y="1"/>
                      <a:pt x="13" y="0"/>
                      <a:pt x="4" y="0"/>
                    </a:cubicBezTo>
                    <a:cubicBezTo>
                      <a:pt x="0" y="0"/>
                      <a:pt x="0" y="5"/>
                      <a:pt x="4" y="6"/>
                    </a:cubicBezTo>
                    <a:cubicBezTo>
                      <a:pt x="13" y="6"/>
                      <a:pt x="22" y="10"/>
                      <a:pt x="32" y="8"/>
                    </a:cubicBezTo>
                    <a:cubicBezTo>
                      <a:pt x="34" y="7"/>
                      <a:pt x="34" y="3"/>
                      <a:pt x="32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4"/>
              <p:cNvSpPr/>
              <p:nvPr/>
            </p:nvSpPr>
            <p:spPr bwMode="auto">
              <a:xfrm>
                <a:off x="3259" y="1029"/>
                <a:ext cx="88" cy="26"/>
              </a:xfrm>
              <a:custGeom>
                <a:avLst/>
                <a:gdLst>
                  <a:gd name="T0" fmla="*/ 34 w 37"/>
                  <a:gd name="T1" fmla="*/ 2 h 11"/>
                  <a:gd name="T2" fmla="*/ 4 w 37"/>
                  <a:gd name="T3" fmla="*/ 2 h 11"/>
                  <a:gd name="T4" fmla="*/ 4 w 37"/>
                  <a:gd name="T5" fmla="*/ 9 h 11"/>
                  <a:gd name="T6" fmla="*/ 34 w 37"/>
                  <a:gd name="T7" fmla="*/ 8 h 11"/>
                  <a:gd name="T8" fmla="*/ 34 w 37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1">
                    <a:moveTo>
                      <a:pt x="34" y="2"/>
                    </a:moveTo>
                    <a:cubicBezTo>
                      <a:pt x="25" y="0"/>
                      <a:pt x="14" y="2"/>
                      <a:pt x="4" y="2"/>
                    </a:cubicBezTo>
                    <a:cubicBezTo>
                      <a:pt x="0" y="2"/>
                      <a:pt x="0" y="8"/>
                      <a:pt x="4" y="9"/>
                    </a:cubicBezTo>
                    <a:cubicBezTo>
                      <a:pt x="14" y="9"/>
                      <a:pt x="25" y="11"/>
                      <a:pt x="34" y="8"/>
                    </a:cubicBezTo>
                    <a:cubicBezTo>
                      <a:pt x="37" y="8"/>
                      <a:pt x="37" y="3"/>
                      <a:pt x="34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25"/>
              <p:cNvSpPr/>
              <p:nvPr/>
            </p:nvSpPr>
            <p:spPr bwMode="auto">
              <a:xfrm>
                <a:off x="3418" y="1046"/>
                <a:ext cx="71" cy="16"/>
              </a:xfrm>
              <a:custGeom>
                <a:avLst/>
                <a:gdLst>
                  <a:gd name="T0" fmla="*/ 26 w 30"/>
                  <a:gd name="T1" fmla="*/ 0 h 7"/>
                  <a:gd name="T2" fmla="*/ 4 w 30"/>
                  <a:gd name="T3" fmla="*/ 1 h 7"/>
                  <a:gd name="T4" fmla="*/ 4 w 30"/>
                  <a:gd name="T5" fmla="*/ 6 h 7"/>
                  <a:gd name="T6" fmla="*/ 26 w 30"/>
                  <a:gd name="T7" fmla="*/ 6 h 7"/>
                  <a:gd name="T8" fmla="*/ 26 w 3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7">
                    <a:moveTo>
                      <a:pt x="26" y="0"/>
                    </a:moveTo>
                    <a:cubicBezTo>
                      <a:pt x="18" y="0"/>
                      <a:pt x="11" y="0"/>
                      <a:pt x="4" y="1"/>
                    </a:cubicBezTo>
                    <a:cubicBezTo>
                      <a:pt x="0" y="1"/>
                      <a:pt x="0" y="6"/>
                      <a:pt x="4" y="6"/>
                    </a:cubicBezTo>
                    <a:cubicBezTo>
                      <a:pt x="11" y="6"/>
                      <a:pt x="18" y="7"/>
                      <a:pt x="26" y="6"/>
                    </a:cubicBezTo>
                    <a:cubicBezTo>
                      <a:pt x="30" y="6"/>
                      <a:pt x="30" y="1"/>
                      <a:pt x="2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26"/>
              <p:cNvSpPr/>
              <p:nvPr/>
            </p:nvSpPr>
            <p:spPr bwMode="auto">
              <a:xfrm>
                <a:off x="3574" y="1034"/>
                <a:ext cx="90" cy="24"/>
              </a:xfrm>
              <a:custGeom>
                <a:avLst/>
                <a:gdLst>
                  <a:gd name="T0" fmla="*/ 34 w 38"/>
                  <a:gd name="T1" fmla="*/ 3 h 10"/>
                  <a:gd name="T2" fmla="*/ 5 w 38"/>
                  <a:gd name="T3" fmla="*/ 0 h 10"/>
                  <a:gd name="T4" fmla="*/ 4 w 38"/>
                  <a:gd name="T5" fmla="*/ 6 h 10"/>
                  <a:gd name="T6" fmla="*/ 34 w 38"/>
                  <a:gd name="T7" fmla="*/ 8 h 10"/>
                  <a:gd name="T8" fmla="*/ 34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4" y="3"/>
                    </a:moveTo>
                    <a:cubicBezTo>
                      <a:pt x="25" y="2"/>
                      <a:pt x="15" y="2"/>
                      <a:pt x="5" y="0"/>
                    </a:cubicBezTo>
                    <a:cubicBezTo>
                      <a:pt x="1" y="0"/>
                      <a:pt x="0" y="5"/>
                      <a:pt x="4" y="6"/>
                    </a:cubicBezTo>
                    <a:cubicBezTo>
                      <a:pt x="14" y="9"/>
                      <a:pt x="24" y="10"/>
                      <a:pt x="34" y="8"/>
                    </a:cubicBezTo>
                    <a:cubicBezTo>
                      <a:pt x="38" y="8"/>
                      <a:pt x="38" y="3"/>
                      <a:pt x="3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Freeform 27"/>
              <p:cNvSpPr/>
              <p:nvPr/>
            </p:nvSpPr>
            <p:spPr bwMode="auto">
              <a:xfrm>
                <a:off x="3738" y="1031"/>
                <a:ext cx="90" cy="24"/>
              </a:xfrm>
              <a:custGeom>
                <a:avLst/>
                <a:gdLst>
                  <a:gd name="T0" fmla="*/ 35 w 38"/>
                  <a:gd name="T1" fmla="*/ 2 h 10"/>
                  <a:gd name="T2" fmla="*/ 4 w 38"/>
                  <a:gd name="T3" fmla="*/ 4 h 10"/>
                  <a:gd name="T4" fmla="*/ 6 w 38"/>
                  <a:gd name="T5" fmla="*/ 10 h 10"/>
                  <a:gd name="T6" fmla="*/ 35 w 38"/>
                  <a:gd name="T7" fmla="*/ 7 h 10"/>
                  <a:gd name="T8" fmla="*/ 35 w 38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2"/>
                    </a:moveTo>
                    <a:cubicBezTo>
                      <a:pt x="25" y="0"/>
                      <a:pt x="14" y="1"/>
                      <a:pt x="4" y="4"/>
                    </a:cubicBezTo>
                    <a:cubicBezTo>
                      <a:pt x="0" y="5"/>
                      <a:pt x="2" y="10"/>
                      <a:pt x="6" y="10"/>
                    </a:cubicBezTo>
                    <a:cubicBezTo>
                      <a:pt x="15" y="8"/>
                      <a:pt x="25" y="8"/>
                      <a:pt x="35" y="7"/>
                    </a:cubicBezTo>
                    <a:cubicBezTo>
                      <a:pt x="38" y="7"/>
                      <a:pt x="38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 28"/>
              <p:cNvSpPr/>
              <p:nvPr/>
            </p:nvSpPr>
            <p:spPr bwMode="auto">
              <a:xfrm>
                <a:off x="3904" y="1039"/>
                <a:ext cx="85" cy="19"/>
              </a:xfrm>
              <a:custGeom>
                <a:avLst/>
                <a:gdLst>
                  <a:gd name="T0" fmla="*/ 31 w 36"/>
                  <a:gd name="T1" fmla="*/ 1 h 8"/>
                  <a:gd name="T2" fmla="*/ 4 w 36"/>
                  <a:gd name="T3" fmla="*/ 1 h 8"/>
                  <a:gd name="T4" fmla="*/ 4 w 36"/>
                  <a:gd name="T5" fmla="*/ 7 h 8"/>
                  <a:gd name="T6" fmla="*/ 31 w 36"/>
                  <a:gd name="T7" fmla="*/ 7 h 8"/>
                  <a:gd name="T8" fmla="*/ 31 w 3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1" y="1"/>
                    </a:moveTo>
                    <a:cubicBezTo>
                      <a:pt x="22" y="0"/>
                      <a:pt x="13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3" y="8"/>
                      <a:pt x="22" y="8"/>
                      <a:pt x="31" y="7"/>
                    </a:cubicBezTo>
                    <a:cubicBezTo>
                      <a:pt x="36" y="7"/>
                      <a:pt x="36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Freeform 29"/>
              <p:cNvSpPr/>
              <p:nvPr/>
            </p:nvSpPr>
            <p:spPr bwMode="auto">
              <a:xfrm>
                <a:off x="4074" y="1031"/>
                <a:ext cx="83" cy="24"/>
              </a:xfrm>
              <a:custGeom>
                <a:avLst/>
                <a:gdLst>
                  <a:gd name="T0" fmla="*/ 30 w 35"/>
                  <a:gd name="T1" fmla="*/ 2 h 10"/>
                  <a:gd name="T2" fmla="*/ 5 w 35"/>
                  <a:gd name="T3" fmla="*/ 1 h 10"/>
                  <a:gd name="T4" fmla="*/ 3 w 35"/>
                  <a:gd name="T5" fmla="*/ 7 h 10"/>
                  <a:gd name="T6" fmla="*/ 32 w 35"/>
                  <a:gd name="T7" fmla="*/ 7 h 10"/>
                  <a:gd name="T8" fmla="*/ 30 w 35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30" y="2"/>
                    </a:moveTo>
                    <a:cubicBezTo>
                      <a:pt x="22" y="3"/>
                      <a:pt x="13" y="4"/>
                      <a:pt x="5" y="1"/>
                    </a:cubicBezTo>
                    <a:cubicBezTo>
                      <a:pt x="1" y="0"/>
                      <a:pt x="0" y="6"/>
                      <a:pt x="3" y="7"/>
                    </a:cubicBezTo>
                    <a:cubicBezTo>
                      <a:pt x="12" y="10"/>
                      <a:pt x="22" y="10"/>
                      <a:pt x="32" y="7"/>
                    </a:cubicBezTo>
                    <a:cubicBezTo>
                      <a:pt x="35" y="6"/>
                      <a:pt x="34" y="1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 30"/>
              <p:cNvSpPr/>
              <p:nvPr/>
            </p:nvSpPr>
            <p:spPr bwMode="auto">
              <a:xfrm>
                <a:off x="4209" y="1039"/>
                <a:ext cx="90" cy="23"/>
              </a:xfrm>
              <a:custGeom>
                <a:avLst/>
                <a:gdLst>
                  <a:gd name="T0" fmla="*/ 33 w 38"/>
                  <a:gd name="T1" fmla="*/ 0 h 10"/>
                  <a:gd name="T2" fmla="*/ 3 w 38"/>
                  <a:gd name="T3" fmla="*/ 4 h 10"/>
                  <a:gd name="T4" fmla="*/ 5 w 38"/>
                  <a:gd name="T5" fmla="*/ 9 h 10"/>
                  <a:gd name="T6" fmla="*/ 33 w 38"/>
                  <a:gd name="T7" fmla="*/ 7 h 10"/>
                  <a:gd name="T8" fmla="*/ 33 w 38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3" y="0"/>
                    </a:moveTo>
                    <a:cubicBezTo>
                      <a:pt x="23" y="1"/>
                      <a:pt x="13" y="1"/>
                      <a:pt x="3" y="4"/>
                    </a:cubicBezTo>
                    <a:cubicBezTo>
                      <a:pt x="0" y="4"/>
                      <a:pt x="1" y="10"/>
                      <a:pt x="5" y="9"/>
                    </a:cubicBezTo>
                    <a:cubicBezTo>
                      <a:pt x="14" y="7"/>
                      <a:pt x="24" y="7"/>
                      <a:pt x="33" y="7"/>
                    </a:cubicBezTo>
                    <a:cubicBezTo>
                      <a:pt x="38" y="7"/>
                      <a:pt x="38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31"/>
              <p:cNvSpPr/>
              <p:nvPr/>
            </p:nvSpPr>
            <p:spPr bwMode="auto">
              <a:xfrm>
                <a:off x="4373" y="1034"/>
                <a:ext cx="78" cy="28"/>
              </a:xfrm>
              <a:custGeom>
                <a:avLst/>
                <a:gdLst>
                  <a:gd name="T0" fmla="*/ 28 w 33"/>
                  <a:gd name="T1" fmla="*/ 1 h 12"/>
                  <a:gd name="T2" fmla="*/ 4 w 33"/>
                  <a:gd name="T3" fmla="*/ 5 h 12"/>
                  <a:gd name="T4" fmla="*/ 4 w 33"/>
                  <a:gd name="T5" fmla="*/ 12 h 12"/>
                  <a:gd name="T6" fmla="*/ 30 w 33"/>
                  <a:gd name="T7" fmla="*/ 6 h 12"/>
                  <a:gd name="T8" fmla="*/ 28 w 33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2">
                    <a:moveTo>
                      <a:pt x="28" y="1"/>
                    </a:moveTo>
                    <a:cubicBezTo>
                      <a:pt x="20" y="2"/>
                      <a:pt x="12" y="5"/>
                      <a:pt x="4" y="5"/>
                    </a:cubicBezTo>
                    <a:cubicBezTo>
                      <a:pt x="0" y="5"/>
                      <a:pt x="0" y="12"/>
                      <a:pt x="4" y="12"/>
                    </a:cubicBezTo>
                    <a:cubicBezTo>
                      <a:pt x="13" y="11"/>
                      <a:pt x="21" y="9"/>
                      <a:pt x="30" y="6"/>
                    </a:cubicBezTo>
                    <a:cubicBezTo>
                      <a:pt x="33" y="5"/>
                      <a:pt x="31" y="0"/>
                      <a:pt x="28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Freeform 32"/>
              <p:cNvSpPr/>
              <p:nvPr/>
            </p:nvSpPr>
            <p:spPr bwMode="auto">
              <a:xfrm>
                <a:off x="4512" y="1029"/>
                <a:ext cx="95" cy="24"/>
              </a:xfrm>
              <a:custGeom>
                <a:avLst/>
                <a:gdLst>
                  <a:gd name="T0" fmla="*/ 37 w 40"/>
                  <a:gd name="T1" fmla="*/ 0 h 10"/>
                  <a:gd name="T2" fmla="*/ 5 w 40"/>
                  <a:gd name="T3" fmla="*/ 0 h 10"/>
                  <a:gd name="T4" fmla="*/ 5 w 40"/>
                  <a:gd name="T5" fmla="*/ 6 h 10"/>
                  <a:gd name="T6" fmla="*/ 38 w 40"/>
                  <a:gd name="T7" fmla="*/ 5 h 10"/>
                  <a:gd name="T8" fmla="*/ 37 w 4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">
                    <a:moveTo>
                      <a:pt x="37" y="0"/>
                    </a:moveTo>
                    <a:cubicBezTo>
                      <a:pt x="26" y="0"/>
                      <a:pt x="15" y="0"/>
                      <a:pt x="5" y="0"/>
                    </a:cubicBezTo>
                    <a:cubicBezTo>
                      <a:pt x="0" y="0"/>
                      <a:pt x="0" y="6"/>
                      <a:pt x="5" y="6"/>
                    </a:cubicBezTo>
                    <a:cubicBezTo>
                      <a:pt x="15" y="6"/>
                      <a:pt x="28" y="10"/>
                      <a:pt x="38" y="5"/>
                    </a:cubicBezTo>
                    <a:cubicBezTo>
                      <a:pt x="40" y="4"/>
                      <a:pt x="39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Freeform 33"/>
              <p:cNvSpPr/>
              <p:nvPr/>
            </p:nvSpPr>
            <p:spPr bwMode="auto">
              <a:xfrm>
                <a:off x="4652" y="1029"/>
                <a:ext cx="102" cy="26"/>
              </a:xfrm>
              <a:custGeom>
                <a:avLst/>
                <a:gdLst>
                  <a:gd name="T0" fmla="*/ 40 w 43"/>
                  <a:gd name="T1" fmla="*/ 3 h 11"/>
                  <a:gd name="T2" fmla="*/ 4 w 43"/>
                  <a:gd name="T3" fmla="*/ 5 h 11"/>
                  <a:gd name="T4" fmla="*/ 6 w 43"/>
                  <a:gd name="T5" fmla="*/ 11 h 11"/>
                  <a:gd name="T6" fmla="*/ 40 w 43"/>
                  <a:gd name="T7" fmla="*/ 8 h 11"/>
                  <a:gd name="T8" fmla="*/ 40 w 43"/>
                  <a:gd name="T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">
                    <a:moveTo>
                      <a:pt x="40" y="3"/>
                    </a:moveTo>
                    <a:cubicBezTo>
                      <a:pt x="28" y="0"/>
                      <a:pt x="16" y="2"/>
                      <a:pt x="4" y="5"/>
                    </a:cubicBezTo>
                    <a:cubicBezTo>
                      <a:pt x="0" y="6"/>
                      <a:pt x="2" y="11"/>
                      <a:pt x="6" y="11"/>
                    </a:cubicBezTo>
                    <a:cubicBezTo>
                      <a:pt x="17" y="9"/>
                      <a:pt x="29" y="10"/>
                      <a:pt x="40" y="8"/>
                    </a:cubicBezTo>
                    <a:cubicBezTo>
                      <a:pt x="43" y="7"/>
                      <a:pt x="43" y="3"/>
                      <a:pt x="40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4"/>
              <p:cNvSpPr/>
              <p:nvPr/>
            </p:nvSpPr>
            <p:spPr bwMode="auto">
              <a:xfrm>
                <a:off x="4789" y="984"/>
                <a:ext cx="55" cy="74"/>
              </a:xfrm>
              <a:custGeom>
                <a:avLst/>
                <a:gdLst>
                  <a:gd name="T0" fmla="*/ 22 w 23"/>
                  <a:gd name="T1" fmla="*/ 25 h 31"/>
                  <a:gd name="T2" fmla="*/ 5 w 23"/>
                  <a:gd name="T3" fmla="*/ 2 h 31"/>
                  <a:gd name="T4" fmla="*/ 1 w 23"/>
                  <a:gd name="T5" fmla="*/ 6 h 31"/>
                  <a:gd name="T6" fmla="*/ 12 w 23"/>
                  <a:gd name="T7" fmla="*/ 23 h 31"/>
                  <a:gd name="T8" fmla="*/ 6 w 23"/>
                  <a:gd name="T9" fmla="*/ 24 h 31"/>
                  <a:gd name="T10" fmla="*/ 6 w 23"/>
                  <a:gd name="T11" fmla="*/ 30 h 31"/>
                  <a:gd name="T12" fmla="*/ 19 w 23"/>
                  <a:gd name="T13" fmla="*/ 30 h 31"/>
                  <a:gd name="T14" fmla="*/ 22 w 23"/>
                  <a:gd name="T15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1">
                    <a:moveTo>
                      <a:pt x="22" y="25"/>
                    </a:moveTo>
                    <a:cubicBezTo>
                      <a:pt x="17" y="17"/>
                      <a:pt x="13" y="8"/>
                      <a:pt x="5" y="2"/>
                    </a:cubicBezTo>
                    <a:cubicBezTo>
                      <a:pt x="3" y="0"/>
                      <a:pt x="0" y="4"/>
                      <a:pt x="1" y="6"/>
                    </a:cubicBezTo>
                    <a:cubicBezTo>
                      <a:pt x="5" y="12"/>
                      <a:pt x="9" y="18"/>
                      <a:pt x="12" y="23"/>
                    </a:cubicBezTo>
                    <a:cubicBezTo>
                      <a:pt x="10" y="24"/>
                      <a:pt x="8" y="24"/>
                      <a:pt x="6" y="24"/>
                    </a:cubicBezTo>
                    <a:cubicBezTo>
                      <a:pt x="2" y="24"/>
                      <a:pt x="2" y="30"/>
                      <a:pt x="6" y="30"/>
                    </a:cubicBezTo>
                    <a:cubicBezTo>
                      <a:pt x="10" y="30"/>
                      <a:pt x="15" y="30"/>
                      <a:pt x="19" y="30"/>
                    </a:cubicBezTo>
                    <a:cubicBezTo>
                      <a:pt x="21" y="31"/>
                      <a:pt x="23" y="27"/>
                      <a:pt x="22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5"/>
              <p:cNvSpPr/>
              <p:nvPr/>
            </p:nvSpPr>
            <p:spPr bwMode="auto">
              <a:xfrm>
                <a:off x="4733" y="867"/>
                <a:ext cx="52" cy="72"/>
              </a:xfrm>
              <a:custGeom>
                <a:avLst/>
                <a:gdLst>
                  <a:gd name="T0" fmla="*/ 20 w 22"/>
                  <a:gd name="T1" fmla="*/ 25 h 30"/>
                  <a:gd name="T2" fmla="*/ 5 w 22"/>
                  <a:gd name="T3" fmla="*/ 3 h 30"/>
                  <a:gd name="T4" fmla="*/ 1 w 22"/>
                  <a:gd name="T5" fmla="*/ 5 h 30"/>
                  <a:gd name="T6" fmla="*/ 16 w 22"/>
                  <a:gd name="T7" fmla="*/ 28 h 30"/>
                  <a:gd name="T8" fmla="*/ 20 w 22"/>
                  <a:gd name="T9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">
                    <a:moveTo>
                      <a:pt x="20" y="25"/>
                    </a:moveTo>
                    <a:cubicBezTo>
                      <a:pt x="14" y="18"/>
                      <a:pt x="10" y="10"/>
                      <a:pt x="5" y="3"/>
                    </a:cubicBezTo>
                    <a:cubicBezTo>
                      <a:pt x="4" y="0"/>
                      <a:pt x="0" y="2"/>
                      <a:pt x="1" y="5"/>
                    </a:cubicBezTo>
                    <a:cubicBezTo>
                      <a:pt x="2" y="13"/>
                      <a:pt x="10" y="22"/>
                      <a:pt x="16" y="28"/>
                    </a:cubicBezTo>
                    <a:cubicBezTo>
                      <a:pt x="19" y="30"/>
                      <a:pt x="22" y="27"/>
                      <a:pt x="20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6"/>
              <p:cNvSpPr/>
              <p:nvPr/>
            </p:nvSpPr>
            <p:spPr bwMode="auto">
              <a:xfrm>
                <a:off x="4676" y="753"/>
                <a:ext cx="49" cy="81"/>
              </a:xfrm>
              <a:custGeom>
                <a:avLst/>
                <a:gdLst>
                  <a:gd name="T0" fmla="*/ 20 w 21"/>
                  <a:gd name="T1" fmla="*/ 29 h 34"/>
                  <a:gd name="T2" fmla="*/ 13 w 21"/>
                  <a:gd name="T3" fmla="*/ 14 h 34"/>
                  <a:gd name="T4" fmla="*/ 4 w 21"/>
                  <a:gd name="T5" fmla="*/ 1 h 34"/>
                  <a:gd name="T6" fmla="*/ 0 w 21"/>
                  <a:gd name="T7" fmla="*/ 2 h 34"/>
                  <a:gd name="T8" fmla="*/ 6 w 21"/>
                  <a:gd name="T9" fmla="*/ 16 h 34"/>
                  <a:gd name="T10" fmla="*/ 15 w 21"/>
                  <a:gd name="T11" fmla="*/ 31 h 34"/>
                  <a:gd name="T12" fmla="*/ 20 w 21"/>
                  <a:gd name="T13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34">
                    <a:moveTo>
                      <a:pt x="20" y="29"/>
                    </a:moveTo>
                    <a:cubicBezTo>
                      <a:pt x="18" y="24"/>
                      <a:pt x="15" y="19"/>
                      <a:pt x="13" y="14"/>
                    </a:cubicBezTo>
                    <a:cubicBezTo>
                      <a:pt x="10" y="10"/>
                      <a:pt x="8" y="5"/>
                      <a:pt x="4" y="1"/>
                    </a:cubicBezTo>
                    <a:cubicBezTo>
                      <a:pt x="3" y="0"/>
                      <a:pt x="0" y="0"/>
                      <a:pt x="0" y="2"/>
                    </a:cubicBezTo>
                    <a:cubicBezTo>
                      <a:pt x="1" y="8"/>
                      <a:pt x="3" y="12"/>
                      <a:pt x="6" y="16"/>
                    </a:cubicBezTo>
                    <a:cubicBezTo>
                      <a:pt x="9" y="21"/>
                      <a:pt x="12" y="26"/>
                      <a:pt x="15" y="31"/>
                    </a:cubicBezTo>
                    <a:cubicBezTo>
                      <a:pt x="16" y="34"/>
                      <a:pt x="21" y="32"/>
                      <a:pt x="20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Freeform 37"/>
              <p:cNvSpPr/>
              <p:nvPr/>
            </p:nvSpPr>
            <p:spPr bwMode="auto">
              <a:xfrm>
                <a:off x="4650" y="603"/>
                <a:ext cx="68" cy="102"/>
              </a:xfrm>
              <a:custGeom>
                <a:avLst/>
                <a:gdLst>
                  <a:gd name="T0" fmla="*/ 25 w 29"/>
                  <a:gd name="T1" fmla="*/ 1 h 43"/>
                  <a:gd name="T2" fmla="*/ 4 w 29"/>
                  <a:gd name="T3" fmla="*/ 20 h 43"/>
                  <a:gd name="T4" fmla="*/ 10 w 29"/>
                  <a:gd name="T5" fmla="*/ 42 h 43"/>
                  <a:gd name="T6" fmla="*/ 13 w 29"/>
                  <a:gd name="T7" fmla="*/ 40 h 43"/>
                  <a:gd name="T8" fmla="*/ 28 w 29"/>
                  <a:gd name="T9" fmla="*/ 5 h 43"/>
                  <a:gd name="T10" fmla="*/ 25 w 29"/>
                  <a:gd name="T11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43">
                    <a:moveTo>
                      <a:pt x="25" y="1"/>
                    </a:moveTo>
                    <a:cubicBezTo>
                      <a:pt x="16" y="4"/>
                      <a:pt x="7" y="12"/>
                      <a:pt x="4" y="20"/>
                    </a:cubicBezTo>
                    <a:cubicBezTo>
                      <a:pt x="0" y="29"/>
                      <a:pt x="3" y="36"/>
                      <a:pt x="10" y="42"/>
                    </a:cubicBezTo>
                    <a:cubicBezTo>
                      <a:pt x="11" y="43"/>
                      <a:pt x="14" y="42"/>
                      <a:pt x="13" y="40"/>
                    </a:cubicBezTo>
                    <a:cubicBezTo>
                      <a:pt x="1" y="24"/>
                      <a:pt x="18" y="15"/>
                      <a:pt x="28" y="5"/>
                    </a:cubicBezTo>
                    <a:cubicBezTo>
                      <a:pt x="29" y="4"/>
                      <a:pt x="28" y="0"/>
                      <a:pt x="25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Freeform 38"/>
              <p:cNvSpPr/>
              <p:nvPr/>
            </p:nvSpPr>
            <p:spPr bwMode="auto">
              <a:xfrm>
                <a:off x="4718" y="484"/>
                <a:ext cx="52" cy="79"/>
              </a:xfrm>
              <a:custGeom>
                <a:avLst/>
                <a:gdLst>
                  <a:gd name="T0" fmla="*/ 17 w 22"/>
                  <a:gd name="T1" fmla="*/ 3 h 33"/>
                  <a:gd name="T2" fmla="*/ 2 w 22"/>
                  <a:gd name="T3" fmla="*/ 28 h 33"/>
                  <a:gd name="T4" fmla="*/ 6 w 22"/>
                  <a:gd name="T5" fmla="*/ 30 h 33"/>
                  <a:gd name="T6" fmla="*/ 21 w 22"/>
                  <a:gd name="T7" fmla="*/ 5 h 33"/>
                  <a:gd name="T8" fmla="*/ 17 w 22"/>
                  <a:gd name="T9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3">
                    <a:moveTo>
                      <a:pt x="17" y="3"/>
                    </a:moveTo>
                    <a:cubicBezTo>
                      <a:pt x="13" y="12"/>
                      <a:pt x="7" y="19"/>
                      <a:pt x="2" y="28"/>
                    </a:cubicBezTo>
                    <a:cubicBezTo>
                      <a:pt x="0" y="30"/>
                      <a:pt x="4" y="33"/>
                      <a:pt x="6" y="30"/>
                    </a:cubicBezTo>
                    <a:cubicBezTo>
                      <a:pt x="12" y="22"/>
                      <a:pt x="19" y="14"/>
                      <a:pt x="21" y="5"/>
                    </a:cubicBezTo>
                    <a:cubicBezTo>
                      <a:pt x="22" y="2"/>
                      <a:pt x="18" y="0"/>
                      <a:pt x="17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39"/>
              <p:cNvSpPr/>
              <p:nvPr/>
            </p:nvSpPr>
            <p:spPr bwMode="auto">
              <a:xfrm>
                <a:off x="4778" y="379"/>
                <a:ext cx="56" cy="69"/>
              </a:xfrm>
              <a:custGeom>
                <a:avLst/>
                <a:gdLst>
                  <a:gd name="T0" fmla="*/ 19 w 24"/>
                  <a:gd name="T1" fmla="*/ 2 h 29"/>
                  <a:gd name="T2" fmla="*/ 12 w 24"/>
                  <a:gd name="T3" fmla="*/ 15 h 29"/>
                  <a:gd name="T4" fmla="*/ 2 w 24"/>
                  <a:gd name="T5" fmla="*/ 24 h 29"/>
                  <a:gd name="T6" fmla="*/ 5 w 24"/>
                  <a:gd name="T7" fmla="*/ 28 h 29"/>
                  <a:gd name="T8" fmla="*/ 24 w 24"/>
                  <a:gd name="T9" fmla="*/ 4 h 29"/>
                  <a:gd name="T10" fmla="*/ 19 w 24"/>
                  <a:gd name="T11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9">
                    <a:moveTo>
                      <a:pt x="19" y="2"/>
                    </a:moveTo>
                    <a:cubicBezTo>
                      <a:pt x="16" y="6"/>
                      <a:pt x="15" y="11"/>
                      <a:pt x="12" y="15"/>
                    </a:cubicBezTo>
                    <a:cubicBezTo>
                      <a:pt x="9" y="18"/>
                      <a:pt x="6" y="21"/>
                      <a:pt x="2" y="24"/>
                    </a:cubicBezTo>
                    <a:cubicBezTo>
                      <a:pt x="0" y="26"/>
                      <a:pt x="3" y="29"/>
                      <a:pt x="5" y="28"/>
                    </a:cubicBezTo>
                    <a:cubicBezTo>
                      <a:pt x="14" y="23"/>
                      <a:pt x="24" y="14"/>
                      <a:pt x="24" y="4"/>
                    </a:cubicBezTo>
                    <a:cubicBezTo>
                      <a:pt x="24" y="1"/>
                      <a:pt x="20" y="0"/>
                      <a:pt x="19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40"/>
              <p:cNvSpPr/>
              <p:nvPr/>
            </p:nvSpPr>
            <p:spPr bwMode="auto">
              <a:xfrm>
                <a:off x="3572" y="303"/>
                <a:ext cx="88" cy="22"/>
              </a:xfrm>
              <a:custGeom>
                <a:avLst/>
                <a:gdLst>
                  <a:gd name="T0" fmla="*/ 32 w 37"/>
                  <a:gd name="T1" fmla="*/ 1 h 9"/>
                  <a:gd name="T2" fmla="*/ 3 w 37"/>
                  <a:gd name="T3" fmla="*/ 3 h 9"/>
                  <a:gd name="T4" fmla="*/ 3 w 37"/>
                  <a:gd name="T5" fmla="*/ 8 h 9"/>
                  <a:gd name="T6" fmla="*/ 33 w 37"/>
                  <a:gd name="T7" fmla="*/ 6 h 9"/>
                  <a:gd name="T8" fmla="*/ 32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2" y="1"/>
                    </a:moveTo>
                    <a:cubicBezTo>
                      <a:pt x="22" y="2"/>
                      <a:pt x="13" y="3"/>
                      <a:pt x="3" y="3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13" y="9"/>
                      <a:pt x="24" y="9"/>
                      <a:pt x="33" y="6"/>
                    </a:cubicBezTo>
                    <a:cubicBezTo>
                      <a:pt x="37" y="5"/>
                      <a:pt x="35" y="0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Freeform 41"/>
              <p:cNvSpPr/>
              <p:nvPr/>
            </p:nvSpPr>
            <p:spPr bwMode="auto">
              <a:xfrm>
                <a:off x="3714" y="303"/>
                <a:ext cx="85" cy="17"/>
              </a:xfrm>
              <a:custGeom>
                <a:avLst/>
                <a:gdLst>
                  <a:gd name="T0" fmla="*/ 32 w 36"/>
                  <a:gd name="T1" fmla="*/ 1 h 7"/>
                  <a:gd name="T2" fmla="*/ 2 w 36"/>
                  <a:gd name="T3" fmla="*/ 1 h 7"/>
                  <a:gd name="T4" fmla="*/ 2 w 36"/>
                  <a:gd name="T5" fmla="*/ 5 h 7"/>
                  <a:gd name="T6" fmla="*/ 32 w 36"/>
                  <a:gd name="T7" fmla="*/ 6 h 7"/>
                  <a:gd name="T8" fmla="*/ 32 w 3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">
                    <a:moveTo>
                      <a:pt x="32" y="1"/>
                    </a:moveTo>
                    <a:cubicBezTo>
                      <a:pt x="22" y="0"/>
                      <a:pt x="12" y="0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7"/>
                      <a:pt x="22" y="7"/>
                      <a:pt x="32" y="6"/>
                    </a:cubicBezTo>
                    <a:cubicBezTo>
                      <a:pt x="36" y="6"/>
                      <a:pt x="36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Freeform 42"/>
              <p:cNvSpPr/>
              <p:nvPr/>
            </p:nvSpPr>
            <p:spPr bwMode="auto">
              <a:xfrm>
                <a:off x="3847" y="315"/>
                <a:ext cx="80" cy="14"/>
              </a:xfrm>
              <a:custGeom>
                <a:avLst/>
                <a:gdLst>
                  <a:gd name="T0" fmla="*/ 31 w 34"/>
                  <a:gd name="T1" fmla="*/ 1 h 6"/>
                  <a:gd name="T2" fmla="*/ 3 w 34"/>
                  <a:gd name="T3" fmla="*/ 1 h 6"/>
                  <a:gd name="T4" fmla="*/ 3 w 34"/>
                  <a:gd name="T5" fmla="*/ 6 h 6"/>
                  <a:gd name="T6" fmla="*/ 31 w 34"/>
                  <a:gd name="T7" fmla="*/ 6 h 6"/>
                  <a:gd name="T8" fmla="*/ 31 w 3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31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6"/>
                      <a:pt x="21" y="6"/>
                      <a:pt x="31" y="6"/>
                    </a:cubicBezTo>
                    <a:cubicBezTo>
                      <a:pt x="34" y="6"/>
                      <a:pt x="34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 43"/>
              <p:cNvSpPr/>
              <p:nvPr/>
            </p:nvSpPr>
            <p:spPr bwMode="auto">
              <a:xfrm>
                <a:off x="3986" y="327"/>
                <a:ext cx="81" cy="21"/>
              </a:xfrm>
              <a:custGeom>
                <a:avLst/>
                <a:gdLst>
                  <a:gd name="T0" fmla="*/ 31 w 34"/>
                  <a:gd name="T1" fmla="*/ 3 h 9"/>
                  <a:gd name="T2" fmla="*/ 4 w 34"/>
                  <a:gd name="T3" fmla="*/ 1 h 9"/>
                  <a:gd name="T4" fmla="*/ 3 w 34"/>
                  <a:gd name="T5" fmla="*/ 6 h 9"/>
                  <a:gd name="T6" fmla="*/ 31 w 34"/>
                  <a:gd name="T7" fmla="*/ 8 h 9"/>
                  <a:gd name="T8" fmla="*/ 31 w 34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9">
                    <a:moveTo>
                      <a:pt x="31" y="3"/>
                    </a:moveTo>
                    <a:cubicBezTo>
                      <a:pt x="22" y="2"/>
                      <a:pt x="13" y="3"/>
                      <a:pt x="4" y="1"/>
                    </a:cubicBezTo>
                    <a:cubicBezTo>
                      <a:pt x="1" y="0"/>
                      <a:pt x="0" y="5"/>
                      <a:pt x="3" y="6"/>
                    </a:cubicBezTo>
                    <a:cubicBezTo>
                      <a:pt x="12" y="8"/>
                      <a:pt x="22" y="9"/>
                      <a:pt x="31" y="8"/>
                    </a:cubicBezTo>
                    <a:cubicBezTo>
                      <a:pt x="34" y="8"/>
                      <a:pt x="34" y="4"/>
                      <a:pt x="31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 44"/>
              <p:cNvSpPr/>
              <p:nvPr/>
            </p:nvSpPr>
            <p:spPr bwMode="auto">
              <a:xfrm>
                <a:off x="4124" y="327"/>
                <a:ext cx="78" cy="17"/>
              </a:xfrm>
              <a:custGeom>
                <a:avLst/>
                <a:gdLst>
                  <a:gd name="T0" fmla="*/ 30 w 33"/>
                  <a:gd name="T1" fmla="*/ 1 h 7"/>
                  <a:gd name="T2" fmla="*/ 3 w 33"/>
                  <a:gd name="T3" fmla="*/ 1 h 7"/>
                  <a:gd name="T4" fmla="*/ 3 w 33"/>
                  <a:gd name="T5" fmla="*/ 6 h 7"/>
                  <a:gd name="T6" fmla="*/ 30 w 33"/>
                  <a:gd name="T7" fmla="*/ 6 h 7"/>
                  <a:gd name="T8" fmla="*/ 30 w 33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7"/>
                      <a:pt x="21" y="6"/>
                      <a:pt x="30" y="6"/>
                    </a:cubicBezTo>
                    <a:cubicBezTo>
                      <a:pt x="33" y="6"/>
                      <a:pt x="33" y="1"/>
                      <a:pt x="30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45"/>
              <p:cNvSpPr/>
              <p:nvPr/>
            </p:nvSpPr>
            <p:spPr bwMode="auto">
              <a:xfrm>
                <a:off x="4273" y="320"/>
                <a:ext cx="64" cy="16"/>
              </a:xfrm>
              <a:custGeom>
                <a:avLst/>
                <a:gdLst>
                  <a:gd name="T0" fmla="*/ 24 w 27"/>
                  <a:gd name="T1" fmla="*/ 1 h 7"/>
                  <a:gd name="T2" fmla="*/ 4 w 27"/>
                  <a:gd name="T3" fmla="*/ 1 h 7"/>
                  <a:gd name="T4" fmla="*/ 4 w 27"/>
                  <a:gd name="T5" fmla="*/ 7 h 7"/>
                  <a:gd name="T6" fmla="*/ 24 w 27"/>
                  <a:gd name="T7" fmla="*/ 6 h 7"/>
                  <a:gd name="T8" fmla="*/ 24 w 2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24" y="1"/>
                    </a:moveTo>
                    <a:cubicBezTo>
                      <a:pt x="18" y="0"/>
                      <a:pt x="11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1" y="7"/>
                      <a:pt x="18" y="7"/>
                      <a:pt x="24" y="6"/>
                    </a:cubicBezTo>
                    <a:cubicBezTo>
                      <a:pt x="27" y="6"/>
                      <a:pt x="27" y="2"/>
                      <a:pt x="2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46"/>
              <p:cNvSpPr/>
              <p:nvPr/>
            </p:nvSpPr>
            <p:spPr bwMode="auto">
              <a:xfrm>
                <a:off x="4408" y="327"/>
                <a:ext cx="71" cy="21"/>
              </a:xfrm>
              <a:custGeom>
                <a:avLst/>
                <a:gdLst>
                  <a:gd name="T0" fmla="*/ 26 w 30"/>
                  <a:gd name="T1" fmla="*/ 1 h 9"/>
                  <a:gd name="T2" fmla="*/ 3 w 30"/>
                  <a:gd name="T3" fmla="*/ 3 h 9"/>
                  <a:gd name="T4" fmla="*/ 5 w 30"/>
                  <a:gd name="T5" fmla="*/ 8 h 9"/>
                  <a:gd name="T6" fmla="*/ 26 w 30"/>
                  <a:gd name="T7" fmla="*/ 6 h 9"/>
                  <a:gd name="T8" fmla="*/ 26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6" y="1"/>
                    </a:moveTo>
                    <a:cubicBezTo>
                      <a:pt x="18" y="0"/>
                      <a:pt x="11" y="1"/>
                      <a:pt x="3" y="3"/>
                    </a:cubicBezTo>
                    <a:cubicBezTo>
                      <a:pt x="0" y="4"/>
                      <a:pt x="1" y="9"/>
                      <a:pt x="5" y="8"/>
                    </a:cubicBezTo>
                    <a:cubicBezTo>
                      <a:pt x="12" y="6"/>
                      <a:pt x="19" y="7"/>
                      <a:pt x="26" y="6"/>
                    </a:cubicBezTo>
                    <a:cubicBezTo>
                      <a:pt x="30" y="5"/>
                      <a:pt x="30" y="1"/>
                      <a:pt x="26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47"/>
              <p:cNvSpPr/>
              <p:nvPr/>
            </p:nvSpPr>
            <p:spPr bwMode="auto">
              <a:xfrm>
                <a:off x="4548" y="339"/>
                <a:ext cx="83" cy="14"/>
              </a:xfrm>
              <a:custGeom>
                <a:avLst/>
                <a:gdLst>
                  <a:gd name="T0" fmla="*/ 32 w 35"/>
                  <a:gd name="T1" fmla="*/ 1 h 6"/>
                  <a:gd name="T2" fmla="*/ 2 w 35"/>
                  <a:gd name="T3" fmla="*/ 1 h 6"/>
                  <a:gd name="T4" fmla="*/ 2 w 35"/>
                  <a:gd name="T5" fmla="*/ 5 h 6"/>
                  <a:gd name="T6" fmla="*/ 32 w 35"/>
                  <a:gd name="T7" fmla="*/ 5 h 6"/>
                  <a:gd name="T8" fmla="*/ 32 w 3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">
                    <a:moveTo>
                      <a:pt x="32" y="1"/>
                    </a:moveTo>
                    <a:cubicBezTo>
                      <a:pt x="22" y="0"/>
                      <a:pt x="12" y="1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5"/>
                      <a:pt x="22" y="6"/>
                      <a:pt x="32" y="5"/>
                    </a:cubicBezTo>
                    <a:cubicBezTo>
                      <a:pt x="35" y="5"/>
                      <a:pt x="35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48"/>
              <p:cNvSpPr/>
              <p:nvPr/>
            </p:nvSpPr>
            <p:spPr bwMode="auto">
              <a:xfrm>
                <a:off x="4702" y="332"/>
                <a:ext cx="76" cy="19"/>
              </a:xfrm>
              <a:custGeom>
                <a:avLst/>
                <a:gdLst>
                  <a:gd name="T0" fmla="*/ 29 w 32"/>
                  <a:gd name="T1" fmla="*/ 1 h 8"/>
                  <a:gd name="T2" fmla="*/ 4 w 32"/>
                  <a:gd name="T3" fmla="*/ 1 h 8"/>
                  <a:gd name="T4" fmla="*/ 4 w 32"/>
                  <a:gd name="T5" fmla="*/ 7 h 8"/>
                  <a:gd name="T6" fmla="*/ 29 w 32"/>
                  <a:gd name="T7" fmla="*/ 7 h 8"/>
                  <a:gd name="T8" fmla="*/ 29 w 32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29" y="1"/>
                    </a:moveTo>
                    <a:cubicBezTo>
                      <a:pt x="21" y="0"/>
                      <a:pt x="12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7"/>
                      <a:pt x="21" y="8"/>
                      <a:pt x="29" y="7"/>
                    </a:cubicBezTo>
                    <a:cubicBezTo>
                      <a:pt x="32" y="6"/>
                      <a:pt x="32" y="1"/>
                      <a:pt x="29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49"/>
              <p:cNvSpPr/>
              <p:nvPr/>
            </p:nvSpPr>
            <p:spPr bwMode="auto">
              <a:xfrm>
                <a:off x="4808" y="329"/>
                <a:ext cx="38" cy="31"/>
              </a:xfrm>
              <a:custGeom>
                <a:avLst/>
                <a:gdLst>
                  <a:gd name="T0" fmla="*/ 14 w 16"/>
                  <a:gd name="T1" fmla="*/ 3 h 13"/>
                  <a:gd name="T2" fmla="*/ 3 w 16"/>
                  <a:gd name="T3" fmla="*/ 3 h 13"/>
                  <a:gd name="T4" fmla="*/ 4 w 16"/>
                  <a:gd name="T5" fmla="*/ 7 h 13"/>
                  <a:gd name="T6" fmla="*/ 10 w 16"/>
                  <a:gd name="T7" fmla="*/ 7 h 13"/>
                  <a:gd name="T8" fmla="*/ 9 w 16"/>
                  <a:gd name="T9" fmla="*/ 9 h 13"/>
                  <a:gd name="T10" fmla="*/ 12 w 16"/>
                  <a:gd name="T11" fmla="*/ 12 h 13"/>
                  <a:gd name="T12" fmla="*/ 16 w 16"/>
                  <a:gd name="T13" fmla="*/ 7 h 13"/>
                  <a:gd name="T14" fmla="*/ 14 w 16"/>
                  <a:gd name="T15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3">
                    <a:moveTo>
                      <a:pt x="14" y="3"/>
                    </a:moveTo>
                    <a:cubicBezTo>
                      <a:pt x="11" y="0"/>
                      <a:pt x="6" y="1"/>
                      <a:pt x="3" y="3"/>
                    </a:cubicBezTo>
                    <a:cubicBezTo>
                      <a:pt x="0" y="4"/>
                      <a:pt x="1" y="8"/>
                      <a:pt x="4" y="7"/>
                    </a:cubicBezTo>
                    <a:cubicBezTo>
                      <a:pt x="5" y="7"/>
                      <a:pt x="8" y="6"/>
                      <a:pt x="10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8" y="11"/>
                      <a:pt x="10" y="13"/>
                      <a:pt x="12" y="12"/>
                    </a:cubicBezTo>
                    <a:cubicBezTo>
                      <a:pt x="14" y="11"/>
                      <a:pt x="15" y="9"/>
                      <a:pt x="16" y="7"/>
                    </a:cubicBezTo>
                    <a:cubicBezTo>
                      <a:pt x="16" y="6"/>
                      <a:pt x="15" y="4"/>
                      <a:pt x="1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4629538" y="1445366"/>
              <a:ext cx="286304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在此添加小标题</a:t>
              </a:r>
            </a:p>
          </p:txBody>
        </p:sp>
      </p:grpSp>
      <p:sp>
        <p:nvSpPr>
          <p:cNvPr id="52" name="任意多边形 51"/>
          <p:cNvSpPr/>
          <p:nvPr/>
        </p:nvSpPr>
        <p:spPr>
          <a:xfrm>
            <a:off x="2392128" y="2241920"/>
            <a:ext cx="1888838" cy="1208053"/>
          </a:xfrm>
          <a:custGeom>
            <a:avLst/>
            <a:gdLst>
              <a:gd name="connsiteX0" fmla="*/ 85896 w 1888838"/>
              <a:gd name="connsiteY0" fmla="*/ 40604 h 1208053"/>
              <a:gd name="connsiteX1" fmla="*/ 21888 w 1888838"/>
              <a:gd name="connsiteY1" fmla="*/ 378932 h 1208053"/>
              <a:gd name="connsiteX2" fmla="*/ 21888 w 1888838"/>
              <a:gd name="connsiteY2" fmla="*/ 744692 h 1208053"/>
              <a:gd name="connsiteX3" fmla="*/ 67608 w 1888838"/>
              <a:gd name="connsiteY3" fmla="*/ 1009868 h 1208053"/>
              <a:gd name="connsiteX4" fmla="*/ 104184 w 1888838"/>
              <a:gd name="connsiteY4" fmla="*/ 1183604 h 1208053"/>
              <a:gd name="connsiteX5" fmla="*/ 497376 w 1888838"/>
              <a:gd name="connsiteY5" fmla="*/ 1201892 h 1208053"/>
              <a:gd name="connsiteX6" fmla="*/ 991152 w 1888838"/>
              <a:gd name="connsiteY6" fmla="*/ 1201892 h 1208053"/>
              <a:gd name="connsiteX7" fmla="*/ 1411776 w 1888838"/>
              <a:gd name="connsiteY7" fmla="*/ 1128740 h 1208053"/>
              <a:gd name="connsiteX8" fmla="*/ 1695240 w 1888838"/>
              <a:gd name="connsiteY8" fmla="*/ 973292 h 1208053"/>
              <a:gd name="connsiteX9" fmla="*/ 1841544 w 1888838"/>
              <a:gd name="connsiteY9" fmla="*/ 799556 h 1208053"/>
              <a:gd name="connsiteX10" fmla="*/ 1878120 w 1888838"/>
              <a:gd name="connsiteY10" fmla="*/ 662396 h 1208053"/>
              <a:gd name="connsiteX11" fmla="*/ 1887264 w 1888838"/>
              <a:gd name="connsiteY11" fmla="*/ 644108 h 1208053"/>
              <a:gd name="connsiteX12" fmla="*/ 1850688 w 1888838"/>
              <a:gd name="connsiteY12" fmla="*/ 497804 h 1208053"/>
              <a:gd name="connsiteX13" fmla="*/ 1750104 w 1888838"/>
              <a:gd name="connsiteY13" fmla="*/ 360644 h 1208053"/>
              <a:gd name="connsiteX14" fmla="*/ 1612944 w 1888838"/>
              <a:gd name="connsiteY14" fmla="*/ 241772 h 1208053"/>
              <a:gd name="connsiteX15" fmla="*/ 1356912 w 1888838"/>
              <a:gd name="connsiteY15" fmla="*/ 95468 h 1208053"/>
              <a:gd name="connsiteX16" fmla="*/ 936288 w 1888838"/>
              <a:gd name="connsiteY16" fmla="*/ 13172 h 1208053"/>
              <a:gd name="connsiteX17" fmla="*/ 85896 w 1888838"/>
              <a:gd name="connsiteY17" fmla="*/ 40604 h 1208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88838" h="1208053">
                <a:moveTo>
                  <a:pt x="85896" y="40604"/>
                </a:moveTo>
                <a:cubicBezTo>
                  <a:pt x="-66504" y="101564"/>
                  <a:pt x="32556" y="261584"/>
                  <a:pt x="21888" y="378932"/>
                </a:cubicBezTo>
                <a:cubicBezTo>
                  <a:pt x="11220" y="496280"/>
                  <a:pt x="14268" y="639536"/>
                  <a:pt x="21888" y="744692"/>
                </a:cubicBezTo>
                <a:cubicBezTo>
                  <a:pt x="29508" y="849848"/>
                  <a:pt x="53892" y="936716"/>
                  <a:pt x="67608" y="1009868"/>
                </a:cubicBezTo>
                <a:cubicBezTo>
                  <a:pt x="81324" y="1083020"/>
                  <a:pt x="32556" y="1151600"/>
                  <a:pt x="104184" y="1183604"/>
                </a:cubicBezTo>
                <a:cubicBezTo>
                  <a:pt x="175812" y="1215608"/>
                  <a:pt x="349548" y="1198844"/>
                  <a:pt x="497376" y="1201892"/>
                </a:cubicBezTo>
                <a:cubicBezTo>
                  <a:pt x="645204" y="1204940"/>
                  <a:pt x="838752" y="1214084"/>
                  <a:pt x="991152" y="1201892"/>
                </a:cubicBezTo>
                <a:cubicBezTo>
                  <a:pt x="1143552" y="1189700"/>
                  <a:pt x="1294428" y="1166840"/>
                  <a:pt x="1411776" y="1128740"/>
                </a:cubicBezTo>
                <a:cubicBezTo>
                  <a:pt x="1529124" y="1090640"/>
                  <a:pt x="1623612" y="1028156"/>
                  <a:pt x="1695240" y="973292"/>
                </a:cubicBezTo>
                <a:cubicBezTo>
                  <a:pt x="1766868" y="918428"/>
                  <a:pt x="1811064" y="851372"/>
                  <a:pt x="1841544" y="799556"/>
                </a:cubicBezTo>
                <a:cubicBezTo>
                  <a:pt x="1872024" y="747740"/>
                  <a:pt x="1870500" y="688304"/>
                  <a:pt x="1878120" y="662396"/>
                </a:cubicBezTo>
                <a:cubicBezTo>
                  <a:pt x="1885740" y="636488"/>
                  <a:pt x="1891836" y="671540"/>
                  <a:pt x="1887264" y="644108"/>
                </a:cubicBezTo>
                <a:cubicBezTo>
                  <a:pt x="1882692" y="616676"/>
                  <a:pt x="1873548" y="545048"/>
                  <a:pt x="1850688" y="497804"/>
                </a:cubicBezTo>
                <a:cubicBezTo>
                  <a:pt x="1827828" y="450560"/>
                  <a:pt x="1789728" y="403316"/>
                  <a:pt x="1750104" y="360644"/>
                </a:cubicBezTo>
                <a:cubicBezTo>
                  <a:pt x="1710480" y="317972"/>
                  <a:pt x="1678476" y="285968"/>
                  <a:pt x="1612944" y="241772"/>
                </a:cubicBezTo>
                <a:cubicBezTo>
                  <a:pt x="1547412" y="197576"/>
                  <a:pt x="1469688" y="133568"/>
                  <a:pt x="1356912" y="95468"/>
                </a:cubicBezTo>
                <a:cubicBezTo>
                  <a:pt x="1244136" y="57368"/>
                  <a:pt x="1149648" y="23840"/>
                  <a:pt x="936288" y="13172"/>
                </a:cubicBezTo>
                <a:cubicBezTo>
                  <a:pt x="722928" y="2504"/>
                  <a:pt x="238296" y="-20356"/>
                  <a:pt x="85896" y="40604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3" name="任意多边形 52"/>
          <p:cNvSpPr/>
          <p:nvPr/>
        </p:nvSpPr>
        <p:spPr>
          <a:xfrm>
            <a:off x="4105656" y="2245948"/>
            <a:ext cx="1785752" cy="1195301"/>
          </a:xfrm>
          <a:custGeom>
            <a:avLst/>
            <a:gdLst>
              <a:gd name="connsiteX0" fmla="*/ 9144 w 1785752"/>
              <a:gd name="connsiteY0" fmla="*/ 1170432 h 1195301"/>
              <a:gd name="connsiteX1" fmla="*/ 1024128 w 1785752"/>
              <a:gd name="connsiteY1" fmla="*/ 1179576 h 1195301"/>
              <a:gd name="connsiteX2" fmla="*/ 1563624 w 1785752"/>
              <a:gd name="connsiteY2" fmla="*/ 987552 h 1195301"/>
              <a:gd name="connsiteX3" fmla="*/ 1746504 w 1785752"/>
              <a:gd name="connsiteY3" fmla="*/ 813816 h 1195301"/>
              <a:gd name="connsiteX4" fmla="*/ 1783080 w 1785752"/>
              <a:gd name="connsiteY4" fmla="*/ 612648 h 1195301"/>
              <a:gd name="connsiteX5" fmla="*/ 1700784 w 1785752"/>
              <a:gd name="connsiteY5" fmla="*/ 393192 h 1195301"/>
              <a:gd name="connsiteX6" fmla="*/ 1408176 w 1785752"/>
              <a:gd name="connsiteY6" fmla="*/ 155448 h 1195301"/>
              <a:gd name="connsiteX7" fmla="*/ 1033272 w 1785752"/>
              <a:gd name="connsiteY7" fmla="*/ 27432 h 1195301"/>
              <a:gd name="connsiteX8" fmla="*/ 384048 w 1785752"/>
              <a:gd name="connsiteY8" fmla="*/ 0 h 1195301"/>
              <a:gd name="connsiteX9" fmla="*/ 0 w 1785752"/>
              <a:gd name="connsiteY9" fmla="*/ 27432 h 1195301"/>
              <a:gd name="connsiteX10" fmla="*/ 0 w 1785752"/>
              <a:gd name="connsiteY10" fmla="*/ 27432 h 1195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85752" h="1195301">
                <a:moveTo>
                  <a:pt x="9144" y="1170432"/>
                </a:moveTo>
                <a:cubicBezTo>
                  <a:pt x="387096" y="1190244"/>
                  <a:pt x="765048" y="1210056"/>
                  <a:pt x="1024128" y="1179576"/>
                </a:cubicBezTo>
                <a:cubicBezTo>
                  <a:pt x="1283208" y="1149096"/>
                  <a:pt x="1443228" y="1048512"/>
                  <a:pt x="1563624" y="987552"/>
                </a:cubicBezTo>
                <a:cubicBezTo>
                  <a:pt x="1684020" y="926592"/>
                  <a:pt x="1709928" y="876300"/>
                  <a:pt x="1746504" y="813816"/>
                </a:cubicBezTo>
                <a:cubicBezTo>
                  <a:pt x="1783080" y="751332"/>
                  <a:pt x="1790700" y="682752"/>
                  <a:pt x="1783080" y="612648"/>
                </a:cubicBezTo>
                <a:cubicBezTo>
                  <a:pt x="1775460" y="542544"/>
                  <a:pt x="1763268" y="469392"/>
                  <a:pt x="1700784" y="393192"/>
                </a:cubicBezTo>
                <a:cubicBezTo>
                  <a:pt x="1638300" y="316992"/>
                  <a:pt x="1519428" y="216408"/>
                  <a:pt x="1408176" y="155448"/>
                </a:cubicBezTo>
                <a:cubicBezTo>
                  <a:pt x="1296924" y="94488"/>
                  <a:pt x="1203960" y="53340"/>
                  <a:pt x="1033272" y="27432"/>
                </a:cubicBezTo>
                <a:cubicBezTo>
                  <a:pt x="862584" y="1524"/>
                  <a:pt x="556260" y="0"/>
                  <a:pt x="384048" y="0"/>
                </a:cubicBezTo>
                <a:cubicBezTo>
                  <a:pt x="211836" y="0"/>
                  <a:pt x="0" y="27432"/>
                  <a:pt x="0" y="27432"/>
                </a:cubicBezTo>
                <a:lnTo>
                  <a:pt x="0" y="27432"/>
                </a:ln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4" name="任意多边形 53"/>
          <p:cNvSpPr/>
          <p:nvPr/>
        </p:nvSpPr>
        <p:spPr>
          <a:xfrm>
            <a:off x="5864904" y="2245947"/>
            <a:ext cx="1785752" cy="1195301"/>
          </a:xfrm>
          <a:custGeom>
            <a:avLst/>
            <a:gdLst>
              <a:gd name="connsiteX0" fmla="*/ 9144 w 1785752"/>
              <a:gd name="connsiteY0" fmla="*/ 1170432 h 1195301"/>
              <a:gd name="connsiteX1" fmla="*/ 1024128 w 1785752"/>
              <a:gd name="connsiteY1" fmla="*/ 1179576 h 1195301"/>
              <a:gd name="connsiteX2" fmla="*/ 1563624 w 1785752"/>
              <a:gd name="connsiteY2" fmla="*/ 987552 h 1195301"/>
              <a:gd name="connsiteX3" fmla="*/ 1746504 w 1785752"/>
              <a:gd name="connsiteY3" fmla="*/ 813816 h 1195301"/>
              <a:gd name="connsiteX4" fmla="*/ 1783080 w 1785752"/>
              <a:gd name="connsiteY4" fmla="*/ 612648 h 1195301"/>
              <a:gd name="connsiteX5" fmla="*/ 1700784 w 1785752"/>
              <a:gd name="connsiteY5" fmla="*/ 393192 h 1195301"/>
              <a:gd name="connsiteX6" fmla="*/ 1408176 w 1785752"/>
              <a:gd name="connsiteY6" fmla="*/ 155448 h 1195301"/>
              <a:gd name="connsiteX7" fmla="*/ 1033272 w 1785752"/>
              <a:gd name="connsiteY7" fmla="*/ 27432 h 1195301"/>
              <a:gd name="connsiteX8" fmla="*/ 384048 w 1785752"/>
              <a:gd name="connsiteY8" fmla="*/ 0 h 1195301"/>
              <a:gd name="connsiteX9" fmla="*/ 0 w 1785752"/>
              <a:gd name="connsiteY9" fmla="*/ 27432 h 1195301"/>
              <a:gd name="connsiteX10" fmla="*/ 0 w 1785752"/>
              <a:gd name="connsiteY10" fmla="*/ 27432 h 1195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85752" h="1195301">
                <a:moveTo>
                  <a:pt x="9144" y="1170432"/>
                </a:moveTo>
                <a:cubicBezTo>
                  <a:pt x="387096" y="1190244"/>
                  <a:pt x="765048" y="1210056"/>
                  <a:pt x="1024128" y="1179576"/>
                </a:cubicBezTo>
                <a:cubicBezTo>
                  <a:pt x="1283208" y="1149096"/>
                  <a:pt x="1443228" y="1048512"/>
                  <a:pt x="1563624" y="987552"/>
                </a:cubicBezTo>
                <a:cubicBezTo>
                  <a:pt x="1684020" y="926592"/>
                  <a:pt x="1709928" y="876300"/>
                  <a:pt x="1746504" y="813816"/>
                </a:cubicBezTo>
                <a:cubicBezTo>
                  <a:pt x="1783080" y="751332"/>
                  <a:pt x="1790700" y="682752"/>
                  <a:pt x="1783080" y="612648"/>
                </a:cubicBezTo>
                <a:cubicBezTo>
                  <a:pt x="1775460" y="542544"/>
                  <a:pt x="1763268" y="469392"/>
                  <a:pt x="1700784" y="393192"/>
                </a:cubicBezTo>
                <a:cubicBezTo>
                  <a:pt x="1638300" y="316992"/>
                  <a:pt x="1519428" y="216408"/>
                  <a:pt x="1408176" y="155448"/>
                </a:cubicBezTo>
                <a:cubicBezTo>
                  <a:pt x="1296924" y="94488"/>
                  <a:pt x="1203960" y="53340"/>
                  <a:pt x="1033272" y="27432"/>
                </a:cubicBezTo>
                <a:cubicBezTo>
                  <a:pt x="862584" y="1524"/>
                  <a:pt x="556260" y="0"/>
                  <a:pt x="384048" y="0"/>
                </a:cubicBezTo>
                <a:cubicBezTo>
                  <a:pt x="211836" y="0"/>
                  <a:pt x="0" y="27432"/>
                  <a:pt x="0" y="27432"/>
                </a:cubicBezTo>
                <a:lnTo>
                  <a:pt x="0" y="27432"/>
                </a:ln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5" name="任意多边形 54"/>
          <p:cNvSpPr/>
          <p:nvPr/>
        </p:nvSpPr>
        <p:spPr>
          <a:xfrm>
            <a:off x="7741920" y="2241920"/>
            <a:ext cx="1785752" cy="1195301"/>
          </a:xfrm>
          <a:custGeom>
            <a:avLst/>
            <a:gdLst>
              <a:gd name="connsiteX0" fmla="*/ 9144 w 1785752"/>
              <a:gd name="connsiteY0" fmla="*/ 1170432 h 1195301"/>
              <a:gd name="connsiteX1" fmla="*/ 1024128 w 1785752"/>
              <a:gd name="connsiteY1" fmla="*/ 1179576 h 1195301"/>
              <a:gd name="connsiteX2" fmla="*/ 1563624 w 1785752"/>
              <a:gd name="connsiteY2" fmla="*/ 987552 h 1195301"/>
              <a:gd name="connsiteX3" fmla="*/ 1746504 w 1785752"/>
              <a:gd name="connsiteY3" fmla="*/ 813816 h 1195301"/>
              <a:gd name="connsiteX4" fmla="*/ 1783080 w 1785752"/>
              <a:gd name="connsiteY4" fmla="*/ 612648 h 1195301"/>
              <a:gd name="connsiteX5" fmla="*/ 1700784 w 1785752"/>
              <a:gd name="connsiteY5" fmla="*/ 393192 h 1195301"/>
              <a:gd name="connsiteX6" fmla="*/ 1408176 w 1785752"/>
              <a:gd name="connsiteY6" fmla="*/ 155448 h 1195301"/>
              <a:gd name="connsiteX7" fmla="*/ 1033272 w 1785752"/>
              <a:gd name="connsiteY7" fmla="*/ 27432 h 1195301"/>
              <a:gd name="connsiteX8" fmla="*/ 384048 w 1785752"/>
              <a:gd name="connsiteY8" fmla="*/ 0 h 1195301"/>
              <a:gd name="connsiteX9" fmla="*/ 0 w 1785752"/>
              <a:gd name="connsiteY9" fmla="*/ 27432 h 1195301"/>
              <a:gd name="connsiteX10" fmla="*/ 0 w 1785752"/>
              <a:gd name="connsiteY10" fmla="*/ 27432 h 1195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85752" h="1195301">
                <a:moveTo>
                  <a:pt x="9144" y="1170432"/>
                </a:moveTo>
                <a:cubicBezTo>
                  <a:pt x="387096" y="1190244"/>
                  <a:pt x="765048" y="1210056"/>
                  <a:pt x="1024128" y="1179576"/>
                </a:cubicBezTo>
                <a:cubicBezTo>
                  <a:pt x="1283208" y="1149096"/>
                  <a:pt x="1443228" y="1048512"/>
                  <a:pt x="1563624" y="987552"/>
                </a:cubicBezTo>
                <a:cubicBezTo>
                  <a:pt x="1684020" y="926592"/>
                  <a:pt x="1709928" y="876300"/>
                  <a:pt x="1746504" y="813816"/>
                </a:cubicBezTo>
                <a:cubicBezTo>
                  <a:pt x="1783080" y="751332"/>
                  <a:pt x="1790700" y="682752"/>
                  <a:pt x="1783080" y="612648"/>
                </a:cubicBezTo>
                <a:cubicBezTo>
                  <a:pt x="1775460" y="542544"/>
                  <a:pt x="1763268" y="469392"/>
                  <a:pt x="1700784" y="393192"/>
                </a:cubicBezTo>
                <a:cubicBezTo>
                  <a:pt x="1638300" y="316992"/>
                  <a:pt x="1519428" y="216408"/>
                  <a:pt x="1408176" y="155448"/>
                </a:cubicBezTo>
                <a:cubicBezTo>
                  <a:pt x="1296924" y="94488"/>
                  <a:pt x="1203960" y="53340"/>
                  <a:pt x="1033272" y="27432"/>
                </a:cubicBezTo>
                <a:cubicBezTo>
                  <a:pt x="862584" y="1524"/>
                  <a:pt x="556260" y="0"/>
                  <a:pt x="384048" y="0"/>
                </a:cubicBezTo>
                <a:cubicBezTo>
                  <a:pt x="211836" y="0"/>
                  <a:pt x="0" y="27432"/>
                  <a:pt x="0" y="27432"/>
                </a:cubicBezTo>
                <a:lnTo>
                  <a:pt x="0" y="27432"/>
                </a:ln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2670048" y="2840308"/>
            <a:ext cx="1325880" cy="0"/>
          </a:xfrm>
          <a:prstGeom prst="line">
            <a:avLst/>
          </a:prstGeom>
          <a:ln w="254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2956442" y="2261171"/>
            <a:ext cx="4751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01</a:t>
            </a:r>
            <a:endParaRPr lang="en-US" altLang="zh-CN" sz="32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502032" y="2840308"/>
            <a:ext cx="1228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关键词</a:t>
            </a:r>
            <a:r>
              <a:rPr lang="en-US" altLang="zh-CN" sz="24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1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4495918" y="2834670"/>
            <a:ext cx="1325880" cy="0"/>
          </a:xfrm>
          <a:prstGeom prst="line">
            <a:avLst/>
          </a:prstGeom>
          <a:ln w="254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矩形 59"/>
          <p:cNvSpPr/>
          <p:nvPr/>
        </p:nvSpPr>
        <p:spPr>
          <a:xfrm>
            <a:off x="4782312" y="2255533"/>
            <a:ext cx="6517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02</a:t>
            </a:r>
            <a:endParaRPr lang="en-US" altLang="zh-CN" sz="32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327902" y="2834670"/>
            <a:ext cx="1228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关键词</a:t>
            </a:r>
            <a:r>
              <a:rPr lang="en-US" altLang="zh-CN" sz="24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1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6178247" y="2840308"/>
            <a:ext cx="1325880" cy="0"/>
          </a:xfrm>
          <a:prstGeom prst="line">
            <a:avLst/>
          </a:prstGeom>
          <a:ln w="254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矩形 62"/>
          <p:cNvSpPr/>
          <p:nvPr/>
        </p:nvSpPr>
        <p:spPr>
          <a:xfrm>
            <a:off x="6437209" y="2261171"/>
            <a:ext cx="4751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03</a:t>
            </a:r>
            <a:endParaRPr lang="en-US" altLang="zh-CN" sz="32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6010231" y="2840308"/>
            <a:ext cx="1228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关键词</a:t>
            </a:r>
            <a:r>
              <a:rPr lang="en-US" altLang="zh-CN" sz="24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1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8099698" y="2840308"/>
            <a:ext cx="1325880" cy="0"/>
          </a:xfrm>
          <a:prstGeom prst="line">
            <a:avLst/>
          </a:prstGeom>
          <a:ln w="254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矩形 65"/>
          <p:cNvSpPr/>
          <p:nvPr/>
        </p:nvSpPr>
        <p:spPr>
          <a:xfrm>
            <a:off x="8340371" y="2261171"/>
            <a:ext cx="5479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04</a:t>
            </a:r>
            <a:endParaRPr lang="en-US" altLang="zh-CN" sz="32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7931682" y="2840308"/>
            <a:ext cx="1228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关键词</a:t>
            </a:r>
            <a:r>
              <a:rPr lang="en-US" altLang="zh-CN" sz="24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1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cxnSp>
        <p:nvCxnSpPr>
          <p:cNvPr id="68" name="肘形连接符 67"/>
          <p:cNvCxnSpPr/>
          <p:nvPr/>
        </p:nvCxnSpPr>
        <p:spPr>
          <a:xfrm rot="16200000" flipV="1">
            <a:off x="6217752" y="3740886"/>
            <a:ext cx="749807" cy="310893"/>
          </a:xfrm>
          <a:prstGeom prst="bentConnector3">
            <a:avLst>
              <a:gd name="adj1" fmla="val 50000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肘形连接符 68"/>
          <p:cNvCxnSpPr/>
          <p:nvPr/>
        </p:nvCxnSpPr>
        <p:spPr>
          <a:xfrm rot="5400000" flipH="1" flipV="1">
            <a:off x="4218524" y="3740363"/>
            <a:ext cx="749806" cy="311940"/>
          </a:xfrm>
          <a:prstGeom prst="bentConnector3">
            <a:avLst>
              <a:gd name="adj1" fmla="val 50000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肘形连接符 69"/>
          <p:cNvCxnSpPr/>
          <p:nvPr/>
        </p:nvCxnSpPr>
        <p:spPr>
          <a:xfrm rot="5400000">
            <a:off x="2332152" y="3581404"/>
            <a:ext cx="599040" cy="479088"/>
          </a:xfrm>
          <a:prstGeom prst="bentConnector3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肘形连接符 70"/>
          <p:cNvCxnSpPr/>
          <p:nvPr/>
        </p:nvCxnSpPr>
        <p:spPr>
          <a:xfrm rot="16200000" flipH="1">
            <a:off x="8613648" y="3595672"/>
            <a:ext cx="451920" cy="450552"/>
          </a:xfrm>
          <a:prstGeom prst="bentConnector3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矩形 71"/>
          <p:cNvSpPr/>
          <p:nvPr/>
        </p:nvSpPr>
        <p:spPr>
          <a:xfrm>
            <a:off x="1285792" y="4645002"/>
            <a:ext cx="2234648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40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1599691" y="4228499"/>
            <a:ext cx="1061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74" name="Freeform 30"/>
          <p:cNvSpPr>
            <a:spLocks noEditPoints="1"/>
          </p:cNvSpPr>
          <p:nvPr/>
        </p:nvSpPr>
        <p:spPr bwMode="auto">
          <a:xfrm>
            <a:off x="1328799" y="4267758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3660184" y="4684261"/>
            <a:ext cx="2234648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40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3974083" y="4267758"/>
            <a:ext cx="1061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77" name="Freeform 30"/>
          <p:cNvSpPr>
            <a:spLocks noEditPoints="1"/>
          </p:cNvSpPr>
          <p:nvPr/>
        </p:nvSpPr>
        <p:spPr bwMode="auto">
          <a:xfrm>
            <a:off x="3703191" y="4307017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6034576" y="4723520"/>
            <a:ext cx="2234648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40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6348475" y="4307017"/>
            <a:ext cx="1061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0" name="Freeform 30"/>
          <p:cNvSpPr>
            <a:spLocks noEditPoints="1"/>
          </p:cNvSpPr>
          <p:nvPr/>
        </p:nvSpPr>
        <p:spPr bwMode="auto">
          <a:xfrm>
            <a:off x="6077583" y="4346276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8408968" y="4762779"/>
            <a:ext cx="2234648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40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8722867" y="4346276"/>
            <a:ext cx="1061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3" name="Freeform 30"/>
          <p:cNvSpPr>
            <a:spLocks noEditPoints="1"/>
          </p:cNvSpPr>
          <p:nvPr/>
        </p:nvSpPr>
        <p:spPr bwMode="auto">
          <a:xfrm>
            <a:off x="8451975" y="4385535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/>
          <a:srcRect t="17782" b="19280"/>
          <a:stretch>
            <a:fillRect/>
          </a:stretch>
        </p:blipFill>
        <p:spPr>
          <a:xfrm>
            <a:off x="527249" y="152400"/>
            <a:ext cx="11137501" cy="640080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2" name="文本框 49"/>
          <p:cNvSpPr txBox="1">
            <a:spLocks noChangeArrowheads="1"/>
          </p:cNvSpPr>
          <p:nvPr/>
        </p:nvSpPr>
        <p:spPr bwMode="auto">
          <a:xfrm>
            <a:off x="1129955" y="2772955"/>
            <a:ext cx="4658687" cy="707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2" tIns="45719" rIns="91412" bIns="4571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</a:t>
            </a:r>
            <a:r>
              <a:rPr lang="en-US" altLang="zh-CN" sz="20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. 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1094338" y="2091746"/>
            <a:ext cx="2332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文章小结</a:t>
            </a:r>
            <a:endParaRPr lang="en-US" altLang="zh-CN" sz="36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4" name="Freeform 30"/>
          <p:cNvSpPr>
            <a:spLocks noEditPoints="1"/>
          </p:cNvSpPr>
          <p:nvPr/>
        </p:nvSpPr>
        <p:spPr bwMode="auto">
          <a:xfrm>
            <a:off x="723805" y="2282553"/>
            <a:ext cx="406150" cy="393215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1129955" y="3677120"/>
            <a:ext cx="465868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0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A designer can use default text to simulate what text would look like. If it is not real text. </a:t>
            </a:r>
          </a:p>
        </p:txBody>
      </p:sp>
      <p:sp>
        <p:nvSpPr>
          <p:cNvPr id="56" name="Freeform 6"/>
          <p:cNvSpPr/>
          <p:nvPr/>
        </p:nvSpPr>
        <p:spPr bwMode="auto">
          <a:xfrm>
            <a:off x="7321409" y="1234026"/>
            <a:ext cx="5391145" cy="3208430"/>
          </a:xfrm>
          <a:custGeom>
            <a:avLst/>
            <a:gdLst>
              <a:gd name="T0" fmla="*/ 1579 w 1580"/>
              <a:gd name="T1" fmla="*/ 46 h 940"/>
              <a:gd name="T2" fmla="*/ 1577 w 1580"/>
              <a:gd name="T3" fmla="*/ 27 h 940"/>
              <a:gd name="T4" fmla="*/ 1551 w 1580"/>
              <a:gd name="T5" fmla="*/ 8 h 940"/>
              <a:gd name="T6" fmla="*/ 1448 w 1580"/>
              <a:gd name="T7" fmla="*/ 6 h 940"/>
              <a:gd name="T8" fmla="*/ 1271 w 1580"/>
              <a:gd name="T9" fmla="*/ 3 h 940"/>
              <a:gd name="T10" fmla="*/ 1086 w 1580"/>
              <a:gd name="T11" fmla="*/ 2 h 940"/>
              <a:gd name="T12" fmla="*/ 1029 w 1580"/>
              <a:gd name="T13" fmla="*/ 3 h 940"/>
              <a:gd name="T14" fmla="*/ 921 w 1580"/>
              <a:gd name="T15" fmla="*/ 5 h 940"/>
              <a:gd name="T16" fmla="*/ 867 w 1580"/>
              <a:gd name="T17" fmla="*/ 5 h 940"/>
              <a:gd name="T18" fmla="*/ 857 w 1580"/>
              <a:gd name="T19" fmla="*/ 6 h 940"/>
              <a:gd name="T20" fmla="*/ 575 w 1580"/>
              <a:gd name="T21" fmla="*/ 4 h 940"/>
              <a:gd name="T22" fmla="*/ 485 w 1580"/>
              <a:gd name="T23" fmla="*/ 5 h 940"/>
              <a:gd name="T24" fmla="*/ 354 w 1580"/>
              <a:gd name="T25" fmla="*/ 6 h 940"/>
              <a:gd name="T26" fmla="*/ 228 w 1580"/>
              <a:gd name="T27" fmla="*/ 7 h 940"/>
              <a:gd name="T28" fmla="*/ 148 w 1580"/>
              <a:gd name="T29" fmla="*/ 7 h 940"/>
              <a:gd name="T30" fmla="*/ 77 w 1580"/>
              <a:gd name="T31" fmla="*/ 6 h 940"/>
              <a:gd name="T32" fmla="*/ 44 w 1580"/>
              <a:gd name="T33" fmla="*/ 3 h 940"/>
              <a:gd name="T34" fmla="*/ 18 w 1580"/>
              <a:gd name="T35" fmla="*/ 7 h 940"/>
              <a:gd name="T36" fmla="*/ 5 w 1580"/>
              <a:gd name="T37" fmla="*/ 70 h 940"/>
              <a:gd name="T38" fmla="*/ 3 w 1580"/>
              <a:gd name="T39" fmla="*/ 286 h 940"/>
              <a:gd name="T40" fmla="*/ 4 w 1580"/>
              <a:gd name="T41" fmla="*/ 391 h 940"/>
              <a:gd name="T42" fmla="*/ 3 w 1580"/>
              <a:gd name="T43" fmla="*/ 492 h 940"/>
              <a:gd name="T44" fmla="*/ 2 w 1580"/>
              <a:gd name="T45" fmla="*/ 584 h 940"/>
              <a:gd name="T46" fmla="*/ 2 w 1580"/>
              <a:gd name="T47" fmla="*/ 686 h 940"/>
              <a:gd name="T48" fmla="*/ 4 w 1580"/>
              <a:gd name="T49" fmla="*/ 745 h 940"/>
              <a:gd name="T50" fmla="*/ 5 w 1580"/>
              <a:gd name="T51" fmla="*/ 799 h 940"/>
              <a:gd name="T52" fmla="*/ 4 w 1580"/>
              <a:gd name="T53" fmla="*/ 839 h 940"/>
              <a:gd name="T54" fmla="*/ 2 w 1580"/>
              <a:gd name="T55" fmla="*/ 871 h 940"/>
              <a:gd name="T56" fmla="*/ 12 w 1580"/>
              <a:gd name="T57" fmla="*/ 933 h 940"/>
              <a:gd name="T58" fmla="*/ 241 w 1580"/>
              <a:gd name="T59" fmla="*/ 933 h 940"/>
              <a:gd name="T60" fmla="*/ 508 w 1580"/>
              <a:gd name="T61" fmla="*/ 936 h 940"/>
              <a:gd name="T62" fmla="*/ 602 w 1580"/>
              <a:gd name="T63" fmla="*/ 933 h 940"/>
              <a:gd name="T64" fmla="*/ 639 w 1580"/>
              <a:gd name="T65" fmla="*/ 933 h 940"/>
              <a:gd name="T66" fmla="*/ 719 w 1580"/>
              <a:gd name="T67" fmla="*/ 934 h 940"/>
              <a:gd name="T68" fmla="*/ 766 w 1580"/>
              <a:gd name="T69" fmla="*/ 934 h 940"/>
              <a:gd name="T70" fmla="*/ 938 w 1580"/>
              <a:gd name="T71" fmla="*/ 935 h 940"/>
              <a:gd name="T72" fmla="*/ 1123 w 1580"/>
              <a:gd name="T73" fmla="*/ 935 h 940"/>
              <a:gd name="T74" fmla="*/ 1436 w 1580"/>
              <a:gd name="T75" fmla="*/ 933 h 940"/>
              <a:gd name="T76" fmla="*/ 1438 w 1580"/>
              <a:gd name="T77" fmla="*/ 933 h 940"/>
              <a:gd name="T78" fmla="*/ 1443 w 1580"/>
              <a:gd name="T79" fmla="*/ 933 h 940"/>
              <a:gd name="T80" fmla="*/ 1445 w 1580"/>
              <a:gd name="T81" fmla="*/ 933 h 940"/>
              <a:gd name="T82" fmla="*/ 1490 w 1580"/>
              <a:gd name="T83" fmla="*/ 934 h 940"/>
              <a:gd name="T84" fmla="*/ 1575 w 1580"/>
              <a:gd name="T85" fmla="*/ 930 h 940"/>
              <a:gd name="T86" fmla="*/ 1577 w 1580"/>
              <a:gd name="T87" fmla="*/ 878 h 940"/>
              <a:gd name="T88" fmla="*/ 1575 w 1580"/>
              <a:gd name="T89" fmla="*/ 847 h 940"/>
              <a:gd name="T90" fmla="*/ 1577 w 1580"/>
              <a:gd name="T91" fmla="*/ 725 h 940"/>
              <a:gd name="T92" fmla="*/ 1576 w 1580"/>
              <a:gd name="T93" fmla="*/ 620 h 940"/>
              <a:gd name="T94" fmla="*/ 1577 w 1580"/>
              <a:gd name="T95" fmla="*/ 582 h 940"/>
              <a:gd name="T96" fmla="*/ 1574 w 1580"/>
              <a:gd name="T97" fmla="*/ 473 h 940"/>
              <a:gd name="T98" fmla="*/ 1577 w 1580"/>
              <a:gd name="T99" fmla="*/ 233 h 940"/>
              <a:gd name="T100" fmla="*/ 1578 w 1580"/>
              <a:gd name="T101" fmla="*/ 157 h 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580" h="940">
                <a:moveTo>
                  <a:pt x="1579" y="78"/>
                </a:moveTo>
                <a:cubicBezTo>
                  <a:pt x="1579" y="68"/>
                  <a:pt x="1580" y="56"/>
                  <a:pt x="1579" y="46"/>
                </a:cubicBezTo>
                <a:cubicBezTo>
                  <a:pt x="1577" y="40"/>
                  <a:pt x="1578" y="34"/>
                  <a:pt x="1577" y="28"/>
                </a:cubicBezTo>
                <a:cubicBezTo>
                  <a:pt x="1577" y="28"/>
                  <a:pt x="1577" y="27"/>
                  <a:pt x="1577" y="27"/>
                </a:cubicBezTo>
                <a:cubicBezTo>
                  <a:pt x="1576" y="19"/>
                  <a:pt x="1575" y="10"/>
                  <a:pt x="1566" y="8"/>
                </a:cubicBezTo>
                <a:cubicBezTo>
                  <a:pt x="1562" y="8"/>
                  <a:pt x="1556" y="8"/>
                  <a:pt x="1551" y="8"/>
                </a:cubicBezTo>
                <a:cubicBezTo>
                  <a:pt x="1543" y="8"/>
                  <a:pt x="1535" y="8"/>
                  <a:pt x="1527" y="8"/>
                </a:cubicBezTo>
                <a:cubicBezTo>
                  <a:pt x="1501" y="8"/>
                  <a:pt x="1475" y="6"/>
                  <a:pt x="1448" y="6"/>
                </a:cubicBezTo>
                <a:cubicBezTo>
                  <a:pt x="1420" y="6"/>
                  <a:pt x="1392" y="3"/>
                  <a:pt x="1363" y="3"/>
                </a:cubicBezTo>
                <a:cubicBezTo>
                  <a:pt x="1333" y="3"/>
                  <a:pt x="1302" y="3"/>
                  <a:pt x="1271" y="3"/>
                </a:cubicBezTo>
                <a:cubicBezTo>
                  <a:pt x="1240" y="2"/>
                  <a:pt x="1208" y="2"/>
                  <a:pt x="1176" y="2"/>
                </a:cubicBezTo>
                <a:cubicBezTo>
                  <a:pt x="1146" y="2"/>
                  <a:pt x="1116" y="0"/>
                  <a:pt x="1086" y="2"/>
                </a:cubicBezTo>
                <a:cubicBezTo>
                  <a:pt x="1074" y="3"/>
                  <a:pt x="1061" y="4"/>
                  <a:pt x="1049" y="4"/>
                </a:cubicBezTo>
                <a:cubicBezTo>
                  <a:pt x="1042" y="4"/>
                  <a:pt x="1036" y="4"/>
                  <a:pt x="1029" y="3"/>
                </a:cubicBezTo>
                <a:cubicBezTo>
                  <a:pt x="1022" y="3"/>
                  <a:pt x="1014" y="4"/>
                  <a:pt x="1007" y="3"/>
                </a:cubicBezTo>
                <a:cubicBezTo>
                  <a:pt x="979" y="1"/>
                  <a:pt x="950" y="7"/>
                  <a:pt x="921" y="5"/>
                </a:cubicBezTo>
                <a:cubicBezTo>
                  <a:pt x="909" y="4"/>
                  <a:pt x="897" y="4"/>
                  <a:pt x="885" y="4"/>
                </a:cubicBezTo>
                <a:cubicBezTo>
                  <a:pt x="879" y="4"/>
                  <a:pt x="873" y="5"/>
                  <a:pt x="867" y="5"/>
                </a:cubicBezTo>
                <a:cubicBezTo>
                  <a:pt x="864" y="5"/>
                  <a:pt x="861" y="6"/>
                  <a:pt x="857" y="7"/>
                </a:cubicBezTo>
                <a:cubicBezTo>
                  <a:pt x="857" y="6"/>
                  <a:pt x="857" y="6"/>
                  <a:pt x="857" y="6"/>
                </a:cubicBezTo>
                <a:cubicBezTo>
                  <a:pt x="793" y="6"/>
                  <a:pt x="730" y="6"/>
                  <a:pt x="667" y="6"/>
                </a:cubicBezTo>
                <a:cubicBezTo>
                  <a:pt x="637" y="6"/>
                  <a:pt x="606" y="4"/>
                  <a:pt x="575" y="4"/>
                </a:cubicBezTo>
                <a:cubicBezTo>
                  <a:pt x="561" y="4"/>
                  <a:pt x="547" y="5"/>
                  <a:pt x="533" y="6"/>
                </a:cubicBezTo>
                <a:cubicBezTo>
                  <a:pt x="517" y="6"/>
                  <a:pt x="501" y="5"/>
                  <a:pt x="485" y="5"/>
                </a:cubicBezTo>
                <a:cubicBezTo>
                  <a:pt x="455" y="5"/>
                  <a:pt x="424" y="3"/>
                  <a:pt x="394" y="6"/>
                </a:cubicBezTo>
                <a:cubicBezTo>
                  <a:pt x="381" y="7"/>
                  <a:pt x="367" y="7"/>
                  <a:pt x="354" y="6"/>
                </a:cubicBezTo>
                <a:cubicBezTo>
                  <a:pt x="339" y="5"/>
                  <a:pt x="326" y="6"/>
                  <a:pt x="311" y="6"/>
                </a:cubicBezTo>
                <a:cubicBezTo>
                  <a:pt x="284" y="5"/>
                  <a:pt x="256" y="7"/>
                  <a:pt x="228" y="7"/>
                </a:cubicBezTo>
                <a:cubicBezTo>
                  <a:pt x="215" y="7"/>
                  <a:pt x="202" y="6"/>
                  <a:pt x="189" y="6"/>
                </a:cubicBezTo>
                <a:cubicBezTo>
                  <a:pt x="176" y="6"/>
                  <a:pt x="161" y="8"/>
                  <a:pt x="148" y="7"/>
                </a:cubicBezTo>
                <a:cubicBezTo>
                  <a:pt x="136" y="5"/>
                  <a:pt x="125" y="7"/>
                  <a:pt x="113" y="7"/>
                </a:cubicBezTo>
                <a:cubicBezTo>
                  <a:pt x="101" y="7"/>
                  <a:pt x="90" y="5"/>
                  <a:pt x="77" y="6"/>
                </a:cubicBezTo>
                <a:cubicBezTo>
                  <a:pt x="72" y="6"/>
                  <a:pt x="66" y="4"/>
                  <a:pt x="61" y="4"/>
                </a:cubicBezTo>
                <a:cubicBezTo>
                  <a:pt x="56" y="4"/>
                  <a:pt x="49" y="4"/>
                  <a:pt x="44" y="3"/>
                </a:cubicBezTo>
                <a:cubicBezTo>
                  <a:pt x="37" y="2"/>
                  <a:pt x="27" y="4"/>
                  <a:pt x="19" y="6"/>
                </a:cubicBezTo>
                <a:cubicBezTo>
                  <a:pt x="19" y="6"/>
                  <a:pt x="19" y="6"/>
                  <a:pt x="18" y="7"/>
                </a:cubicBezTo>
                <a:cubicBezTo>
                  <a:pt x="10" y="8"/>
                  <a:pt x="5" y="17"/>
                  <a:pt x="5" y="25"/>
                </a:cubicBezTo>
                <a:cubicBezTo>
                  <a:pt x="5" y="40"/>
                  <a:pt x="5" y="55"/>
                  <a:pt x="5" y="70"/>
                </a:cubicBezTo>
                <a:cubicBezTo>
                  <a:pt x="5" y="106"/>
                  <a:pt x="5" y="142"/>
                  <a:pt x="3" y="178"/>
                </a:cubicBezTo>
                <a:cubicBezTo>
                  <a:pt x="1" y="214"/>
                  <a:pt x="2" y="250"/>
                  <a:pt x="3" y="286"/>
                </a:cubicBezTo>
                <a:cubicBezTo>
                  <a:pt x="4" y="321"/>
                  <a:pt x="5" y="356"/>
                  <a:pt x="5" y="390"/>
                </a:cubicBezTo>
                <a:cubicBezTo>
                  <a:pt x="4" y="391"/>
                  <a:pt x="4" y="391"/>
                  <a:pt x="4" y="391"/>
                </a:cubicBezTo>
                <a:cubicBezTo>
                  <a:pt x="1" y="406"/>
                  <a:pt x="4" y="421"/>
                  <a:pt x="4" y="435"/>
                </a:cubicBezTo>
                <a:cubicBezTo>
                  <a:pt x="4" y="454"/>
                  <a:pt x="4" y="473"/>
                  <a:pt x="3" y="492"/>
                </a:cubicBezTo>
                <a:cubicBezTo>
                  <a:pt x="2" y="513"/>
                  <a:pt x="3" y="534"/>
                  <a:pt x="1" y="555"/>
                </a:cubicBezTo>
                <a:cubicBezTo>
                  <a:pt x="0" y="564"/>
                  <a:pt x="2" y="574"/>
                  <a:pt x="2" y="584"/>
                </a:cubicBezTo>
                <a:cubicBezTo>
                  <a:pt x="2" y="595"/>
                  <a:pt x="3" y="606"/>
                  <a:pt x="2" y="617"/>
                </a:cubicBezTo>
                <a:cubicBezTo>
                  <a:pt x="2" y="640"/>
                  <a:pt x="2" y="663"/>
                  <a:pt x="2" y="686"/>
                </a:cubicBezTo>
                <a:cubicBezTo>
                  <a:pt x="2" y="696"/>
                  <a:pt x="3" y="706"/>
                  <a:pt x="4" y="717"/>
                </a:cubicBezTo>
                <a:cubicBezTo>
                  <a:pt x="5" y="726"/>
                  <a:pt x="3" y="736"/>
                  <a:pt x="4" y="745"/>
                </a:cubicBezTo>
                <a:cubicBezTo>
                  <a:pt x="5" y="754"/>
                  <a:pt x="4" y="762"/>
                  <a:pt x="5" y="770"/>
                </a:cubicBezTo>
                <a:cubicBezTo>
                  <a:pt x="5" y="780"/>
                  <a:pt x="5" y="790"/>
                  <a:pt x="5" y="799"/>
                </a:cubicBezTo>
                <a:cubicBezTo>
                  <a:pt x="5" y="811"/>
                  <a:pt x="5" y="822"/>
                  <a:pt x="4" y="833"/>
                </a:cubicBezTo>
                <a:cubicBezTo>
                  <a:pt x="4" y="835"/>
                  <a:pt x="4" y="837"/>
                  <a:pt x="4" y="839"/>
                </a:cubicBezTo>
                <a:cubicBezTo>
                  <a:pt x="3" y="839"/>
                  <a:pt x="3" y="839"/>
                  <a:pt x="3" y="840"/>
                </a:cubicBezTo>
                <a:cubicBezTo>
                  <a:pt x="3" y="850"/>
                  <a:pt x="2" y="861"/>
                  <a:pt x="2" y="871"/>
                </a:cubicBezTo>
                <a:cubicBezTo>
                  <a:pt x="2" y="886"/>
                  <a:pt x="2" y="900"/>
                  <a:pt x="4" y="914"/>
                </a:cubicBezTo>
                <a:cubicBezTo>
                  <a:pt x="5" y="922"/>
                  <a:pt x="3" y="930"/>
                  <a:pt x="12" y="933"/>
                </a:cubicBezTo>
                <a:cubicBezTo>
                  <a:pt x="25" y="938"/>
                  <a:pt x="41" y="935"/>
                  <a:pt x="54" y="935"/>
                </a:cubicBezTo>
                <a:cubicBezTo>
                  <a:pt x="116" y="935"/>
                  <a:pt x="179" y="932"/>
                  <a:pt x="241" y="933"/>
                </a:cubicBezTo>
                <a:cubicBezTo>
                  <a:pt x="300" y="935"/>
                  <a:pt x="360" y="934"/>
                  <a:pt x="420" y="934"/>
                </a:cubicBezTo>
                <a:cubicBezTo>
                  <a:pt x="449" y="934"/>
                  <a:pt x="479" y="936"/>
                  <a:pt x="508" y="936"/>
                </a:cubicBezTo>
                <a:cubicBezTo>
                  <a:pt x="538" y="936"/>
                  <a:pt x="567" y="934"/>
                  <a:pt x="596" y="933"/>
                </a:cubicBezTo>
                <a:cubicBezTo>
                  <a:pt x="598" y="933"/>
                  <a:pt x="600" y="933"/>
                  <a:pt x="602" y="933"/>
                </a:cubicBezTo>
                <a:cubicBezTo>
                  <a:pt x="602" y="933"/>
                  <a:pt x="602" y="933"/>
                  <a:pt x="602" y="933"/>
                </a:cubicBezTo>
                <a:cubicBezTo>
                  <a:pt x="614" y="933"/>
                  <a:pt x="627" y="933"/>
                  <a:pt x="639" y="933"/>
                </a:cubicBezTo>
                <a:cubicBezTo>
                  <a:pt x="652" y="933"/>
                  <a:pt x="666" y="934"/>
                  <a:pt x="679" y="934"/>
                </a:cubicBezTo>
                <a:cubicBezTo>
                  <a:pt x="692" y="934"/>
                  <a:pt x="706" y="934"/>
                  <a:pt x="719" y="934"/>
                </a:cubicBezTo>
                <a:cubicBezTo>
                  <a:pt x="727" y="934"/>
                  <a:pt x="734" y="933"/>
                  <a:pt x="742" y="933"/>
                </a:cubicBezTo>
                <a:cubicBezTo>
                  <a:pt x="750" y="933"/>
                  <a:pt x="758" y="934"/>
                  <a:pt x="766" y="934"/>
                </a:cubicBezTo>
                <a:cubicBezTo>
                  <a:pt x="795" y="933"/>
                  <a:pt x="825" y="934"/>
                  <a:pt x="854" y="935"/>
                </a:cubicBezTo>
                <a:cubicBezTo>
                  <a:pt x="882" y="937"/>
                  <a:pt x="910" y="936"/>
                  <a:pt x="938" y="935"/>
                </a:cubicBezTo>
                <a:cubicBezTo>
                  <a:pt x="969" y="934"/>
                  <a:pt x="1001" y="934"/>
                  <a:pt x="1033" y="935"/>
                </a:cubicBezTo>
                <a:cubicBezTo>
                  <a:pt x="1063" y="936"/>
                  <a:pt x="1093" y="934"/>
                  <a:pt x="1123" y="935"/>
                </a:cubicBezTo>
                <a:cubicBezTo>
                  <a:pt x="1186" y="936"/>
                  <a:pt x="1249" y="936"/>
                  <a:pt x="1312" y="934"/>
                </a:cubicBezTo>
                <a:cubicBezTo>
                  <a:pt x="1353" y="933"/>
                  <a:pt x="1395" y="934"/>
                  <a:pt x="1436" y="933"/>
                </a:cubicBezTo>
                <a:cubicBezTo>
                  <a:pt x="1438" y="934"/>
                  <a:pt x="1438" y="934"/>
                  <a:pt x="1438" y="933"/>
                </a:cubicBezTo>
                <a:cubicBezTo>
                  <a:pt x="1438" y="933"/>
                  <a:pt x="1438" y="933"/>
                  <a:pt x="1438" y="933"/>
                </a:cubicBezTo>
                <a:cubicBezTo>
                  <a:pt x="1438" y="934"/>
                  <a:pt x="1439" y="934"/>
                  <a:pt x="1440" y="934"/>
                </a:cubicBezTo>
                <a:cubicBezTo>
                  <a:pt x="1441" y="934"/>
                  <a:pt x="1442" y="933"/>
                  <a:pt x="1443" y="933"/>
                </a:cubicBezTo>
                <a:cubicBezTo>
                  <a:pt x="1444" y="933"/>
                  <a:pt x="1444" y="933"/>
                  <a:pt x="1445" y="933"/>
                </a:cubicBezTo>
                <a:cubicBezTo>
                  <a:pt x="1445" y="933"/>
                  <a:pt x="1445" y="933"/>
                  <a:pt x="1445" y="933"/>
                </a:cubicBezTo>
                <a:cubicBezTo>
                  <a:pt x="1449" y="933"/>
                  <a:pt x="1454" y="935"/>
                  <a:pt x="1458" y="934"/>
                </a:cubicBezTo>
                <a:cubicBezTo>
                  <a:pt x="1469" y="933"/>
                  <a:pt x="1479" y="933"/>
                  <a:pt x="1490" y="934"/>
                </a:cubicBezTo>
                <a:cubicBezTo>
                  <a:pt x="1507" y="936"/>
                  <a:pt x="1524" y="934"/>
                  <a:pt x="1541" y="937"/>
                </a:cubicBezTo>
                <a:cubicBezTo>
                  <a:pt x="1550" y="938"/>
                  <a:pt x="1569" y="940"/>
                  <a:pt x="1575" y="930"/>
                </a:cubicBezTo>
                <a:cubicBezTo>
                  <a:pt x="1578" y="925"/>
                  <a:pt x="1577" y="918"/>
                  <a:pt x="1577" y="912"/>
                </a:cubicBezTo>
                <a:cubicBezTo>
                  <a:pt x="1579" y="901"/>
                  <a:pt x="1577" y="889"/>
                  <a:pt x="1577" y="878"/>
                </a:cubicBezTo>
                <a:cubicBezTo>
                  <a:pt x="1577" y="877"/>
                  <a:pt x="1577" y="877"/>
                  <a:pt x="1577" y="876"/>
                </a:cubicBezTo>
                <a:cubicBezTo>
                  <a:pt x="1576" y="866"/>
                  <a:pt x="1575" y="857"/>
                  <a:pt x="1575" y="847"/>
                </a:cubicBezTo>
                <a:cubicBezTo>
                  <a:pt x="1574" y="818"/>
                  <a:pt x="1575" y="790"/>
                  <a:pt x="1575" y="762"/>
                </a:cubicBezTo>
                <a:cubicBezTo>
                  <a:pt x="1575" y="750"/>
                  <a:pt x="1577" y="737"/>
                  <a:pt x="1577" y="725"/>
                </a:cubicBezTo>
                <a:cubicBezTo>
                  <a:pt x="1577" y="712"/>
                  <a:pt x="1576" y="699"/>
                  <a:pt x="1576" y="685"/>
                </a:cubicBezTo>
                <a:cubicBezTo>
                  <a:pt x="1575" y="664"/>
                  <a:pt x="1576" y="642"/>
                  <a:pt x="1576" y="620"/>
                </a:cubicBezTo>
                <a:cubicBezTo>
                  <a:pt x="1577" y="620"/>
                  <a:pt x="1577" y="620"/>
                  <a:pt x="1577" y="619"/>
                </a:cubicBezTo>
                <a:cubicBezTo>
                  <a:pt x="1577" y="607"/>
                  <a:pt x="1578" y="594"/>
                  <a:pt x="1577" y="582"/>
                </a:cubicBezTo>
                <a:cubicBezTo>
                  <a:pt x="1577" y="571"/>
                  <a:pt x="1576" y="559"/>
                  <a:pt x="1576" y="548"/>
                </a:cubicBezTo>
                <a:cubicBezTo>
                  <a:pt x="1576" y="523"/>
                  <a:pt x="1574" y="498"/>
                  <a:pt x="1574" y="473"/>
                </a:cubicBezTo>
                <a:cubicBezTo>
                  <a:pt x="1574" y="302"/>
                  <a:pt x="1574" y="302"/>
                  <a:pt x="1574" y="302"/>
                </a:cubicBezTo>
                <a:cubicBezTo>
                  <a:pt x="1574" y="279"/>
                  <a:pt x="1577" y="256"/>
                  <a:pt x="1577" y="233"/>
                </a:cubicBezTo>
                <a:cubicBezTo>
                  <a:pt x="1576" y="220"/>
                  <a:pt x="1577" y="207"/>
                  <a:pt x="1577" y="194"/>
                </a:cubicBezTo>
                <a:cubicBezTo>
                  <a:pt x="1577" y="182"/>
                  <a:pt x="1577" y="170"/>
                  <a:pt x="1578" y="157"/>
                </a:cubicBezTo>
                <a:cubicBezTo>
                  <a:pt x="1580" y="131"/>
                  <a:pt x="1579" y="105"/>
                  <a:pt x="1579" y="78"/>
                </a:cubicBez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7" name="Freeform 7"/>
          <p:cNvSpPr/>
          <p:nvPr/>
        </p:nvSpPr>
        <p:spPr bwMode="auto">
          <a:xfrm>
            <a:off x="6295483" y="5729999"/>
            <a:ext cx="7444435" cy="251453"/>
          </a:xfrm>
          <a:custGeom>
            <a:avLst/>
            <a:gdLst>
              <a:gd name="T0" fmla="*/ 2142 w 2190"/>
              <a:gd name="T1" fmla="*/ 9 h 74"/>
              <a:gd name="T2" fmla="*/ 2023 w 2190"/>
              <a:gd name="T3" fmla="*/ 6 h 74"/>
              <a:gd name="T4" fmla="*/ 1935 w 2190"/>
              <a:gd name="T5" fmla="*/ 5 h 74"/>
              <a:gd name="T6" fmla="*/ 1848 w 2190"/>
              <a:gd name="T7" fmla="*/ 3 h 74"/>
              <a:gd name="T8" fmla="*/ 1845 w 2190"/>
              <a:gd name="T9" fmla="*/ 3 h 74"/>
              <a:gd name="T10" fmla="*/ 1836 w 2190"/>
              <a:gd name="T11" fmla="*/ 3 h 74"/>
              <a:gd name="T12" fmla="*/ 1788 w 2190"/>
              <a:gd name="T13" fmla="*/ 1 h 74"/>
              <a:gd name="T14" fmla="*/ 1581 w 2190"/>
              <a:gd name="T15" fmla="*/ 5 h 74"/>
              <a:gd name="T16" fmla="*/ 1373 w 2190"/>
              <a:gd name="T17" fmla="*/ 7 h 74"/>
              <a:gd name="T18" fmla="*/ 1303 w 2190"/>
              <a:gd name="T19" fmla="*/ 5 h 74"/>
              <a:gd name="T20" fmla="*/ 1228 w 2190"/>
              <a:gd name="T21" fmla="*/ 3 h 74"/>
              <a:gd name="T22" fmla="*/ 1058 w 2190"/>
              <a:gd name="T23" fmla="*/ 5 h 74"/>
              <a:gd name="T24" fmla="*/ 971 w 2190"/>
              <a:gd name="T25" fmla="*/ 4 h 74"/>
              <a:gd name="T26" fmla="*/ 858 w 2190"/>
              <a:gd name="T27" fmla="*/ 3 h 74"/>
              <a:gd name="T28" fmla="*/ 784 w 2190"/>
              <a:gd name="T29" fmla="*/ 7 h 74"/>
              <a:gd name="T30" fmla="*/ 745 w 2190"/>
              <a:gd name="T31" fmla="*/ 7 h 74"/>
              <a:gd name="T32" fmla="*/ 683 w 2190"/>
              <a:gd name="T33" fmla="*/ 7 h 74"/>
              <a:gd name="T34" fmla="*/ 529 w 2190"/>
              <a:gd name="T35" fmla="*/ 1 h 74"/>
              <a:gd name="T36" fmla="*/ 216 w 2190"/>
              <a:gd name="T37" fmla="*/ 1 h 74"/>
              <a:gd name="T38" fmla="*/ 111 w 2190"/>
              <a:gd name="T39" fmla="*/ 5 h 74"/>
              <a:gd name="T40" fmla="*/ 66 w 2190"/>
              <a:gd name="T41" fmla="*/ 3 h 74"/>
              <a:gd name="T42" fmla="*/ 4 w 2190"/>
              <a:gd name="T43" fmla="*/ 14 h 74"/>
              <a:gd name="T44" fmla="*/ 2 w 2190"/>
              <a:gd name="T45" fmla="*/ 17 h 74"/>
              <a:gd name="T46" fmla="*/ 2 w 2190"/>
              <a:gd name="T47" fmla="*/ 21 h 74"/>
              <a:gd name="T48" fmla="*/ 52 w 2190"/>
              <a:gd name="T49" fmla="*/ 71 h 74"/>
              <a:gd name="T50" fmla="*/ 167 w 2190"/>
              <a:gd name="T51" fmla="*/ 70 h 74"/>
              <a:gd name="T52" fmla="*/ 328 w 2190"/>
              <a:gd name="T53" fmla="*/ 69 h 74"/>
              <a:gd name="T54" fmla="*/ 489 w 2190"/>
              <a:gd name="T55" fmla="*/ 71 h 74"/>
              <a:gd name="T56" fmla="*/ 559 w 2190"/>
              <a:gd name="T57" fmla="*/ 71 h 74"/>
              <a:gd name="T58" fmla="*/ 575 w 2190"/>
              <a:gd name="T59" fmla="*/ 70 h 74"/>
              <a:gd name="T60" fmla="*/ 669 w 2190"/>
              <a:gd name="T61" fmla="*/ 72 h 74"/>
              <a:gd name="T62" fmla="*/ 797 w 2190"/>
              <a:gd name="T63" fmla="*/ 71 h 74"/>
              <a:gd name="T64" fmla="*/ 921 w 2190"/>
              <a:gd name="T65" fmla="*/ 70 h 74"/>
              <a:gd name="T66" fmla="*/ 1040 w 2190"/>
              <a:gd name="T67" fmla="*/ 70 h 74"/>
              <a:gd name="T68" fmla="*/ 1066 w 2190"/>
              <a:gd name="T69" fmla="*/ 70 h 74"/>
              <a:gd name="T70" fmla="*/ 1161 w 2190"/>
              <a:gd name="T71" fmla="*/ 71 h 74"/>
              <a:gd name="T72" fmla="*/ 1238 w 2190"/>
              <a:gd name="T73" fmla="*/ 72 h 74"/>
              <a:gd name="T74" fmla="*/ 1315 w 2190"/>
              <a:gd name="T75" fmla="*/ 71 h 74"/>
              <a:gd name="T76" fmla="*/ 1469 w 2190"/>
              <a:gd name="T77" fmla="*/ 70 h 74"/>
              <a:gd name="T78" fmla="*/ 1619 w 2190"/>
              <a:gd name="T79" fmla="*/ 72 h 74"/>
              <a:gd name="T80" fmla="*/ 1629 w 2190"/>
              <a:gd name="T81" fmla="*/ 72 h 74"/>
              <a:gd name="T82" fmla="*/ 1694 w 2190"/>
              <a:gd name="T83" fmla="*/ 71 h 74"/>
              <a:gd name="T84" fmla="*/ 1792 w 2190"/>
              <a:gd name="T85" fmla="*/ 68 h 74"/>
              <a:gd name="T86" fmla="*/ 1949 w 2190"/>
              <a:gd name="T87" fmla="*/ 68 h 74"/>
              <a:gd name="T88" fmla="*/ 1955 w 2190"/>
              <a:gd name="T89" fmla="*/ 68 h 74"/>
              <a:gd name="T90" fmla="*/ 2030 w 2190"/>
              <a:gd name="T91" fmla="*/ 70 h 74"/>
              <a:gd name="T92" fmla="*/ 2157 w 2190"/>
              <a:gd name="T93" fmla="*/ 65 h 74"/>
              <a:gd name="T94" fmla="*/ 2190 w 2190"/>
              <a:gd name="T95" fmla="*/ 2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90" h="74">
                <a:moveTo>
                  <a:pt x="2179" y="12"/>
                </a:moveTo>
                <a:cubicBezTo>
                  <a:pt x="2168" y="8"/>
                  <a:pt x="2154" y="10"/>
                  <a:pt x="2142" y="9"/>
                </a:cubicBezTo>
                <a:cubicBezTo>
                  <a:pt x="2130" y="8"/>
                  <a:pt x="2118" y="7"/>
                  <a:pt x="2106" y="7"/>
                </a:cubicBezTo>
                <a:cubicBezTo>
                  <a:pt x="2078" y="7"/>
                  <a:pt x="2051" y="5"/>
                  <a:pt x="2023" y="6"/>
                </a:cubicBezTo>
                <a:cubicBezTo>
                  <a:pt x="2010" y="7"/>
                  <a:pt x="1996" y="6"/>
                  <a:pt x="1982" y="6"/>
                </a:cubicBezTo>
                <a:cubicBezTo>
                  <a:pt x="1966" y="6"/>
                  <a:pt x="1951" y="6"/>
                  <a:pt x="1935" y="5"/>
                </a:cubicBezTo>
                <a:cubicBezTo>
                  <a:pt x="1906" y="4"/>
                  <a:pt x="1878" y="5"/>
                  <a:pt x="1850" y="3"/>
                </a:cubicBezTo>
                <a:cubicBezTo>
                  <a:pt x="1849" y="3"/>
                  <a:pt x="1849" y="3"/>
                  <a:pt x="1848" y="3"/>
                </a:cubicBezTo>
                <a:cubicBezTo>
                  <a:pt x="1848" y="3"/>
                  <a:pt x="1848" y="3"/>
                  <a:pt x="1847" y="3"/>
                </a:cubicBezTo>
                <a:cubicBezTo>
                  <a:pt x="1847" y="3"/>
                  <a:pt x="1846" y="3"/>
                  <a:pt x="1845" y="3"/>
                </a:cubicBezTo>
                <a:cubicBezTo>
                  <a:pt x="1845" y="3"/>
                  <a:pt x="1845" y="3"/>
                  <a:pt x="1844" y="3"/>
                </a:cubicBezTo>
                <a:cubicBezTo>
                  <a:pt x="1842" y="3"/>
                  <a:pt x="1839" y="3"/>
                  <a:pt x="1836" y="3"/>
                </a:cubicBezTo>
                <a:cubicBezTo>
                  <a:pt x="1831" y="2"/>
                  <a:pt x="1825" y="2"/>
                  <a:pt x="1819" y="2"/>
                </a:cubicBezTo>
                <a:cubicBezTo>
                  <a:pt x="1809" y="2"/>
                  <a:pt x="1798" y="1"/>
                  <a:pt x="1788" y="1"/>
                </a:cubicBezTo>
                <a:cubicBezTo>
                  <a:pt x="1765" y="0"/>
                  <a:pt x="1743" y="1"/>
                  <a:pt x="1720" y="1"/>
                </a:cubicBezTo>
                <a:cubicBezTo>
                  <a:pt x="1674" y="1"/>
                  <a:pt x="1627" y="3"/>
                  <a:pt x="1581" y="5"/>
                </a:cubicBezTo>
                <a:cubicBezTo>
                  <a:pt x="1534" y="8"/>
                  <a:pt x="1486" y="5"/>
                  <a:pt x="1439" y="6"/>
                </a:cubicBezTo>
                <a:cubicBezTo>
                  <a:pt x="1417" y="6"/>
                  <a:pt x="1395" y="6"/>
                  <a:pt x="1373" y="7"/>
                </a:cubicBezTo>
                <a:cubicBezTo>
                  <a:pt x="1350" y="7"/>
                  <a:pt x="1327" y="5"/>
                  <a:pt x="1304" y="5"/>
                </a:cubicBezTo>
                <a:cubicBezTo>
                  <a:pt x="1304" y="5"/>
                  <a:pt x="1303" y="5"/>
                  <a:pt x="1303" y="5"/>
                </a:cubicBezTo>
                <a:cubicBezTo>
                  <a:pt x="1291" y="6"/>
                  <a:pt x="1277" y="5"/>
                  <a:pt x="1265" y="5"/>
                </a:cubicBezTo>
                <a:cubicBezTo>
                  <a:pt x="1253" y="4"/>
                  <a:pt x="1240" y="3"/>
                  <a:pt x="1228" y="3"/>
                </a:cubicBezTo>
                <a:cubicBezTo>
                  <a:pt x="1200" y="3"/>
                  <a:pt x="1172" y="4"/>
                  <a:pt x="1145" y="4"/>
                </a:cubicBezTo>
                <a:cubicBezTo>
                  <a:pt x="1116" y="4"/>
                  <a:pt x="1087" y="5"/>
                  <a:pt x="1058" y="5"/>
                </a:cubicBezTo>
                <a:cubicBezTo>
                  <a:pt x="1044" y="5"/>
                  <a:pt x="1031" y="5"/>
                  <a:pt x="1018" y="4"/>
                </a:cubicBezTo>
                <a:cubicBezTo>
                  <a:pt x="1002" y="3"/>
                  <a:pt x="986" y="5"/>
                  <a:pt x="971" y="4"/>
                </a:cubicBezTo>
                <a:cubicBezTo>
                  <a:pt x="945" y="2"/>
                  <a:pt x="919" y="3"/>
                  <a:pt x="894" y="3"/>
                </a:cubicBezTo>
                <a:cubicBezTo>
                  <a:pt x="882" y="3"/>
                  <a:pt x="870" y="2"/>
                  <a:pt x="858" y="3"/>
                </a:cubicBezTo>
                <a:cubicBezTo>
                  <a:pt x="845" y="5"/>
                  <a:pt x="832" y="5"/>
                  <a:pt x="818" y="5"/>
                </a:cubicBezTo>
                <a:cubicBezTo>
                  <a:pt x="807" y="5"/>
                  <a:pt x="796" y="6"/>
                  <a:pt x="784" y="7"/>
                </a:cubicBezTo>
                <a:cubicBezTo>
                  <a:pt x="777" y="7"/>
                  <a:pt x="771" y="6"/>
                  <a:pt x="764" y="6"/>
                </a:cubicBezTo>
                <a:cubicBezTo>
                  <a:pt x="758" y="6"/>
                  <a:pt x="751" y="8"/>
                  <a:pt x="745" y="7"/>
                </a:cubicBezTo>
                <a:cubicBezTo>
                  <a:pt x="736" y="5"/>
                  <a:pt x="723" y="6"/>
                  <a:pt x="714" y="6"/>
                </a:cubicBezTo>
                <a:cubicBezTo>
                  <a:pt x="704" y="6"/>
                  <a:pt x="693" y="5"/>
                  <a:pt x="683" y="7"/>
                </a:cubicBezTo>
                <a:cubicBezTo>
                  <a:pt x="683" y="6"/>
                  <a:pt x="682" y="6"/>
                  <a:pt x="682" y="6"/>
                </a:cubicBezTo>
                <a:cubicBezTo>
                  <a:pt x="631" y="6"/>
                  <a:pt x="580" y="0"/>
                  <a:pt x="529" y="1"/>
                </a:cubicBezTo>
                <a:cubicBezTo>
                  <a:pt x="476" y="1"/>
                  <a:pt x="424" y="3"/>
                  <a:pt x="371" y="4"/>
                </a:cubicBezTo>
                <a:cubicBezTo>
                  <a:pt x="320" y="4"/>
                  <a:pt x="268" y="2"/>
                  <a:pt x="216" y="1"/>
                </a:cubicBezTo>
                <a:cubicBezTo>
                  <a:pt x="192" y="0"/>
                  <a:pt x="169" y="2"/>
                  <a:pt x="145" y="3"/>
                </a:cubicBezTo>
                <a:cubicBezTo>
                  <a:pt x="133" y="4"/>
                  <a:pt x="122" y="5"/>
                  <a:pt x="111" y="5"/>
                </a:cubicBezTo>
                <a:cubicBezTo>
                  <a:pt x="105" y="5"/>
                  <a:pt x="98" y="4"/>
                  <a:pt x="92" y="4"/>
                </a:cubicBezTo>
                <a:cubicBezTo>
                  <a:pt x="84" y="2"/>
                  <a:pt x="75" y="3"/>
                  <a:pt x="66" y="3"/>
                </a:cubicBezTo>
                <a:cubicBezTo>
                  <a:pt x="56" y="3"/>
                  <a:pt x="46" y="4"/>
                  <a:pt x="36" y="3"/>
                </a:cubicBezTo>
                <a:cubicBezTo>
                  <a:pt x="26" y="2"/>
                  <a:pt x="12" y="6"/>
                  <a:pt x="4" y="14"/>
                </a:cubicBezTo>
                <a:cubicBezTo>
                  <a:pt x="4" y="14"/>
                  <a:pt x="3" y="15"/>
                  <a:pt x="2" y="16"/>
                </a:cubicBezTo>
                <a:cubicBezTo>
                  <a:pt x="2" y="16"/>
                  <a:pt x="2" y="17"/>
                  <a:pt x="2" y="17"/>
                </a:cubicBezTo>
                <a:cubicBezTo>
                  <a:pt x="2" y="18"/>
                  <a:pt x="2" y="18"/>
                  <a:pt x="1" y="19"/>
                </a:cubicBezTo>
                <a:cubicBezTo>
                  <a:pt x="1" y="19"/>
                  <a:pt x="1" y="20"/>
                  <a:pt x="2" y="21"/>
                </a:cubicBezTo>
                <a:cubicBezTo>
                  <a:pt x="0" y="36"/>
                  <a:pt x="5" y="54"/>
                  <a:pt x="17" y="63"/>
                </a:cubicBezTo>
                <a:cubicBezTo>
                  <a:pt x="26" y="70"/>
                  <a:pt x="41" y="70"/>
                  <a:pt x="52" y="71"/>
                </a:cubicBezTo>
                <a:cubicBezTo>
                  <a:pt x="64" y="73"/>
                  <a:pt x="78" y="73"/>
                  <a:pt x="90" y="72"/>
                </a:cubicBezTo>
                <a:cubicBezTo>
                  <a:pt x="115" y="70"/>
                  <a:pt x="141" y="71"/>
                  <a:pt x="167" y="70"/>
                </a:cubicBezTo>
                <a:cubicBezTo>
                  <a:pt x="194" y="70"/>
                  <a:pt x="221" y="68"/>
                  <a:pt x="248" y="71"/>
                </a:cubicBezTo>
                <a:cubicBezTo>
                  <a:pt x="274" y="73"/>
                  <a:pt x="302" y="69"/>
                  <a:pt x="328" y="69"/>
                </a:cubicBezTo>
                <a:cubicBezTo>
                  <a:pt x="357" y="69"/>
                  <a:pt x="387" y="68"/>
                  <a:pt x="417" y="69"/>
                </a:cubicBezTo>
                <a:cubicBezTo>
                  <a:pt x="441" y="70"/>
                  <a:pt x="465" y="73"/>
                  <a:pt x="489" y="71"/>
                </a:cubicBezTo>
                <a:cubicBezTo>
                  <a:pt x="511" y="69"/>
                  <a:pt x="534" y="70"/>
                  <a:pt x="556" y="70"/>
                </a:cubicBezTo>
                <a:cubicBezTo>
                  <a:pt x="556" y="71"/>
                  <a:pt x="557" y="71"/>
                  <a:pt x="559" y="71"/>
                </a:cubicBezTo>
                <a:cubicBezTo>
                  <a:pt x="559" y="71"/>
                  <a:pt x="564" y="71"/>
                  <a:pt x="563" y="71"/>
                </a:cubicBezTo>
                <a:cubicBezTo>
                  <a:pt x="567" y="71"/>
                  <a:pt x="571" y="70"/>
                  <a:pt x="575" y="70"/>
                </a:cubicBezTo>
                <a:cubicBezTo>
                  <a:pt x="585" y="71"/>
                  <a:pt x="595" y="71"/>
                  <a:pt x="605" y="71"/>
                </a:cubicBezTo>
                <a:cubicBezTo>
                  <a:pt x="626" y="71"/>
                  <a:pt x="648" y="72"/>
                  <a:pt x="669" y="72"/>
                </a:cubicBezTo>
                <a:cubicBezTo>
                  <a:pt x="689" y="72"/>
                  <a:pt x="710" y="70"/>
                  <a:pt x="730" y="70"/>
                </a:cubicBezTo>
                <a:cubicBezTo>
                  <a:pt x="752" y="70"/>
                  <a:pt x="775" y="71"/>
                  <a:pt x="797" y="71"/>
                </a:cubicBezTo>
                <a:cubicBezTo>
                  <a:pt x="817" y="71"/>
                  <a:pt x="837" y="70"/>
                  <a:pt x="857" y="70"/>
                </a:cubicBezTo>
                <a:cubicBezTo>
                  <a:pt x="878" y="70"/>
                  <a:pt x="900" y="71"/>
                  <a:pt x="921" y="70"/>
                </a:cubicBezTo>
                <a:cubicBezTo>
                  <a:pt x="942" y="69"/>
                  <a:pt x="964" y="69"/>
                  <a:pt x="986" y="70"/>
                </a:cubicBezTo>
                <a:cubicBezTo>
                  <a:pt x="1004" y="70"/>
                  <a:pt x="1022" y="71"/>
                  <a:pt x="1040" y="70"/>
                </a:cubicBezTo>
                <a:cubicBezTo>
                  <a:pt x="1040" y="70"/>
                  <a:pt x="1040" y="71"/>
                  <a:pt x="1041" y="71"/>
                </a:cubicBezTo>
                <a:cubicBezTo>
                  <a:pt x="1048" y="73"/>
                  <a:pt x="1059" y="70"/>
                  <a:pt x="1066" y="70"/>
                </a:cubicBezTo>
                <a:cubicBezTo>
                  <a:pt x="1077" y="70"/>
                  <a:pt x="1087" y="70"/>
                  <a:pt x="1098" y="70"/>
                </a:cubicBezTo>
                <a:cubicBezTo>
                  <a:pt x="1119" y="70"/>
                  <a:pt x="1140" y="71"/>
                  <a:pt x="1161" y="71"/>
                </a:cubicBezTo>
                <a:cubicBezTo>
                  <a:pt x="1175" y="71"/>
                  <a:pt x="1189" y="72"/>
                  <a:pt x="1202" y="72"/>
                </a:cubicBezTo>
                <a:cubicBezTo>
                  <a:pt x="1214" y="72"/>
                  <a:pt x="1226" y="71"/>
                  <a:pt x="1238" y="72"/>
                </a:cubicBezTo>
                <a:cubicBezTo>
                  <a:pt x="1252" y="73"/>
                  <a:pt x="1265" y="72"/>
                  <a:pt x="1278" y="72"/>
                </a:cubicBezTo>
                <a:cubicBezTo>
                  <a:pt x="1291" y="71"/>
                  <a:pt x="1303" y="72"/>
                  <a:pt x="1315" y="71"/>
                </a:cubicBezTo>
                <a:cubicBezTo>
                  <a:pt x="1340" y="69"/>
                  <a:pt x="1366" y="72"/>
                  <a:pt x="1391" y="71"/>
                </a:cubicBezTo>
                <a:cubicBezTo>
                  <a:pt x="1417" y="71"/>
                  <a:pt x="1443" y="71"/>
                  <a:pt x="1469" y="70"/>
                </a:cubicBezTo>
                <a:cubicBezTo>
                  <a:pt x="1498" y="70"/>
                  <a:pt x="1527" y="70"/>
                  <a:pt x="1556" y="71"/>
                </a:cubicBezTo>
                <a:cubicBezTo>
                  <a:pt x="1577" y="72"/>
                  <a:pt x="1598" y="72"/>
                  <a:pt x="1619" y="72"/>
                </a:cubicBezTo>
                <a:cubicBezTo>
                  <a:pt x="1619" y="72"/>
                  <a:pt x="1621" y="73"/>
                  <a:pt x="1622" y="72"/>
                </a:cubicBezTo>
                <a:cubicBezTo>
                  <a:pt x="1620" y="74"/>
                  <a:pt x="1629" y="72"/>
                  <a:pt x="1629" y="72"/>
                </a:cubicBezTo>
                <a:cubicBezTo>
                  <a:pt x="1637" y="71"/>
                  <a:pt x="1645" y="72"/>
                  <a:pt x="1653" y="72"/>
                </a:cubicBezTo>
                <a:cubicBezTo>
                  <a:pt x="1667" y="72"/>
                  <a:pt x="1680" y="71"/>
                  <a:pt x="1694" y="71"/>
                </a:cubicBezTo>
                <a:cubicBezTo>
                  <a:pt x="1710" y="71"/>
                  <a:pt x="1727" y="70"/>
                  <a:pt x="1743" y="69"/>
                </a:cubicBezTo>
                <a:cubicBezTo>
                  <a:pt x="1759" y="68"/>
                  <a:pt x="1776" y="68"/>
                  <a:pt x="1792" y="68"/>
                </a:cubicBezTo>
                <a:cubicBezTo>
                  <a:pt x="1828" y="68"/>
                  <a:pt x="1864" y="69"/>
                  <a:pt x="1900" y="69"/>
                </a:cubicBezTo>
                <a:cubicBezTo>
                  <a:pt x="1916" y="69"/>
                  <a:pt x="1933" y="68"/>
                  <a:pt x="1949" y="68"/>
                </a:cubicBezTo>
                <a:cubicBezTo>
                  <a:pt x="1951" y="68"/>
                  <a:pt x="1953" y="68"/>
                  <a:pt x="1955" y="68"/>
                </a:cubicBezTo>
                <a:cubicBezTo>
                  <a:pt x="1955" y="68"/>
                  <a:pt x="1955" y="68"/>
                  <a:pt x="1955" y="68"/>
                </a:cubicBezTo>
                <a:cubicBezTo>
                  <a:pt x="1965" y="71"/>
                  <a:pt x="1976" y="69"/>
                  <a:pt x="1986" y="70"/>
                </a:cubicBezTo>
                <a:cubicBezTo>
                  <a:pt x="2001" y="70"/>
                  <a:pt x="2015" y="70"/>
                  <a:pt x="2030" y="70"/>
                </a:cubicBezTo>
                <a:cubicBezTo>
                  <a:pt x="2059" y="71"/>
                  <a:pt x="2089" y="68"/>
                  <a:pt x="2118" y="68"/>
                </a:cubicBezTo>
                <a:cubicBezTo>
                  <a:pt x="2131" y="68"/>
                  <a:pt x="2144" y="66"/>
                  <a:pt x="2157" y="65"/>
                </a:cubicBezTo>
                <a:cubicBezTo>
                  <a:pt x="2168" y="63"/>
                  <a:pt x="2175" y="62"/>
                  <a:pt x="2182" y="53"/>
                </a:cubicBezTo>
                <a:cubicBezTo>
                  <a:pt x="2188" y="46"/>
                  <a:pt x="2190" y="35"/>
                  <a:pt x="2190" y="26"/>
                </a:cubicBezTo>
                <a:cubicBezTo>
                  <a:pt x="2190" y="15"/>
                  <a:pt x="2188" y="16"/>
                  <a:pt x="2179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8" name="Freeform 106"/>
          <p:cNvSpPr>
            <a:spLocks noEditPoints="1"/>
          </p:cNvSpPr>
          <p:nvPr/>
        </p:nvSpPr>
        <p:spPr bwMode="auto">
          <a:xfrm>
            <a:off x="7321409" y="1234026"/>
            <a:ext cx="5391145" cy="3199914"/>
          </a:xfrm>
          <a:custGeom>
            <a:avLst/>
            <a:gdLst>
              <a:gd name="T0" fmla="*/ 107 w 1586"/>
              <a:gd name="T1" fmla="*/ 938 h 941"/>
              <a:gd name="T2" fmla="*/ 349 w 1586"/>
              <a:gd name="T3" fmla="*/ 937 h 941"/>
              <a:gd name="T4" fmla="*/ 495 w 1586"/>
              <a:gd name="T5" fmla="*/ 938 h 941"/>
              <a:gd name="T6" fmla="*/ 677 w 1586"/>
              <a:gd name="T7" fmla="*/ 938 h 941"/>
              <a:gd name="T8" fmla="*/ 852 w 1586"/>
              <a:gd name="T9" fmla="*/ 938 h 941"/>
              <a:gd name="T10" fmla="*/ 1092 w 1586"/>
              <a:gd name="T11" fmla="*/ 939 h 941"/>
              <a:gd name="T12" fmla="*/ 1330 w 1586"/>
              <a:gd name="T13" fmla="*/ 937 h 941"/>
              <a:gd name="T14" fmla="*/ 1466 w 1586"/>
              <a:gd name="T15" fmla="*/ 937 h 941"/>
              <a:gd name="T16" fmla="*/ 1556 w 1586"/>
              <a:gd name="T17" fmla="*/ 941 h 941"/>
              <a:gd name="T18" fmla="*/ 1582 w 1586"/>
              <a:gd name="T19" fmla="*/ 760 h 941"/>
              <a:gd name="T20" fmla="*/ 1581 w 1586"/>
              <a:gd name="T21" fmla="*/ 701 h 941"/>
              <a:gd name="T22" fmla="*/ 1579 w 1586"/>
              <a:gd name="T23" fmla="*/ 492 h 941"/>
              <a:gd name="T24" fmla="*/ 1577 w 1586"/>
              <a:gd name="T25" fmla="*/ 441 h 941"/>
              <a:gd name="T26" fmla="*/ 1582 w 1586"/>
              <a:gd name="T27" fmla="*/ 241 h 941"/>
              <a:gd name="T28" fmla="*/ 1582 w 1586"/>
              <a:gd name="T29" fmla="*/ 21 h 941"/>
              <a:gd name="T30" fmla="*/ 1564 w 1586"/>
              <a:gd name="T31" fmla="*/ 8 h 941"/>
              <a:gd name="T32" fmla="*/ 1260 w 1586"/>
              <a:gd name="T33" fmla="*/ 1 h 941"/>
              <a:gd name="T34" fmla="*/ 1205 w 1586"/>
              <a:gd name="T35" fmla="*/ 1 h 941"/>
              <a:gd name="T36" fmla="*/ 932 w 1586"/>
              <a:gd name="T37" fmla="*/ 5 h 941"/>
              <a:gd name="T38" fmla="*/ 834 w 1586"/>
              <a:gd name="T39" fmla="*/ 5 h 941"/>
              <a:gd name="T40" fmla="*/ 667 w 1586"/>
              <a:gd name="T41" fmla="*/ 4 h 941"/>
              <a:gd name="T42" fmla="*/ 392 w 1586"/>
              <a:gd name="T43" fmla="*/ 6 h 941"/>
              <a:gd name="T44" fmla="*/ 62 w 1586"/>
              <a:gd name="T45" fmla="*/ 2 h 941"/>
              <a:gd name="T46" fmla="*/ 5 w 1586"/>
              <a:gd name="T47" fmla="*/ 49 h 941"/>
              <a:gd name="T48" fmla="*/ 4 w 1586"/>
              <a:gd name="T49" fmla="*/ 117 h 941"/>
              <a:gd name="T50" fmla="*/ 2 w 1586"/>
              <a:gd name="T51" fmla="*/ 252 h 941"/>
              <a:gd name="T52" fmla="*/ 3 w 1586"/>
              <a:gd name="T53" fmla="*/ 469 h 941"/>
              <a:gd name="T54" fmla="*/ 4 w 1586"/>
              <a:gd name="T55" fmla="*/ 729 h 941"/>
              <a:gd name="T56" fmla="*/ 8 w 1586"/>
              <a:gd name="T57" fmla="*/ 185 h 941"/>
              <a:gd name="T58" fmla="*/ 10 w 1586"/>
              <a:gd name="T59" fmla="*/ 29 h 941"/>
              <a:gd name="T60" fmla="*/ 283 w 1586"/>
              <a:gd name="T61" fmla="*/ 10 h 941"/>
              <a:gd name="T62" fmla="*/ 438 w 1586"/>
              <a:gd name="T63" fmla="*/ 8 h 941"/>
              <a:gd name="T64" fmla="*/ 770 w 1586"/>
              <a:gd name="T65" fmla="*/ 9 h 941"/>
              <a:gd name="T66" fmla="*/ 979 w 1586"/>
              <a:gd name="T67" fmla="*/ 7 h 941"/>
              <a:gd name="T68" fmla="*/ 1202 w 1586"/>
              <a:gd name="T69" fmla="*/ 5 h 941"/>
              <a:gd name="T70" fmla="*/ 1411 w 1586"/>
              <a:gd name="T71" fmla="*/ 8 h 941"/>
              <a:gd name="T72" fmla="*/ 1577 w 1586"/>
              <a:gd name="T73" fmla="*/ 20 h 941"/>
              <a:gd name="T74" fmla="*/ 1578 w 1586"/>
              <a:gd name="T75" fmla="*/ 172 h 941"/>
              <a:gd name="T76" fmla="*/ 1576 w 1586"/>
              <a:gd name="T77" fmla="*/ 342 h 941"/>
              <a:gd name="T78" fmla="*/ 1576 w 1586"/>
              <a:gd name="T79" fmla="*/ 661 h 941"/>
              <a:gd name="T80" fmla="*/ 1576 w 1586"/>
              <a:gd name="T81" fmla="*/ 817 h 941"/>
              <a:gd name="T82" fmla="*/ 1578 w 1586"/>
              <a:gd name="T83" fmla="*/ 911 h 941"/>
              <a:gd name="T84" fmla="*/ 1371 w 1586"/>
              <a:gd name="T85" fmla="*/ 932 h 941"/>
              <a:gd name="T86" fmla="*/ 1161 w 1586"/>
              <a:gd name="T87" fmla="*/ 935 h 941"/>
              <a:gd name="T88" fmla="*/ 946 w 1586"/>
              <a:gd name="T89" fmla="*/ 934 h 941"/>
              <a:gd name="T90" fmla="*/ 721 w 1586"/>
              <a:gd name="T91" fmla="*/ 933 h 941"/>
              <a:gd name="T92" fmla="*/ 541 w 1586"/>
              <a:gd name="T93" fmla="*/ 934 h 941"/>
              <a:gd name="T94" fmla="*/ 349 w 1586"/>
              <a:gd name="T95" fmla="*/ 933 h 941"/>
              <a:gd name="T96" fmla="*/ 41 w 1586"/>
              <a:gd name="T97" fmla="*/ 935 h 941"/>
              <a:gd name="T98" fmla="*/ 8 w 1586"/>
              <a:gd name="T99" fmla="*/ 910 h 941"/>
              <a:gd name="T100" fmla="*/ 8 w 1586"/>
              <a:gd name="T101" fmla="*/ 776 h 941"/>
              <a:gd name="T102" fmla="*/ 6 w 1586"/>
              <a:gd name="T103" fmla="*/ 619 h 941"/>
              <a:gd name="T104" fmla="*/ 7 w 1586"/>
              <a:gd name="T105" fmla="*/ 424 h 941"/>
              <a:gd name="T106" fmla="*/ 8 w 1586"/>
              <a:gd name="T107" fmla="*/ 284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86" h="941">
                <a:moveTo>
                  <a:pt x="2" y="893"/>
                </a:moveTo>
                <a:cubicBezTo>
                  <a:pt x="3" y="900"/>
                  <a:pt x="3" y="906"/>
                  <a:pt x="4" y="912"/>
                </a:cubicBezTo>
                <a:cubicBezTo>
                  <a:pt x="5" y="922"/>
                  <a:pt x="5" y="931"/>
                  <a:pt x="14" y="935"/>
                </a:cubicBezTo>
                <a:cubicBezTo>
                  <a:pt x="27" y="941"/>
                  <a:pt x="43" y="940"/>
                  <a:pt x="58" y="938"/>
                </a:cubicBezTo>
                <a:cubicBezTo>
                  <a:pt x="73" y="937"/>
                  <a:pt x="91" y="937"/>
                  <a:pt x="107" y="938"/>
                </a:cubicBezTo>
                <a:cubicBezTo>
                  <a:pt x="114" y="938"/>
                  <a:pt x="121" y="937"/>
                  <a:pt x="128" y="936"/>
                </a:cubicBezTo>
                <a:cubicBezTo>
                  <a:pt x="136" y="936"/>
                  <a:pt x="144" y="936"/>
                  <a:pt x="151" y="936"/>
                </a:cubicBezTo>
                <a:cubicBezTo>
                  <a:pt x="168" y="936"/>
                  <a:pt x="184" y="936"/>
                  <a:pt x="201" y="936"/>
                </a:cubicBezTo>
                <a:cubicBezTo>
                  <a:pt x="219" y="935"/>
                  <a:pt x="238" y="937"/>
                  <a:pt x="256" y="936"/>
                </a:cubicBezTo>
                <a:cubicBezTo>
                  <a:pt x="287" y="934"/>
                  <a:pt x="318" y="937"/>
                  <a:pt x="349" y="937"/>
                </a:cubicBezTo>
                <a:cubicBezTo>
                  <a:pt x="349" y="937"/>
                  <a:pt x="349" y="937"/>
                  <a:pt x="349" y="937"/>
                </a:cubicBezTo>
                <a:cubicBezTo>
                  <a:pt x="349" y="937"/>
                  <a:pt x="349" y="937"/>
                  <a:pt x="349" y="937"/>
                </a:cubicBezTo>
                <a:cubicBezTo>
                  <a:pt x="363" y="937"/>
                  <a:pt x="377" y="939"/>
                  <a:pt x="391" y="939"/>
                </a:cubicBezTo>
                <a:cubicBezTo>
                  <a:pt x="407" y="938"/>
                  <a:pt x="423" y="937"/>
                  <a:pt x="438" y="938"/>
                </a:cubicBezTo>
                <a:cubicBezTo>
                  <a:pt x="457" y="939"/>
                  <a:pt x="476" y="938"/>
                  <a:pt x="495" y="938"/>
                </a:cubicBezTo>
                <a:cubicBezTo>
                  <a:pt x="510" y="938"/>
                  <a:pt x="526" y="939"/>
                  <a:pt x="541" y="938"/>
                </a:cubicBezTo>
                <a:cubicBezTo>
                  <a:pt x="557" y="938"/>
                  <a:pt x="573" y="939"/>
                  <a:pt x="589" y="937"/>
                </a:cubicBezTo>
                <a:cubicBezTo>
                  <a:pt x="596" y="937"/>
                  <a:pt x="604" y="937"/>
                  <a:pt x="612" y="937"/>
                </a:cubicBezTo>
                <a:cubicBezTo>
                  <a:pt x="619" y="937"/>
                  <a:pt x="627" y="936"/>
                  <a:pt x="635" y="936"/>
                </a:cubicBezTo>
                <a:cubicBezTo>
                  <a:pt x="649" y="936"/>
                  <a:pt x="663" y="937"/>
                  <a:pt x="677" y="938"/>
                </a:cubicBezTo>
                <a:cubicBezTo>
                  <a:pt x="692" y="938"/>
                  <a:pt x="707" y="937"/>
                  <a:pt x="722" y="938"/>
                </a:cubicBezTo>
                <a:cubicBezTo>
                  <a:pt x="722" y="938"/>
                  <a:pt x="722" y="938"/>
                  <a:pt x="722" y="938"/>
                </a:cubicBezTo>
                <a:cubicBezTo>
                  <a:pt x="733" y="940"/>
                  <a:pt x="746" y="938"/>
                  <a:pt x="758" y="938"/>
                </a:cubicBezTo>
                <a:cubicBezTo>
                  <a:pt x="773" y="937"/>
                  <a:pt x="788" y="937"/>
                  <a:pt x="803" y="938"/>
                </a:cubicBezTo>
                <a:cubicBezTo>
                  <a:pt x="819" y="938"/>
                  <a:pt x="836" y="937"/>
                  <a:pt x="852" y="938"/>
                </a:cubicBezTo>
                <a:cubicBezTo>
                  <a:pt x="866" y="940"/>
                  <a:pt x="881" y="939"/>
                  <a:pt x="895" y="939"/>
                </a:cubicBezTo>
                <a:cubicBezTo>
                  <a:pt x="903" y="938"/>
                  <a:pt x="911" y="940"/>
                  <a:pt x="919" y="940"/>
                </a:cubicBezTo>
                <a:cubicBezTo>
                  <a:pt x="927" y="940"/>
                  <a:pt x="935" y="939"/>
                  <a:pt x="943" y="939"/>
                </a:cubicBezTo>
                <a:cubicBezTo>
                  <a:pt x="960" y="939"/>
                  <a:pt x="978" y="939"/>
                  <a:pt x="996" y="939"/>
                </a:cubicBezTo>
                <a:cubicBezTo>
                  <a:pt x="1028" y="939"/>
                  <a:pt x="1060" y="940"/>
                  <a:pt x="1092" y="939"/>
                </a:cubicBezTo>
                <a:cubicBezTo>
                  <a:pt x="1111" y="941"/>
                  <a:pt x="1131" y="939"/>
                  <a:pt x="1150" y="939"/>
                </a:cubicBezTo>
                <a:cubicBezTo>
                  <a:pt x="1174" y="939"/>
                  <a:pt x="1199" y="941"/>
                  <a:pt x="1222" y="938"/>
                </a:cubicBezTo>
                <a:cubicBezTo>
                  <a:pt x="1233" y="936"/>
                  <a:pt x="1244" y="938"/>
                  <a:pt x="1255" y="938"/>
                </a:cubicBezTo>
                <a:cubicBezTo>
                  <a:pt x="1269" y="939"/>
                  <a:pt x="1283" y="938"/>
                  <a:pt x="1297" y="938"/>
                </a:cubicBezTo>
                <a:cubicBezTo>
                  <a:pt x="1308" y="938"/>
                  <a:pt x="1319" y="937"/>
                  <a:pt x="1330" y="937"/>
                </a:cubicBezTo>
                <a:cubicBezTo>
                  <a:pt x="1343" y="936"/>
                  <a:pt x="1357" y="937"/>
                  <a:pt x="1370" y="937"/>
                </a:cubicBezTo>
                <a:cubicBezTo>
                  <a:pt x="1370" y="937"/>
                  <a:pt x="1370" y="937"/>
                  <a:pt x="1370" y="937"/>
                </a:cubicBezTo>
                <a:cubicBezTo>
                  <a:pt x="1370" y="937"/>
                  <a:pt x="1370" y="937"/>
                  <a:pt x="1371" y="937"/>
                </a:cubicBezTo>
                <a:cubicBezTo>
                  <a:pt x="1383" y="938"/>
                  <a:pt x="1398" y="938"/>
                  <a:pt x="1411" y="936"/>
                </a:cubicBezTo>
                <a:cubicBezTo>
                  <a:pt x="1429" y="934"/>
                  <a:pt x="1448" y="937"/>
                  <a:pt x="1466" y="937"/>
                </a:cubicBezTo>
                <a:cubicBezTo>
                  <a:pt x="1493" y="937"/>
                  <a:pt x="1520" y="939"/>
                  <a:pt x="1547" y="940"/>
                </a:cubicBezTo>
                <a:cubicBezTo>
                  <a:pt x="1547" y="941"/>
                  <a:pt x="1547" y="941"/>
                  <a:pt x="1548" y="941"/>
                </a:cubicBezTo>
                <a:cubicBezTo>
                  <a:pt x="1549" y="941"/>
                  <a:pt x="1550" y="941"/>
                  <a:pt x="1550" y="941"/>
                </a:cubicBezTo>
                <a:cubicBezTo>
                  <a:pt x="1552" y="941"/>
                  <a:pt x="1553" y="941"/>
                  <a:pt x="1555" y="941"/>
                </a:cubicBezTo>
                <a:cubicBezTo>
                  <a:pt x="1555" y="941"/>
                  <a:pt x="1555" y="941"/>
                  <a:pt x="1556" y="941"/>
                </a:cubicBezTo>
                <a:cubicBezTo>
                  <a:pt x="1564" y="941"/>
                  <a:pt x="1574" y="940"/>
                  <a:pt x="1578" y="935"/>
                </a:cubicBezTo>
                <a:cubicBezTo>
                  <a:pt x="1585" y="925"/>
                  <a:pt x="1581" y="910"/>
                  <a:pt x="1582" y="898"/>
                </a:cubicBezTo>
                <a:cubicBezTo>
                  <a:pt x="1584" y="885"/>
                  <a:pt x="1582" y="871"/>
                  <a:pt x="1581" y="857"/>
                </a:cubicBezTo>
                <a:cubicBezTo>
                  <a:pt x="1581" y="844"/>
                  <a:pt x="1581" y="830"/>
                  <a:pt x="1580" y="817"/>
                </a:cubicBezTo>
                <a:cubicBezTo>
                  <a:pt x="1580" y="798"/>
                  <a:pt x="1580" y="779"/>
                  <a:pt x="1582" y="760"/>
                </a:cubicBezTo>
                <a:cubicBezTo>
                  <a:pt x="1584" y="743"/>
                  <a:pt x="1582" y="725"/>
                  <a:pt x="1582" y="708"/>
                </a:cubicBezTo>
                <a:cubicBezTo>
                  <a:pt x="1582" y="708"/>
                  <a:pt x="1582" y="707"/>
                  <a:pt x="1582" y="706"/>
                </a:cubicBezTo>
                <a:cubicBezTo>
                  <a:pt x="1582" y="706"/>
                  <a:pt x="1582" y="706"/>
                  <a:pt x="1582" y="705"/>
                </a:cubicBezTo>
                <a:cubicBezTo>
                  <a:pt x="1582" y="704"/>
                  <a:pt x="1582" y="704"/>
                  <a:pt x="1582" y="703"/>
                </a:cubicBezTo>
                <a:cubicBezTo>
                  <a:pt x="1582" y="702"/>
                  <a:pt x="1582" y="701"/>
                  <a:pt x="1581" y="701"/>
                </a:cubicBezTo>
                <a:cubicBezTo>
                  <a:pt x="1581" y="696"/>
                  <a:pt x="1581" y="691"/>
                  <a:pt x="1580" y="686"/>
                </a:cubicBezTo>
                <a:cubicBezTo>
                  <a:pt x="1579" y="677"/>
                  <a:pt x="1580" y="668"/>
                  <a:pt x="1580" y="659"/>
                </a:cubicBezTo>
                <a:cubicBezTo>
                  <a:pt x="1580" y="638"/>
                  <a:pt x="1583" y="618"/>
                  <a:pt x="1581" y="598"/>
                </a:cubicBezTo>
                <a:cubicBezTo>
                  <a:pt x="1581" y="580"/>
                  <a:pt x="1580" y="562"/>
                  <a:pt x="1581" y="545"/>
                </a:cubicBezTo>
                <a:cubicBezTo>
                  <a:pt x="1581" y="527"/>
                  <a:pt x="1579" y="509"/>
                  <a:pt x="1579" y="492"/>
                </a:cubicBezTo>
                <a:cubicBezTo>
                  <a:pt x="1579" y="491"/>
                  <a:pt x="1579" y="490"/>
                  <a:pt x="1579" y="490"/>
                </a:cubicBezTo>
                <a:cubicBezTo>
                  <a:pt x="1579" y="488"/>
                  <a:pt x="1579" y="487"/>
                  <a:pt x="1579" y="486"/>
                </a:cubicBezTo>
                <a:cubicBezTo>
                  <a:pt x="1579" y="485"/>
                  <a:pt x="1579" y="484"/>
                  <a:pt x="1579" y="482"/>
                </a:cubicBezTo>
                <a:cubicBezTo>
                  <a:pt x="1579" y="482"/>
                  <a:pt x="1578" y="481"/>
                  <a:pt x="1578" y="481"/>
                </a:cubicBezTo>
                <a:cubicBezTo>
                  <a:pt x="1577" y="468"/>
                  <a:pt x="1577" y="454"/>
                  <a:pt x="1577" y="441"/>
                </a:cubicBezTo>
                <a:cubicBezTo>
                  <a:pt x="1577" y="424"/>
                  <a:pt x="1577" y="407"/>
                  <a:pt x="1578" y="390"/>
                </a:cubicBezTo>
                <a:cubicBezTo>
                  <a:pt x="1581" y="364"/>
                  <a:pt x="1579" y="337"/>
                  <a:pt x="1579" y="311"/>
                </a:cubicBezTo>
                <a:cubicBezTo>
                  <a:pt x="1579" y="311"/>
                  <a:pt x="1579" y="310"/>
                  <a:pt x="1579" y="310"/>
                </a:cubicBezTo>
                <a:cubicBezTo>
                  <a:pt x="1578" y="287"/>
                  <a:pt x="1582" y="264"/>
                  <a:pt x="1582" y="241"/>
                </a:cubicBezTo>
                <a:cubicBezTo>
                  <a:pt x="1582" y="241"/>
                  <a:pt x="1582" y="241"/>
                  <a:pt x="1582" y="241"/>
                </a:cubicBezTo>
                <a:cubicBezTo>
                  <a:pt x="1582" y="201"/>
                  <a:pt x="1584" y="160"/>
                  <a:pt x="1584" y="120"/>
                </a:cubicBezTo>
                <a:cubicBezTo>
                  <a:pt x="1584" y="110"/>
                  <a:pt x="1584" y="101"/>
                  <a:pt x="1584" y="92"/>
                </a:cubicBezTo>
                <a:cubicBezTo>
                  <a:pt x="1584" y="84"/>
                  <a:pt x="1586" y="73"/>
                  <a:pt x="1585" y="66"/>
                </a:cubicBezTo>
                <a:cubicBezTo>
                  <a:pt x="1583" y="58"/>
                  <a:pt x="1584" y="48"/>
                  <a:pt x="1584" y="40"/>
                </a:cubicBezTo>
                <a:cubicBezTo>
                  <a:pt x="1583" y="34"/>
                  <a:pt x="1583" y="27"/>
                  <a:pt x="1582" y="21"/>
                </a:cubicBezTo>
                <a:cubicBezTo>
                  <a:pt x="1582" y="21"/>
                  <a:pt x="1582" y="20"/>
                  <a:pt x="1582" y="20"/>
                </a:cubicBezTo>
                <a:cubicBezTo>
                  <a:pt x="1582" y="20"/>
                  <a:pt x="1581" y="19"/>
                  <a:pt x="1581" y="19"/>
                </a:cubicBezTo>
                <a:cubicBezTo>
                  <a:pt x="1581" y="18"/>
                  <a:pt x="1581" y="18"/>
                  <a:pt x="1581" y="17"/>
                </a:cubicBezTo>
                <a:cubicBezTo>
                  <a:pt x="1581" y="17"/>
                  <a:pt x="1581" y="17"/>
                  <a:pt x="1581" y="16"/>
                </a:cubicBezTo>
                <a:cubicBezTo>
                  <a:pt x="1578" y="9"/>
                  <a:pt x="1572" y="8"/>
                  <a:pt x="1564" y="8"/>
                </a:cubicBezTo>
                <a:cubicBezTo>
                  <a:pt x="1549" y="8"/>
                  <a:pt x="1534" y="7"/>
                  <a:pt x="1520" y="7"/>
                </a:cubicBezTo>
                <a:cubicBezTo>
                  <a:pt x="1489" y="7"/>
                  <a:pt x="1458" y="5"/>
                  <a:pt x="1427" y="4"/>
                </a:cubicBezTo>
                <a:cubicBezTo>
                  <a:pt x="1400" y="3"/>
                  <a:pt x="1372" y="5"/>
                  <a:pt x="1344" y="2"/>
                </a:cubicBezTo>
                <a:cubicBezTo>
                  <a:pt x="1316" y="0"/>
                  <a:pt x="1288" y="3"/>
                  <a:pt x="1261" y="1"/>
                </a:cubicBezTo>
                <a:cubicBezTo>
                  <a:pt x="1260" y="1"/>
                  <a:pt x="1260" y="1"/>
                  <a:pt x="1260" y="1"/>
                </a:cubicBezTo>
                <a:cubicBezTo>
                  <a:pt x="1260" y="1"/>
                  <a:pt x="1260" y="1"/>
                  <a:pt x="1260" y="1"/>
                </a:cubicBezTo>
                <a:cubicBezTo>
                  <a:pt x="1260" y="1"/>
                  <a:pt x="1260" y="1"/>
                  <a:pt x="1260" y="1"/>
                </a:cubicBezTo>
                <a:cubicBezTo>
                  <a:pt x="1260" y="1"/>
                  <a:pt x="1260" y="1"/>
                  <a:pt x="1260" y="1"/>
                </a:cubicBezTo>
                <a:cubicBezTo>
                  <a:pt x="1259" y="1"/>
                  <a:pt x="1259" y="1"/>
                  <a:pt x="1259" y="1"/>
                </a:cubicBezTo>
                <a:cubicBezTo>
                  <a:pt x="1241" y="3"/>
                  <a:pt x="1223" y="1"/>
                  <a:pt x="1205" y="1"/>
                </a:cubicBezTo>
                <a:cubicBezTo>
                  <a:pt x="1196" y="0"/>
                  <a:pt x="1186" y="1"/>
                  <a:pt x="1177" y="2"/>
                </a:cubicBezTo>
                <a:cubicBezTo>
                  <a:pt x="1168" y="2"/>
                  <a:pt x="1158" y="1"/>
                  <a:pt x="1149" y="1"/>
                </a:cubicBezTo>
                <a:cubicBezTo>
                  <a:pt x="1114" y="1"/>
                  <a:pt x="1079" y="2"/>
                  <a:pt x="1044" y="2"/>
                </a:cubicBezTo>
                <a:cubicBezTo>
                  <a:pt x="986" y="2"/>
                  <a:pt x="986" y="2"/>
                  <a:pt x="986" y="2"/>
                </a:cubicBezTo>
                <a:cubicBezTo>
                  <a:pt x="968" y="2"/>
                  <a:pt x="950" y="5"/>
                  <a:pt x="932" y="5"/>
                </a:cubicBezTo>
                <a:cubicBezTo>
                  <a:pt x="915" y="5"/>
                  <a:pt x="897" y="3"/>
                  <a:pt x="880" y="3"/>
                </a:cubicBezTo>
                <a:cubicBezTo>
                  <a:pt x="870" y="3"/>
                  <a:pt x="861" y="5"/>
                  <a:pt x="852" y="5"/>
                </a:cubicBezTo>
                <a:cubicBezTo>
                  <a:pt x="847" y="5"/>
                  <a:pt x="842" y="5"/>
                  <a:pt x="837" y="5"/>
                </a:cubicBezTo>
                <a:cubicBezTo>
                  <a:pt x="836" y="5"/>
                  <a:pt x="836" y="5"/>
                  <a:pt x="835" y="5"/>
                </a:cubicBezTo>
                <a:cubicBezTo>
                  <a:pt x="835" y="5"/>
                  <a:pt x="834" y="5"/>
                  <a:pt x="834" y="5"/>
                </a:cubicBezTo>
                <a:cubicBezTo>
                  <a:pt x="834" y="5"/>
                  <a:pt x="834" y="5"/>
                  <a:pt x="833" y="5"/>
                </a:cubicBezTo>
                <a:cubicBezTo>
                  <a:pt x="833" y="5"/>
                  <a:pt x="833" y="5"/>
                  <a:pt x="832" y="5"/>
                </a:cubicBezTo>
                <a:cubicBezTo>
                  <a:pt x="813" y="7"/>
                  <a:pt x="793" y="4"/>
                  <a:pt x="773" y="5"/>
                </a:cubicBezTo>
                <a:cubicBezTo>
                  <a:pt x="755" y="6"/>
                  <a:pt x="737" y="5"/>
                  <a:pt x="719" y="5"/>
                </a:cubicBezTo>
                <a:cubicBezTo>
                  <a:pt x="701" y="5"/>
                  <a:pt x="684" y="5"/>
                  <a:pt x="667" y="4"/>
                </a:cubicBezTo>
                <a:cubicBezTo>
                  <a:pt x="650" y="3"/>
                  <a:pt x="633" y="4"/>
                  <a:pt x="616" y="4"/>
                </a:cubicBezTo>
                <a:cubicBezTo>
                  <a:pt x="578" y="4"/>
                  <a:pt x="539" y="3"/>
                  <a:pt x="501" y="3"/>
                </a:cubicBezTo>
                <a:cubicBezTo>
                  <a:pt x="482" y="3"/>
                  <a:pt x="464" y="2"/>
                  <a:pt x="446" y="4"/>
                </a:cubicBezTo>
                <a:cubicBezTo>
                  <a:pt x="437" y="4"/>
                  <a:pt x="429" y="5"/>
                  <a:pt x="421" y="4"/>
                </a:cubicBezTo>
                <a:cubicBezTo>
                  <a:pt x="412" y="4"/>
                  <a:pt x="401" y="7"/>
                  <a:pt x="392" y="6"/>
                </a:cubicBezTo>
                <a:cubicBezTo>
                  <a:pt x="392" y="6"/>
                  <a:pt x="391" y="6"/>
                  <a:pt x="391" y="6"/>
                </a:cubicBezTo>
                <a:cubicBezTo>
                  <a:pt x="372" y="6"/>
                  <a:pt x="353" y="4"/>
                  <a:pt x="335" y="5"/>
                </a:cubicBezTo>
                <a:cubicBezTo>
                  <a:pt x="315" y="5"/>
                  <a:pt x="295" y="6"/>
                  <a:pt x="276" y="6"/>
                </a:cubicBezTo>
                <a:cubicBezTo>
                  <a:pt x="240" y="6"/>
                  <a:pt x="205" y="7"/>
                  <a:pt x="169" y="6"/>
                </a:cubicBezTo>
                <a:cubicBezTo>
                  <a:pt x="133" y="5"/>
                  <a:pt x="97" y="3"/>
                  <a:pt x="62" y="2"/>
                </a:cubicBezTo>
                <a:cubicBezTo>
                  <a:pt x="47" y="2"/>
                  <a:pt x="30" y="1"/>
                  <a:pt x="16" y="7"/>
                </a:cubicBezTo>
                <a:cubicBezTo>
                  <a:pt x="10" y="10"/>
                  <a:pt x="8" y="19"/>
                  <a:pt x="7" y="25"/>
                </a:cubicBezTo>
                <a:cubicBezTo>
                  <a:pt x="6" y="28"/>
                  <a:pt x="6" y="32"/>
                  <a:pt x="5" y="36"/>
                </a:cubicBezTo>
                <a:cubicBezTo>
                  <a:pt x="5" y="39"/>
                  <a:pt x="5" y="44"/>
                  <a:pt x="5" y="47"/>
                </a:cubicBezTo>
                <a:cubicBezTo>
                  <a:pt x="5" y="48"/>
                  <a:pt x="4" y="48"/>
                  <a:pt x="5" y="49"/>
                </a:cubicBezTo>
                <a:cubicBezTo>
                  <a:pt x="5" y="49"/>
                  <a:pt x="5" y="50"/>
                  <a:pt x="5" y="50"/>
                </a:cubicBezTo>
                <a:cubicBezTo>
                  <a:pt x="5" y="50"/>
                  <a:pt x="5" y="50"/>
                  <a:pt x="4" y="51"/>
                </a:cubicBezTo>
                <a:cubicBezTo>
                  <a:pt x="4" y="52"/>
                  <a:pt x="4" y="52"/>
                  <a:pt x="5" y="53"/>
                </a:cubicBezTo>
                <a:cubicBezTo>
                  <a:pt x="6" y="62"/>
                  <a:pt x="5" y="72"/>
                  <a:pt x="4" y="81"/>
                </a:cubicBezTo>
                <a:cubicBezTo>
                  <a:pt x="4" y="93"/>
                  <a:pt x="3" y="105"/>
                  <a:pt x="4" y="117"/>
                </a:cubicBezTo>
                <a:cubicBezTo>
                  <a:pt x="6" y="128"/>
                  <a:pt x="4" y="140"/>
                  <a:pt x="5" y="151"/>
                </a:cubicBezTo>
                <a:cubicBezTo>
                  <a:pt x="7" y="158"/>
                  <a:pt x="6" y="168"/>
                  <a:pt x="5" y="175"/>
                </a:cubicBezTo>
                <a:cubicBezTo>
                  <a:pt x="4" y="180"/>
                  <a:pt x="5" y="185"/>
                  <a:pt x="4" y="190"/>
                </a:cubicBezTo>
                <a:cubicBezTo>
                  <a:pt x="2" y="199"/>
                  <a:pt x="3" y="210"/>
                  <a:pt x="2" y="219"/>
                </a:cubicBezTo>
                <a:cubicBezTo>
                  <a:pt x="1" y="230"/>
                  <a:pt x="2" y="241"/>
                  <a:pt x="2" y="252"/>
                </a:cubicBezTo>
                <a:cubicBezTo>
                  <a:pt x="2" y="261"/>
                  <a:pt x="5" y="273"/>
                  <a:pt x="3" y="282"/>
                </a:cubicBezTo>
                <a:cubicBezTo>
                  <a:pt x="2" y="286"/>
                  <a:pt x="3" y="292"/>
                  <a:pt x="4" y="295"/>
                </a:cubicBezTo>
                <a:cubicBezTo>
                  <a:pt x="3" y="296"/>
                  <a:pt x="3" y="296"/>
                  <a:pt x="3" y="297"/>
                </a:cubicBezTo>
                <a:cubicBezTo>
                  <a:pt x="3" y="325"/>
                  <a:pt x="4" y="354"/>
                  <a:pt x="4" y="382"/>
                </a:cubicBezTo>
                <a:cubicBezTo>
                  <a:pt x="4" y="411"/>
                  <a:pt x="3" y="440"/>
                  <a:pt x="3" y="469"/>
                </a:cubicBezTo>
                <a:cubicBezTo>
                  <a:pt x="3" y="495"/>
                  <a:pt x="1" y="522"/>
                  <a:pt x="1" y="548"/>
                </a:cubicBezTo>
                <a:cubicBezTo>
                  <a:pt x="1" y="572"/>
                  <a:pt x="2" y="595"/>
                  <a:pt x="2" y="619"/>
                </a:cubicBezTo>
                <a:cubicBezTo>
                  <a:pt x="1" y="629"/>
                  <a:pt x="2" y="639"/>
                  <a:pt x="2" y="648"/>
                </a:cubicBezTo>
                <a:cubicBezTo>
                  <a:pt x="2" y="661"/>
                  <a:pt x="2" y="673"/>
                  <a:pt x="2" y="686"/>
                </a:cubicBezTo>
                <a:cubicBezTo>
                  <a:pt x="2" y="700"/>
                  <a:pt x="4" y="715"/>
                  <a:pt x="4" y="729"/>
                </a:cubicBezTo>
                <a:cubicBezTo>
                  <a:pt x="4" y="744"/>
                  <a:pt x="3" y="758"/>
                  <a:pt x="4" y="773"/>
                </a:cubicBezTo>
                <a:cubicBezTo>
                  <a:pt x="5" y="787"/>
                  <a:pt x="4" y="801"/>
                  <a:pt x="4" y="815"/>
                </a:cubicBezTo>
                <a:cubicBezTo>
                  <a:pt x="5" y="830"/>
                  <a:pt x="3" y="844"/>
                  <a:pt x="2" y="859"/>
                </a:cubicBezTo>
                <a:cubicBezTo>
                  <a:pt x="1" y="870"/>
                  <a:pt x="0" y="882"/>
                  <a:pt x="2" y="893"/>
                </a:cubicBezTo>
                <a:close/>
                <a:moveTo>
                  <a:pt x="8" y="185"/>
                </a:moveTo>
                <a:cubicBezTo>
                  <a:pt x="8" y="175"/>
                  <a:pt x="10" y="164"/>
                  <a:pt x="10" y="154"/>
                </a:cubicBezTo>
                <a:cubicBezTo>
                  <a:pt x="11" y="141"/>
                  <a:pt x="10" y="127"/>
                  <a:pt x="8" y="114"/>
                </a:cubicBezTo>
                <a:cubicBezTo>
                  <a:pt x="7" y="102"/>
                  <a:pt x="8" y="90"/>
                  <a:pt x="9" y="78"/>
                </a:cubicBezTo>
                <a:cubicBezTo>
                  <a:pt x="9" y="69"/>
                  <a:pt x="10" y="59"/>
                  <a:pt x="9" y="50"/>
                </a:cubicBezTo>
                <a:cubicBezTo>
                  <a:pt x="10" y="44"/>
                  <a:pt x="9" y="36"/>
                  <a:pt x="10" y="29"/>
                </a:cubicBezTo>
                <a:cubicBezTo>
                  <a:pt x="12" y="23"/>
                  <a:pt x="12" y="18"/>
                  <a:pt x="16" y="13"/>
                </a:cubicBezTo>
                <a:cubicBezTo>
                  <a:pt x="20" y="8"/>
                  <a:pt x="31" y="7"/>
                  <a:pt x="36" y="7"/>
                </a:cubicBezTo>
                <a:cubicBezTo>
                  <a:pt x="52" y="6"/>
                  <a:pt x="68" y="7"/>
                  <a:pt x="84" y="8"/>
                </a:cubicBezTo>
                <a:cubicBezTo>
                  <a:pt x="117" y="9"/>
                  <a:pt x="151" y="9"/>
                  <a:pt x="185" y="11"/>
                </a:cubicBezTo>
                <a:cubicBezTo>
                  <a:pt x="217" y="13"/>
                  <a:pt x="251" y="12"/>
                  <a:pt x="283" y="10"/>
                </a:cubicBezTo>
                <a:cubicBezTo>
                  <a:pt x="301" y="9"/>
                  <a:pt x="320" y="9"/>
                  <a:pt x="338" y="9"/>
                </a:cubicBezTo>
                <a:cubicBezTo>
                  <a:pt x="356" y="8"/>
                  <a:pt x="374" y="10"/>
                  <a:pt x="391" y="10"/>
                </a:cubicBezTo>
                <a:cubicBezTo>
                  <a:pt x="392" y="10"/>
                  <a:pt x="392" y="10"/>
                  <a:pt x="392" y="10"/>
                </a:cubicBezTo>
                <a:cubicBezTo>
                  <a:pt x="399" y="11"/>
                  <a:pt x="405" y="8"/>
                  <a:pt x="411" y="8"/>
                </a:cubicBezTo>
                <a:cubicBezTo>
                  <a:pt x="420" y="8"/>
                  <a:pt x="429" y="8"/>
                  <a:pt x="438" y="8"/>
                </a:cubicBezTo>
                <a:cubicBezTo>
                  <a:pt x="456" y="9"/>
                  <a:pt x="473" y="6"/>
                  <a:pt x="491" y="7"/>
                </a:cubicBezTo>
                <a:cubicBezTo>
                  <a:pt x="530" y="8"/>
                  <a:pt x="569" y="8"/>
                  <a:pt x="608" y="8"/>
                </a:cubicBezTo>
                <a:cubicBezTo>
                  <a:pt x="626" y="9"/>
                  <a:pt x="644" y="8"/>
                  <a:pt x="662" y="8"/>
                </a:cubicBezTo>
                <a:cubicBezTo>
                  <a:pt x="680" y="8"/>
                  <a:pt x="698" y="9"/>
                  <a:pt x="716" y="9"/>
                </a:cubicBezTo>
                <a:cubicBezTo>
                  <a:pt x="734" y="9"/>
                  <a:pt x="752" y="10"/>
                  <a:pt x="770" y="9"/>
                </a:cubicBezTo>
                <a:cubicBezTo>
                  <a:pt x="791" y="9"/>
                  <a:pt x="813" y="11"/>
                  <a:pt x="834" y="9"/>
                </a:cubicBezTo>
                <a:cubicBezTo>
                  <a:pt x="847" y="11"/>
                  <a:pt x="862" y="8"/>
                  <a:pt x="876" y="8"/>
                </a:cubicBezTo>
                <a:cubicBezTo>
                  <a:pt x="892" y="8"/>
                  <a:pt x="909" y="7"/>
                  <a:pt x="926" y="9"/>
                </a:cubicBezTo>
                <a:cubicBezTo>
                  <a:pt x="934" y="10"/>
                  <a:pt x="943" y="8"/>
                  <a:pt x="951" y="8"/>
                </a:cubicBezTo>
                <a:cubicBezTo>
                  <a:pt x="960" y="7"/>
                  <a:pt x="970" y="8"/>
                  <a:pt x="979" y="7"/>
                </a:cubicBezTo>
                <a:cubicBezTo>
                  <a:pt x="999" y="5"/>
                  <a:pt x="1020" y="7"/>
                  <a:pt x="1040" y="7"/>
                </a:cubicBezTo>
                <a:cubicBezTo>
                  <a:pt x="1056" y="7"/>
                  <a:pt x="1072" y="7"/>
                  <a:pt x="1088" y="6"/>
                </a:cubicBezTo>
                <a:cubicBezTo>
                  <a:pt x="1099" y="5"/>
                  <a:pt x="1109" y="5"/>
                  <a:pt x="1120" y="5"/>
                </a:cubicBezTo>
                <a:cubicBezTo>
                  <a:pt x="1129" y="5"/>
                  <a:pt x="1138" y="5"/>
                  <a:pt x="1147" y="6"/>
                </a:cubicBezTo>
                <a:cubicBezTo>
                  <a:pt x="1165" y="7"/>
                  <a:pt x="1184" y="6"/>
                  <a:pt x="1202" y="5"/>
                </a:cubicBezTo>
                <a:cubicBezTo>
                  <a:pt x="1221" y="4"/>
                  <a:pt x="1241" y="7"/>
                  <a:pt x="1260" y="6"/>
                </a:cubicBezTo>
                <a:cubicBezTo>
                  <a:pt x="1272" y="7"/>
                  <a:pt x="1285" y="7"/>
                  <a:pt x="1298" y="6"/>
                </a:cubicBezTo>
                <a:cubicBezTo>
                  <a:pt x="1310" y="6"/>
                  <a:pt x="1323" y="5"/>
                  <a:pt x="1335" y="6"/>
                </a:cubicBezTo>
                <a:cubicBezTo>
                  <a:pt x="1349" y="8"/>
                  <a:pt x="1362" y="7"/>
                  <a:pt x="1376" y="7"/>
                </a:cubicBezTo>
                <a:cubicBezTo>
                  <a:pt x="1388" y="7"/>
                  <a:pt x="1400" y="9"/>
                  <a:pt x="1411" y="8"/>
                </a:cubicBezTo>
                <a:cubicBezTo>
                  <a:pt x="1424" y="6"/>
                  <a:pt x="1438" y="9"/>
                  <a:pt x="1452" y="9"/>
                </a:cubicBezTo>
                <a:cubicBezTo>
                  <a:pt x="1465" y="9"/>
                  <a:pt x="1479" y="11"/>
                  <a:pt x="1493" y="11"/>
                </a:cubicBezTo>
                <a:cubicBezTo>
                  <a:pt x="1506" y="11"/>
                  <a:pt x="1520" y="11"/>
                  <a:pt x="1533" y="12"/>
                </a:cubicBezTo>
                <a:cubicBezTo>
                  <a:pt x="1541" y="12"/>
                  <a:pt x="1548" y="12"/>
                  <a:pt x="1556" y="12"/>
                </a:cubicBezTo>
                <a:cubicBezTo>
                  <a:pt x="1565" y="12"/>
                  <a:pt x="1574" y="10"/>
                  <a:pt x="1577" y="20"/>
                </a:cubicBezTo>
                <a:cubicBezTo>
                  <a:pt x="1579" y="27"/>
                  <a:pt x="1579" y="35"/>
                  <a:pt x="1580" y="43"/>
                </a:cubicBezTo>
                <a:cubicBezTo>
                  <a:pt x="1580" y="50"/>
                  <a:pt x="1579" y="58"/>
                  <a:pt x="1580" y="65"/>
                </a:cubicBezTo>
                <a:cubicBezTo>
                  <a:pt x="1582" y="72"/>
                  <a:pt x="1580" y="81"/>
                  <a:pt x="1580" y="88"/>
                </a:cubicBezTo>
                <a:cubicBezTo>
                  <a:pt x="1580" y="99"/>
                  <a:pt x="1578" y="109"/>
                  <a:pt x="1580" y="120"/>
                </a:cubicBezTo>
                <a:cubicBezTo>
                  <a:pt x="1582" y="137"/>
                  <a:pt x="1578" y="155"/>
                  <a:pt x="1578" y="172"/>
                </a:cubicBezTo>
                <a:cubicBezTo>
                  <a:pt x="1578" y="194"/>
                  <a:pt x="1578" y="216"/>
                  <a:pt x="1578" y="238"/>
                </a:cubicBezTo>
                <a:cubicBezTo>
                  <a:pt x="1578" y="238"/>
                  <a:pt x="1578" y="238"/>
                  <a:pt x="1578" y="238"/>
                </a:cubicBezTo>
                <a:cubicBezTo>
                  <a:pt x="1578" y="257"/>
                  <a:pt x="1575" y="276"/>
                  <a:pt x="1575" y="295"/>
                </a:cubicBezTo>
                <a:cubicBezTo>
                  <a:pt x="1575" y="295"/>
                  <a:pt x="1575" y="296"/>
                  <a:pt x="1575" y="296"/>
                </a:cubicBezTo>
                <a:cubicBezTo>
                  <a:pt x="1575" y="311"/>
                  <a:pt x="1576" y="326"/>
                  <a:pt x="1576" y="342"/>
                </a:cubicBezTo>
                <a:cubicBezTo>
                  <a:pt x="1576" y="358"/>
                  <a:pt x="1574" y="374"/>
                  <a:pt x="1574" y="390"/>
                </a:cubicBezTo>
                <a:cubicBezTo>
                  <a:pt x="1574" y="422"/>
                  <a:pt x="1570" y="454"/>
                  <a:pt x="1574" y="486"/>
                </a:cubicBezTo>
                <a:cubicBezTo>
                  <a:pt x="1574" y="505"/>
                  <a:pt x="1577" y="525"/>
                  <a:pt x="1577" y="545"/>
                </a:cubicBezTo>
                <a:cubicBezTo>
                  <a:pt x="1576" y="563"/>
                  <a:pt x="1576" y="582"/>
                  <a:pt x="1577" y="601"/>
                </a:cubicBezTo>
                <a:cubicBezTo>
                  <a:pt x="1578" y="621"/>
                  <a:pt x="1576" y="641"/>
                  <a:pt x="1576" y="661"/>
                </a:cubicBezTo>
                <a:cubicBezTo>
                  <a:pt x="1576" y="671"/>
                  <a:pt x="1576" y="680"/>
                  <a:pt x="1577" y="690"/>
                </a:cubicBezTo>
                <a:cubicBezTo>
                  <a:pt x="1577" y="695"/>
                  <a:pt x="1577" y="700"/>
                  <a:pt x="1578" y="705"/>
                </a:cubicBezTo>
                <a:cubicBezTo>
                  <a:pt x="1577" y="724"/>
                  <a:pt x="1579" y="742"/>
                  <a:pt x="1578" y="760"/>
                </a:cubicBezTo>
                <a:cubicBezTo>
                  <a:pt x="1577" y="779"/>
                  <a:pt x="1576" y="798"/>
                  <a:pt x="1576" y="817"/>
                </a:cubicBezTo>
                <a:cubicBezTo>
                  <a:pt x="1576" y="817"/>
                  <a:pt x="1576" y="817"/>
                  <a:pt x="1576" y="817"/>
                </a:cubicBezTo>
                <a:cubicBezTo>
                  <a:pt x="1576" y="817"/>
                  <a:pt x="1576" y="817"/>
                  <a:pt x="1576" y="817"/>
                </a:cubicBezTo>
                <a:cubicBezTo>
                  <a:pt x="1576" y="817"/>
                  <a:pt x="1576" y="818"/>
                  <a:pt x="1576" y="818"/>
                </a:cubicBezTo>
                <a:cubicBezTo>
                  <a:pt x="1576" y="818"/>
                  <a:pt x="1576" y="818"/>
                  <a:pt x="1576" y="818"/>
                </a:cubicBezTo>
                <a:cubicBezTo>
                  <a:pt x="1577" y="839"/>
                  <a:pt x="1576" y="860"/>
                  <a:pt x="1578" y="880"/>
                </a:cubicBezTo>
                <a:cubicBezTo>
                  <a:pt x="1579" y="891"/>
                  <a:pt x="1578" y="901"/>
                  <a:pt x="1578" y="911"/>
                </a:cubicBezTo>
                <a:cubicBezTo>
                  <a:pt x="1578" y="920"/>
                  <a:pt x="1581" y="932"/>
                  <a:pt x="1567" y="935"/>
                </a:cubicBezTo>
                <a:cubicBezTo>
                  <a:pt x="1562" y="937"/>
                  <a:pt x="1556" y="937"/>
                  <a:pt x="1550" y="936"/>
                </a:cubicBezTo>
                <a:cubicBezTo>
                  <a:pt x="1522" y="935"/>
                  <a:pt x="1494" y="932"/>
                  <a:pt x="1466" y="932"/>
                </a:cubicBezTo>
                <a:cubicBezTo>
                  <a:pt x="1449" y="932"/>
                  <a:pt x="1431" y="931"/>
                  <a:pt x="1413" y="932"/>
                </a:cubicBezTo>
                <a:cubicBezTo>
                  <a:pt x="1399" y="933"/>
                  <a:pt x="1384" y="934"/>
                  <a:pt x="1371" y="932"/>
                </a:cubicBezTo>
                <a:cubicBezTo>
                  <a:pt x="1370" y="932"/>
                  <a:pt x="1370" y="932"/>
                  <a:pt x="1370" y="932"/>
                </a:cubicBezTo>
                <a:cubicBezTo>
                  <a:pt x="1370" y="932"/>
                  <a:pt x="1370" y="932"/>
                  <a:pt x="1370" y="932"/>
                </a:cubicBezTo>
                <a:cubicBezTo>
                  <a:pt x="1347" y="932"/>
                  <a:pt x="1324" y="934"/>
                  <a:pt x="1301" y="934"/>
                </a:cubicBezTo>
                <a:cubicBezTo>
                  <a:pt x="1277" y="934"/>
                  <a:pt x="1252" y="933"/>
                  <a:pt x="1228" y="933"/>
                </a:cubicBezTo>
                <a:cubicBezTo>
                  <a:pt x="1206" y="933"/>
                  <a:pt x="1183" y="935"/>
                  <a:pt x="1161" y="935"/>
                </a:cubicBezTo>
                <a:cubicBezTo>
                  <a:pt x="1149" y="935"/>
                  <a:pt x="1137" y="935"/>
                  <a:pt x="1125" y="935"/>
                </a:cubicBezTo>
                <a:cubicBezTo>
                  <a:pt x="1115" y="935"/>
                  <a:pt x="1104" y="936"/>
                  <a:pt x="1094" y="935"/>
                </a:cubicBezTo>
                <a:cubicBezTo>
                  <a:pt x="1094" y="934"/>
                  <a:pt x="1094" y="934"/>
                  <a:pt x="1093" y="934"/>
                </a:cubicBezTo>
                <a:cubicBezTo>
                  <a:pt x="1062" y="936"/>
                  <a:pt x="1031" y="934"/>
                  <a:pt x="1000" y="934"/>
                </a:cubicBezTo>
                <a:cubicBezTo>
                  <a:pt x="982" y="934"/>
                  <a:pt x="964" y="934"/>
                  <a:pt x="946" y="934"/>
                </a:cubicBezTo>
                <a:cubicBezTo>
                  <a:pt x="930" y="935"/>
                  <a:pt x="914" y="936"/>
                  <a:pt x="897" y="935"/>
                </a:cubicBezTo>
                <a:cubicBezTo>
                  <a:pt x="884" y="933"/>
                  <a:pt x="870" y="935"/>
                  <a:pt x="856" y="934"/>
                </a:cubicBezTo>
                <a:cubicBezTo>
                  <a:pt x="841" y="933"/>
                  <a:pt x="826" y="933"/>
                  <a:pt x="810" y="934"/>
                </a:cubicBezTo>
                <a:cubicBezTo>
                  <a:pt x="795" y="934"/>
                  <a:pt x="779" y="934"/>
                  <a:pt x="763" y="934"/>
                </a:cubicBezTo>
                <a:cubicBezTo>
                  <a:pt x="750" y="934"/>
                  <a:pt x="735" y="936"/>
                  <a:pt x="721" y="933"/>
                </a:cubicBezTo>
                <a:cubicBezTo>
                  <a:pt x="721" y="933"/>
                  <a:pt x="720" y="933"/>
                  <a:pt x="720" y="933"/>
                </a:cubicBezTo>
                <a:cubicBezTo>
                  <a:pt x="706" y="933"/>
                  <a:pt x="691" y="933"/>
                  <a:pt x="677" y="933"/>
                </a:cubicBezTo>
                <a:cubicBezTo>
                  <a:pt x="663" y="933"/>
                  <a:pt x="649" y="932"/>
                  <a:pt x="635" y="932"/>
                </a:cubicBezTo>
                <a:cubicBezTo>
                  <a:pt x="620" y="932"/>
                  <a:pt x="604" y="933"/>
                  <a:pt x="589" y="933"/>
                </a:cubicBezTo>
                <a:cubicBezTo>
                  <a:pt x="573" y="933"/>
                  <a:pt x="557" y="933"/>
                  <a:pt x="541" y="934"/>
                </a:cubicBezTo>
                <a:cubicBezTo>
                  <a:pt x="526" y="935"/>
                  <a:pt x="510" y="934"/>
                  <a:pt x="495" y="934"/>
                </a:cubicBezTo>
                <a:cubicBezTo>
                  <a:pt x="476" y="933"/>
                  <a:pt x="457" y="933"/>
                  <a:pt x="438" y="934"/>
                </a:cubicBezTo>
                <a:cubicBezTo>
                  <a:pt x="409" y="934"/>
                  <a:pt x="379" y="933"/>
                  <a:pt x="349" y="933"/>
                </a:cubicBezTo>
                <a:cubicBezTo>
                  <a:pt x="349" y="933"/>
                  <a:pt x="349" y="933"/>
                  <a:pt x="349" y="933"/>
                </a:cubicBezTo>
                <a:cubicBezTo>
                  <a:pt x="349" y="933"/>
                  <a:pt x="349" y="933"/>
                  <a:pt x="349" y="933"/>
                </a:cubicBezTo>
                <a:cubicBezTo>
                  <a:pt x="322" y="933"/>
                  <a:pt x="294" y="931"/>
                  <a:pt x="267" y="932"/>
                </a:cubicBezTo>
                <a:cubicBezTo>
                  <a:pt x="234" y="932"/>
                  <a:pt x="201" y="932"/>
                  <a:pt x="169" y="932"/>
                </a:cubicBezTo>
                <a:cubicBezTo>
                  <a:pt x="155" y="932"/>
                  <a:pt x="142" y="931"/>
                  <a:pt x="128" y="932"/>
                </a:cubicBezTo>
                <a:cubicBezTo>
                  <a:pt x="115" y="933"/>
                  <a:pt x="101" y="934"/>
                  <a:pt x="87" y="934"/>
                </a:cubicBezTo>
                <a:cubicBezTo>
                  <a:pt x="72" y="934"/>
                  <a:pt x="57" y="936"/>
                  <a:pt x="41" y="935"/>
                </a:cubicBezTo>
                <a:cubicBezTo>
                  <a:pt x="33" y="935"/>
                  <a:pt x="25" y="935"/>
                  <a:pt x="18" y="932"/>
                </a:cubicBezTo>
                <a:cubicBezTo>
                  <a:pt x="11" y="930"/>
                  <a:pt x="10" y="924"/>
                  <a:pt x="9" y="918"/>
                </a:cubicBezTo>
                <a:cubicBezTo>
                  <a:pt x="9" y="918"/>
                  <a:pt x="10" y="917"/>
                  <a:pt x="10" y="916"/>
                </a:cubicBezTo>
                <a:cubicBezTo>
                  <a:pt x="9" y="915"/>
                  <a:pt x="9" y="913"/>
                  <a:pt x="8" y="912"/>
                </a:cubicBezTo>
                <a:cubicBezTo>
                  <a:pt x="8" y="911"/>
                  <a:pt x="8" y="911"/>
                  <a:pt x="8" y="910"/>
                </a:cubicBezTo>
                <a:cubicBezTo>
                  <a:pt x="8" y="910"/>
                  <a:pt x="8" y="910"/>
                  <a:pt x="8" y="909"/>
                </a:cubicBezTo>
                <a:cubicBezTo>
                  <a:pt x="7" y="904"/>
                  <a:pt x="7" y="899"/>
                  <a:pt x="7" y="894"/>
                </a:cubicBezTo>
                <a:cubicBezTo>
                  <a:pt x="5" y="882"/>
                  <a:pt x="5" y="870"/>
                  <a:pt x="6" y="859"/>
                </a:cubicBezTo>
                <a:cubicBezTo>
                  <a:pt x="7" y="845"/>
                  <a:pt x="8" y="832"/>
                  <a:pt x="8" y="819"/>
                </a:cubicBezTo>
                <a:cubicBezTo>
                  <a:pt x="8" y="805"/>
                  <a:pt x="7" y="791"/>
                  <a:pt x="8" y="776"/>
                </a:cubicBezTo>
                <a:cubicBezTo>
                  <a:pt x="10" y="748"/>
                  <a:pt x="7" y="719"/>
                  <a:pt x="7" y="691"/>
                </a:cubicBezTo>
                <a:cubicBezTo>
                  <a:pt x="7" y="680"/>
                  <a:pt x="5" y="670"/>
                  <a:pt x="5" y="660"/>
                </a:cubicBezTo>
                <a:cubicBezTo>
                  <a:pt x="5" y="653"/>
                  <a:pt x="5" y="646"/>
                  <a:pt x="5" y="639"/>
                </a:cubicBezTo>
                <a:cubicBezTo>
                  <a:pt x="6" y="639"/>
                  <a:pt x="6" y="638"/>
                  <a:pt x="6" y="637"/>
                </a:cubicBezTo>
                <a:cubicBezTo>
                  <a:pt x="6" y="631"/>
                  <a:pt x="6" y="625"/>
                  <a:pt x="6" y="619"/>
                </a:cubicBezTo>
                <a:cubicBezTo>
                  <a:pt x="6" y="618"/>
                  <a:pt x="6" y="616"/>
                  <a:pt x="6" y="615"/>
                </a:cubicBezTo>
                <a:cubicBezTo>
                  <a:pt x="6" y="614"/>
                  <a:pt x="6" y="613"/>
                  <a:pt x="6" y="613"/>
                </a:cubicBezTo>
                <a:cubicBezTo>
                  <a:pt x="5" y="592"/>
                  <a:pt x="5" y="572"/>
                  <a:pt x="5" y="552"/>
                </a:cubicBezTo>
                <a:cubicBezTo>
                  <a:pt x="7" y="524"/>
                  <a:pt x="7" y="496"/>
                  <a:pt x="7" y="469"/>
                </a:cubicBezTo>
                <a:cubicBezTo>
                  <a:pt x="7" y="424"/>
                  <a:pt x="7" y="424"/>
                  <a:pt x="7" y="424"/>
                </a:cubicBezTo>
                <a:cubicBezTo>
                  <a:pt x="7" y="411"/>
                  <a:pt x="9" y="397"/>
                  <a:pt x="8" y="385"/>
                </a:cubicBezTo>
                <a:cubicBezTo>
                  <a:pt x="8" y="362"/>
                  <a:pt x="7" y="340"/>
                  <a:pt x="7" y="318"/>
                </a:cubicBezTo>
                <a:cubicBezTo>
                  <a:pt x="8" y="317"/>
                  <a:pt x="8" y="317"/>
                  <a:pt x="8" y="316"/>
                </a:cubicBezTo>
                <a:cubicBezTo>
                  <a:pt x="8" y="310"/>
                  <a:pt x="8" y="305"/>
                  <a:pt x="8" y="299"/>
                </a:cubicBezTo>
                <a:cubicBezTo>
                  <a:pt x="8" y="295"/>
                  <a:pt x="9" y="288"/>
                  <a:pt x="8" y="284"/>
                </a:cubicBezTo>
                <a:cubicBezTo>
                  <a:pt x="7" y="281"/>
                  <a:pt x="7" y="276"/>
                  <a:pt x="7" y="272"/>
                </a:cubicBezTo>
                <a:cubicBezTo>
                  <a:pt x="8" y="266"/>
                  <a:pt x="6" y="259"/>
                  <a:pt x="6" y="252"/>
                </a:cubicBezTo>
                <a:cubicBezTo>
                  <a:pt x="5" y="229"/>
                  <a:pt x="8" y="207"/>
                  <a:pt x="8" y="18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9" name="Freeform 107"/>
          <p:cNvSpPr>
            <a:spLocks noEditPoints="1"/>
          </p:cNvSpPr>
          <p:nvPr/>
        </p:nvSpPr>
        <p:spPr bwMode="auto">
          <a:xfrm>
            <a:off x="6292609" y="910730"/>
            <a:ext cx="7460240" cy="5077906"/>
          </a:xfrm>
          <a:custGeom>
            <a:avLst/>
            <a:gdLst>
              <a:gd name="T0" fmla="*/ 2044 w 2195"/>
              <a:gd name="T1" fmla="*/ 1241 h 1493"/>
              <a:gd name="T2" fmla="*/ 1979 w 2195"/>
              <a:gd name="T3" fmla="*/ 1062 h 1493"/>
              <a:gd name="T4" fmla="*/ 1979 w 2195"/>
              <a:gd name="T5" fmla="*/ 738 h 1493"/>
              <a:gd name="T6" fmla="*/ 1981 w 2195"/>
              <a:gd name="T7" fmla="*/ 366 h 1493"/>
              <a:gd name="T8" fmla="*/ 1984 w 2195"/>
              <a:gd name="T9" fmla="*/ 67 h 1493"/>
              <a:gd name="T10" fmla="*/ 1586 w 2195"/>
              <a:gd name="T11" fmla="*/ 4 h 1493"/>
              <a:gd name="T12" fmla="*/ 1039 w 2195"/>
              <a:gd name="T13" fmla="*/ 0 h 1493"/>
              <a:gd name="T14" fmla="*/ 726 w 2195"/>
              <a:gd name="T15" fmla="*/ 4 h 1493"/>
              <a:gd name="T16" fmla="*/ 312 w 2195"/>
              <a:gd name="T17" fmla="*/ 5 h 1493"/>
              <a:gd name="T18" fmla="*/ 210 w 2195"/>
              <a:gd name="T19" fmla="*/ 476 h 1493"/>
              <a:gd name="T20" fmla="*/ 216 w 2195"/>
              <a:gd name="T21" fmla="*/ 713 h 1493"/>
              <a:gd name="T22" fmla="*/ 210 w 2195"/>
              <a:gd name="T23" fmla="*/ 960 h 1493"/>
              <a:gd name="T24" fmla="*/ 229 w 2195"/>
              <a:gd name="T25" fmla="*/ 1150 h 1493"/>
              <a:gd name="T26" fmla="*/ 199 w 2195"/>
              <a:gd name="T27" fmla="*/ 1184 h 1493"/>
              <a:gd name="T28" fmla="*/ 4 w 2195"/>
              <a:gd name="T29" fmla="*/ 1462 h 1493"/>
              <a:gd name="T30" fmla="*/ 296 w 2195"/>
              <a:gd name="T31" fmla="*/ 1490 h 1493"/>
              <a:gd name="T32" fmla="*/ 651 w 2195"/>
              <a:gd name="T33" fmla="*/ 1491 h 1493"/>
              <a:gd name="T34" fmla="*/ 1346 w 2195"/>
              <a:gd name="T35" fmla="*/ 1490 h 1493"/>
              <a:gd name="T36" fmla="*/ 1716 w 2195"/>
              <a:gd name="T37" fmla="*/ 1490 h 1493"/>
              <a:gd name="T38" fmla="*/ 262 w 2195"/>
              <a:gd name="T39" fmla="*/ 1124 h 1493"/>
              <a:gd name="T40" fmla="*/ 220 w 2195"/>
              <a:gd name="T41" fmla="*/ 716 h 1493"/>
              <a:gd name="T42" fmla="*/ 218 w 2195"/>
              <a:gd name="T43" fmla="*/ 80 h 1493"/>
              <a:gd name="T44" fmla="*/ 573 w 2195"/>
              <a:gd name="T45" fmla="*/ 7 h 1493"/>
              <a:gd name="T46" fmla="*/ 882 w 2195"/>
              <a:gd name="T47" fmla="*/ 6 h 1493"/>
              <a:gd name="T48" fmla="*/ 1385 w 2195"/>
              <a:gd name="T49" fmla="*/ 7 h 1493"/>
              <a:gd name="T50" fmla="*/ 1812 w 2195"/>
              <a:gd name="T51" fmla="*/ 9 h 1493"/>
              <a:gd name="T52" fmla="*/ 1977 w 2195"/>
              <a:gd name="T53" fmla="*/ 127 h 1493"/>
              <a:gd name="T54" fmla="*/ 1976 w 2195"/>
              <a:gd name="T55" fmla="*/ 364 h 1493"/>
              <a:gd name="T56" fmla="*/ 1975 w 2195"/>
              <a:gd name="T57" fmla="*/ 736 h 1493"/>
              <a:gd name="T58" fmla="*/ 1938 w 2195"/>
              <a:gd name="T59" fmla="*/ 1122 h 1493"/>
              <a:gd name="T60" fmla="*/ 1710 w 2195"/>
              <a:gd name="T61" fmla="*/ 1121 h 1493"/>
              <a:gd name="T62" fmla="*/ 1380 w 2195"/>
              <a:gd name="T63" fmla="*/ 1120 h 1493"/>
              <a:gd name="T64" fmla="*/ 1092 w 2195"/>
              <a:gd name="T65" fmla="*/ 1118 h 1493"/>
              <a:gd name="T66" fmla="*/ 723 w 2195"/>
              <a:gd name="T67" fmla="*/ 1116 h 1493"/>
              <a:gd name="T68" fmla="*/ 320 w 2195"/>
              <a:gd name="T69" fmla="*/ 1118 h 1493"/>
              <a:gd name="T70" fmla="*/ 203 w 2195"/>
              <a:gd name="T71" fmla="*/ 1185 h 1493"/>
              <a:gd name="T72" fmla="*/ 250 w 2195"/>
              <a:gd name="T73" fmla="*/ 1135 h 1493"/>
              <a:gd name="T74" fmla="*/ 654 w 2195"/>
              <a:gd name="T75" fmla="*/ 1121 h 1493"/>
              <a:gd name="T76" fmla="*/ 1089 w 2195"/>
              <a:gd name="T77" fmla="*/ 1123 h 1493"/>
              <a:gd name="T78" fmla="*/ 1528 w 2195"/>
              <a:gd name="T79" fmla="*/ 1126 h 1493"/>
              <a:gd name="T80" fmla="*/ 1762 w 2195"/>
              <a:gd name="T81" fmla="*/ 1125 h 1493"/>
              <a:gd name="T82" fmla="*/ 1997 w 2195"/>
              <a:gd name="T83" fmla="*/ 1191 h 1493"/>
              <a:gd name="T84" fmla="*/ 2159 w 2195"/>
              <a:gd name="T85" fmla="*/ 1402 h 1493"/>
              <a:gd name="T86" fmla="*/ 2131 w 2195"/>
              <a:gd name="T87" fmla="*/ 1435 h 1493"/>
              <a:gd name="T88" fmla="*/ 1845 w 2195"/>
              <a:gd name="T89" fmla="*/ 1435 h 1493"/>
              <a:gd name="T90" fmla="*/ 1357 w 2195"/>
              <a:gd name="T91" fmla="*/ 1434 h 1493"/>
              <a:gd name="T92" fmla="*/ 1037 w 2195"/>
              <a:gd name="T93" fmla="*/ 1433 h 1493"/>
              <a:gd name="T94" fmla="*/ 555 w 2195"/>
              <a:gd name="T95" fmla="*/ 1431 h 1493"/>
              <a:gd name="T96" fmla="*/ 153 w 2195"/>
              <a:gd name="T97" fmla="*/ 1429 h 1493"/>
              <a:gd name="T98" fmla="*/ 21 w 2195"/>
              <a:gd name="T99" fmla="*/ 1435 h 1493"/>
              <a:gd name="T100" fmla="*/ 1814 w 2195"/>
              <a:gd name="T101" fmla="*/ 1484 h 1493"/>
              <a:gd name="T102" fmla="*/ 1367 w 2195"/>
              <a:gd name="T103" fmla="*/ 1486 h 1493"/>
              <a:gd name="T104" fmla="*/ 1035 w 2195"/>
              <a:gd name="T105" fmla="*/ 1486 h 1493"/>
              <a:gd name="T106" fmla="*/ 651 w 2195"/>
              <a:gd name="T107" fmla="*/ 1487 h 1493"/>
              <a:gd name="T108" fmla="*/ 224 w 2195"/>
              <a:gd name="T109" fmla="*/ 1484 h 1493"/>
              <a:gd name="T110" fmla="*/ 148 w 2195"/>
              <a:gd name="T111" fmla="*/ 1433 h 1493"/>
              <a:gd name="T112" fmla="*/ 796 w 2195"/>
              <a:gd name="T113" fmla="*/ 1436 h 1493"/>
              <a:gd name="T114" fmla="*/ 1252 w 2195"/>
              <a:gd name="T115" fmla="*/ 1439 h 1493"/>
              <a:gd name="T116" fmla="*/ 1527 w 2195"/>
              <a:gd name="T117" fmla="*/ 1440 h 1493"/>
              <a:gd name="T118" fmla="*/ 2028 w 2195"/>
              <a:gd name="T119" fmla="*/ 1439 h 1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95" h="1493">
                <a:moveTo>
                  <a:pt x="2191" y="1430"/>
                </a:moveTo>
                <a:cubicBezTo>
                  <a:pt x="2191" y="1430"/>
                  <a:pt x="2191" y="1430"/>
                  <a:pt x="2190" y="1430"/>
                </a:cubicBezTo>
                <a:cubicBezTo>
                  <a:pt x="2189" y="1427"/>
                  <a:pt x="2185" y="1425"/>
                  <a:pt x="2182" y="1422"/>
                </a:cubicBezTo>
                <a:cubicBezTo>
                  <a:pt x="2179" y="1418"/>
                  <a:pt x="2174" y="1414"/>
                  <a:pt x="2171" y="1410"/>
                </a:cubicBezTo>
                <a:cubicBezTo>
                  <a:pt x="2168" y="1406"/>
                  <a:pt x="2164" y="1404"/>
                  <a:pt x="2162" y="1399"/>
                </a:cubicBezTo>
                <a:cubicBezTo>
                  <a:pt x="2159" y="1394"/>
                  <a:pt x="2152" y="1387"/>
                  <a:pt x="2150" y="1384"/>
                </a:cubicBezTo>
                <a:cubicBezTo>
                  <a:pt x="2144" y="1374"/>
                  <a:pt x="2137" y="1365"/>
                  <a:pt x="2131" y="1356"/>
                </a:cubicBezTo>
                <a:cubicBezTo>
                  <a:pt x="2118" y="1338"/>
                  <a:pt x="2106" y="1320"/>
                  <a:pt x="2092" y="1303"/>
                </a:cubicBezTo>
                <a:cubicBezTo>
                  <a:pt x="2075" y="1284"/>
                  <a:pt x="2059" y="1263"/>
                  <a:pt x="2044" y="1241"/>
                </a:cubicBezTo>
                <a:cubicBezTo>
                  <a:pt x="2031" y="1224"/>
                  <a:pt x="2017" y="1208"/>
                  <a:pt x="2003" y="1192"/>
                </a:cubicBezTo>
                <a:cubicBezTo>
                  <a:pt x="2002" y="1191"/>
                  <a:pt x="2002" y="1190"/>
                  <a:pt x="2001" y="1190"/>
                </a:cubicBezTo>
                <a:cubicBezTo>
                  <a:pt x="2001" y="1189"/>
                  <a:pt x="2000" y="1189"/>
                  <a:pt x="2000" y="1188"/>
                </a:cubicBezTo>
                <a:cubicBezTo>
                  <a:pt x="2000" y="1188"/>
                  <a:pt x="1999" y="1188"/>
                  <a:pt x="1999" y="1188"/>
                </a:cubicBezTo>
                <a:cubicBezTo>
                  <a:pt x="1995" y="1183"/>
                  <a:pt x="1991" y="1177"/>
                  <a:pt x="1987" y="1172"/>
                </a:cubicBezTo>
                <a:cubicBezTo>
                  <a:pt x="1978" y="1162"/>
                  <a:pt x="1969" y="1152"/>
                  <a:pt x="1961" y="1141"/>
                </a:cubicBezTo>
                <a:cubicBezTo>
                  <a:pt x="1956" y="1136"/>
                  <a:pt x="1951" y="1128"/>
                  <a:pt x="1944" y="1124"/>
                </a:cubicBezTo>
                <a:cubicBezTo>
                  <a:pt x="1959" y="1120"/>
                  <a:pt x="1970" y="1114"/>
                  <a:pt x="1975" y="1097"/>
                </a:cubicBezTo>
                <a:cubicBezTo>
                  <a:pt x="1978" y="1086"/>
                  <a:pt x="1978" y="1074"/>
                  <a:pt x="1979" y="1062"/>
                </a:cubicBezTo>
                <a:cubicBezTo>
                  <a:pt x="1980" y="1054"/>
                  <a:pt x="1982" y="1045"/>
                  <a:pt x="1982" y="1037"/>
                </a:cubicBezTo>
                <a:cubicBezTo>
                  <a:pt x="1982" y="1036"/>
                  <a:pt x="1982" y="1036"/>
                  <a:pt x="1982" y="1036"/>
                </a:cubicBezTo>
                <a:cubicBezTo>
                  <a:pt x="1982" y="1011"/>
                  <a:pt x="1983" y="986"/>
                  <a:pt x="1980" y="961"/>
                </a:cubicBezTo>
                <a:cubicBezTo>
                  <a:pt x="1978" y="940"/>
                  <a:pt x="1981" y="917"/>
                  <a:pt x="1981" y="895"/>
                </a:cubicBezTo>
                <a:cubicBezTo>
                  <a:pt x="1982" y="895"/>
                  <a:pt x="1982" y="895"/>
                  <a:pt x="1982" y="894"/>
                </a:cubicBezTo>
                <a:cubicBezTo>
                  <a:pt x="1982" y="880"/>
                  <a:pt x="1982" y="867"/>
                  <a:pt x="1981" y="853"/>
                </a:cubicBezTo>
                <a:cubicBezTo>
                  <a:pt x="1980" y="842"/>
                  <a:pt x="1978" y="830"/>
                  <a:pt x="1979" y="818"/>
                </a:cubicBezTo>
                <a:cubicBezTo>
                  <a:pt x="1979" y="805"/>
                  <a:pt x="1979" y="791"/>
                  <a:pt x="1979" y="777"/>
                </a:cubicBezTo>
                <a:cubicBezTo>
                  <a:pt x="1979" y="764"/>
                  <a:pt x="1979" y="751"/>
                  <a:pt x="1979" y="738"/>
                </a:cubicBezTo>
                <a:cubicBezTo>
                  <a:pt x="1980" y="737"/>
                  <a:pt x="1980" y="737"/>
                  <a:pt x="1980" y="737"/>
                </a:cubicBezTo>
                <a:cubicBezTo>
                  <a:pt x="1981" y="715"/>
                  <a:pt x="1981" y="693"/>
                  <a:pt x="1982" y="671"/>
                </a:cubicBezTo>
                <a:cubicBezTo>
                  <a:pt x="1982" y="662"/>
                  <a:pt x="1982" y="652"/>
                  <a:pt x="1982" y="642"/>
                </a:cubicBezTo>
                <a:cubicBezTo>
                  <a:pt x="1983" y="631"/>
                  <a:pt x="1981" y="619"/>
                  <a:pt x="1982" y="607"/>
                </a:cubicBezTo>
                <a:cubicBezTo>
                  <a:pt x="1982" y="607"/>
                  <a:pt x="1982" y="606"/>
                  <a:pt x="1982" y="606"/>
                </a:cubicBezTo>
                <a:cubicBezTo>
                  <a:pt x="1982" y="562"/>
                  <a:pt x="1980" y="517"/>
                  <a:pt x="1980" y="473"/>
                </a:cubicBezTo>
                <a:cubicBezTo>
                  <a:pt x="1980" y="473"/>
                  <a:pt x="1980" y="473"/>
                  <a:pt x="1980" y="472"/>
                </a:cubicBezTo>
                <a:cubicBezTo>
                  <a:pt x="1979" y="452"/>
                  <a:pt x="1980" y="431"/>
                  <a:pt x="1980" y="410"/>
                </a:cubicBezTo>
                <a:cubicBezTo>
                  <a:pt x="1980" y="396"/>
                  <a:pt x="1981" y="381"/>
                  <a:pt x="1981" y="366"/>
                </a:cubicBezTo>
                <a:cubicBezTo>
                  <a:pt x="1981" y="366"/>
                  <a:pt x="1981" y="365"/>
                  <a:pt x="1981" y="365"/>
                </a:cubicBezTo>
                <a:cubicBezTo>
                  <a:pt x="1981" y="347"/>
                  <a:pt x="1982" y="328"/>
                  <a:pt x="1981" y="310"/>
                </a:cubicBezTo>
                <a:cubicBezTo>
                  <a:pt x="1981" y="301"/>
                  <a:pt x="1980" y="293"/>
                  <a:pt x="1980" y="284"/>
                </a:cubicBezTo>
                <a:cubicBezTo>
                  <a:pt x="1980" y="276"/>
                  <a:pt x="1982" y="268"/>
                  <a:pt x="1981" y="260"/>
                </a:cubicBezTo>
                <a:cubicBezTo>
                  <a:pt x="1981" y="238"/>
                  <a:pt x="1980" y="216"/>
                  <a:pt x="1979" y="194"/>
                </a:cubicBezTo>
                <a:cubicBezTo>
                  <a:pt x="1978" y="183"/>
                  <a:pt x="1979" y="172"/>
                  <a:pt x="1979" y="161"/>
                </a:cubicBezTo>
                <a:cubicBezTo>
                  <a:pt x="1979" y="150"/>
                  <a:pt x="1979" y="138"/>
                  <a:pt x="1981" y="127"/>
                </a:cubicBezTo>
                <a:cubicBezTo>
                  <a:pt x="1982" y="127"/>
                  <a:pt x="1982" y="126"/>
                  <a:pt x="1981" y="126"/>
                </a:cubicBezTo>
                <a:cubicBezTo>
                  <a:pt x="1985" y="106"/>
                  <a:pt x="1985" y="86"/>
                  <a:pt x="1984" y="67"/>
                </a:cubicBezTo>
                <a:cubicBezTo>
                  <a:pt x="1983" y="53"/>
                  <a:pt x="1983" y="42"/>
                  <a:pt x="1978" y="30"/>
                </a:cubicBezTo>
                <a:cubicBezTo>
                  <a:pt x="1974" y="20"/>
                  <a:pt x="1965" y="15"/>
                  <a:pt x="1955" y="11"/>
                </a:cubicBezTo>
                <a:cubicBezTo>
                  <a:pt x="1932" y="2"/>
                  <a:pt x="1906" y="2"/>
                  <a:pt x="1883" y="3"/>
                </a:cubicBezTo>
                <a:cubicBezTo>
                  <a:pt x="1859" y="3"/>
                  <a:pt x="1836" y="5"/>
                  <a:pt x="1812" y="5"/>
                </a:cubicBezTo>
                <a:cubicBezTo>
                  <a:pt x="1774" y="4"/>
                  <a:pt x="1736" y="4"/>
                  <a:pt x="1698" y="4"/>
                </a:cubicBezTo>
                <a:cubicBezTo>
                  <a:pt x="1678" y="4"/>
                  <a:pt x="1658" y="3"/>
                  <a:pt x="1639" y="3"/>
                </a:cubicBezTo>
                <a:cubicBezTo>
                  <a:pt x="1628" y="4"/>
                  <a:pt x="1618" y="3"/>
                  <a:pt x="1607" y="4"/>
                </a:cubicBezTo>
                <a:cubicBezTo>
                  <a:pt x="1601" y="4"/>
                  <a:pt x="1594" y="4"/>
                  <a:pt x="1587" y="4"/>
                </a:cubicBezTo>
                <a:cubicBezTo>
                  <a:pt x="1587" y="4"/>
                  <a:pt x="1586" y="4"/>
                  <a:pt x="1586" y="4"/>
                </a:cubicBezTo>
                <a:cubicBezTo>
                  <a:pt x="1553" y="4"/>
                  <a:pt x="1519" y="5"/>
                  <a:pt x="1486" y="3"/>
                </a:cubicBezTo>
                <a:cubicBezTo>
                  <a:pt x="1468" y="2"/>
                  <a:pt x="1450" y="4"/>
                  <a:pt x="1432" y="4"/>
                </a:cubicBezTo>
                <a:cubicBezTo>
                  <a:pt x="1423" y="4"/>
                  <a:pt x="1414" y="2"/>
                  <a:pt x="1404" y="2"/>
                </a:cubicBezTo>
                <a:cubicBezTo>
                  <a:pt x="1397" y="2"/>
                  <a:pt x="1390" y="3"/>
                  <a:pt x="1383" y="3"/>
                </a:cubicBezTo>
                <a:cubicBezTo>
                  <a:pt x="1382" y="3"/>
                  <a:pt x="1382" y="3"/>
                  <a:pt x="1382" y="3"/>
                </a:cubicBezTo>
                <a:cubicBezTo>
                  <a:pt x="1309" y="1"/>
                  <a:pt x="1236" y="5"/>
                  <a:pt x="1163" y="5"/>
                </a:cubicBezTo>
                <a:cubicBezTo>
                  <a:pt x="1163" y="5"/>
                  <a:pt x="1163" y="5"/>
                  <a:pt x="1163" y="5"/>
                </a:cubicBezTo>
                <a:cubicBezTo>
                  <a:pt x="1136" y="6"/>
                  <a:pt x="1110" y="3"/>
                  <a:pt x="1083" y="3"/>
                </a:cubicBezTo>
                <a:cubicBezTo>
                  <a:pt x="1068" y="3"/>
                  <a:pt x="1053" y="2"/>
                  <a:pt x="1039" y="0"/>
                </a:cubicBezTo>
                <a:cubicBezTo>
                  <a:pt x="1031" y="0"/>
                  <a:pt x="1022" y="0"/>
                  <a:pt x="1014" y="1"/>
                </a:cubicBezTo>
                <a:cubicBezTo>
                  <a:pt x="1008" y="1"/>
                  <a:pt x="1001" y="0"/>
                  <a:pt x="995" y="2"/>
                </a:cubicBezTo>
                <a:cubicBezTo>
                  <a:pt x="976" y="2"/>
                  <a:pt x="957" y="1"/>
                  <a:pt x="938" y="1"/>
                </a:cubicBezTo>
                <a:cubicBezTo>
                  <a:pt x="920" y="2"/>
                  <a:pt x="900" y="3"/>
                  <a:pt x="882" y="2"/>
                </a:cubicBezTo>
                <a:cubicBezTo>
                  <a:pt x="862" y="0"/>
                  <a:pt x="842" y="2"/>
                  <a:pt x="822" y="3"/>
                </a:cubicBezTo>
                <a:cubicBezTo>
                  <a:pt x="814" y="3"/>
                  <a:pt x="806" y="4"/>
                  <a:pt x="798" y="4"/>
                </a:cubicBezTo>
                <a:cubicBezTo>
                  <a:pt x="790" y="4"/>
                  <a:pt x="780" y="6"/>
                  <a:pt x="771" y="5"/>
                </a:cubicBezTo>
                <a:cubicBezTo>
                  <a:pt x="771" y="5"/>
                  <a:pt x="770" y="5"/>
                  <a:pt x="770" y="5"/>
                </a:cubicBezTo>
                <a:cubicBezTo>
                  <a:pt x="755" y="5"/>
                  <a:pt x="740" y="5"/>
                  <a:pt x="726" y="4"/>
                </a:cubicBezTo>
                <a:cubicBezTo>
                  <a:pt x="710" y="3"/>
                  <a:pt x="693" y="4"/>
                  <a:pt x="677" y="4"/>
                </a:cubicBezTo>
                <a:cubicBezTo>
                  <a:pt x="643" y="2"/>
                  <a:pt x="608" y="0"/>
                  <a:pt x="574" y="3"/>
                </a:cubicBezTo>
                <a:cubicBezTo>
                  <a:pt x="573" y="3"/>
                  <a:pt x="573" y="3"/>
                  <a:pt x="573" y="3"/>
                </a:cubicBezTo>
                <a:cubicBezTo>
                  <a:pt x="573" y="3"/>
                  <a:pt x="573" y="3"/>
                  <a:pt x="573" y="3"/>
                </a:cubicBezTo>
                <a:cubicBezTo>
                  <a:pt x="547" y="5"/>
                  <a:pt x="520" y="5"/>
                  <a:pt x="493" y="5"/>
                </a:cubicBezTo>
                <a:cubicBezTo>
                  <a:pt x="468" y="5"/>
                  <a:pt x="443" y="4"/>
                  <a:pt x="418" y="6"/>
                </a:cubicBezTo>
                <a:cubicBezTo>
                  <a:pt x="418" y="6"/>
                  <a:pt x="417" y="6"/>
                  <a:pt x="417" y="6"/>
                </a:cubicBezTo>
                <a:cubicBezTo>
                  <a:pt x="399" y="7"/>
                  <a:pt x="381" y="8"/>
                  <a:pt x="363" y="7"/>
                </a:cubicBezTo>
                <a:cubicBezTo>
                  <a:pt x="346" y="5"/>
                  <a:pt x="329" y="5"/>
                  <a:pt x="312" y="5"/>
                </a:cubicBezTo>
                <a:cubicBezTo>
                  <a:pt x="296" y="5"/>
                  <a:pt x="279" y="3"/>
                  <a:pt x="263" y="4"/>
                </a:cubicBezTo>
                <a:cubicBezTo>
                  <a:pt x="250" y="5"/>
                  <a:pt x="230" y="10"/>
                  <a:pt x="224" y="24"/>
                </a:cubicBezTo>
                <a:cubicBezTo>
                  <a:pt x="224" y="24"/>
                  <a:pt x="224" y="24"/>
                  <a:pt x="224" y="24"/>
                </a:cubicBezTo>
                <a:cubicBezTo>
                  <a:pt x="214" y="39"/>
                  <a:pt x="215" y="56"/>
                  <a:pt x="214" y="73"/>
                </a:cubicBezTo>
                <a:cubicBezTo>
                  <a:pt x="214" y="91"/>
                  <a:pt x="215" y="109"/>
                  <a:pt x="215" y="127"/>
                </a:cubicBezTo>
                <a:cubicBezTo>
                  <a:pt x="215" y="127"/>
                  <a:pt x="215" y="127"/>
                  <a:pt x="215" y="127"/>
                </a:cubicBezTo>
                <a:cubicBezTo>
                  <a:pt x="215" y="187"/>
                  <a:pt x="216" y="247"/>
                  <a:pt x="214" y="306"/>
                </a:cubicBezTo>
                <a:cubicBezTo>
                  <a:pt x="212" y="363"/>
                  <a:pt x="211" y="419"/>
                  <a:pt x="210" y="476"/>
                </a:cubicBezTo>
                <a:cubicBezTo>
                  <a:pt x="210" y="476"/>
                  <a:pt x="210" y="476"/>
                  <a:pt x="210" y="476"/>
                </a:cubicBezTo>
                <a:cubicBezTo>
                  <a:pt x="210" y="476"/>
                  <a:pt x="210" y="476"/>
                  <a:pt x="210" y="477"/>
                </a:cubicBezTo>
                <a:cubicBezTo>
                  <a:pt x="210" y="477"/>
                  <a:pt x="210" y="477"/>
                  <a:pt x="210" y="477"/>
                </a:cubicBezTo>
                <a:cubicBezTo>
                  <a:pt x="210" y="478"/>
                  <a:pt x="210" y="478"/>
                  <a:pt x="210" y="478"/>
                </a:cubicBezTo>
                <a:cubicBezTo>
                  <a:pt x="210" y="484"/>
                  <a:pt x="210" y="491"/>
                  <a:pt x="211" y="498"/>
                </a:cubicBezTo>
                <a:cubicBezTo>
                  <a:pt x="213" y="510"/>
                  <a:pt x="211" y="522"/>
                  <a:pt x="211" y="534"/>
                </a:cubicBezTo>
                <a:cubicBezTo>
                  <a:pt x="211" y="546"/>
                  <a:pt x="212" y="558"/>
                  <a:pt x="212" y="570"/>
                </a:cubicBezTo>
                <a:cubicBezTo>
                  <a:pt x="212" y="582"/>
                  <a:pt x="211" y="596"/>
                  <a:pt x="213" y="608"/>
                </a:cubicBezTo>
                <a:cubicBezTo>
                  <a:pt x="215" y="632"/>
                  <a:pt x="215" y="656"/>
                  <a:pt x="215" y="680"/>
                </a:cubicBezTo>
                <a:cubicBezTo>
                  <a:pt x="215" y="691"/>
                  <a:pt x="216" y="702"/>
                  <a:pt x="216" y="713"/>
                </a:cubicBezTo>
                <a:cubicBezTo>
                  <a:pt x="216" y="722"/>
                  <a:pt x="214" y="732"/>
                  <a:pt x="214" y="741"/>
                </a:cubicBezTo>
                <a:cubicBezTo>
                  <a:pt x="214" y="741"/>
                  <a:pt x="214" y="741"/>
                  <a:pt x="214" y="741"/>
                </a:cubicBezTo>
                <a:cubicBezTo>
                  <a:pt x="214" y="742"/>
                  <a:pt x="214" y="742"/>
                  <a:pt x="214" y="742"/>
                </a:cubicBezTo>
                <a:cubicBezTo>
                  <a:pt x="214" y="742"/>
                  <a:pt x="214" y="742"/>
                  <a:pt x="214" y="742"/>
                </a:cubicBezTo>
                <a:cubicBezTo>
                  <a:pt x="214" y="742"/>
                  <a:pt x="214" y="742"/>
                  <a:pt x="214" y="742"/>
                </a:cubicBezTo>
                <a:cubicBezTo>
                  <a:pt x="216" y="781"/>
                  <a:pt x="214" y="820"/>
                  <a:pt x="214" y="858"/>
                </a:cubicBezTo>
                <a:cubicBezTo>
                  <a:pt x="214" y="877"/>
                  <a:pt x="215" y="898"/>
                  <a:pt x="213" y="917"/>
                </a:cubicBezTo>
                <a:cubicBezTo>
                  <a:pt x="212" y="925"/>
                  <a:pt x="212" y="934"/>
                  <a:pt x="211" y="943"/>
                </a:cubicBezTo>
                <a:cubicBezTo>
                  <a:pt x="211" y="949"/>
                  <a:pt x="210" y="954"/>
                  <a:pt x="210" y="960"/>
                </a:cubicBezTo>
                <a:cubicBezTo>
                  <a:pt x="210" y="962"/>
                  <a:pt x="210" y="965"/>
                  <a:pt x="210" y="968"/>
                </a:cubicBezTo>
                <a:cubicBezTo>
                  <a:pt x="210" y="969"/>
                  <a:pt x="210" y="969"/>
                  <a:pt x="210" y="970"/>
                </a:cubicBezTo>
                <a:cubicBezTo>
                  <a:pt x="210" y="971"/>
                  <a:pt x="209" y="973"/>
                  <a:pt x="209" y="975"/>
                </a:cubicBezTo>
                <a:cubicBezTo>
                  <a:pt x="208" y="976"/>
                  <a:pt x="209" y="976"/>
                  <a:pt x="209" y="977"/>
                </a:cubicBezTo>
                <a:cubicBezTo>
                  <a:pt x="209" y="1007"/>
                  <a:pt x="209" y="1036"/>
                  <a:pt x="212" y="1067"/>
                </a:cubicBezTo>
                <a:cubicBezTo>
                  <a:pt x="214" y="1081"/>
                  <a:pt x="217" y="1096"/>
                  <a:pt x="225" y="1108"/>
                </a:cubicBezTo>
                <a:cubicBezTo>
                  <a:pt x="232" y="1117"/>
                  <a:pt x="244" y="1123"/>
                  <a:pt x="256" y="1126"/>
                </a:cubicBezTo>
                <a:cubicBezTo>
                  <a:pt x="252" y="1128"/>
                  <a:pt x="248" y="1131"/>
                  <a:pt x="245" y="1133"/>
                </a:cubicBezTo>
                <a:cubicBezTo>
                  <a:pt x="240" y="1138"/>
                  <a:pt x="234" y="1144"/>
                  <a:pt x="229" y="1150"/>
                </a:cubicBezTo>
                <a:cubicBezTo>
                  <a:pt x="226" y="1153"/>
                  <a:pt x="222" y="1157"/>
                  <a:pt x="219" y="1161"/>
                </a:cubicBezTo>
                <a:cubicBezTo>
                  <a:pt x="217" y="1164"/>
                  <a:pt x="215" y="1167"/>
                  <a:pt x="212" y="1170"/>
                </a:cubicBezTo>
                <a:cubicBezTo>
                  <a:pt x="210" y="1172"/>
                  <a:pt x="208" y="1174"/>
                  <a:pt x="206" y="1175"/>
                </a:cubicBezTo>
                <a:cubicBezTo>
                  <a:pt x="205" y="1177"/>
                  <a:pt x="204" y="1179"/>
                  <a:pt x="202" y="1180"/>
                </a:cubicBezTo>
                <a:cubicBezTo>
                  <a:pt x="202" y="1180"/>
                  <a:pt x="202" y="1181"/>
                  <a:pt x="201" y="1181"/>
                </a:cubicBezTo>
                <a:cubicBezTo>
                  <a:pt x="201" y="1181"/>
                  <a:pt x="201" y="1182"/>
                  <a:pt x="201" y="1182"/>
                </a:cubicBezTo>
                <a:cubicBezTo>
                  <a:pt x="200" y="1182"/>
                  <a:pt x="200" y="1182"/>
                  <a:pt x="200" y="1182"/>
                </a:cubicBezTo>
                <a:cubicBezTo>
                  <a:pt x="200" y="1182"/>
                  <a:pt x="200" y="1182"/>
                  <a:pt x="200" y="1183"/>
                </a:cubicBezTo>
                <a:cubicBezTo>
                  <a:pt x="200" y="1183"/>
                  <a:pt x="199" y="1183"/>
                  <a:pt x="199" y="1184"/>
                </a:cubicBezTo>
                <a:cubicBezTo>
                  <a:pt x="185" y="1200"/>
                  <a:pt x="172" y="1219"/>
                  <a:pt x="159" y="1237"/>
                </a:cubicBezTo>
                <a:cubicBezTo>
                  <a:pt x="143" y="1259"/>
                  <a:pt x="124" y="1279"/>
                  <a:pt x="107" y="1300"/>
                </a:cubicBezTo>
                <a:cubicBezTo>
                  <a:pt x="90" y="1322"/>
                  <a:pt x="71" y="1342"/>
                  <a:pt x="55" y="1365"/>
                </a:cubicBezTo>
                <a:cubicBezTo>
                  <a:pt x="47" y="1376"/>
                  <a:pt x="38" y="1386"/>
                  <a:pt x="29" y="1397"/>
                </a:cubicBezTo>
                <a:cubicBezTo>
                  <a:pt x="25" y="1402"/>
                  <a:pt x="21" y="1408"/>
                  <a:pt x="16" y="1413"/>
                </a:cubicBezTo>
                <a:cubicBezTo>
                  <a:pt x="13" y="1417"/>
                  <a:pt x="11" y="1424"/>
                  <a:pt x="6" y="1427"/>
                </a:cubicBezTo>
                <a:cubicBezTo>
                  <a:pt x="6" y="1428"/>
                  <a:pt x="5" y="1428"/>
                  <a:pt x="5" y="1429"/>
                </a:cubicBezTo>
                <a:cubicBezTo>
                  <a:pt x="4" y="1431"/>
                  <a:pt x="3" y="1433"/>
                  <a:pt x="3" y="1436"/>
                </a:cubicBezTo>
                <a:cubicBezTo>
                  <a:pt x="0" y="1444"/>
                  <a:pt x="2" y="1454"/>
                  <a:pt x="4" y="1462"/>
                </a:cubicBezTo>
                <a:cubicBezTo>
                  <a:pt x="7" y="1476"/>
                  <a:pt x="15" y="1483"/>
                  <a:pt x="28" y="1486"/>
                </a:cubicBezTo>
                <a:cubicBezTo>
                  <a:pt x="34" y="1488"/>
                  <a:pt x="40" y="1488"/>
                  <a:pt x="45" y="1488"/>
                </a:cubicBezTo>
                <a:cubicBezTo>
                  <a:pt x="52" y="1488"/>
                  <a:pt x="60" y="1490"/>
                  <a:pt x="68" y="1491"/>
                </a:cubicBezTo>
                <a:cubicBezTo>
                  <a:pt x="82" y="1492"/>
                  <a:pt x="98" y="1491"/>
                  <a:pt x="113" y="1490"/>
                </a:cubicBezTo>
                <a:cubicBezTo>
                  <a:pt x="129" y="1488"/>
                  <a:pt x="147" y="1489"/>
                  <a:pt x="163" y="1489"/>
                </a:cubicBezTo>
                <a:cubicBezTo>
                  <a:pt x="179" y="1489"/>
                  <a:pt x="194" y="1488"/>
                  <a:pt x="210" y="1488"/>
                </a:cubicBezTo>
                <a:cubicBezTo>
                  <a:pt x="239" y="1488"/>
                  <a:pt x="267" y="1490"/>
                  <a:pt x="296" y="1490"/>
                </a:cubicBezTo>
                <a:cubicBezTo>
                  <a:pt x="296" y="1490"/>
                  <a:pt x="296" y="1490"/>
                  <a:pt x="296" y="1490"/>
                </a:cubicBezTo>
                <a:cubicBezTo>
                  <a:pt x="296" y="1490"/>
                  <a:pt x="296" y="1490"/>
                  <a:pt x="296" y="1490"/>
                </a:cubicBezTo>
                <a:cubicBezTo>
                  <a:pt x="297" y="1490"/>
                  <a:pt x="297" y="1490"/>
                  <a:pt x="297" y="1489"/>
                </a:cubicBezTo>
                <a:cubicBezTo>
                  <a:pt x="324" y="1488"/>
                  <a:pt x="351" y="1488"/>
                  <a:pt x="378" y="1488"/>
                </a:cubicBezTo>
                <a:cubicBezTo>
                  <a:pt x="410" y="1488"/>
                  <a:pt x="442" y="1491"/>
                  <a:pt x="474" y="1491"/>
                </a:cubicBezTo>
                <a:cubicBezTo>
                  <a:pt x="503" y="1491"/>
                  <a:pt x="532" y="1489"/>
                  <a:pt x="562" y="1490"/>
                </a:cubicBezTo>
                <a:cubicBezTo>
                  <a:pt x="591" y="1490"/>
                  <a:pt x="621" y="1491"/>
                  <a:pt x="650" y="1491"/>
                </a:cubicBezTo>
                <a:cubicBezTo>
                  <a:pt x="650" y="1491"/>
                  <a:pt x="650" y="1491"/>
                  <a:pt x="650" y="1491"/>
                </a:cubicBezTo>
                <a:cubicBezTo>
                  <a:pt x="650" y="1491"/>
                  <a:pt x="650" y="1491"/>
                  <a:pt x="651" y="1491"/>
                </a:cubicBezTo>
                <a:cubicBezTo>
                  <a:pt x="651" y="1491"/>
                  <a:pt x="651" y="1491"/>
                  <a:pt x="651" y="1491"/>
                </a:cubicBezTo>
                <a:cubicBezTo>
                  <a:pt x="651" y="1491"/>
                  <a:pt x="651" y="1491"/>
                  <a:pt x="651" y="1491"/>
                </a:cubicBezTo>
                <a:cubicBezTo>
                  <a:pt x="676" y="1491"/>
                  <a:pt x="700" y="1490"/>
                  <a:pt x="724" y="1490"/>
                </a:cubicBezTo>
                <a:cubicBezTo>
                  <a:pt x="757" y="1489"/>
                  <a:pt x="790" y="1490"/>
                  <a:pt x="822" y="1490"/>
                </a:cubicBezTo>
                <a:cubicBezTo>
                  <a:pt x="887" y="1490"/>
                  <a:pt x="952" y="1490"/>
                  <a:pt x="1018" y="1490"/>
                </a:cubicBezTo>
                <a:cubicBezTo>
                  <a:pt x="1020" y="1490"/>
                  <a:pt x="1023" y="1490"/>
                  <a:pt x="1026" y="1490"/>
                </a:cubicBezTo>
                <a:cubicBezTo>
                  <a:pt x="1033" y="1490"/>
                  <a:pt x="1041" y="1490"/>
                  <a:pt x="1049" y="1490"/>
                </a:cubicBezTo>
                <a:cubicBezTo>
                  <a:pt x="1062" y="1490"/>
                  <a:pt x="1076" y="1489"/>
                  <a:pt x="1089" y="1489"/>
                </a:cubicBezTo>
                <a:cubicBezTo>
                  <a:pt x="1119" y="1489"/>
                  <a:pt x="1148" y="1491"/>
                  <a:pt x="1177" y="1491"/>
                </a:cubicBezTo>
                <a:cubicBezTo>
                  <a:pt x="1205" y="1491"/>
                  <a:pt x="1232" y="1491"/>
                  <a:pt x="1259" y="1491"/>
                </a:cubicBezTo>
                <a:cubicBezTo>
                  <a:pt x="1288" y="1492"/>
                  <a:pt x="1317" y="1493"/>
                  <a:pt x="1346" y="1490"/>
                </a:cubicBezTo>
                <a:cubicBezTo>
                  <a:pt x="1346" y="1490"/>
                  <a:pt x="1346" y="1490"/>
                  <a:pt x="1346" y="1490"/>
                </a:cubicBezTo>
                <a:cubicBezTo>
                  <a:pt x="1356" y="1492"/>
                  <a:pt x="1369" y="1491"/>
                  <a:pt x="1379" y="1490"/>
                </a:cubicBezTo>
                <a:cubicBezTo>
                  <a:pt x="1395" y="1490"/>
                  <a:pt x="1411" y="1489"/>
                  <a:pt x="1427" y="1490"/>
                </a:cubicBezTo>
                <a:cubicBezTo>
                  <a:pt x="1443" y="1490"/>
                  <a:pt x="1460" y="1490"/>
                  <a:pt x="1476" y="1490"/>
                </a:cubicBezTo>
                <a:cubicBezTo>
                  <a:pt x="1496" y="1490"/>
                  <a:pt x="1517" y="1490"/>
                  <a:pt x="1538" y="1489"/>
                </a:cubicBezTo>
                <a:cubicBezTo>
                  <a:pt x="1570" y="1489"/>
                  <a:pt x="1602" y="1490"/>
                  <a:pt x="1634" y="1491"/>
                </a:cubicBezTo>
                <a:cubicBezTo>
                  <a:pt x="1648" y="1492"/>
                  <a:pt x="1663" y="1491"/>
                  <a:pt x="1678" y="1492"/>
                </a:cubicBezTo>
                <a:cubicBezTo>
                  <a:pt x="1690" y="1492"/>
                  <a:pt x="1704" y="1492"/>
                  <a:pt x="1715" y="1490"/>
                </a:cubicBezTo>
                <a:cubicBezTo>
                  <a:pt x="1715" y="1490"/>
                  <a:pt x="1716" y="1490"/>
                  <a:pt x="1716" y="1490"/>
                </a:cubicBezTo>
                <a:cubicBezTo>
                  <a:pt x="1749" y="1485"/>
                  <a:pt x="1783" y="1488"/>
                  <a:pt x="1817" y="1488"/>
                </a:cubicBezTo>
                <a:cubicBezTo>
                  <a:pt x="1852" y="1488"/>
                  <a:pt x="1887" y="1489"/>
                  <a:pt x="1922" y="1488"/>
                </a:cubicBezTo>
                <a:cubicBezTo>
                  <a:pt x="1961" y="1486"/>
                  <a:pt x="2001" y="1490"/>
                  <a:pt x="2040" y="1490"/>
                </a:cubicBezTo>
                <a:cubicBezTo>
                  <a:pt x="2072" y="1490"/>
                  <a:pt x="2105" y="1487"/>
                  <a:pt x="2137" y="1487"/>
                </a:cubicBezTo>
                <a:cubicBezTo>
                  <a:pt x="2137" y="1487"/>
                  <a:pt x="2137" y="1487"/>
                  <a:pt x="2138" y="1487"/>
                </a:cubicBezTo>
                <a:cubicBezTo>
                  <a:pt x="2154" y="1486"/>
                  <a:pt x="2174" y="1483"/>
                  <a:pt x="2185" y="1470"/>
                </a:cubicBezTo>
                <a:cubicBezTo>
                  <a:pt x="2191" y="1463"/>
                  <a:pt x="2191" y="1452"/>
                  <a:pt x="2193" y="1444"/>
                </a:cubicBezTo>
                <a:cubicBezTo>
                  <a:pt x="2194" y="1440"/>
                  <a:pt x="2195" y="1432"/>
                  <a:pt x="2191" y="1430"/>
                </a:cubicBezTo>
                <a:close/>
                <a:moveTo>
                  <a:pt x="262" y="1124"/>
                </a:moveTo>
                <a:cubicBezTo>
                  <a:pt x="245" y="1120"/>
                  <a:pt x="231" y="1112"/>
                  <a:pt x="224" y="1096"/>
                </a:cubicBezTo>
                <a:cubicBezTo>
                  <a:pt x="217" y="1082"/>
                  <a:pt x="216" y="1065"/>
                  <a:pt x="214" y="1049"/>
                </a:cubicBezTo>
                <a:cubicBezTo>
                  <a:pt x="212" y="1023"/>
                  <a:pt x="213" y="998"/>
                  <a:pt x="214" y="972"/>
                </a:cubicBezTo>
                <a:cubicBezTo>
                  <a:pt x="215" y="966"/>
                  <a:pt x="214" y="958"/>
                  <a:pt x="214" y="953"/>
                </a:cubicBezTo>
                <a:cubicBezTo>
                  <a:pt x="215" y="942"/>
                  <a:pt x="216" y="931"/>
                  <a:pt x="217" y="921"/>
                </a:cubicBezTo>
                <a:cubicBezTo>
                  <a:pt x="219" y="902"/>
                  <a:pt x="217" y="883"/>
                  <a:pt x="218" y="865"/>
                </a:cubicBezTo>
                <a:cubicBezTo>
                  <a:pt x="219" y="844"/>
                  <a:pt x="219" y="824"/>
                  <a:pt x="219" y="803"/>
                </a:cubicBezTo>
                <a:cubicBezTo>
                  <a:pt x="219" y="783"/>
                  <a:pt x="219" y="762"/>
                  <a:pt x="218" y="742"/>
                </a:cubicBezTo>
                <a:cubicBezTo>
                  <a:pt x="218" y="733"/>
                  <a:pt x="219" y="724"/>
                  <a:pt x="220" y="716"/>
                </a:cubicBezTo>
                <a:cubicBezTo>
                  <a:pt x="221" y="705"/>
                  <a:pt x="219" y="694"/>
                  <a:pt x="219" y="683"/>
                </a:cubicBezTo>
                <a:cubicBezTo>
                  <a:pt x="218" y="659"/>
                  <a:pt x="219" y="635"/>
                  <a:pt x="217" y="611"/>
                </a:cubicBezTo>
                <a:cubicBezTo>
                  <a:pt x="215" y="587"/>
                  <a:pt x="216" y="562"/>
                  <a:pt x="216" y="538"/>
                </a:cubicBezTo>
                <a:cubicBezTo>
                  <a:pt x="216" y="525"/>
                  <a:pt x="216" y="513"/>
                  <a:pt x="216" y="500"/>
                </a:cubicBezTo>
                <a:cubicBezTo>
                  <a:pt x="216" y="492"/>
                  <a:pt x="214" y="484"/>
                  <a:pt x="214" y="476"/>
                </a:cubicBezTo>
                <a:cubicBezTo>
                  <a:pt x="215" y="420"/>
                  <a:pt x="216" y="363"/>
                  <a:pt x="218" y="306"/>
                </a:cubicBezTo>
                <a:cubicBezTo>
                  <a:pt x="221" y="247"/>
                  <a:pt x="219" y="187"/>
                  <a:pt x="219" y="127"/>
                </a:cubicBezTo>
                <a:cubicBezTo>
                  <a:pt x="219" y="127"/>
                  <a:pt x="219" y="127"/>
                  <a:pt x="219" y="127"/>
                </a:cubicBezTo>
                <a:cubicBezTo>
                  <a:pt x="219" y="111"/>
                  <a:pt x="218" y="96"/>
                  <a:pt x="218" y="80"/>
                </a:cubicBezTo>
                <a:cubicBezTo>
                  <a:pt x="218" y="63"/>
                  <a:pt x="217" y="43"/>
                  <a:pt x="226" y="27"/>
                </a:cubicBezTo>
                <a:cubicBezTo>
                  <a:pt x="227" y="27"/>
                  <a:pt x="227" y="27"/>
                  <a:pt x="227" y="27"/>
                </a:cubicBezTo>
                <a:cubicBezTo>
                  <a:pt x="234" y="11"/>
                  <a:pt x="257" y="8"/>
                  <a:pt x="272" y="8"/>
                </a:cubicBezTo>
                <a:cubicBezTo>
                  <a:pt x="288" y="8"/>
                  <a:pt x="305" y="9"/>
                  <a:pt x="322" y="9"/>
                </a:cubicBezTo>
                <a:cubicBezTo>
                  <a:pt x="336" y="9"/>
                  <a:pt x="351" y="10"/>
                  <a:pt x="366" y="11"/>
                </a:cubicBezTo>
                <a:cubicBezTo>
                  <a:pt x="382" y="12"/>
                  <a:pt x="398" y="11"/>
                  <a:pt x="413" y="10"/>
                </a:cubicBezTo>
                <a:cubicBezTo>
                  <a:pt x="414" y="10"/>
                  <a:pt x="414" y="11"/>
                  <a:pt x="415" y="11"/>
                </a:cubicBezTo>
                <a:cubicBezTo>
                  <a:pt x="441" y="8"/>
                  <a:pt x="467" y="10"/>
                  <a:pt x="493" y="10"/>
                </a:cubicBezTo>
                <a:cubicBezTo>
                  <a:pt x="520" y="9"/>
                  <a:pt x="547" y="9"/>
                  <a:pt x="573" y="7"/>
                </a:cubicBezTo>
                <a:cubicBezTo>
                  <a:pt x="573" y="7"/>
                  <a:pt x="573" y="7"/>
                  <a:pt x="573" y="7"/>
                </a:cubicBezTo>
                <a:cubicBezTo>
                  <a:pt x="573" y="7"/>
                  <a:pt x="573" y="7"/>
                  <a:pt x="574" y="7"/>
                </a:cubicBezTo>
                <a:cubicBezTo>
                  <a:pt x="607" y="5"/>
                  <a:pt x="641" y="6"/>
                  <a:pt x="674" y="8"/>
                </a:cubicBezTo>
                <a:cubicBezTo>
                  <a:pt x="690" y="9"/>
                  <a:pt x="706" y="8"/>
                  <a:pt x="722" y="8"/>
                </a:cubicBezTo>
                <a:cubicBezTo>
                  <a:pt x="738" y="9"/>
                  <a:pt x="755" y="9"/>
                  <a:pt x="772" y="9"/>
                </a:cubicBezTo>
                <a:cubicBezTo>
                  <a:pt x="772" y="9"/>
                  <a:pt x="772" y="9"/>
                  <a:pt x="772" y="9"/>
                </a:cubicBezTo>
                <a:cubicBezTo>
                  <a:pt x="780" y="10"/>
                  <a:pt x="789" y="8"/>
                  <a:pt x="796" y="8"/>
                </a:cubicBezTo>
                <a:cubicBezTo>
                  <a:pt x="803" y="8"/>
                  <a:pt x="811" y="7"/>
                  <a:pt x="819" y="7"/>
                </a:cubicBezTo>
                <a:cubicBezTo>
                  <a:pt x="840" y="6"/>
                  <a:pt x="861" y="6"/>
                  <a:pt x="882" y="6"/>
                </a:cubicBezTo>
                <a:cubicBezTo>
                  <a:pt x="899" y="6"/>
                  <a:pt x="917" y="6"/>
                  <a:pt x="935" y="6"/>
                </a:cubicBezTo>
                <a:cubicBezTo>
                  <a:pt x="955" y="5"/>
                  <a:pt x="975" y="7"/>
                  <a:pt x="994" y="6"/>
                </a:cubicBezTo>
                <a:cubicBezTo>
                  <a:pt x="995" y="6"/>
                  <a:pt x="995" y="6"/>
                  <a:pt x="995" y="6"/>
                </a:cubicBezTo>
                <a:cubicBezTo>
                  <a:pt x="1001" y="4"/>
                  <a:pt x="1010" y="5"/>
                  <a:pt x="1016" y="5"/>
                </a:cubicBezTo>
                <a:cubicBezTo>
                  <a:pt x="1024" y="4"/>
                  <a:pt x="1033" y="4"/>
                  <a:pt x="1041" y="5"/>
                </a:cubicBezTo>
                <a:cubicBezTo>
                  <a:pt x="1055" y="6"/>
                  <a:pt x="1069" y="7"/>
                  <a:pt x="1083" y="7"/>
                </a:cubicBezTo>
                <a:cubicBezTo>
                  <a:pt x="1110" y="7"/>
                  <a:pt x="1137" y="10"/>
                  <a:pt x="1164" y="9"/>
                </a:cubicBezTo>
                <a:cubicBezTo>
                  <a:pt x="1164" y="9"/>
                  <a:pt x="1164" y="9"/>
                  <a:pt x="1164" y="9"/>
                </a:cubicBezTo>
                <a:cubicBezTo>
                  <a:pt x="1237" y="9"/>
                  <a:pt x="1311" y="5"/>
                  <a:pt x="1385" y="7"/>
                </a:cubicBezTo>
                <a:cubicBezTo>
                  <a:pt x="1385" y="7"/>
                  <a:pt x="1386" y="7"/>
                  <a:pt x="1386" y="7"/>
                </a:cubicBezTo>
                <a:cubicBezTo>
                  <a:pt x="1392" y="7"/>
                  <a:pt x="1398" y="6"/>
                  <a:pt x="1404" y="6"/>
                </a:cubicBezTo>
                <a:cubicBezTo>
                  <a:pt x="1414" y="6"/>
                  <a:pt x="1423" y="8"/>
                  <a:pt x="1432" y="8"/>
                </a:cubicBezTo>
                <a:cubicBezTo>
                  <a:pt x="1450" y="8"/>
                  <a:pt x="1468" y="7"/>
                  <a:pt x="1486" y="8"/>
                </a:cubicBezTo>
                <a:cubicBezTo>
                  <a:pt x="1520" y="9"/>
                  <a:pt x="1554" y="8"/>
                  <a:pt x="1588" y="8"/>
                </a:cubicBezTo>
                <a:cubicBezTo>
                  <a:pt x="1588" y="8"/>
                  <a:pt x="1588" y="8"/>
                  <a:pt x="1589" y="8"/>
                </a:cubicBezTo>
                <a:cubicBezTo>
                  <a:pt x="1604" y="10"/>
                  <a:pt x="1620" y="8"/>
                  <a:pt x="1635" y="8"/>
                </a:cubicBezTo>
                <a:cubicBezTo>
                  <a:pt x="1655" y="7"/>
                  <a:pt x="1675" y="8"/>
                  <a:pt x="1695" y="8"/>
                </a:cubicBezTo>
                <a:cubicBezTo>
                  <a:pt x="1734" y="8"/>
                  <a:pt x="1773" y="8"/>
                  <a:pt x="1812" y="9"/>
                </a:cubicBezTo>
                <a:cubicBezTo>
                  <a:pt x="1812" y="9"/>
                  <a:pt x="1812" y="9"/>
                  <a:pt x="1812" y="9"/>
                </a:cubicBezTo>
                <a:cubicBezTo>
                  <a:pt x="1812" y="9"/>
                  <a:pt x="1812" y="9"/>
                  <a:pt x="1812" y="9"/>
                </a:cubicBezTo>
                <a:cubicBezTo>
                  <a:pt x="1813" y="9"/>
                  <a:pt x="1813" y="9"/>
                  <a:pt x="1813" y="9"/>
                </a:cubicBezTo>
                <a:cubicBezTo>
                  <a:pt x="1813" y="9"/>
                  <a:pt x="1813" y="9"/>
                  <a:pt x="1813" y="9"/>
                </a:cubicBezTo>
                <a:cubicBezTo>
                  <a:pt x="1832" y="9"/>
                  <a:pt x="1851" y="8"/>
                  <a:pt x="1870" y="8"/>
                </a:cubicBezTo>
                <a:cubicBezTo>
                  <a:pt x="1892" y="8"/>
                  <a:pt x="1915" y="6"/>
                  <a:pt x="1937" y="10"/>
                </a:cubicBezTo>
                <a:cubicBezTo>
                  <a:pt x="1950" y="13"/>
                  <a:pt x="1966" y="17"/>
                  <a:pt x="1973" y="30"/>
                </a:cubicBezTo>
                <a:cubicBezTo>
                  <a:pt x="1980" y="42"/>
                  <a:pt x="1979" y="56"/>
                  <a:pt x="1980" y="70"/>
                </a:cubicBezTo>
                <a:cubicBezTo>
                  <a:pt x="1981" y="89"/>
                  <a:pt x="1980" y="108"/>
                  <a:pt x="1977" y="127"/>
                </a:cubicBezTo>
                <a:cubicBezTo>
                  <a:pt x="1977" y="127"/>
                  <a:pt x="1977" y="127"/>
                  <a:pt x="1977" y="128"/>
                </a:cubicBezTo>
                <a:cubicBezTo>
                  <a:pt x="1975" y="136"/>
                  <a:pt x="1975" y="146"/>
                  <a:pt x="1975" y="155"/>
                </a:cubicBezTo>
                <a:cubicBezTo>
                  <a:pt x="1974" y="167"/>
                  <a:pt x="1973" y="179"/>
                  <a:pt x="1975" y="191"/>
                </a:cubicBezTo>
                <a:cubicBezTo>
                  <a:pt x="1977" y="214"/>
                  <a:pt x="1977" y="238"/>
                  <a:pt x="1977" y="262"/>
                </a:cubicBezTo>
                <a:cubicBezTo>
                  <a:pt x="1977" y="262"/>
                  <a:pt x="1977" y="263"/>
                  <a:pt x="1977" y="263"/>
                </a:cubicBezTo>
                <a:cubicBezTo>
                  <a:pt x="1978" y="271"/>
                  <a:pt x="1976" y="280"/>
                  <a:pt x="1976" y="288"/>
                </a:cubicBezTo>
                <a:cubicBezTo>
                  <a:pt x="1975" y="296"/>
                  <a:pt x="1976" y="305"/>
                  <a:pt x="1977" y="313"/>
                </a:cubicBezTo>
                <a:cubicBezTo>
                  <a:pt x="1978" y="329"/>
                  <a:pt x="1977" y="346"/>
                  <a:pt x="1977" y="362"/>
                </a:cubicBezTo>
                <a:cubicBezTo>
                  <a:pt x="1976" y="363"/>
                  <a:pt x="1976" y="363"/>
                  <a:pt x="1976" y="364"/>
                </a:cubicBezTo>
                <a:cubicBezTo>
                  <a:pt x="1977" y="379"/>
                  <a:pt x="1976" y="395"/>
                  <a:pt x="1976" y="410"/>
                </a:cubicBezTo>
                <a:cubicBezTo>
                  <a:pt x="1976" y="430"/>
                  <a:pt x="1975" y="450"/>
                  <a:pt x="1976" y="469"/>
                </a:cubicBezTo>
                <a:cubicBezTo>
                  <a:pt x="1975" y="469"/>
                  <a:pt x="1975" y="470"/>
                  <a:pt x="1975" y="470"/>
                </a:cubicBezTo>
                <a:cubicBezTo>
                  <a:pt x="1975" y="516"/>
                  <a:pt x="1978" y="562"/>
                  <a:pt x="1978" y="609"/>
                </a:cubicBezTo>
                <a:cubicBezTo>
                  <a:pt x="1978" y="609"/>
                  <a:pt x="1978" y="609"/>
                  <a:pt x="1978" y="610"/>
                </a:cubicBezTo>
                <a:cubicBezTo>
                  <a:pt x="1977" y="619"/>
                  <a:pt x="1978" y="629"/>
                  <a:pt x="1978" y="638"/>
                </a:cubicBezTo>
                <a:cubicBezTo>
                  <a:pt x="1979" y="649"/>
                  <a:pt x="1978" y="659"/>
                  <a:pt x="1978" y="669"/>
                </a:cubicBezTo>
                <a:cubicBezTo>
                  <a:pt x="1978" y="691"/>
                  <a:pt x="1977" y="713"/>
                  <a:pt x="1976" y="734"/>
                </a:cubicBezTo>
                <a:cubicBezTo>
                  <a:pt x="1975" y="735"/>
                  <a:pt x="1975" y="735"/>
                  <a:pt x="1975" y="736"/>
                </a:cubicBezTo>
                <a:cubicBezTo>
                  <a:pt x="1975" y="763"/>
                  <a:pt x="1974" y="791"/>
                  <a:pt x="1975" y="818"/>
                </a:cubicBezTo>
                <a:cubicBezTo>
                  <a:pt x="1975" y="842"/>
                  <a:pt x="1977" y="866"/>
                  <a:pt x="1977" y="891"/>
                </a:cubicBezTo>
                <a:cubicBezTo>
                  <a:pt x="1977" y="891"/>
                  <a:pt x="1977" y="891"/>
                  <a:pt x="1977" y="892"/>
                </a:cubicBezTo>
                <a:cubicBezTo>
                  <a:pt x="1977" y="912"/>
                  <a:pt x="1975" y="936"/>
                  <a:pt x="1976" y="958"/>
                </a:cubicBezTo>
                <a:cubicBezTo>
                  <a:pt x="1977" y="985"/>
                  <a:pt x="1977" y="1012"/>
                  <a:pt x="1977" y="1039"/>
                </a:cubicBezTo>
                <a:cubicBezTo>
                  <a:pt x="1977" y="1039"/>
                  <a:pt x="1977" y="1039"/>
                  <a:pt x="1977" y="1039"/>
                </a:cubicBezTo>
                <a:cubicBezTo>
                  <a:pt x="1977" y="1053"/>
                  <a:pt x="1974" y="1066"/>
                  <a:pt x="1973" y="1079"/>
                </a:cubicBezTo>
                <a:cubicBezTo>
                  <a:pt x="1973" y="1089"/>
                  <a:pt x="1971" y="1100"/>
                  <a:pt x="1965" y="1108"/>
                </a:cubicBezTo>
                <a:cubicBezTo>
                  <a:pt x="1960" y="1117"/>
                  <a:pt x="1947" y="1119"/>
                  <a:pt x="1938" y="1122"/>
                </a:cubicBezTo>
                <a:cubicBezTo>
                  <a:pt x="1938" y="1122"/>
                  <a:pt x="1938" y="1122"/>
                  <a:pt x="1938" y="1122"/>
                </a:cubicBezTo>
                <a:cubicBezTo>
                  <a:pt x="1933" y="1121"/>
                  <a:pt x="1929" y="1119"/>
                  <a:pt x="1925" y="1119"/>
                </a:cubicBezTo>
                <a:cubicBezTo>
                  <a:pt x="1919" y="1118"/>
                  <a:pt x="1914" y="1118"/>
                  <a:pt x="1908" y="1119"/>
                </a:cubicBezTo>
                <a:cubicBezTo>
                  <a:pt x="1884" y="1120"/>
                  <a:pt x="1859" y="1121"/>
                  <a:pt x="1835" y="1121"/>
                </a:cubicBezTo>
                <a:cubicBezTo>
                  <a:pt x="1822" y="1121"/>
                  <a:pt x="1810" y="1121"/>
                  <a:pt x="1797" y="1121"/>
                </a:cubicBezTo>
                <a:cubicBezTo>
                  <a:pt x="1791" y="1121"/>
                  <a:pt x="1784" y="1120"/>
                  <a:pt x="1777" y="1121"/>
                </a:cubicBezTo>
                <a:cubicBezTo>
                  <a:pt x="1773" y="1122"/>
                  <a:pt x="1766" y="1122"/>
                  <a:pt x="1761" y="1121"/>
                </a:cubicBezTo>
                <a:cubicBezTo>
                  <a:pt x="1761" y="1121"/>
                  <a:pt x="1760" y="1121"/>
                  <a:pt x="1760" y="1121"/>
                </a:cubicBezTo>
                <a:cubicBezTo>
                  <a:pt x="1744" y="1119"/>
                  <a:pt x="1726" y="1120"/>
                  <a:pt x="1710" y="1121"/>
                </a:cubicBezTo>
                <a:cubicBezTo>
                  <a:pt x="1690" y="1122"/>
                  <a:pt x="1671" y="1121"/>
                  <a:pt x="1651" y="1121"/>
                </a:cubicBezTo>
                <a:cubicBezTo>
                  <a:pt x="1627" y="1121"/>
                  <a:pt x="1603" y="1120"/>
                  <a:pt x="1579" y="1121"/>
                </a:cubicBezTo>
                <a:cubicBezTo>
                  <a:pt x="1571" y="1122"/>
                  <a:pt x="1564" y="1121"/>
                  <a:pt x="1556" y="1121"/>
                </a:cubicBezTo>
                <a:cubicBezTo>
                  <a:pt x="1548" y="1121"/>
                  <a:pt x="1541" y="1122"/>
                  <a:pt x="1534" y="1121"/>
                </a:cubicBezTo>
                <a:cubicBezTo>
                  <a:pt x="1534" y="1121"/>
                  <a:pt x="1533" y="1121"/>
                  <a:pt x="1533" y="1121"/>
                </a:cubicBezTo>
                <a:cubicBezTo>
                  <a:pt x="1531" y="1121"/>
                  <a:pt x="1530" y="1121"/>
                  <a:pt x="1528" y="1121"/>
                </a:cubicBezTo>
                <a:cubicBezTo>
                  <a:pt x="1521" y="1121"/>
                  <a:pt x="1514" y="1121"/>
                  <a:pt x="1507" y="1121"/>
                </a:cubicBezTo>
                <a:cubicBezTo>
                  <a:pt x="1492" y="1121"/>
                  <a:pt x="1477" y="1122"/>
                  <a:pt x="1462" y="1122"/>
                </a:cubicBezTo>
                <a:cubicBezTo>
                  <a:pt x="1435" y="1121"/>
                  <a:pt x="1407" y="1122"/>
                  <a:pt x="1380" y="1120"/>
                </a:cubicBezTo>
                <a:cubicBezTo>
                  <a:pt x="1353" y="1118"/>
                  <a:pt x="1327" y="1118"/>
                  <a:pt x="1301" y="1118"/>
                </a:cubicBezTo>
                <a:cubicBezTo>
                  <a:pt x="1253" y="1118"/>
                  <a:pt x="1253" y="1118"/>
                  <a:pt x="1253" y="1118"/>
                </a:cubicBezTo>
                <a:cubicBezTo>
                  <a:pt x="1245" y="1118"/>
                  <a:pt x="1238" y="1119"/>
                  <a:pt x="1230" y="1119"/>
                </a:cubicBezTo>
                <a:cubicBezTo>
                  <a:pt x="1225" y="1119"/>
                  <a:pt x="1218" y="1120"/>
                  <a:pt x="1213" y="1119"/>
                </a:cubicBezTo>
                <a:cubicBezTo>
                  <a:pt x="1213" y="1119"/>
                  <a:pt x="1213" y="1119"/>
                  <a:pt x="1212" y="1119"/>
                </a:cubicBezTo>
                <a:cubicBezTo>
                  <a:pt x="1212" y="1119"/>
                  <a:pt x="1212" y="1119"/>
                  <a:pt x="1211" y="1119"/>
                </a:cubicBezTo>
                <a:cubicBezTo>
                  <a:pt x="1211" y="1119"/>
                  <a:pt x="1210" y="1119"/>
                  <a:pt x="1210" y="1119"/>
                </a:cubicBezTo>
                <a:cubicBezTo>
                  <a:pt x="1191" y="1120"/>
                  <a:pt x="1173" y="1118"/>
                  <a:pt x="1154" y="1118"/>
                </a:cubicBezTo>
                <a:cubicBezTo>
                  <a:pt x="1133" y="1118"/>
                  <a:pt x="1113" y="1118"/>
                  <a:pt x="1092" y="1118"/>
                </a:cubicBezTo>
                <a:cubicBezTo>
                  <a:pt x="1071" y="1118"/>
                  <a:pt x="1051" y="1119"/>
                  <a:pt x="1031" y="1119"/>
                </a:cubicBezTo>
                <a:cubicBezTo>
                  <a:pt x="1027" y="1119"/>
                  <a:pt x="984" y="1117"/>
                  <a:pt x="979" y="1120"/>
                </a:cubicBezTo>
                <a:cubicBezTo>
                  <a:pt x="979" y="1119"/>
                  <a:pt x="978" y="1118"/>
                  <a:pt x="977" y="1118"/>
                </a:cubicBezTo>
                <a:cubicBezTo>
                  <a:pt x="977" y="1118"/>
                  <a:pt x="976" y="1118"/>
                  <a:pt x="975" y="1118"/>
                </a:cubicBezTo>
                <a:cubicBezTo>
                  <a:pt x="912" y="1118"/>
                  <a:pt x="848" y="1114"/>
                  <a:pt x="785" y="1114"/>
                </a:cubicBezTo>
                <a:cubicBezTo>
                  <a:pt x="784" y="1114"/>
                  <a:pt x="784" y="1115"/>
                  <a:pt x="783" y="1115"/>
                </a:cubicBezTo>
                <a:cubicBezTo>
                  <a:pt x="782" y="1115"/>
                  <a:pt x="781" y="1115"/>
                  <a:pt x="779" y="1115"/>
                </a:cubicBezTo>
                <a:cubicBezTo>
                  <a:pt x="773" y="1115"/>
                  <a:pt x="766" y="1115"/>
                  <a:pt x="760" y="1115"/>
                </a:cubicBezTo>
                <a:cubicBezTo>
                  <a:pt x="747" y="1116"/>
                  <a:pt x="735" y="1116"/>
                  <a:pt x="723" y="1116"/>
                </a:cubicBezTo>
                <a:cubicBezTo>
                  <a:pt x="699" y="1116"/>
                  <a:pt x="675" y="1118"/>
                  <a:pt x="652" y="1117"/>
                </a:cubicBezTo>
                <a:cubicBezTo>
                  <a:pt x="610" y="1114"/>
                  <a:pt x="567" y="1115"/>
                  <a:pt x="526" y="1119"/>
                </a:cubicBezTo>
                <a:cubicBezTo>
                  <a:pt x="525" y="1119"/>
                  <a:pt x="525" y="1120"/>
                  <a:pt x="524" y="1120"/>
                </a:cubicBezTo>
                <a:cubicBezTo>
                  <a:pt x="520" y="1120"/>
                  <a:pt x="516" y="1119"/>
                  <a:pt x="512" y="1119"/>
                </a:cubicBezTo>
                <a:cubicBezTo>
                  <a:pt x="505" y="1118"/>
                  <a:pt x="498" y="1118"/>
                  <a:pt x="491" y="1118"/>
                </a:cubicBezTo>
                <a:cubicBezTo>
                  <a:pt x="477" y="1118"/>
                  <a:pt x="462" y="1119"/>
                  <a:pt x="448" y="1119"/>
                </a:cubicBezTo>
                <a:cubicBezTo>
                  <a:pt x="433" y="1119"/>
                  <a:pt x="419" y="1119"/>
                  <a:pt x="404" y="1119"/>
                </a:cubicBezTo>
                <a:cubicBezTo>
                  <a:pt x="390" y="1119"/>
                  <a:pt x="376" y="1120"/>
                  <a:pt x="362" y="1118"/>
                </a:cubicBezTo>
                <a:cubicBezTo>
                  <a:pt x="348" y="1116"/>
                  <a:pt x="333" y="1118"/>
                  <a:pt x="320" y="1118"/>
                </a:cubicBezTo>
                <a:cubicBezTo>
                  <a:pt x="305" y="1118"/>
                  <a:pt x="291" y="1118"/>
                  <a:pt x="277" y="1120"/>
                </a:cubicBezTo>
                <a:cubicBezTo>
                  <a:pt x="272" y="1120"/>
                  <a:pt x="267" y="1122"/>
                  <a:pt x="262" y="1124"/>
                </a:cubicBezTo>
                <a:cubicBezTo>
                  <a:pt x="262" y="1124"/>
                  <a:pt x="262" y="1124"/>
                  <a:pt x="262" y="1124"/>
                </a:cubicBezTo>
                <a:close/>
                <a:moveTo>
                  <a:pt x="15" y="1423"/>
                </a:moveTo>
                <a:cubicBezTo>
                  <a:pt x="18" y="1417"/>
                  <a:pt x="23" y="1413"/>
                  <a:pt x="27" y="1407"/>
                </a:cubicBezTo>
                <a:cubicBezTo>
                  <a:pt x="35" y="1396"/>
                  <a:pt x="44" y="1384"/>
                  <a:pt x="53" y="1373"/>
                </a:cubicBezTo>
                <a:cubicBezTo>
                  <a:pt x="73" y="1352"/>
                  <a:pt x="88" y="1328"/>
                  <a:pt x="107" y="1306"/>
                </a:cubicBezTo>
                <a:cubicBezTo>
                  <a:pt x="125" y="1286"/>
                  <a:pt x="141" y="1264"/>
                  <a:pt x="158" y="1244"/>
                </a:cubicBezTo>
                <a:cubicBezTo>
                  <a:pt x="175" y="1225"/>
                  <a:pt x="187" y="1204"/>
                  <a:pt x="203" y="1185"/>
                </a:cubicBezTo>
                <a:cubicBezTo>
                  <a:pt x="205" y="1184"/>
                  <a:pt x="206" y="1183"/>
                  <a:pt x="206" y="1182"/>
                </a:cubicBezTo>
                <a:cubicBezTo>
                  <a:pt x="208" y="1179"/>
                  <a:pt x="211" y="1177"/>
                  <a:pt x="214" y="1174"/>
                </a:cubicBezTo>
                <a:cubicBezTo>
                  <a:pt x="217" y="1171"/>
                  <a:pt x="219" y="1168"/>
                  <a:pt x="222" y="1165"/>
                </a:cubicBezTo>
                <a:cubicBezTo>
                  <a:pt x="222" y="1165"/>
                  <a:pt x="222" y="1165"/>
                  <a:pt x="222" y="1164"/>
                </a:cubicBezTo>
                <a:cubicBezTo>
                  <a:pt x="222" y="1164"/>
                  <a:pt x="223" y="1164"/>
                  <a:pt x="223" y="1164"/>
                </a:cubicBezTo>
                <a:cubicBezTo>
                  <a:pt x="223" y="1163"/>
                  <a:pt x="224" y="1162"/>
                  <a:pt x="225" y="1161"/>
                </a:cubicBezTo>
                <a:cubicBezTo>
                  <a:pt x="226" y="1160"/>
                  <a:pt x="226" y="1160"/>
                  <a:pt x="226" y="1159"/>
                </a:cubicBezTo>
                <a:cubicBezTo>
                  <a:pt x="228" y="1156"/>
                  <a:pt x="232" y="1153"/>
                  <a:pt x="234" y="1150"/>
                </a:cubicBezTo>
                <a:cubicBezTo>
                  <a:pt x="239" y="1145"/>
                  <a:pt x="244" y="1139"/>
                  <a:pt x="250" y="1135"/>
                </a:cubicBezTo>
                <a:cubicBezTo>
                  <a:pt x="261" y="1127"/>
                  <a:pt x="276" y="1123"/>
                  <a:pt x="290" y="1122"/>
                </a:cubicBezTo>
                <a:cubicBezTo>
                  <a:pt x="304" y="1122"/>
                  <a:pt x="318" y="1121"/>
                  <a:pt x="331" y="1123"/>
                </a:cubicBezTo>
                <a:cubicBezTo>
                  <a:pt x="344" y="1124"/>
                  <a:pt x="358" y="1122"/>
                  <a:pt x="372" y="1123"/>
                </a:cubicBezTo>
                <a:cubicBezTo>
                  <a:pt x="385" y="1125"/>
                  <a:pt x="398" y="1123"/>
                  <a:pt x="411" y="1123"/>
                </a:cubicBezTo>
                <a:cubicBezTo>
                  <a:pt x="425" y="1123"/>
                  <a:pt x="440" y="1124"/>
                  <a:pt x="454" y="1123"/>
                </a:cubicBezTo>
                <a:cubicBezTo>
                  <a:pt x="467" y="1123"/>
                  <a:pt x="481" y="1123"/>
                  <a:pt x="494" y="1123"/>
                </a:cubicBezTo>
                <a:cubicBezTo>
                  <a:pt x="506" y="1123"/>
                  <a:pt x="520" y="1126"/>
                  <a:pt x="531" y="1123"/>
                </a:cubicBezTo>
                <a:cubicBezTo>
                  <a:pt x="531" y="1123"/>
                  <a:pt x="532" y="1123"/>
                  <a:pt x="532" y="1123"/>
                </a:cubicBezTo>
                <a:cubicBezTo>
                  <a:pt x="572" y="1119"/>
                  <a:pt x="613" y="1118"/>
                  <a:pt x="654" y="1121"/>
                </a:cubicBezTo>
                <a:cubicBezTo>
                  <a:pt x="677" y="1122"/>
                  <a:pt x="702" y="1120"/>
                  <a:pt x="726" y="1120"/>
                </a:cubicBezTo>
                <a:cubicBezTo>
                  <a:pt x="739" y="1120"/>
                  <a:pt x="751" y="1120"/>
                  <a:pt x="763" y="1119"/>
                </a:cubicBezTo>
                <a:cubicBezTo>
                  <a:pt x="770" y="1119"/>
                  <a:pt x="776" y="1119"/>
                  <a:pt x="782" y="1119"/>
                </a:cubicBezTo>
                <a:cubicBezTo>
                  <a:pt x="787" y="1119"/>
                  <a:pt x="792" y="1120"/>
                  <a:pt x="796" y="1119"/>
                </a:cubicBezTo>
                <a:cubicBezTo>
                  <a:pt x="796" y="1119"/>
                  <a:pt x="796" y="1119"/>
                  <a:pt x="797" y="1119"/>
                </a:cubicBezTo>
                <a:cubicBezTo>
                  <a:pt x="856" y="1119"/>
                  <a:pt x="916" y="1122"/>
                  <a:pt x="976" y="1122"/>
                </a:cubicBezTo>
                <a:cubicBezTo>
                  <a:pt x="981" y="1124"/>
                  <a:pt x="988" y="1123"/>
                  <a:pt x="994" y="1123"/>
                </a:cubicBezTo>
                <a:cubicBezTo>
                  <a:pt x="1024" y="1123"/>
                  <a:pt x="1024" y="1123"/>
                  <a:pt x="1024" y="1123"/>
                </a:cubicBezTo>
                <a:cubicBezTo>
                  <a:pt x="1046" y="1123"/>
                  <a:pt x="1067" y="1124"/>
                  <a:pt x="1089" y="1123"/>
                </a:cubicBezTo>
                <a:cubicBezTo>
                  <a:pt x="1130" y="1121"/>
                  <a:pt x="1171" y="1125"/>
                  <a:pt x="1212" y="1123"/>
                </a:cubicBezTo>
                <a:cubicBezTo>
                  <a:pt x="1221" y="1125"/>
                  <a:pt x="1233" y="1123"/>
                  <a:pt x="1242" y="1123"/>
                </a:cubicBezTo>
                <a:cubicBezTo>
                  <a:pt x="1258" y="1123"/>
                  <a:pt x="1273" y="1123"/>
                  <a:pt x="1289" y="1123"/>
                </a:cubicBezTo>
                <a:cubicBezTo>
                  <a:pt x="1317" y="1123"/>
                  <a:pt x="1345" y="1123"/>
                  <a:pt x="1373" y="1123"/>
                </a:cubicBezTo>
                <a:cubicBezTo>
                  <a:pt x="1384" y="1123"/>
                  <a:pt x="1396" y="1125"/>
                  <a:pt x="1407" y="1126"/>
                </a:cubicBezTo>
                <a:cubicBezTo>
                  <a:pt x="1421" y="1127"/>
                  <a:pt x="1436" y="1126"/>
                  <a:pt x="1450" y="1126"/>
                </a:cubicBezTo>
                <a:cubicBezTo>
                  <a:pt x="1465" y="1126"/>
                  <a:pt x="1479" y="1126"/>
                  <a:pt x="1494" y="1126"/>
                </a:cubicBezTo>
                <a:cubicBezTo>
                  <a:pt x="1502" y="1125"/>
                  <a:pt x="1509" y="1125"/>
                  <a:pt x="1517" y="1125"/>
                </a:cubicBezTo>
                <a:cubicBezTo>
                  <a:pt x="1521" y="1125"/>
                  <a:pt x="1524" y="1125"/>
                  <a:pt x="1528" y="1126"/>
                </a:cubicBezTo>
                <a:cubicBezTo>
                  <a:pt x="1530" y="1126"/>
                  <a:pt x="1534" y="1125"/>
                  <a:pt x="1536" y="1125"/>
                </a:cubicBezTo>
                <a:cubicBezTo>
                  <a:pt x="1537" y="1125"/>
                  <a:pt x="1538" y="1125"/>
                  <a:pt x="1538" y="1125"/>
                </a:cubicBezTo>
                <a:cubicBezTo>
                  <a:pt x="1539" y="1126"/>
                  <a:pt x="1539" y="1126"/>
                  <a:pt x="1540" y="1126"/>
                </a:cubicBezTo>
                <a:cubicBezTo>
                  <a:pt x="1540" y="1126"/>
                  <a:pt x="1541" y="1126"/>
                  <a:pt x="1542" y="1126"/>
                </a:cubicBezTo>
                <a:cubicBezTo>
                  <a:pt x="1554" y="1126"/>
                  <a:pt x="1565" y="1125"/>
                  <a:pt x="1577" y="1125"/>
                </a:cubicBezTo>
                <a:cubicBezTo>
                  <a:pt x="1600" y="1127"/>
                  <a:pt x="1624" y="1126"/>
                  <a:pt x="1647" y="1126"/>
                </a:cubicBezTo>
                <a:cubicBezTo>
                  <a:pt x="1667" y="1126"/>
                  <a:pt x="1686" y="1126"/>
                  <a:pt x="1705" y="1126"/>
                </a:cubicBezTo>
                <a:cubicBezTo>
                  <a:pt x="1723" y="1125"/>
                  <a:pt x="1743" y="1123"/>
                  <a:pt x="1761" y="1126"/>
                </a:cubicBezTo>
                <a:cubicBezTo>
                  <a:pt x="1762" y="1126"/>
                  <a:pt x="1762" y="1126"/>
                  <a:pt x="1762" y="1125"/>
                </a:cubicBezTo>
                <a:cubicBezTo>
                  <a:pt x="1770" y="1127"/>
                  <a:pt x="1779" y="1125"/>
                  <a:pt x="1786" y="1125"/>
                </a:cubicBezTo>
                <a:cubicBezTo>
                  <a:pt x="1797" y="1125"/>
                  <a:pt x="1808" y="1125"/>
                  <a:pt x="1819" y="1125"/>
                </a:cubicBezTo>
                <a:cubicBezTo>
                  <a:pt x="1861" y="1125"/>
                  <a:pt x="1861" y="1125"/>
                  <a:pt x="1861" y="1125"/>
                </a:cubicBezTo>
                <a:cubicBezTo>
                  <a:pt x="1871" y="1125"/>
                  <a:pt x="1880" y="1123"/>
                  <a:pt x="1890" y="1123"/>
                </a:cubicBezTo>
                <a:cubicBezTo>
                  <a:pt x="1911" y="1123"/>
                  <a:pt x="1936" y="1118"/>
                  <a:pt x="1951" y="1136"/>
                </a:cubicBezTo>
                <a:cubicBezTo>
                  <a:pt x="1960" y="1146"/>
                  <a:pt x="1967" y="1156"/>
                  <a:pt x="1975" y="1166"/>
                </a:cubicBezTo>
                <a:cubicBezTo>
                  <a:pt x="1979" y="1171"/>
                  <a:pt x="1984" y="1175"/>
                  <a:pt x="1988" y="1180"/>
                </a:cubicBezTo>
                <a:cubicBezTo>
                  <a:pt x="1988" y="1181"/>
                  <a:pt x="1993" y="1186"/>
                  <a:pt x="1996" y="1190"/>
                </a:cubicBezTo>
                <a:cubicBezTo>
                  <a:pt x="1996" y="1190"/>
                  <a:pt x="1997" y="1191"/>
                  <a:pt x="1997" y="1191"/>
                </a:cubicBezTo>
                <a:cubicBezTo>
                  <a:pt x="1998" y="1192"/>
                  <a:pt x="1998" y="1193"/>
                  <a:pt x="1999" y="1194"/>
                </a:cubicBezTo>
                <a:cubicBezTo>
                  <a:pt x="1999" y="1195"/>
                  <a:pt x="2000" y="1195"/>
                  <a:pt x="2000" y="1195"/>
                </a:cubicBezTo>
                <a:cubicBezTo>
                  <a:pt x="2014" y="1211"/>
                  <a:pt x="2028" y="1226"/>
                  <a:pt x="2040" y="1243"/>
                </a:cubicBezTo>
                <a:cubicBezTo>
                  <a:pt x="2054" y="1262"/>
                  <a:pt x="2067" y="1281"/>
                  <a:pt x="2082" y="1299"/>
                </a:cubicBezTo>
                <a:cubicBezTo>
                  <a:pt x="2089" y="1307"/>
                  <a:pt x="2096" y="1316"/>
                  <a:pt x="2103" y="1325"/>
                </a:cubicBezTo>
                <a:cubicBezTo>
                  <a:pt x="2111" y="1333"/>
                  <a:pt x="2116" y="1343"/>
                  <a:pt x="2123" y="1352"/>
                </a:cubicBezTo>
                <a:cubicBezTo>
                  <a:pt x="2130" y="1361"/>
                  <a:pt x="2135" y="1371"/>
                  <a:pt x="2142" y="1380"/>
                </a:cubicBezTo>
                <a:cubicBezTo>
                  <a:pt x="2145" y="1384"/>
                  <a:pt x="2147" y="1388"/>
                  <a:pt x="2150" y="1392"/>
                </a:cubicBezTo>
                <a:cubicBezTo>
                  <a:pt x="2152" y="1394"/>
                  <a:pt x="2159" y="1401"/>
                  <a:pt x="2159" y="1402"/>
                </a:cubicBezTo>
                <a:cubicBezTo>
                  <a:pt x="2159" y="1403"/>
                  <a:pt x="2159" y="1404"/>
                  <a:pt x="2160" y="1404"/>
                </a:cubicBezTo>
                <a:cubicBezTo>
                  <a:pt x="2163" y="1408"/>
                  <a:pt x="2166" y="1411"/>
                  <a:pt x="2169" y="1414"/>
                </a:cubicBezTo>
                <a:cubicBezTo>
                  <a:pt x="2172" y="1417"/>
                  <a:pt x="2175" y="1420"/>
                  <a:pt x="2178" y="1424"/>
                </a:cubicBezTo>
                <a:cubicBezTo>
                  <a:pt x="2179" y="1425"/>
                  <a:pt x="2185" y="1429"/>
                  <a:pt x="2186" y="1432"/>
                </a:cubicBezTo>
                <a:cubicBezTo>
                  <a:pt x="2186" y="1432"/>
                  <a:pt x="2186" y="1432"/>
                  <a:pt x="2186" y="1433"/>
                </a:cubicBezTo>
                <a:cubicBezTo>
                  <a:pt x="2186" y="1433"/>
                  <a:pt x="2186" y="1433"/>
                  <a:pt x="2186" y="1434"/>
                </a:cubicBezTo>
                <a:cubicBezTo>
                  <a:pt x="2186" y="1434"/>
                  <a:pt x="2186" y="1434"/>
                  <a:pt x="2185" y="1434"/>
                </a:cubicBezTo>
                <a:cubicBezTo>
                  <a:pt x="2181" y="1436"/>
                  <a:pt x="2163" y="1435"/>
                  <a:pt x="2161" y="1435"/>
                </a:cubicBezTo>
                <a:cubicBezTo>
                  <a:pt x="2151" y="1435"/>
                  <a:pt x="2141" y="1436"/>
                  <a:pt x="2131" y="1435"/>
                </a:cubicBezTo>
                <a:cubicBezTo>
                  <a:pt x="2113" y="1435"/>
                  <a:pt x="2094" y="1435"/>
                  <a:pt x="2076" y="1434"/>
                </a:cubicBezTo>
                <a:cubicBezTo>
                  <a:pt x="2058" y="1433"/>
                  <a:pt x="2039" y="1435"/>
                  <a:pt x="2021" y="1435"/>
                </a:cubicBezTo>
                <a:cubicBezTo>
                  <a:pt x="2016" y="1434"/>
                  <a:pt x="2011" y="1434"/>
                  <a:pt x="2006" y="1434"/>
                </a:cubicBezTo>
                <a:cubicBezTo>
                  <a:pt x="2006" y="1434"/>
                  <a:pt x="2006" y="1434"/>
                  <a:pt x="2006" y="1434"/>
                </a:cubicBezTo>
                <a:cubicBezTo>
                  <a:pt x="2003" y="1434"/>
                  <a:pt x="2001" y="1434"/>
                  <a:pt x="1998" y="1434"/>
                </a:cubicBezTo>
                <a:cubicBezTo>
                  <a:pt x="1997" y="1434"/>
                  <a:pt x="1996" y="1434"/>
                  <a:pt x="1996" y="1434"/>
                </a:cubicBezTo>
                <a:cubicBezTo>
                  <a:pt x="1990" y="1434"/>
                  <a:pt x="1984" y="1433"/>
                  <a:pt x="1979" y="1434"/>
                </a:cubicBezTo>
                <a:cubicBezTo>
                  <a:pt x="1955" y="1434"/>
                  <a:pt x="1929" y="1433"/>
                  <a:pt x="1906" y="1434"/>
                </a:cubicBezTo>
                <a:cubicBezTo>
                  <a:pt x="1886" y="1435"/>
                  <a:pt x="1865" y="1435"/>
                  <a:pt x="1845" y="1435"/>
                </a:cubicBezTo>
                <a:cubicBezTo>
                  <a:pt x="1825" y="1435"/>
                  <a:pt x="1804" y="1433"/>
                  <a:pt x="1784" y="1435"/>
                </a:cubicBezTo>
                <a:cubicBezTo>
                  <a:pt x="1784" y="1435"/>
                  <a:pt x="1784" y="1435"/>
                  <a:pt x="1784" y="1436"/>
                </a:cubicBezTo>
                <a:cubicBezTo>
                  <a:pt x="1741" y="1434"/>
                  <a:pt x="1699" y="1437"/>
                  <a:pt x="1657" y="1435"/>
                </a:cubicBezTo>
                <a:cubicBezTo>
                  <a:pt x="1613" y="1432"/>
                  <a:pt x="1570" y="1435"/>
                  <a:pt x="1526" y="1435"/>
                </a:cubicBezTo>
                <a:cubicBezTo>
                  <a:pt x="1526" y="1435"/>
                  <a:pt x="1525" y="1436"/>
                  <a:pt x="1525" y="1436"/>
                </a:cubicBezTo>
                <a:cubicBezTo>
                  <a:pt x="1516" y="1436"/>
                  <a:pt x="1507" y="1435"/>
                  <a:pt x="1498" y="1436"/>
                </a:cubicBezTo>
                <a:cubicBezTo>
                  <a:pt x="1486" y="1436"/>
                  <a:pt x="1474" y="1434"/>
                  <a:pt x="1461" y="1435"/>
                </a:cubicBezTo>
                <a:cubicBezTo>
                  <a:pt x="1437" y="1437"/>
                  <a:pt x="1412" y="1432"/>
                  <a:pt x="1388" y="1435"/>
                </a:cubicBezTo>
                <a:cubicBezTo>
                  <a:pt x="1378" y="1436"/>
                  <a:pt x="1367" y="1434"/>
                  <a:pt x="1357" y="1434"/>
                </a:cubicBezTo>
                <a:cubicBezTo>
                  <a:pt x="1344" y="1433"/>
                  <a:pt x="1332" y="1435"/>
                  <a:pt x="1320" y="1435"/>
                </a:cubicBezTo>
                <a:cubicBezTo>
                  <a:pt x="1307" y="1435"/>
                  <a:pt x="1294" y="1436"/>
                  <a:pt x="1282" y="1435"/>
                </a:cubicBezTo>
                <a:cubicBezTo>
                  <a:pt x="1273" y="1434"/>
                  <a:pt x="1261" y="1433"/>
                  <a:pt x="1252" y="1435"/>
                </a:cubicBezTo>
                <a:cubicBezTo>
                  <a:pt x="1236" y="1435"/>
                  <a:pt x="1220" y="1433"/>
                  <a:pt x="1204" y="1433"/>
                </a:cubicBezTo>
                <a:cubicBezTo>
                  <a:pt x="1185" y="1433"/>
                  <a:pt x="1166" y="1433"/>
                  <a:pt x="1146" y="1433"/>
                </a:cubicBezTo>
                <a:cubicBezTo>
                  <a:pt x="1127" y="1433"/>
                  <a:pt x="1107" y="1431"/>
                  <a:pt x="1088" y="1432"/>
                </a:cubicBezTo>
                <a:cubicBezTo>
                  <a:pt x="1079" y="1433"/>
                  <a:pt x="1071" y="1432"/>
                  <a:pt x="1063" y="1432"/>
                </a:cubicBezTo>
                <a:cubicBezTo>
                  <a:pt x="1055" y="1432"/>
                  <a:pt x="1046" y="1434"/>
                  <a:pt x="1039" y="1433"/>
                </a:cubicBezTo>
                <a:cubicBezTo>
                  <a:pt x="1038" y="1432"/>
                  <a:pt x="1037" y="1433"/>
                  <a:pt x="1037" y="1433"/>
                </a:cubicBezTo>
                <a:cubicBezTo>
                  <a:pt x="1033" y="1433"/>
                  <a:pt x="1028" y="1432"/>
                  <a:pt x="1024" y="1432"/>
                </a:cubicBezTo>
                <a:cubicBezTo>
                  <a:pt x="1013" y="1432"/>
                  <a:pt x="1002" y="1433"/>
                  <a:pt x="991" y="1432"/>
                </a:cubicBezTo>
                <a:cubicBezTo>
                  <a:pt x="968" y="1432"/>
                  <a:pt x="945" y="1431"/>
                  <a:pt x="921" y="1431"/>
                </a:cubicBezTo>
                <a:cubicBezTo>
                  <a:pt x="900" y="1431"/>
                  <a:pt x="879" y="1434"/>
                  <a:pt x="858" y="1433"/>
                </a:cubicBezTo>
                <a:cubicBezTo>
                  <a:pt x="837" y="1432"/>
                  <a:pt x="815" y="1432"/>
                  <a:pt x="794" y="1432"/>
                </a:cubicBezTo>
                <a:cubicBezTo>
                  <a:pt x="793" y="1432"/>
                  <a:pt x="793" y="1432"/>
                  <a:pt x="792" y="1433"/>
                </a:cubicBezTo>
                <a:cubicBezTo>
                  <a:pt x="754" y="1433"/>
                  <a:pt x="715" y="1432"/>
                  <a:pt x="677" y="1432"/>
                </a:cubicBezTo>
                <a:cubicBezTo>
                  <a:pt x="656" y="1432"/>
                  <a:pt x="635" y="1433"/>
                  <a:pt x="614" y="1432"/>
                </a:cubicBezTo>
                <a:cubicBezTo>
                  <a:pt x="595" y="1432"/>
                  <a:pt x="574" y="1433"/>
                  <a:pt x="555" y="1431"/>
                </a:cubicBezTo>
                <a:cubicBezTo>
                  <a:pt x="555" y="1431"/>
                  <a:pt x="555" y="1431"/>
                  <a:pt x="554" y="1431"/>
                </a:cubicBezTo>
                <a:cubicBezTo>
                  <a:pt x="554" y="1431"/>
                  <a:pt x="554" y="1431"/>
                  <a:pt x="554" y="1431"/>
                </a:cubicBezTo>
                <a:cubicBezTo>
                  <a:pt x="554" y="1431"/>
                  <a:pt x="554" y="1431"/>
                  <a:pt x="554" y="1431"/>
                </a:cubicBezTo>
                <a:cubicBezTo>
                  <a:pt x="554" y="1431"/>
                  <a:pt x="554" y="1431"/>
                  <a:pt x="554" y="1431"/>
                </a:cubicBezTo>
                <a:cubicBezTo>
                  <a:pt x="512" y="1431"/>
                  <a:pt x="470" y="1432"/>
                  <a:pt x="428" y="1432"/>
                </a:cubicBezTo>
                <a:cubicBezTo>
                  <a:pt x="381" y="1432"/>
                  <a:pt x="335" y="1435"/>
                  <a:pt x="289" y="1435"/>
                </a:cubicBezTo>
                <a:cubicBezTo>
                  <a:pt x="288" y="1435"/>
                  <a:pt x="288" y="1435"/>
                  <a:pt x="288" y="1435"/>
                </a:cubicBezTo>
                <a:cubicBezTo>
                  <a:pt x="261" y="1434"/>
                  <a:pt x="234" y="1430"/>
                  <a:pt x="207" y="1430"/>
                </a:cubicBezTo>
                <a:cubicBezTo>
                  <a:pt x="189" y="1430"/>
                  <a:pt x="171" y="1428"/>
                  <a:pt x="153" y="1429"/>
                </a:cubicBezTo>
                <a:cubicBezTo>
                  <a:pt x="145" y="1429"/>
                  <a:pt x="137" y="1430"/>
                  <a:pt x="128" y="1430"/>
                </a:cubicBezTo>
                <a:cubicBezTo>
                  <a:pt x="125" y="1431"/>
                  <a:pt x="123" y="1431"/>
                  <a:pt x="120" y="1431"/>
                </a:cubicBezTo>
                <a:cubicBezTo>
                  <a:pt x="120" y="1431"/>
                  <a:pt x="120" y="1431"/>
                  <a:pt x="120" y="1431"/>
                </a:cubicBezTo>
                <a:cubicBezTo>
                  <a:pt x="115" y="1431"/>
                  <a:pt x="110" y="1431"/>
                  <a:pt x="106" y="1431"/>
                </a:cubicBezTo>
                <a:cubicBezTo>
                  <a:pt x="105" y="1431"/>
                  <a:pt x="104" y="1431"/>
                  <a:pt x="103" y="1431"/>
                </a:cubicBezTo>
                <a:cubicBezTo>
                  <a:pt x="102" y="1431"/>
                  <a:pt x="102" y="1431"/>
                  <a:pt x="102" y="1431"/>
                </a:cubicBezTo>
                <a:cubicBezTo>
                  <a:pt x="88" y="1432"/>
                  <a:pt x="74" y="1432"/>
                  <a:pt x="60" y="1433"/>
                </a:cubicBezTo>
                <a:cubicBezTo>
                  <a:pt x="51" y="1433"/>
                  <a:pt x="42" y="1433"/>
                  <a:pt x="32" y="1434"/>
                </a:cubicBezTo>
                <a:cubicBezTo>
                  <a:pt x="28" y="1435"/>
                  <a:pt x="24" y="1434"/>
                  <a:pt x="21" y="1435"/>
                </a:cubicBezTo>
                <a:cubicBezTo>
                  <a:pt x="18" y="1435"/>
                  <a:pt x="4" y="1437"/>
                  <a:pt x="10" y="1430"/>
                </a:cubicBezTo>
                <a:cubicBezTo>
                  <a:pt x="10" y="1430"/>
                  <a:pt x="10" y="1430"/>
                  <a:pt x="10" y="1430"/>
                </a:cubicBezTo>
                <a:cubicBezTo>
                  <a:pt x="12" y="1428"/>
                  <a:pt x="13" y="1425"/>
                  <a:pt x="15" y="1423"/>
                </a:cubicBezTo>
                <a:close/>
                <a:moveTo>
                  <a:pt x="2175" y="1474"/>
                </a:moveTo>
                <a:cubicBezTo>
                  <a:pt x="2165" y="1481"/>
                  <a:pt x="2149" y="1482"/>
                  <a:pt x="2136" y="1482"/>
                </a:cubicBezTo>
                <a:cubicBezTo>
                  <a:pt x="2136" y="1482"/>
                  <a:pt x="2136" y="1483"/>
                  <a:pt x="2135" y="1483"/>
                </a:cubicBezTo>
                <a:cubicBezTo>
                  <a:pt x="2104" y="1483"/>
                  <a:pt x="2072" y="1486"/>
                  <a:pt x="2040" y="1486"/>
                </a:cubicBezTo>
                <a:cubicBezTo>
                  <a:pt x="2000" y="1485"/>
                  <a:pt x="1960" y="1481"/>
                  <a:pt x="1919" y="1483"/>
                </a:cubicBezTo>
                <a:cubicBezTo>
                  <a:pt x="1884" y="1485"/>
                  <a:pt x="1849" y="1484"/>
                  <a:pt x="1814" y="1484"/>
                </a:cubicBezTo>
                <a:cubicBezTo>
                  <a:pt x="1781" y="1484"/>
                  <a:pt x="1749" y="1482"/>
                  <a:pt x="1716" y="1486"/>
                </a:cubicBezTo>
                <a:cubicBezTo>
                  <a:pt x="1716" y="1486"/>
                  <a:pt x="1716" y="1486"/>
                  <a:pt x="1715" y="1486"/>
                </a:cubicBezTo>
                <a:cubicBezTo>
                  <a:pt x="1703" y="1488"/>
                  <a:pt x="1688" y="1488"/>
                  <a:pt x="1675" y="1487"/>
                </a:cubicBezTo>
                <a:cubicBezTo>
                  <a:pt x="1661" y="1487"/>
                  <a:pt x="1647" y="1487"/>
                  <a:pt x="1634" y="1487"/>
                </a:cubicBezTo>
                <a:cubicBezTo>
                  <a:pt x="1620" y="1488"/>
                  <a:pt x="1606" y="1485"/>
                  <a:pt x="1592" y="1485"/>
                </a:cubicBezTo>
                <a:cubicBezTo>
                  <a:pt x="1575" y="1485"/>
                  <a:pt x="1559" y="1485"/>
                  <a:pt x="1542" y="1485"/>
                </a:cubicBezTo>
                <a:cubicBezTo>
                  <a:pt x="1506" y="1485"/>
                  <a:pt x="1469" y="1486"/>
                  <a:pt x="1433" y="1486"/>
                </a:cubicBezTo>
                <a:cubicBezTo>
                  <a:pt x="1419" y="1486"/>
                  <a:pt x="1404" y="1484"/>
                  <a:pt x="1389" y="1486"/>
                </a:cubicBezTo>
                <a:cubicBezTo>
                  <a:pt x="1382" y="1487"/>
                  <a:pt x="1374" y="1486"/>
                  <a:pt x="1367" y="1486"/>
                </a:cubicBezTo>
                <a:cubicBezTo>
                  <a:pt x="1362" y="1486"/>
                  <a:pt x="1355" y="1487"/>
                  <a:pt x="1349" y="1486"/>
                </a:cubicBezTo>
                <a:cubicBezTo>
                  <a:pt x="1349" y="1486"/>
                  <a:pt x="1348" y="1485"/>
                  <a:pt x="1348" y="1486"/>
                </a:cubicBezTo>
                <a:cubicBezTo>
                  <a:pt x="1321" y="1489"/>
                  <a:pt x="1294" y="1487"/>
                  <a:pt x="1267" y="1487"/>
                </a:cubicBezTo>
                <a:cubicBezTo>
                  <a:pt x="1253" y="1487"/>
                  <a:pt x="1238" y="1489"/>
                  <a:pt x="1224" y="1487"/>
                </a:cubicBezTo>
                <a:cubicBezTo>
                  <a:pt x="1211" y="1486"/>
                  <a:pt x="1197" y="1488"/>
                  <a:pt x="1183" y="1487"/>
                </a:cubicBezTo>
                <a:cubicBezTo>
                  <a:pt x="1170" y="1486"/>
                  <a:pt x="1156" y="1486"/>
                  <a:pt x="1143" y="1486"/>
                </a:cubicBezTo>
                <a:cubicBezTo>
                  <a:pt x="1128" y="1486"/>
                  <a:pt x="1113" y="1485"/>
                  <a:pt x="1098" y="1485"/>
                </a:cubicBezTo>
                <a:cubicBezTo>
                  <a:pt x="1084" y="1485"/>
                  <a:pt x="1070" y="1485"/>
                  <a:pt x="1055" y="1485"/>
                </a:cubicBezTo>
                <a:cubicBezTo>
                  <a:pt x="1049" y="1485"/>
                  <a:pt x="1042" y="1485"/>
                  <a:pt x="1035" y="1486"/>
                </a:cubicBezTo>
                <a:cubicBezTo>
                  <a:pt x="1032" y="1486"/>
                  <a:pt x="1025" y="1487"/>
                  <a:pt x="1020" y="1486"/>
                </a:cubicBezTo>
                <a:cubicBezTo>
                  <a:pt x="1020" y="1486"/>
                  <a:pt x="1020" y="1485"/>
                  <a:pt x="1019" y="1485"/>
                </a:cubicBezTo>
                <a:cubicBezTo>
                  <a:pt x="1018" y="1485"/>
                  <a:pt x="1018" y="1485"/>
                  <a:pt x="1018" y="1485"/>
                </a:cubicBezTo>
                <a:cubicBezTo>
                  <a:pt x="1017" y="1485"/>
                  <a:pt x="1017" y="1485"/>
                  <a:pt x="1016" y="1485"/>
                </a:cubicBezTo>
                <a:cubicBezTo>
                  <a:pt x="953" y="1485"/>
                  <a:pt x="889" y="1484"/>
                  <a:pt x="826" y="1486"/>
                </a:cubicBezTo>
                <a:cubicBezTo>
                  <a:pt x="794" y="1486"/>
                  <a:pt x="762" y="1486"/>
                  <a:pt x="730" y="1485"/>
                </a:cubicBezTo>
                <a:cubicBezTo>
                  <a:pt x="723" y="1485"/>
                  <a:pt x="715" y="1486"/>
                  <a:pt x="708" y="1486"/>
                </a:cubicBezTo>
                <a:cubicBezTo>
                  <a:pt x="702" y="1487"/>
                  <a:pt x="695" y="1486"/>
                  <a:pt x="689" y="1487"/>
                </a:cubicBezTo>
                <a:cubicBezTo>
                  <a:pt x="676" y="1488"/>
                  <a:pt x="664" y="1487"/>
                  <a:pt x="651" y="1487"/>
                </a:cubicBezTo>
                <a:cubicBezTo>
                  <a:pt x="651" y="1487"/>
                  <a:pt x="651" y="1487"/>
                  <a:pt x="651" y="1487"/>
                </a:cubicBezTo>
                <a:cubicBezTo>
                  <a:pt x="639" y="1487"/>
                  <a:pt x="626" y="1486"/>
                  <a:pt x="613" y="1486"/>
                </a:cubicBezTo>
                <a:cubicBezTo>
                  <a:pt x="597" y="1487"/>
                  <a:pt x="581" y="1486"/>
                  <a:pt x="564" y="1486"/>
                </a:cubicBezTo>
                <a:cubicBezTo>
                  <a:pt x="534" y="1484"/>
                  <a:pt x="504" y="1487"/>
                  <a:pt x="474" y="1487"/>
                </a:cubicBezTo>
                <a:cubicBezTo>
                  <a:pt x="442" y="1487"/>
                  <a:pt x="410" y="1484"/>
                  <a:pt x="378" y="1484"/>
                </a:cubicBezTo>
                <a:cubicBezTo>
                  <a:pt x="350" y="1484"/>
                  <a:pt x="323" y="1484"/>
                  <a:pt x="295" y="1485"/>
                </a:cubicBezTo>
                <a:cubicBezTo>
                  <a:pt x="295" y="1485"/>
                  <a:pt x="294" y="1485"/>
                  <a:pt x="294" y="1486"/>
                </a:cubicBezTo>
                <a:cubicBezTo>
                  <a:pt x="283" y="1485"/>
                  <a:pt x="273" y="1485"/>
                  <a:pt x="262" y="1485"/>
                </a:cubicBezTo>
                <a:cubicBezTo>
                  <a:pt x="250" y="1485"/>
                  <a:pt x="237" y="1483"/>
                  <a:pt x="224" y="1484"/>
                </a:cubicBezTo>
                <a:cubicBezTo>
                  <a:pt x="211" y="1485"/>
                  <a:pt x="198" y="1484"/>
                  <a:pt x="186" y="1485"/>
                </a:cubicBezTo>
                <a:cubicBezTo>
                  <a:pt x="171" y="1485"/>
                  <a:pt x="155" y="1485"/>
                  <a:pt x="140" y="1485"/>
                </a:cubicBezTo>
                <a:cubicBezTo>
                  <a:pt x="114" y="1485"/>
                  <a:pt x="87" y="1489"/>
                  <a:pt x="61" y="1486"/>
                </a:cubicBezTo>
                <a:cubicBezTo>
                  <a:pt x="49" y="1484"/>
                  <a:pt x="36" y="1484"/>
                  <a:pt x="23" y="1481"/>
                </a:cubicBezTo>
                <a:cubicBezTo>
                  <a:pt x="11" y="1477"/>
                  <a:pt x="8" y="1465"/>
                  <a:pt x="7" y="1454"/>
                </a:cubicBezTo>
                <a:cubicBezTo>
                  <a:pt x="6" y="1450"/>
                  <a:pt x="5" y="1444"/>
                  <a:pt x="6" y="1439"/>
                </a:cubicBezTo>
                <a:cubicBezTo>
                  <a:pt x="16" y="1441"/>
                  <a:pt x="28" y="1439"/>
                  <a:pt x="38" y="1438"/>
                </a:cubicBezTo>
                <a:cubicBezTo>
                  <a:pt x="60" y="1436"/>
                  <a:pt x="83" y="1436"/>
                  <a:pt x="105" y="1436"/>
                </a:cubicBezTo>
                <a:cubicBezTo>
                  <a:pt x="119" y="1437"/>
                  <a:pt x="134" y="1433"/>
                  <a:pt x="148" y="1433"/>
                </a:cubicBezTo>
                <a:cubicBezTo>
                  <a:pt x="166" y="1433"/>
                  <a:pt x="185" y="1434"/>
                  <a:pt x="203" y="1434"/>
                </a:cubicBezTo>
                <a:cubicBezTo>
                  <a:pt x="234" y="1434"/>
                  <a:pt x="264" y="1439"/>
                  <a:pt x="294" y="1439"/>
                </a:cubicBezTo>
                <a:cubicBezTo>
                  <a:pt x="294" y="1439"/>
                  <a:pt x="295" y="1439"/>
                  <a:pt x="295" y="1439"/>
                </a:cubicBezTo>
                <a:cubicBezTo>
                  <a:pt x="338" y="1438"/>
                  <a:pt x="381" y="1436"/>
                  <a:pt x="424" y="1436"/>
                </a:cubicBezTo>
                <a:cubicBezTo>
                  <a:pt x="467" y="1436"/>
                  <a:pt x="511" y="1436"/>
                  <a:pt x="554" y="1436"/>
                </a:cubicBezTo>
                <a:cubicBezTo>
                  <a:pt x="572" y="1437"/>
                  <a:pt x="591" y="1436"/>
                  <a:pt x="610" y="1436"/>
                </a:cubicBezTo>
                <a:cubicBezTo>
                  <a:pt x="632" y="1437"/>
                  <a:pt x="653" y="1435"/>
                  <a:pt x="674" y="1436"/>
                </a:cubicBezTo>
                <a:cubicBezTo>
                  <a:pt x="714" y="1437"/>
                  <a:pt x="755" y="1437"/>
                  <a:pt x="795" y="1437"/>
                </a:cubicBezTo>
                <a:cubicBezTo>
                  <a:pt x="796" y="1437"/>
                  <a:pt x="796" y="1437"/>
                  <a:pt x="796" y="1436"/>
                </a:cubicBezTo>
                <a:cubicBezTo>
                  <a:pt x="838" y="1437"/>
                  <a:pt x="880" y="1438"/>
                  <a:pt x="921" y="1436"/>
                </a:cubicBezTo>
                <a:cubicBezTo>
                  <a:pt x="944" y="1434"/>
                  <a:pt x="968" y="1435"/>
                  <a:pt x="991" y="1437"/>
                </a:cubicBezTo>
                <a:cubicBezTo>
                  <a:pt x="1002" y="1438"/>
                  <a:pt x="1013" y="1436"/>
                  <a:pt x="1024" y="1436"/>
                </a:cubicBezTo>
                <a:cubicBezTo>
                  <a:pt x="1030" y="1436"/>
                  <a:pt x="1037" y="1438"/>
                  <a:pt x="1042" y="1437"/>
                </a:cubicBezTo>
                <a:cubicBezTo>
                  <a:pt x="1055" y="1439"/>
                  <a:pt x="1070" y="1437"/>
                  <a:pt x="1082" y="1436"/>
                </a:cubicBezTo>
                <a:cubicBezTo>
                  <a:pt x="1102" y="1436"/>
                  <a:pt x="1122" y="1436"/>
                  <a:pt x="1142" y="1437"/>
                </a:cubicBezTo>
                <a:cubicBezTo>
                  <a:pt x="1162" y="1438"/>
                  <a:pt x="1181" y="1437"/>
                  <a:pt x="1200" y="1437"/>
                </a:cubicBezTo>
                <a:cubicBezTo>
                  <a:pt x="1218" y="1437"/>
                  <a:pt x="1235" y="1439"/>
                  <a:pt x="1252" y="1439"/>
                </a:cubicBezTo>
                <a:cubicBezTo>
                  <a:pt x="1252" y="1439"/>
                  <a:pt x="1252" y="1439"/>
                  <a:pt x="1252" y="1439"/>
                </a:cubicBezTo>
                <a:cubicBezTo>
                  <a:pt x="1253" y="1439"/>
                  <a:pt x="1253" y="1439"/>
                  <a:pt x="1253" y="1439"/>
                </a:cubicBezTo>
                <a:cubicBezTo>
                  <a:pt x="1253" y="1439"/>
                  <a:pt x="1253" y="1439"/>
                  <a:pt x="1254" y="1439"/>
                </a:cubicBezTo>
                <a:cubicBezTo>
                  <a:pt x="1263" y="1437"/>
                  <a:pt x="1275" y="1438"/>
                  <a:pt x="1284" y="1439"/>
                </a:cubicBezTo>
                <a:cubicBezTo>
                  <a:pt x="1297" y="1440"/>
                  <a:pt x="1310" y="1439"/>
                  <a:pt x="1322" y="1439"/>
                </a:cubicBezTo>
                <a:cubicBezTo>
                  <a:pt x="1334" y="1439"/>
                  <a:pt x="1345" y="1437"/>
                  <a:pt x="1357" y="1438"/>
                </a:cubicBezTo>
                <a:cubicBezTo>
                  <a:pt x="1368" y="1439"/>
                  <a:pt x="1379" y="1440"/>
                  <a:pt x="1390" y="1439"/>
                </a:cubicBezTo>
                <a:cubicBezTo>
                  <a:pt x="1414" y="1436"/>
                  <a:pt x="1438" y="1441"/>
                  <a:pt x="1461" y="1439"/>
                </a:cubicBezTo>
                <a:cubicBezTo>
                  <a:pt x="1473" y="1438"/>
                  <a:pt x="1485" y="1440"/>
                  <a:pt x="1496" y="1440"/>
                </a:cubicBezTo>
                <a:cubicBezTo>
                  <a:pt x="1506" y="1440"/>
                  <a:pt x="1517" y="1440"/>
                  <a:pt x="1527" y="1440"/>
                </a:cubicBezTo>
                <a:cubicBezTo>
                  <a:pt x="1528" y="1440"/>
                  <a:pt x="1528" y="1440"/>
                  <a:pt x="1528" y="1440"/>
                </a:cubicBezTo>
                <a:cubicBezTo>
                  <a:pt x="1548" y="1439"/>
                  <a:pt x="1569" y="1439"/>
                  <a:pt x="1588" y="1438"/>
                </a:cubicBezTo>
                <a:cubicBezTo>
                  <a:pt x="1610" y="1437"/>
                  <a:pt x="1632" y="1438"/>
                  <a:pt x="1654" y="1439"/>
                </a:cubicBezTo>
                <a:cubicBezTo>
                  <a:pt x="1698" y="1441"/>
                  <a:pt x="1742" y="1438"/>
                  <a:pt x="1786" y="1440"/>
                </a:cubicBezTo>
                <a:cubicBezTo>
                  <a:pt x="1787" y="1440"/>
                  <a:pt x="1787" y="1440"/>
                  <a:pt x="1788" y="1439"/>
                </a:cubicBezTo>
                <a:cubicBezTo>
                  <a:pt x="1805" y="1437"/>
                  <a:pt x="1823" y="1439"/>
                  <a:pt x="1841" y="1439"/>
                </a:cubicBezTo>
                <a:cubicBezTo>
                  <a:pt x="1863" y="1439"/>
                  <a:pt x="1884" y="1438"/>
                  <a:pt x="1906" y="1438"/>
                </a:cubicBezTo>
                <a:cubicBezTo>
                  <a:pt x="1938" y="1439"/>
                  <a:pt x="1971" y="1439"/>
                  <a:pt x="2001" y="1439"/>
                </a:cubicBezTo>
                <a:cubicBezTo>
                  <a:pt x="2010" y="1439"/>
                  <a:pt x="2019" y="1439"/>
                  <a:pt x="2028" y="1439"/>
                </a:cubicBezTo>
                <a:cubicBezTo>
                  <a:pt x="2051" y="1440"/>
                  <a:pt x="2074" y="1438"/>
                  <a:pt x="2097" y="1438"/>
                </a:cubicBezTo>
                <a:cubicBezTo>
                  <a:pt x="2117" y="1439"/>
                  <a:pt x="2138" y="1440"/>
                  <a:pt x="2158" y="1440"/>
                </a:cubicBezTo>
                <a:cubicBezTo>
                  <a:pt x="2162" y="1440"/>
                  <a:pt x="2184" y="1442"/>
                  <a:pt x="2189" y="1437"/>
                </a:cubicBezTo>
                <a:cubicBezTo>
                  <a:pt x="2188" y="1441"/>
                  <a:pt x="2188" y="1447"/>
                  <a:pt x="2188" y="1450"/>
                </a:cubicBezTo>
                <a:cubicBezTo>
                  <a:pt x="2186" y="1459"/>
                  <a:pt x="2184" y="1468"/>
                  <a:pt x="2175" y="1474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0" name="Freeform 108"/>
          <p:cNvSpPr>
            <a:spLocks noEditPoints="1"/>
          </p:cNvSpPr>
          <p:nvPr/>
        </p:nvSpPr>
        <p:spPr bwMode="auto">
          <a:xfrm>
            <a:off x="9058588" y="5352102"/>
            <a:ext cx="1903856" cy="316111"/>
          </a:xfrm>
          <a:custGeom>
            <a:avLst/>
            <a:gdLst>
              <a:gd name="T0" fmla="*/ 514 w 560"/>
              <a:gd name="T1" fmla="*/ 7 h 93"/>
              <a:gd name="T2" fmla="*/ 422 w 560"/>
              <a:gd name="T3" fmla="*/ 5 h 93"/>
              <a:gd name="T4" fmla="*/ 345 w 560"/>
              <a:gd name="T5" fmla="*/ 5 h 93"/>
              <a:gd name="T6" fmla="*/ 219 w 560"/>
              <a:gd name="T7" fmla="*/ 2 h 93"/>
              <a:gd name="T8" fmla="*/ 128 w 560"/>
              <a:gd name="T9" fmla="*/ 2 h 93"/>
              <a:gd name="T10" fmla="*/ 51 w 560"/>
              <a:gd name="T11" fmla="*/ 5 h 93"/>
              <a:gd name="T12" fmla="*/ 33 w 560"/>
              <a:gd name="T13" fmla="*/ 30 h 93"/>
              <a:gd name="T14" fmla="*/ 8 w 560"/>
              <a:gd name="T15" fmla="*/ 89 h 93"/>
              <a:gd name="T16" fmla="*/ 162 w 560"/>
              <a:gd name="T17" fmla="*/ 89 h 93"/>
              <a:gd name="T18" fmla="*/ 240 w 560"/>
              <a:gd name="T19" fmla="*/ 88 h 93"/>
              <a:gd name="T20" fmla="*/ 312 w 560"/>
              <a:gd name="T21" fmla="*/ 88 h 93"/>
              <a:gd name="T22" fmla="*/ 453 w 560"/>
              <a:gd name="T23" fmla="*/ 90 h 93"/>
              <a:gd name="T24" fmla="*/ 547 w 560"/>
              <a:gd name="T25" fmla="*/ 89 h 93"/>
              <a:gd name="T26" fmla="*/ 557 w 560"/>
              <a:gd name="T27" fmla="*/ 86 h 93"/>
              <a:gd name="T28" fmla="*/ 531 w 560"/>
              <a:gd name="T29" fmla="*/ 26 h 93"/>
              <a:gd name="T30" fmla="*/ 553 w 560"/>
              <a:gd name="T31" fmla="*/ 83 h 93"/>
              <a:gd name="T32" fmla="*/ 531 w 560"/>
              <a:gd name="T33" fmla="*/ 84 h 93"/>
              <a:gd name="T34" fmla="*/ 528 w 560"/>
              <a:gd name="T35" fmla="*/ 84 h 93"/>
              <a:gd name="T36" fmla="*/ 526 w 560"/>
              <a:gd name="T37" fmla="*/ 85 h 93"/>
              <a:gd name="T38" fmla="*/ 450 w 560"/>
              <a:gd name="T39" fmla="*/ 86 h 93"/>
              <a:gd name="T40" fmla="*/ 312 w 560"/>
              <a:gd name="T41" fmla="*/ 83 h 93"/>
              <a:gd name="T42" fmla="*/ 239 w 560"/>
              <a:gd name="T43" fmla="*/ 83 h 93"/>
              <a:gd name="T44" fmla="*/ 99 w 560"/>
              <a:gd name="T45" fmla="*/ 84 h 93"/>
              <a:gd name="T46" fmla="*/ 35 w 560"/>
              <a:gd name="T47" fmla="*/ 87 h 93"/>
              <a:gd name="T48" fmla="*/ 12 w 560"/>
              <a:gd name="T49" fmla="*/ 85 h 93"/>
              <a:gd name="T50" fmla="*/ 33 w 560"/>
              <a:gd name="T51" fmla="*/ 37 h 93"/>
              <a:gd name="T52" fmla="*/ 61 w 560"/>
              <a:gd name="T53" fmla="*/ 7 h 93"/>
              <a:gd name="T54" fmla="*/ 184 w 560"/>
              <a:gd name="T55" fmla="*/ 6 h 93"/>
              <a:gd name="T56" fmla="*/ 347 w 560"/>
              <a:gd name="T57" fmla="*/ 9 h 93"/>
              <a:gd name="T58" fmla="*/ 494 w 560"/>
              <a:gd name="T59" fmla="*/ 9 h 93"/>
              <a:gd name="T60" fmla="*/ 536 w 560"/>
              <a:gd name="T61" fmla="*/ 44 h 93"/>
              <a:gd name="T62" fmla="*/ 553 w 560"/>
              <a:gd name="T63" fmla="*/ 8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60" h="93">
                <a:moveTo>
                  <a:pt x="531" y="26"/>
                </a:moveTo>
                <a:cubicBezTo>
                  <a:pt x="527" y="18"/>
                  <a:pt x="523" y="10"/>
                  <a:pt x="514" y="7"/>
                </a:cubicBezTo>
                <a:cubicBezTo>
                  <a:pt x="507" y="4"/>
                  <a:pt x="497" y="5"/>
                  <a:pt x="489" y="5"/>
                </a:cubicBezTo>
                <a:cubicBezTo>
                  <a:pt x="467" y="4"/>
                  <a:pt x="444" y="5"/>
                  <a:pt x="422" y="5"/>
                </a:cubicBezTo>
                <a:cubicBezTo>
                  <a:pt x="397" y="5"/>
                  <a:pt x="371" y="4"/>
                  <a:pt x="346" y="4"/>
                </a:cubicBezTo>
                <a:cubicBezTo>
                  <a:pt x="346" y="4"/>
                  <a:pt x="346" y="5"/>
                  <a:pt x="345" y="5"/>
                </a:cubicBezTo>
                <a:cubicBezTo>
                  <a:pt x="318" y="5"/>
                  <a:pt x="290" y="3"/>
                  <a:pt x="262" y="3"/>
                </a:cubicBezTo>
                <a:cubicBezTo>
                  <a:pt x="248" y="3"/>
                  <a:pt x="234" y="2"/>
                  <a:pt x="219" y="2"/>
                </a:cubicBezTo>
                <a:cubicBezTo>
                  <a:pt x="205" y="2"/>
                  <a:pt x="190" y="3"/>
                  <a:pt x="176" y="2"/>
                </a:cubicBezTo>
                <a:cubicBezTo>
                  <a:pt x="160" y="0"/>
                  <a:pt x="144" y="1"/>
                  <a:pt x="128" y="2"/>
                </a:cubicBezTo>
                <a:cubicBezTo>
                  <a:pt x="113" y="2"/>
                  <a:pt x="98" y="2"/>
                  <a:pt x="83" y="3"/>
                </a:cubicBezTo>
                <a:cubicBezTo>
                  <a:pt x="73" y="3"/>
                  <a:pt x="60" y="1"/>
                  <a:pt x="51" y="5"/>
                </a:cubicBezTo>
                <a:cubicBezTo>
                  <a:pt x="43" y="9"/>
                  <a:pt x="37" y="21"/>
                  <a:pt x="33" y="30"/>
                </a:cubicBezTo>
                <a:cubicBezTo>
                  <a:pt x="33" y="30"/>
                  <a:pt x="33" y="30"/>
                  <a:pt x="33" y="30"/>
                </a:cubicBezTo>
                <a:cubicBezTo>
                  <a:pt x="24" y="44"/>
                  <a:pt x="14" y="57"/>
                  <a:pt x="6" y="71"/>
                </a:cubicBezTo>
                <a:cubicBezTo>
                  <a:pt x="4" y="75"/>
                  <a:pt x="0" y="88"/>
                  <a:pt x="8" y="89"/>
                </a:cubicBezTo>
                <a:cubicBezTo>
                  <a:pt x="32" y="93"/>
                  <a:pt x="56" y="91"/>
                  <a:pt x="80" y="90"/>
                </a:cubicBezTo>
                <a:cubicBezTo>
                  <a:pt x="107" y="89"/>
                  <a:pt x="134" y="89"/>
                  <a:pt x="162" y="89"/>
                </a:cubicBezTo>
                <a:cubicBezTo>
                  <a:pt x="188" y="89"/>
                  <a:pt x="213" y="88"/>
                  <a:pt x="239" y="88"/>
                </a:cubicBezTo>
                <a:cubicBezTo>
                  <a:pt x="240" y="88"/>
                  <a:pt x="240" y="88"/>
                  <a:pt x="240" y="88"/>
                </a:cubicBezTo>
                <a:cubicBezTo>
                  <a:pt x="250" y="88"/>
                  <a:pt x="261" y="87"/>
                  <a:pt x="271" y="88"/>
                </a:cubicBezTo>
                <a:cubicBezTo>
                  <a:pt x="285" y="88"/>
                  <a:pt x="299" y="88"/>
                  <a:pt x="312" y="88"/>
                </a:cubicBezTo>
                <a:cubicBezTo>
                  <a:pt x="336" y="88"/>
                  <a:pt x="359" y="90"/>
                  <a:pt x="382" y="90"/>
                </a:cubicBezTo>
                <a:cubicBezTo>
                  <a:pt x="406" y="90"/>
                  <a:pt x="429" y="90"/>
                  <a:pt x="453" y="90"/>
                </a:cubicBezTo>
                <a:cubicBezTo>
                  <a:pt x="477" y="90"/>
                  <a:pt x="503" y="92"/>
                  <a:pt x="528" y="89"/>
                </a:cubicBezTo>
                <a:cubicBezTo>
                  <a:pt x="534" y="89"/>
                  <a:pt x="541" y="89"/>
                  <a:pt x="547" y="89"/>
                </a:cubicBezTo>
                <a:cubicBezTo>
                  <a:pt x="550" y="88"/>
                  <a:pt x="553" y="88"/>
                  <a:pt x="555" y="87"/>
                </a:cubicBezTo>
                <a:cubicBezTo>
                  <a:pt x="556" y="87"/>
                  <a:pt x="556" y="87"/>
                  <a:pt x="557" y="86"/>
                </a:cubicBezTo>
                <a:cubicBezTo>
                  <a:pt x="560" y="78"/>
                  <a:pt x="553" y="68"/>
                  <a:pt x="549" y="62"/>
                </a:cubicBezTo>
                <a:cubicBezTo>
                  <a:pt x="543" y="50"/>
                  <a:pt x="537" y="38"/>
                  <a:pt x="531" y="26"/>
                </a:cubicBezTo>
                <a:close/>
                <a:moveTo>
                  <a:pt x="553" y="83"/>
                </a:moveTo>
                <a:cubicBezTo>
                  <a:pt x="553" y="83"/>
                  <a:pt x="553" y="83"/>
                  <a:pt x="553" y="83"/>
                </a:cubicBezTo>
                <a:cubicBezTo>
                  <a:pt x="552" y="85"/>
                  <a:pt x="543" y="85"/>
                  <a:pt x="542" y="85"/>
                </a:cubicBezTo>
                <a:cubicBezTo>
                  <a:pt x="538" y="85"/>
                  <a:pt x="535" y="85"/>
                  <a:pt x="531" y="84"/>
                </a:cubicBezTo>
                <a:cubicBezTo>
                  <a:pt x="530" y="84"/>
                  <a:pt x="530" y="84"/>
                  <a:pt x="529" y="84"/>
                </a:cubicBezTo>
                <a:cubicBezTo>
                  <a:pt x="529" y="84"/>
                  <a:pt x="528" y="84"/>
                  <a:pt x="528" y="84"/>
                </a:cubicBezTo>
                <a:cubicBezTo>
                  <a:pt x="527" y="84"/>
                  <a:pt x="527" y="84"/>
                  <a:pt x="527" y="84"/>
                </a:cubicBezTo>
                <a:cubicBezTo>
                  <a:pt x="526" y="84"/>
                  <a:pt x="526" y="85"/>
                  <a:pt x="526" y="85"/>
                </a:cubicBezTo>
                <a:cubicBezTo>
                  <a:pt x="515" y="86"/>
                  <a:pt x="503" y="85"/>
                  <a:pt x="492" y="85"/>
                </a:cubicBezTo>
                <a:cubicBezTo>
                  <a:pt x="478" y="85"/>
                  <a:pt x="464" y="86"/>
                  <a:pt x="450" y="86"/>
                </a:cubicBezTo>
                <a:cubicBezTo>
                  <a:pt x="426" y="86"/>
                  <a:pt x="403" y="85"/>
                  <a:pt x="380" y="85"/>
                </a:cubicBezTo>
                <a:cubicBezTo>
                  <a:pt x="357" y="85"/>
                  <a:pt x="335" y="83"/>
                  <a:pt x="312" y="83"/>
                </a:cubicBezTo>
                <a:cubicBezTo>
                  <a:pt x="299" y="83"/>
                  <a:pt x="285" y="84"/>
                  <a:pt x="271" y="83"/>
                </a:cubicBezTo>
                <a:cubicBezTo>
                  <a:pt x="260" y="83"/>
                  <a:pt x="249" y="84"/>
                  <a:pt x="239" y="83"/>
                </a:cubicBezTo>
                <a:cubicBezTo>
                  <a:pt x="238" y="83"/>
                  <a:pt x="238" y="83"/>
                  <a:pt x="238" y="84"/>
                </a:cubicBezTo>
                <a:cubicBezTo>
                  <a:pt x="191" y="84"/>
                  <a:pt x="145" y="84"/>
                  <a:pt x="99" y="84"/>
                </a:cubicBezTo>
                <a:cubicBezTo>
                  <a:pt x="89" y="84"/>
                  <a:pt x="80" y="85"/>
                  <a:pt x="71" y="86"/>
                </a:cubicBezTo>
                <a:cubicBezTo>
                  <a:pt x="59" y="87"/>
                  <a:pt x="47" y="85"/>
                  <a:pt x="35" y="87"/>
                </a:cubicBezTo>
                <a:cubicBezTo>
                  <a:pt x="31" y="87"/>
                  <a:pt x="25" y="87"/>
                  <a:pt x="21" y="86"/>
                </a:cubicBezTo>
                <a:cubicBezTo>
                  <a:pt x="18" y="86"/>
                  <a:pt x="15" y="86"/>
                  <a:pt x="12" y="85"/>
                </a:cubicBezTo>
                <a:cubicBezTo>
                  <a:pt x="4" y="84"/>
                  <a:pt x="9" y="74"/>
                  <a:pt x="11" y="71"/>
                </a:cubicBezTo>
                <a:cubicBezTo>
                  <a:pt x="18" y="59"/>
                  <a:pt x="26" y="48"/>
                  <a:pt x="33" y="37"/>
                </a:cubicBezTo>
                <a:cubicBezTo>
                  <a:pt x="34" y="37"/>
                  <a:pt x="34" y="36"/>
                  <a:pt x="35" y="36"/>
                </a:cubicBezTo>
                <a:cubicBezTo>
                  <a:pt x="40" y="25"/>
                  <a:pt x="48" y="7"/>
                  <a:pt x="61" y="7"/>
                </a:cubicBezTo>
                <a:cubicBezTo>
                  <a:pt x="73" y="8"/>
                  <a:pt x="86" y="7"/>
                  <a:pt x="98" y="6"/>
                </a:cubicBezTo>
                <a:cubicBezTo>
                  <a:pt x="127" y="6"/>
                  <a:pt x="155" y="6"/>
                  <a:pt x="184" y="6"/>
                </a:cubicBezTo>
                <a:cubicBezTo>
                  <a:pt x="238" y="6"/>
                  <a:pt x="292" y="9"/>
                  <a:pt x="346" y="9"/>
                </a:cubicBezTo>
                <a:cubicBezTo>
                  <a:pt x="347" y="9"/>
                  <a:pt x="347" y="9"/>
                  <a:pt x="347" y="9"/>
                </a:cubicBezTo>
                <a:cubicBezTo>
                  <a:pt x="386" y="9"/>
                  <a:pt x="426" y="11"/>
                  <a:pt x="465" y="9"/>
                </a:cubicBezTo>
                <a:cubicBezTo>
                  <a:pt x="475" y="9"/>
                  <a:pt x="485" y="9"/>
                  <a:pt x="494" y="9"/>
                </a:cubicBezTo>
                <a:cubicBezTo>
                  <a:pt x="505" y="10"/>
                  <a:pt x="516" y="8"/>
                  <a:pt x="522" y="19"/>
                </a:cubicBezTo>
                <a:cubicBezTo>
                  <a:pt x="527" y="27"/>
                  <a:pt x="531" y="36"/>
                  <a:pt x="536" y="44"/>
                </a:cubicBezTo>
                <a:cubicBezTo>
                  <a:pt x="539" y="50"/>
                  <a:pt x="541" y="55"/>
                  <a:pt x="544" y="60"/>
                </a:cubicBezTo>
                <a:cubicBezTo>
                  <a:pt x="546" y="65"/>
                  <a:pt x="555" y="77"/>
                  <a:pt x="553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1" name="Freeform 109"/>
          <p:cNvSpPr>
            <a:spLocks noEditPoints="1"/>
          </p:cNvSpPr>
          <p:nvPr/>
        </p:nvSpPr>
        <p:spPr bwMode="auto">
          <a:xfrm>
            <a:off x="7128868" y="4791721"/>
            <a:ext cx="5781973" cy="176735"/>
          </a:xfrm>
          <a:custGeom>
            <a:avLst/>
            <a:gdLst>
              <a:gd name="T0" fmla="*/ 148 w 1701"/>
              <a:gd name="T1" fmla="*/ 43 h 52"/>
              <a:gd name="T2" fmla="*/ 318 w 1701"/>
              <a:gd name="T3" fmla="*/ 31 h 52"/>
              <a:gd name="T4" fmla="*/ 483 w 1701"/>
              <a:gd name="T5" fmla="*/ 40 h 52"/>
              <a:gd name="T6" fmla="*/ 639 w 1701"/>
              <a:gd name="T7" fmla="*/ 43 h 52"/>
              <a:gd name="T8" fmla="*/ 800 w 1701"/>
              <a:gd name="T9" fmla="*/ 45 h 52"/>
              <a:gd name="T10" fmla="*/ 953 w 1701"/>
              <a:gd name="T11" fmla="*/ 43 h 52"/>
              <a:gd name="T12" fmla="*/ 1062 w 1701"/>
              <a:gd name="T13" fmla="*/ 43 h 52"/>
              <a:gd name="T14" fmla="*/ 1217 w 1701"/>
              <a:gd name="T15" fmla="*/ 43 h 52"/>
              <a:gd name="T16" fmla="*/ 1360 w 1701"/>
              <a:gd name="T17" fmla="*/ 49 h 52"/>
              <a:gd name="T18" fmla="*/ 1491 w 1701"/>
              <a:gd name="T19" fmla="*/ 46 h 52"/>
              <a:gd name="T20" fmla="*/ 1644 w 1701"/>
              <a:gd name="T21" fmla="*/ 41 h 52"/>
              <a:gd name="T22" fmla="*/ 1619 w 1701"/>
              <a:gd name="T23" fmla="*/ 8 h 52"/>
              <a:gd name="T24" fmla="*/ 1501 w 1701"/>
              <a:gd name="T25" fmla="*/ 4 h 52"/>
              <a:gd name="T26" fmla="*/ 1404 w 1701"/>
              <a:gd name="T27" fmla="*/ 5 h 52"/>
              <a:gd name="T28" fmla="*/ 1266 w 1701"/>
              <a:gd name="T29" fmla="*/ 7 h 52"/>
              <a:gd name="T30" fmla="*/ 1194 w 1701"/>
              <a:gd name="T31" fmla="*/ 5 h 52"/>
              <a:gd name="T32" fmla="*/ 1066 w 1701"/>
              <a:gd name="T33" fmla="*/ 7 h 52"/>
              <a:gd name="T34" fmla="*/ 961 w 1701"/>
              <a:gd name="T35" fmla="*/ 6 h 52"/>
              <a:gd name="T36" fmla="*/ 848 w 1701"/>
              <a:gd name="T37" fmla="*/ 11 h 52"/>
              <a:gd name="T38" fmla="*/ 718 w 1701"/>
              <a:gd name="T39" fmla="*/ 5 h 52"/>
              <a:gd name="T40" fmla="*/ 573 w 1701"/>
              <a:gd name="T41" fmla="*/ 6 h 52"/>
              <a:gd name="T42" fmla="*/ 466 w 1701"/>
              <a:gd name="T43" fmla="*/ 6 h 52"/>
              <a:gd name="T44" fmla="*/ 307 w 1701"/>
              <a:gd name="T45" fmla="*/ 6 h 52"/>
              <a:gd name="T46" fmla="*/ 199 w 1701"/>
              <a:gd name="T47" fmla="*/ 6 h 52"/>
              <a:gd name="T48" fmla="*/ 79 w 1701"/>
              <a:gd name="T49" fmla="*/ 12 h 52"/>
              <a:gd name="T50" fmla="*/ 1677 w 1701"/>
              <a:gd name="T51" fmla="*/ 21 h 52"/>
              <a:gd name="T52" fmla="*/ 1602 w 1701"/>
              <a:gd name="T53" fmla="*/ 9 h 52"/>
              <a:gd name="T54" fmla="*/ 1553 w 1701"/>
              <a:gd name="T55" fmla="*/ 9 h 52"/>
              <a:gd name="T56" fmla="*/ 1483 w 1701"/>
              <a:gd name="T57" fmla="*/ 8 h 52"/>
              <a:gd name="T58" fmla="*/ 1483 w 1701"/>
              <a:gd name="T59" fmla="*/ 8 h 52"/>
              <a:gd name="T60" fmla="*/ 1464 w 1701"/>
              <a:gd name="T61" fmla="*/ 45 h 52"/>
              <a:gd name="T62" fmla="*/ 1393 w 1701"/>
              <a:gd name="T63" fmla="*/ 43 h 52"/>
              <a:gd name="T64" fmla="*/ 1360 w 1701"/>
              <a:gd name="T65" fmla="*/ 44 h 52"/>
              <a:gd name="T66" fmla="*/ 1314 w 1701"/>
              <a:gd name="T67" fmla="*/ 43 h 52"/>
              <a:gd name="T68" fmla="*/ 1263 w 1701"/>
              <a:gd name="T69" fmla="*/ 42 h 52"/>
              <a:gd name="T70" fmla="*/ 1212 w 1701"/>
              <a:gd name="T71" fmla="*/ 15 h 52"/>
              <a:gd name="T72" fmla="*/ 1161 w 1701"/>
              <a:gd name="T73" fmla="*/ 25 h 52"/>
              <a:gd name="T74" fmla="*/ 1099 w 1701"/>
              <a:gd name="T75" fmla="*/ 11 h 52"/>
              <a:gd name="T76" fmla="*/ 1038 w 1701"/>
              <a:gd name="T77" fmla="*/ 11 h 52"/>
              <a:gd name="T78" fmla="*/ 966 w 1701"/>
              <a:gd name="T79" fmla="*/ 10 h 52"/>
              <a:gd name="T80" fmla="*/ 903 w 1701"/>
              <a:gd name="T81" fmla="*/ 20 h 52"/>
              <a:gd name="T82" fmla="*/ 878 w 1701"/>
              <a:gd name="T83" fmla="*/ 10 h 52"/>
              <a:gd name="T84" fmla="*/ 812 w 1701"/>
              <a:gd name="T85" fmla="*/ 9 h 52"/>
              <a:gd name="T86" fmla="*/ 751 w 1701"/>
              <a:gd name="T87" fmla="*/ 10 h 52"/>
              <a:gd name="T88" fmla="*/ 747 w 1701"/>
              <a:gd name="T89" fmla="*/ 20 h 52"/>
              <a:gd name="T90" fmla="*/ 702 w 1701"/>
              <a:gd name="T91" fmla="*/ 10 h 52"/>
              <a:gd name="T92" fmla="*/ 648 w 1701"/>
              <a:gd name="T93" fmla="*/ 43 h 52"/>
              <a:gd name="T94" fmla="*/ 623 w 1701"/>
              <a:gd name="T95" fmla="*/ 11 h 52"/>
              <a:gd name="T96" fmla="*/ 575 w 1701"/>
              <a:gd name="T97" fmla="*/ 10 h 52"/>
              <a:gd name="T98" fmla="*/ 518 w 1701"/>
              <a:gd name="T99" fmla="*/ 10 h 52"/>
              <a:gd name="T100" fmla="*/ 461 w 1701"/>
              <a:gd name="T101" fmla="*/ 10 h 52"/>
              <a:gd name="T102" fmla="*/ 397 w 1701"/>
              <a:gd name="T103" fmla="*/ 10 h 52"/>
              <a:gd name="T104" fmla="*/ 341 w 1701"/>
              <a:gd name="T105" fmla="*/ 11 h 52"/>
              <a:gd name="T106" fmla="*/ 326 w 1701"/>
              <a:gd name="T107" fmla="*/ 24 h 52"/>
              <a:gd name="T108" fmla="*/ 237 w 1701"/>
              <a:gd name="T109" fmla="*/ 11 h 52"/>
              <a:gd name="T110" fmla="*/ 216 w 1701"/>
              <a:gd name="T111" fmla="*/ 41 h 52"/>
              <a:gd name="T112" fmla="*/ 201 w 1701"/>
              <a:gd name="T113" fmla="*/ 41 h 52"/>
              <a:gd name="T114" fmla="*/ 151 w 1701"/>
              <a:gd name="T115" fmla="*/ 38 h 52"/>
              <a:gd name="T116" fmla="*/ 62 w 1701"/>
              <a:gd name="T117" fmla="*/ 41 h 52"/>
              <a:gd name="T118" fmla="*/ 50 w 1701"/>
              <a:gd name="T119" fmla="*/ 4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01" h="52">
                <a:moveTo>
                  <a:pt x="20" y="45"/>
                </a:moveTo>
                <a:cubicBezTo>
                  <a:pt x="30" y="45"/>
                  <a:pt x="40" y="46"/>
                  <a:pt x="50" y="45"/>
                </a:cubicBezTo>
                <a:cubicBezTo>
                  <a:pt x="52" y="44"/>
                  <a:pt x="55" y="42"/>
                  <a:pt x="58" y="40"/>
                </a:cubicBezTo>
                <a:cubicBezTo>
                  <a:pt x="57" y="41"/>
                  <a:pt x="57" y="43"/>
                  <a:pt x="58" y="44"/>
                </a:cubicBezTo>
                <a:cubicBezTo>
                  <a:pt x="63" y="47"/>
                  <a:pt x="73" y="46"/>
                  <a:pt x="78" y="46"/>
                </a:cubicBezTo>
                <a:cubicBezTo>
                  <a:pt x="78" y="46"/>
                  <a:pt x="79" y="46"/>
                  <a:pt x="79" y="46"/>
                </a:cubicBezTo>
                <a:cubicBezTo>
                  <a:pt x="89" y="46"/>
                  <a:pt x="98" y="44"/>
                  <a:pt x="105" y="37"/>
                </a:cubicBezTo>
                <a:cubicBezTo>
                  <a:pt x="105" y="39"/>
                  <a:pt x="104" y="40"/>
                  <a:pt x="104" y="41"/>
                </a:cubicBezTo>
                <a:cubicBezTo>
                  <a:pt x="105" y="42"/>
                  <a:pt x="105" y="43"/>
                  <a:pt x="106" y="43"/>
                </a:cubicBezTo>
                <a:cubicBezTo>
                  <a:pt x="111" y="46"/>
                  <a:pt x="120" y="45"/>
                  <a:pt x="127" y="45"/>
                </a:cubicBezTo>
                <a:cubicBezTo>
                  <a:pt x="134" y="45"/>
                  <a:pt x="141" y="44"/>
                  <a:pt x="148" y="43"/>
                </a:cubicBezTo>
                <a:cubicBezTo>
                  <a:pt x="153" y="42"/>
                  <a:pt x="157" y="39"/>
                  <a:pt x="160" y="36"/>
                </a:cubicBezTo>
                <a:cubicBezTo>
                  <a:pt x="159" y="38"/>
                  <a:pt x="159" y="41"/>
                  <a:pt x="162" y="43"/>
                </a:cubicBezTo>
                <a:cubicBezTo>
                  <a:pt x="165" y="45"/>
                  <a:pt x="170" y="45"/>
                  <a:pt x="175" y="45"/>
                </a:cubicBezTo>
                <a:cubicBezTo>
                  <a:pt x="182" y="45"/>
                  <a:pt x="190" y="46"/>
                  <a:pt x="198" y="45"/>
                </a:cubicBezTo>
                <a:cubicBezTo>
                  <a:pt x="204" y="45"/>
                  <a:pt x="208" y="45"/>
                  <a:pt x="212" y="41"/>
                </a:cubicBezTo>
                <a:cubicBezTo>
                  <a:pt x="212" y="42"/>
                  <a:pt x="213" y="44"/>
                  <a:pt x="215" y="45"/>
                </a:cubicBezTo>
                <a:cubicBezTo>
                  <a:pt x="220" y="48"/>
                  <a:pt x="231" y="46"/>
                  <a:pt x="237" y="46"/>
                </a:cubicBezTo>
                <a:cubicBezTo>
                  <a:pt x="244" y="46"/>
                  <a:pt x="254" y="47"/>
                  <a:pt x="261" y="43"/>
                </a:cubicBezTo>
                <a:cubicBezTo>
                  <a:pt x="261" y="42"/>
                  <a:pt x="261" y="42"/>
                  <a:pt x="262" y="41"/>
                </a:cubicBezTo>
                <a:cubicBezTo>
                  <a:pt x="264" y="51"/>
                  <a:pt x="295" y="46"/>
                  <a:pt x="301" y="46"/>
                </a:cubicBezTo>
                <a:cubicBezTo>
                  <a:pt x="311" y="46"/>
                  <a:pt x="314" y="39"/>
                  <a:pt x="318" y="31"/>
                </a:cubicBezTo>
                <a:cubicBezTo>
                  <a:pt x="316" y="36"/>
                  <a:pt x="314" y="42"/>
                  <a:pt x="319" y="45"/>
                </a:cubicBezTo>
                <a:cubicBezTo>
                  <a:pt x="323" y="47"/>
                  <a:pt x="331" y="46"/>
                  <a:pt x="336" y="46"/>
                </a:cubicBezTo>
                <a:cubicBezTo>
                  <a:pt x="343" y="46"/>
                  <a:pt x="350" y="46"/>
                  <a:pt x="356" y="46"/>
                </a:cubicBezTo>
                <a:cubicBezTo>
                  <a:pt x="363" y="46"/>
                  <a:pt x="371" y="46"/>
                  <a:pt x="375" y="40"/>
                </a:cubicBezTo>
                <a:cubicBezTo>
                  <a:pt x="374" y="43"/>
                  <a:pt x="375" y="45"/>
                  <a:pt x="378" y="46"/>
                </a:cubicBezTo>
                <a:cubicBezTo>
                  <a:pt x="389" y="48"/>
                  <a:pt x="399" y="47"/>
                  <a:pt x="410" y="47"/>
                </a:cubicBezTo>
                <a:cubicBezTo>
                  <a:pt x="417" y="47"/>
                  <a:pt x="425" y="47"/>
                  <a:pt x="429" y="41"/>
                </a:cubicBezTo>
                <a:cubicBezTo>
                  <a:pt x="429" y="42"/>
                  <a:pt x="430" y="44"/>
                  <a:pt x="431" y="45"/>
                </a:cubicBezTo>
                <a:cubicBezTo>
                  <a:pt x="438" y="50"/>
                  <a:pt x="453" y="46"/>
                  <a:pt x="461" y="46"/>
                </a:cubicBezTo>
                <a:cubicBezTo>
                  <a:pt x="465" y="46"/>
                  <a:pt x="478" y="48"/>
                  <a:pt x="481" y="43"/>
                </a:cubicBezTo>
                <a:cubicBezTo>
                  <a:pt x="482" y="42"/>
                  <a:pt x="483" y="41"/>
                  <a:pt x="483" y="40"/>
                </a:cubicBezTo>
                <a:cubicBezTo>
                  <a:pt x="483" y="43"/>
                  <a:pt x="485" y="45"/>
                  <a:pt x="488" y="46"/>
                </a:cubicBezTo>
                <a:cubicBezTo>
                  <a:pt x="498" y="48"/>
                  <a:pt x="510" y="46"/>
                  <a:pt x="520" y="46"/>
                </a:cubicBezTo>
                <a:cubicBezTo>
                  <a:pt x="524" y="46"/>
                  <a:pt x="532" y="47"/>
                  <a:pt x="534" y="42"/>
                </a:cubicBezTo>
                <a:cubicBezTo>
                  <a:pt x="535" y="43"/>
                  <a:pt x="536" y="44"/>
                  <a:pt x="537" y="45"/>
                </a:cubicBezTo>
                <a:cubicBezTo>
                  <a:pt x="544" y="49"/>
                  <a:pt x="557" y="46"/>
                  <a:pt x="565" y="46"/>
                </a:cubicBezTo>
                <a:cubicBezTo>
                  <a:pt x="571" y="46"/>
                  <a:pt x="584" y="48"/>
                  <a:pt x="589" y="43"/>
                </a:cubicBezTo>
                <a:cubicBezTo>
                  <a:pt x="589" y="43"/>
                  <a:pt x="589" y="42"/>
                  <a:pt x="590" y="42"/>
                </a:cubicBezTo>
                <a:cubicBezTo>
                  <a:pt x="590" y="43"/>
                  <a:pt x="592" y="44"/>
                  <a:pt x="593" y="45"/>
                </a:cubicBezTo>
                <a:cubicBezTo>
                  <a:pt x="602" y="50"/>
                  <a:pt x="615" y="47"/>
                  <a:pt x="624" y="47"/>
                </a:cubicBezTo>
                <a:cubicBezTo>
                  <a:pt x="629" y="47"/>
                  <a:pt x="636" y="47"/>
                  <a:pt x="639" y="43"/>
                </a:cubicBezTo>
                <a:cubicBezTo>
                  <a:pt x="639" y="43"/>
                  <a:pt x="639" y="43"/>
                  <a:pt x="639" y="43"/>
                </a:cubicBezTo>
                <a:cubicBezTo>
                  <a:pt x="644" y="49"/>
                  <a:pt x="653" y="48"/>
                  <a:pt x="659" y="48"/>
                </a:cubicBezTo>
                <a:cubicBezTo>
                  <a:pt x="668" y="47"/>
                  <a:pt x="677" y="49"/>
                  <a:pt x="686" y="46"/>
                </a:cubicBezTo>
                <a:cubicBezTo>
                  <a:pt x="688" y="46"/>
                  <a:pt x="689" y="44"/>
                  <a:pt x="690" y="42"/>
                </a:cubicBezTo>
                <a:cubicBezTo>
                  <a:pt x="691" y="45"/>
                  <a:pt x="693" y="47"/>
                  <a:pt x="696" y="47"/>
                </a:cubicBezTo>
                <a:cubicBezTo>
                  <a:pt x="706" y="48"/>
                  <a:pt x="716" y="48"/>
                  <a:pt x="726" y="48"/>
                </a:cubicBezTo>
                <a:cubicBezTo>
                  <a:pt x="732" y="48"/>
                  <a:pt x="741" y="48"/>
                  <a:pt x="744" y="41"/>
                </a:cubicBezTo>
                <a:cubicBezTo>
                  <a:pt x="744" y="42"/>
                  <a:pt x="745" y="43"/>
                  <a:pt x="745" y="44"/>
                </a:cubicBezTo>
                <a:cubicBezTo>
                  <a:pt x="748" y="47"/>
                  <a:pt x="752" y="47"/>
                  <a:pt x="756" y="47"/>
                </a:cubicBezTo>
                <a:cubicBezTo>
                  <a:pt x="762" y="46"/>
                  <a:pt x="769" y="47"/>
                  <a:pt x="775" y="47"/>
                </a:cubicBezTo>
                <a:cubicBezTo>
                  <a:pt x="781" y="47"/>
                  <a:pt x="794" y="49"/>
                  <a:pt x="798" y="43"/>
                </a:cubicBezTo>
                <a:cubicBezTo>
                  <a:pt x="799" y="44"/>
                  <a:pt x="799" y="45"/>
                  <a:pt x="800" y="45"/>
                </a:cubicBezTo>
                <a:cubicBezTo>
                  <a:pt x="805" y="50"/>
                  <a:pt x="815" y="47"/>
                  <a:pt x="821" y="48"/>
                </a:cubicBezTo>
                <a:cubicBezTo>
                  <a:pt x="827" y="48"/>
                  <a:pt x="833" y="47"/>
                  <a:pt x="838" y="47"/>
                </a:cubicBezTo>
                <a:cubicBezTo>
                  <a:pt x="840" y="47"/>
                  <a:pt x="846" y="46"/>
                  <a:pt x="847" y="45"/>
                </a:cubicBezTo>
                <a:cubicBezTo>
                  <a:pt x="848" y="44"/>
                  <a:pt x="849" y="43"/>
                  <a:pt x="849" y="42"/>
                </a:cubicBezTo>
                <a:cubicBezTo>
                  <a:pt x="850" y="44"/>
                  <a:pt x="851" y="45"/>
                  <a:pt x="852" y="46"/>
                </a:cubicBezTo>
                <a:cubicBezTo>
                  <a:pt x="859" y="49"/>
                  <a:pt x="869" y="47"/>
                  <a:pt x="876" y="46"/>
                </a:cubicBezTo>
                <a:cubicBezTo>
                  <a:pt x="883" y="46"/>
                  <a:pt x="890" y="46"/>
                  <a:pt x="897" y="45"/>
                </a:cubicBezTo>
                <a:cubicBezTo>
                  <a:pt x="898" y="45"/>
                  <a:pt x="899" y="44"/>
                  <a:pt x="900" y="43"/>
                </a:cubicBezTo>
                <a:cubicBezTo>
                  <a:pt x="900" y="43"/>
                  <a:pt x="900" y="44"/>
                  <a:pt x="900" y="44"/>
                </a:cubicBezTo>
                <a:cubicBezTo>
                  <a:pt x="906" y="49"/>
                  <a:pt x="921" y="47"/>
                  <a:pt x="927" y="47"/>
                </a:cubicBezTo>
                <a:cubicBezTo>
                  <a:pt x="932" y="47"/>
                  <a:pt x="949" y="48"/>
                  <a:pt x="953" y="43"/>
                </a:cubicBezTo>
                <a:cubicBezTo>
                  <a:pt x="954" y="43"/>
                  <a:pt x="955" y="41"/>
                  <a:pt x="955" y="40"/>
                </a:cubicBezTo>
                <a:cubicBezTo>
                  <a:pt x="955" y="41"/>
                  <a:pt x="956" y="42"/>
                  <a:pt x="956" y="42"/>
                </a:cubicBezTo>
                <a:cubicBezTo>
                  <a:pt x="961" y="49"/>
                  <a:pt x="976" y="46"/>
                  <a:pt x="983" y="47"/>
                </a:cubicBezTo>
                <a:cubicBezTo>
                  <a:pt x="990" y="47"/>
                  <a:pt x="997" y="46"/>
                  <a:pt x="1004" y="45"/>
                </a:cubicBezTo>
                <a:cubicBezTo>
                  <a:pt x="1006" y="45"/>
                  <a:pt x="1007" y="44"/>
                  <a:pt x="1008" y="43"/>
                </a:cubicBezTo>
                <a:cubicBezTo>
                  <a:pt x="1008" y="43"/>
                  <a:pt x="1009" y="44"/>
                  <a:pt x="1009" y="44"/>
                </a:cubicBezTo>
                <a:cubicBezTo>
                  <a:pt x="1016" y="50"/>
                  <a:pt x="1026" y="48"/>
                  <a:pt x="1034" y="48"/>
                </a:cubicBezTo>
                <a:cubicBezTo>
                  <a:pt x="1039" y="48"/>
                  <a:pt x="1045" y="48"/>
                  <a:pt x="1050" y="48"/>
                </a:cubicBezTo>
                <a:cubicBezTo>
                  <a:pt x="1052" y="47"/>
                  <a:pt x="1058" y="48"/>
                  <a:pt x="1060" y="46"/>
                </a:cubicBezTo>
                <a:cubicBezTo>
                  <a:pt x="1061" y="45"/>
                  <a:pt x="1062" y="44"/>
                  <a:pt x="1062" y="42"/>
                </a:cubicBezTo>
                <a:cubicBezTo>
                  <a:pt x="1062" y="43"/>
                  <a:pt x="1062" y="43"/>
                  <a:pt x="1062" y="43"/>
                </a:cubicBezTo>
                <a:cubicBezTo>
                  <a:pt x="1067" y="50"/>
                  <a:pt x="1078" y="47"/>
                  <a:pt x="1085" y="47"/>
                </a:cubicBezTo>
                <a:cubicBezTo>
                  <a:pt x="1091" y="47"/>
                  <a:pt x="1104" y="49"/>
                  <a:pt x="1109" y="46"/>
                </a:cubicBezTo>
                <a:cubicBezTo>
                  <a:pt x="1113" y="43"/>
                  <a:pt x="1113" y="38"/>
                  <a:pt x="1113" y="33"/>
                </a:cubicBezTo>
                <a:cubicBezTo>
                  <a:pt x="1113" y="35"/>
                  <a:pt x="1113" y="37"/>
                  <a:pt x="1114" y="38"/>
                </a:cubicBezTo>
                <a:cubicBezTo>
                  <a:pt x="1115" y="48"/>
                  <a:pt x="1120" y="48"/>
                  <a:pt x="1129" y="48"/>
                </a:cubicBezTo>
                <a:cubicBezTo>
                  <a:pt x="1139" y="47"/>
                  <a:pt x="1153" y="49"/>
                  <a:pt x="1162" y="45"/>
                </a:cubicBezTo>
                <a:cubicBezTo>
                  <a:pt x="1164" y="45"/>
                  <a:pt x="1165" y="43"/>
                  <a:pt x="1166" y="42"/>
                </a:cubicBezTo>
                <a:cubicBezTo>
                  <a:pt x="1166" y="43"/>
                  <a:pt x="1167" y="44"/>
                  <a:pt x="1168" y="45"/>
                </a:cubicBezTo>
                <a:cubicBezTo>
                  <a:pt x="1172" y="50"/>
                  <a:pt x="1181" y="48"/>
                  <a:pt x="1186" y="48"/>
                </a:cubicBezTo>
                <a:cubicBezTo>
                  <a:pt x="1195" y="48"/>
                  <a:pt x="1204" y="48"/>
                  <a:pt x="1213" y="47"/>
                </a:cubicBezTo>
                <a:cubicBezTo>
                  <a:pt x="1215" y="46"/>
                  <a:pt x="1217" y="45"/>
                  <a:pt x="1217" y="43"/>
                </a:cubicBezTo>
                <a:cubicBezTo>
                  <a:pt x="1218" y="45"/>
                  <a:pt x="1220" y="47"/>
                  <a:pt x="1223" y="47"/>
                </a:cubicBezTo>
                <a:cubicBezTo>
                  <a:pt x="1233" y="47"/>
                  <a:pt x="1243" y="46"/>
                  <a:pt x="1252" y="46"/>
                </a:cubicBezTo>
                <a:cubicBezTo>
                  <a:pt x="1256" y="46"/>
                  <a:pt x="1265" y="48"/>
                  <a:pt x="1268" y="44"/>
                </a:cubicBezTo>
                <a:cubicBezTo>
                  <a:pt x="1268" y="43"/>
                  <a:pt x="1269" y="41"/>
                  <a:pt x="1269" y="39"/>
                </a:cubicBezTo>
                <a:cubicBezTo>
                  <a:pt x="1269" y="41"/>
                  <a:pt x="1270" y="43"/>
                  <a:pt x="1272" y="44"/>
                </a:cubicBezTo>
                <a:cubicBezTo>
                  <a:pt x="1278" y="50"/>
                  <a:pt x="1295" y="48"/>
                  <a:pt x="1302" y="48"/>
                </a:cubicBezTo>
                <a:cubicBezTo>
                  <a:pt x="1306" y="48"/>
                  <a:pt x="1321" y="50"/>
                  <a:pt x="1324" y="45"/>
                </a:cubicBezTo>
                <a:cubicBezTo>
                  <a:pt x="1324" y="43"/>
                  <a:pt x="1324" y="42"/>
                  <a:pt x="1324" y="41"/>
                </a:cubicBezTo>
                <a:cubicBezTo>
                  <a:pt x="1326" y="43"/>
                  <a:pt x="1327" y="45"/>
                  <a:pt x="1329" y="46"/>
                </a:cubicBezTo>
                <a:cubicBezTo>
                  <a:pt x="1331" y="49"/>
                  <a:pt x="1337" y="48"/>
                  <a:pt x="1340" y="48"/>
                </a:cubicBezTo>
                <a:cubicBezTo>
                  <a:pt x="1347" y="48"/>
                  <a:pt x="1353" y="48"/>
                  <a:pt x="1360" y="49"/>
                </a:cubicBezTo>
                <a:cubicBezTo>
                  <a:pt x="1366" y="49"/>
                  <a:pt x="1377" y="51"/>
                  <a:pt x="1382" y="47"/>
                </a:cubicBezTo>
                <a:cubicBezTo>
                  <a:pt x="1384" y="45"/>
                  <a:pt x="1385" y="42"/>
                  <a:pt x="1385" y="40"/>
                </a:cubicBezTo>
                <a:cubicBezTo>
                  <a:pt x="1386" y="42"/>
                  <a:pt x="1387" y="43"/>
                  <a:pt x="1388" y="45"/>
                </a:cubicBezTo>
                <a:cubicBezTo>
                  <a:pt x="1392" y="50"/>
                  <a:pt x="1406" y="49"/>
                  <a:pt x="1412" y="49"/>
                </a:cubicBezTo>
                <a:cubicBezTo>
                  <a:pt x="1417" y="49"/>
                  <a:pt x="1432" y="52"/>
                  <a:pt x="1437" y="47"/>
                </a:cubicBezTo>
                <a:cubicBezTo>
                  <a:pt x="1438" y="47"/>
                  <a:pt x="1438" y="45"/>
                  <a:pt x="1438" y="44"/>
                </a:cubicBezTo>
                <a:cubicBezTo>
                  <a:pt x="1439" y="45"/>
                  <a:pt x="1439" y="45"/>
                  <a:pt x="1440" y="46"/>
                </a:cubicBezTo>
                <a:cubicBezTo>
                  <a:pt x="1444" y="50"/>
                  <a:pt x="1456" y="50"/>
                  <a:pt x="1461" y="50"/>
                </a:cubicBezTo>
                <a:cubicBezTo>
                  <a:pt x="1467" y="50"/>
                  <a:pt x="1481" y="51"/>
                  <a:pt x="1485" y="47"/>
                </a:cubicBezTo>
                <a:cubicBezTo>
                  <a:pt x="1486" y="46"/>
                  <a:pt x="1487" y="45"/>
                  <a:pt x="1487" y="43"/>
                </a:cubicBezTo>
                <a:cubicBezTo>
                  <a:pt x="1488" y="45"/>
                  <a:pt x="1490" y="46"/>
                  <a:pt x="1491" y="46"/>
                </a:cubicBezTo>
                <a:cubicBezTo>
                  <a:pt x="1500" y="51"/>
                  <a:pt x="1512" y="48"/>
                  <a:pt x="1521" y="48"/>
                </a:cubicBezTo>
                <a:cubicBezTo>
                  <a:pt x="1526" y="48"/>
                  <a:pt x="1535" y="49"/>
                  <a:pt x="1539" y="45"/>
                </a:cubicBezTo>
                <a:cubicBezTo>
                  <a:pt x="1540" y="44"/>
                  <a:pt x="1540" y="42"/>
                  <a:pt x="1539" y="39"/>
                </a:cubicBezTo>
                <a:cubicBezTo>
                  <a:pt x="1540" y="40"/>
                  <a:pt x="1540" y="41"/>
                  <a:pt x="1541" y="41"/>
                </a:cubicBezTo>
                <a:cubicBezTo>
                  <a:pt x="1547" y="49"/>
                  <a:pt x="1557" y="47"/>
                  <a:pt x="1566" y="47"/>
                </a:cubicBezTo>
                <a:cubicBezTo>
                  <a:pt x="1574" y="46"/>
                  <a:pt x="1582" y="47"/>
                  <a:pt x="1589" y="46"/>
                </a:cubicBezTo>
                <a:cubicBezTo>
                  <a:pt x="1592" y="45"/>
                  <a:pt x="1593" y="43"/>
                  <a:pt x="1592" y="40"/>
                </a:cubicBezTo>
                <a:cubicBezTo>
                  <a:pt x="1593" y="42"/>
                  <a:pt x="1595" y="43"/>
                  <a:pt x="1596" y="44"/>
                </a:cubicBezTo>
                <a:cubicBezTo>
                  <a:pt x="1601" y="50"/>
                  <a:pt x="1616" y="47"/>
                  <a:pt x="1623" y="47"/>
                </a:cubicBezTo>
                <a:cubicBezTo>
                  <a:pt x="1627" y="47"/>
                  <a:pt x="1641" y="49"/>
                  <a:pt x="1644" y="45"/>
                </a:cubicBezTo>
                <a:cubicBezTo>
                  <a:pt x="1644" y="44"/>
                  <a:pt x="1644" y="42"/>
                  <a:pt x="1644" y="41"/>
                </a:cubicBezTo>
                <a:cubicBezTo>
                  <a:pt x="1646" y="42"/>
                  <a:pt x="1647" y="43"/>
                  <a:pt x="1649" y="44"/>
                </a:cubicBezTo>
                <a:cubicBezTo>
                  <a:pt x="1656" y="47"/>
                  <a:pt x="1666" y="46"/>
                  <a:pt x="1673" y="46"/>
                </a:cubicBezTo>
                <a:cubicBezTo>
                  <a:pt x="1680" y="46"/>
                  <a:pt x="1689" y="47"/>
                  <a:pt x="1695" y="43"/>
                </a:cubicBezTo>
                <a:cubicBezTo>
                  <a:pt x="1701" y="40"/>
                  <a:pt x="1693" y="30"/>
                  <a:pt x="1690" y="27"/>
                </a:cubicBezTo>
                <a:cubicBezTo>
                  <a:pt x="1682" y="20"/>
                  <a:pt x="1674" y="13"/>
                  <a:pt x="1665" y="7"/>
                </a:cubicBezTo>
                <a:cubicBezTo>
                  <a:pt x="1661" y="4"/>
                  <a:pt x="1653" y="4"/>
                  <a:pt x="1648" y="4"/>
                </a:cubicBezTo>
                <a:cubicBezTo>
                  <a:pt x="1648" y="4"/>
                  <a:pt x="1648" y="4"/>
                  <a:pt x="1648" y="4"/>
                </a:cubicBezTo>
                <a:cubicBezTo>
                  <a:pt x="1648" y="4"/>
                  <a:pt x="1647" y="4"/>
                  <a:pt x="1647" y="4"/>
                </a:cubicBezTo>
                <a:cubicBezTo>
                  <a:pt x="1639" y="4"/>
                  <a:pt x="1629" y="3"/>
                  <a:pt x="1622" y="6"/>
                </a:cubicBezTo>
                <a:cubicBezTo>
                  <a:pt x="1621" y="7"/>
                  <a:pt x="1620" y="8"/>
                  <a:pt x="1620" y="9"/>
                </a:cubicBezTo>
                <a:cubicBezTo>
                  <a:pt x="1620" y="8"/>
                  <a:pt x="1619" y="8"/>
                  <a:pt x="1619" y="8"/>
                </a:cubicBezTo>
                <a:cubicBezTo>
                  <a:pt x="1615" y="4"/>
                  <a:pt x="1607" y="5"/>
                  <a:pt x="1602" y="5"/>
                </a:cubicBezTo>
                <a:cubicBezTo>
                  <a:pt x="1602" y="5"/>
                  <a:pt x="1602" y="5"/>
                  <a:pt x="1602" y="5"/>
                </a:cubicBezTo>
                <a:cubicBezTo>
                  <a:pt x="1602" y="5"/>
                  <a:pt x="1601" y="5"/>
                  <a:pt x="1601" y="4"/>
                </a:cubicBezTo>
                <a:cubicBezTo>
                  <a:pt x="1594" y="4"/>
                  <a:pt x="1585" y="5"/>
                  <a:pt x="1577" y="7"/>
                </a:cubicBezTo>
                <a:cubicBezTo>
                  <a:pt x="1575" y="8"/>
                  <a:pt x="1575" y="11"/>
                  <a:pt x="1576" y="13"/>
                </a:cubicBezTo>
                <a:cubicBezTo>
                  <a:pt x="1570" y="7"/>
                  <a:pt x="1563" y="2"/>
                  <a:pt x="1553" y="5"/>
                </a:cubicBezTo>
                <a:cubicBezTo>
                  <a:pt x="1553" y="5"/>
                  <a:pt x="1553" y="5"/>
                  <a:pt x="1553" y="5"/>
                </a:cubicBezTo>
                <a:cubicBezTo>
                  <a:pt x="1546" y="5"/>
                  <a:pt x="1519" y="1"/>
                  <a:pt x="1522" y="13"/>
                </a:cubicBezTo>
                <a:cubicBezTo>
                  <a:pt x="1520" y="11"/>
                  <a:pt x="1519" y="9"/>
                  <a:pt x="1517" y="7"/>
                </a:cubicBezTo>
                <a:cubicBezTo>
                  <a:pt x="1514" y="3"/>
                  <a:pt x="1506" y="4"/>
                  <a:pt x="1501" y="4"/>
                </a:cubicBezTo>
                <a:cubicBezTo>
                  <a:pt x="1501" y="4"/>
                  <a:pt x="1501" y="4"/>
                  <a:pt x="1501" y="4"/>
                </a:cubicBezTo>
                <a:cubicBezTo>
                  <a:pt x="1501" y="4"/>
                  <a:pt x="1501" y="4"/>
                  <a:pt x="1501" y="4"/>
                </a:cubicBezTo>
                <a:cubicBezTo>
                  <a:pt x="1491" y="4"/>
                  <a:pt x="1482" y="4"/>
                  <a:pt x="1473" y="5"/>
                </a:cubicBezTo>
                <a:cubicBezTo>
                  <a:pt x="1471" y="5"/>
                  <a:pt x="1470" y="7"/>
                  <a:pt x="1470" y="10"/>
                </a:cubicBezTo>
                <a:cubicBezTo>
                  <a:pt x="1469" y="9"/>
                  <a:pt x="1468" y="7"/>
                  <a:pt x="1466" y="6"/>
                </a:cubicBezTo>
                <a:cubicBezTo>
                  <a:pt x="1462" y="4"/>
                  <a:pt x="1456" y="4"/>
                  <a:pt x="1451" y="4"/>
                </a:cubicBezTo>
                <a:cubicBezTo>
                  <a:pt x="1444" y="4"/>
                  <a:pt x="1434" y="2"/>
                  <a:pt x="1428" y="6"/>
                </a:cubicBezTo>
                <a:cubicBezTo>
                  <a:pt x="1426" y="7"/>
                  <a:pt x="1425" y="9"/>
                  <a:pt x="1426" y="12"/>
                </a:cubicBezTo>
                <a:cubicBezTo>
                  <a:pt x="1424" y="10"/>
                  <a:pt x="1422" y="8"/>
                  <a:pt x="1420" y="7"/>
                </a:cubicBezTo>
                <a:cubicBezTo>
                  <a:pt x="1416" y="5"/>
                  <a:pt x="1410" y="5"/>
                  <a:pt x="1405" y="5"/>
                </a:cubicBezTo>
                <a:cubicBezTo>
                  <a:pt x="1405" y="5"/>
                  <a:pt x="1405" y="5"/>
                  <a:pt x="1405" y="5"/>
                </a:cubicBezTo>
                <a:cubicBezTo>
                  <a:pt x="1404" y="5"/>
                  <a:pt x="1404" y="5"/>
                  <a:pt x="1404" y="5"/>
                </a:cubicBezTo>
                <a:cubicBezTo>
                  <a:pt x="1396" y="5"/>
                  <a:pt x="1387" y="4"/>
                  <a:pt x="1379" y="6"/>
                </a:cubicBezTo>
                <a:cubicBezTo>
                  <a:pt x="1373" y="7"/>
                  <a:pt x="1372" y="11"/>
                  <a:pt x="1374" y="15"/>
                </a:cubicBezTo>
                <a:cubicBezTo>
                  <a:pt x="1372" y="12"/>
                  <a:pt x="1369" y="9"/>
                  <a:pt x="1365" y="8"/>
                </a:cubicBezTo>
                <a:cubicBezTo>
                  <a:pt x="1359" y="6"/>
                  <a:pt x="1353" y="5"/>
                  <a:pt x="1347" y="5"/>
                </a:cubicBezTo>
                <a:cubicBezTo>
                  <a:pt x="1347" y="5"/>
                  <a:pt x="1347" y="5"/>
                  <a:pt x="1347" y="5"/>
                </a:cubicBezTo>
                <a:cubicBezTo>
                  <a:pt x="1346" y="5"/>
                  <a:pt x="1346" y="5"/>
                  <a:pt x="1346" y="5"/>
                </a:cubicBezTo>
                <a:cubicBezTo>
                  <a:pt x="1338" y="4"/>
                  <a:pt x="1308" y="0"/>
                  <a:pt x="1312" y="13"/>
                </a:cubicBezTo>
                <a:cubicBezTo>
                  <a:pt x="1310" y="11"/>
                  <a:pt x="1308" y="8"/>
                  <a:pt x="1305" y="8"/>
                </a:cubicBezTo>
                <a:cubicBezTo>
                  <a:pt x="1300" y="6"/>
                  <a:pt x="1295" y="5"/>
                  <a:pt x="1290" y="5"/>
                </a:cubicBezTo>
                <a:cubicBezTo>
                  <a:pt x="1290" y="5"/>
                  <a:pt x="1290" y="5"/>
                  <a:pt x="1289" y="5"/>
                </a:cubicBezTo>
                <a:cubicBezTo>
                  <a:pt x="1282" y="5"/>
                  <a:pt x="1273" y="5"/>
                  <a:pt x="1266" y="7"/>
                </a:cubicBezTo>
                <a:cubicBezTo>
                  <a:pt x="1264" y="7"/>
                  <a:pt x="1263" y="10"/>
                  <a:pt x="1263" y="12"/>
                </a:cubicBezTo>
                <a:cubicBezTo>
                  <a:pt x="1262" y="9"/>
                  <a:pt x="1260" y="7"/>
                  <a:pt x="1256" y="6"/>
                </a:cubicBezTo>
                <a:cubicBezTo>
                  <a:pt x="1251" y="5"/>
                  <a:pt x="1246" y="5"/>
                  <a:pt x="1241" y="5"/>
                </a:cubicBezTo>
                <a:cubicBezTo>
                  <a:pt x="1241" y="5"/>
                  <a:pt x="1241" y="5"/>
                  <a:pt x="1241" y="5"/>
                </a:cubicBezTo>
                <a:cubicBezTo>
                  <a:pt x="1237" y="5"/>
                  <a:pt x="1234" y="5"/>
                  <a:pt x="1230" y="6"/>
                </a:cubicBezTo>
                <a:cubicBezTo>
                  <a:pt x="1228" y="6"/>
                  <a:pt x="1221" y="5"/>
                  <a:pt x="1218" y="7"/>
                </a:cubicBezTo>
                <a:cubicBezTo>
                  <a:pt x="1217" y="8"/>
                  <a:pt x="1216" y="9"/>
                  <a:pt x="1216" y="11"/>
                </a:cubicBezTo>
                <a:cubicBezTo>
                  <a:pt x="1216" y="10"/>
                  <a:pt x="1215" y="10"/>
                  <a:pt x="1215" y="9"/>
                </a:cubicBezTo>
                <a:cubicBezTo>
                  <a:pt x="1212" y="4"/>
                  <a:pt x="1199" y="5"/>
                  <a:pt x="1194" y="5"/>
                </a:cubicBezTo>
                <a:cubicBezTo>
                  <a:pt x="1194" y="5"/>
                  <a:pt x="1194" y="5"/>
                  <a:pt x="1194" y="5"/>
                </a:cubicBezTo>
                <a:cubicBezTo>
                  <a:pt x="1194" y="5"/>
                  <a:pt x="1194" y="5"/>
                  <a:pt x="1194" y="5"/>
                </a:cubicBezTo>
                <a:cubicBezTo>
                  <a:pt x="1186" y="5"/>
                  <a:pt x="1178" y="5"/>
                  <a:pt x="1171" y="6"/>
                </a:cubicBezTo>
                <a:cubicBezTo>
                  <a:pt x="1167" y="7"/>
                  <a:pt x="1165" y="9"/>
                  <a:pt x="1164" y="12"/>
                </a:cubicBezTo>
                <a:cubicBezTo>
                  <a:pt x="1164" y="11"/>
                  <a:pt x="1163" y="10"/>
                  <a:pt x="1162" y="9"/>
                </a:cubicBezTo>
                <a:cubicBezTo>
                  <a:pt x="1158" y="5"/>
                  <a:pt x="1147" y="5"/>
                  <a:pt x="1143" y="5"/>
                </a:cubicBezTo>
                <a:cubicBezTo>
                  <a:pt x="1143" y="5"/>
                  <a:pt x="1142" y="5"/>
                  <a:pt x="1142" y="5"/>
                </a:cubicBezTo>
                <a:cubicBezTo>
                  <a:pt x="1135" y="5"/>
                  <a:pt x="1112" y="3"/>
                  <a:pt x="1111" y="11"/>
                </a:cubicBezTo>
                <a:cubicBezTo>
                  <a:pt x="1111" y="11"/>
                  <a:pt x="1111" y="12"/>
                  <a:pt x="1111" y="12"/>
                </a:cubicBezTo>
                <a:cubicBezTo>
                  <a:pt x="1111" y="10"/>
                  <a:pt x="1110" y="9"/>
                  <a:pt x="1109" y="8"/>
                </a:cubicBezTo>
                <a:cubicBezTo>
                  <a:pt x="1104" y="6"/>
                  <a:pt x="1094" y="6"/>
                  <a:pt x="1089" y="6"/>
                </a:cubicBezTo>
                <a:cubicBezTo>
                  <a:pt x="1089" y="6"/>
                  <a:pt x="1089" y="6"/>
                  <a:pt x="1089" y="7"/>
                </a:cubicBezTo>
                <a:cubicBezTo>
                  <a:pt x="1082" y="6"/>
                  <a:pt x="1073" y="5"/>
                  <a:pt x="1066" y="7"/>
                </a:cubicBezTo>
                <a:cubicBezTo>
                  <a:pt x="1063" y="8"/>
                  <a:pt x="1062" y="9"/>
                  <a:pt x="1061" y="11"/>
                </a:cubicBezTo>
                <a:cubicBezTo>
                  <a:pt x="1060" y="10"/>
                  <a:pt x="1059" y="9"/>
                  <a:pt x="1058" y="8"/>
                </a:cubicBezTo>
                <a:cubicBezTo>
                  <a:pt x="1052" y="6"/>
                  <a:pt x="1045" y="7"/>
                  <a:pt x="1038" y="7"/>
                </a:cubicBezTo>
                <a:cubicBezTo>
                  <a:pt x="1038" y="7"/>
                  <a:pt x="1038" y="7"/>
                  <a:pt x="1038" y="7"/>
                </a:cubicBezTo>
                <a:cubicBezTo>
                  <a:pt x="1038" y="7"/>
                  <a:pt x="1038" y="7"/>
                  <a:pt x="1037" y="7"/>
                </a:cubicBezTo>
                <a:cubicBezTo>
                  <a:pt x="1031" y="6"/>
                  <a:pt x="1021" y="4"/>
                  <a:pt x="1015" y="6"/>
                </a:cubicBezTo>
                <a:cubicBezTo>
                  <a:pt x="1011" y="7"/>
                  <a:pt x="1009" y="9"/>
                  <a:pt x="1008" y="11"/>
                </a:cubicBezTo>
                <a:cubicBezTo>
                  <a:pt x="1008" y="9"/>
                  <a:pt x="1007" y="8"/>
                  <a:pt x="1005" y="8"/>
                </a:cubicBezTo>
                <a:cubicBezTo>
                  <a:pt x="999" y="7"/>
                  <a:pt x="994" y="6"/>
                  <a:pt x="988" y="6"/>
                </a:cubicBezTo>
                <a:cubicBezTo>
                  <a:pt x="988" y="6"/>
                  <a:pt x="988" y="6"/>
                  <a:pt x="988" y="6"/>
                </a:cubicBezTo>
                <a:cubicBezTo>
                  <a:pt x="979" y="6"/>
                  <a:pt x="970" y="5"/>
                  <a:pt x="961" y="6"/>
                </a:cubicBezTo>
                <a:cubicBezTo>
                  <a:pt x="957" y="7"/>
                  <a:pt x="955" y="9"/>
                  <a:pt x="954" y="12"/>
                </a:cubicBezTo>
                <a:cubicBezTo>
                  <a:pt x="953" y="9"/>
                  <a:pt x="951" y="7"/>
                  <a:pt x="947" y="6"/>
                </a:cubicBezTo>
                <a:cubicBezTo>
                  <a:pt x="942" y="5"/>
                  <a:pt x="936" y="5"/>
                  <a:pt x="931" y="5"/>
                </a:cubicBezTo>
                <a:cubicBezTo>
                  <a:pt x="931" y="5"/>
                  <a:pt x="931" y="5"/>
                  <a:pt x="931" y="5"/>
                </a:cubicBezTo>
                <a:cubicBezTo>
                  <a:pt x="924" y="5"/>
                  <a:pt x="917" y="5"/>
                  <a:pt x="910" y="6"/>
                </a:cubicBezTo>
                <a:cubicBezTo>
                  <a:pt x="905" y="6"/>
                  <a:pt x="902" y="7"/>
                  <a:pt x="901" y="10"/>
                </a:cubicBezTo>
                <a:cubicBezTo>
                  <a:pt x="900" y="9"/>
                  <a:pt x="899" y="8"/>
                  <a:pt x="898" y="7"/>
                </a:cubicBezTo>
                <a:cubicBezTo>
                  <a:pt x="892" y="6"/>
                  <a:pt x="885" y="5"/>
                  <a:pt x="879" y="6"/>
                </a:cubicBezTo>
                <a:cubicBezTo>
                  <a:pt x="879" y="6"/>
                  <a:pt x="878" y="6"/>
                  <a:pt x="878" y="6"/>
                </a:cubicBezTo>
                <a:cubicBezTo>
                  <a:pt x="870" y="6"/>
                  <a:pt x="860" y="4"/>
                  <a:pt x="853" y="7"/>
                </a:cubicBezTo>
                <a:cubicBezTo>
                  <a:pt x="850" y="7"/>
                  <a:pt x="849" y="9"/>
                  <a:pt x="848" y="11"/>
                </a:cubicBezTo>
                <a:cubicBezTo>
                  <a:pt x="848" y="9"/>
                  <a:pt x="847" y="8"/>
                  <a:pt x="846" y="7"/>
                </a:cubicBezTo>
                <a:cubicBezTo>
                  <a:pt x="842" y="5"/>
                  <a:pt x="835" y="5"/>
                  <a:pt x="830" y="5"/>
                </a:cubicBezTo>
                <a:cubicBezTo>
                  <a:pt x="830" y="5"/>
                  <a:pt x="830" y="5"/>
                  <a:pt x="830" y="5"/>
                </a:cubicBezTo>
                <a:cubicBezTo>
                  <a:pt x="830" y="5"/>
                  <a:pt x="830" y="5"/>
                  <a:pt x="830" y="5"/>
                </a:cubicBezTo>
                <a:cubicBezTo>
                  <a:pt x="822" y="5"/>
                  <a:pt x="813" y="4"/>
                  <a:pt x="804" y="6"/>
                </a:cubicBezTo>
                <a:cubicBezTo>
                  <a:pt x="801" y="7"/>
                  <a:pt x="799" y="8"/>
                  <a:pt x="798" y="10"/>
                </a:cubicBezTo>
                <a:cubicBezTo>
                  <a:pt x="795" y="4"/>
                  <a:pt x="782" y="4"/>
                  <a:pt x="774" y="5"/>
                </a:cubicBezTo>
                <a:cubicBezTo>
                  <a:pt x="767" y="5"/>
                  <a:pt x="760" y="5"/>
                  <a:pt x="754" y="5"/>
                </a:cubicBezTo>
                <a:cubicBezTo>
                  <a:pt x="747" y="6"/>
                  <a:pt x="745" y="7"/>
                  <a:pt x="744" y="11"/>
                </a:cubicBezTo>
                <a:cubicBezTo>
                  <a:pt x="743" y="7"/>
                  <a:pt x="739" y="6"/>
                  <a:pt x="733" y="6"/>
                </a:cubicBezTo>
                <a:cubicBezTo>
                  <a:pt x="728" y="6"/>
                  <a:pt x="723" y="5"/>
                  <a:pt x="718" y="5"/>
                </a:cubicBezTo>
                <a:cubicBezTo>
                  <a:pt x="710" y="5"/>
                  <a:pt x="702" y="5"/>
                  <a:pt x="695" y="6"/>
                </a:cubicBezTo>
                <a:cubicBezTo>
                  <a:pt x="693" y="7"/>
                  <a:pt x="692" y="8"/>
                  <a:pt x="691" y="10"/>
                </a:cubicBezTo>
                <a:cubicBezTo>
                  <a:pt x="691" y="10"/>
                  <a:pt x="691" y="9"/>
                  <a:pt x="690" y="8"/>
                </a:cubicBezTo>
                <a:cubicBezTo>
                  <a:pt x="686" y="4"/>
                  <a:pt x="674" y="5"/>
                  <a:pt x="668" y="6"/>
                </a:cubicBezTo>
                <a:cubicBezTo>
                  <a:pt x="661" y="6"/>
                  <a:pt x="654" y="6"/>
                  <a:pt x="648" y="7"/>
                </a:cubicBezTo>
                <a:cubicBezTo>
                  <a:pt x="644" y="7"/>
                  <a:pt x="642" y="8"/>
                  <a:pt x="641" y="10"/>
                </a:cubicBezTo>
                <a:cubicBezTo>
                  <a:pt x="638" y="5"/>
                  <a:pt x="627" y="6"/>
                  <a:pt x="620" y="6"/>
                </a:cubicBezTo>
                <a:cubicBezTo>
                  <a:pt x="611" y="6"/>
                  <a:pt x="602" y="5"/>
                  <a:pt x="593" y="7"/>
                </a:cubicBezTo>
                <a:cubicBezTo>
                  <a:pt x="591" y="7"/>
                  <a:pt x="590" y="9"/>
                  <a:pt x="590" y="10"/>
                </a:cubicBezTo>
                <a:cubicBezTo>
                  <a:pt x="588" y="7"/>
                  <a:pt x="585" y="6"/>
                  <a:pt x="579" y="6"/>
                </a:cubicBezTo>
                <a:cubicBezTo>
                  <a:pt x="576" y="6"/>
                  <a:pt x="574" y="6"/>
                  <a:pt x="573" y="6"/>
                </a:cubicBezTo>
                <a:cubicBezTo>
                  <a:pt x="572" y="6"/>
                  <a:pt x="572" y="5"/>
                  <a:pt x="571" y="5"/>
                </a:cubicBezTo>
                <a:cubicBezTo>
                  <a:pt x="571" y="5"/>
                  <a:pt x="570" y="5"/>
                  <a:pt x="569" y="5"/>
                </a:cubicBezTo>
                <a:cubicBezTo>
                  <a:pt x="569" y="5"/>
                  <a:pt x="569" y="5"/>
                  <a:pt x="569" y="5"/>
                </a:cubicBezTo>
                <a:cubicBezTo>
                  <a:pt x="568" y="5"/>
                  <a:pt x="568" y="5"/>
                  <a:pt x="568" y="5"/>
                </a:cubicBezTo>
                <a:cubicBezTo>
                  <a:pt x="559" y="6"/>
                  <a:pt x="550" y="6"/>
                  <a:pt x="541" y="6"/>
                </a:cubicBezTo>
                <a:cubicBezTo>
                  <a:pt x="539" y="6"/>
                  <a:pt x="537" y="8"/>
                  <a:pt x="537" y="11"/>
                </a:cubicBezTo>
                <a:cubicBezTo>
                  <a:pt x="536" y="9"/>
                  <a:pt x="535" y="7"/>
                  <a:pt x="533" y="7"/>
                </a:cubicBezTo>
                <a:cubicBezTo>
                  <a:pt x="528" y="6"/>
                  <a:pt x="522" y="6"/>
                  <a:pt x="516" y="6"/>
                </a:cubicBezTo>
                <a:cubicBezTo>
                  <a:pt x="508" y="6"/>
                  <a:pt x="500" y="5"/>
                  <a:pt x="492" y="7"/>
                </a:cubicBezTo>
                <a:cubicBezTo>
                  <a:pt x="490" y="8"/>
                  <a:pt x="488" y="9"/>
                  <a:pt x="487" y="11"/>
                </a:cubicBezTo>
                <a:cubicBezTo>
                  <a:pt x="485" y="5"/>
                  <a:pt x="473" y="5"/>
                  <a:pt x="466" y="6"/>
                </a:cubicBezTo>
                <a:cubicBezTo>
                  <a:pt x="459" y="5"/>
                  <a:pt x="450" y="4"/>
                  <a:pt x="443" y="6"/>
                </a:cubicBezTo>
                <a:cubicBezTo>
                  <a:pt x="440" y="7"/>
                  <a:pt x="438" y="10"/>
                  <a:pt x="437" y="12"/>
                </a:cubicBezTo>
                <a:cubicBezTo>
                  <a:pt x="437" y="3"/>
                  <a:pt x="417" y="5"/>
                  <a:pt x="407" y="5"/>
                </a:cubicBezTo>
                <a:cubicBezTo>
                  <a:pt x="401" y="5"/>
                  <a:pt x="395" y="5"/>
                  <a:pt x="391" y="8"/>
                </a:cubicBezTo>
                <a:cubicBezTo>
                  <a:pt x="388" y="10"/>
                  <a:pt x="386" y="12"/>
                  <a:pt x="385" y="16"/>
                </a:cubicBezTo>
                <a:cubicBezTo>
                  <a:pt x="385" y="14"/>
                  <a:pt x="385" y="13"/>
                  <a:pt x="385" y="11"/>
                </a:cubicBezTo>
                <a:cubicBezTo>
                  <a:pt x="385" y="3"/>
                  <a:pt x="350" y="6"/>
                  <a:pt x="342" y="7"/>
                </a:cubicBezTo>
                <a:cubicBezTo>
                  <a:pt x="339" y="7"/>
                  <a:pt x="336" y="7"/>
                  <a:pt x="332" y="7"/>
                </a:cubicBezTo>
                <a:cubicBezTo>
                  <a:pt x="330" y="7"/>
                  <a:pt x="328" y="9"/>
                  <a:pt x="326" y="12"/>
                </a:cubicBezTo>
                <a:cubicBezTo>
                  <a:pt x="326" y="11"/>
                  <a:pt x="326" y="10"/>
                  <a:pt x="326" y="9"/>
                </a:cubicBezTo>
                <a:cubicBezTo>
                  <a:pt x="323" y="4"/>
                  <a:pt x="311" y="6"/>
                  <a:pt x="307" y="6"/>
                </a:cubicBezTo>
                <a:cubicBezTo>
                  <a:pt x="307" y="6"/>
                  <a:pt x="306" y="6"/>
                  <a:pt x="306" y="6"/>
                </a:cubicBezTo>
                <a:cubicBezTo>
                  <a:pt x="306" y="6"/>
                  <a:pt x="306" y="6"/>
                  <a:pt x="306" y="6"/>
                </a:cubicBezTo>
                <a:cubicBezTo>
                  <a:pt x="306" y="6"/>
                  <a:pt x="306" y="6"/>
                  <a:pt x="306" y="6"/>
                </a:cubicBezTo>
                <a:cubicBezTo>
                  <a:pt x="304" y="6"/>
                  <a:pt x="301" y="6"/>
                  <a:pt x="299" y="6"/>
                </a:cubicBezTo>
                <a:cubicBezTo>
                  <a:pt x="292" y="5"/>
                  <a:pt x="285" y="4"/>
                  <a:pt x="281" y="8"/>
                </a:cubicBezTo>
                <a:cubicBezTo>
                  <a:pt x="280" y="9"/>
                  <a:pt x="279" y="10"/>
                  <a:pt x="278" y="11"/>
                </a:cubicBezTo>
                <a:cubicBezTo>
                  <a:pt x="277" y="8"/>
                  <a:pt x="274" y="8"/>
                  <a:pt x="269" y="7"/>
                </a:cubicBezTo>
                <a:cubicBezTo>
                  <a:pt x="265" y="7"/>
                  <a:pt x="262" y="7"/>
                  <a:pt x="259" y="7"/>
                </a:cubicBezTo>
                <a:cubicBezTo>
                  <a:pt x="252" y="6"/>
                  <a:pt x="243" y="6"/>
                  <a:pt x="235" y="7"/>
                </a:cubicBezTo>
                <a:cubicBezTo>
                  <a:pt x="233" y="8"/>
                  <a:pt x="231" y="9"/>
                  <a:pt x="230" y="10"/>
                </a:cubicBezTo>
                <a:cubicBezTo>
                  <a:pt x="228" y="6"/>
                  <a:pt x="210" y="6"/>
                  <a:pt x="199" y="6"/>
                </a:cubicBezTo>
                <a:cubicBezTo>
                  <a:pt x="194" y="6"/>
                  <a:pt x="189" y="5"/>
                  <a:pt x="184" y="7"/>
                </a:cubicBezTo>
                <a:cubicBezTo>
                  <a:pt x="181" y="7"/>
                  <a:pt x="179" y="9"/>
                  <a:pt x="177" y="11"/>
                </a:cubicBezTo>
                <a:cubicBezTo>
                  <a:pt x="177" y="11"/>
                  <a:pt x="177" y="11"/>
                  <a:pt x="177" y="11"/>
                </a:cubicBezTo>
                <a:cubicBezTo>
                  <a:pt x="177" y="10"/>
                  <a:pt x="176" y="9"/>
                  <a:pt x="175" y="9"/>
                </a:cubicBezTo>
                <a:cubicBezTo>
                  <a:pt x="168" y="7"/>
                  <a:pt x="160" y="8"/>
                  <a:pt x="152" y="8"/>
                </a:cubicBezTo>
                <a:cubicBezTo>
                  <a:pt x="152" y="8"/>
                  <a:pt x="152" y="7"/>
                  <a:pt x="151" y="7"/>
                </a:cubicBezTo>
                <a:cubicBezTo>
                  <a:pt x="141" y="7"/>
                  <a:pt x="129" y="5"/>
                  <a:pt x="122" y="13"/>
                </a:cubicBezTo>
                <a:cubicBezTo>
                  <a:pt x="122" y="13"/>
                  <a:pt x="122" y="13"/>
                  <a:pt x="122" y="13"/>
                </a:cubicBezTo>
                <a:cubicBezTo>
                  <a:pt x="123" y="7"/>
                  <a:pt x="119" y="7"/>
                  <a:pt x="114" y="7"/>
                </a:cubicBezTo>
                <a:cubicBezTo>
                  <a:pt x="105" y="7"/>
                  <a:pt x="93" y="6"/>
                  <a:pt x="84" y="8"/>
                </a:cubicBezTo>
                <a:cubicBezTo>
                  <a:pt x="82" y="9"/>
                  <a:pt x="81" y="10"/>
                  <a:pt x="79" y="12"/>
                </a:cubicBezTo>
                <a:cubicBezTo>
                  <a:pt x="77" y="5"/>
                  <a:pt x="66" y="7"/>
                  <a:pt x="61" y="7"/>
                </a:cubicBezTo>
                <a:cubicBezTo>
                  <a:pt x="55" y="7"/>
                  <a:pt x="47" y="8"/>
                  <a:pt x="40" y="8"/>
                </a:cubicBezTo>
                <a:cubicBezTo>
                  <a:pt x="33" y="9"/>
                  <a:pt x="26" y="18"/>
                  <a:pt x="22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13" y="31"/>
                  <a:pt x="0" y="45"/>
                  <a:pt x="20" y="45"/>
                </a:cubicBezTo>
                <a:close/>
                <a:moveTo>
                  <a:pt x="1627" y="9"/>
                </a:moveTo>
                <a:cubicBezTo>
                  <a:pt x="1633" y="8"/>
                  <a:pt x="1641" y="8"/>
                  <a:pt x="1647" y="8"/>
                </a:cubicBezTo>
                <a:cubicBezTo>
                  <a:pt x="1647" y="8"/>
                  <a:pt x="1647" y="8"/>
                  <a:pt x="1647" y="8"/>
                </a:cubicBezTo>
                <a:cubicBezTo>
                  <a:pt x="1648" y="8"/>
                  <a:pt x="1648" y="8"/>
                  <a:pt x="1648" y="8"/>
                </a:cubicBezTo>
                <a:cubicBezTo>
                  <a:pt x="1650" y="8"/>
                  <a:pt x="1652" y="8"/>
                  <a:pt x="1654" y="9"/>
                </a:cubicBezTo>
                <a:cubicBezTo>
                  <a:pt x="1664" y="9"/>
                  <a:pt x="1670" y="16"/>
                  <a:pt x="1677" y="21"/>
                </a:cubicBezTo>
                <a:cubicBezTo>
                  <a:pt x="1678" y="23"/>
                  <a:pt x="1697" y="40"/>
                  <a:pt x="1690" y="41"/>
                </a:cubicBezTo>
                <a:cubicBezTo>
                  <a:pt x="1685" y="41"/>
                  <a:pt x="1679" y="42"/>
                  <a:pt x="1673" y="42"/>
                </a:cubicBezTo>
                <a:cubicBezTo>
                  <a:pt x="1668" y="42"/>
                  <a:pt x="1663" y="42"/>
                  <a:pt x="1659" y="42"/>
                </a:cubicBezTo>
                <a:cubicBezTo>
                  <a:pt x="1649" y="42"/>
                  <a:pt x="1646" y="36"/>
                  <a:pt x="1640" y="30"/>
                </a:cubicBezTo>
                <a:cubicBezTo>
                  <a:pt x="1638" y="26"/>
                  <a:pt x="1635" y="23"/>
                  <a:pt x="1633" y="20"/>
                </a:cubicBezTo>
                <a:cubicBezTo>
                  <a:pt x="1632" y="19"/>
                  <a:pt x="1631" y="17"/>
                  <a:pt x="1630" y="16"/>
                </a:cubicBezTo>
                <a:cubicBezTo>
                  <a:pt x="1628" y="14"/>
                  <a:pt x="1621" y="10"/>
                  <a:pt x="1627" y="9"/>
                </a:cubicBezTo>
                <a:close/>
                <a:moveTo>
                  <a:pt x="1584" y="10"/>
                </a:moveTo>
                <a:cubicBezTo>
                  <a:pt x="1590" y="10"/>
                  <a:pt x="1595" y="8"/>
                  <a:pt x="1601" y="9"/>
                </a:cubicBezTo>
                <a:cubicBezTo>
                  <a:pt x="1601" y="9"/>
                  <a:pt x="1601" y="9"/>
                  <a:pt x="1601" y="9"/>
                </a:cubicBezTo>
                <a:cubicBezTo>
                  <a:pt x="1602" y="9"/>
                  <a:pt x="1602" y="9"/>
                  <a:pt x="1602" y="9"/>
                </a:cubicBezTo>
                <a:cubicBezTo>
                  <a:pt x="1605" y="9"/>
                  <a:pt x="1609" y="9"/>
                  <a:pt x="1612" y="10"/>
                </a:cubicBezTo>
                <a:cubicBezTo>
                  <a:pt x="1619" y="11"/>
                  <a:pt x="1623" y="18"/>
                  <a:pt x="1627" y="22"/>
                </a:cubicBezTo>
                <a:cubicBezTo>
                  <a:pt x="1631" y="26"/>
                  <a:pt x="1635" y="30"/>
                  <a:pt x="1637" y="35"/>
                </a:cubicBezTo>
                <a:cubicBezTo>
                  <a:pt x="1640" y="41"/>
                  <a:pt x="1642" y="42"/>
                  <a:pt x="1634" y="42"/>
                </a:cubicBezTo>
                <a:cubicBezTo>
                  <a:pt x="1631" y="43"/>
                  <a:pt x="1628" y="42"/>
                  <a:pt x="1625" y="42"/>
                </a:cubicBezTo>
                <a:cubicBezTo>
                  <a:pt x="1619" y="42"/>
                  <a:pt x="1612" y="43"/>
                  <a:pt x="1606" y="42"/>
                </a:cubicBezTo>
                <a:cubicBezTo>
                  <a:pt x="1596" y="42"/>
                  <a:pt x="1590" y="30"/>
                  <a:pt x="1585" y="23"/>
                </a:cubicBezTo>
                <a:cubicBezTo>
                  <a:pt x="1582" y="18"/>
                  <a:pt x="1575" y="11"/>
                  <a:pt x="1584" y="10"/>
                </a:cubicBezTo>
                <a:close/>
                <a:moveTo>
                  <a:pt x="1536" y="10"/>
                </a:moveTo>
                <a:cubicBezTo>
                  <a:pt x="1542" y="10"/>
                  <a:pt x="1547" y="10"/>
                  <a:pt x="1552" y="9"/>
                </a:cubicBezTo>
                <a:cubicBezTo>
                  <a:pt x="1552" y="9"/>
                  <a:pt x="1553" y="9"/>
                  <a:pt x="1553" y="9"/>
                </a:cubicBezTo>
                <a:cubicBezTo>
                  <a:pt x="1553" y="9"/>
                  <a:pt x="1553" y="9"/>
                  <a:pt x="1553" y="9"/>
                </a:cubicBezTo>
                <a:cubicBezTo>
                  <a:pt x="1553" y="9"/>
                  <a:pt x="1553" y="9"/>
                  <a:pt x="1554" y="9"/>
                </a:cubicBezTo>
                <a:cubicBezTo>
                  <a:pt x="1554" y="9"/>
                  <a:pt x="1554" y="9"/>
                  <a:pt x="1554" y="9"/>
                </a:cubicBezTo>
                <a:cubicBezTo>
                  <a:pt x="1567" y="5"/>
                  <a:pt x="1576" y="19"/>
                  <a:pt x="1582" y="29"/>
                </a:cubicBezTo>
                <a:cubicBezTo>
                  <a:pt x="1584" y="32"/>
                  <a:pt x="1585" y="34"/>
                  <a:pt x="1586" y="37"/>
                </a:cubicBezTo>
                <a:cubicBezTo>
                  <a:pt x="1589" y="42"/>
                  <a:pt x="1586" y="42"/>
                  <a:pt x="1582" y="42"/>
                </a:cubicBezTo>
                <a:cubicBezTo>
                  <a:pt x="1576" y="43"/>
                  <a:pt x="1571" y="42"/>
                  <a:pt x="1565" y="43"/>
                </a:cubicBezTo>
                <a:cubicBezTo>
                  <a:pt x="1554" y="43"/>
                  <a:pt x="1547" y="44"/>
                  <a:pt x="1541" y="34"/>
                </a:cubicBezTo>
                <a:cubicBezTo>
                  <a:pt x="1536" y="28"/>
                  <a:pt x="1532" y="22"/>
                  <a:pt x="1528" y="15"/>
                </a:cubicBezTo>
                <a:cubicBezTo>
                  <a:pt x="1523" y="9"/>
                  <a:pt x="1532" y="10"/>
                  <a:pt x="1536" y="10"/>
                </a:cubicBezTo>
                <a:close/>
                <a:moveTo>
                  <a:pt x="1483" y="8"/>
                </a:moveTo>
                <a:cubicBezTo>
                  <a:pt x="1488" y="8"/>
                  <a:pt x="1495" y="8"/>
                  <a:pt x="1501" y="8"/>
                </a:cubicBezTo>
                <a:cubicBezTo>
                  <a:pt x="1501" y="8"/>
                  <a:pt x="1501" y="8"/>
                  <a:pt x="1501" y="8"/>
                </a:cubicBezTo>
                <a:cubicBezTo>
                  <a:pt x="1501" y="8"/>
                  <a:pt x="1501" y="8"/>
                  <a:pt x="1501" y="8"/>
                </a:cubicBezTo>
                <a:cubicBezTo>
                  <a:pt x="1505" y="8"/>
                  <a:pt x="1508" y="8"/>
                  <a:pt x="1511" y="9"/>
                </a:cubicBezTo>
                <a:cubicBezTo>
                  <a:pt x="1516" y="9"/>
                  <a:pt x="1521" y="20"/>
                  <a:pt x="1524" y="23"/>
                </a:cubicBezTo>
                <a:cubicBezTo>
                  <a:pt x="1529" y="28"/>
                  <a:pt x="1532" y="34"/>
                  <a:pt x="1534" y="40"/>
                </a:cubicBezTo>
                <a:cubicBezTo>
                  <a:pt x="1537" y="45"/>
                  <a:pt x="1524" y="44"/>
                  <a:pt x="1521" y="44"/>
                </a:cubicBezTo>
                <a:cubicBezTo>
                  <a:pt x="1514" y="43"/>
                  <a:pt x="1506" y="44"/>
                  <a:pt x="1499" y="44"/>
                </a:cubicBezTo>
                <a:cubicBezTo>
                  <a:pt x="1489" y="44"/>
                  <a:pt x="1484" y="31"/>
                  <a:pt x="1480" y="24"/>
                </a:cubicBezTo>
                <a:cubicBezTo>
                  <a:pt x="1478" y="20"/>
                  <a:pt x="1476" y="15"/>
                  <a:pt x="1475" y="10"/>
                </a:cubicBezTo>
                <a:cubicBezTo>
                  <a:pt x="1474" y="8"/>
                  <a:pt x="1480" y="8"/>
                  <a:pt x="1483" y="8"/>
                </a:cubicBezTo>
                <a:close/>
                <a:moveTo>
                  <a:pt x="1431" y="9"/>
                </a:moveTo>
                <a:cubicBezTo>
                  <a:pt x="1436" y="7"/>
                  <a:pt x="1445" y="8"/>
                  <a:pt x="1451" y="9"/>
                </a:cubicBezTo>
                <a:cubicBezTo>
                  <a:pt x="1451" y="9"/>
                  <a:pt x="1451" y="9"/>
                  <a:pt x="1451" y="9"/>
                </a:cubicBezTo>
                <a:cubicBezTo>
                  <a:pt x="1451" y="9"/>
                  <a:pt x="1451" y="9"/>
                  <a:pt x="1451" y="9"/>
                </a:cubicBezTo>
                <a:cubicBezTo>
                  <a:pt x="1451" y="9"/>
                  <a:pt x="1451" y="9"/>
                  <a:pt x="1451" y="9"/>
                </a:cubicBezTo>
                <a:cubicBezTo>
                  <a:pt x="1451" y="9"/>
                  <a:pt x="1451" y="9"/>
                  <a:pt x="1451" y="9"/>
                </a:cubicBezTo>
                <a:cubicBezTo>
                  <a:pt x="1454" y="8"/>
                  <a:pt x="1457" y="8"/>
                  <a:pt x="1459" y="9"/>
                </a:cubicBezTo>
                <a:cubicBezTo>
                  <a:pt x="1466" y="10"/>
                  <a:pt x="1469" y="16"/>
                  <a:pt x="1471" y="21"/>
                </a:cubicBezTo>
                <a:cubicBezTo>
                  <a:pt x="1474" y="26"/>
                  <a:pt x="1477" y="31"/>
                  <a:pt x="1479" y="36"/>
                </a:cubicBezTo>
                <a:cubicBezTo>
                  <a:pt x="1483" y="43"/>
                  <a:pt x="1482" y="44"/>
                  <a:pt x="1475" y="45"/>
                </a:cubicBezTo>
                <a:cubicBezTo>
                  <a:pt x="1471" y="45"/>
                  <a:pt x="1467" y="45"/>
                  <a:pt x="1464" y="45"/>
                </a:cubicBezTo>
                <a:cubicBezTo>
                  <a:pt x="1458" y="46"/>
                  <a:pt x="1453" y="45"/>
                  <a:pt x="1448" y="44"/>
                </a:cubicBezTo>
                <a:cubicBezTo>
                  <a:pt x="1439" y="43"/>
                  <a:pt x="1437" y="33"/>
                  <a:pt x="1435" y="25"/>
                </a:cubicBezTo>
                <a:cubicBezTo>
                  <a:pt x="1434" y="22"/>
                  <a:pt x="1429" y="10"/>
                  <a:pt x="1431" y="9"/>
                </a:cubicBezTo>
                <a:close/>
                <a:moveTo>
                  <a:pt x="1385" y="10"/>
                </a:moveTo>
                <a:cubicBezTo>
                  <a:pt x="1391" y="9"/>
                  <a:pt x="1397" y="9"/>
                  <a:pt x="1404" y="9"/>
                </a:cubicBezTo>
                <a:cubicBezTo>
                  <a:pt x="1404" y="9"/>
                  <a:pt x="1404" y="9"/>
                  <a:pt x="1405" y="9"/>
                </a:cubicBezTo>
                <a:cubicBezTo>
                  <a:pt x="1407" y="9"/>
                  <a:pt x="1409" y="9"/>
                  <a:pt x="1410" y="10"/>
                </a:cubicBezTo>
                <a:cubicBezTo>
                  <a:pt x="1418" y="10"/>
                  <a:pt x="1420" y="12"/>
                  <a:pt x="1424" y="18"/>
                </a:cubicBezTo>
                <a:cubicBezTo>
                  <a:pt x="1429" y="25"/>
                  <a:pt x="1431" y="33"/>
                  <a:pt x="1434" y="40"/>
                </a:cubicBezTo>
                <a:cubicBezTo>
                  <a:pt x="1437" y="46"/>
                  <a:pt x="1414" y="45"/>
                  <a:pt x="1412" y="45"/>
                </a:cubicBezTo>
                <a:cubicBezTo>
                  <a:pt x="1405" y="44"/>
                  <a:pt x="1399" y="44"/>
                  <a:pt x="1393" y="43"/>
                </a:cubicBezTo>
                <a:cubicBezTo>
                  <a:pt x="1389" y="43"/>
                  <a:pt x="1386" y="31"/>
                  <a:pt x="1384" y="28"/>
                </a:cubicBezTo>
                <a:cubicBezTo>
                  <a:pt x="1380" y="21"/>
                  <a:pt x="1373" y="11"/>
                  <a:pt x="1385" y="10"/>
                </a:cubicBezTo>
                <a:close/>
                <a:moveTo>
                  <a:pt x="1319" y="9"/>
                </a:moveTo>
                <a:cubicBezTo>
                  <a:pt x="1322" y="9"/>
                  <a:pt x="1325" y="9"/>
                  <a:pt x="1328" y="9"/>
                </a:cubicBezTo>
                <a:cubicBezTo>
                  <a:pt x="1333" y="8"/>
                  <a:pt x="1339" y="8"/>
                  <a:pt x="1345" y="9"/>
                </a:cubicBezTo>
                <a:cubicBezTo>
                  <a:pt x="1345" y="9"/>
                  <a:pt x="1345" y="9"/>
                  <a:pt x="1345" y="9"/>
                </a:cubicBezTo>
                <a:cubicBezTo>
                  <a:pt x="1346" y="9"/>
                  <a:pt x="1346" y="9"/>
                  <a:pt x="1347" y="9"/>
                </a:cubicBezTo>
                <a:cubicBezTo>
                  <a:pt x="1350" y="9"/>
                  <a:pt x="1354" y="10"/>
                  <a:pt x="1358" y="10"/>
                </a:cubicBezTo>
                <a:cubicBezTo>
                  <a:pt x="1366" y="12"/>
                  <a:pt x="1370" y="16"/>
                  <a:pt x="1374" y="24"/>
                </a:cubicBezTo>
                <a:cubicBezTo>
                  <a:pt x="1376" y="28"/>
                  <a:pt x="1386" y="44"/>
                  <a:pt x="1376" y="44"/>
                </a:cubicBezTo>
                <a:cubicBezTo>
                  <a:pt x="1371" y="45"/>
                  <a:pt x="1366" y="44"/>
                  <a:pt x="1360" y="44"/>
                </a:cubicBezTo>
                <a:cubicBezTo>
                  <a:pt x="1353" y="44"/>
                  <a:pt x="1347" y="44"/>
                  <a:pt x="1340" y="44"/>
                </a:cubicBezTo>
                <a:cubicBezTo>
                  <a:pt x="1328" y="43"/>
                  <a:pt x="1326" y="36"/>
                  <a:pt x="1322" y="27"/>
                </a:cubicBezTo>
                <a:cubicBezTo>
                  <a:pt x="1320" y="23"/>
                  <a:pt x="1319" y="19"/>
                  <a:pt x="1317" y="16"/>
                </a:cubicBezTo>
                <a:cubicBezTo>
                  <a:pt x="1314" y="12"/>
                  <a:pt x="1314" y="10"/>
                  <a:pt x="1319" y="9"/>
                </a:cubicBezTo>
                <a:close/>
                <a:moveTo>
                  <a:pt x="1270" y="10"/>
                </a:moveTo>
                <a:cubicBezTo>
                  <a:pt x="1276" y="9"/>
                  <a:pt x="1283" y="9"/>
                  <a:pt x="1289" y="9"/>
                </a:cubicBezTo>
                <a:cubicBezTo>
                  <a:pt x="1289" y="9"/>
                  <a:pt x="1290" y="9"/>
                  <a:pt x="1290" y="9"/>
                </a:cubicBezTo>
                <a:cubicBezTo>
                  <a:pt x="1293" y="9"/>
                  <a:pt x="1296" y="10"/>
                  <a:pt x="1298" y="10"/>
                </a:cubicBezTo>
                <a:cubicBezTo>
                  <a:pt x="1305" y="11"/>
                  <a:pt x="1307" y="14"/>
                  <a:pt x="1309" y="20"/>
                </a:cubicBezTo>
                <a:cubicBezTo>
                  <a:pt x="1312" y="25"/>
                  <a:pt x="1315" y="31"/>
                  <a:pt x="1318" y="37"/>
                </a:cubicBezTo>
                <a:cubicBezTo>
                  <a:pt x="1321" y="43"/>
                  <a:pt x="1320" y="43"/>
                  <a:pt x="1314" y="43"/>
                </a:cubicBezTo>
                <a:cubicBezTo>
                  <a:pt x="1310" y="43"/>
                  <a:pt x="1306" y="44"/>
                  <a:pt x="1302" y="44"/>
                </a:cubicBezTo>
                <a:cubicBezTo>
                  <a:pt x="1294" y="44"/>
                  <a:pt x="1286" y="44"/>
                  <a:pt x="1278" y="42"/>
                </a:cubicBezTo>
                <a:cubicBezTo>
                  <a:pt x="1272" y="41"/>
                  <a:pt x="1271" y="30"/>
                  <a:pt x="1270" y="25"/>
                </a:cubicBezTo>
                <a:cubicBezTo>
                  <a:pt x="1269" y="23"/>
                  <a:pt x="1269" y="20"/>
                  <a:pt x="1268" y="17"/>
                </a:cubicBezTo>
                <a:cubicBezTo>
                  <a:pt x="1267" y="12"/>
                  <a:pt x="1266" y="11"/>
                  <a:pt x="1270" y="10"/>
                </a:cubicBezTo>
                <a:close/>
                <a:moveTo>
                  <a:pt x="1225" y="10"/>
                </a:moveTo>
                <a:cubicBezTo>
                  <a:pt x="1231" y="10"/>
                  <a:pt x="1237" y="9"/>
                  <a:pt x="1243" y="9"/>
                </a:cubicBezTo>
                <a:cubicBezTo>
                  <a:pt x="1243" y="9"/>
                  <a:pt x="1243" y="9"/>
                  <a:pt x="1244" y="9"/>
                </a:cubicBezTo>
                <a:cubicBezTo>
                  <a:pt x="1250" y="9"/>
                  <a:pt x="1258" y="8"/>
                  <a:pt x="1260" y="16"/>
                </a:cubicBezTo>
                <a:cubicBezTo>
                  <a:pt x="1262" y="23"/>
                  <a:pt x="1263" y="30"/>
                  <a:pt x="1264" y="37"/>
                </a:cubicBezTo>
                <a:cubicBezTo>
                  <a:pt x="1264" y="38"/>
                  <a:pt x="1265" y="42"/>
                  <a:pt x="1263" y="42"/>
                </a:cubicBezTo>
                <a:cubicBezTo>
                  <a:pt x="1260" y="42"/>
                  <a:pt x="1258" y="42"/>
                  <a:pt x="1255" y="42"/>
                </a:cubicBezTo>
                <a:cubicBezTo>
                  <a:pt x="1248" y="42"/>
                  <a:pt x="1241" y="42"/>
                  <a:pt x="1234" y="42"/>
                </a:cubicBezTo>
                <a:cubicBezTo>
                  <a:pt x="1231" y="42"/>
                  <a:pt x="1228" y="42"/>
                  <a:pt x="1224" y="42"/>
                </a:cubicBezTo>
                <a:cubicBezTo>
                  <a:pt x="1219" y="43"/>
                  <a:pt x="1220" y="36"/>
                  <a:pt x="1220" y="32"/>
                </a:cubicBezTo>
                <a:cubicBezTo>
                  <a:pt x="1220" y="27"/>
                  <a:pt x="1216" y="11"/>
                  <a:pt x="1225" y="10"/>
                </a:cubicBezTo>
                <a:close/>
                <a:moveTo>
                  <a:pt x="1169" y="11"/>
                </a:moveTo>
                <a:cubicBezTo>
                  <a:pt x="1169" y="10"/>
                  <a:pt x="1176" y="10"/>
                  <a:pt x="1177" y="10"/>
                </a:cubicBezTo>
                <a:cubicBezTo>
                  <a:pt x="1183" y="9"/>
                  <a:pt x="1188" y="9"/>
                  <a:pt x="1194" y="10"/>
                </a:cubicBezTo>
                <a:cubicBezTo>
                  <a:pt x="1194" y="10"/>
                  <a:pt x="1194" y="10"/>
                  <a:pt x="1194" y="10"/>
                </a:cubicBezTo>
                <a:cubicBezTo>
                  <a:pt x="1194" y="10"/>
                  <a:pt x="1194" y="10"/>
                  <a:pt x="1194" y="10"/>
                </a:cubicBezTo>
                <a:cubicBezTo>
                  <a:pt x="1200" y="10"/>
                  <a:pt x="1211" y="8"/>
                  <a:pt x="1212" y="15"/>
                </a:cubicBezTo>
                <a:cubicBezTo>
                  <a:pt x="1213" y="20"/>
                  <a:pt x="1213" y="25"/>
                  <a:pt x="1214" y="30"/>
                </a:cubicBezTo>
                <a:cubicBezTo>
                  <a:pt x="1215" y="38"/>
                  <a:pt x="1214" y="43"/>
                  <a:pt x="1205" y="43"/>
                </a:cubicBezTo>
                <a:cubicBezTo>
                  <a:pt x="1199" y="44"/>
                  <a:pt x="1193" y="44"/>
                  <a:pt x="1186" y="44"/>
                </a:cubicBezTo>
                <a:cubicBezTo>
                  <a:pt x="1182" y="44"/>
                  <a:pt x="1175" y="45"/>
                  <a:pt x="1171" y="42"/>
                </a:cubicBezTo>
                <a:cubicBezTo>
                  <a:pt x="1167" y="40"/>
                  <a:pt x="1169" y="28"/>
                  <a:pt x="1168" y="24"/>
                </a:cubicBezTo>
                <a:cubicBezTo>
                  <a:pt x="1168" y="20"/>
                  <a:pt x="1168" y="15"/>
                  <a:pt x="1169" y="11"/>
                </a:cubicBezTo>
                <a:close/>
                <a:moveTo>
                  <a:pt x="1142" y="10"/>
                </a:moveTo>
                <a:cubicBezTo>
                  <a:pt x="1142" y="10"/>
                  <a:pt x="1142" y="10"/>
                  <a:pt x="1143" y="10"/>
                </a:cubicBezTo>
                <a:cubicBezTo>
                  <a:pt x="1143" y="10"/>
                  <a:pt x="1143" y="10"/>
                  <a:pt x="1143" y="10"/>
                </a:cubicBezTo>
                <a:cubicBezTo>
                  <a:pt x="1147" y="10"/>
                  <a:pt x="1151" y="10"/>
                  <a:pt x="1155" y="11"/>
                </a:cubicBezTo>
                <a:cubicBezTo>
                  <a:pt x="1162" y="12"/>
                  <a:pt x="1161" y="18"/>
                  <a:pt x="1161" y="25"/>
                </a:cubicBezTo>
                <a:cubicBezTo>
                  <a:pt x="1162" y="31"/>
                  <a:pt x="1165" y="41"/>
                  <a:pt x="1156" y="42"/>
                </a:cubicBezTo>
                <a:cubicBezTo>
                  <a:pt x="1149" y="42"/>
                  <a:pt x="1143" y="43"/>
                  <a:pt x="1137" y="43"/>
                </a:cubicBezTo>
                <a:cubicBezTo>
                  <a:pt x="1133" y="44"/>
                  <a:pt x="1130" y="43"/>
                  <a:pt x="1126" y="44"/>
                </a:cubicBezTo>
                <a:cubicBezTo>
                  <a:pt x="1120" y="44"/>
                  <a:pt x="1118" y="40"/>
                  <a:pt x="1117" y="35"/>
                </a:cubicBezTo>
                <a:cubicBezTo>
                  <a:pt x="1116" y="29"/>
                  <a:pt x="1116" y="22"/>
                  <a:pt x="1115" y="15"/>
                </a:cubicBezTo>
                <a:cubicBezTo>
                  <a:pt x="1115" y="8"/>
                  <a:pt x="1137" y="9"/>
                  <a:pt x="1142" y="10"/>
                </a:cubicBezTo>
                <a:close/>
                <a:moveTo>
                  <a:pt x="1064" y="17"/>
                </a:moveTo>
                <a:cubicBezTo>
                  <a:pt x="1064" y="11"/>
                  <a:pt x="1068" y="11"/>
                  <a:pt x="1073" y="11"/>
                </a:cubicBezTo>
                <a:cubicBezTo>
                  <a:pt x="1078" y="11"/>
                  <a:pt x="1084" y="11"/>
                  <a:pt x="1090" y="11"/>
                </a:cubicBezTo>
                <a:cubicBezTo>
                  <a:pt x="1090" y="11"/>
                  <a:pt x="1090" y="11"/>
                  <a:pt x="1090" y="11"/>
                </a:cubicBezTo>
                <a:cubicBezTo>
                  <a:pt x="1093" y="10"/>
                  <a:pt x="1096" y="11"/>
                  <a:pt x="1099" y="11"/>
                </a:cubicBezTo>
                <a:cubicBezTo>
                  <a:pt x="1104" y="11"/>
                  <a:pt x="1107" y="11"/>
                  <a:pt x="1108" y="16"/>
                </a:cubicBezTo>
                <a:cubicBezTo>
                  <a:pt x="1108" y="19"/>
                  <a:pt x="1108" y="22"/>
                  <a:pt x="1108" y="25"/>
                </a:cubicBezTo>
                <a:cubicBezTo>
                  <a:pt x="1108" y="30"/>
                  <a:pt x="1111" y="42"/>
                  <a:pt x="1102" y="43"/>
                </a:cubicBezTo>
                <a:cubicBezTo>
                  <a:pt x="1097" y="43"/>
                  <a:pt x="1091" y="43"/>
                  <a:pt x="1085" y="43"/>
                </a:cubicBezTo>
                <a:cubicBezTo>
                  <a:pt x="1079" y="43"/>
                  <a:pt x="1067" y="46"/>
                  <a:pt x="1065" y="38"/>
                </a:cubicBezTo>
                <a:cubicBezTo>
                  <a:pt x="1064" y="33"/>
                  <a:pt x="1064" y="28"/>
                  <a:pt x="1064" y="23"/>
                </a:cubicBezTo>
                <a:cubicBezTo>
                  <a:pt x="1064" y="21"/>
                  <a:pt x="1064" y="19"/>
                  <a:pt x="1064" y="17"/>
                </a:cubicBezTo>
                <a:close/>
                <a:moveTo>
                  <a:pt x="1011" y="23"/>
                </a:moveTo>
                <a:cubicBezTo>
                  <a:pt x="1011" y="14"/>
                  <a:pt x="1015" y="10"/>
                  <a:pt x="1024" y="10"/>
                </a:cubicBezTo>
                <a:cubicBezTo>
                  <a:pt x="1029" y="10"/>
                  <a:pt x="1033" y="10"/>
                  <a:pt x="1037" y="11"/>
                </a:cubicBezTo>
                <a:cubicBezTo>
                  <a:pt x="1038" y="11"/>
                  <a:pt x="1038" y="11"/>
                  <a:pt x="1038" y="11"/>
                </a:cubicBezTo>
                <a:cubicBezTo>
                  <a:pt x="1038" y="11"/>
                  <a:pt x="1038" y="11"/>
                  <a:pt x="1038" y="11"/>
                </a:cubicBezTo>
                <a:cubicBezTo>
                  <a:pt x="1038" y="11"/>
                  <a:pt x="1038" y="11"/>
                  <a:pt x="1038" y="11"/>
                </a:cubicBezTo>
                <a:cubicBezTo>
                  <a:pt x="1040" y="11"/>
                  <a:pt x="1042" y="11"/>
                  <a:pt x="1044" y="11"/>
                </a:cubicBezTo>
                <a:cubicBezTo>
                  <a:pt x="1047" y="11"/>
                  <a:pt x="1055" y="10"/>
                  <a:pt x="1056" y="14"/>
                </a:cubicBezTo>
                <a:cubicBezTo>
                  <a:pt x="1057" y="18"/>
                  <a:pt x="1058" y="22"/>
                  <a:pt x="1058" y="26"/>
                </a:cubicBezTo>
                <a:cubicBezTo>
                  <a:pt x="1058" y="30"/>
                  <a:pt x="1058" y="35"/>
                  <a:pt x="1058" y="40"/>
                </a:cubicBezTo>
                <a:cubicBezTo>
                  <a:pt x="1058" y="45"/>
                  <a:pt x="1040" y="44"/>
                  <a:pt x="1037" y="44"/>
                </a:cubicBezTo>
                <a:cubicBezTo>
                  <a:pt x="1030" y="44"/>
                  <a:pt x="1023" y="44"/>
                  <a:pt x="1016" y="43"/>
                </a:cubicBezTo>
                <a:cubicBezTo>
                  <a:pt x="1009" y="42"/>
                  <a:pt x="1011" y="28"/>
                  <a:pt x="1011" y="23"/>
                </a:cubicBezTo>
                <a:close/>
                <a:moveTo>
                  <a:pt x="959" y="12"/>
                </a:moveTo>
                <a:cubicBezTo>
                  <a:pt x="959" y="10"/>
                  <a:pt x="965" y="10"/>
                  <a:pt x="966" y="10"/>
                </a:cubicBezTo>
                <a:cubicBezTo>
                  <a:pt x="973" y="10"/>
                  <a:pt x="980" y="10"/>
                  <a:pt x="987" y="10"/>
                </a:cubicBezTo>
                <a:cubicBezTo>
                  <a:pt x="987" y="10"/>
                  <a:pt x="987" y="10"/>
                  <a:pt x="988" y="10"/>
                </a:cubicBezTo>
                <a:cubicBezTo>
                  <a:pt x="990" y="10"/>
                  <a:pt x="992" y="11"/>
                  <a:pt x="995" y="11"/>
                </a:cubicBezTo>
                <a:cubicBezTo>
                  <a:pt x="997" y="11"/>
                  <a:pt x="1003" y="11"/>
                  <a:pt x="1004" y="13"/>
                </a:cubicBezTo>
                <a:cubicBezTo>
                  <a:pt x="1005" y="15"/>
                  <a:pt x="1005" y="19"/>
                  <a:pt x="1005" y="21"/>
                </a:cubicBezTo>
                <a:cubicBezTo>
                  <a:pt x="1005" y="26"/>
                  <a:pt x="1007" y="41"/>
                  <a:pt x="1001" y="41"/>
                </a:cubicBezTo>
                <a:cubicBezTo>
                  <a:pt x="997" y="42"/>
                  <a:pt x="992" y="42"/>
                  <a:pt x="987" y="42"/>
                </a:cubicBezTo>
                <a:cubicBezTo>
                  <a:pt x="980" y="43"/>
                  <a:pt x="973" y="42"/>
                  <a:pt x="967" y="42"/>
                </a:cubicBezTo>
                <a:cubicBezTo>
                  <a:pt x="957" y="42"/>
                  <a:pt x="959" y="32"/>
                  <a:pt x="958" y="26"/>
                </a:cubicBezTo>
                <a:cubicBezTo>
                  <a:pt x="958" y="21"/>
                  <a:pt x="958" y="16"/>
                  <a:pt x="959" y="12"/>
                </a:cubicBezTo>
                <a:close/>
                <a:moveTo>
                  <a:pt x="903" y="20"/>
                </a:moveTo>
                <a:cubicBezTo>
                  <a:pt x="903" y="7"/>
                  <a:pt x="920" y="9"/>
                  <a:pt x="929" y="9"/>
                </a:cubicBezTo>
                <a:cubicBezTo>
                  <a:pt x="929" y="9"/>
                  <a:pt x="929" y="10"/>
                  <a:pt x="930" y="10"/>
                </a:cubicBezTo>
                <a:cubicBezTo>
                  <a:pt x="932" y="9"/>
                  <a:pt x="935" y="10"/>
                  <a:pt x="937" y="10"/>
                </a:cubicBezTo>
                <a:cubicBezTo>
                  <a:pt x="945" y="10"/>
                  <a:pt x="951" y="10"/>
                  <a:pt x="951" y="19"/>
                </a:cubicBezTo>
                <a:cubicBezTo>
                  <a:pt x="951" y="24"/>
                  <a:pt x="952" y="30"/>
                  <a:pt x="951" y="35"/>
                </a:cubicBezTo>
                <a:cubicBezTo>
                  <a:pt x="950" y="45"/>
                  <a:pt x="934" y="42"/>
                  <a:pt x="927" y="43"/>
                </a:cubicBezTo>
                <a:cubicBezTo>
                  <a:pt x="921" y="43"/>
                  <a:pt x="909" y="44"/>
                  <a:pt x="904" y="41"/>
                </a:cubicBezTo>
                <a:cubicBezTo>
                  <a:pt x="901" y="39"/>
                  <a:pt x="902" y="23"/>
                  <a:pt x="903" y="20"/>
                </a:cubicBezTo>
                <a:close/>
                <a:moveTo>
                  <a:pt x="852" y="21"/>
                </a:moveTo>
                <a:cubicBezTo>
                  <a:pt x="852" y="14"/>
                  <a:pt x="852" y="10"/>
                  <a:pt x="860" y="10"/>
                </a:cubicBezTo>
                <a:cubicBezTo>
                  <a:pt x="866" y="10"/>
                  <a:pt x="872" y="11"/>
                  <a:pt x="878" y="10"/>
                </a:cubicBezTo>
                <a:cubicBezTo>
                  <a:pt x="878" y="11"/>
                  <a:pt x="878" y="11"/>
                  <a:pt x="879" y="10"/>
                </a:cubicBezTo>
                <a:cubicBezTo>
                  <a:pt x="882" y="10"/>
                  <a:pt x="886" y="10"/>
                  <a:pt x="890" y="11"/>
                </a:cubicBezTo>
                <a:cubicBezTo>
                  <a:pt x="895" y="11"/>
                  <a:pt x="897" y="11"/>
                  <a:pt x="897" y="18"/>
                </a:cubicBezTo>
                <a:cubicBezTo>
                  <a:pt x="898" y="22"/>
                  <a:pt x="897" y="25"/>
                  <a:pt x="897" y="29"/>
                </a:cubicBezTo>
                <a:cubicBezTo>
                  <a:pt x="898" y="34"/>
                  <a:pt x="899" y="41"/>
                  <a:pt x="893" y="41"/>
                </a:cubicBezTo>
                <a:cubicBezTo>
                  <a:pt x="887" y="42"/>
                  <a:pt x="882" y="42"/>
                  <a:pt x="876" y="42"/>
                </a:cubicBezTo>
                <a:cubicBezTo>
                  <a:pt x="871" y="42"/>
                  <a:pt x="866" y="43"/>
                  <a:pt x="860" y="43"/>
                </a:cubicBezTo>
                <a:cubicBezTo>
                  <a:pt x="850" y="44"/>
                  <a:pt x="852" y="28"/>
                  <a:pt x="852" y="21"/>
                </a:cubicBezTo>
                <a:close/>
                <a:moveTo>
                  <a:pt x="802" y="20"/>
                </a:moveTo>
                <a:cubicBezTo>
                  <a:pt x="802" y="17"/>
                  <a:pt x="802" y="14"/>
                  <a:pt x="802" y="12"/>
                </a:cubicBezTo>
                <a:cubicBezTo>
                  <a:pt x="802" y="9"/>
                  <a:pt x="809" y="10"/>
                  <a:pt x="812" y="9"/>
                </a:cubicBezTo>
                <a:cubicBezTo>
                  <a:pt x="818" y="9"/>
                  <a:pt x="824" y="9"/>
                  <a:pt x="830" y="9"/>
                </a:cubicBezTo>
                <a:cubicBezTo>
                  <a:pt x="830" y="9"/>
                  <a:pt x="831" y="9"/>
                  <a:pt x="831" y="9"/>
                </a:cubicBezTo>
                <a:cubicBezTo>
                  <a:pt x="831" y="9"/>
                  <a:pt x="831" y="9"/>
                  <a:pt x="831" y="9"/>
                </a:cubicBezTo>
                <a:cubicBezTo>
                  <a:pt x="834" y="9"/>
                  <a:pt x="839" y="9"/>
                  <a:pt x="842" y="10"/>
                </a:cubicBezTo>
                <a:cubicBezTo>
                  <a:pt x="846" y="11"/>
                  <a:pt x="845" y="21"/>
                  <a:pt x="845" y="24"/>
                </a:cubicBezTo>
                <a:cubicBezTo>
                  <a:pt x="845" y="27"/>
                  <a:pt x="847" y="41"/>
                  <a:pt x="844" y="42"/>
                </a:cubicBezTo>
                <a:cubicBezTo>
                  <a:pt x="836" y="43"/>
                  <a:pt x="829" y="43"/>
                  <a:pt x="821" y="43"/>
                </a:cubicBezTo>
                <a:cubicBezTo>
                  <a:pt x="816" y="44"/>
                  <a:pt x="810" y="44"/>
                  <a:pt x="805" y="43"/>
                </a:cubicBezTo>
                <a:cubicBezTo>
                  <a:pt x="799" y="43"/>
                  <a:pt x="802" y="23"/>
                  <a:pt x="802" y="20"/>
                </a:cubicBezTo>
                <a:close/>
                <a:moveTo>
                  <a:pt x="747" y="20"/>
                </a:moveTo>
                <a:cubicBezTo>
                  <a:pt x="747" y="16"/>
                  <a:pt x="747" y="10"/>
                  <a:pt x="751" y="10"/>
                </a:cubicBezTo>
                <a:cubicBezTo>
                  <a:pt x="753" y="10"/>
                  <a:pt x="755" y="9"/>
                  <a:pt x="758" y="9"/>
                </a:cubicBezTo>
                <a:cubicBezTo>
                  <a:pt x="760" y="9"/>
                  <a:pt x="764" y="9"/>
                  <a:pt x="767" y="9"/>
                </a:cubicBezTo>
                <a:cubicBezTo>
                  <a:pt x="767" y="9"/>
                  <a:pt x="768" y="10"/>
                  <a:pt x="768" y="10"/>
                </a:cubicBezTo>
                <a:cubicBezTo>
                  <a:pt x="770" y="10"/>
                  <a:pt x="772" y="9"/>
                  <a:pt x="774" y="9"/>
                </a:cubicBezTo>
                <a:cubicBezTo>
                  <a:pt x="775" y="9"/>
                  <a:pt x="776" y="9"/>
                  <a:pt x="777" y="9"/>
                </a:cubicBezTo>
                <a:cubicBezTo>
                  <a:pt x="778" y="10"/>
                  <a:pt x="779" y="9"/>
                  <a:pt x="779" y="9"/>
                </a:cubicBezTo>
                <a:cubicBezTo>
                  <a:pt x="786" y="9"/>
                  <a:pt x="794" y="9"/>
                  <a:pt x="795" y="13"/>
                </a:cubicBezTo>
                <a:cubicBezTo>
                  <a:pt x="797" y="19"/>
                  <a:pt x="796" y="28"/>
                  <a:pt x="796" y="35"/>
                </a:cubicBezTo>
                <a:cubicBezTo>
                  <a:pt x="796" y="45"/>
                  <a:pt x="786" y="42"/>
                  <a:pt x="779" y="42"/>
                </a:cubicBezTo>
                <a:cubicBezTo>
                  <a:pt x="771" y="43"/>
                  <a:pt x="764" y="42"/>
                  <a:pt x="756" y="42"/>
                </a:cubicBezTo>
                <a:cubicBezTo>
                  <a:pt x="745" y="43"/>
                  <a:pt x="746" y="28"/>
                  <a:pt x="747" y="20"/>
                </a:cubicBezTo>
                <a:close/>
                <a:moveTo>
                  <a:pt x="702" y="10"/>
                </a:moveTo>
                <a:cubicBezTo>
                  <a:pt x="708" y="10"/>
                  <a:pt x="714" y="10"/>
                  <a:pt x="721" y="10"/>
                </a:cubicBezTo>
                <a:cubicBezTo>
                  <a:pt x="721" y="10"/>
                  <a:pt x="722" y="10"/>
                  <a:pt x="722" y="9"/>
                </a:cubicBezTo>
                <a:cubicBezTo>
                  <a:pt x="729" y="9"/>
                  <a:pt x="740" y="10"/>
                  <a:pt x="741" y="16"/>
                </a:cubicBezTo>
                <a:cubicBezTo>
                  <a:pt x="741" y="20"/>
                  <a:pt x="740" y="24"/>
                  <a:pt x="741" y="29"/>
                </a:cubicBezTo>
                <a:cubicBezTo>
                  <a:pt x="741" y="31"/>
                  <a:pt x="741" y="33"/>
                  <a:pt x="740" y="35"/>
                </a:cubicBezTo>
                <a:cubicBezTo>
                  <a:pt x="740" y="42"/>
                  <a:pt x="731" y="43"/>
                  <a:pt x="726" y="44"/>
                </a:cubicBezTo>
                <a:cubicBezTo>
                  <a:pt x="719" y="44"/>
                  <a:pt x="712" y="44"/>
                  <a:pt x="705" y="44"/>
                </a:cubicBezTo>
                <a:cubicBezTo>
                  <a:pt x="703" y="44"/>
                  <a:pt x="700" y="43"/>
                  <a:pt x="698" y="43"/>
                </a:cubicBezTo>
                <a:cubicBezTo>
                  <a:pt x="692" y="43"/>
                  <a:pt x="694" y="31"/>
                  <a:pt x="694" y="28"/>
                </a:cubicBezTo>
                <a:cubicBezTo>
                  <a:pt x="695" y="21"/>
                  <a:pt x="693" y="10"/>
                  <a:pt x="702" y="10"/>
                </a:cubicBezTo>
                <a:close/>
                <a:moveTo>
                  <a:pt x="656" y="10"/>
                </a:moveTo>
                <a:cubicBezTo>
                  <a:pt x="660" y="10"/>
                  <a:pt x="663" y="10"/>
                  <a:pt x="666" y="10"/>
                </a:cubicBezTo>
                <a:cubicBezTo>
                  <a:pt x="667" y="10"/>
                  <a:pt x="667" y="10"/>
                  <a:pt x="667" y="10"/>
                </a:cubicBezTo>
                <a:cubicBezTo>
                  <a:pt x="668" y="10"/>
                  <a:pt x="668" y="10"/>
                  <a:pt x="669" y="10"/>
                </a:cubicBezTo>
                <a:cubicBezTo>
                  <a:pt x="670" y="10"/>
                  <a:pt x="671" y="10"/>
                  <a:pt x="672" y="10"/>
                </a:cubicBezTo>
                <a:cubicBezTo>
                  <a:pt x="672" y="10"/>
                  <a:pt x="673" y="10"/>
                  <a:pt x="673" y="10"/>
                </a:cubicBezTo>
                <a:cubicBezTo>
                  <a:pt x="676" y="10"/>
                  <a:pt x="679" y="10"/>
                  <a:pt x="681" y="11"/>
                </a:cubicBezTo>
                <a:cubicBezTo>
                  <a:pt x="690" y="11"/>
                  <a:pt x="688" y="17"/>
                  <a:pt x="688" y="24"/>
                </a:cubicBezTo>
                <a:cubicBezTo>
                  <a:pt x="688" y="31"/>
                  <a:pt x="689" y="42"/>
                  <a:pt x="681" y="43"/>
                </a:cubicBezTo>
                <a:cubicBezTo>
                  <a:pt x="674" y="44"/>
                  <a:pt x="668" y="44"/>
                  <a:pt x="661" y="44"/>
                </a:cubicBezTo>
                <a:cubicBezTo>
                  <a:pt x="657" y="44"/>
                  <a:pt x="652" y="44"/>
                  <a:pt x="648" y="43"/>
                </a:cubicBezTo>
                <a:cubicBezTo>
                  <a:pt x="643" y="43"/>
                  <a:pt x="642" y="38"/>
                  <a:pt x="642" y="33"/>
                </a:cubicBezTo>
                <a:cubicBezTo>
                  <a:pt x="643" y="31"/>
                  <a:pt x="643" y="29"/>
                  <a:pt x="643" y="26"/>
                </a:cubicBezTo>
                <a:cubicBezTo>
                  <a:pt x="643" y="24"/>
                  <a:pt x="643" y="23"/>
                  <a:pt x="643" y="22"/>
                </a:cubicBezTo>
                <a:cubicBezTo>
                  <a:pt x="644" y="11"/>
                  <a:pt x="647" y="10"/>
                  <a:pt x="656" y="10"/>
                </a:cubicBezTo>
                <a:close/>
                <a:moveTo>
                  <a:pt x="592" y="26"/>
                </a:moveTo>
                <a:cubicBezTo>
                  <a:pt x="592" y="22"/>
                  <a:pt x="592" y="18"/>
                  <a:pt x="593" y="15"/>
                </a:cubicBezTo>
                <a:cubicBezTo>
                  <a:pt x="594" y="10"/>
                  <a:pt x="598" y="10"/>
                  <a:pt x="602" y="10"/>
                </a:cubicBezTo>
                <a:cubicBezTo>
                  <a:pt x="607" y="10"/>
                  <a:pt x="612" y="10"/>
                  <a:pt x="617" y="10"/>
                </a:cubicBezTo>
                <a:cubicBezTo>
                  <a:pt x="617" y="10"/>
                  <a:pt x="618" y="11"/>
                  <a:pt x="618" y="11"/>
                </a:cubicBezTo>
                <a:cubicBezTo>
                  <a:pt x="619" y="10"/>
                  <a:pt x="621" y="11"/>
                  <a:pt x="622" y="11"/>
                </a:cubicBezTo>
                <a:cubicBezTo>
                  <a:pt x="622" y="11"/>
                  <a:pt x="623" y="11"/>
                  <a:pt x="623" y="11"/>
                </a:cubicBezTo>
                <a:cubicBezTo>
                  <a:pt x="623" y="11"/>
                  <a:pt x="623" y="11"/>
                  <a:pt x="623" y="10"/>
                </a:cubicBezTo>
                <a:cubicBezTo>
                  <a:pt x="626" y="10"/>
                  <a:pt x="629" y="11"/>
                  <a:pt x="632" y="11"/>
                </a:cubicBezTo>
                <a:cubicBezTo>
                  <a:pt x="640" y="11"/>
                  <a:pt x="638" y="18"/>
                  <a:pt x="638" y="24"/>
                </a:cubicBezTo>
                <a:cubicBezTo>
                  <a:pt x="638" y="32"/>
                  <a:pt x="637" y="42"/>
                  <a:pt x="627" y="42"/>
                </a:cubicBezTo>
                <a:cubicBezTo>
                  <a:pt x="620" y="43"/>
                  <a:pt x="613" y="43"/>
                  <a:pt x="607" y="43"/>
                </a:cubicBezTo>
                <a:cubicBezTo>
                  <a:pt x="603" y="43"/>
                  <a:pt x="600" y="43"/>
                  <a:pt x="597" y="42"/>
                </a:cubicBezTo>
                <a:cubicBezTo>
                  <a:pt x="590" y="41"/>
                  <a:pt x="592" y="30"/>
                  <a:pt x="592" y="26"/>
                </a:cubicBezTo>
                <a:close/>
                <a:moveTo>
                  <a:pt x="540" y="22"/>
                </a:moveTo>
                <a:cubicBezTo>
                  <a:pt x="540" y="17"/>
                  <a:pt x="539" y="11"/>
                  <a:pt x="545" y="10"/>
                </a:cubicBezTo>
                <a:cubicBezTo>
                  <a:pt x="553" y="9"/>
                  <a:pt x="561" y="10"/>
                  <a:pt x="569" y="10"/>
                </a:cubicBezTo>
                <a:cubicBezTo>
                  <a:pt x="571" y="10"/>
                  <a:pt x="573" y="9"/>
                  <a:pt x="575" y="10"/>
                </a:cubicBezTo>
                <a:cubicBezTo>
                  <a:pt x="576" y="10"/>
                  <a:pt x="577" y="10"/>
                  <a:pt x="578" y="10"/>
                </a:cubicBezTo>
                <a:cubicBezTo>
                  <a:pt x="585" y="10"/>
                  <a:pt x="586" y="12"/>
                  <a:pt x="586" y="19"/>
                </a:cubicBezTo>
                <a:cubicBezTo>
                  <a:pt x="586" y="24"/>
                  <a:pt x="587" y="30"/>
                  <a:pt x="586" y="36"/>
                </a:cubicBezTo>
                <a:cubicBezTo>
                  <a:pt x="586" y="44"/>
                  <a:pt x="570" y="41"/>
                  <a:pt x="565" y="42"/>
                </a:cubicBezTo>
                <a:cubicBezTo>
                  <a:pt x="558" y="42"/>
                  <a:pt x="551" y="41"/>
                  <a:pt x="544" y="42"/>
                </a:cubicBezTo>
                <a:cubicBezTo>
                  <a:pt x="535" y="43"/>
                  <a:pt x="539" y="27"/>
                  <a:pt x="540" y="22"/>
                </a:cubicBezTo>
                <a:close/>
                <a:moveTo>
                  <a:pt x="499" y="10"/>
                </a:moveTo>
                <a:cubicBezTo>
                  <a:pt x="504" y="10"/>
                  <a:pt x="509" y="10"/>
                  <a:pt x="514" y="10"/>
                </a:cubicBezTo>
                <a:cubicBezTo>
                  <a:pt x="514" y="10"/>
                  <a:pt x="514" y="10"/>
                  <a:pt x="514" y="10"/>
                </a:cubicBezTo>
                <a:cubicBezTo>
                  <a:pt x="515" y="10"/>
                  <a:pt x="515" y="10"/>
                  <a:pt x="515" y="10"/>
                </a:cubicBezTo>
                <a:cubicBezTo>
                  <a:pt x="516" y="10"/>
                  <a:pt x="517" y="10"/>
                  <a:pt x="518" y="10"/>
                </a:cubicBezTo>
                <a:cubicBezTo>
                  <a:pt x="518" y="10"/>
                  <a:pt x="518" y="10"/>
                  <a:pt x="519" y="10"/>
                </a:cubicBezTo>
                <a:cubicBezTo>
                  <a:pt x="521" y="10"/>
                  <a:pt x="524" y="10"/>
                  <a:pt x="527" y="10"/>
                </a:cubicBezTo>
                <a:cubicBezTo>
                  <a:pt x="533" y="11"/>
                  <a:pt x="533" y="14"/>
                  <a:pt x="533" y="20"/>
                </a:cubicBezTo>
                <a:cubicBezTo>
                  <a:pt x="533" y="24"/>
                  <a:pt x="533" y="28"/>
                  <a:pt x="532" y="32"/>
                </a:cubicBezTo>
                <a:cubicBezTo>
                  <a:pt x="531" y="41"/>
                  <a:pt x="529" y="42"/>
                  <a:pt x="520" y="42"/>
                </a:cubicBezTo>
                <a:cubicBezTo>
                  <a:pt x="514" y="42"/>
                  <a:pt x="508" y="42"/>
                  <a:pt x="502" y="42"/>
                </a:cubicBezTo>
                <a:cubicBezTo>
                  <a:pt x="499" y="42"/>
                  <a:pt x="488" y="44"/>
                  <a:pt x="487" y="39"/>
                </a:cubicBezTo>
                <a:cubicBezTo>
                  <a:pt x="487" y="36"/>
                  <a:pt x="488" y="33"/>
                  <a:pt x="488" y="30"/>
                </a:cubicBezTo>
                <a:cubicBezTo>
                  <a:pt x="489" y="21"/>
                  <a:pt x="488" y="11"/>
                  <a:pt x="499" y="10"/>
                </a:cubicBezTo>
                <a:close/>
                <a:moveTo>
                  <a:pt x="452" y="10"/>
                </a:moveTo>
                <a:cubicBezTo>
                  <a:pt x="455" y="10"/>
                  <a:pt x="458" y="10"/>
                  <a:pt x="461" y="10"/>
                </a:cubicBezTo>
                <a:cubicBezTo>
                  <a:pt x="461" y="10"/>
                  <a:pt x="461" y="10"/>
                  <a:pt x="462" y="10"/>
                </a:cubicBezTo>
                <a:cubicBezTo>
                  <a:pt x="462" y="10"/>
                  <a:pt x="464" y="10"/>
                  <a:pt x="465" y="10"/>
                </a:cubicBezTo>
                <a:cubicBezTo>
                  <a:pt x="466" y="10"/>
                  <a:pt x="467" y="10"/>
                  <a:pt x="467" y="10"/>
                </a:cubicBezTo>
                <a:cubicBezTo>
                  <a:pt x="468" y="10"/>
                  <a:pt x="468" y="10"/>
                  <a:pt x="468" y="10"/>
                </a:cubicBezTo>
                <a:cubicBezTo>
                  <a:pt x="475" y="10"/>
                  <a:pt x="484" y="10"/>
                  <a:pt x="483" y="14"/>
                </a:cubicBezTo>
                <a:cubicBezTo>
                  <a:pt x="482" y="21"/>
                  <a:pt x="481" y="28"/>
                  <a:pt x="480" y="34"/>
                </a:cubicBezTo>
                <a:cubicBezTo>
                  <a:pt x="479" y="44"/>
                  <a:pt x="467" y="41"/>
                  <a:pt x="461" y="42"/>
                </a:cubicBezTo>
                <a:cubicBezTo>
                  <a:pt x="453" y="42"/>
                  <a:pt x="446" y="42"/>
                  <a:pt x="438" y="42"/>
                </a:cubicBezTo>
                <a:cubicBezTo>
                  <a:pt x="429" y="42"/>
                  <a:pt x="435" y="29"/>
                  <a:pt x="437" y="24"/>
                </a:cubicBezTo>
                <a:cubicBezTo>
                  <a:pt x="440" y="15"/>
                  <a:pt x="442" y="10"/>
                  <a:pt x="452" y="10"/>
                </a:cubicBezTo>
                <a:close/>
                <a:moveTo>
                  <a:pt x="397" y="10"/>
                </a:moveTo>
                <a:cubicBezTo>
                  <a:pt x="399" y="10"/>
                  <a:pt x="401" y="10"/>
                  <a:pt x="404" y="10"/>
                </a:cubicBezTo>
                <a:cubicBezTo>
                  <a:pt x="412" y="10"/>
                  <a:pt x="421" y="9"/>
                  <a:pt x="429" y="10"/>
                </a:cubicBezTo>
                <a:cubicBezTo>
                  <a:pt x="435" y="11"/>
                  <a:pt x="429" y="26"/>
                  <a:pt x="429" y="29"/>
                </a:cubicBezTo>
                <a:cubicBezTo>
                  <a:pt x="428" y="32"/>
                  <a:pt x="426" y="41"/>
                  <a:pt x="422" y="41"/>
                </a:cubicBezTo>
                <a:cubicBezTo>
                  <a:pt x="419" y="42"/>
                  <a:pt x="416" y="42"/>
                  <a:pt x="413" y="42"/>
                </a:cubicBezTo>
                <a:cubicBezTo>
                  <a:pt x="407" y="43"/>
                  <a:pt x="401" y="43"/>
                  <a:pt x="396" y="43"/>
                </a:cubicBezTo>
                <a:cubicBezTo>
                  <a:pt x="392" y="43"/>
                  <a:pt x="388" y="43"/>
                  <a:pt x="384" y="43"/>
                </a:cubicBezTo>
                <a:cubicBezTo>
                  <a:pt x="375" y="42"/>
                  <a:pt x="380" y="36"/>
                  <a:pt x="383" y="30"/>
                </a:cubicBezTo>
                <a:cubicBezTo>
                  <a:pt x="385" y="25"/>
                  <a:pt x="390" y="10"/>
                  <a:pt x="397" y="10"/>
                </a:cubicBezTo>
                <a:close/>
                <a:moveTo>
                  <a:pt x="332" y="12"/>
                </a:moveTo>
                <a:cubicBezTo>
                  <a:pt x="333" y="10"/>
                  <a:pt x="337" y="11"/>
                  <a:pt x="341" y="11"/>
                </a:cubicBezTo>
                <a:cubicBezTo>
                  <a:pt x="341" y="11"/>
                  <a:pt x="341" y="11"/>
                  <a:pt x="341" y="11"/>
                </a:cubicBezTo>
                <a:cubicBezTo>
                  <a:pt x="342" y="11"/>
                  <a:pt x="344" y="11"/>
                  <a:pt x="345" y="11"/>
                </a:cubicBezTo>
                <a:cubicBezTo>
                  <a:pt x="350" y="11"/>
                  <a:pt x="355" y="11"/>
                  <a:pt x="360" y="11"/>
                </a:cubicBezTo>
                <a:cubicBezTo>
                  <a:pt x="360" y="11"/>
                  <a:pt x="360" y="11"/>
                  <a:pt x="361" y="11"/>
                </a:cubicBezTo>
                <a:cubicBezTo>
                  <a:pt x="366" y="11"/>
                  <a:pt x="371" y="11"/>
                  <a:pt x="376" y="11"/>
                </a:cubicBezTo>
                <a:cubicBezTo>
                  <a:pt x="382" y="12"/>
                  <a:pt x="381" y="13"/>
                  <a:pt x="379" y="18"/>
                </a:cubicBezTo>
                <a:cubicBezTo>
                  <a:pt x="378" y="23"/>
                  <a:pt x="376" y="27"/>
                  <a:pt x="374" y="31"/>
                </a:cubicBezTo>
                <a:cubicBezTo>
                  <a:pt x="370" y="41"/>
                  <a:pt x="363" y="42"/>
                  <a:pt x="354" y="42"/>
                </a:cubicBezTo>
                <a:cubicBezTo>
                  <a:pt x="345" y="42"/>
                  <a:pt x="337" y="42"/>
                  <a:pt x="329" y="42"/>
                </a:cubicBezTo>
                <a:cubicBezTo>
                  <a:pt x="322" y="42"/>
                  <a:pt x="319" y="41"/>
                  <a:pt x="322" y="35"/>
                </a:cubicBezTo>
                <a:cubicBezTo>
                  <a:pt x="323" y="31"/>
                  <a:pt x="324" y="27"/>
                  <a:pt x="326" y="24"/>
                </a:cubicBezTo>
                <a:cubicBezTo>
                  <a:pt x="327" y="20"/>
                  <a:pt x="330" y="16"/>
                  <a:pt x="332" y="12"/>
                </a:cubicBezTo>
                <a:close/>
                <a:moveTo>
                  <a:pt x="286" y="10"/>
                </a:moveTo>
                <a:cubicBezTo>
                  <a:pt x="286" y="10"/>
                  <a:pt x="287" y="10"/>
                  <a:pt x="287" y="10"/>
                </a:cubicBezTo>
                <a:cubicBezTo>
                  <a:pt x="295" y="10"/>
                  <a:pt x="303" y="10"/>
                  <a:pt x="311" y="10"/>
                </a:cubicBezTo>
                <a:cubicBezTo>
                  <a:pt x="313" y="10"/>
                  <a:pt x="316" y="10"/>
                  <a:pt x="319" y="11"/>
                </a:cubicBezTo>
                <a:cubicBezTo>
                  <a:pt x="325" y="11"/>
                  <a:pt x="318" y="20"/>
                  <a:pt x="317" y="23"/>
                </a:cubicBezTo>
                <a:cubicBezTo>
                  <a:pt x="313" y="30"/>
                  <a:pt x="312" y="42"/>
                  <a:pt x="300" y="42"/>
                </a:cubicBezTo>
                <a:cubicBezTo>
                  <a:pt x="294" y="42"/>
                  <a:pt x="288" y="42"/>
                  <a:pt x="282" y="42"/>
                </a:cubicBezTo>
                <a:cubicBezTo>
                  <a:pt x="275" y="43"/>
                  <a:pt x="264" y="43"/>
                  <a:pt x="270" y="33"/>
                </a:cubicBezTo>
                <a:cubicBezTo>
                  <a:pt x="273" y="26"/>
                  <a:pt x="279" y="13"/>
                  <a:pt x="286" y="10"/>
                </a:cubicBezTo>
                <a:close/>
                <a:moveTo>
                  <a:pt x="237" y="11"/>
                </a:moveTo>
                <a:cubicBezTo>
                  <a:pt x="241" y="10"/>
                  <a:pt x="247" y="10"/>
                  <a:pt x="252" y="10"/>
                </a:cubicBezTo>
                <a:cubicBezTo>
                  <a:pt x="253" y="11"/>
                  <a:pt x="257" y="11"/>
                  <a:pt x="258" y="11"/>
                </a:cubicBezTo>
                <a:cubicBezTo>
                  <a:pt x="259" y="11"/>
                  <a:pt x="259" y="11"/>
                  <a:pt x="259" y="11"/>
                </a:cubicBezTo>
                <a:cubicBezTo>
                  <a:pt x="259" y="11"/>
                  <a:pt x="260" y="11"/>
                  <a:pt x="260" y="11"/>
                </a:cubicBezTo>
                <a:cubicBezTo>
                  <a:pt x="260" y="11"/>
                  <a:pt x="261" y="11"/>
                  <a:pt x="262" y="11"/>
                </a:cubicBezTo>
                <a:cubicBezTo>
                  <a:pt x="263" y="11"/>
                  <a:pt x="265" y="11"/>
                  <a:pt x="267" y="11"/>
                </a:cubicBezTo>
                <a:cubicBezTo>
                  <a:pt x="271" y="12"/>
                  <a:pt x="275" y="10"/>
                  <a:pt x="272" y="16"/>
                </a:cubicBezTo>
                <a:cubicBezTo>
                  <a:pt x="269" y="23"/>
                  <a:pt x="264" y="32"/>
                  <a:pt x="259" y="38"/>
                </a:cubicBezTo>
                <a:cubicBezTo>
                  <a:pt x="255" y="43"/>
                  <a:pt x="244" y="41"/>
                  <a:pt x="239" y="42"/>
                </a:cubicBezTo>
                <a:cubicBezTo>
                  <a:pt x="233" y="42"/>
                  <a:pt x="228" y="42"/>
                  <a:pt x="222" y="42"/>
                </a:cubicBezTo>
                <a:cubicBezTo>
                  <a:pt x="222" y="42"/>
                  <a:pt x="216" y="42"/>
                  <a:pt x="216" y="41"/>
                </a:cubicBezTo>
                <a:cubicBezTo>
                  <a:pt x="217" y="37"/>
                  <a:pt x="220" y="34"/>
                  <a:pt x="222" y="31"/>
                </a:cubicBezTo>
                <a:cubicBezTo>
                  <a:pt x="226" y="25"/>
                  <a:pt x="229" y="13"/>
                  <a:pt x="237" y="11"/>
                </a:cubicBezTo>
                <a:close/>
                <a:moveTo>
                  <a:pt x="190" y="10"/>
                </a:moveTo>
                <a:cubicBezTo>
                  <a:pt x="190" y="10"/>
                  <a:pt x="190" y="10"/>
                  <a:pt x="191" y="10"/>
                </a:cubicBezTo>
                <a:cubicBezTo>
                  <a:pt x="191" y="11"/>
                  <a:pt x="191" y="11"/>
                  <a:pt x="192" y="11"/>
                </a:cubicBezTo>
                <a:cubicBezTo>
                  <a:pt x="194" y="11"/>
                  <a:pt x="196" y="10"/>
                  <a:pt x="199" y="10"/>
                </a:cubicBezTo>
                <a:cubicBezTo>
                  <a:pt x="202" y="11"/>
                  <a:pt x="205" y="11"/>
                  <a:pt x="208" y="11"/>
                </a:cubicBezTo>
                <a:cubicBezTo>
                  <a:pt x="213" y="11"/>
                  <a:pt x="218" y="11"/>
                  <a:pt x="223" y="11"/>
                </a:cubicBezTo>
                <a:cubicBezTo>
                  <a:pt x="227" y="11"/>
                  <a:pt x="225" y="13"/>
                  <a:pt x="224" y="16"/>
                </a:cubicBezTo>
                <a:cubicBezTo>
                  <a:pt x="222" y="20"/>
                  <a:pt x="220" y="23"/>
                  <a:pt x="217" y="27"/>
                </a:cubicBezTo>
                <a:cubicBezTo>
                  <a:pt x="213" y="33"/>
                  <a:pt x="210" y="41"/>
                  <a:pt x="201" y="41"/>
                </a:cubicBezTo>
                <a:cubicBezTo>
                  <a:pt x="192" y="41"/>
                  <a:pt x="184" y="41"/>
                  <a:pt x="175" y="41"/>
                </a:cubicBezTo>
                <a:cubicBezTo>
                  <a:pt x="170" y="41"/>
                  <a:pt x="161" y="41"/>
                  <a:pt x="165" y="34"/>
                </a:cubicBezTo>
                <a:cubicBezTo>
                  <a:pt x="168" y="31"/>
                  <a:pt x="170" y="28"/>
                  <a:pt x="173" y="24"/>
                </a:cubicBezTo>
                <a:cubicBezTo>
                  <a:pt x="177" y="18"/>
                  <a:pt x="181" y="11"/>
                  <a:pt x="190" y="10"/>
                </a:cubicBezTo>
                <a:close/>
                <a:moveTo>
                  <a:pt x="131" y="12"/>
                </a:moveTo>
                <a:cubicBezTo>
                  <a:pt x="135" y="10"/>
                  <a:pt x="141" y="11"/>
                  <a:pt x="146" y="11"/>
                </a:cubicBezTo>
                <a:cubicBezTo>
                  <a:pt x="146" y="11"/>
                  <a:pt x="146" y="11"/>
                  <a:pt x="146" y="11"/>
                </a:cubicBezTo>
                <a:cubicBezTo>
                  <a:pt x="154" y="13"/>
                  <a:pt x="162" y="13"/>
                  <a:pt x="170" y="13"/>
                </a:cubicBezTo>
                <a:cubicBezTo>
                  <a:pt x="173" y="13"/>
                  <a:pt x="172" y="13"/>
                  <a:pt x="171" y="15"/>
                </a:cubicBezTo>
                <a:cubicBezTo>
                  <a:pt x="168" y="18"/>
                  <a:pt x="165" y="21"/>
                  <a:pt x="163" y="25"/>
                </a:cubicBezTo>
                <a:cubicBezTo>
                  <a:pt x="159" y="30"/>
                  <a:pt x="156" y="34"/>
                  <a:pt x="151" y="38"/>
                </a:cubicBezTo>
                <a:cubicBezTo>
                  <a:pt x="149" y="40"/>
                  <a:pt x="142" y="40"/>
                  <a:pt x="139" y="40"/>
                </a:cubicBezTo>
                <a:cubicBezTo>
                  <a:pt x="132" y="40"/>
                  <a:pt x="125" y="40"/>
                  <a:pt x="119" y="40"/>
                </a:cubicBezTo>
                <a:cubicBezTo>
                  <a:pt x="118" y="40"/>
                  <a:pt x="109" y="40"/>
                  <a:pt x="109" y="39"/>
                </a:cubicBezTo>
                <a:cubicBezTo>
                  <a:pt x="110" y="36"/>
                  <a:pt x="113" y="33"/>
                  <a:pt x="115" y="31"/>
                </a:cubicBezTo>
                <a:cubicBezTo>
                  <a:pt x="119" y="25"/>
                  <a:pt x="124" y="14"/>
                  <a:pt x="131" y="12"/>
                </a:cubicBezTo>
                <a:close/>
                <a:moveTo>
                  <a:pt x="92" y="12"/>
                </a:moveTo>
                <a:cubicBezTo>
                  <a:pt x="99" y="12"/>
                  <a:pt x="107" y="11"/>
                  <a:pt x="114" y="11"/>
                </a:cubicBezTo>
                <a:cubicBezTo>
                  <a:pt x="123" y="11"/>
                  <a:pt x="113" y="20"/>
                  <a:pt x="110" y="24"/>
                </a:cubicBezTo>
                <a:cubicBezTo>
                  <a:pt x="106" y="31"/>
                  <a:pt x="101" y="38"/>
                  <a:pt x="93" y="40"/>
                </a:cubicBezTo>
                <a:cubicBezTo>
                  <a:pt x="88" y="41"/>
                  <a:pt x="83" y="42"/>
                  <a:pt x="78" y="42"/>
                </a:cubicBezTo>
                <a:cubicBezTo>
                  <a:pt x="73" y="42"/>
                  <a:pt x="67" y="42"/>
                  <a:pt x="62" y="41"/>
                </a:cubicBezTo>
                <a:cubicBezTo>
                  <a:pt x="62" y="41"/>
                  <a:pt x="73" y="25"/>
                  <a:pt x="74" y="24"/>
                </a:cubicBezTo>
                <a:cubicBezTo>
                  <a:pt x="80" y="18"/>
                  <a:pt x="84" y="12"/>
                  <a:pt x="92" y="12"/>
                </a:cubicBezTo>
                <a:close/>
                <a:moveTo>
                  <a:pt x="13" y="39"/>
                </a:moveTo>
                <a:cubicBezTo>
                  <a:pt x="17" y="33"/>
                  <a:pt x="22" y="28"/>
                  <a:pt x="27" y="24"/>
                </a:cubicBezTo>
                <a:cubicBezTo>
                  <a:pt x="28" y="23"/>
                  <a:pt x="28" y="23"/>
                  <a:pt x="28" y="22"/>
                </a:cubicBezTo>
                <a:cubicBezTo>
                  <a:pt x="31" y="19"/>
                  <a:pt x="34" y="16"/>
                  <a:pt x="37" y="14"/>
                </a:cubicBezTo>
                <a:cubicBezTo>
                  <a:pt x="41" y="11"/>
                  <a:pt x="49" y="12"/>
                  <a:pt x="53" y="12"/>
                </a:cubicBezTo>
                <a:cubicBezTo>
                  <a:pt x="57" y="11"/>
                  <a:pt x="62" y="11"/>
                  <a:pt x="66" y="11"/>
                </a:cubicBezTo>
                <a:cubicBezTo>
                  <a:pt x="72" y="11"/>
                  <a:pt x="75" y="12"/>
                  <a:pt x="72" y="17"/>
                </a:cubicBezTo>
                <a:cubicBezTo>
                  <a:pt x="70" y="19"/>
                  <a:pt x="67" y="21"/>
                  <a:pt x="65" y="24"/>
                </a:cubicBezTo>
                <a:cubicBezTo>
                  <a:pt x="60" y="29"/>
                  <a:pt x="56" y="36"/>
                  <a:pt x="50" y="40"/>
                </a:cubicBezTo>
                <a:cubicBezTo>
                  <a:pt x="47" y="42"/>
                  <a:pt x="37" y="41"/>
                  <a:pt x="33" y="41"/>
                </a:cubicBezTo>
                <a:cubicBezTo>
                  <a:pt x="31" y="41"/>
                  <a:pt x="12" y="41"/>
                  <a:pt x="13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2" name="Freeform 110"/>
          <p:cNvSpPr>
            <a:spLocks noEditPoints="1"/>
          </p:cNvSpPr>
          <p:nvPr/>
        </p:nvSpPr>
        <p:spPr bwMode="auto">
          <a:xfrm>
            <a:off x="6942076" y="4981389"/>
            <a:ext cx="6175677" cy="313238"/>
          </a:xfrm>
          <a:custGeom>
            <a:avLst/>
            <a:gdLst>
              <a:gd name="T0" fmla="*/ 243 w 1817"/>
              <a:gd name="T1" fmla="*/ 88 h 92"/>
              <a:gd name="T2" fmla="*/ 502 w 1817"/>
              <a:gd name="T3" fmla="*/ 86 h 92"/>
              <a:gd name="T4" fmla="*/ 721 w 1817"/>
              <a:gd name="T5" fmla="*/ 87 h 92"/>
              <a:gd name="T6" fmla="*/ 964 w 1817"/>
              <a:gd name="T7" fmla="*/ 88 h 92"/>
              <a:gd name="T8" fmla="*/ 1172 w 1817"/>
              <a:gd name="T9" fmla="*/ 78 h 92"/>
              <a:gd name="T10" fmla="*/ 1358 w 1817"/>
              <a:gd name="T11" fmla="*/ 88 h 92"/>
              <a:gd name="T12" fmla="*/ 1594 w 1817"/>
              <a:gd name="T13" fmla="*/ 82 h 92"/>
              <a:gd name="T14" fmla="*/ 1763 w 1817"/>
              <a:gd name="T15" fmla="*/ 84 h 92"/>
              <a:gd name="T16" fmla="*/ 1593 w 1817"/>
              <a:gd name="T17" fmla="*/ 3 h 92"/>
              <a:gd name="T18" fmla="*/ 1419 w 1817"/>
              <a:gd name="T19" fmla="*/ 2 h 92"/>
              <a:gd name="T20" fmla="*/ 1168 w 1817"/>
              <a:gd name="T21" fmla="*/ 8 h 92"/>
              <a:gd name="T22" fmla="*/ 1003 w 1817"/>
              <a:gd name="T23" fmla="*/ 5 h 92"/>
              <a:gd name="T24" fmla="*/ 747 w 1817"/>
              <a:gd name="T25" fmla="*/ 5 h 92"/>
              <a:gd name="T26" fmla="*/ 488 w 1817"/>
              <a:gd name="T27" fmla="*/ 5 h 92"/>
              <a:gd name="T28" fmla="*/ 207 w 1817"/>
              <a:gd name="T29" fmla="*/ 10 h 92"/>
              <a:gd name="T30" fmla="*/ 77 w 1817"/>
              <a:gd name="T31" fmla="*/ 44 h 92"/>
              <a:gd name="T32" fmla="*/ 185 w 1817"/>
              <a:gd name="T33" fmla="*/ 41 h 92"/>
              <a:gd name="T34" fmla="*/ 356 w 1817"/>
              <a:gd name="T35" fmla="*/ 39 h 92"/>
              <a:gd name="T36" fmla="*/ 468 w 1817"/>
              <a:gd name="T37" fmla="*/ 41 h 92"/>
              <a:gd name="T38" fmla="*/ 102 w 1817"/>
              <a:gd name="T39" fmla="*/ 76 h 92"/>
              <a:gd name="T40" fmla="*/ 278 w 1817"/>
              <a:gd name="T41" fmla="*/ 75 h 92"/>
              <a:gd name="T42" fmla="*/ 324 w 1817"/>
              <a:gd name="T43" fmla="*/ 79 h 92"/>
              <a:gd name="T44" fmla="*/ 463 w 1817"/>
              <a:gd name="T45" fmla="*/ 57 h 92"/>
              <a:gd name="T46" fmla="*/ 564 w 1817"/>
              <a:gd name="T47" fmla="*/ 43 h 92"/>
              <a:gd name="T48" fmla="*/ 667 w 1817"/>
              <a:gd name="T49" fmla="*/ 83 h 92"/>
              <a:gd name="T50" fmla="*/ 744 w 1817"/>
              <a:gd name="T51" fmla="*/ 46 h 92"/>
              <a:gd name="T52" fmla="*/ 829 w 1817"/>
              <a:gd name="T53" fmla="*/ 82 h 92"/>
              <a:gd name="T54" fmla="*/ 900 w 1817"/>
              <a:gd name="T55" fmla="*/ 44 h 92"/>
              <a:gd name="T56" fmla="*/ 970 w 1817"/>
              <a:gd name="T57" fmla="*/ 45 h 92"/>
              <a:gd name="T58" fmla="*/ 1086 w 1817"/>
              <a:gd name="T59" fmla="*/ 46 h 92"/>
              <a:gd name="T60" fmla="*/ 1174 w 1817"/>
              <a:gd name="T61" fmla="*/ 55 h 92"/>
              <a:gd name="T62" fmla="*/ 1257 w 1817"/>
              <a:gd name="T63" fmla="*/ 45 h 92"/>
              <a:gd name="T64" fmla="*/ 1341 w 1817"/>
              <a:gd name="T65" fmla="*/ 44 h 92"/>
              <a:gd name="T66" fmla="*/ 1352 w 1817"/>
              <a:gd name="T67" fmla="*/ 77 h 92"/>
              <a:gd name="T68" fmla="*/ 1509 w 1817"/>
              <a:gd name="T69" fmla="*/ 83 h 92"/>
              <a:gd name="T70" fmla="*/ 1579 w 1817"/>
              <a:gd name="T71" fmla="*/ 41 h 92"/>
              <a:gd name="T72" fmla="*/ 1539 w 1817"/>
              <a:gd name="T73" fmla="*/ 44 h 92"/>
              <a:gd name="T74" fmla="*/ 1673 w 1817"/>
              <a:gd name="T75" fmla="*/ 43 h 92"/>
              <a:gd name="T76" fmla="*/ 1741 w 1817"/>
              <a:gd name="T77" fmla="*/ 83 h 92"/>
              <a:gd name="T78" fmla="*/ 1739 w 1817"/>
              <a:gd name="T79" fmla="*/ 7 h 92"/>
              <a:gd name="T80" fmla="*/ 1666 w 1817"/>
              <a:gd name="T81" fmla="*/ 8 h 92"/>
              <a:gd name="T82" fmla="*/ 1622 w 1817"/>
              <a:gd name="T83" fmla="*/ 39 h 92"/>
              <a:gd name="T84" fmla="*/ 1513 w 1817"/>
              <a:gd name="T85" fmla="*/ 7 h 92"/>
              <a:gd name="T86" fmla="*/ 1452 w 1817"/>
              <a:gd name="T87" fmla="*/ 28 h 92"/>
              <a:gd name="T88" fmla="*/ 1306 w 1817"/>
              <a:gd name="T89" fmla="*/ 8 h 92"/>
              <a:gd name="T90" fmla="*/ 1250 w 1817"/>
              <a:gd name="T91" fmla="*/ 7 h 92"/>
              <a:gd name="T92" fmla="*/ 1169 w 1817"/>
              <a:gd name="T93" fmla="*/ 39 h 92"/>
              <a:gd name="T94" fmla="*/ 1119 w 1817"/>
              <a:gd name="T95" fmla="*/ 38 h 92"/>
              <a:gd name="T96" fmla="*/ 1064 w 1817"/>
              <a:gd name="T97" fmla="*/ 41 h 92"/>
              <a:gd name="T98" fmla="*/ 1011 w 1817"/>
              <a:gd name="T99" fmla="*/ 36 h 92"/>
              <a:gd name="T100" fmla="*/ 951 w 1817"/>
              <a:gd name="T101" fmla="*/ 41 h 92"/>
              <a:gd name="T102" fmla="*/ 904 w 1817"/>
              <a:gd name="T103" fmla="*/ 42 h 92"/>
              <a:gd name="T104" fmla="*/ 826 w 1817"/>
              <a:gd name="T105" fmla="*/ 9 h 92"/>
              <a:gd name="T106" fmla="*/ 773 w 1817"/>
              <a:gd name="T107" fmla="*/ 8 h 92"/>
              <a:gd name="T108" fmla="*/ 696 w 1817"/>
              <a:gd name="T109" fmla="*/ 41 h 92"/>
              <a:gd name="T110" fmla="*/ 633 w 1817"/>
              <a:gd name="T111" fmla="*/ 41 h 92"/>
              <a:gd name="T112" fmla="*/ 585 w 1817"/>
              <a:gd name="T113" fmla="*/ 38 h 92"/>
              <a:gd name="T114" fmla="*/ 492 w 1817"/>
              <a:gd name="T115" fmla="*/ 38 h 92"/>
              <a:gd name="T116" fmla="*/ 390 w 1817"/>
              <a:gd name="T117" fmla="*/ 36 h 92"/>
              <a:gd name="T118" fmla="*/ 297 w 1817"/>
              <a:gd name="T119" fmla="*/ 31 h 92"/>
              <a:gd name="T120" fmla="*/ 193 w 1817"/>
              <a:gd name="T121" fmla="*/ 30 h 92"/>
              <a:gd name="T122" fmla="*/ 84 w 1817"/>
              <a:gd name="T123" fmla="*/ 11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17" h="92">
                <a:moveTo>
                  <a:pt x="23" y="85"/>
                </a:moveTo>
                <a:cubicBezTo>
                  <a:pt x="30" y="86"/>
                  <a:pt x="44" y="88"/>
                  <a:pt x="52" y="83"/>
                </a:cubicBezTo>
                <a:cubicBezTo>
                  <a:pt x="53" y="82"/>
                  <a:pt x="55" y="81"/>
                  <a:pt x="56" y="80"/>
                </a:cubicBezTo>
                <a:cubicBezTo>
                  <a:pt x="56" y="82"/>
                  <a:pt x="56" y="84"/>
                  <a:pt x="58" y="85"/>
                </a:cubicBezTo>
                <a:cubicBezTo>
                  <a:pt x="64" y="88"/>
                  <a:pt x="74" y="87"/>
                  <a:pt x="80" y="87"/>
                </a:cubicBezTo>
                <a:cubicBezTo>
                  <a:pt x="81" y="87"/>
                  <a:pt x="81" y="87"/>
                  <a:pt x="81" y="87"/>
                </a:cubicBezTo>
                <a:cubicBezTo>
                  <a:pt x="89" y="87"/>
                  <a:pt x="98" y="86"/>
                  <a:pt x="103" y="81"/>
                </a:cubicBezTo>
                <a:cubicBezTo>
                  <a:pt x="105" y="79"/>
                  <a:pt x="106" y="78"/>
                  <a:pt x="108" y="76"/>
                </a:cubicBezTo>
                <a:cubicBezTo>
                  <a:pt x="107" y="79"/>
                  <a:pt x="107" y="81"/>
                  <a:pt x="108" y="84"/>
                </a:cubicBezTo>
                <a:cubicBezTo>
                  <a:pt x="111" y="89"/>
                  <a:pt x="128" y="87"/>
                  <a:pt x="135" y="87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43" y="87"/>
                  <a:pt x="153" y="87"/>
                  <a:pt x="160" y="82"/>
                </a:cubicBezTo>
                <a:cubicBezTo>
                  <a:pt x="163" y="81"/>
                  <a:pt x="165" y="78"/>
                  <a:pt x="167" y="76"/>
                </a:cubicBezTo>
                <a:cubicBezTo>
                  <a:pt x="165" y="89"/>
                  <a:pt x="186" y="87"/>
                  <a:pt x="195" y="87"/>
                </a:cubicBezTo>
                <a:cubicBezTo>
                  <a:pt x="196" y="87"/>
                  <a:pt x="196" y="87"/>
                  <a:pt x="196" y="87"/>
                </a:cubicBezTo>
                <a:cubicBezTo>
                  <a:pt x="196" y="87"/>
                  <a:pt x="196" y="87"/>
                  <a:pt x="196" y="87"/>
                </a:cubicBezTo>
                <a:cubicBezTo>
                  <a:pt x="196" y="87"/>
                  <a:pt x="196" y="87"/>
                  <a:pt x="196" y="87"/>
                </a:cubicBezTo>
                <a:cubicBezTo>
                  <a:pt x="206" y="87"/>
                  <a:pt x="214" y="79"/>
                  <a:pt x="220" y="71"/>
                </a:cubicBezTo>
                <a:cubicBezTo>
                  <a:pt x="219" y="75"/>
                  <a:pt x="218" y="80"/>
                  <a:pt x="219" y="83"/>
                </a:cubicBezTo>
                <a:cubicBezTo>
                  <a:pt x="222" y="90"/>
                  <a:pt x="238" y="88"/>
                  <a:pt x="243" y="88"/>
                </a:cubicBezTo>
                <a:cubicBezTo>
                  <a:pt x="243" y="88"/>
                  <a:pt x="243" y="88"/>
                  <a:pt x="243" y="88"/>
                </a:cubicBezTo>
                <a:cubicBezTo>
                  <a:pt x="244" y="88"/>
                  <a:pt x="244" y="88"/>
                  <a:pt x="244" y="88"/>
                </a:cubicBezTo>
                <a:cubicBezTo>
                  <a:pt x="244" y="88"/>
                  <a:pt x="244" y="88"/>
                  <a:pt x="244" y="88"/>
                </a:cubicBezTo>
                <a:cubicBezTo>
                  <a:pt x="252" y="88"/>
                  <a:pt x="259" y="88"/>
                  <a:pt x="266" y="87"/>
                </a:cubicBezTo>
                <a:cubicBezTo>
                  <a:pt x="275" y="85"/>
                  <a:pt x="278" y="82"/>
                  <a:pt x="282" y="76"/>
                </a:cubicBezTo>
                <a:cubicBezTo>
                  <a:pt x="281" y="79"/>
                  <a:pt x="281" y="83"/>
                  <a:pt x="286" y="84"/>
                </a:cubicBezTo>
                <a:cubicBezTo>
                  <a:pt x="293" y="86"/>
                  <a:pt x="301" y="85"/>
                  <a:pt x="309" y="85"/>
                </a:cubicBezTo>
                <a:cubicBezTo>
                  <a:pt x="309" y="85"/>
                  <a:pt x="309" y="85"/>
                  <a:pt x="310" y="85"/>
                </a:cubicBezTo>
                <a:cubicBezTo>
                  <a:pt x="315" y="85"/>
                  <a:pt x="325" y="85"/>
                  <a:pt x="330" y="82"/>
                </a:cubicBezTo>
                <a:cubicBezTo>
                  <a:pt x="331" y="81"/>
                  <a:pt x="332" y="80"/>
                  <a:pt x="334" y="79"/>
                </a:cubicBezTo>
                <a:cubicBezTo>
                  <a:pt x="334" y="81"/>
                  <a:pt x="335" y="84"/>
                  <a:pt x="338" y="85"/>
                </a:cubicBezTo>
                <a:cubicBezTo>
                  <a:pt x="343" y="87"/>
                  <a:pt x="350" y="86"/>
                  <a:pt x="355" y="86"/>
                </a:cubicBezTo>
                <a:cubicBezTo>
                  <a:pt x="359" y="86"/>
                  <a:pt x="364" y="87"/>
                  <a:pt x="369" y="86"/>
                </a:cubicBezTo>
                <a:cubicBezTo>
                  <a:pt x="375" y="87"/>
                  <a:pt x="383" y="86"/>
                  <a:pt x="389" y="85"/>
                </a:cubicBezTo>
                <a:cubicBezTo>
                  <a:pt x="394" y="83"/>
                  <a:pt x="397" y="79"/>
                  <a:pt x="399" y="74"/>
                </a:cubicBezTo>
                <a:cubicBezTo>
                  <a:pt x="398" y="80"/>
                  <a:pt x="399" y="85"/>
                  <a:pt x="406" y="86"/>
                </a:cubicBezTo>
                <a:cubicBezTo>
                  <a:pt x="415" y="86"/>
                  <a:pt x="425" y="87"/>
                  <a:pt x="435" y="87"/>
                </a:cubicBezTo>
                <a:cubicBezTo>
                  <a:pt x="435" y="87"/>
                  <a:pt x="435" y="87"/>
                  <a:pt x="436" y="87"/>
                </a:cubicBezTo>
                <a:cubicBezTo>
                  <a:pt x="441" y="87"/>
                  <a:pt x="448" y="86"/>
                  <a:pt x="454" y="85"/>
                </a:cubicBezTo>
                <a:cubicBezTo>
                  <a:pt x="458" y="84"/>
                  <a:pt x="460" y="81"/>
                  <a:pt x="462" y="77"/>
                </a:cubicBezTo>
                <a:cubicBezTo>
                  <a:pt x="462" y="82"/>
                  <a:pt x="465" y="84"/>
                  <a:pt x="471" y="85"/>
                </a:cubicBezTo>
                <a:cubicBezTo>
                  <a:pt x="481" y="87"/>
                  <a:pt x="492" y="87"/>
                  <a:pt x="502" y="86"/>
                </a:cubicBezTo>
                <a:cubicBezTo>
                  <a:pt x="502" y="86"/>
                  <a:pt x="502" y="86"/>
                  <a:pt x="502" y="86"/>
                </a:cubicBezTo>
                <a:cubicBezTo>
                  <a:pt x="502" y="86"/>
                  <a:pt x="502" y="86"/>
                  <a:pt x="502" y="86"/>
                </a:cubicBezTo>
                <a:cubicBezTo>
                  <a:pt x="509" y="86"/>
                  <a:pt x="518" y="87"/>
                  <a:pt x="524" y="83"/>
                </a:cubicBezTo>
                <a:cubicBezTo>
                  <a:pt x="525" y="82"/>
                  <a:pt x="526" y="80"/>
                  <a:pt x="527" y="77"/>
                </a:cubicBezTo>
                <a:cubicBezTo>
                  <a:pt x="527" y="81"/>
                  <a:pt x="529" y="84"/>
                  <a:pt x="532" y="85"/>
                </a:cubicBezTo>
                <a:cubicBezTo>
                  <a:pt x="538" y="87"/>
                  <a:pt x="551" y="88"/>
                  <a:pt x="557" y="86"/>
                </a:cubicBezTo>
                <a:cubicBezTo>
                  <a:pt x="558" y="86"/>
                  <a:pt x="558" y="86"/>
                  <a:pt x="558" y="86"/>
                </a:cubicBezTo>
                <a:cubicBezTo>
                  <a:pt x="565" y="87"/>
                  <a:pt x="575" y="85"/>
                  <a:pt x="581" y="83"/>
                </a:cubicBezTo>
                <a:cubicBezTo>
                  <a:pt x="582" y="82"/>
                  <a:pt x="582" y="81"/>
                  <a:pt x="583" y="80"/>
                </a:cubicBezTo>
                <a:cubicBezTo>
                  <a:pt x="584" y="83"/>
                  <a:pt x="585" y="85"/>
                  <a:pt x="588" y="85"/>
                </a:cubicBezTo>
                <a:cubicBezTo>
                  <a:pt x="597" y="86"/>
                  <a:pt x="606" y="87"/>
                  <a:pt x="615" y="86"/>
                </a:cubicBezTo>
                <a:cubicBezTo>
                  <a:pt x="616" y="86"/>
                  <a:pt x="616" y="86"/>
                  <a:pt x="616" y="86"/>
                </a:cubicBezTo>
                <a:cubicBezTo>
                  <a:pt x="622" y="85"/>
                  <a:pt x="627" y="87"/>
                  <a:pt x="633" y="84"/>
                </a:cubicBezTo>
                <a:cubicBezTo>
                  <a:pt x="640" y="81"/>
                  <a:pt x="639" y="69"/>
                  <a:pt x="639" y="62"/>
                </a:cubicBezTo>
                <a:cubicBezTo>
                  <a:pt x="639" y="63"/>
                  <a:pt x="639" y="64"/>
                  <a:pt x="639" y="64"/>
                </a:cubicBezTo>
                <a:cubicBezTo>
                  <a:pt x="639" y="70"/>
                  <a:pt x="637" y="82"/>
                  <a:pt x="643" y="86"/>
                </a:cubicBezTo>
                <a:cubicBezTo>
                  <a:pt x="649" y="89"/>
                  <a:pt x="659" y="89"/>
                  <a:pt x="665" y="88"/>
                </a:cubicBezTo>
                <a:cubicBezTo>
                  <a:pt x="673" y="88"/>
                  <a:pt x="681" y="88"/>
                  <a:pt x="688" y="85"/>
                </a:cubicBezTo>
                <a:cubicBezTo>
                  <a:pt x="690" y="84"/>
                  <a:pt x="691" y="82"/>
                  <a:pt x="692" y="80"/>
                </a:cubicBezTo>
                <a:cubicBezTo>
                  <a:pt x="693" y="84"/>
                  <a:pt x="695" y="86"/>
                  <a:pt x="699" y="87"/>
                </a:cubicBezTo>
                <a:cubicBezTo>
                  <a:pt x="706" y="88"/>
                  <a:pt x="714" y="87"/>
                  <a:pt x="721" y="87"/>
                </a:cubicBezTo>
                <a:cubicBezTo>
                  <a:pt x="727" y="88"/>
                  <a:pt x="734" y="88"/>
                  <a:pt x="739" y="86"/>
                </a:cubicBezTo>
                <a:cubicBezTo>
                  <a:pt x="743" y="85"/>
                  <a:pt x="744" y="83"/>
                  <a:pt x="745" y="81"/>
                </a:cubicBezTo>
                <a:cubicBezTo>
                  <a:pt x="746" y="83"/>
                  <a:pt x="747" y="85"/>
                  <a:pt x="749" y="85"/>
                </a:cubicBezTo>
                <a:cubicBezTo>
                  <a:pt x="757" y="90"/>
                  <a:pt x="766" y="88"/>
                  <a:pt x="775" y="88"/>
                </a:cubicBezTo>
                <a:cubicBezTo>
                  <a:pt x="776" y="88"/>
                  <a:pt x="776" y="88"/>
                  <a:pt x="776" y="88"/>
                </a:cubicBezTo>
                <a:cubicBezTo>
                  <a:pt x="782" y="87"/>
                  <a:pt x="787" y="88"/>
                  <a:pt x="792" y="86"/>
                </a:cubicBezTo>
                <a:cubicBezTo>
                  <a:pt x="796" y="85"/>
                  <a:pt x="798" y="83"/>
                  <a:pt x="799" y="80"/>
                </a:cubicBezTo>
                <a:cubicBezTo>
                  <a:pt x="799" y="81"/>
                  <a:pt x="799" y="81"/>
                  <a:pt x="800" y="82"/>
                </a:cubicBezTo>
                <a:cubicBezTo>
                  <a:pt x="804" y="89"/>
                  <a:pt x="818" y="87"/>
                  <a:pt x="826" y="86"/>
                </a:cubicBezTo>
                <a:cubicBezTo>
                  <a:pt x="832" y="87"/>
                  <a:pt x="838" y="86"/>
                  <a:pt x="844" y="86"/>
                </a:cubicBezTo>
                <a:cubicBezTo>
                  <a:pt x="849" y="85"/>
                  <a:pt x="852" y="83"/>
                  <a:pt x="853" y="80"/>
                </a:cubicBezTo>
                <a:cubicBezTo>
                  <a:pt x="854" y="83"/>
                  <a:pt x="855" y="85"/>
                  <a:pt x="857" y="86"/>
                </a:cubicBezTo>
                <a:cubicBezTo>
                  <a:pt x="865" y="88"/>
                  <a:pt x="874" y="87"/>
                  <a:pt x="882" y="86"/>
                </a:cubicBezTo>
                <a:cubicBezTo>
                  <a:pt x="883" y="86"/>
                  <a:pt x="883" y="86"/>
                  <a:pt x="883" y="86"/>
                </a:cubicBezTo>
                <a:cubicBezTo>
                  <a:pt x="890" y="86"/>
                  <a:pt x="896" y="87"/>
                  <a:pt x="902" y="85"/>
                </a:cubicBezTo>
                <a:cubicBezTo>
                  <a:pt x="904" y="84"/>
                  <a:pt x="905" y="83"/>
                  <a:pt x="906" y="81"/>
                </a:cubicBezTo>
                <a:cubicBezTo>
                  <a:pt x="906" y="83"/>
                  <a:pt x="907" y="86"/>
                  <a:pt x="909" y="86"/>
                </a:cubicBezTo>
                <a:cubicBezTo>
                  <a:pt x="916" y="88"/>
                  <a:pt x="925" y="89"/>
                  <a:pt x="933" y="87"/>
                </a:cubicBezTo>
                <a:cubicBezTo>
                  <a:pt x="939" y="88"/>
                  <a:pt x="946" y="88"/>
                  <a:pt x="952" y="86"/>
                </a:cubicBezTo>
                <a:cubicBezTo>
                  <a:pt x="955" y="86"/>
                  <a:pt x="956" y="83"/>
                  <a:pt x="957" y="80"/>
                </a:cubicBezTo>
                <a:cubicBezTo>
                  <a:pt x="958" y="84"/>
                  <a:pt x="960" y="87"/>
                  <a:pt x="964" y="88"/>
                </a:cubicBezTo>
                <a:cubicBezTo>
                  <a:pt x="971" y="88"/>
                  <a:pt x="979" y="88"/>
                  <a:pt x="986" y="87"/>
                </a:cubicBezTo>
                <a:cubicBezTo>
                  <a:pt x="986" y="87"/>
                  <a:pt x="986" y="87"/>
                  <a:pt x="986" y="87"/>
                </a:cubicBezTo>
                <a:cubicBezTo>
                  <a:pt x="993" y="87"/>
                  <a:pt x="1002" y="88"/>
                  <a:pt x="1007" y="84"/>
                </a:cubicBezTo>
                <a:cubicBezTo>
                  <a:pt x="1009" y="83"/>
                  <a:pt x="1010" y="82"/>
                  <a:pt x="1011" y="80"/>
                </a:cubicBezTo>
                <a:cubicBezTo>
                  <a:pt x="1012" y="83"/>
                  <a:pt x="1013" y="85"/>
                  <a:pt x="1016" y="87"/>
                </a:cubicBezTo>
                <a:cubicBezTo>
                  <a:pt x="1022" y="91"/>
                  <a:pt x="1033" y="87"/>
                  <a:pt x="1040" y="87"/>
                </a:cubicBezTo>
                <a:cubicBezTo>
                  <a:pt x="1041" y="87"/>
                  <a:pt x="1041" y="87"/>
                  <a:pt x="1042" y="87"/>
                </a:cubicBezTo>
                <a:cubicBezTo>
                  <a:pt x="1047" y="87"/>
                  <a:pt x="1056" y="88"/>
                  <a:pt x="1061" y="85"/>
                </a:cubicBezTo>
                <a:cubicBezTo>
                  <a:pt x="1063" y="83"/>
                  <a:pt x="1065" y="81"/>
                  <a:pt x="1066" y="78"/>
                </a:cubicBezTo>
                <a:cubicBezTo>
                  <a:pt x="1066" y="82"/>
                  <a:pt x="1068" y="85"/>
                  <a:pt x="1071" y="86"/>
                </a:cubicBezTo>
                <a:cubicBezTo>
                  <a:pt x="1077" y="91"/>
                  <a:pt x="1086" y="88"/>
                  <a:pt x="1093" y="88"/>
                </a:cubicBezTo>
                <a:cubicBezTo>
                  <a:pt x="1093" y="88"/>
                  <a:pt x="1093" y="88"/>
                  <a:pt x="1093" y="88"/>
                </a:cubicBezTo>
                <a:cubicBezTo>
                  <a:pt x="1094" y="88"/>
                  <a:pt x="1094" y="88"/>
                  <a:pt x="1094" y="88"/>
                </a:cubicBezTo>
                <a:cubicBezTo>
                  <a:pt x="1094" y="89"/>
                  <a:pt x="1094" y="88"/>
                  <a:pt x="1094" y="88"/>
                </a:cubicBezTo>
                <a:cubicBezTo>
                  <a:pt x="1099" y="88"/>
                  <a:pt x="1110" y="88"/>
                  <a:pt x="1113" y="86"/>
                </a:cubicBezTo>
                <a:cubicBezTo>
                  <a:pt x="1116" y="83"/>
                  <a:pt x="1117" y="79"/>
                  <a:pt x="1117" y="74"/>
                </a:cubicBezTo>
                <a:cubicBezTo>
                  <a:pt x="1118" y="79"/>
                  <a:pt x="1120" y="84"/>
                  <a:pt x="1124" y="86"/>
                </a:cubicBezTo>
                <a:cubicBezTo>
                  <a:pt x="1129" y="89"/>
                  <a:pt x="1141" y="88"/>
                  <a:pt x="1147" y="87"/>
                </a:cubicBezTo>
                <a:cubicBezTo>
                  <a:pt x="1148" y="87"/>
                  <a:pt x="1148" y="87"/>
                  <a:pt x="1148" y="87"/>
                </a:cubicBezTo>
                <a:cubicBezTo>
                  <a:pt x="1154" y="87"/>
                  <a:pt x="1159" y="87"/>
                  <a:pt x="1165" y="86"/>
                </a:cubicBezTo>
                <a:cubicBezTo>
                  <a:pt x="1170" y="84"/>
                  <a:pt x="1171" y="81"/>
                  <a:pt x="1172" y="78"/>
                </a:cubicBezTo>
                <a:cubicBezTo>
                  <a:pt x="1173" y="81"/>
                  <a:pt x="1174" y="84"/>
                  <a:pt x="1177" y="86"/>
                </a:cubicBezTo>
                <a:cubicBezTo>
                  <a:pt x="1183" y="89"/>
                  <a:pt x="1194" y="88"/>
                  <a:pt x="1201" y="88"/>
                </a:cubicBezTo>
                <a:cubicBezTo>
                  <a:pt x="1201" y="88"/>
                  <a:pt x="1201" y="88"/>
                  <a:pt x="1201" y="88"/>
                </a:cubicBezTo>
                <a:cubicBezTo>
                  <a:pt x="1201" y="88"/>
                  <a:pt x="1201" y="88"/>
                  <a:pt x="1201" y="88"/>
                </a:cubicBezTo>
                <a:cubicBezTo>
                  <a:pt x="1202" y="88"/>
                  <a:pt x="1202" y="88"/>
                  <a:pt x="1202" y="88"/>
                </a:cubicBezTo>
                <a:cubicBezTo>
                  <a:pt x="1202" y="88"/>
                  <a:pt x="1202" y="88"/>
                  <a:pt x="1202" y="88"/>
                </a:cubicBezTo>
                <a:cubicBezTo>
                  <a:pt x="1208" y="87"/>
                  <a:pt x="1215" y="88"/>
                  <a:pt x="1221" y="86"/>
                </a:cubicBezTo>
                <a:cubicBezTo>
                  <a:pt x="1224" y="84"/>
                  <a:pt x="1226" y="82"/>
                  <a:pt x="1227" y="80"/>
                </a:cubicBezTo>
                <a:cubicBezTo>
                  <a:pt x="1228" y="81"/>
                  <a:pt x="1228" y="83"/>
                  <a:pt x="1230" y="84"/>
                </a:cubicBezTo>
                <a:cubicBezTo>
                  <a:pt x="1237" y="89"/>
                  <a:pt x="1249" y="87"/>
                  <a:pt x="1257" y="87"/>
                </a:cubicBezTo>
                <a:cubicBezTo>
                  <a:pt x="1257" y="87"/>
                  <a:pt x="1257" y="87"/>
                  <a:pt x="1257" y="87"/>
                </a:cubicBezTo>
                <a:cubicBezTo>
                  <a:pt x="1257" y="87"/>
                  <a:pt x="1258" y="87"/>
                  <a:pt x="1258" y="87"/>
                </a:cubicBezTo>
                <a:cubicBezTo>
                  <a:pt x="1263" y="87"/>
                  <a:pt x="1269" y="87"/>
                  <a:pt x="1275" y="86"/>
                </a:cubicBezTo>
                <a:cubicBezTo>
                  <a:pt x="1280" y="85"/>
                  <a:pt x="1283" y="83"/>
                  <a:pt x="1284" y="80"/>
                </a:cubicBezTo>
                <a:cubicBezTo>
                  <a:pt x="1285" y="83"/>
                  <a:pt x="1286" y="85"/>
                  <a:pt x="1289" y="86"/>
                </a:cubicBezTo>
                <a:cubicBezTo>
                  <a:pt x="1298" y="90"/>
                  <a:pt x="1308" y="89"/>
                  <a:pt x="1318" y="89"/>
                </a:cubicBezTo>
                <a:cubicBezTo>
                  <a:pt x="1318" y="89"/>
                  <a:pt x="1318" y="89"/>
                  <a:pt x="1318" y="89"/>
                </a:cubicBezTo>
                <a:cubicBezTo>
                  <a:pt x="1318" y="89"/>
                  <a:pt x="1318" y="89"/>
                  <a:pt x="1318" y="89"/>
                </a:cubicBezTo>
                <a:cubicBezTo>
                  <a:pt x="1325" y="89"/>
                  <a:pt x="1333" y="89"/>
                  <a:pt x="1339" y="88"/>
                </a:cubicBezTo>
                <a:cubicBezTo>
                  <a:pt x="1347" y="86"/>
                  <a:pt x="1348" y="83"/>
                  <a:pt x="1348" y="77"/>
                </a:cubicBezTo>
                <a:cubicBezTo>
                  <a:pt x="1350" y="83"/>
                  <a:pt x="1352" y="88"/>
                  <a:pt x="1358" y="88"/>
                </a:cubicBezTo>
                <a:cubicBezTo>
                  <a:pt x="1367" y="88"/>
                  <a:pt x="1376" y="89"/>
                  <a:pt x="1385" y="88"/>
                </a:cubicBezTo>
                <a:cubicBezTo>
                  <a:pt x="1385" y="88"/>
                  <a:pt x="1385" y="88"/>
                  <a:pt x="1385" y="88"/>
                </a:cubicBezTo>
                <a:cubicBezTo>
                  <a:pt x="1385" y="88"/>
                  <a:pt x="1386" y="88"/>
                  <a:pt x="1386" y="88"/>
                </a:cubicBezTo>
                <a:cubicBezTo>
                  <a:pt x="1393" y="87"/>
                  <a:pt x="1405" y="90"/>
                  <a:pt x="1411" y="84"/>
                </a:cubicBezTo>
                <a:cubicBezTo>
                  <a:pt x="1411" y="84"/>
                  <a:pt x="1411" y="83"/>
                  <a:pt x="1411" y="83"/>
                </a:cubicBezTo>
                <a:cubicBezTo>
                  <a:pt x="1413" y="86"/>
                  <a:pt x="1415" y="88"/>
                  <a:pt x="1418" y="88"/>
                </a:cubicBezTo>
                <a:cubicBezTo>
                  <a:pt x="1429" y="88"/>
                  <a:pt x="1440" y="89"/>
                  <a:pt x="1451" y="88"/>
                </a:cubicBezTo>
                <a:cubicBezTo>
                  <a:pt x="1451" y="88"/>
                  <a:pt x="1451" y="88"/>
                  <a:pt x="1451" y="88"/>
                </a:cubicBezTo>
                <a:cubicBezTo>
                  <a:pt x="1458" y="86"/>
                  <a:pt x="1467" y="89"/>
                  <a:pt x="1473" y="86"/>
                </a:cubicBezTo>
                <a:cubicBezTo>
                  <a:pt x="1476" y="85"/>
                  <a:pt x="1477" y="83"/>
                  <a:pt x="1477" y="80"/>
                </a:cubicBezTo>
                <a:cubicBezTo>
                  <a:pt x="1479" y="83"/>
                  <a:pt x="1481" y="86"/>
                  <a:pt x="1484" y="86"/>
                </a:cubicBezTo>
                <a:cubicBezTo>
                  <a:pt x="1492" y="89"/>
                  <a:pt x="1502" y="88"/>
                  <a:pt x="1509" y="88"/>
                </a:cubicBezTo>
                <a:cubicBezTo>
                  <a:pt x="1510" y="87"/>
                  <a:pt x="1510" y="87"/>
                  <a:pt x="1510" y="87"/>
                </a:cubicBezTo>
                <a:cubicBezTo>
                  <a:pt x="1515" y="87"/>
                  <a:pt x="1522" y="89"/>
                  <a:pt x="1526" y="85"/>
                </a:cubicBezTo>
                <a:cubicBezTo>
                  <a:pt x="1529" y="83"/>
                  <a:pt x="1529" y="81"/>
                  <a:pt x="1529" y="78"/>
                </a:cubicBezTo>
                <a:cubicBezTo>
                  <a:pt x="1529" y="79"/>
                  <a:pt x="1529" y="79"/>
                  <a:pt x="1530" y="79"/>
                </a:cubicBezTo>
                <a:cubicBezTo>
                  <a:pt x="1533" y="84"/>
                  <a:pt x="1536" y="87"/>
                  <a:pt x="1542" y="87"/>
                </a:cubicBezTo>
                <a:cubicBezTo>
                  <a:pt x="1549" y="88"/>
                  <a:pt x="1557" y="88"/>
                  <a:pt x="1565" y="88"/>
                </a:cubicBezTo>
                <a:cubicBezTo>
                  <a:pt x="1565" y="88"/>
                  <a:pt x="1565" y="88"/>
                  <a:pt x="1566" y="88"/>
                </a:cubicBezTo>
                <a:cubicBezTo>
                  <a:pt x="1574" y="87"/>
                  <a:pt x="1585" y="91"/>
                  <a:pt x="1592" y="86"/>
                </a:cubicBezTo>
                <a:cubicBezTo>
                  <a:pt x="1593" y="85"/>
                  <a:pt x="1594" y="84"/>
                  <a:pt x="1594" y="82"/>
                </a:cubicBezTo>
                <a:cubicBezTo>
                  <a:pt x="1595" y="84"/>
                  <a:pt x="1597" y="86"/>
                  <a:pt x="1598" y="87"/>
                </a:cubicBezTo>
                <a:cubicBezTo>
                  <a:pt x="1601" y="89"/>
                  <a:pt x="1608" y="88"/>
                  <a:pt x="1611" y="88"/>
                </a:cubicBezTo>
                <a:cubicBezTo>
                  <a:pt x="1615" y="88"/>
                  <a:pt x="1620" y="88"/>
                  <a:pt x="1624" y="88"/>
                </a:cubicBezTo>
                <a:cubicBezTo>
                  <a:pt x="1625" y="88"/>
                  <a:pt x="1625" y="88"/>
                  <a:pt x="1625" y="88"/>
                </a:cubicBezTo>
                <a:cubicBezTo>
                  <a:pt x="1628" y="87"/>
                  <a:pt x="1643" y="90"/>
                  <a:pt x="1645" y="85"/>
                </a:cubicBezTo>
                <a:cubicBezTo>
                  <a:pt x="1645" y="83"/>
                  <a:pt x="1645" y="82"/>
                  <a:pt x="1645" y="80"/>
                </a:cubicBezTo>
                <a:cubicBezTo>
                  <a:pt x="1648" y="83"/>
                  <a:pt x="1651" y="85"/>
                  <a:pt x="1655" y="87"/>
                </a:cubicBezTo>
                <a:cubicBezTo>
                  <a:pt x="1658" y="88"/>
                  <a:pt x="1663" y="87"/>
                  <a:pt x="1666" y="87"/>
                </a:cubicBezTo>
                <a:cubicBezTo>
                  <a:pt x="1672" y="86"/>
                  <a:pt x="1677" y="86"/>
                  <a:pt x="1682" y="86"/>
                </a:cubicBezTo>
                <a:cubicBezTo>
                  <a:pt x="1682" y="86"/>
                  <a:pt x="1682" y="86"/>
                  <a:pt x="1682" y="86"/>
                </a:cubicBezTo>
                <a:cubicBezTo>
                  <a:pt x="1683" y="86"/>
                  <a:pt x="1683" y="86"/>
                  <a:pt x="1683" y="86"/>
                </a:cubicBezTo>
                <a:cubicBezTo>
                  <a:pt x="1683" y="86"/>
                  <a:pt x="1683" y="86"/>
                  <a:pt x="1683" y="86"/>
                </a:cubicBezTo>
                <a:cubicBezTo>
                  <a:pt x="1683" y="86"/>
                  <a:pt x="1683" y="86"/>
                  <a:pt x="1683" y="86"/>
                </a:cubicBezTo>
                <a:cubicBezTo>
                  <a:pt x="1689" y="86"/>
                  <a:pt x="1699" y="89"/>
                  <a:pt x="1703" y="83"/>
                </a:cubicBezTo>
                <a:cubicBezTo>
                  <a:pt x="1704" y="82"/>
                  <a:pt x="1704" y="80"/>
                  <a:pt x="1704" y="78"/>
                </a:cubicBezTo>
                <a:cubicBezTo>
                  <a:pt x="1707" y="81"/>
                  <a:pt x="1710" y="85"/>
                  <a:pt x="1714" y="87"/>
                </a:cubicBezTo>
                <a:cubicBezTo>
                  <a:pt x="1718" y="90"/>
                  <a:pt x="1732" y="88"/>
                  <a:pt x="1738" y="87"/>
                </a:cubicBezTo>
                <a:cubicBezTo>
                  <a:pt x="1739" y="88"/>
                  <a:pt x="1739" y="88"/>
                  <a:pt x="1739" y="88"/>
                </a:cubicBezTo>
                <a:cubicBezTo>
                  <a:pt x="1744" y="88"/>
                  <a:pt x="1754" y="90"/>
                  <a:pt x="1758" y="86"/>
                </a:cubicBezTo>
                <a:cubicBezTo>
                  <a:pt x="1759" y="84"/>
                  <a:pt x="1760" y="82"/>
                  <a:pt x="1759" y="80"/>
                </a:cubicBezTo>
                <a:cubicBezTo>
                  <a:pt x="1761" y="81"/>
                  <a:pt x="1762" y="83"/>
                  <a:pt x="1763" y="84"/>
                </a:cubicBezTo>
                <a:cubicBezTo>
                  <a:pt x="1768" y="90"/>
                  <a:pt x="1778" y="90"/>
                  <a:pt x="1785" y="89"/>
                </a:cubicBezTo>
                <a:cubicBezTo>
                  <a:pt x="1785" y="89"/>
                  <a:pt x="1785" y="89"/>
                  <a:pt x="1786" y="89"/>
                </a:cubicBezTo>
                <a:cubicBezTo>
                  <a:pt x="1793" y="89"/>
                  <a:pt x="1804" y="92"/>
                  <a:pt x="1811" y="87"/>
                </a:cubicBezTo>
                <a:cubicBezTo>
                  <a:pt x="1817" y="83"/>
                  <a:pt x="1812" y="77"/>
                  <a:pt x="1809" y="72"/>
                </a:cubicBezTo>
                <a:cubicBezTo>
                  <a:pt x="1803" y="63"/>
                  <a:pt x="1795" y="52"/>
                  <a:pt x="1787" y="46"/>
                </a:cubicBezTo>
                <a:cubicBezTo>
                  <a:pt x="1783" y="43"/>
                  <a:pt x="1779" y="42"/>
                  <a:pt x="1774" y="42"/>
                </a:cubicBezTo>
                <a:cubicBezTo>
                  <a:pt x="1777" y="41"/>
                  <a:pt x="1779" y="41"/>
                  <a:pt x="1780" y="39"/>
                </a:cubicBezTo>
                <a:cubicBezTo>
                  <a:pt x="1784" y="32"/>
                  <a:pt x="1777" y="23"/>
                  <a:pt x="1773" y="17"/>
                </a:cubicBezTo>
                <a:cubicBezTo>
                  <a:pt x="1764" y="5"/>
                  <a:pt x="1753" y="0"/>
                  <a:pt x="1739" y="3"/>
                </a:cubicBezTo>
                <a:cubicBezTo>
                  <a:pt x="1734" y="2"/>
                  <a:pt x="1709" y="0"/>
                  <a:pt x="1707" y="7"/>
                </a:cubicBezTo>
                <a:cubicBezTo>
                  <a:pt x="1706" y="6"/>
                  <a:pt x="1705" y="6"/>
                  <a:pt x="1704" y="5"/>
                </a:cubicBezTo>
                <a:cubicBezTo>
                  <a:pt x="1697" y="3"/>
                  <a:pt x="1690" y="3"/>
                  <a:pt x="1683" y="4"/>
                </a:cubicBezTo>
                <a:cubicBezTo>
                  <a:pt x="1683" y="4"/>
                  <a:pt x="1683" y="4"/>
                  <a:pt x="1683" y="4"/>
                </a:cubicBezTo>
                <a:cubicBezTo>
                  <a:pt x="1676" y="3"/>
                  <a:pt x="1657" y="0"/>
                  <a:pt x="1658" y="9"/>
                </a:cubicBezTo>
                <a:cubicBezTo>
                  <a:pt x="1655" y="7"/>
                  <a:pt x="1653" y="6"/>
                  <a:pt x="1650" y="5"/>
                </a:cubicBezTo>
                <a:cubicBezTo>
                  <a:pt x="1645" y="4"/>
                  <a:pt x="1640" y="5"/>
                  <a:pt x="1634" y="4"/>
                </a:cubicBezTo>
                <a:cubicBezTo>
                  <a:pt x="1634" y="4"/>
                  <a:pt x="1634" y="4"/>
                  <a:pt x="1633" y="4"/>
                </a:cubicBezTo>
                <a:cubicBezTo>
                  <a:pt x="1627" y="4"/>
                  <a:pt x="1599" y="1"/>
                  <a:pt x="1605" y="13"/>
                </a:cubicBezTo>
                <a:cubicBezTo>
                  <a:pt x="1605" y="13"/>
                  <a:pt x="1605" y="14"/>
                  <a:pt x="1605" y="14"/>
                </a:cubicBezTo>
                <a:cubicBezTo>
                  <a:pt x="1605" y="14"/>
                  <a:pt x="1605" y="14"/>
                  <a:pt x="1605" y="14"/>
                </a:cubicBezTo>
                <a:cubicBezTo>
                  <a:pt x="1601" y="10"/>
                  <a:pt x="1598" y="5"/>
                  <a:pt x="1593" y="3"/>
                </a:cubicBezTo>
                <a:cubicBezTo>
                  <a:pt x="1589" y="3"/>
                  <a:pt x="1585" y="2"/>
                  <a:pt x="1582" y="3"/>
                </a:cubicBezTo>
                <a:cubicBezTo>
                  <a:pt x="1582" y="3"/>
                  <a:pt x="1582" y="3"/>
                  <a:pt x="1582" y="3"/>
                </a:cubicBezTo>
                <a:cubicBezTo>
                  <a:pt x="1582" y="3"/>
                  <a:pt x="1582" y="3"/>
                  <a:pt x="1582" y="3"/>
                </a:cubicBezTo>
                <a:cubicBezTo>
                  <a:pt x="1582" y="3"/>
                  <a:pt x="1582" y="3"/>
                  <a:pt x="1582" y="3"/>
                </a:cubicBezTo>
                <a:cubicBezTo>
                  <a:pt x="1582" y="3"/>
                  <a:pt x="1582" y="3"/>
                  <a:pt x="1582" y="3"/>
                </a:cubicBezTo>
                <a:cubicBezTo>
                  <a:pt x="1575" y="2"/>
                  <a:pt x="1565" y="2"/>
                  <a:pt x="1559" y="4"/>
                </a:cubicBezTo>
                <a:cubicBezTo>
                  <a:pt x="1558" y="4"/>
                  <a:pt x="1557" y="5"/>
                  <a:pt x="1557" y="6"/>
                </a:cubicBezTo>
                <a:cubicBezTo>
                  <a:pt x="1557" y="7"/>
                  <a:pt x="1557" y="7"/>
                  <a:pt x="1557" y="8"/>
                </a:cubicBezTo>
                <a:cubicBezTo>
                  <a:pt x="1555" y="6"/>
                  <a:pt x="1553" y="4"/>
                  <a:pt x="1551" y="4"/>
                </a:cubicBezTo>
                <a:cubicBezTo>
                  <a:pt x="1545" y="2"/>
                  <a:pt x="1538" y="3"/>
                  <a:pt x="1531" y="3"/>
                </a:cubicBezTo>
                <a:cubicBezTo>
                  <a:pt x="1531" y="3"/>
                  <a:pt x="1531" y="3"/>
                  <a:pt x="1530" y="3"/>
                </a:cubicBezTo>
                <a:cubicBezTo>
                  <a:pt x="1522" y="2"/>
                  <a:pt x="1512" y="2"/>
                  <a:pt x="1503" y="4"/>
                </a:cubicBezTo>
                <a:cubicBezTo>
                  <a:pt x="1501" y="5"/>
                  <a:pt x="1500" y="6"/>
                  <a:pt x="1500" y="7"/>
                </a:cubicBezTo>
                <a:cubicBezTo>
                  <a:pt x="1499" y="6"/>
                  <a:pt x="1498" y="5"/>
                  <a:pt x="1497" y="5"/>
                </a:cubicBezTo>
                <a:cubicBezTo>
                  <a:pt x="1490" y="3"/>
                  <a:pt x="1483" y="4"/>
                  <a:pt x="1476" y="4"/>
                </a:cubicBezTo>
                <a:cubicBezTo>
                  <a:pt x="1476" y="4"/>
                  <a:pt x="1476" y="4"/>
                  <a:pt x="1476" y="4"/>
                </a:cubicBezTo>
                <a:cubicBezTo>
                  <a:pt x="1469" y="3"/>
                  <a:pt x="1461" y="2"/>
                  <a:pt x="1454" y="4"/>
                </a:cubicBezTo>
                <a:cubicBezTo>
                  <a:pt x="1449" y="5"/>
                  <a:pt x="1448" y="7"/>
                  <a:pt x="1448" y="10"/>
                </a:cubicBezTo>
                <a:cubicBezTo>
                  <a:pt x="1447" y="8"/>
                  <a:pt x="1445" y="6"/>
                  <a:pt x="1443" y="4"/>
                </a:cubicBezTo>
                <a:cubicBezTo>
                  <a:pt x="1437" y="1"/>
                  <a:pt x="1426" y="2"/>
                  <a:pt x="1420" y="2"/>
                </a:cubicBezTo>
                <a:cubicBezTo>
                  <a:pt x="1419" y="2"/>
                  <a:pt x="1419" y="2"/>
                  <a:pt x="1419" y="2"/>
                </a:cubicBezTo>
                <a:cubicBezTo>
                  <a:pt x="1411" y="2"/>
                  <a:pt x="1404" y="1"/>
                  <a:pt x="1395" y="2"/>
                </a:cubicBezTo>
                <a:cubicBezTo>
                  <a:pt x="1386" y="3"/>
                  <a:pt x="1387" y="7"/>
                  <a:pt x="1389" y="15"/>
                </a:cubicBezTo>
                <a:cubicBezTo>
                  <a:pt x="1387" y="10"/>
                  <a:pt x="1385" y="7"/>
                  <a:pt x="1380" y="5"/>
                </a:cubicBezTo>
                <a:cubicBezTo>
                  <a:pt x="1376" y="3"/>
                  <a:pt x="1370" y="4"/>
                  <a:pt x="1366" y="4"/>
                </a:cubicBezTo>
                <a:cubicBezTo>
                  <a:pt x="1366" y="4"/>
                  <a:pt x="1353" y="3"/>
                  <a:pt x="1347" y="3"/>
                </a:cubicBezTo>
                <a:cubicBezTo>
                  <a:pt x="1342" y="3"/>
                  <a:pt x="1336" y="2"/>
                  <a:pt x="1332" y="5"/>
                </a:cubicBezTo>
                <a:cubicBezTo>
                  <a:pt x="1331" y="5"/>
                  <a:pt x="1330" y="6"/>
                  <a:pt x="1330" y="7"/>
                </a:cubicBezTo>
                <a:cubicBezTo>
                  <a:pt x="1331" y="7"/>
                  <a:pt x="1331" y="8"/>
                  <a:pt x="1331" y="8"/>
                </a:cubicBezTo>
                <a:cubicBezTo>
                  <a:pt x="1330" y="7"/>
                  <a:pt x="1330" y="7"/>
                  <a:pt x="1329" y="6"/>
                </a:cubicBezTo>
                <a:cubicBezTo>
                  <a:pt x="1324" y="2"/>
                  <a:pt x="1313" y="3"/>
                  <a:pt x="1306" y="4"/>
                </a:cubicBezTo>
                <a:cubicBezTo>
                  <a:pt x="1298" y="3"/>
                  <a:pt x="1277" y="2"/>
                  <a:pt x="1277" y="9"/>
                </a:cubicBezTo>
                <a:cubicBezTo>
                  <a:pt x="1277" y="9"/>
                  <a:pt x="1277" y="9"/>
                  <a:pt x="1277" y="9"/>
                </a:cubicBezTo>
                <a:cubicBezTo>
                  <a:pt x="1272" y="1"/>
                  <a:pt x="1259" y="2"/>
                  <a:pt x="1250" y="3"/>
                </a:cubicBezTo>
                <a:cubicBezTo>
                  <a:pt x="1250" y="3"/>
                  <a:pt x="1250" y="3"/>
                  <a:pt x="1250" y="3"/>
                </a:cubicBezTo>
                <a:cubicBezTo>
                  <a:pt x="1242" y="3"/>
                  <a:pt x="1234" y="3"/>
                  <a:pt x="1226" y="4"/>
                </a:cubicBezTo>
                <a:cubicBezTo>
                  <a:pt x="1224" y="4"/>
                  <a:pt x="1223" y="5"/>
                  <a:pt x="1222" y="6"/>
                </a:cubicBezTo>
                <a:cubicBezTo>
                  <a:pt x="1222" y="6"/>
                  <a:pt x="1221" y="6"/>
                  <a:pt x="1221" y="5"/>
                </a:cubicBezTo>
                <a:cubicBezTo>
                  <a:pt x="1217" y="1"/>
                  <a:pt x="1203" y="4"/>
                  <a:pt x="1197" y="4"/>
                </a:cubicBezTo>
                <a:cubicBezTo>
                  <a:pt x="1197" y="4"/>
                  <a:pt x="1197" y="4"/>
                  <a:pt x="1197" y="4"/>
                </a:cubicBezTo>
                <a:cubicBezTo>
                  <a:pt x="1189" y="4"/>
                  <a:pt x="1182" y="4"/>
                  <a:pt x="1174" y="4"/>
                </a:cubicBezTo>
                <a:cubicBezTo>
                  <a:pt x="1171" y="4"/>
                  <a:pt x="1169" y="6"/>
                  <a:pt x="1168" y="8"/>
                </a:cubicBezTo>
                <a:cubicBezTo>
                  <a:pt x="1168" y="7"/>
                  <a:pt x="1167" y="6"/>
                  <a:pt x="1166" y="5"/>
                </a:cubicBezTo>
                <a:cubicBezTo>
                  <a:pt x="1161" y="1"/>
                  <a:pt x="1151" y="2"/>
                  <a:pt x="1146" y="3"/>
                </a:cubicBezTo>
                <a:cubicBezTo>
                  <a:pt x="1146" y="3"/>
                  <a:pt x="1146" y="3"/>
                  <a:pt x="1145" y="3"/>
                </a:cubicBezTo>
                <a:cubicBezTo>
                  <a:pt x="1141" y="2"/>
                  <a:pt x="1136" y="2"/>
                  <a:pt x="1132" y="3"/>
                </a:cubicBezTo>
                <a:cubicBezTo>
                  <a:pt x="1127" y="3"/>
                  <a:pt x="1118" y="1"/>
                  <a:pt x="1117" y="8"/>
                </a:cubicBezTo>
                <a:cubicBezTo>
                  <a:pt x="1116" y="6"/>
                  <a:pt x="1114" y="5"/>
                  <a:pt x="1112" y="5"/>
                </a:cubicBezTo>
                <a:cubicBezTo>
                  <a:pt x="1107" y="5"/>
                  <a:pt x="1101" y="4"/>
                  <a:pt x="1096" y="5"/>
                </a:cubicBezTo>
                <a:cubicBezTo>
                  <a:pt x="1095" y="5"/>
                  <a:pt x="1095" y="5"/>
                  <a:pt x="1095" y="5"/>
                </a:cubicBezTo>
                <a:cubicBezTo>
                  <a:pt x="1095" y="5"/>
                  <a:pt x="1095" y="5"/>
                  <a:pt x="1095" y="5"/>
                </a:cubicBezTo>
                <a:cubicBezTo>
                  <a:pt x="1095" y="5"/>
                  <a:pt x="1095" y="5"/>
                  <a:pt x="1094" y="5"/>
                </a:cubicBezTo>
                <a:cubicBezTo>
                  <a:pt x="1086" y="5"/>
                  <a:pt x="1078" y="4"/>
                  <a:pt x="1070" y="6"/>
                </a:cubicBezTo>
                <a:cubicBezTo>
                  <a:pt x="1068" y="6"/>
                  <a:pt x="1067" y="7"/>
                  <a:pt x="1066" y="9"/>
                </a:cubicBezTo>
                <a:cubicBezTo>
                  <a:pt x="1065" y="8"/>
                  <a:pt x="1064" y="7"/>
                  <a:pt x="1063" y="7"/>
                </a:cubicBezTo>
                <a:cubicBezTo>
                  <a:pt x="1055" y="5"/>
                  <a:pt x="1047" y="6"/>
                  <a:pt x="1040" y="5"/>
                </a:cubicBezTo>
                <a:cubicBezTo>
                  <a:pt x="1040" y="5"/>
                  <a:pt x="1040" y="5"/>
                  <a:pt x="1040" y="5"/>
                </a:cubicBezTo>
                <a:cubicBezTo>
                  <a:pt x="1040" y="5"/>
                  <a:pt x="1039" y="5"/>
                  <a:pt x="1039" y="5"/>
                </a:cubicBezTo>
                <a:cubicBezTo>
                  <a:pt x="1039" y="5"/>
                  <a:pt x="1039" y="5"/>
                  <a:pt x="1039" y="5"/>
                </a:cubicBezTo>
                <a:cubicBezTo>
                  <a:pt x="1039" y="5"/>
                  <a:pt x="1039" y="5"/>
                  <a:pt x="1038" y="5"/>
                </a:cubicBezTo>
                <a:cubicBezTo>
                  <a:pt x="1033" y="7"/>
                  <a:pt x="1020" y="4"/>
                  <a:pt x="1013" y="5"/>
                </a:cubicBezTo>
                <a:cubicBezTo>
                  <a:pt x="1011" y="6"/>
                  <a:pt x="1010" y="7"/>
                  <a:pt x="1009" y="9"/>
                </a:cubicBezTo>
                <a:cubicBezTo>
                  <a:pt x="1008" y="7"/>
                  <a:pt x="1006" y="5"/>
                  <a:pt x="1003" y="5"/>
                </a:cubicBezTo>
                <a:cubicBezTo>
                  <a:pt x="997" y="3"/>
                  <a:pt x="989" y="4"/>
                  <a:pt x="983" y="4"/>
                </a:cubicBezTo>
                <a:cubicBezTo>
                  <a:pt x="982" y="4"/>
                  <a:pt x="982" y="4"/>
                  <a:pt x="982" y="4"/>
                </a:cubicBezTo>
                <a:cubicBezTo>
                  <a:pt x="976" y="4"/>
                  <a:pt x="969" y="5"/>
                  <a:pt x="963" y="5"/>
                </a:cubicBezTo>
                <a:cubicBezTo>
                  <a:pt x="958" y="5"/>
                  <a:pt x="957" y="6"/>
                  <a:pt x="956" y="9"/>
                </a:cubicBezTo>
                <a:cubicBezTo>
                  <a:pt x="955" y="8"/>
                  <a:pt x="954" y="7"/>
                  <a:pt x="953" y="7"/>
                </a:cubicBezTo>
                <a:cubicBezTo>
                  <a:pt x="948" y="4"/>
                  <a:pt x="940" y="5"/>
                  <a:pt x="935" y="5"/>
                </a:cubicBezTo>
                <a:cubicBezTo>
                  <a:pt x="934" y="5"/>
                  <a:pt x="934" y="5"/>
                  <a:pt x="934" y="5"/>
                </a:cubicBezTo>
                <a:cubicBezTo>
                  <a:pt x="926" y="5"/>
                  <a:pt x="918" y="4"/>
                  <a:pt x="910" y="5"/>
                </a:cubicBezTo>
                <a:cubicBezTo>
                  <a:pt x="907" y="5"/>
                  <a:pt x="905" y="7"/>
                  <a:pt x="905" y="9"/>
                </a:cubicBezTo>
                <a:cubicBezTo>
                  <a:pt x="904" y="6"/>
                  <a:pt x="901" y="5"/>
                  <a:pt x="897" y="4"/>
                </a:cubicBezTo>
                <a:cubicBezTo>
                  <a:pt x="893" y="3"/>
                  <a:pt x="887" y="3"/>
                  <a:pt x="882" y="4"/>
                </a:cubicBezTo>
                <a:cubicBezTo>
                  <a:pt x="878" y="5"/>
                  <a:pt x="868" y="5"/>
                  <a:pt x="863" y="5"/>
                </a:cubicBezTo>
                <a:cubicBezTo>
                  <a:pt x="857" y="5"/>
                  <a:pt x="854" y="4"/>
                  <a:pt x="852" y="10"/>
                </a:cubicBezTo>
                <a:cubicBezTo>
                  <a:pt x="851" y="7"/>
                  <a:pt x="850" y="6"/>
                  <a:pt x="847" y="5"/>
                </a:cubicBezTo>
                <a:cubicBezTo>
                  <a:pt x="840" y="5"/>
                  <a:pt x="833" y="4"/>
                  <a:pt x="826" y="4"/>
                </a:cubicBezTo>
                <a:cubicBezTo>
                  <a:pt x="826" y="4"/>
                  <a:pt x="825" y="4"/>
                  <a:pt x="825" y="4"/>
                </a:cubicBezTo>
                <a:cubicBezTo>
                  <a:pt x="818" y="5"/>
                  <a:pt x="811" y="4"/>
                  <a:pt x="804" y="5"/>
                </a:cubicBezTo>
                <a:cubicBezTo>
                  <a:pt x="801" y="6"/>
                  <a:pt x="800" y="8"/>
                  <a:pt x="799" y="11"/>
                </a:cubicBezTo>
                <a:cubicBezTo>
                  <a:pt x="795" y="2"/>
                  <a:pt x="782" y="4"/>
                  <a:pt x="772" y="4"/>
                </a:cubicBezTo>
                <a:cubicBezTo>
                  <a:pt x="772" y="4"/>
                  <a:pt x="772" y="4"/>
                  <a:pt x="771" y="4"/>
                </a:cubicBezTo>
                <a:cubicBezTo>
                  <a:pt x="763" y="4"/>
                  <a:pt x="755" y="4"/>
                  <a:pt x="747" y="5"/>
                </a:cubicBezTo>
                <a:cubicBezTo>
                  <a:pt x="745" y="6"/>
                  <a:pt x="744" y="7"/>
                  <a:pt x="743" y="9"/>
                </a:cubicBezTo>
                <a:cubicBezTo>
                  <a:pt x="741" y="7"/>
                  <a:pt x="739" y="5"/>
                  <a:pt x="735" y="5"/>
                </a:cubicBezTo>
                <a:cubicBezTo>
                  <a:pt x="730" y="5"/>
                  <a:pt x="725" y="5"/>
                  <a:pt x="720" y="5"/>
                </a:cubicBezTo>
                <a:cubicBezTo>
                  <a:pt x="720" y="5"/>
                  <a:pt x="720" y="5"/>
                  <a:pt x="719" y="5"/>
                </a:cubicBezTo>
                <a:cubicBezTo>
                  <a:pt x="713" y="4"/>
                  <a:pt x="706" y="5"/>
                  <a:pt x="700" y="5"/>
                </a:cubicBezTo>
                <a:cubicBezTo>
                  <a:pt x="696" y="6"/>
                  <a:pt x="694" y="8"/>
                  <a:pt x="693" y="11"/>
                </a:cubicBezTo>
                <a:cubicBezTo>
                  <a:pt x="689" y="4"/>
                  <a:pt x="677" y="5"/>
                  <a:pt x="669" y="5"/>
                </a:cubicBezTo>
                <a:cubicBezTo>
                  <a:pt x="668" y="5"/>
                  <a:pt x="668" y="5"/>
                  <a:pt x="668" y="5"/>
                </a:cubicBezTo>
                <a:cubicBezTo>
                  <a:pt x="661" y="6"/>
                  <a:pt x="649" y="3"/>
                  <a:pt x="643" y="7"/>
                </a:cubicBezTo>
                <a:cubicBezTo>
                  <a:pt x="641" y="8"/>
                  <a:pt x="640" y="10"/>
                  <a:pt x="639" y="12"/>
                </a:cubicBezTo>
                <a:cubicBezTo>
                  <a:pt x="638" y="2"/>
                  <a:pt x="621" y="6"/>
                  <a:pt x="614" y="6"/>
                </a:cubicBezTo>
                <a:cubicBezTo>
                  <a:pt x="614" y="6"/>
                  <a:pt x="614" y="6"/>
                  <a:pt x="614" y="6"/>
                </a:cubicBezTo>
                <a:cubicBezTo>
                  <a:pt x="606" y="5"/>
                  <a:pt x="597" y="5"/>
                  <a:pt x="590" y="7"/>
                </a:cubicBezTo>
                <a:cubicBezTo>
                  <a:pt x="588" y="7"/>
                  <a:pt x="587" y="8"/>
                  <a:pt x="586" y="10"/>
                </a:cubicBezTo>
                <a:cubicBezTo>
                  <a:pt x="582" y="3"/>
                  <a:pt x="565" y="7"/>
                  <a:pt x="560" y="7"/>
                </a:cubicBezTo>
                <a:cubicBezTo>
                  <a:pt x="559" y="7"/>
                  <a:pt x="559" y="7"/>
                  <a:pt x="559" y="7"/>
                </a:cubicBezTo>
                <a:cubicBezTo>
                  <a:pt x="553" y="7"/>
                  <a:pt x="546" y="6"/>
                  <a:pt x="540" y="7"/>
                </a:cubicBezTo>
                <a:cubicBezTo>
                  <a:pt x="537" y="7"/>
                  <a:pt x="535" y="8"/>
                  <a:pt x="534" y="10"/>
                </a:cubicBezTo>
                <a:cubicBezTo>
                  <a:pt x="529" y="4"/>
                  <a:pt x="511" y="5"/>
                  <a:pt x="506" y="5"/>
                </a:cubicBezTo>
                <a:cubicBezTo>
                  <a:pt x="505" y="5"/>
                  <a:pt x="505" y="6"/>
                  <a:pt x="505" y="6"/>
                </a:cubicBezTo>
                <a:cubicBezTo>
                  <a:pt x="499" y="5"/>
                  <a:pt x="493" y="5"/>
                  <a:pt x="488" y="5"/>
                </a:cubicBezTo>
                <a:cubicBezTo>
                  <a:pt x="485" y="6"/>
                  <a:pt x="483" y="8"/>
                  <a:pt x="481" y="10"/>
                </a:cubicBezTo>
                <a:cubicBezTo>
                  <a:pt x="478" y="3"/>
                  <a:pt x="459" y="6"/>
                  <a:pt x="452" y="6"/>
                </a:cubicBezTo>
                <a:cubicBezTo>
                  <a:pt x="452" y="6"/>
                  <a:pt x="452" y="6"/>
                  <a:pt x="452" y="6"/>
                </a:cubicBezTo>
                <a:cubicBezTo>
                  <a:pt x="444" y="5"/>
                  <a:pt x="434" y="3"/>
                  <a:pt x="427" y="7"/>
                </a:cubicBezTo>
                <a:cubicBezTo>
                  <a:pt x="426" y="7"/>
                  <a:pt x="425" y="9"/>
                  <a:pt x="424" y="10"/>
                </a:cubicBezTo>
                <a:cubicBezTo>
                  <a:pt x="421" y="2"/>
                  <a:pt x="397" y="5"/>
                  <a:pt x="392" y="6"/>
                </a:cubicBezTo>
                <a:cubicBezTo>
                  <a:pt x="392" y="6"/>
                  <a:pt x="392" y="6"/>
                  <a:pt x="392" y="6"/>
                </a:cubicBezTo>
                <a:cubicBezTo>
                  <a:pt x="384" y="5"/>
                  <a:pt x="375" y="3"/>
                  <a:pt x="368" y="6"/>
                </a:cubicBezTo>
                <a:cubicBezTo>
                  <a:pt x="366" y="6"/>
                  <a:pt x="365" y="7"/>
                  <a:pt x="363" y="9"/>
                </a:cubicBezTo>
                <a:cubicBezTo>
                  <a:pt x="363" y="8"/>
                  <a:pt x="362" y="7"/>
                  <a:pt x="360" y="6"/>
                </a:cubicBezTo>
                <a:cubicBezTo>
                  <a:pt x="353" y="6"/>
                  <a:pt x="346" y="6"/>
                  <a:pt x="339" y="6"/>
                </a:cubicBezTo>
                <a:cubicBezTo>
                  <a:pt x="339" y="6"/>
                  <a:pt x="338" y="5"/>
                  <a:pt x="338" y="5"/>
                </a:cubicBezTo>
                <a:cubicBezTo>
                  <a:pt x="331" y="6"/>
                  <a:pt x="324" y="6"/>
                  <a:pt x="318" y="6"/>
                </a:cubicBezTo>
                <a:cubicBezTo>
                  <a:pt x="313" y="6"/>
                  <a:pt x="311" y="8"/>
                  <a:pt x="310" y="10"/>
                </a:cubicBezTo>
                <a:cubicBezTo>
                  <a:pt x="308" y="4"/>
                  <a:pt x="293" y="5"/>
                  <a:pt x="285" y="6"/>
                </a:cubicBezTo>
                <a:cubicBezTo>
                  <a:pt x="285" y="5"/>
                  <a:pt x="284" y="5"/>
                  <a:pt x="284" y="5"/>
                </a:cubicBezTo>
                <a:cubicBezTo>
                  <a:pt x="276" y="6"/>
                  <a:pt x="267" y="4"/>
                  <a:pt x="259" y="6"/>
                </a:cubicBezTo>
                <a:cubicBezTo>
                  <a:pt x="257" y="6"/>
                  <a:pt x="256" y="7"/>
                  <a:pt x="255" y="8"/>
                </a:cubicBezTo>
                <a:cubicBezTo>
                  <a:pt x="253" y="5"/>
                  <a:pt x="245" y="5"/>
                  <a:pt x="243" y="5"/>
                </a:cubicBezTo>
                <a:cubicBezTo>
                  <a:pt x="234" y="5"/>
                  <a:pt x="225" y="6"/>
                  <a:pt x="215" y="6"/>
                </a:cubicBezTo>
                <a:cubicBezTo>
                  <a:pt x="211" y="7"/>
                  <a:pt x="209" y="8"/>
                  <a:pt x="207" y="10"/>
                </a:cubicBezTo>
                <a:cubicBezTo>
                  <a:pt x="205" y="3"/>
                  <a:pt x="186" y="5"/>
                  <a:pt x="181" y="5"/>
                </a:cubicBezTo>
                <a:cubicBezTo>
                  <a:pt x="173" y="5"/>
                  <a:pt x="163" y="4"/>
                  <a:pt x="155" y="7"/>
                </a:cubicBezTo>
                <a:cubicBezTo>
                  <a:pt x="154" y="7"/>
                  <a:pt x="154" y="8"/>
                  <a:pt x="153" y="9"/>
                </a:cubicBezTo>
                <a:cubicBezTo>
                  <a:pt x="153" y="8"/>
                  <a:pt x="153" y="8"/>
                  <a:pt x="152" y="8"/>
                </a:cubicBezTo>
                <a:cubicBezTo>
                  <a:pt x="150" y="6"/>
                  <a:pt x="148" y="6"/>
                  <a:pt x="145" y="6"/>
                </a:cubicBezTo>
                <a:cubicBezTo>
                  <a:pt x="138" y="5"/>
                  <a:pt x="130" y="4"/>
                  <a:pt x="123" y="4"/>
                </a:cubicBezTo>
                <a:cubicBezTo>
                  <a:pt x="113" y="4"/>
                  <a:pt x="108" y="5"/>
                  <a:pt x="103" y="11"/>
                </a:cubicBezTo>
                <a:cubicBezTo>
                  <a:pt x="103" y="10"/>
                  <a:pt x="102" y="9"/>
                  <a:pt x="101" y="9"/>
                </a:cubicBezTo>
                <a:cubicBezTo>
                  <a:pt x="95" y="5"/>
                  <a:pt x="83" y="7"/>
                  <a:pt x="77" y="7"/>
                </a:cubicBezTo>
                <a:cubicBezTo>
                  <a:pt x="71" y="7"/>
                  <a:pt x="58" y="4"/>
                  <a:pt x="53" y="7"/>
                </a:cubicBezTo>
                <a:cubicBezTo>
                  <a:pt x="48" y="10"/>
                  <a:pt x="45" y="15"/>
                  <a:pt x="41" y="21"/>
                </a:cubicBezTo>
                <a:cubicBezTo>
                  <a:pt x="41" y="21"/>
                  <a:pt x="41" y="21"/>
                  <a:pt x="41" y="21"/>
                </a:cubicBezTo>
                <a:cubicBezTo>
                  <a:pt x="38" y="25"/>
                  <a:pt x="31" y="32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3" y="38"/>
                  <a:pt x="32" y="38"/>
                  <a:pt x="31" y="39"/>
                </a:cubicBezTo>
                <a:cubicBezTo>
                  <a:pt x="28" y="39"/>
                  <a:pt x="25" y="45"/>
                  <a:pt x="23" y="47"/>
                </a:cubicBezTo>
                <a:cubicBezTo>
                  <a:pt x="19" y="51"/>
                  <a:pt x="16" y="56"/>
                  <a:pt x="13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7" y="66"/>
                  <a:pt x="2" y="71"/>
                  <a:pt x="3" y="79"/>
                </a:cubicBezTo>
                <a:cubicBezTo>
                  <a:pt x="4" y="85"/>
                  <a:pt x="18" y="85"/>
                  <a:pt x="23" y="85"/>
                </a:cubicBezTo>
                <a:close/>
                <a:moveTo>
                  <a:pt x="77" y="44"/>
                </a:moveTo>
                <a:cubicBezTo>
                  <a:pt x="77" y="42"/>
                  <a:pt x="76" y="41"/>
                  <a:pt x="74" y="41"/>
                </a:cubicBezTo>
                <a:cubicBezTo>
                  <a:pt x="77" y="41"/>
                  <a:pt x="80" y="40"/>
                  <a:pt x="82" y="40"/>
                </a:cubicBezTo>
                <a:cubicBezTo>
                  <a:pt x="85" y="39"/>
                  <a:pt x="87" y="37"/>
                  <a:pt x="89" y="35"/>
                </a:cubicBezTo>
                <a:cubicBezTo>
                  <a:pt x="89" y="36"/>
                  <a:pt x="89" y="36"/>
                  <a:pt x="89" y="37"/>
                </a:cubicBezTo>
                <a:cubicBezTo>
                  <a:pt x="89" y="38"/>
                  <a:pt x="90" y="39"/>
                  <a:pt x="92" y="39"/>
                </a:cubicBezTo>
                <a:cubicBezTo>
                  <a:pt x="86" y="39"/>
                  <a:pt x="81" y="40"/>
                  <a:pt x="78" y="45"/>
                </a:cubicBezTo>
                <a:cubicBezTo>
                  <a:pt x="78" y="45"/>
                  <a:pt x="78" y="45"/>
                  <a:pt x="78" y="45"/>
                </a:cubicBezTo>
                <a:cubicBezTo>
                  <a:pt x="78" y="45"/>
                  <a:pt x="78" y="44"/>
                  <a:pt x="77" y="44"/>
                </a:cubicBezTo>
                <a:close/>
                <a:moveTo>
                  <a:pt x="136" y="35"/>
                </a:moveTo>
                <a:cubicBezTo>
                  <a:pt x="137" y="35"/>
                  <a:pt x="137" y="36"/>
                  <a:pt x="137" y="36"/>
                </a:cubicBezTo>
                <a:cubicBezTo>
                  <a:pt x="138" y="38"/>
                  <a:pt x="139" y="39"/>
                  <a:pt x="141" y="39"/>
                </a:cubicBezTo>
                <a:cubicBezTo>
                  <a:pt x="138" y="39"/>
                  <a:pt x="134" y="39"/>
                  <a:pt x="132" y="41"/>
                </a:cubicBezTo>
                <a:cubicBezTo>
                  <a:pt x="130" y="42"/>
                  <a:pt x="128" y="44"/>
                  <a:pt x="126" y="46"/>
                </a:cubicBezTo>
                <a:cubicBezTo>
                  <a:pt x="127" y="44"/>
                  <a:pt x="126" y="43"/>
                  <a:pt x="124" y="42"/>
                </a:cubicBezTo>
                <a:cubicBezTo>
                  <a:pt x="124" y="41"/>
                  <a:pt x="123" y="41"/>
                  <a:pt x="123" y="41"/>
                </a:cubicBezTo>
                <a:cubicBezTo>
                  <a:pt x="127" y="41"/>
                  <a:pt x="132" y="39"/>
                  <a:pt x="135" y="36"/>
                </a:cubicBezTo>
                <a:cubicBezTo>
                  <a:pt x="136" y="36"/>
                  <a:pt x="136" y="35"/>
                  <a:pt x="136" y="35"/>
                </a:cubicBezTo>
                <a:close/>
                <a:moveTo>
                  <a:pt x="193" y="37"/>
                </a:moveTo>
                <a:cubicBezTo>
                  <a:pt x="193" y="38"/>
                  <a:pt x="194" y="39"/>
                  <a:pt x="196" y="40"/>
                </a:cubicBezTo>
                <a:cubicBezTo>
                  <a:pt x="192" y="40"/>
                  <a:pt x="189" y="42"/>
                  <a:pt x="186" y="45"/>
                </a:cubicBezTo>
                <a:cubicBezTo>
                  <a:pt x="186" y="44"/>
                  <a:pt x="186" y="42"/>
                  <a:pt x="185" y="41"/>
                </a:cubicBezTo>
                <a:cubicBezTo>
                  <a:pt x="184" y="41"/>
                  <a:pt x="184" y="41"/>
                  <a:pt x="184" y="41"/>
                </a:cubicBezTo>
                <a:cubicBezTo>
                  <a:pt x="187" y="40"/>
                  <a:pt x="189" y="40"/>
                  <a:pt x="191" y="39"/>
                </a:cubicBezTo>
                <a:cubicBezTo>
                  <a:pt x="192" y="38"/>
                  <a:pt x="192" y="38"/>
                  <a:pt x="193" y="37"/>
                </a:cubicBezTo>
                <a:close/>
                <a:moveTo>
                  <a:pt x="243" y="35"/>
                </a:moveTo>
                <a:cubicBezTo>
                  <a:pt x="243" y="36"/>
                  <a:pt x="243" y="37"/>
                  <a:pt x="244" y="37"/>
                </a:cubicBezTo>
                <a:cubicBezTo>
                  <a:pt x="246" y="38"/>
                  <a:pt x="247" y="39"/>
                  <a:pt x="249" y="40"/>
                </a:cubicBezTo>
                <a:cubicBezTo>
                  <a:pt x="247" y="40"/>
                  <a:pt x="245" y="40"/>
                  <a:pt x="242" y="40"/>
                </a:cubicBezTo>
                <a:cubicBezTo>
                  <a:pt x="239" y="41"/>
                  <a:pt x="237" y="43"/>
                  <a:pt x="234" y="45"/>
                </a:cubicBezTo>
                <a:cubicBezTo>
                  <a:pt x="234" y="43"/>
                  <a:pt x="234" y="41"/>
                  <a:pt x="232" y="41"/>
                </a:cubicBezTo>
                <a:cubicBezTo>
                  <a:pt x="232" y="40"/>
                  <a:pt x="232" y="40"/>
                  <a:pt x="232" y="40"/>
                </a:cubicBezTo>
                <a:cubicBezTo>
                  <a:pt x="237" y="40"/>
                  <a:pt x="240" y="38"/>
                  <a:pt x="243" y="35"/>
                </a:cubicBezTo>
                <a:close/>
                <a:moveTo>
                  <a:pt x="300" y="37"/>
                </a:moveTo>
                <a:cubicBezTo>
                  <a:pt x="301" y="39"/>
                  <a:pt x="302" y="39"/>
                  <a:pt x="304" y="40"/>
                </a:cubicBezTo>
                <a:cubicBezTo>
                  <a:pt x="301" y="40"/>
                  <a:pt x="298" y="41"/>
                  <a:pt x="296" y="42"/>
                </a:cubicBezTo>
                <a:cubicBezTo>
                  <a:pt x="296" y="43"/>
                  <a:pt x="295" y="43"/>
                  <a:pt x="295" y="44"/>
                </a:cubicBezTo>
                <a:cubicBezTo>
                  <a:pt x="294" y="42"/>
                  <a:pt x="293" y="40"/>
                  <a:pt x="290" y="39"/>
                </a:cubicBezTo>
                <a:cubicBezTo>
                  <a:pt x="294" y="39"/>
                  <a:pt x="297" y="38"/>
                  <a:pt x="299" y="36"/>
                </a:cubicBezTo>
                <a:cubicBezTo>
                  <a:pt x="299" y="35"/>
                  <a:pt x="299" y="35"/>
                  <a:pt x="300" y="35"/>
                </a:cubicBezTo>
                <a:cubicBezTo>
                  <a:pt x="300" y="36"/>
                  <a:pt x="300" y="37"/>
                  <a:pt x="300" y="37"/>
                </a:cubicBezTo>
                <a:close/>
                <a:moveTo>
                  <a:pt x="353" y="36"/>
                </a:moveTo>
                <a:cubicBezTo>
                  <a:pt x="353" y="37"/>
                  <a:pt x="354" y="38"/>
                  <a:pt x="356" y="39"/>
                </a:cubicBezTo>
                <a:cubicBezTo>
                  <a:pt x="358" y="39"/>
                  <a:pt x="360" y="39"/>
                  <a:pt x="362" y="40"/>
                </a:cubicBezTo>
                <a:cubicBezTo>
                  <a:pt x="358" y="40"/>
                  <a:pt x="353" y="40"/>
                  <a:pt x="350" y="42"/>
                </a:cubicBezTo>
                <a:cubicBezTo>
                  <a:pt x="349" y="43"/>
                  <a:pt x="348" y="44"/>
                  <a:pt x="348" y="45"/>
                </a:cubicBezTo>
                <a:cubicBezTo>
                  <a:pt x="347" y="44"/>
                  <a:pt x="347" y="43"/>
                  <a:pt x="346" y="42"/>
                </a:cubicBezTo>
                <a:cubicBezTo>
                  <a:pt x="344" y="42"/>
                  <a:pt x="343" y="41"/>
                  <a:pt x="341" y="41"/>
                </a:cubicBezTo>
                <a:cubicBezTo>
                  <a:pt x="344" y="40"/>
                  <a:pt x="347" y="40"/>
                  <a:pt x="350" y="39"/>
                </a:cubicBezTo>
                <a:cubicBezTo>
                  <a:pt x="351" y="38"/>
                  <a:pt x="352" y="37"/>
                  <a:pt x="353" y="36"/>
                </a:cubicBezTo>
                <a:close/>
                <a:moveTo>
                  <a:pt x="413" y="36"/>
                </a:moveTo>
                <a:cubicBezTo>
                  <a:pt x="413" y="39"/>
                  <a:pt x="415" y="40"/>
                  <a:pt x="417" y="41"/>
                </a:cubicBezTo>
                <a:cubicBezTo>
                  <a:pt x="415" y="41"/>
                  <a:pt x="414" y="42"/>
                  <a:pt x="412" y="42"/>
                </a:cubicBezTo>
                <a:cubicBezTo>
                  <a:pt x="411" y="43"/>
                  <a:pt x="410" y="45"/>
                  <a:pt x="409" y="46"/>
                </a:cubicBezTo>
                <a:cubicBezTo>
                  <a:pt x="409" y="45"/>
                  <a:pt x="409" y="43"/>
                  <a:pt x="408" y="42"/>
                </a:cubicBezTo>
                <a:cubicBezTo>
                  <a:pt x="408" y="41"/>
                  <a:pt x="407" y="41"/>
                  <a:pt x="406" y="40"/>
                </a:cubicBezTo>
                <a:cubicBezTo>
                  <a:pt x="409" y="40"/>
                  <a:pt x="411" y="38"/>
                  <a:pt x="413" y="36"/>
                </a:cubicBezTo>
                <a:close/>
                <a:moveTo>
                  <a:pt x="474" y="37"/>
                </a:moveTo>
                <a:cubicBezTo>
                  <a:pt x="474" y="37"/>
                  <a:pt x="474" y="37"/>
                  <a:pt x="474" y="37"/>
                </a:cubicBezTo>
                <a:cubicBezTo>
                  <a:pt x="474" y="38"/>
                  <a:pt x="475" y="39"/>
                  <a:pt x="476" y="40"/>
                </a:cubicBezTo>
                <a:cubicBezTo>
                  <a:pt x="474" y="40"/>
                  <a:pt x="471" y="42"/>
                  <a:pt x="470" y="44"/>
                </a:cubicBezTo>
                <a:cubicBezTo>
                  <a:pt x="470" y="44"/>
                  <a:pt x="470" y="44"/>
                  <a:pt x="470" y="44"/>
                </a:cubicBezTo>
                <a:cubicBezTo>
                  <a:pt x="470" y="44"/>
                  <a:pt x="469" y="43"/>
                  <a:pt x="469" y="42"/>
                </a:cubicBezTo>
                <a:cubicBezTo>
                  <a:pt x="468" y="42"/>
                  <a:pt x="468" y="42"/>
                  <a:pt x="468" y="41"/>
                </a:cubicBezTo>
                <a:cubicBezTo>
                  <a:pt x="470" y="41"/>
                  <a:pt x="472" y="40"/>
                  <a:pt x="474" y="37"/>
                </a:cubicBezTo>
                <a:close/>
                <a:moveTo>
                  <a:pt x="530" y="37"/>
                </a:moveTo>
                <a:cubicBezTo>
                  <a:pt x="530" y="36"/>
                  <a:pt x="530" y="36"/>
                  <a:pt x="530" y="36"/>
                </a:cubicBezTo>
                <a:cubicBezTo>
                  <a:pt x="531" y="37"/>
                  <a:pt x="531" y="38"/>
                  <a:pt x="532" y="39"/>
                </a:cubicBezTo>
                <a:cubicBezTo>
                  <a:pt x="533" y="40"/>
                  <a:pt x="534" y="41"/>
                  <a:pt x="536" y="41"/>
                </a:cubicBezTo>
                <a:cubicBezTo>
                  <a:pt x="535" y="41"/>
                  <a:pt x="534" y="41"/>
                  <a:pt x="534" y="42"/>
                </a:cubicBezTo>
                <a:cubicBezTo>
                  <a:pt x="533" y="42"/>
                  <a:pt x="533" y="43"/>
                  <a:pt x="533" y="44"/>
                </a:cubicBezTo>
                <a:cubicBezTo>
                  <a:pt x="532" y="41"/>
                  <a:pt x="531" y="40"/>
                  <a:pt x="528" y="39"/>
                </a:cubicBezTo>
                <a:cubicBezTo>
                  <a:pt x="529" y="39"/>
                  <a:pt x="530" y="38"/>
                  <a:pt x="530" y="37"/>
                </a:cubicBezTo>
                <a:close/>
                <a:moveTo>
                  <a:pt x="102" y="76"/>
                </a:moveTo>
                <a:cubicBezTo>
                  <a:pt x="96" y="81"/>
                  <a:pt x="89" y="82"/>
                  <a:pt x="82" y="82"/>
                </a:cubicBezTo>
                <a:cubicBezTo>
                  <a:pt x="82" y="82"/>
                  <a:pt x="82" y="82"/>
                  <a:pt x="82" y="82"/>
                </a:cubicBezTo>
                <a:cubicBezTo>
                  <a:pt x="77" y="82"/>
                  <a:pt x="73" y="83"/>
                  <a:pt x="68" y="82"/>
                </a:cubicBezTo>
                <a:cubicBezTo>
                  <a:pt x="63" y="82"/>
                  <a:pt x="59" y="83"/>
                  <a:pt x="62" y="76"/>
                </a:cubicBezTo>
                <a:cubicBezTo>
                  <a:pt x="63" y="74"/>
                  <a:pt x="65" y="71"/>
                  <a:pt x="66" y="69"/>
                </a:cubicBezTo>
                <a:cubicBezTo>
                  <a:pt x="69" y="64"/>
                  <a:pt x="73" y="59"/>
                  <a:pt x="77" y="54"/>
                </a:cubicBezTo>
                <a:cubicBezTo>
                  <a:pt x="79" y="51"/>
                  <a:pt x="81" y="44"/>
                  <a:pt x="86" y="44"/>
                </a:cubicBezTo>
                <a:cubicBezTo>
                  <a:pt x="89" y="44"/>
                  <a:pt x="92" y="44"/>
                  <a:pt x="94" y="44"/>
                </a:cubicBezTo>
                <a:cubicBezTo>
                  <a:pt x="101" y="43"/>
                  <a:pt x="108" y="44"/>
                  <a:pt x="114" y="44"/>
                </a:cubicBezTo>
                <a:cubicBezTo>
                  <a:pt x="127" y="44"/>
                  <a:pt x="118" y="54"/>
                  <a:pt x="115" y="59"/>
                </a:cubicBezTo>
                <a:cubicBezTo>
                  <a:pt x="111" y="65"/>
                  <a:pt x="107" y="71"/>
                  <a:pt x="102" y="76"/>
                </a:cubicBezTo>
                <a:close/>
                <a:moveTo>
                  <a:pt x="149" y="82"/>
                </a:moveTo>
                <a:cubicBezTo>
                  <a:pt x="145" y="82"/>
                  <a:pt x="141" y="83"/>
                  <a:pt x="137" y="83"/>
                </a:cubicBezTo>
                <a:cubicBezTo>
                  <a:pt x="136" y="83"/>
                  <a:pt x="136" y="83"/>
                  <a:pt x="136" y="83"/>
                </a:cubicBezTo>
                <a:cubicBezTo>
                  <a:pt x="131" y="83"/>
                  <a:pt x="110" y="85"/>
                  <a:pt x="111" y="78"/>
                </a:cubicBezTo>
                <a:cubicBezTo>
                  <a:pt x="112" y="71"/>
                  <a:pt x="120" y="61"/>
                  <a:pt x="125" y="56"/>
                </a:cubicBezTo>
                <a:cubicBezTo>
                  <a:pt x="128" y="52"/>
                  <a:pt x="132" y="44"/>
                  <a:pt x="137" y="44"/>
                </a:cubicBezTo>
                <a:cubicBezTo>
                  <a:pt x="145" y="43"/>
                  <a:pt x="152" y="44"/>
                  <a:pt x="160" y="44"/>
                </a:cubicBezTo>
                <a:cubicBezTo>
                  <a:pt x="166" y="44"/>
                  <a:pt x="173" y="43"/>
                  <a:pt x="179" y="43"/>
                </a:cubicBezTo>
                <a:cubicBezTo>
                  <a:pt x="184" y="44"/>
                  <a:pt x="172" y="60"/>
                  <a:pt x="171" y="62"/>
                </a:cubicBezTo>
                <a:cubicBezTo>
                  <a:pt x="166" y="70"/>
                  <a:pt x="160" y="80"/>
                  <a:pt x="149" y="82"/>
                </a:cubicBezTo>
                <a:close/>
                <a:moveTo>
                  <a:pt x="197" y="83"/>
                </a:moveTo>
                <a:cubicBezTo>
                  <a:pt x="197" y="82"/>
                  <a:pt x="196" y="82"/>
                  <a:pt x="196" y="82"/>
                </a:cubicBezTo>
                <a:cubicBezTo>
                  <a:pt x="191" y="83"/>
                  <a:pt x="187" y="82"/>
                  <a:pt x="183" y="82"/>
                </a:cubicBezTo>
                <a:cubicBezTo>
                  <a:pt x="177" y="82"/>
                  <a:pt x="170" y="82"/>
                  <a:pt x="171" y="75"/>
                </a:cubicBezTo>
                <a:cubicBezTo>
                  <a:pt x="172" y="69"/>
                  <a:pt x="178" y="61"/>
                  <a:pt x="182" y="56"/>
                </a:cubicBezTo>
                <a:cubicBezTo>
                  <a:pt x="184" y="54"/>
                  <a:pt x="186" y="51"/>
                  <a:pt x="189" y="48"/>
                </a:cubicBezTo>
                <a:cubicBezTo>
                  <a:pt x="193" y="43"/>
                  <a:pt x="199" y="43"/>
                  <a:pt x="205" y="43"/>
                </a:cubicBezTo>
                <a:cubicBezTo>
                  <a:pt x="211" y="43"/>
                  <a:pt x="218" y="43"/>
                  <a:pt x="224" y="43"/>
                </a:cubicBezTo>
                <a:cubicBezTo>
                  <a:pt x="236" y="44"/>
                  <a:pt x="226" y="55"/>
                  <a:pt x="222" y="61"/>
                </a:cubicBezTo>
                <a:cubicBezTo>
                  <a:pt x="216" y="69"/>
                  <a:pt x="209" y="82"/>
                  <a:pt x="197" y="83"/>
                </a:cubicBezTo>
                <a:close/>
                <a:moveTo>
                  <a:pt x="278" y="75"/>
                </a:moveTo>
                <a:cubicBezTo>
                  <a:pt x="271" y="86"/>
                  <a:pt x="255" y="84"/>
                  <a:pt x="243" y="84"/>
                </a:cubicBezTo>
                <a:cubicBezTo>
                  <a:pt x="243" y="84"/>
                  <a:pt x="243" y="84"/>
                  <a:pt x="243" y="84"/>
                </a:cubicBezTo>
                <a:cubicBezTo>
                  <a:pt x="235" y="84"/>
                  <a:pt x="220" y="87"/>
                  <a:pt x="224" y="76"/>
                </a:cubicBezTo>
                <a:cubicBezTo>
                  <a:pt x="226" y="69"/>
                  <a:pt x="229" y="62"/>
                  <a:pt x="233" y="56"/>
                </a:cubicBezTo>
                <a:cubicBezTo>
                  <a:pt x="236" y="51"/>
                  <a:pt x="239" y="45"/>
                  <a:pt x="245" y="44"/>
                </a:cubicBezTo>
                <a:cubicBezTo>
                  <a:pt x="250" y="44"/>
                  <a:pt x="254" y="43"/>
                  <a:pt x="258" y="43"/>
                </a:cubicBezTo>
                <a:cubicBezTo>
                  <a:pt x="266" y="43"/>
                  <a:pt x="274" y="43"/>
                  <a:pt x="282" y="43"/>
                </a:cubicBezTo>
                <a:cubicBezTo>
                  <a:pt x="285" y="43"/>
                  <a:pt x="291" y="42"/>
                  <a:pt x="291" y="45"/>
                </a:cubicBezTo>
                <a:cubicBezTo>
                  <a:pt x="291" y="49"/>
                  <a:pt x="289" y="54"/>
                  <a:pt x="287" y="57"/>
                </a:cubicBezTo>
                <a:cubicBezTo>
                  <a:pt x="284" y="63"/>
                  <a:pt x="281" y="69"/>
                  <a:pt x="278" y="75"/>
                </a:cubicBezTo>
                <a:close/>
                <a:moveTo>
                  <a:pt x="324" y="79"/>
                </a:moveTo>
                <a:cubicBezTo>
                  <a:pt x="320" y="81"/>
                  <a:pt x="316" y="81"/>
                  <a:pt x="311" y="81"/>
                </a:cubicBezTo>
                <a:cubicBezTo>
                  <a:pt x="311" y="81"/>
                  <a:pt x="310" y="81"/>
                  <a:pt x="310" y="81"/>
                </a:cubicBezTo>
                <a:cubicBezTo>
                  <a:pt x="306" y="81"/>
                  <a:pt x="301" y="81"/>
                  <a:pt x="297" y="81"/>
                </a:cubicBezTo>
                <a:cubicBezTo>
                  <a:pt x="294" y="81"/>
                  <a:pt x="291" y="81"/>
                  <a:pt x="289" y="80"/>
                </a:cubicBezTo>
                <a:cubicBezTo>
                  <a:pt x="283" y="79"/>
                  <a:pt x="290" y="67"/>
                  <a:pt x="290" y="66"/>
                </a:cubicBezTo>
                <a:cubicBezTo>
                  <a:pt x="293" y="59"/>
                  <a:pt x="296" y="53"/>
                  <a:pt x="299" y="46"/>
                </a:cubicBezTo>
                <a:cubicBezTo>
                  <a:pt x="300" y="44"/>
                  <a:pt x="314" y="44"/>
                  <a:pt x="316" y="44"/>
                </a:cubicBezTo>
                <a:cubicBezTo>
                  <a:pt x="323" y="44"/>
                  <a:pt x="329" y="45"/>
                  <a:pt x="336" y="45"/>
                </a:cubicBezTo>
                <a:cubicBezTo>
                  <a:pt x="346" y="45"/>
                  <a:pt x="341" y="54"/>
                  <a:pt x="339" y="60"/>
                </a:cubicBezTo>
                <a:cubicBezTo>
                  <a:pt x="337" y="67"/>
                  <a:pt x="333" y="77"/>
                  <a:pt x="324" y="79"/>
                </a:cubicBezTo>
                <a:close/>
                <a:moveTo>
                  <a:pt x="386" y="81"/>
                </a:moveTo>
                <a:cubicBezTo>
                  <a:pt x="382" y="82"/>
                  <a:pt x="376" y="83"/>
                  <a:pt x="372" y="82"/>
                </a:cubicBezTo>
                <a:cubicBezTo>
                  <a:pt x="371" y="82"/>
                  <a:pt x="371" y="82"/>
                  <a:pt x="370" y="82"/>
                </a:cubicBezTo>
                <a:cubicBezTo>
                  <a:pt x="363" y="83"/>
                  <a:pt x="354" y="82"/>
                  <a:pt x="347" y="82"/>
                </a:cubicBezTo>
                <a:cubicBezTo>
                  <a:pt x="333" y="81"/>
                  <a:pt x="340" y="68"/>
                  <a:pt x="344" y="61"/>
                </a:cubicBezTo>
                <a:cubicBezTo>
                  <a:pt x="347" y="56"/>
                  <a:pt x="350" y="45"/>
                  <a:pt x="357" y="44"/>
                </a:cubicBezTo>
                <a:cubicBezTo>
                  <a:pt x="366" y="44"/>
                  <a:pt x="375" y="43"/>
                  <a:pt x="384" y="44"/>
                </a:cubicBezTo>
                <a:cubicBezTo>
                  <a:pt x="389" y="44"/>
                  <a:pt x="395" y="44"/>
                  <a:pt x="400" y="44"/>
                </a:cubicBezTo>
                <a:cubicBezTo>
                  <a:pt x="410" y="44"/>
                  <a:pt x="401" y="60"/>
                  <a:pt x="399" y="64"/>
                </a:cubicBezTo>
                <a:cubicBezTo>
                  <a:pt x="396" y="71"/>
                  <a:pt x="394" y="79"/>
                  <a:pt x="386" y="81"/>
                </a:cubicBezTo>
                <a:close/>
                <a:moveTo>
                  <a:pt x="449" y="81"/>
                </a:moveTo>
                <a:cubicBezTo>
                  <a:pt x="445" y="82"/>
                  <a:pt x="440" y="83"/>
                  <a:pt x="435" y="82"/>
                </a:cubicBezTo>
                <a:cubicBezTo>
                  <a:pt x="435" y="82"/>
                  <a:pt x="435" y="82"/>
                  <a:pt x="434" y="83"/>
                </a:cubicBezTo>
                <a:cubicBezTo>
                  <a:pt x="429" y="83"/>
                  <a:pt x="423" y="83"/>
                  <a:pt x="418" y="82"/>
                </a:cubicBezTo>
                <a:cubicBezTo>
                  <a:pt x="414" y="82"/>
                  <a:pt x="411" y="82"/>
                  <a:pt x="408" y="82"/>
                </a:cubicBezTo>
                <a:cubicBezTo>
                  <a:pt x="401" y="81"/>
                  <a:pt x="404" y="72"/>
                  <a:pt x="405" y="68"/>
                </a:cubicBezTo>
                <a:cubicBezTo>
                  <a:pt x="408" y="61"/>
                  <a:pt x="411" y="54"/>
                  <a:pt x="414" y="47"/>
                </a:cubicBezTo>
                <a:cubicBezTo>
                  <a:pt x="416" y="43"/>
                  <a:pt x="430" y="44"/>
                  <a:pt x="433" y="44"/>
                </a:cubicBezTo>
                <a:cubicBezTo>
                  <a:pt x="441" y="43"/>
                  <a:pt x="448" y="44"/>
                  <a:pt x="456" y="44"/>
                </a:cubicBezTo>
                <a:cubicBezTo>
                  <a:pt x="459" y="44"/>
                  <a:pt x="466" y="43"/>
                  <a:pt x="466" y="47"/>
                </a:cubicBezTo>
                <a:cubicBezTo>
                  <a:pt x="466" y="51"/>
                  <a:pt x="464" y="54"/>
                  <a:pt x="463" y="57"/>
                </a:cubicBezTo>
                <a:cubicBezTo>
                  <a:pt x="461" y="66"/>
                  <a:pt x="460" y="80"/>
                  <a:pt x="449" y="81"/>
                </a:cubicBezTo>
                <a:close/>
                <a:moveTo>
                  <a:pt x="519" y="81"/>
                </a:moveTo>
                <a:cubicBezTo>
                  <a:pt x="514" y="82"/>
                  <a:pt x="507" y="82"/>
                  <a:pt x="502" y="82"/>
                </a:cubicBezTo>
                <a:cubicBezTo>
                  <a:pt x="502" y="82"/>
                  <a:pt x="502" y="82"/>
                  <a:pt x="502" y="82"/>
                </a:cubicBezTo>
                <a:cubicBezTo>
                  <a:pt x="494" y="82"/>
                  <a:pt x="467" y="85"/>
                  <a:pt x="466" y="76"/>
                </a:cubicBezTo>
                <a:cubicBezTo>
                  <a:pt x="466" y="69"/>
                  <a:pt x="470" y="61"/>
                  <a:pt x="472" y="54"/>
                </a:cubicBezTo>
                <a:cubicBezTo>
                  <a:pt x="475" y="43"/>
                  <a:pt x="484" y="44"/>
                  <a:pt x="494" y="43"/>
                </a:cubicBezTo>
                <a:cubicBezTo>
                  <a:pt x="501" y="43"/>
                  <a:pt x="507" y="43"/>
                  <a:pt x="514" y="43"/>
                </a:cubicBezTo>
                <a:cubicBezTo>
                  <a:pt x="517" y="43"/>
                  <a:pt x="520" y="43"/>
                  <a:pt x="523" y="43"/>
                </a:cubicBezTo>
                <a:cubicBezTo>
                  <a:pt x="530" y="43"/>
                  <a:pt x="529" y="50"/>
                  <a:pt x="528" y="54"/>
                </a:cubicBezTo>
                <a:cubicBezTo>
                  <a:pt x="528" y="59"/>
                  <a:pt x="525" y="79"/>
                  <a:pt x="519" y="81"/>
                </a:cubicBezTo>
                <a:close/>
                <a:moveTo>
                  <a:pt x="577" y="80"/>
                </a:moveTo>
                <a:cubicBezTo>
                  <a:pt x="572" y="81"/>
                  <a:pt x="565" y="82"/>
                  <a:pt x="559" y="82"/>
                </a:cubicBezTo>
                <a:cubicBezTo>
                  <a:pt x="558" y="82"/>
                  <a:pt x="558" y="82"/>
                  <a:pt x="557" y="82"/>
                </a:cubicBezTo>
                <a:cubicBezTo>
                  <a:pt x="557" y="82"/>
                  <a:pt x="557" y="82"/>
                  <a:pt x="557" y="82"/>
                </a:cubicBezTo>
                <a:cubicBezTo>
                  <a:pt x="557" y="82"/>
                  <a:pt x="557" y="82"/>
                  <a:pt x="556" y="82"/>
                </a:cubicBezTo>
                <a:cubicBezTo>
                  <a:pt x="552" y="83"/>
                  <a:pt x="546" y="82"/>
                  <a:pt x="542" y="82"/>
                </a:cubicBezTo>
                <a:cubicBezTo>
                  <a:pt x="540" y="82"/>
                  <a:pt x="532" y="81"/>
                  <a:pt x="531" y="79"/>
                </a:cubicBezTo>
                <a:cubicBezTo>
                  <a:pt x="530" y="74"/>
                  <a:pt x="532" y="67"/>
                  <a:pt x="533" y="62"/>
                </a:cubicBezTo>
                <a:cubicBezTo>
                  <a:pt x="534" y="57"/>
                  <a:pt x="535" y="52"/>
                  <a:pt x="536" y="47"/>
                </a:cubicBezTo>
                <a:cubicBezTo>
                  <a:pt x="538" y="42"/>
                  <a:pt x="559" y="43"/>
                  <a:pt x="564" y="43"/>
                </a:cubicBezTo>
                <a:cubicBezTo>
                  <a:pt x="568" y="43"/>
                  <a:pt x="572" y="43"/>
                  <a:pt x="576" y="43"/>
                </a:cubicBezTo>
                <a:cubicBezTo>
                  <a:pt x="581" y="44"/>
                  <a:pt x="582" y="47"/>
                  <a:pt x="583" y="52"/>
                </a:cubicBezTo>
                <a:cubicBezTo>
                  <a:pt x="582" y="54"/>
                  <a:pt x="582" y="56"/>
                  <a:pt x="582" y="58"/>
                </a:cubicBezTo>
                <a:cubicBezTo>
                  <a:pt x="582" y="60"/>
                  <a:pt x="582" y="63"/>
                  <a:pt x="581" y="64"/>
                </a:cubicBezTo>
                <a:cubicBezTo>
                  <a:pt x="581" y="68"/>
                  <a:pt x="581" y="78"/>
                  <a:pt x="577" y="80"/>
                </a:cubicBezTo>
                <a:close/>
                <a:moveTo>
                  <a:pt x="635" y="62"/>
                </a:moveTo>
                <a:cubicBezTo>
                  <a:pt x="635" y="65"/>
                  <a:pt x="634" y="69"/>
                  <a:pt x="634" y="73"/>
                </a:cubicBezTo>
                <a:cubicBezTo>
                  <a:pt x="633" y="81"/>
                  <a:pt x="629" y="81"/>
                  <a:pt x="623" y="82"/>
                </a:cubicBezTo>
                <a:cubicBezTo>
                  <a:pt x="621" y="82"/>
                  <a:pt x="618" y="81"/>
                  <a:pt x="615" y="82"/>
                </a:cubicBezTo>
                <a:cubicBezTo>
                  <a:pt x="615" y="82"/>
                  <a:pt x="614" y="82"/>
                  <a:pt x="614" y="82"/>
                </a:cubicBezTo>
                <a:cubicBezTo>
                  <a:pt x="609" y="82"/>
                  <a:pt x="604" y="82"/>
                  <a:pt x="599" y="82"/>
                </a:cubicBezTo>
                <a:cubicBezTo>
                  <a:pt x="595" y="82"/>
                  <a:pt x="587" y="82"/>
                  <a:pt x="587" y="76"/>
                </a:cubicBezTo>
                <a:cubicBezTo>
                  <a:pt x="586" y="73"/>
                  <a:pt x="587" y="70"/>
                  <a:pt x="587" y="68"/>
                </a:cubicBezTo>
                <a:cubicBezTo>
                  <a:pt x="587" y="62"/>
                  <a:pt x="585" y="46"/>
                  <a:pt x="592" y="45"/>
                </a:cubicBezTo>
                <a:cubicBezTo>
                  <a:pt x="598" y="44"/>
                  <a:pt x="605" y="45"/>
                  <a:pt x="611" y="45"/>
                </a:cubicBezTo>
                <a:cubicBezTo>
                  <a:pt x="616" y="45"/>
                  <a:pt x="621" y="45"/>
                  <a:pt x="626" y="45"/>
                </a:cubicBezTo>
                <a:cubicBezTo>
                  <a:pt x="637" y="44"/>
                  <a:pt x="636" y="54"/>
                  <a:pt x="635" y="62"/>
                </a:cubicBezTo>
                <a:close/>
                <a:moveTo>
                  <a:pt x="689" y="67"/>
                </a:moveTo>
                <a:cubicBezTo>
                  <a:pt x="688" y="74"/>
                  <a:pt x="690" y="81"/>
                  <a:pt x="680" y="82"/>
                </a:cubicBezTo>
                <a:cubicBezTo>
                  <a:pt x="676" y="83"/>
                  <a:pt x="672" y="83"/>
                  <a:pt x="669" y="83"/>
                </a:cubicBezTo>
                <a:cubicBezTo>
                  <a:pt x="668" y="83"/>
                  <a:pt x="668" y="83"/>
                  <a:pt x="667" y="83"/>
                </a:cubicBezTo>
                <a:cubicBezTo>
                  <a:pt x="666" y="83"/>
                  <a:pt x="666" y="83"/>
                  <a:pt x="665" y="83"/>
                </a:cubicBezTo>
                <a:cubicBezTo>
                  <a:pt x="664" y="83"/>
                  <a:pt x="664" y="83"/>
                  <a:pt x="663" y="83"/>
                </a:cubicBezTo>
                <a:cubicBezTo>
                  <a:pt x="663" y="83"/>
                  <a:pt x="663" y="83"/>
                  <a:pt x="662" y="84"/>
                </a:cubicBezTo>
                <a:cubicBezTo>
                  <a:pt x="659" y="84"/>
                  <a:pt x="655" y="84"/>
                  <a:pt x="651" y="84"/>
                </a:cubicBezTo>
                <a:cubicBezTo>
                  <a:pt x="641" y="83"/>
                  <a:pt x="643" y="69"/>
                  <a:pt x="643" y="62"/>
                </a:cubicBezTo>
                <a:cubicBezTo>
                  <a:pt x="643" y="58"/>
                  <a:pt x="643" y="54"/>
                  <a:pt x="644" y="50"/>
                </a:cubicBezTo>
                <a:cubicBezTo>
                  <a:pt x="644" y="41"/>
                  <a:pt x="662" y="44"/>
                  <a:pt x="667" y="44"/>
                </a:cubicBezTo>
                <a:cubicBezTo>
                  <a:pt x="674" y="44"/>
                  <a:pt x="680" y="44"/>
                  <a:pt x="686" y="45"/>
                </a:cubicBezTo>
                <a:cubicBezTo>
                  <a:pt x="691" y="46"/>
                  <a:pt x="690" y="63"/>
                  <a:pt x="689" y="67"/>
                </a:cubicBezTo>
                <a:close/>
                <a:moveTo>
                  <a:pt x="737" y="82"/>
                </a:moveTo>
                <a:cubicBezTo>
                  <a:pt x="731" y="83"/>
                  <a:pt x="724" y="83"/>
                  <a:pt x="718" y="83"/>
                </a:cubicBezTo>
                <a:cubicBezTo>
                  <a:pt x="718" y="83"/>
                  <a:pt x="718" y="83"/>
                  <a:pt x="717" y="83"/>
                </a:cubicBezTo>
                <a:cubicBezTo>
                  <a:pt x="715" y="83"/>
                  <a:pt x="712" y="83"/>
                  <a:pt x="710" y="83"/>
                </a:cubicBezTo>
                <a:cubicBezTo>
                  <a:pt x="701" y="83"/>
                  <a:pt x="701" y="83"/>
                  <a:pt x="701" y="83"/>
                </a:cubicBezTo>
                <a:cubicBezTo>
                  <a:pt x="696" y="83"/>
                  <a:pt x="696" y="73"/>
                  <a:pt x="696" y="69"/>
                </a:cubicBezTo>
                <a:cubicBezTo>
                  <a:pt x="695" y="63"/>
                  <a:pt x="696" y="57"/>
                  <a:pt x="695" y="50"/>
                </a:cubicBezTo>
                <a:cubicBezTo>
                  <a:pt x="695" y="41"/>
                  <a:pt x="714" y="44"/>
                  <a:pt x="720" y="44"/>
                </a:cubicBezTo>
                <a:cubicBezTo>
                  <a:pt x="725" y="43"/>
                  <a:pt x="730" y="44"/>
                  <a:pt x="734" y="44"/>
                </a:cubicBezTo>
                <a:cubicBezTo>
                  <a:pt x="743" y="44"/>
                  <a:pt x="742" y="58"/>
                  <a:pt x="742" y="64"/>
                </a:cubicBezTo>
                <a:cubicBezTo>
                  <a:pt x="742" y="68"/>
                  <a:pt x="745" y="81"/>
                  <a:pt x="737" y="82"/>
                </a:cubicBezTo>
                <a:close/>
                <a:moveTo>
                  <a:pt x="744" y="46"/>
                </a:moveTo>
                <a:cubicBezTo>
                  <a:pt x="744" y="45"/>
                  <a:pt x="744" y="45"/>
                  <a:pt x="744" y="44"/>
                </a:cubicBezTo>
                <a:cubicBezTo>
                  <a:pt x="743" y="43"/>
                  <a:pt x="741" y="41"/>
                  <a:pt x="739" y="41"/>
                </a:cubicBezTo>
                <a:cubicBezTo>
                  <a:pt x="740" y="40"/>
                  <a:pt x="742" y="40"/>
                  <a:pt x="743" y="39"/>
                </a:cubicBezTo>
                <a:cubicBezTo>
                  <a:pt x="743" y="39"/>
                  <a:pt x="743" y="38"/>
                  <a:pt x="744" y="38"/>
                </a:cubicBezTo>
                <a:cubicBezTo>
                  <a:pt x="744" y="39"/>
                  <a:pt x="745" y="40"/>
                  <a:pt x="746" y="41"/>
                </a:cubicBezTo>
                <a:cubicBezTo>
                  <a:pt x="747" y="41"/>
                  <a:pt x="748" y="41"/>
                  <a:pt x="748" y="41"/>
                </a:cubicBezTo>
                <a:cubicBezTo>
                  <a:pt x="748" y="42"/>
                  <a:pt x="748" y="42"/>
                  <a:pt x="747" y="42"/>
                </a:cubicBezTo>
                <a:cubicBezTo>
                  <a:pt x="746" y="43"/>
                  <a:pt x="745" y="44"/>
                  <a:pt x="744" y="46"/>
                </a:cubicBezTo>
                <a:close/>
                <a:moveTo>
                  <a:pt x="785" y="83"/>
                </a:moveTo>
                <a:cubicBezTo>
                  <a:pt x="781" y="84"/>
                  <a:pt x="777" y="83"/>
                  <a:pt x="773" y="83"/>
                </a:cubicBezTo>
                <a:cubicBezTo>
                  <a:pt x="773" y="83"/>
                  <a:pt x="773" y="84"/>
                  <a:pt x="773" y="84"/>
                </a:cubicBezTo>
                <a:cubicBezTo>
                  <a:pt x="769" y="84"/>
                  <a:pt x="765" y="84"/>
                  <a:pt x="761" y="84"/>
                </a:cubicBezTo>
                <a:cubicBezTo>
                  <a:pt x="746" y="84"/>
                  <a:pt x="747" y="70"/>
                  <a:pt x="747" y="60"/>
                </a:cubicBezTo>
                <a:cubicBezTo>
                  <a:pt x="747" y="54"/>
                  <a:pt x="746" y="45"/>
                  <a:pt x="755" y="45"/>
                </a:cubicBezTo>
                <a:cubicBezTo>
                  <a:pt x="761" y="45"/>
                  <a:pt x="767" y="45"/>
                  <a:pt x="773" y="44"/>
                </a:cubicBezTo>
                <a:cubicBezTo>
                  <a:pt x="778" y="44"/>
                  <a:pt x="791" y="41"/>
                  <a:pt x="793" y="47"/>
                </a:cubicBezTo>
                <a:cubicBezTo>
                  <a:pt x="796" y="54"/>
                  <a:pt x="795" y="64"/>
                  <a:pt x="795" y="71"/>
                </a:cubicBezTo>
                <a:cubicBezTo>
                  <a:pt x="795" y="79"/>
                  <a:pt x="794" y="82"/>
                  <a:pt x="785" y="83"/>
                </a:cubicBezTo>
                <a:close/>
                <a:moveTo>
                  <a:pt x="851" y="70"/>
                </a:moveTo>
                <a:cubicBezTo>
                  <a:pt x="850" y="76"/>
                  <a:pt x="850" y="82"/>
                  <a:pt x="842" y="82"/>
                </a:cubicBezTo>
                <a:cubicBezTo>
                  <a:pt x="837" y="82"/>
                  <a:pt x="833" y="82"/>
                  <a:pt x="829" y="82"/>
                </a:cubicBezTo>
                <a:cubicBezTo>
                  <a:pt x="828" y="82"/>
                  <a:pt x="828" y="82"/>
                  <a:pt x="828" y="82"/>
                </a:cubicBezTo>
                <a:cubicBezTo>
                  <a:pt x="827" y="82"/>
                  <a:pt x="827" y="82"/>
                  <a:pt x="826" y="82"/>
                </a:cubicBezTo>
                <a:cubicBezTo>
                  <a:pt x="825" y="82"/>
                  <a:pt x="824" y="82"/>
                  <a:pt x="823" y="82"/>
                </a:cubicBezTo>
                <a:cubicBezTo>
                  <a:pt x="822" y="82"/>
                  <a:pt x="822" y="82"/>
                  <a:pt x="821" y="83"/>
                </a:cubicBezTo>
                <a:cubicBezTo>
                  <a:pt x="814" y="83"/>
                  <a:pt x="804" y="83"/>
                  <a:pt x="803" y="78"/>
                </a:cubicBezTo>
                <a:cubicBezTo>
                  <a:pt x="801" y="71"/>
                  <a:pt x="802" y="62"/>
                  <a:pt x="803" y="55"/>
                </a:cubicBezTo>
                <a:cubicBezTo>
                  <a:pt x="803" y="50"/>
                  <a:pt x="802" y="44"/>
                  <a:pt x="809" y="44"/>
                </a:cubicBezTo>
                <a:cubicBezTo>
                  <a:pt x="816" y="44"/>
                  <a:pt x="823" y="44"/>
                  <a:pt x="830" y="44"/>
                </a:cubicBezTo>
                <a:cubicBezTo>
                  <a:pt x="835" y="44"/>
                  <a:pt x="841" y="44"/>
                  <a:pt x="847" y="44"/>
                </a:cubicBezTo>
                <a:cubicBezTo>
                  <a:pt x="854" y="44"/>
                  <a:pt x="851" y="65"/>
                  <a:pt x="851" y="70"/>
                </a:cubicBezTo>
                <a:close/>
                <a:moveTo>
                  <a:pt x="903" y="67"/>
                </a:moveTo>
                <a:cubicBezTo>
                  <a:pt x="903" y="71"/>
                  <a:pt x="902" y="75"/>
                  <a:pt x="901" y="78"/>
                </a:cubicBezTo>
                <a:cubicBezTo>
                  <a:pt x="900" y="83"/>
                  <a:pt x="895" y="82"/>
                  <a:pt x="891" y="82"/>
                </a:cubicBezTo>
                <a:cubicBezTo>
                  <a:pt x="887" y="82"/>
                  <a:pt x="883" y="82"/>
                  <a:pt x="880" y="82"/>
                </a:cubicBezTo>
                <a:cubicBezTo>
                  <a:pt x="880" y="82"/>
                  <a:pt x="879" y="82"/>
                  <a:pt x="879" y="82"/>
                </a:cubicBezTo>
                <a:cubicBezTo>
                  <a:pt x="875" y="83"/>
                  <a:pt x="871" y="82"/>
                  <a:pt x="867" y="82"/>
                </a:cubicBezTo>
                <a:cubicBezTo>
                  <a:pt x="866" y="82"/>
                  <a:pt x="859" y="83"/>
                  <a:pt x="858" y="81"/>
                </a:cubicBezTo>
                <a:cubicBezTo>
                  <a:pt x="857" y="78"/>
                  <a:pt x="857" y="74"/>
                  <a:pt x="857" y="70"/>
                </a:cubicBezTo>
                <a:cubicBezTo>
                  <a:pt x="857" y="64"/>
                  <a:pt x="857" y="58"/>
                  <a:pt x="858" y="52"/>
                </a:cubicBezTo>
                <a:cubicBezTo>
                  <a:pt x="858" y="42"/>
                  <a:pt x="874" y="44"/>
                  <a:pt x="882" y="44"/>
                </a:cubicBezTo>
                <a:cubicBezTo>
                  <a:pt x="887" y="44"/>
                  <a:pt x="894" y="43"/>
                  <a:pt x="900" y="44"/>
                </a:cubicBezTo>
                <a:cubicBezTo>
                  <a:pt x="905" y="46"/>
                  <a:pt x="903" y="63"/>
                  <a:pt x="903" y="67"/>
                </a:cubicBezTo>
                <a:close/>
                <a:moveTo>
                  <a:pt x="945" y="83"/>
                </a:moveTo>
                <a:cubicBezTo>
                  <a:pt x="940" y="84"/>
                  <a:pt x="936" y="84"/>
                  <a:pt x="932" y="83"/>
                </a:cubicBezTo>
                <a:cubicBezTo>
                  <a:pt x="932" y="83"/>
                  <a:pt x="932" y="83"/>
                  <a:pt x="932" y="83"/>
                </a:cubicBezTo>
                <a:cubicBezTo>
                  <a:pt x="932" y="83"/>
                  <a:pt x="932" y="83"/>
                  <a:pt x="932" y="83"/>
                </a:cubicBezTo>
                <a:cubicBezTo>
                  <a:pt x="931" y="83"/>
                  <a:pt x="931" y="83"/>
                  <a:pt x="931" y="84"/>
                </a:cubicBezTo>
                <a:cubicBezTo>
                  <a:pt x="926" y="84"/>
                  <a:pt x="920" y="83"/>
                  <a:pt x="915" y="83"/>
                </a:cubicBezTo>
                <a:cubicBezTo>
                  <a:pt x="910" y="83"/>
                  <a:pt x="910" y="82"/>
                  <a:pt x="910" y="77"/>
                </a:cubicBezTo>
                <a:cubicBezTo>
                  <a:pt x="910" y="74"/>
                  <a:pt x="910" y="72"/>
                  <a:pt x="909" y="69"/>
                </a:cubicBezTo>
                <a:cubicBezTo>
                  <a:pt x="909" y="64"/>
                  <a:pt x="909" y="58"/>
                  <a:pt x="909" y="52"/>
                </a:cubicBezTo>
                <a:cubicBezTo>
                  <a:pt x="910" y="43"/>
                  <a:pt x="919" y="44"/>
                  <a:pt x="926" y="44"/>
                </a:cubicBezTo>
                <a:cubicBezTo>
                  <a:pt x="932" y="43"/>
                  <a:pt x="939" y="43"/>
                  <a:pt x="946" y="43"/>
                </a:cubicBezTo>
                <a:cubicBezTo>
                  <a:pt x="955" y="44"/>
                  <a:pt x="953" y="58"/>
                  <a:pt x="953" y="64"/>
                </a:cubicBezTo>
                <a:cubicBezTo>
                  <a:pt x="953" y="71"/>
                  <a:pt x="954" y="82"/>
                  <a:pt x="945" y="83"/>
                </a:cubicBezTo>
                <a:close/>
                <a:moveTo>
                  <a:pt x="1001" y="82"/>
                </a:moveTo>
                <a:cubicBezTo>
                  <a:pt x="996" y="83"/>
                  <a:pt x="992" y="83"/>
                  <a:pt x="987" y="83"/>
                </a:cubicBezTo>
                <a:cubicBezTo>
                  <a:pt x="987" y="83"/>
                  <a:pt x="987" y="83"/>
                  <a:pt x="986" y="83"/>
                </a:cubicBezTo>
                <a:cubicBezTo>
                  <a:pt x="982" y="84"/>
                  <a:pt x="977" y="84"/>
                  <a:pt x="972" y="83"/>
                </a:cubicBezTo>
                <a:cubicBezTo>
                  <a:pt x="966" y="83"/>
                  <a:pt x="963" y="85"/>
                  <a:pt x="960" y="77"/>
                </a:cubicBezTo>
                <a:cubicBezTo>
                  <a:pt x="959" y="72"/>
                  <a:pt x="960" y="67"/>
                  <a:pt x="960" y="62"/>
                </a:cubicBezTo>
                <a:cubicBezTo>
                  <a:pt x="959" y="53"/>
                  <a:pt x="960" y="47"/>
                  <a:pt x="970" y="45"/>
                </a:cubicBezTo>
                <a:cubicBezTo>
                  <a:pt x="978" y="44"/>
                  <a:pt x="986" y="44"/>
                  <a:pt x="994" y="44"/>
                </a:cubicBezTo>
                <a:cubicBezTo>
                  <a:pt x="998" y="44"/>
                  <a:pt x="1005" y="43"/>
                  <a:pt x="1006" y="47"/>
                </a:cubicBezTo>
                <a:cubicBezTo>
                  <a:pt x="1007" y="51"/>
                  <a:pt x="1007" y="55"/>
                  <a:pt x="1007" y="59"/>
                </a:cubicBezTo>
                <a:cubicBezTo>
                  <a:pt x="1007" y="66"/>
                  <a:pt x="1010" y="80"/>
                  <a:pt x="1001" y="82"/>
                </a:cubicBezTo>
                <a:close/>
                <a:moveTo>
                  <a:pt x="1063" y="64"/>
                </a:moveTo>
                <a:cubicBezTo>
                  <a:pt x="1063" y="72"/>
                  <a:pt x="1063" y="82"/>
                  <a:pt x="1053" y="83"/>
                </a:cubicBezTo>
                <a:cubicBezTo>
                  <a:pt x="1049" y="83"/>
                  <a:pt x="1045" y="83"/>
                  <a:pt x="1041" y="83"/>
                </a:cubicBezTo>
                <a:cubicBezTo>
                  <a:pt x="1041" y="83"/>
                  <a:pt x="1041" y="83"/>
                  <a:pt x="1041" y="83"/>
                </a:cubicBezTo>
                <a:cubicBezTo>
                  <a:pt x="1035" y="83"/>
                  <a:pt x="1030" y="84"/>
                  <a:pt x="1025" y="83"/>
                </a:cubicBezTo>
                <a:cubicBezTo>
                  <a:pt x="1015" y="83"/>
                  <a:pt x="1014" y="76"/>
                  <a:pt x="1014" y="67"/>
                </a:cubicBezTo>
                <a:cubicBezTo>
                  <a:pt x="1013" y="62"/>
                  <a:pt x="1011" y="45"/>
                  <a:pt x="1019" y="45"/>
                </a:cubicBezTo>
                <a:cubicBezTo>
                  <a:pt x="1027" y="44"/>
                  <a:pt x="1035" y="44"/>
                  <a:pt x="1043" y="43"/>
                </a:cubicBezTo>
                <a:cubicBezTo>
                  <a:pt x="1048" y="43"/>
                  <a:pt x="1061" y="40"/>
                  <a:pt x="1063" y="47"/>
                </a:cubicBezTo>
                <a:cubicBezTo>
                  <a:pt x="1064" y="52"/>
                  <a:pt x="1063" y="59"/>
                  <a:pt x="1063" y="64"/>
                </a:cubicBezTo>
                <a:close/>
                <a:moveTo>
                  <a:pt x="1112" y="76"/>
                </a:moveTo>
                <a:cubicBezTo>
                  <a:pt x="1111" y="84"/>
                  <a:pt x="1100" y="84"/>
                  <a:pt x="1093" y="84"/>
                </a:cubicBezTo>
                <a:cubicBezTo>
                  <a:pt x="1093" y="84"/>
                  <a:pt x="1093" y="84"/>
                  <a:pt x="1093" y="84"/>
                </a:cubicBezTo>
                <a:cubicBezTo>
                  <a:pt x="1089" y="84"/>
                  <a:pt x="1084" y="84"/>
                  <a:pt x="1080" y="84"/>
                </a:cubicBezTo>
                <a:cubicBezTo>
                  <a:pt x="1070" y="84"/>
                  <a:pt x="1070" y="78"/>
                  <a:pt x="1069" y="71"/>
                </a:cubicBezTo>
                <a:cubicBezTo>
                  <a:pt x="1068" y="64"/>
                  <a:pt x="1069" y="56"/>
                  <a:pt x="1069" y="49"/>
                </a:cubicBezTo>
                <a:cubicBezTo>
                  <a:pt x="1069" y="45"/>
                  <a:pt x="1082" y="46"/>
                  <a:pt x="1086" y="46"/>
                </a:cubicBezTo>
                <a:cubicBezTo>
                  <a:pt x="1091" y="45"/>
                  <a:pt x="1096" y="45"/>
                  <a:pt x="1101" y="46"/>
                </a:cubicBezTo>
                <a:cubicBezTo>
                  <a:pt x="1110" y="46"/>
                  <a:pt x="1114" y="47"/>
                  <a:pt x="1114" y="56"/>
                </a:cubicBezTo>
                <a:cubicBezTo>
                  <a:pt x="1115" y="63"/>
                  <a:pt x="1113" y="69"/>
                  <a:pt x="1112" y="76"/>
                </a:cubicBezTo>
                <a:close/>
                <a:moveTo>
                  <a:pt x="1168" y="68"/>
                </a:moveTo>
                <a:cubicBezTo>
                  <a:pt x="1168" y="76"/>
                  <a:pt x="1167" y="82"/>
                  <a:pt x="1158" y="82"/>
                </a:cubicBezTo>
                <a:cubicBezTo>
                  <a:pt x="1155" y="83"/>
                  <a:pt x="1152" y="83"/>
                  <a:pt x="1149" y="83"/>
                </a:cubicBezTo>
                <a:cubicBezTo>
                  <a:pt x="1149" y="83"/>
                  <a:pt x="1149" y="83"/>
                  <a:pt x="1149" y="83"/>
                </a:cubicBezTo>
                <a:cubicBezTo>
                  <a:pt x="1143" y="83"/>
                  <a:pt x="1138" y="83"/>
                  <a:pt x="1132" y="83"/>
                </a:cubicBezTo>
                <a:cubicBezTo>
                  <a:pt x="1121" y="82"/>
                  <a:pt x="1122" y="73"/>
                  <a:pt x="1121" y="65"/>
                </a:cubicBezTo>
                <a:cubicBezTo>
                  <a:pt x="1120" y="59"/>
                  <a:pt x="1120" y="54"/>
                  <a:pt x="1121" y="48"/>
                </a:cubicBezTo>
                <a:cubicBezTo>
                  <a:pt x="1121" y="44"/>
                  <a:pt x="1139" y="45"/>
                  <a:pt x="1142" y="45"/>
                </a:cubicBezTo>
                <a:cubicBezTo>
                  <a:pt x="1150" y="45"/>
                  <a:pt x="1158" y="44"/>
                  <a:pt x="1165" y="45"/>
                </a:cubicBezTo>
                <a:cubicBezTo>
                  <a:pt x="1171" y="46"/>
                  <a:pt x="1168" y="65"/>
                  <a:pt x="1168" y="68"/>
                </a:cubicBezTo>
                <a:close/>
                <a:moveTo>
                  <a:pt x="1224" y="67"/>
                </a:moveTo>
                <a:cubicBezTo>
                  <a:pt x="1224" y="69"/>
                  <a:pt x="1224" y="71"/>
                  <a:pt x="1224" y="74"/>
                </a:cubicBezTo>
                <a:cubicBezTo>
                  <a:pt x="1223" y="83"/>
                  <a:pt x="1216" y="83"/>
                  <a:pt x="1210" y="83"/>
                </a:cubicBezTo>
                <a:cubicBezTo>
                  <a:pt x="1207" y="83"/>
                  <a:pt x="1205" y="83"/>
                  <a:pt x="1203" y="84"/>
                </a:cubicBezTo>
                <a:cubicBezTo>
                  <a:pt x="1202" y="84"/>
                  <a:pt x="1202" y="83"/>
                  <a:pt x="1202" y="83"/>
                </a:cubicBezTo>
                <a:cubicBezTo>
                  <a:pt x="1198" y="83"/>
                  <a:pt x="1193" y="83"/>
                  <a:pt x="1189" y="83"/>
                </a:cubicBezTo>
                <a:cubicBezTo>
                  <a:pt x="1177" y="83"/>
                  <a:pt x="1175" y="74"/>
                  <a:pt x="1174" y="63"/>
                </a:cubicBezTo>
                <a:cubicBezTo>
                  <a:pt x="1174" y="60"/>
                  <a:pt x="1174" y="58"/>
                  <a:pt x="1174" y="55"/>
                </a:cubicBezTo>
                <a:cubicBezTo>
                  <a:pt x="1174" y="49"/>
                  <a:pt x="1175" y="47"/>
                  <a:pt x="1182" y="47"/>
                </a:cubicBezTo>
                <a:cubicBezTo>
                  <a:pt x="1188" y="46"/>
                  <a:pt x="1195" y="46"/>
                  <a:pt x="1202" y="46"/>
                </a:cubicBezTo>
                <a:cubicBezTo>
                  <a:pt x="1207" y="46"/>
                  <a:pt x="1212" y="46"/>
                  <a:pt x="1217" y="45"/>
                </a:cubicBezTo>
                <a:cubicBezTo>
                  <a:pt x="1226" y="45"/>
                  <a:pt x="1224" y="61"/>
                  <a:pt x="1224" y="67"/>
                </a:cubicBezTo>
                <a:close/>
                <a:moveTo>
                  <a:pt x="1225" y="37"/>
                </a:moveTo>
                <a:cubicBezTo>
                  <a:pt x="1226" y="39"/>
                  <a:pt x="1227" y="41"/>
                  <a:pt x="1228" y="42"/>
                </a:cubicBezTo>
                <a:cubicBezTo>
                  <a:pt x="1229" y="42"/>
                  <a:pt x="1229" y="42"/>
                  <a:pt x="1229" y="42"/>
                </a:cubicBezTo>
                <a:cubicBezTo>
                  <a:pt x="1228" y="42"/>
                  <a:pt x="1228" y="42"/>
                  <a:pt x="1228" y="43"/>
                </a:cubicBezTo>
                <a:cubicBezTo>
                  <a:pt x="1227" y="44"/>
                  <a:pt x="1226" y="45"/>
                  <a:pt x="1226" y="46"/>
                </a:cubicBezTo>
                <a:cubicBezTo>
                  <a:pt x="1225" y="45"/>
                  <a:pt x="1225" y="44"/>
                  <a:pt x="1224" y="44"/>
                </a:cubicBezTo>
                <a:cubicBezTo>
                  <a:pt x="1223" y="43"/>
                  <a:pt x="1222" y="42"/>
                  <a:pt x="1221" y="42"/>
                </a:cubicBezTo>
                <a:cubicBezTo>
                  <a:pt x="1223" y="41"/>
                  <a:pt x="1224" y="39"/>
                  <a:pt x="1225" y="37"/>
                </a:cubicBezTo>
                <a:close/>
                <a:moveTo>
                  <a:pt x="1281" y="69"/>
                </a:moveTo>
                <a:cubicBezTo>
                  <a:pt x="1281" y="72"/>
                  <a:pt x="1282" y="81"/>
                  <a:pt x="1277" y="82"/>
                </a:cubicBezTo>
                <a:cubicBezTo>
                  <a:pt x="1274" y="82"/>
                  <a:pt x="1270" y="83"/>
                  <a:pt x="1267" y="83"/>
                </a:cubicBezTo>
                <a:cubicBezTo>
                  <a:pt x="1264" y="83"/>
                  <a:pt x="1261" y="83"/>
                  <a:pt x="1257" y="83"/>
                </a:cubicBezTo>
                <a:cubicBezTo>
                  <a:pt x="1257" y="83"/>
                  <a:pt x="1257" y="83"/>
                  <a:pt x="1257" y="83"/>
                </a:cubicBezTo>
                <a:cubicBezTo>
                  <a:pt x="1249" y="83"/>
                  <a:pt x="1242" y="83"/>
                  <a:pt x="1235" y="81"/>
                </a:cubicBezTo>
                <a:cubicBezTo>
                  <a:pt x="1228" y="80"/>
                  <a:pt x="1229" y="66"/>
                  <a:pt x="1229" y="60"/>
                </a:cubicBezTo>
                <a:cubicBezTo>
                  <a:pt x="1229" y="56"/>
                  <a:pt x="1229" y="51"/>
                  <a:pt x="1230" y="47"/>
                </a:cubicBezTo>
                <a:cubicBezTo>
                  <a:pt x="1230" y="44"/>
                  <a:pt x="1254" y="45"/>
                  <a:pt x="1257" y="45"/>
                </a:cubicBezTo>
                <a:cubicBezTo>
                  <a:pt x="1263" y="44"/>
                  <a:pt x="1269" y="45"/>
                  <a:pt x="1275" y="45"/>
                </a:cubicBezTo>
                <a:cubicBezTo>
                  <a:pt x="1283" y="46"/>
                  <a:pt x="1281" y="64"/>
                  <a:pt x="1281" y="69"/>
                </a:cubicBezTo>
                <a:close/>
                <a:moveTo>
                  <a:pt x="1334" y="84"/>
                </a:moveTo>
                <a:cubicBezTo>
                  <a:pt x="1329" y="84"/>
                  <a:pt x="1323" y="85"/>
                  <a:pt x="1318" y="85"/>
                </a:cubicBezTo>
                <a:cubicBezTo>
                  <a:pt x="1318" y="85"/>
                  <a:pt x="1318" y="85"/>
                  <a:pt x="1318" y="85"/>
                </a:cubicBezTo>
                <a:cubicBezTo>
                  <a:pt x="1318" y="85"/>
                  <a:pt x="1318" y="85"/>
                  <a:pt x="1318" y="85"/>
                </a:cubicBezTo>
                <a:cubicBezTo>
                  <a:pt x="1318" y="85"/>
                  <a:pt x="1318" y="85"/>
                  <a:pt x="1318" y="85"/>
                </a:cubicBezTo>
                <a:cubicBezTo>
                  <a:pt x="1313" y="85"/>
                  <a:pt x="1308" y="85"/>
                  <a:pt x="1303" y="84"/>
                </a:cubicBezTo>
                <a:cubicBezTo>
                  <a:pt x="1301" y="84"/>
                  <a:pt x="1299" y="84"/>
                  <a:pt x="1297" y="84"/>
                </a:cubicBezTo>
                <a:cubicBezTo>
                  <a:pt x="1286" y="83"/>
                  <a:pt x="1287" y="74"/>
                  <a:pt x="1287" y="66"/>
                </a:cubicBezTo>
                <a:cubicBezTo>
                  <a:pt x="1287" y="62"/>
                  <a:pt x="1284" y="48"/>
                  <a:pt x="1290" y="46"/>
                </a:cubicBezTo>
                <a:cubicBezTo>
                  <a:pt x="1298" y="44"/>
                  <a:pt x="1309" y="45"/>
                  <a:pt x="1318" y="44"/>
                </a:cubicBezTo>
                <a:cubicBezTo>
                  <a:pt x="1324" y="44"/>
                  <a:pt x="1334" y="42"/>
                  <a:pt x="1339" y="48"/>
                </a:cubicBezTo>
                <a:cubicBezTo>
                  <a:pt x="1340" y="49"/>
                  <a:pt x="1341" y="52"/>
                  <a:pt x="1341" y="54"/>
                </a:cubicBezTo>
                <a:cubicBezTo>
                  <a:pt x="1342" y="56"/>
                  <a:pt x="1342" y="58"/>
                  <a:pt x="1343" y="60"/>
                </a:cubicBezTo>
                <a:cubicBezTo>
                  <a:pt x="1343" y="64"/>
                  <a:pt x="1344" y="69"/>
                  <a:pt x="1344" y="72"/>
                </a:cubicBezTo>
                <a:cubicBezTo>
                  <a:pt x="1344" y="80"/>
                  <a:pt x="1343" y="84"/>
                  <a:pt x="1334" y="84"/>
                </a:cubicBezTo>
                <a:close/>
                <a:moveTo>
                  <a:pt x="1339" y="37"/>
                </a:moveTo>
                <a:cubicBezTo>
                  <a:pt x="1340" y="39"/>
                  <a:pt x="1342" y="41"/>
                  <a:pt x="1345" y="42"/>
                </a:cubicBezTo>
                <a:cubicBezTo>
                  <a:pt x="1343" y="43"/>
                  <a:pt x="1342" y="44"/>
                  <a:pt x="1342" y="45"/>
                </a:cubicBezTo>
                <a:cubicBezTo>
                  <a:pt x="1341" y="45"/>
                  <a:pt x="1341" y="44"/>
                  <a:pt x="1341" y="44"/>
                </a:cubicBezTo>
                <a:cubicBezTo>
                  <a:pt x="1340" y="42"/>
                  <a:pt x="1338" y="41"/>
                  <a:pt x="1336" y="41"/>
                </a:cubicBezTo>
                <a:cubicBezTo>
                  <a:pt x="1338" y="40"/>
                  <a:pt x="1339" y="39"/>
                  <a:pt x="1339" y="37"/>
                </a:cubicBezTo>
                <a:close/>
                <a:moveTo>
                  <a:pt x="1397" y="38"/>
                </a:moveTo>
                <a:cubicBezTo>
                  <a:pt x="1398" y="40"/>
                  <a:pt x="1399" y="41"/>
                  <a:pt x="1400" y="41"/>
                </a:cubicBezTo>
                <a:cubicBezTo>
                  <a:pt x="1401" y="42"/>
                  <a:pt x="1402" y="42"/>
                  <a:pt x="1403" y="42"/>
                </a:cubicBezTo>
                <a:cubicBezTo>
                  <a:pt x="1403" y="43"/>
                  <a:pt x="1402" y="43"/>
                  <a:pt x="1401" y="44"/>
                </a:cubicBezTo>
                <a:cubicBezTo>
                  <a:pt x="1401" y="44"/>
                  <a:pt x="1401" y="45"/>
                  <a:pt x="1400" y="45"/>
                </a:cubicBezTo>
                <a:cubicBezTo>
                  <a:pt x="1399" y="43"/>
                  <a:pt x="1397" y="42"/>
                  <a:pt x="1395" y="41"/>
                </a:cubicBezTo>
                <a:cubicBezTo>
                  <a:pt x="1396" y="41"/>
                  <a:pt x="1397" y="40"/>
                  <a:pt x="1397" y="38"/>
                </a:cubicBezTo>
                <a:close/>
                <a:moveTo>
                  <a:pt x="1464" y="44"/>
                </a:moveTo>
                <a:cubicBezTo>
                  <a:pt x="1463" y="43"/>
                  <a:pt x="1462" y="42"/>
                  <a:pt x="1460" y="41"/>
                </a:cubicBezTo>
                <a:cubicBezTo>
                  <a:pt x="1459" y="40"/>
                  <a:pt x="1458" y="40"/>
                  <a:pt x="1457" y="40"/>
                </a:cubicBezTo>
                <a:cubicBezTo>
                  <a:pt x="1458" y="39"/>
                  <a:pt x="1458" y="37"/>
                  <a:pt x="1458" y="35"/>
                </a:cubicBezTo>
                <a:cubicBezTo>
                  <a:pt x="1459" y="37"/>
                  <a:pt x="1461" y="39"/>
                  <a:pt x="1463" y="40"/>
                </a:cubicBezTo>
                <a:cubicBezTo>
                  <a:pt x="1464" y="41"/>
                  <a:pt x="1465" y="41"/>
                  <a:pt x="1467" y="42"/>
                </a:cubicBezTo>
                <a:cubicBezTo>
                  <a:pt x="1466" y="42"/>
                  <a:pt x="1466" y="43"/>
                  <a:pt x="1465" y="43"/>
                </a:cubicBezTo>
                <a:cubicBezTo>
                  <a:pt x="1465" y="43"/>
                  <a:pt x="1465" y="44"/>
                  <a:pt x="1464" y="44"/>
                </a:cubicBezTo>
                <a:close/>
                <a:moveTo>
                  <a:pt x="1386" y="84"/>
                </a:moveTo>
                <a:cubicBezTo>
                  <a:pt x="1385" y="84"/>
                  <a:pt x="1385" y="84"/>
                  <a:pt x="1385" y="84"/>
                </a:cubicBezTo>
                <a:cubicBezTo>
                  <a:pt x="1385" y="84"/>
                  <a:pt x="1385" y="84"/>
                  <a:pt x="1385" y="84"/>
                </a:cubicBezTo>
                <a:cubicBezTo>
                  <a:pt x="1376" y="85"/>
                  <a:pt x="1356" y="88"/>
                  <a:pt x="1352" y="77"/>
                </a:cubicBezTo>
                <a:cubicBezTo>
                  <a:pt x="1350" y="70"/>
                  <a:pt x="1348" y="63"/>
                  <a:pt x="1347" y="56"/>
                </a:cubicBezTo>
                <a:cubicBezTo>
                  <a:pt x="1346" y="53"/>
                  <a:pt x="1346" y="50"/>
                  <a:pt x="1345" y="47"/>
                </a:cubicBezTo>
                <a:cubicBezTo>
                  <a:pt x="1345" y="45"/>
                  <a:pt x="1357" y="45"/>
                  <a:pt x="1359" y="45"/>
                </a:cubicBezTo>
                <a:cubicBezTo>
                  <a:pt x="1366" y="45"/>
                  <a:pt x="1373" y="45"/>
                  <a:pt x="1380" y="45"/>
                </a:cubicBezTo>
                <a:cubicBezTo>
                  <a:pt x="1389" y="45"/>
                  <a:pt x="1395" y="43"/>
                  <a:pt x="1399" y="52"/>
                </a:cubicBezTo>
                <a:cubicBezTo>
                  <a:pt x="1402" y="60"/>
                  <a:pt x="1404" y="67"/>
                  <a:pt x="1406" y="74"/>
                </a:cubicBezTo>
                <a:cubicBezTo>
                  <a:pt x="1409" y="87"/>
                  <a:pt x="1393" y="83"/>
                  <a:pt x="1386" y="84"/>
                </a:cubicBezTo>
                <a:close/>
                <a:moveTo>
                  <a:pt x="1464" y="83"/>
                </a:moveTo>
                <a:cubicBezTo>
                  <a:pt x="1459" y="83"/>
                  <a:pt x="1455" y="83"/>
                  <a:pt x="1450" y="84"/>
                </a:cubicBezTo>
                <a:cubicBezTo>
                  <a:pt x="1444" y="85"/>
                  <a:pt x="1438" y="85"/>
                  <a:pt x="1431" y="84"/>
                </a:cubicBezTo>
                <a:cubicBezTo>
                  <a:pt x="1428" y="84"/>
                  <a:pt x="1425" y="84"/>
                  <a:pt x="1422" y="84"/>
                </a:cubicBezTo>
                <a:cubicBezTo>
                  <a:pt x="1416" y="83"/>
                  <a:pt x="1414" y="80"/>
                  <a:pt x="1412" y="74"/>
                </a:cubicBezTo>
                <a:cubicBezTo>
                  <a:pt x="1410" y="66"/>
                  <a:pt x="1404" y="56"/>
                  <a:pt x="1404" y="48"/>
                </a:cubicBezTo>
                <a:cubicBezTo>
                  <a:pt x="1405" y="43"/>
                  <a:pt x="1431" y="44"/>
                  <a:pt x="1435" y="45"/>
                </a:cubicBezTo>
                <a:cubicBezTo>
                  <a:pt x="1442" y="45"/>
                  <a:pt x="1448" y="45"/>
                  <a:pt x="1455" y="45"/>
                </a:cubicBezTo>
                <a:cubicBezTo>
                  <a:pt x="1462" y="45"/>
                  <a:pt x="1465" y="55"/>
                  <a:pt x="1468" y="61"/>
                </a:cubicBezTo>
                <a:cubicBezTo>
                  <a:pt x="1470" y="65"/>
                  <a:pt x="1471" y="69"/>
                  <a:pt x="1472" y="73"/>
                </a:cubicBezTo>
                <a:cubicBezTo>
                  <a:pt x="1474" y="81"/>
                  <a:pt x="1472" y="83"/>
                  <a:pt x="1464" y="83"/>
                </a:cubicBezTo>
                <a:close/>
                <a:moveTo>
                  <a:pt x="1510" y="83"/>
                </a:moveTo>
                <a:cubicBezTo>
                  <a:pt x="1510" y="83"/>
                  <a:pt x="1510" y="83"/>
                  <a:pt x="1510" y="83"/>
                </a:cubicBezTo>
                <a:cubicBezTo>
                  <a:pt x="1509" y="83"/>
                  <a:pt x="1509" y="83"/>
                  <a:pt x="1509" y="83"/>
                </a:cubicBezTo>
                <a:cubicBezTo>
                  <a:pt x="1509" y="83"/>
                  <a:pt x="1509" y="83"/>
                  <a:pt x="1509" y="83"/>
                </a:cubicBezTo>
                <a:cubicBezTo>
                  <a:pt x="1503" y="84"/>
                  <a:pt x="1498" y="83"/>
                  <a:pt x="1492" y="83"/>
                </a:cubicBezTo>
                <a:cubicBezTo>
                  <a:pt x="1484" y="83"/>
                  <a:pt x="1482" y="79"/>
                  <a:pt x="1478" y="72"/>
                </a:cubicBezTo>
                <a:cubicBezTo>
                  <a:pt x="1476" y="68"/>
                  <a:pt x="1474" y="65"/>
                  <a:pt x="1473" y="61"/>
                </a:cubicBezTo>
                <a:cubicBezTo>
                  <a:pt x="1472" y="59"/>
                  <a:pt x="1471" y="57"/>
                  <a:pt x="1471" y="56"/>
                </a:cubicBezTo>
                <a:cubicBezTo>
                  <a:pt x="1470" y="53"/>
                  <a:pt x="1469" y="51"/>
                  <a:pt x="1469" y="49"/>
                </a:cubicBezTo>
                <a:cubicBezTo>
                  <a:pt x="1467" y="42"/>
                  <a:pt x="1482" y="43"/>
                  <a:pt x="1486" y="43"/>
                </a:cubicBezTo>
                <a:cubicBezTo>
                  <a:pt x="1490" y="42"/>
                  <a:pt x="1493" y="42"/>
                  <a:pt x="1497" y="42"/>
                </a:cubicBezTo>
                <a:cubicBezTo>
                  <a:pt x="1499" y="42"/>
                  <a:pt x="1501" y="42"/>
                  <a:pt x="1503" y="42"/>
                </a:cubicBezTo>
                <a:cubicBezTo>
                  <a:pt x="1505" y="42"/>
                  <a:pt x="1507" y="42"/>
                  <a:pt x="1509" y="42"/>
                </a:cubicBezTo>
                <a:cubicBezTo>
                  <a:pt x="1513" y="43"/>
                  <a:pt x="1519" y="59"/>
                  <a:pt x="1520" y="62"/>
                </a:cubicBezTo>
                <a:cubicBezTo>
                  <a:pt x="1523" y="67"/>
                  <a:pt x="1525" y="74"/>
                  <a:pt x="1525" y="80"/>
                </a:cubicBezTo>
                <a:cubicBezTo>
                  <a:pt x="1525" y="84"/>
                  <a:pt x="1512" y="83"/>
                  <a:pt x="1510" y="83"/>
                </a:cubicBezTo>
                <a:close/>
                <a:moveTo>
                  <a:pt x="1511" y="38"/>
                </a:moveTo>
                <a:cubicBezTo>
                  <a:pt x="1511" y="38"/>
                  <a:pt x="1512" y="38"/>
                  <a:pt x="1512" y="39"/>
                </a:cubicBezTo>
                <a:cubicBezTo>
                  <a:pt x="1512" y="38"/>
                  <a:pt x="1511" y="38"/>
                  <a:pt x="1511" y="38"/>
                </a:cubicBezTo>
                <a:cubicBezTo>
                  <a:pt x="1511" y="38"/>
                  <a:pt x="1511" y="38"/>
                  <a:pt x="1511" y="38"/>
                </a:cubicBezTo>
                <a:cubicBezTo>
                  <a:pt x="1511" y="38"/>
                  <a:pt x="1511" y="38"/>
                  <a:pt x="1511" y="38"/>
                </a:cubicBezTo>
                <a:close/>
                <a:moveTo>
                  <a:pt x="1570" y="35"/>
                </a:moveTo>
                <a:cubicBezTo>
                  <a:pt x="1572" y="38"/>
                  <a:pt x="1575" y="41"/>
                  <a:pt x="1577" y="41"/>
                </a:cubicBezTo>
                <a:cubicBezTo>
                  <a:pt x="1578" y="41"/>
                  <a:pt x="1578" y="41"/>
                  <a:pt x="1579" y="41"/>
                </a:cubicBezTo>
                <a:cubicBezTo>
                  <a:pt x="1577" y="42"/>
                  <a:pt x="1576" y="43"/>
                  <a:pt x="1576" y="45"/>
                </a:cubicBezTo>
                <a:cubicBezTo>
                  <a:pt x="1576" y="45"/>
                  <a:pt x="1576" y="45"/>
                  <a:pt x="1576" y="46"/>
                </a:cubicBezTo>
                <a:cubicBezTo>
                  <a:pt x="1574" y="44"/>
                  <a:pt x="1573" y="42"/>
                  <a:pt x="1571" y="40"/>
                </a:cubicBezTo>
                <a:cubicBezTo>
                  <a:pt x="1570" y="40"/>
                  <a:pt x="1569" y="39"/>
                  <a:pt x="1568" y="39"/>
                </a:cubicBezTo>
                <a:cubicBezTo>
                  <a:pt x="1569" y="39"/>
                  <a:pt x="1569" y="38"/>
                  <a:pt x="1570" y="38"/>
                </a:cubicBezTo>
                <a:cubicBezTo>
                  <a:pt x="1570" y="37"/>
                  <a:pt x="1570" y="36"/>
                  <a:pt x="1570" y="35"/>
                </a:cubicBezTo>
                <a:close/>
                <a:moveTo>
                  <a:pt x="1516" y="43"/>
                </a:moveTo>
                <a:cubicBezTo>
                  <a:pt x="1515" y="42"/>
                  <a:pt x="1515" y="42"/>
                  <a:pt x="1514" y="41"/>
                </a:cubicBezTo>
                <a:cubicBezTo>
                  <a:pt x="1514" y="40"/>
                  <a:pt x="1514" y="40"/>
                  <a:pt x="1513" y="40"/>
                </a:cubicBezTo>
                <a:cubicBezTo>
                  <a:pt x="1514" y="40"/>
                  <a:pt x="1515" y="41"/>
                  <a:pt x="1516" y="41"/>
                </a:cubicBezTo>
                <a:cubicBezTo>
                  <a:pt x="1516" y="41"/>
                  <a:pt x="1517" y="41"/>
                  <a:pt x="1518" y="42"/>
                </a:cubicBezTo>
                <a:cubicBezTo>
                  <a:pt x="1517" y="42"/>
                  <a:pt x="1517" y="42"/>
                  <a:pt x="1516" y="42"/>
                </a:cubicBezTo>
                <a:cubicBezTo>
                  <a:pt x="1516" y="42"/>
                  <a:pt x="1516" y="43"/>
                  <a:pt x="1516" y="43"/>
                </a:cubicBezTo>
                <a:close/>
                <a:moveTo>
                  <a:pt x="1579" y="84"/>
                </a:moveTo>
                <a:cubicBezTo>
                  <a:pt x="1575" y="84"/>
                  <a:pt x="1571" y="84"/>
                  <a:pt x="1566" y="84"/>
                </a:cubicBezTo>
                <a:cubicBezTo>
                  <a:pt x="1566" y="84"/>
                  <a:pt x="1566" y="84"/>
                  <a:pt x="1566" y="84"/>
                </a:cubicBezTo>
                <a:cubicBezTo>
                  <a:pt x="1559" y="84"/>
                  <a:pt x="1552" y="83"/>
                  <a:pt x="1545" y="83"/>
                </a:cubicBezTo>
                <a:cubicBezTo>
                  <a:pt x="1537" y="83"/>
                  <a:pt x="1533" y="78"/>
                  <a:pt x="1530" y="71"/>
                </a:cubicBezTo>
                <a:cubicBezTo>
                  <a:pt x="1527" y="64"/>
                  <a:pt x="1523" y="57"/>
                  <a:pt x="1521" y="50"/>
                </a:cubicBezTo>
                <a:cubicBezTo>
                  <a:pt x="1519" y="45"/>
                  <a:pt x="1522" y="45"/>
                  <a:pt x="1528" y="44"/>
                </a:cubicBezTo>
                <a:cubicBezTo>
                  <a:pt x="1531" y="44"/>
                  <a:pt x="1535" y="44"/>
                  <a:pt x="1539" y="44"/>
                </a:cubicBezTo>
                <a:cubicBezTo>
                  <a:pt x="1547" y="44"/>
                  <a:pt x="1555" y="43"/>
                  <a:pt x="1564" y="43"/>
                </a:cubicBezTo>
                <a:cubicBezTo>
                  <a:pt x="1572" y="43"/>
                  <a:pt x="1577" y="56"/>
                  <a:pt x="1581" y="62"/>
                </a:cubicBezTo>
                <a:cubicBezTo>
                  <a:pt x="1583" y="66"/>
                  <a:pt x="1585" y="70"/>
                  <a:pt x="1586" y="74"/>
                </a:cubicBezTo>
                <a:cubicBezTo>
                  <a:pt x="1589" y="82"/>
                  <a:pt x="1588" y="84"/>
                  <a:pt x="1579" y="84"/>
                </a:cubicBezTo>
                <a:close/>
                <a:moveTo>
                  <a:pt x="1628" y="83"/>
                </a:moveTo>
                <a:cubicBezTo>
                  <a:pt x="1628" y="83"/>
                  <a:pt x="1613" y="84"/>
                  <a:pt x="1606" y="83"/>
                </a:cubicBezTo>
                <a:cubicBezTo>
                  <a:pt x="1597" y="83"/>
                  <a:pt x="1593" y="73"/>
                  <a:pt x="1590" y="67"/>
                </a:cubicBezTo>
                <a:cubicBezTo>
                  <a:pt x="1587" y="62"/>
                  <a:pt x="1585" y="57"/>
                  <a:pt x="1583" y="53"/>
                </a:cubicBezTo>
                <a:cubicBezTo>
                  <a:pt x="1577" y="42"/>
                  <a:pt x="1593" y="44"/>
                  <a:pt x="1599" y="44"/>
                </a:cubicBezTo>
                <a:cubicBezTo>
                  <a:pt x="1603" y="44"/>
                  <a:pt x="1614" y="43"/>
                  <a:pt x="1617" y="45"/>
                </a:cubicBezTo>
                <a:cubicBezTo>
                  <a:pt x="1621" y="49"/>
                  <a:pt x="1625" y="56"/>
                  <a:pt x="1629" y="62"/>
                </a:cubicBezTo>
                <a:cubicBezTo>
                  <a:pt x="1632" y="67"/>
                  <a:pt x="1636" y="73"/>
                  <a:pt x="1640" y="79"/>
                </a:cubicBezTo>
                <a:cubicBezTo>
                  <a:pt x="1643" y="84"/>
                  <a:pt x="1634" y="84"/>
                  <a:pt x="1628" y="83"/>
                </a:cubicBezTo>
                <a:close/>
                <a:moveTo>
                  <a:pt x="1683" y="82"/>
                </a:moveTo>
                <a:cubicBezTo>
                  <a:pt x="1682" y="82"/>
                  <a:pt x="1682" y="82"/>
                  <a:pt x="1682" y="82"/>
                </a:cubicBezTo>
                <a:cubicBezTo>
                  <a:pt x="1667" y="82"/>
                  <a:pt x="1653" y="87"/>
                  <a:pt x="1643" y="72"/>
                </a:cubicBezTo>
                <a:cubicBezTo>
                  <a:pt x="1638" y="65"/>
                  <a:pt x="1634" y="58"/>
                  <a:pt x="1629" y="52"/>
                </a:cubicBezTo>
                <a:cubicBezTo>
                  <a:pt x="1627" y="49"/>
                  <a:pt x="1622" y="43"/>
                  <a:pt x="1630" y="43"/>
                </a:cubicBezTo>
                <a:cubicBezTo>
                  <a:pt x="1636" y="43"/>
                  <a:pt x="1641" y="42"/>
                  <a:pt x="1647" y="43"/>
                </a:cubicBezTo>
                <a:cubicBezTo>
                  <a:pt x="1653" y="43"/>
                  <a:pt x="1658" y="43"/>
                  <a:pt x="1664" y="43"/>
                </a:cubicBezTo>
                <a:cubicBezTo>
                  <a:pt x="1667" y="43"/>
                  <a:pt x="1670" y="43"/>
                  <a:pt x="1673" y="43"/>
                </a:cubicBezTo>
                <a:cubicBezTo>
                  <a:pt x="1679" y="44"/>
                  <a:pt x="1683" y="51"/>
                  <a:pt x="1687" y="56"/>
                </a:cubicBezTo>
                <a:cubicBezTo>
                  <a:pt x="1691" y="62"/>
                  <a:pt x="1695" y="68"/>
                  <a:pt x="1698" y="75"/>
                </a:cubicBezTo>
                <a:cubicBezTo>
                  <a:pt x="1703" y="85"/>
                  <a:pt x="1689" y="82"/>
                  <a:pt x="1683" y="82"/>
                </a:cubicBezTo>
                <a:close/>
                <a:moveTo>
                  <a:pt x="1725" y="37"/>
                </a:moveTo>
                <a:cubicBezTo>
                  <a:pt x="1725" y="37"/>
                  <a:pt x="1726" y="38"/>
                  <a:pt x="1727" y="39"/>
                </a:cubicBezTo>
                <a:cubicBezTo>
                  <a:pt x="1730" y="41"/>
                  <a:pt x="1733" y="42"/>
                  <a:pt x="1736" y="42"/>
                </a:cubicBezTo>
                <a:cubicBezTo>
                  <a:pt x="1736" y="42"/>
                  <a:pt x="1735" y="43"/>
                  <a:pt x="1735" y="43"/>
                </a:cubicBezTo>
                <a:cubicBezTo>
                  <a:pt x="1733" y="44"/>
                  <a:pt x="1733" y="45"/>
                  <a:pt x="1733" y="47"/>
                </a:cubicBezTo>
                <a:cubicBezTo>
                  <a:pt x="1733" y="46"/>
                  <a:pt x="1733" y="46"/>
                  <a:pt x="1732" y="45"/>
                </a:cubicBezTo>
                <a:cubicBezTo>
                  <a:pt x="1729" y="43"/>
                  <a:pt x="1726" y="41"/>
                  <a:pt x="1723" y="40"/>
                </a:cubicBezTo>
                <a:cubicBezTo>
                  <a:pt x="1724" y="39"/>
                  <a:pt x="1724" y="38"/>
                  <a:pt x="1725" y="37"/>
                </a:cubicBezTo>
                <a:close/>
                <a:moveTo>
                  <a:pt x="1685" y="43"/>
                </a:moveTo>
                <a:cubicBezTo>
                  <a:pt x="1685" y="43"/>
                  <a:pt x="1684" y="44"/>
                  <a:pt x="1684" y="45"/>
                </a:cubicBezTo>
                <a:cubicBezTo>
                  <a:pt x="1682" y="42"/>
                  <a:pt x="1679" y="40"/>
                  <a:pt x="1676" y="39"/>
                </a:cubicBezTo>
                <a:cubicBezTo>
                  <a:pt x="1675" y="39"/>
                  <a:pt x="1674" y="39"/>
                  <a:pt x="1673" y="39"/>
                </a:cubicBezTo>
                <a:cubicBezTo>
                  <a:pt x="1674" y="38"/>
                  <a:pt x="1674" y="37"/>
                  <a:pt x="1674" y="36"/>
                </a:cubicBezTo>
                <a:cubicBezTo>
                  <a:pt x="1675" y="36"/>
                  <a:pt x="1676" y="37"/>
                  <a:pt x="1676" y="38"/>
                </a:cubicBezTo>
                <a:cubicBezTo>
                  <a:pt x="1679" y="40"/>
                  <a:pt x="1682" y="41"/>
                  <a:pt x="1686" y="42"/>
                </a:cubicBezTo>
                <a:cubicBezTo>
                  <a:pt x="1686" y="42"/>
                  <a:pt x="1685" y="42"/>
                  <a:pt x="1685" y="43"/>
                </a:cubicBezTo>
                <a:close/>
                <a:moveTo>
                  <a:pt x="1751" y="84"/>
                </a:moveTo>
                <a:cubicBezTo>
                  <a:pt x="1747" y="84"/>
                  <a:pt x="1744" y="84"/>
                  <a:pt x="1741" y="83"/>
                </a:cubicBezTo>
                <a:cubicBezTo>
                  <a:pt x="1740" y="83"/>
                  <a:pt x="1740" y="83"/>
                  <a:pt x="1739" y="83"/>
                </a:cubicBezTo>
                <a:cubicBezTo>
                  <a:pt x="1734" y="83"/>
                  <a:pt x="1729" y="83"/>
                  <a:pt x="1724" y="83"/>
                </a:cubicBezTo>
                <a:cubicBezTo>
                  <a:pt x="1715" y="83"/>
                  <a:pt x="1710" y="79"/>
                  <a:pt x="1705" y="72"/>
                </a:cubicBezTo>
                <a:cubicBezTo>
                  <a:pt x="1700" y="66"/>
                  <a:pt x="1696" y="59"/>
                  <a:pt x="1691" y="52"/>
                </a:cubicBezTo>
                <a:cubicBezTo>
                  <a:pt x="1684" y="42"/>
                  <a:pt x="1704" y="44"/>
                  <a:pt x="1710" y="44"/>
                </a:cubicBezTo>
                <a:cubicBezTo>
                  <a:pt x="1717" y="44"/>
                  <a:pt x="1724" y="43"/>
                  <a:pt x="1729" y="48"/>
                </a:cubicBezTo>
                <a:cubicBezTo>
                  <a:pt x="1734" y="53"/>
                  <a:pt x="1738" y="58"/>
                  <a:pt x="1743" y="63"/>
                </a:cubicBezTo>
                <a:cubicBezTo>
                  <a:pt x="1746" y="66"/>
                  <a:pt x="1761" y="83"/>
                  <a:pt x="1751" y="84"/>
                </a:cubicBezTo>
                <a:close/>
                <a:moveTo>
                  <a:pt x="1796" y="62"/>
                </a:moveTo>
                <a:cubicBezTo>
                  <a:pt x="1797" y="63"/>
                  <a:pt x="1813" y="82"/>
                  <a:pt x="1807" y="84"/>
                </a:cubicBezTo>
                <a:cubicBezTo>
                  <a:pt x="1800" y="87"/>
                  <a:pt x="1792" y="84"/>
                  <a:pt x="1784" y="85"/>
                </a:cubicBezTo>
                <a:cubicBezTo>
                  <a:pt x="1784" y="85"/>
                  <a:pt x="1784" y="85"/>
                  <a:pt x="1783" y="85"/>
                </a:cubicBezTo>
                <a:cubicBezTo>
                  <a:pt x="1778" y="86"/>
                  <a:pt x="1770" y="86"/>
                  <a:pt x="1766" y="81"/>
                </a:cubicBezTo>
                <a:cubicBezTo>
                  <a:pt x="1761" y="76"/>
                  <a:pt x="1756" y="69"/>
                  <a:pt x="1751" y="63"/>
                </a:cubicBezTo>
                <a:cubicBezTo>
                  <a:pt x="1750" y="61"/>
                  <a:pt x="1736" y="46"/>
                  <a:pt x="1741" y="46"/>
                </a:cubicBezTo>
                <a:cubicBezTo>
                  <a:pt x="1747" y="45"/>
                  <a:pt x="1753" y="46"/>
                  <a:pt x="1759" y="46"/>
                </a:cubicBezTo>
                <a:cubicBezTo>
                  <a:pt x="1766" y="45"/>
                  <a:pt x="1773" y="46"/>
                  <a:pt x="1780" y="47"/>
                </a:cubicBezTo>
                <a:cubicBezTo>
                  <a:pt x="1786" y="48"/>
                  <a:pt x="1792" y="58"/>
                  <a:pt x="1796" y="62"/>
                </a:cubicBezTo>
                <a:close/>
                <a:moveTo>
                  <a:pt x="1713" y="7"/>
                </a:moveTo>
                <a:cubicBezTo>
                  <a:pt x="1716" y="7"/>
                  <a:pt x="1720" y="7"/>
                  <a:pt x="1723" y="7"/>
                </a:cubicBezTo>
                <a:cubicBezTo>
                  <a:pt x="1728" y="7"/>
                  <a:pt x="1733" y="7"/>
                  <a:pt x="1739" y="7"/>
                </a:cubicBezTo>
                <a:cubicBezTo>
                  <a:pt x="1739" y="7"/>
                  <a:pt x="1739" y="7"/>
                  <a:pt x="1739" y="7"/>
                </a:cubicBezTo>
                <a:cubicBezTo>
                  <a:pt x="1748" y="5"/>
                  <a:pt x="1758" y="7"/>
                  <a:pt x="1764" y="13"/>
                </a:cubicBezTo>
                <a:cubicBezTo>
                  <a:pt x="1769" y="19"/>
                  <a:pt x="1774" y="25"/>
                  <a:pt x="1777" y="33"/>
                </a:cubicBezTo>
                <a:cubicBezTo>
                  <a:pt x="1779" y="39"/>
                  <a:pt x="1760" y="38"/>
                  <a:pt x="1758" y="38"/>
                </a:cubicBezTo>
                <a:cubicBezTo>
                  <a:pt x="1751" y="38"/>
                  <a:pt x="1744" y="38"/>
                  <a:pt x="1737" y="38"/>
                </a:cubicBezTo>
                <a:cubicBezTo>
                  <a:pt x="1727" y="37"/>
                  <a:pt x="1720" y="25"/>
                  <a:pt x="1716" y="17"/>
                </a:cubicBezTo>
                <a:cubicBezTo>
                  <a:pt x="1715" y="15"/>
                  <a:pt x="1710" y="8"/>
                  <a:pt x="1713" y="7"/>
                </a:cubicBezTo>
                <a:close/>
                <a:moveTo>
                  <a:pt x="1666" y="8"/>
                </a:moveTo>
                <a:cubicBezTo>
                  <a:pt x="1671" y="7"/>
                  <a:pt x="1677" y="7"/>
                  <a:pt x="1682" y="8"/>
                </a:cubicBezTo>
                <a:cubicBezTo>
                  <a:pt x="1682" y="8"/>
                  <a:pt x="1683" y="8"/>
                  <a:pt x="1683" y="8"/>
                </a:cubicBezTo>
                <a:cubicBezTo>
                  <a:pt x="1683" y="8"/>
                  <a:pt x="1683" y="8"/>
                  <a:pt x="1683" y="8"/>
                </a:cubicBezTo>
                <a:cubicBezTo>
                  <a:pt x="1683" y="8"/>
                  <a:pt x="1683" y="8"/>
                  <a:pt x="1683" y="8"/>
                </a:cubicBezTo>
                <a:cubicBezTo>
                  <a:pt x="1683" y="8"/>
                  <a:pt x="1683" y="8"/>
                  <a:pt x="1683" y="8"/>
                </a:cubicBezTo>
                <a:cubicBezTo>
                  <a:pt x="1687" y="8"/>
                  <a:pt x="1690" y="8"/>
                  <a:pt x="1694" y="8"/>
                </a:cubicBezTo>
                <a:cubicBezTo>
                  <a:pt x="1702" y="8"/>
                  <a:pt x="1706" y="12"/>
                  <a:pt x="1710" y="19"/>
                </a:cubicBezTo>
                <a:cubicBezTo>
                  <a:pt x="1713" y="24"/>
                  <a:pt x="1717" y="28"/>
                  <a:pt x="1720" y="34"/>
                </a:cubicBezTo>
                <a:cubicBezTo>
                  <a:pt x="1722" y="39"/>
                  <a:pt x="1703" y="38"/>
                  <a:pt x="1700" y="38"/>
                </a:cubicBezTo>
                <a:cubicBezTo>
                  <a:pt x="1694" y="38"/>
                  <a:pt x="1689" y="37"/>
                  <a:pt x="1683" y="37"/>
                </a:cubicBezTo>
                <a:cubicBezTo>
                  <a:pt x="1677" y="36"/>
                  <a:pt x="1672" y="24"/>
                  <a:pt x="1669" y="19"/>
                </a:cubicBezTo>
                <a:cubicBezTo>
                  <a:pt x="1668" y="18"/>
                  <a:pt x="1667" y="16"/>
                  <a:pt x="1666" y="15"/>
                </a:cubicBezTo>
                <a:cubicBezTo>
                  <a:pt x="1662" y="11"/>
                  <a:pt x="1659" y="8"/>
                  <a:pt x="1666" y="8"/>
                </a:cubicBezTo>
                <a:close/>
                <a:moveTo>
                  <a:pt x="1612" y="9"/>
                </a:moveTo>
                <a:cubicBezTo>
                  <a:pt x="1614" y="9"/>
                  <a:pt x="1617" y="9"/>
                  <a:pt x="1619" y="9"/>
                </a:cubicBezTo>
                <a:cubicBezTo>
                  <a:pt x="1624" y="8"/>
                  <a:pt x="1629" y="8"/>
                  <a:pt x="1634" y="9"/>
                </a:cubicBezTo>
                <a:cubicBezTo>
                  <a:pt x="1634" y="9"/>
                  <a:pt x="1634" y="9"/>
                  <a:pt x="1635" y="8"/>
                </a:cubicBezTo>
                <a:cubicBezTo>
                  <a:pt x="1637" y="9"/>
                  <a:pt x="1640" y="9"/>
                  <a:pt x="1642" y="9"/>
                </a:cubicBezTo>
                <a:cubicBezTo>
                  <a:pt x="1650" y="9"/>
                  <a:pt x="1656" y="12"/>
                  <a:pt x="1661" y="18"/>
                </a:cubicBezTo>
                <a:cubicBezTo>
                  <a:pt x="1665" y="23"/>
                  <a:pt x="1675" y="36"/>
                  <a:pt x="1663" y="37"/>
                </a:cubicBezTo>
                <a:cubicBezTo>
                  <a:pt x="1657" y="37"/>
                  <a:pt x="1650" y="36"/>
                  <a:pt x="1644" y="36"/>
                </a:cubicBezTo>
                <a:cubicBezTo>
                  <a:pt x="1639" y="36"/>
                  <a:pt x="1633" y="36"/>
                  <a:pt x="1628" y="36"/>
                </a:cubicBezTo>
                <a:cubicBezTo>
                  <a:pt x="1620" y="36"/>
                  <a:pt x="1614" y="22"/>
                  <a:pt x="1611" y="16"/>
                </a:cubicBezTo>
                <a:cubicBezTo>
                  <a:pt x="1610" y="14"/>
                  <a:pt x="1609" y="12"/>
                  <a:pt x="1608" y="10"/>
                </a:cubicBezTo>
                <a:cubicBezTo>
                  <a:pt x="1609" y="11"/>
                  <a:pt x="1610" y="10"/>
                  <a:pt x="1612" y="9"/>
                </a:cubicBezTo>
                <a:close/>
                <a:moveTo>
                  <a:pt x="1622" y="39"/>
                </a:moveTo>
                <a:cubicBezTo>
                  <a:pt x="1623" y="39"/>
                  <a:pt x="1623" y="39"/>
                  <a:pt x="1624" y="40"/>
                </a:cubicBezTo>
                <a:cubicBezTo>
                  <a:pt x="1623" y="40"/>
                  <a:pt x="1621" y="41"/>
                  <a:pt x="1621" y="43"/>
                </a:cubicBezTo>
                <a:cubicBezTo>
                  <a:pt x="1621" y="43"/>
                  <a:pt x="1621" y="43"/>
                  <a:pt x="1621" y="43"/>
                </a:cubicBezTo>
                <a:cubicBezTo>
                  <a:pt x="1620" y="43"/>
                  <a:pt x="1620" y="42"/>
                  <a:pt x="1619" y="42"/>
                </a:cubicBezTo>
                <a:cubicBezTo>
                  <a:pt x="1618" y="41"/>
                  <a:pt x="1617" y="41"/>
                  <a:pt x="1616" y="40"/>
                </a:cubicBezTo>
                <a:cubicBezTo>
                  <a:pt x="1617" y="40"/>
                  <a:pt x="1617" y="40"/>
                  <a:pt x="1617" y="40"/>
                </a:cubicBezTo>
                <a:cubicBezTo>
                  <a:pt x="1618" y="39"/>
                  <a:pt x="1619" y="37"/>
                  <a:pt x="1619" y="36"/>
                </a:cubicBezTo>
                <a:cubicBezTo>
                  <a:pt x="1620" y="37"/>
                  <a:pt x="1621" y="38"/>
                  <a:pt x="1622" y="39"/>
                </a:cubicBezTo>
                <a:close/>
                <a:moveTo>
                  <a:pt x="1565" y="7"/>
                </a:moveTo>
                <a:cubicBezTo>
                  <a:pt x="1570" y="7"/>
                  <a:pt x="1577" y="6"/>
                  <a:pt x="1582" y="7"/>
                </a:cubicBezTo>
                <a:cubicBezTo>
                  <a:pt x="1583" y="7"/>
                  <a:pt x="1583" y="7"/>
                  <a:pt x="1583" y="7"/>
                </a:cubicBezTo>
                <a:cubicBezTo>
                  <a:pt x="1593" y="6"/>
                  <a:pt x="1597" y="12"/>
                  <a:pt x="1603" y="18"/>
                </a:cubicBezTo>
                <a:cubicBezTo>
                  <a:pt x="1607" y="22"/>
                  <a:pt x="1610" y="28"/>
                  <a:pt x="1612" y="33"/>
                </a:cubicBezTo>
                <a:cubicBezTo>
                  <a:pt x="1613" y="35"/>
                  <a:pt x="1615" y="36"/>
                  <a:pt x="1612" y="37"/>
                </a:cubicBezTo>
                <a:cubicBezTo>
                  <a:pt x="1609" y="38"/>
                  <a:pt x="1605" y="38"/>
                  <a:pt x="1602" y="38"/>
                </a:cubicBezTo>
                <a:cubicBezTo>
                  <a:pt x="1596" y="39"/>
                  <a:pt x="1590" y="38"/>
                  <a:pt x="1585" y="38"/>
                </a:cubicBezTo>
                <a:cubicBezTo>
                  <a:pt x="1574" y="37"/>
                  <a:pt x="1571" y="28"/>
                  <a:pt x="1566" y="20"/>
                </a:cubicBezTo>
                <a:cubicBezTo>
                  <a:pt x="1564" y="15"/>
                  <a:pt x="1558" y="8"/>
                  <a:pt x="1565" y="7"/>
                </a:cubicBezTo>
                <a:close/>
                <a:moveTo>
                  <a:pt x="1513" y="7"/>
                </a:moveTo>
                <a:cubicBezTo>
                  <a:pt x="1519" y="7"/>
                  <a:pt x="1526" y="7"/>
                  <a:pt x="1533" y="7"/>
                </a:cubicBezTo>
                <a:cubicBezTo>
                  <a:pt x="1534" y="8"/>
                  <a:pt x="1534" y="7"/>
                  <a:pt x="1534" y="7"/>
                </a:cubicBezTo>
                <a:cubicBezTo>
                  <a:pt x="1544" y="7"/>
                  <a:pt x="1551" y="6"/>
                  <a:pt x="1557" y="16"/>
                </a:cubicBezTo>
                <a:cubicBezTo>
                  <a:pt x="1560" y="21"/>
                  <a:pt x="1563" y="27"/>
                  <a:pt x="1565" y="33"/>
                </a:cubicBezTo>
                <a:cubicBezTo>
                  <a:pt x="1567" y="39"/>
                  <a:pt x="1553" y="37"/>
                  <a:pt x="1550" y="38"/>
                </a:cubicBezTo>
                <a:cubicBezTo>
                  <a:pt x="1542" y="38"/>
                  <a:pt x="1534" y="38"/>
                  <a:pt x="1527" y="38"/>
                </a:cubicBezTo>
                <a:cubicBezTo>
                  <a:pt x="1521" y="38"/>
                  <a:pt x="1517" y="38"/>
                  <a:pt x="1513" y="33"/>
                </a:cubicBezTo>
                <a:cubicBezTo>
                  <a:pt x="1511" y="29"/>
                  <a:pt x="1510" y="24"/>
                  <a:pt x="1508" y="19"/>
                </a:cubicBezTo>
                <a:cubicBezTo>
                  <a:pt x="1507" y="16"/>
                  <a:pt x="1506" y="13"/>
                  <a:pt x="1505" y="9"/>
                </a:cubicBezTo>
                <a:cubicBezTo>
                  <a:pt x="1504" y="7"/>
                  <a:pt x="1511" y="7"/>
                  <a:pt x="1513" y="7"/>
                </a:cubicBezTo>
                <a:close/>
                <a:moveTo>
                  <a:pt x="1460" y="7"/>
                </a:moveTo>
                <a:cubicBezTo>
                  <a:pt x="1466" y="7"/>
                  <a:pt x="1472" y="8"/>
                  <a:pt x="1478" y="8"/>
                </a:cubicBezTo>
                <a:cubicBezTo>
                  <a:pt x="1478" y="8"/>
                  <a:pt x="1478" y="8"/>
                  <a:pt x="1479" y="8"/>
                </a:cubicBezTo>
                <a:cubicBezTo>
                  <a:pt x="1481" y="8"/>
                  <a:pt x="1484" y="7"/>
                  <a:pt x="1486" y="7"/>
                </a:cubicBezTo>
                <a:cubicBezTo>
                  <a:pt x="1493" y="8"/>
                  <a:pt x="1496" y="9"/>
                  <a:pt x="1499" y="15"/>
                </a:cubicBezTo>
                <a:cubicBezTo>
                  <a:pt x="1501" y="20"/>
                  <a:pt x="1504" y="24"/>
                  <a:pt x="1506" y="29"/>
                </a:cubicBezTo>
                <a:cubicBezTo>
                  <a:pt x="1508" y="34"/>
                  <a:pt x="1506" y="36"/>
                  <a:pt x="1502" y="37"/>
                </a:cubicBezTo>
                <a:cubicBezTo>
                  <a:pt x="1500" y="37"/>
                  <a:pt x="1498" y="37"/>
                  <a:pt x="1496" y="37"/>
                </a:cubicBezTo>
                <a:cubicBezTo>
                  <a:pt x="1495" y="37"/>
                  <a:pt x="1494" y="37"/>
                  <a:pt x="1492" y="37"/>
                </a:cubicBezTo>
                <a:cubicBezTo>
                  <a:pt x="1486" y="38"/>
                  <a:pt x="1480" y="37"/>
                  <a:pt x="1473" y="37"/>
                </a:cubicBezTo>
                <a:cubicBezTo>
                  <a:pt x="1465" y="37"/>
                  <a:pt x="1462" y="33"/>
                  <a:pt x="1459" y="26"/>
                </a:cubicBezTo>
                <a:cubicBezTo>
                  <a:pt x="1456" y="20"/>
                  <a:pt x="1448" y="8"/>
                  <a:pt x="1460" y="7"/>
                </a:cubicBezTo>
                <a:close/>
                <a:moveTo>
                  <a:pt x="1393" y="7"/>
                </a:moveTo>
                <a:cubicBezTo>
                  <a:pt x="1396" y="6"/>
                  <a:pt x="1399" y="6"/>
                  <a:pt x="1403" y="6"/>
                </a:cubicBezTo>
                <a:cubicBezTo>
                  <a:pt x="1408" y="6"/>
                  <a:pt x="1414" y="6"/>
                  <a:pt x="1420" y="7"/>
                </a:cubicBezTo>
                <a:cubicBezTo>
                  <a:pt x="1420" y="7"/>
                  <a:pt x="1420" y="7"/>
                  <a:pt x="1420" y="7"/>
                </a:cubicBezTo>
                <a:cubicBezTo>
                  <a:pt x="1420" y="7"/>
                  <a:pt x="1420" y="7"/>
                  <a:pt x="1421" y="7"/>
                </a:cubicBezTo>
                <a:cubicBezTo>
                  <a:pt x="1421" y="7"/>
                  <a:pt x="1422" y="7"/>
                  <a:pt x="1422" y="7"/>
                </a:cubicBezTo>
                <a:cubicBezTo>
                  <a:pt x="1424" y="7"/>
                  <a:pt x="1426" y="7"/>
                  <a:pt x="1429" y="7"/>
                </a:cubicBezTo>
                <a:cubicBezTo>
                  <a:pt x="1435" y="7"/>
                  <a:pt x="1441" y="7"/>
                  <a:pt x="1445" y="13"/>
                </a:cubicBezTo>
                <a:cubicBezTo>
                  <a:pt x="1448" y="18"/>
                  <a:pt x="1450" y="23"/>
                  <a:pt x="1452" y="28"/>
                </a:cubicBezTo>
                <a:cubicBezTo>
                  <a:pt x="1453" y="33"/>
                  <a:pt x="1456" y="38"/>
                  <a:pt x="1450" y="39"/>
                </a:cubicBezTo>
                <a:cubicBezTo>
                  <a:pt x="1444" y="39"/>
                  <a:pt x="1438" y="39"/>
                  <a:pt x="1432" y="39"/>
                </a:cubicBezTo>
                <a:cubicBezTo>
                  <a:pt x="1425" y="39"/>
                  <a:pt x="1418" y="39"/>
                  <a:pt x="1411" y="39"/>
                </a:cubicBezTo>
                <a:cubicBezTo>
                  <a:pt x="1399" y="38"/>
                  <a:pt x="1397" y="29"/>
                  <a:pt x="1394" y="18"/>
                </a:cubicBezTo>
                <a:cubicBezTo>
                  <a:pt x="1394" y="17"/>
                  <a:pt x="1390" y="7"/>
                  <a:pt x="1393" y="7"/>
                </a:cubicBezTo>
                <a:close/>
                <a:moveTo>
                  <a:pt x="1347" y="7"/>
                </a:moveTo>
                <a:cubicBezTo>
                  <a:pt x="1353" y="8"/>
                  <a:pt x="1359" y="8"/>
                  <a:pt x="1366" y="8"/>
                </a:cubicBezTo>
                <a:cubicBezTo>
                  <a:pt x="1366" y="8"/>
                  <a:pt x="1373" y="8"/>
                  <a:pt x="1376" y="8"/>
                </a:cubicBezTo>
                <a:cubicBezTo>
                  <a:pt x="1383" y="8"/>
                  <a:pt x="1387" y="20"/>
                  <a:pt x="1389" y="26"/>
                </a:cubicBezTo>
                <a:cubicBezTo>
                  <a:pt x="1391" y="28"/>
                  <a:pt x="1391" y="31"/>
                  <a:pt x="1392" y="34"/>
                </a:cubicBezTo>
                <a:cubicBezTo>
                  <a:pt x="1393" y="38"/>
                  <a:pt x="1393" y="38"/>
                  <a:pt x="1389" y="39"/>
                </a:cubicBezTo>
                <a:cubicBezTo>
                  <a:pt x="1384" y="40"/>
                  <a:pt x="1378" y="39"/>
                  <a:pt x="1373" y="40"/>
                </a:cubicBezTo>
                <a:cubicBezTo>
                  <a:pt x="1366" y="40"/>
                  <a:pt x="1359" y="39"/>
                  <a:pt x="1353" y="39"/>
                </a:cubicBezTo>
                <a:cubicBezTo>
                  <a:pt x="1341" y="38"/>
                  <a:pt x="1340" y="27"/>
                  <a:pt x="1337" y="18"/>
                </a:cubicBezTo>
                <a:cubicBezTo>
                  <a:pt x="1336" y="15"/>
                  <a:pt x="1336" y="12"/>
                  <a:pt x="1335" y="10"/>
                </a:cubicBezTo>
                <a:cubicBezTo>
                  <a:pt x="1334" y="6"/>
                  <a:pt x="1345" y="7"/>
                  <a:pt x="1347" y="7"/>
                </a:cubicBezTo>
                <a:close/>
                <a:moveTo>
                  <a:pt x="1294" y="8"/>
                </a:moveTo>
                <a:cubicBezTo>
                  <a:pt x="1297" y="8"/>
                  <a:pt x="1300" y="8"/>
                  <a:pt x="1303" y="8"/>
                </a:cubicBezTo>
                <a:cubicBezTo>
                  <a:pt x="1303" y="8"/>
                  <a:pt x="1303" y="8"/>
                  <a:pt x="1304" y="8"/>
                </a:cubicBezTo>
                <a:cubicBezTo>
                  <a:pt x="1304" y="8"/>
                  <a:pt x="1305" y="8"/>
                  <a:pt x="1306" y="8"/>
                </a:cubicBezTo>
                <a:cubicBezTo>
                  <a:pt x="1306" y="8"/>
                  <a:pt x="1306" y="8"/>
                  <a:pt x="1306" y="8"/>
                </a:cubicBezTo>
                <a:cubicBezTo>
                  <a:pt x="1307" y="8"/>
                  <a:pt x="1307" y="8"/>
                  <a:pt x="1307" y="8"/>
                </a:cubicBezTo>
                <a:cubicBezTo>
                  <a:pt x="1311" y="8"/>
                  <a:pt x="1316" y="8"/>
                  <a:pt x="1320" y="8"/>
                </a:cubicBezTo>
                <a:cubicBezTo>
                  <a:pt x="1331" y="9"/>
                  <a:pt x="1331" y="18"/>
                  <a:pt x="1333" y="27"/>
                </a:cubicBezTo>
                <a:cubicBezTo>
                  <a:pt x="1334" y="29"/>
                  <a:pt x="1337" y="37"/>
                  <a:pt x="1333" y="37"/>
                </a:cubicBezTo>
                <a:cubicBezTo>
                  <a:pt x="1330" y="38"/>
                  <a:pt x="1326" y="38"/>
                  <a:pt x="1323" y="38"/>
                </a:cubicBezTo>
                <a:cubicBezTo>
                  <a:pt x="1317" y="38"/>
                  <a:pt x="1310" y="38"/>
                  <a:pt x="1303" y="38"/>
                </a:cubicBezTo>
                <a:cubicBezTo>
                  <a:pt x="1298" y="38"/>
                  <a:pt x="1293" y="38"/>
                  <a:pt x="1288" y="39"/>
                </a:cubicBezTo>
                <a:cubicBezTo>
                  <a:pt x="1283" y="39"/>
                  <a:pt x="1282" y="16"/>
                  <a:pt x="1281" y="14"/>
                </a:cubicBezTo>
                <a:cubicBezTo>
                  <a:pt x="1281" y="6"/>
                  <a:pt x="1289" y="8"/>
                  <a:pt x="1294" y="8"/>
                </a:cubicBezTo>
                <a:close/>
                <a:moveTo>
                  <a:pt x="1282" y="40"/>
                </a:moveTo>
                <a:cubicBezTo>
                  <a:pt x="1283" y="41"/>
                  <a:pt x="1284" y="42"/>
                  <a:pt x="1286" y="43"/>
                </a:cubicBezTo>
                <a:cubicBezTo>
                  <a:pt x="1286" y="43"/>
                  <a:pt x="1286" y="43"/>
                  <a:pt x="1286" y="43"/>
                </a:cubicBezTo>
                <a:cubicBezTo>
                  <a:pt x="1285" y="44"/>
                  <a:pt x="1284" y="45"/>
                  <a:pt x="1283" y="46"/>
                </a:cubicBezTo>
                <a:cubicBezTo>
                  <a:pt x="1283" y="45"/>
                  <a:pt x="1283" y="45"/>
                  <a:pt x="1283" y="44"/>
                </a:cubicBezTo>
                <a:cubicBezTo>
                  <a:pt x="1281" y="42"/>
                  <a:pt x="1279" y="41"/>
                  <a:pt x="1276" y="41"/>
                </a:cubicBezTo>
                <a:cubicBezTo>
                  <a:pt x="1277" y="41"/>
                  <a:pt x="1277" y="40"/>
                  <a:pt x="1278" y="40"/>
                </a:cubicBezTo>
                <a:cubicBezTo>
                  <a:pt x="1279" y="39"/>
                  <a:pt x="1280" y="38"/>
                  <a:pt x="1281" y="36"/>
                </a:cubicBezTo>
                <a:cubicBezTo>
                  <a:pt x="1281" y="37"/>
                  <a:pt x="1281" y="38"/>
                  <a:pt x="1282" y="40"/>
                </a:cubicBezTo>
                <a:close/>
                <a:moveTo>
                  <a:pt x="1232" y="8"/>
                </a:moveTo>
                <a:cubicBezTo>
                  <a:pt x="1238" y="8"/>
                  <a:pt x="1244" y="8"/>
                  <a:pt x="1249" y="7"/>
                </a:cubicBezTo>
                <a:cubicBezTo>
                  <a:pt x="1250" y="7"/>
                  <a:pt x="1250" y="7"/>
                  <a:pt x="1250" y="7"/>
                </a:cubicBezTo>
                <a:cubicBezTo>
                  <a:pt x="1258" y="6"/>
                  <a:pt x="1273" y="6"/>
                  <a:pt x="1275" y="14"/>
                </a:cubicBezTo>
                <a:cubicBezTo>
                  <a:pt x="1276" y="17"/>
                  <a:pt x="1279" y="36"/>
                  <a:pt x="1274" y="37"/>
                </a:cubicBezTo>
                <a:cubicBezTo>
                  <a:pt x="1269" y="39"/>
                  <a:pt x="1262" y="39"/>
                  <a:pt x="1256" y="38"/>
                </a:cubicBezTo>
                <a:cubicBezTo>
                  <a:pt x="1251" y="38"/>
                  <a:pt x="1245" y="39"/>
                  <a:pt x="1240" y="38"/>
                </a:cubicBezTo>
                <a:cubicBezTo>
                  <a:pt x="1236" y="38"/>
                  <a:pt x="1230" y="39"/>
                  <a:pt x="1229" y="35"/>
                </a:cubicBezTo>
                <a:cubicBezTo>
                  <a:pt x="1228" y="32"/>
                  <a:pt x="1228" y="29"/>
                  <a:pt x="1227" y="25"/>
                </a:cubicBezTo>
                <a:cubicBezTo>
                  <a:pt x="1226" y="18"/>
                  <a:pt x="1221" y="8"/>
                  <a:pt x="1232" y="8"/>
                </a:cubicBezTo>
                <a:close/>
                <a:moveTo>
                  <a:pt x="1180" y="8"/>
                </a:moveTo>
                <a:cubicBezTo>
                  <a:pt x="1185" y="8"/>
                  <a:pt x="1191" y="8"/>
                  <a:pt x="1197" y="8"/>
                </a:cubicBezTo>
                <a:cubicBezTo>
                  <a:pt x="1197" y="8"/>
                  <a:pt x="1197" y="8"/>
                  <a:pt x="1197" y="8"/>
                </a:cubicBezTo>
                <a:cubicBezTo>
                  <a:pt x="1197" y="8"/>
                  <a:pt x="1197" y="8"/>
                  <a:pt x="1197" y="8"/>
                </a:cubicBezTo>
                <a:cubicBezTo>
                  <a:pt x="1202" y="8"/>
                  <a:pt x="1207" y="8"/>
                  <a:pt x="1212" y="8"/>
                </a:cubicBezTo>
                <a:cubicBezTo>
                  <a:pt x="1219" y="8"/>
                  <a:pt x="1218" y="10"/>
                  <a:pt x="1219" y="15"/>
                </a:cubicBezTo>
                <a:cubicBezTo>
                  <a:pt x="1219" y="19"/>
                  <a:pt x="1220" y="22"/>
                  <a:pt x="1220" y="26"/>
                </a:cubicBezTo>
                <a:cubicBezTo>
                  <a:pt x="1221" y="35"/>
                  <a:pt x="1222" y="38"/>
                  <a:pt x="1212" y="39"/>
                </a:cubicBezTo>
                <a:cubicBezTo>
                  <a:pt x="1205" y="40"/>
                  <a:pt x="1198" y="40"/>
                  <a:pt x="1192" y="40"/>
                </a:cubicBezTo>
                <a:cubicBezTo>
                  <a:pt x="1188" y="40"/>
                  <a:pt x="1174" y="42"/>
                  <a:pt x="1173" y="36"/>
                </a:cubicBezTo>
                <a:cubicBezTo>
                  <a:pt x="1172" y="32"/>
                  <a:pt x="1172" y="27"/>
                  <a:pt x="1172" y="23"/>
                </a:cubicBezTo>
                <a:cubicBezTo>
                  <a:pt x="1171" y="15"/>
                  <a:pt x="1171" y="9"/>
                  <a:pt x="1180" y="8"/>
                </a:cubicBezTo>
                <a:close/>
                <a:moveTo>
                  <a:pt x="1169" y="38"/>
                </a:moveTo>
                <a:cubicBezTo>
                  <a:pt x="1169" y="38"/>
                  <a:pt x="1169" y="39"/>
                  <a:pt x="1169" y="39"/>
                </a:cubicBezTo>
                <a:cubicBezTo>
                  <a:pt x="1170" y="41"/>
                  <a:pt x="1172" y="42"/>
                  <a:pt x="1174" y="43"/>
                </a:cubicBezTo>
                <a:cubicBezTo>
                  <a:pt x="1174" y="43"/>
                  <a:pt x="1173" y="43"/>
                  <a:pt x="1172" y="44"/>
                </a:cubicBezTo>
                <a:cubicBezTo>
                  <a:pt x="1172" y="44"/>
                  <a:pt x="1171" y="45"/>
                  <a:pt x="1171" y="45"/>
                </a:cubicBezTo>
                <a:cubicBezTo>
                  <a:pt x="1171" y="45"/>
                  <a:pt x="1171" y="45"/>
                  <a:pt x="1170" y="44"/>
                </a:cubicBezTo>
                <a:cubicBezTo>
                  <a:pt x="1169" y="43"/>
                  <a:pt x="1168" y="42"/>
                  <a:pt x="1166" y="41"/>
                </a:cubicBezTo>
                <a:cubicBezTo>
                  <a:pt x="1167" y="40"/>
                  <a:pt x="1168" y="39"/>
                  <a:pt x="1169" y="38"/>
                </a:cubicBezTo>
                <a:close/>
                <a:moveTo>
                  <a:pt x="1120" y="15"/>
                </a:moveTo>
                <a:cubicBezTo>
                  <a:pt x="1121" y="12"/>
                  <a:pt x="1120" y="7"/>
                  <a:pt x="1125" y="7"/>
                </a:cubicBezTo>
                <a:cubicBezTo>
                  <a:pt x="1129" y="7"/>
                  <a:pt x="1132" y="7"/>
                  <a:pt x="1135" y="7"/>
                </a:cubicBezTo>
                <a:cubicBezTo>
                  <a:pt x="1138" y="7"/>
                  <a:pt x="1142" y="6"/>
                  <a:pt x="1145" y="7"/>
                </a:cubicBezTo>
                <a:cubicBezTo>
                  <a:pt x="1145" y="7"/>
                  <a:pt x="1145" y="7"/>
                  <a:pt x="1146" y="7"/>
                </a:cubicBezTo>
                <a:cubicBezTo>
                  <a:pt x="1146" y="7"/>
                  <a:pt x="1146" y="7"/>
                  <a:pt x="1146" y="7"/>
                </a:cubicBezTo>
                <a:cubicBezTo>
                  <a:pt x="1151" y="7"/>
                  <a:pt x="1155" y="7"/>
                  <a:pt x="1160" y="7"/>
                </a:cubicBezTo>
                <a:cubicBezTo>
                  <a:pt x="1167" y="8"/>
                  <a:pt x="1165" y="19"/>
                  <a:pt x="1165" y="24"/>
                </a:cubicBezTo>
                <a:cubicBezTo>
                  <a:pt x="1165" y="27"/>
                  <a:pt x="1165" y="30"/>
                  <a:pt x="1165" y="33"/>
                </a:cubicBezTo>
                <a:cubicBezTo>
                  <a:pt x="1165" y="40"/>
                  <a:pt x="1158" y="39"/>
                  <a:pt x="1153" y="39"/>
                </a:cubicBezTo>
                <a:cubicBezTo>
                  <a:pt x="1147" y="39"/>
                  <a:pt x="1141" y="39"/>
                  <a:pt x="1136" y="39"/>
                </a:cubicBezTo>
                <a:cubicBezTo>
                  <a:pt x="1127" y="39"/>
                  <a:pt x="1121" y="38"/>
                  <a:pt x="1121" y="28"/>
                </a:cubicBezTo>
                <a:cubicBezTo>
                  <a:pt x="1120" y="23"/>
                  <a:pt x="1120" y="19"/>
                  <a:pt x="1120" y="15"/>
                </a:cubicBezTo>
                <a:close/>
                <a:moveTo>
                  <a:pt x="1115" y="40"/>
                </a:moveTo>
                <a:cubicBezTo>
                  <a:pt x="1117" y="40"/>
                  <a:pt x="1118" y="39"/>
                  <a:pt x="1119" y="38"/>
                </a:cubicBezTo>
                <a:cubicBezTo>
                  <a:pt x="1119" y="39"/>
                  <a:pt x="1120" y="41"/>
                  <a:pt x="1122" y="41"/>
                </a:cubicBezTo>
                <a:cubicBezTo>
                  <a:pt x="1121" y="42"/>
                  <a:pt x="1119" y="42"/>
                  <a:pt x="1119" y="43"/>
                </a:cubicBezTo>
                <a:cubicBezTo>
                  <a:pt x="1118" y="44"/>
                  <a:pt x="1117" y="44"/>
                  <a:pt x="1117" y="45"/>
                </a:cubicBezTo>
                <a:cubicBezTo>
                  <a:pt x="1116" y="44"/>
                  <a:pt x="1115" y="43"/>
                  <a:pt x="1114" y="43"/>
                </a:cubicBezTo>
                <a:cubicBezTo>
                  <a:pt x="1108" y="42"/>
                  <a:pt x="1103" y="41"/>
                  <a:pt x="1098" y="41"/>
                </a:cubicBezTo>
                <a:cubicBezTo>
                  <a:pt x="1104" y="41"/>
                  <a:pt x="1110" y="41"/>
                  <a:pt x="1115" y="40"/>
                </a:cubicBezTo>
                <a:close/>
                <a:moveTo>
                  <a:pt x="1073" y="10"/>
                </a:moveTo>
                <a:cubicBezTo>
                  <a:pt x="1080" y="10"/>
                  <a:pt x="1087" y="9"/>
                  <a:pt x="1095" y="9"/>
                </a:cubicBezTo>
                <a:cubicBezTo>
                  <a:pt x="1095" y="9"/>
                  <a:pt x="1095" y="9"/>
                  <a:pt x="1095" y="9"/>
                </a:cubicBezTo>
                <a:cubicBezTo>
                  <a:pt x="1095" y="9"/>
                  <a:pt x="1095" y="9"/>
                  <a:pt x="1096" y="9"/>
                </a:cubicBezTo>
                <a:cubicBezTo>
                  <a:pt x="1099" y="8"/>
                  <a:pt x="1104" y="8"/>
                  <a:pt x="1108" y="9"/>
                </a:cubicBezTo>
                <a:cubicBezTo>
                  <a:pt x="1115" y="10"/>
                  <a:pt x="1115" y="16"/>
                  <a:pt x="1115" y="22"/>
                </a:cubicBezTo>
                <a:cubicBezTo>
                  <a:pt x="1115" y="29"/>
                  <a:pt x="1118" y="36"/>
                  <a:pt x="1108" y="37"/>
                </a:cubicBezTo>
                <a:cubicBezTo>
                  <a:pt x="1103" y="37"/>
                  <a:pt x="1098" y="37"/>
                  <a:pt x="1093" y="37"/>
                </a:cubicBezTo>
                <a:cubicBezTo>
                  <a:pt x="1088" y="37"/>
                  <a:pt x="1082" y="38"/>
                  <a:pt x="1077" y="38"/>
                </a:cubicBezTo>
                <a:cubicBezTo>
                  <a:pt x="1069" y="39"/>
                  <a:pt x="1069" y="30"/>
                  <a:pt x="1069" y="25"/>
                </a:cubicBezTo>
                <a:cubicBezTo>
                  <a:pt x="1069" y="20"/>
                  <a:pt x="1067" y="10"/>
                  <a:pt x="1073" y="10"/>
                </a:cubicBezTo>
                <a:close/>
                <a:moveTo>
                  <a:pt x="1070" y="41"/>
                </a:moveTo>
                <a:cubicBezTo>
                  <a:pt x="1071" y="41"/>
                  <a:pt x="1071" y="41"/>
                  <a:pt x="1071" y="42"/>
                </a:cubicBezTo>
                <a:cubicBezTo>
                  <a:pt x="1069" y="42"/>
                  <a:pt x="1067" y="43"/>
                  <a:pt x="1066" y="44"/>
                </a:cubicBezTo>
                <a:cubicBezTo>
                  <a:pt x="1066" y="43"/>
                  <a:pt x="1065" y="42"/>
                  <a:pt x="1064" y="41"/>
                </a:cubicBezTo>
                <a:cubicBezTo>
                  <a:pt x="1064" y="41"/>
                  <a:pt x="1063" y="40"/>
                  <a:pt x="1063" y="40"/>
                </a:cubicBezTo>
                <a:cubicBezTo>
                  <a:pt x="1065" y="40"/>
                  <a:pt x="1066" y="39"/>
                  <a:pt x="1067" y="37"/>
                </a:cubicBezTo>
                <a:cubicBezTo>
                  <a:pt x="1067" y="39"/>
                  <a:pt x="1068" y="40"/>
                  <a:pt x="1070" y="41"/>
                </a:cubicBezTo>
                <a:close/>
                <a:moveTo>
                  <a:pt x="1017" y="9"/>
                </a:moveTo>
                <a:cubicBezTo>
                  <a:pt x="1021" y="9"/>
                  <a:pt x="1026" y="9"/>
                  <a:pt x="1030" y="9"/>
                </a:cubicBezTo>
                <a:cubicBezTo>
                  <a:pt x="1033" y="9"/>
                  <a:pt x="1035" y="9"/>
                  <a:pt x="1038" y="9"/>
                </a:cubicBezTo>
                <a:cubicBezTo>
                  <a:pt x="1038" y="9"/>
                  <a:pt x="1038" y="9"/>
                  <a:pt x="1039" y="9"/>
                </a:cubicBezTo>
                <a:cubicBezTo>
                  <a:pt x="1039" y="9"/>
                  <a:pt x="1039" y="9"/>
                  <a:pt x="1039" y="9"/>
                </a:cubicBezTo>
                <a:cubicBezTo>
                  <a:pt x="1039" y="9"/>
                  <a:pt x="1039" y="9"/>
                  <a:pt x="1039" y="9"/>
                </a:cubicBezTo>
                <a:cubicBezTo>
                  <a:pt x="1039" y="9"/>
                  <a:pt x="1039" y="9"/>
                  <a:pt x="1039" y="9"/>
                </a:cubicBezTo>
                <a:cubicBezTo>
                  <a:pt x="1039" y="9"/>
                  <a:pt x="1040" y="9"/>
                  <a:pt x="1040" y="9"/>
                </a:cubicBezTo>
                <a:cubicBezTo>
                  <a:pt x="1040" y="9"/>
                  <a:pt x="1040" y="9"/>
                  <a:pt x="1040" y="9"/>
                </a:cubicBezTo>
                <a:cubicBezTo>
                  <a:pt x="1042" y="9"/>
                  <a:pt x="1045" y="9"/>
                  <a:pt x="1047" y="9"/>
                </a:cubicBezTo>
                <a:cubicBezTo>
                  <a:pt x="1049" y="9"/>
                  <a:pt x="1052" y="9"/>
                  <a:pt x="1054" y="10"/>
                </a:cubicBezTo>
                <a:cubicBezTo>
                  <a:pt x="1064" y="10"/>
                  <a:pt x="1063" y="20"/>
                  <a:pt x="1063" y="27"/>
                </a:cubicBezTo>
                <a:cubicBezTo>
                  <a:pt x="1063" y="35"/>
                  <a:pt x="1063" y="36"/>
                  <a:pt x="1056" y="37"/>
                </a:cubicBezTo>
                <a:cubicBezTo>
                  <a:pt x="1050" y="37"/>
                  <a:pt x="1045" y="37"/>
                  <a:pt x="1040" y="38"/>
                </a:cubicBezTo>
                <a:cubicBezTo>
                  <a:pt x="1034" y="38"/>
                  <a:pt x="1028" y="37"/>
                  <a:pt x="1022" y="37"/>
                </a:cubicBezTo>
                <a:cubicBezTo>
                  <a:pt x="1011" y="37"/>
                  <a:pt x="1014" y="24"/>
                  <a:pt x="1013" y="17"/>
                </a:cubicBezTo>
                <a:cubicBezTo>
                  <a:pt x="1013" y="14"/>
                  <a:pt x="1012" y="9"/>
                  <a:pt x="1017" y="9"/>
                </a:cubicBezTo>
                <a:close/>
                <a:moveTo>
                  <a:pt x="1011" y="36"/>
                </a:moveTo>
                <a:cubicBezTo>
                  <a:pt x="1011" y="38"/>
                  <a:pt x="1012" y="39"/>
                  <a:pt x="1014" y="40"/>
                </a:cubicBezTo>
                <a:cubicBezTo>
                  <a:pt x="1014" y="41"/>
                  <a:pt x="1015" y="41"/>
                  <a:pt x="1015" y="41"/>
                </a:cubicBezTo>
                <a:cubicBezTo>
                  <a:pt x="1014" y="41"/>
                  <a:pt x="1014" y="42"/>
                  <a:pt x="1013" y="42"/>
                </a:cubicBezTo>
                <a:cubicBezTo>
                  <a:pt x="1012" y="43"/>
                  <a:pt x="1011" y="45"/>
                  <a:pt x="1010" y="46"/>
                </a:cubicBezTo>
                <a:cubicBezTo>
                  <a:pt x="1010" y="44"/>
                  <a:pt x="1009" y="42"/>
                  <a:pt x="1007" y="41"/>
                </a:cubicBezTo>
                <a:cubicBezTo>
                  <a:pt x="1006" y="41"/>
                  <a:pt x="1006" y="41"/>
                  <a:pt x="1006" y="41"/>
                </a:cubicBezTo>
                <a:cubicBezTo>
                  <a:pt x="1008" y="40"/>
                  <a:pt x="1010" y="39"/>
                  <a:pt x="1011" y="36"/>
                </a:cubicBezTo>
                <a:close/>
                <a:moveTo>
                  <a:pt x="959" y="13"/>
                </a:moveTo>
                <a:cubicBezTo>
                  <a:pt x="960" y="8"/>
                  <a:pt x="962" y="10"/>
                  <a:pt x="967" y="9"/>
                </a:cubicBezTo>
                <a:cubicBezTo>
                  <a:pt x="973" y="9"/>
                  <a:pt x="978" y="8"/>
                  <a:pt x="984" y="9"/>
                </a:cubicBezTo>
                <a:cubicBezTo>
                  <a:pt x="984" y="9"/>
                  <a:pt x="985" y="9"/>
                  <a:pt x="985" y="8"/>
                </a:cubicBezTo>
                <a:cubicBezTo>
                  <a:pt x="988" y="8"/>
                  <a:pt x="991" y="8"/>
                  <a:pt x="994" y="8"/>
                </a:cubicBezTo>
                <a:cubicBezTo>
                  <a:pt x="1004" y="8"/>
                  <a:pt x="1007" y="10"/>
                  <a:pt x="1007" y="20"/>
                </a:cubicBezTo>
                <a:cubicBezTo>
                  <a:pt x="1007" y="26"/>
                  <a:pt x="1009" y="36"/>
                  <a:pt x="1000" y="37"/>
                </a:cubicBezTo>
                <a:cubicBezTo>
                  <a:pt x="994" y="38"/>
                  <a:pt x="988" y="38"/>
                  <a:pt x="982" y="38"/>
                </a:cubicBezTo>
                <a:cubicBezTo>
                  <a:pt x="977" y="38"/>
                  <a:pt x="971" y="38"/>
                  <a:pt x="965" y="38"/>
                </a:cubicBezTo>
                <a:cubicBezTo>
                  <a:pt x="957" y="38"/>
                  <a:pt x="959" y="20"/>
                  <a:pt x="959" y="13"/>
                </a:cubicBezTo>
                <a:close/>
                <a:moveTo>
                  <a:pt x="964" y="43"/>
                </a:moveTo>
                <a:cubicBezTo>
                  <a:pt x="960" y="44"/>
                  <a:pt x="958" y="46"/>
                  <a:pt x="956" y="49"/>
                </a:cubicBezTo>
                <a:cubicBezTo>
                  <a:pt x="955" y="46"/>
                  <a:pt x="954" y="44"/>
                  <a:pt x="952" y="41"/>
                </a:cubicBezTo>
                <a:cubicBezTo>
                  <a:pt x="952" y="41"/>
                  <a:pt x="951" y="41"/>
                  <a:pt x="951" y="41"/>
                </a:cubicBezTo>
                <a:cubicBezTo>
                  <a:pt x="952" y="41"/>
                  <a:pt x="952" y="41"/>
                  <a:pt x="952" y="40"/>
                </a:cubicBezTo>
                <a:cubicBezTo>
                  <a:pt x="954" y="40"/>
                  <a:pt x="956" y="39"/>
                  <a:pt x="956" y="38"/>
                </a:cubicBezTo>
                <a:cubicBezTo>
                  <a:pt x="957" y="39"/>
                  <a:pt x="958" y="40"/>
                  <a:pt x="959" y="41"/>
                </a:cubicBezTo>
                <a:cubicBezTo>
                  <a:pt x="960" y="42"/>
                  <a:pt x="962" y="42"/>
                  <a:pt x="964" y="43"/>
                </a:cubicBezTo>
                <a:close/>
                <a:moveTo>
                  <a:pt x="909" y="15"/>
                </a:moveTo>
                <a:cubicBezTo>
                  <a:pt x="910" y="7"/>
                  <a:pt x="909" y="9"/>
                  <a:pt x="918" y="8"/>
                </a:cubicBezTo>
                <a:cubicBezTo>
                  <a:pt x="923" y="8"/>
                  <a:pt x="928" y="9"/>
                  <a:pt x="932" y="9"/>
                </a:cubicBezTo>
                <a:cubicBezTo>
                  <a:pt x="933" y="9"/>
                  <a:pt x="933" y="9"/>
                  <a:pt x="933" y="9"/>
                </a:cubicBezTo>
                <a:cubicBezTo>
                  <a:pt x="936" y="9"/>
                  <a:pt x="940" y="9"/>
                  <a:pt x="943" y="9"/>
                </a:cubicBezTo>
                <a:cubicBezTo>
                  <a:pt x="948" y="10"/>
                  <a:pt x="953" y="9"/>
                  <a:pt x="953" y="15"/>
                </a:cubicBezTo>
                <a:cubicBezTo>
                  <a:pt x="954" y="18"/>
                  <a:pt x="954" y="21"/>
                  <a:pt x="953" y="23"/>
                </a:cubicBezTo>
                <a:cubicBezTo>
                  <a:pt x="953" y="30"/>
                  <a:pt x="953" y="36"/>
                  <a:pt x="945" y="37"/>
                </a:cubicBezTo>
                <a:cubicBezTo>
                  <a:pt x="940" y="38"/>
                  <a:pt x="935" y="37"/>
                  <a:pt x="930" y="37"/>
                </a:cubicBezTo>
                <a:cubicBezTo>
                  <a:pt x="926" y="37"/>
                  <a:pt x="910" y="38"/>
                  <a:pt x="909" y="35"/>
                </a:cubicBezTo>
                <a:cubicBezTo>
                  <a:pt x="907" y="29"/>
                  <a:pt x="908" y="21"/>
                  <a:pt x="909" y="15"/>
                </a:cubicBezTo>
                <a:close/>
                <a:moveTo>
                  <a:pt x="904" y="40"/>
                </a:moveTo>
                <a:cubicBezTo>
                  <a:pt x="904" y="39"/>
                  <a:pt x="905" y="38"/>
                  <a:pt x="905" y="38"/>
                </a:cubicBezTo>
                <a:cubicBezTo>
                  <a:pt x="906" y="38"/>
                  <a:pt x="906" y="38"/>
                  <a:pt x="906" y="39"/>
                </a:cubicBezTo>
                <a:cubicBezTo>
                  <a:pt x="908" y="40"/>
                  <a:pt x="909" y="40"/>
                  <a:pt x="911" y="41"/>
                </a:cubicBezTo>
                <a:cubicBezTo>
                  <a:pt x="909" y="41"/>
                  <a:pt x="907" y="42"/>
                  <a:pt x="906" y="44"/>
                </a:cubicBezTo>
                <a:cubicBezTo>
                  <a:pt x="906" y="43"/>
                  <a:pt x="905" y="42"/>
                  <a:pt x="904" y="42"/>
                </a:cubicBezTo>
                <a:cubicBezTo>
                  <a:pt x="904" y="41"/>
                  <a:pt x="903" y="41"/>
                  <a:pt x="902" y="41"/>
                </a:cubicBezTo>
                <a:cubicBezTo>
                  <a:pt x="903" y="40"/>
                  <a:pt x="903" y="40"/>
                  <a:pt x="904" y="40"/>
                </a:cubicBezTo>
                <a:close/>
                <a:moveTo>
                  <a:pt x="858" y="9"/>
                </a:moveTo>
                <a:cubicBezTo>
                  <a:pt x="866" y="9"/>
                  <a:pt x="875" y="10"/>
                  <a:pt x="882" y="8"/>
                </a:cubicBezTo>
                <a:cubicBezTo>
                  <a:pt x="883" y="8"/>
                  <a:pt x="883" y="8"/>
                  <a:pt x="883" y="8"/>
                </a:cubicBezTo>
                <a:cubicBezTo>
                  <a:pt x="892" y="6"/>
                  <a:pt x="902" y="6"/>
                  <a:pt x="902" y="17"/>
                </a:cubicBezTo>
                <a:cubicBezTo>
                  <a:pt x="902" y="22"/>
                  <a:pt x="905" y="37"/>
                  <a:pt x="898" y="38"/>
                </a:cubicBezTo>
                <a:cubicBezTo>
                  <a:pt x="890" y="38"/>
                  <a:pt x="882" y="38"/>
                  <a:pt x="875" y="38"/>
                </a:cubicBezTo>
                <a:cubicBezTo>
                  <a:pt x="865" y="38"/>
                  <a:pt x="856" y="40"/>
                  <a:pt x="855" y="27"/>
                </a:cubicBezTo>
                <a:cubicBezTo>
                  <a:pt x="855" y="25"/>
                  <a:pt x="854" y="9"/>
                  <a:pt x="858" y="9"/>
                </a:cubicBezTo>
                <a:close/>
                <a:moveTo>
                  <a:pt x="856" y="42"/>
                </a:moveTo>
                <a:cubicBezTo>
                  <a:pt x="856" y="42"/>
                  <a:pt x="855" y="43"/>
                  <a:pt x="854" y="43"/>
                </a:cubicBezTo>
                <a:cubicBezTo>
                  <a:pt x="854" y="44"/>
                  <a:pt x="854" y="44"/>
                  <a:pt x="854" y="44"/>
                </a:cubicBezTo>
                <a:cubicBezTo>
                  <a:pt x="854" y="43"/>
                  <a:pt x="854" y="42"/>
                  <a:pt x="853" y="42"/>
                </a:cubicBezTo>
                <a:cubicBezTo>
                  <a:pt x="853" y="41"/>
                  <a:pt x="852" y="40"/>
                  <a:pt x="851" y="40"/>
                </a:cubicBezTo>
                <a:cubicBezTo>
                  <a:pt x="852" y="40"/>
                  <a:pt x="852" y="39"/>
                  <a:pt x="852" y="39"/>
                </a:cubicBezTo>
                <a:cubicBezTo>
                  <a:pt x="852" y="39"/>
                  <a:pt x="852" y="38"/>
                  <a:pt x="852" y="38"/>
                </a:cubicBezTo>
                <a:cubicBezTo>
                  <a:pt x="853" y="39"/>
                  <a:pt x="853" y="39"/>
                  <a:pt x="853" y="40"/>
                </a:cubicBezTo>
                <a:cubicBezTo>
                  <a:pt x="854" y="41"/>
                  <a:pt x="855" y="41"/>
                  <a:pt x="856" y="42"/>
                </a:cubicBezTo>
                <a:close/>
                <a:moveTo>
                  <a:pt x="809" y="9"/>
                </a:moveTo>
                <a:cubicBezTo>
                  <a:pt x="814" y="9"/>
                  <a:pt x="820" y="9"/>
                  <a:pt x="826" y="9"/>
                </a:cubicBezTo>
                <a:cubicBezTo>
                  <a:pt x="827" y="9"/>
                  <a:pt x="827" y="9"/>
                  <a:pt x="827" y="8"/>
                </a:cubicBezTo>
                <a:cubicBezTo>
                  <a:pt x="830" y="8"/>
                  <a:pt x="833" y="8"/>
                  <a:pt x="836" y="8"/>
                </a:cubicBezTo>
                <a:cubicBezTo>
                  <a:pt x="843" y="8"/>
                  <a:pt x="848" y="9"/>
                  <a:pt x="849" y="16"/>
                </a:cubicBezTo>
                <a:cubicBezTo>
                  <a:pt x="849" y="21"/>
                  <a:pt x="849" y="27"/>
                  <a:pt x="849" y="32"/>
                </a:cubicBezTo>
                <a:cubicBezTo>
                  <a:pt x="849" y="38"/>
                  <a:pt x="843" y="37"/>
                  <a:pt x="839" y="38"/>
                </a:cubicBezTo>
                <a:cubicBezTo>
                  <a:pt x="833" y="38"/>
                  <a:pt x="827" y="38"/>
                  <a:pt x="821" y="38"/>
                </a:cubicBezTo>
                <a:cubicBezTo>
                  <a:pt x="818" y="38"/>
                  <a:pt x="815" y="38"/>
                  <a:pt x="812" y="38"/>
                </a:cubicBezTo>
                <a:cubicBezTo>
                  <a:pt x="802" y="37"/>
                  <a:pt x="803" y="28"/>
                  <a:pt x="803" y="22"/>
                </a:cubicBezTo>
                <a:cubicBezTo>
                  <a:pt x="803" y="16"/>
                  <a:pt x="801" y="9"/>
                  <a:pt x="809" y="9"/>
                </a:cubicBezTo>
                <a:close/>
                <a:moveTo>
                  <a:pt x="800" y="36"/>
                </a:moveTo>
                <a:cubicBezTo>
                  <a:pt x="801" y="38"/>
                  <a:pt x="802" y="40"/>
                  <a:pt x="803" y="40"/>
                </a:cubicBezTo>
                <a:cubicBezTo>
                  <a:pt x="798" y="42"/>
                  <a:pt x="799" y="48"/>
                  <a:pt x="799" y="53"/>
                </a:cubicBezTo>
                <a:cubicBezTo>
                  <a:pt x="799" y="54"/>
                  <a:pt x="798" y="55"/>
                  <a:pt x="798" y="56"/>
                </a:cubicBezTo>
                <a:cubicBezTo>
                  <a:pt x="798" y="55"/>
                  <a:pt x="798" y="54"/>
                  <a:pt x="798" y="54"/>
                </a:cubicBezTo>
                <a:cubicBezTo>
                  <a:pt x="798" y="50"/>
                  <a:pt x="798" y="45"/>
                  <a:pt x="796" y="43"/>
                </a:cubicBezTo>
                <a:cubicBezTo>
                  <a:pt x="795" y="42"/>
                  <a:pt x="795" y="42"/>
                  <a:pt x="794" y="41"/>
                </a:cubicBezTo>
                <a:cubicBezTo>
                  <a:pt x="794" y="41"/>
                  <a:pt x="795" y="41"/>
                  <a:pt x="795" y="41"/>
                </a:cubicBezTo>
                <a:cubicBezTo>
                  <a:pt x="798" y="40"/>
                  <a:pt x="799" y="38"/>
                  <a:pt x="800" y="36"/>
                </a:cubicBezTo>
                <a:close/>
                <a:moveTo>
                  <a:pt x="754" y="9"/>
                </a:moveTo>
                <a:cubicBezTo>
                  <a:pt x="760" y="8"/>
                  <a:pt x="766" y="8"/>
                  <a:pt x="772" y="8"/>
                </a:cubicBezTo>
                <a:cubicBezTo>
                  <a:pt x="772" y="8"/>
                  <a:pt x="773" y="8"/>
                  <a:pt x="773" y="8"/>
                </a:cubicBezTo>
                <a:cubicBezTo>
                  <a:pt x="775" y="8"/>
                  <a:pt x="778" y="8"/>
                  <a:pt x="780" y="8"/>
                </a:cubicBezTo>
                <a:cubicBezTo>
                  <a:pt x="788" y="8"/>
                  <a:pt x="796" y="7"/>
                  <a:pt x="797" y="18"/>
                </a:cubicBezTo>
                <a:cubicBezTo>
                  <a:pt x="797" y="24"/>
                  <a:pt x="798" y="37"/>
                  <a:pt x="789" y="37"/>
                </a:cubicBezTo>
                <a:cubicBezTo>
                  <a:pt x="785" y="37"/>
                  <a:pt x="780" y="38"/>
                  <a:pt x="776" y="38"/>
                </a:cubicBezTo>
                <a:cubicBezTo>
                  <a:pt x="770" y="38"/>
                  <a:pt x="764" y="38"/>
                  <a:pt x="759" y="38"/>
                </a:cubicBezTo>
                <a:cubicBezTo>
                  <a:pt x="754" y="37"/>
                  <a:pt x="747" y="39"/>
                  <a:pt x="746" y="32"/>
                </a:cubicBezTo>
                <a:cubicBezTo>
                  <a:pt x="746" y="30"/>
                  <a:pt x="746" y="27"/>
                  <a:pt x="746" y="24"/>
                </a:cubicBezTo>
                <a:cubicBezTo>
                  <a:pt x="745" y="17"/>
                  <a:pt x="745" y="9"/>
                  <a:pt x="754" y="9"/>
                </a:cubicBezTo>
                <a:close/>
                <a:moveTo>
                  <a:pt x="696" y="24"/>
                </a:moveTo>
                <a:cubicBezTo>
                  <a:pt x="696" y="21"/>
                  <a:pt x="696" y="19"/>
                  <a:pt x="696" y="16"/>
                </a:cubicBezTo>
                <a:cubicBezTo>
                  <a:pt x="696" y="10"/>
                  <a:pt x="702" y="9"/>
                  <a:pt x="707" y="9"/>
                </a:cubicBezTo>
                <a:cubicBezTo>
                  <a:pt x="712" y="9"/>
                  <a:pt x="716" y="8"/>
                  <a:pt x="720" y="9"/>
                </a:cubicBezTo>
                <a:cubicBezTo>
                  <a:pt x="721" y="9"/>
                  <a:pt x="721" y="9"/>
                  <a:pt x="721" y="9"/>
                </a:cubicBezTo>
                <a:cubicBezTo>
                  <a:pt x="727" y="9"/>
                  <a:pt x="732" y="9"/>
                  <a:pt x="737" y="10"/>
                </a:cubicBezTo>
                <a:cubicBezTo>
                  <a:pt x="741" y="10"/>
                  <a:pt x="741" y="24"/>
                  <a:pt x="741" y="27"/>
                </a:cubicBezTo>
                <a:cubicBezTo>
                  <a:pt x="740" y="30"/>
                  <a:pt x="741" y="37"/>
                  <a:pt x="737" y="37"/>
                </a:cubicBezTo>
                <a:cubicBezTo>
                  <a:pt x="734" y="37"/>
                  <a:pt x="730" y="37"/>
                  <a:pt x="727" y="37"/>
                </a:cubicBezTo>
                <a:cubicBezTo>
                  <a:pt x="721" y="38"/>
                  <a:pt x="714" y="38"/>
                  <a:pt x="707" y="38"/>
                </a:cubicBezTo>
                <a:cubicBezTo>
                  <a:pt x="705" y="38"/>
                  <a:pt x="697" y="38"/>
                  <a:pt x="696" y="36"/>
                </a:cubicBezTo>
                <a:cubicBezTo>
                  <a:pt x="695" y="32"/>
                  <a:pt x="696" y="28"/>
                  <a:pt x="696" y="24"/>
                </a:cubicBezTo>
                <a:close/>
                <a:moveTo>
                  <a:pt x="696" y="41"/>
                </a:moveTo>
                <a:cubicBezTo>
                  <a:pt x="695" y="41"/>
                  <a:pt x="695" y="41"/>
                  <a:pt x="695" y="41"/>
                </a:cubicBezTo>
                <a:cubicBezTo>
                  <a:pt x="693" y="42"/>
                  <a:pt x="692" y="43"/>
                  <a:pt x="692" y="45"/>
                </a:cubicBezTo>
                <a:cubicBezTo>
                  <a:pt x="692" y="44"/>
                  <a:pt x="691" y="44"/>
                  <a:pt x="691" y="43"/>
                </a:cubicBezTo>
                <a:cubicBezTo>
                  <a:pt x="690" y="42"/>
                  <a:pt x="689" y="42"/>
                  <a:pt x="688" y="41"/>
                </a:cubicBezTo>
                <a:cubicBezTo>
                  <a:pt x="690" y="41"/>
                  <a:pt x="692" y="40"/>
                  <a:pt x="693" y="38"/>
                </a:cubicBezTo>
                <a:cubicBezTo>
                  <a:pt x="693" y="39"/>
                  <a:pt x="694" y="40"/>
                  <a:pt x="695" y="41"/>
                </a:cubicBezTo>
                <a:cubicBezTo>
                  <a:pt x="695" y="41"/>
                  <a:pt x="695" y="41"/>
                  <a:pt x="696" y="41"/>
                </a:cubicBezTo>
                <a:close/>
                <a:moveTo>
                  <a:pt x="649" y="10"/>
                </a:moveTo>
                <a:cubicBezTo>
                  <a:pt x="655" y="10"/>
                  <a:pt x="661" y="10"/>
                  <a:pt x="666" y="10"/>
                </a:cubicBezTo>
                <a:cubicBezTo>
                  <a:pt x="673" y="10"/>
                  <a:pt x="679" y="10"/>
                  <a:pt x="686" y="10"/>
                </a:cubicBezTo>
                <a:cubicBezTo>
                  <a:pt x="693" y="11"/>
                  <a:pt x="690" y="24"/>
                  <a:pt x="690" y="29"/>
                </a:cubicBezTo>
                <a:cubicBezTo>
                  <a:pt x="690" y="38"/>
                  <a:pt x="684" y="38"/>
                  <a:pt x="677" y="38"/>
                </a:cubicBezTo>
                <a:cubicBezTo>
                  <a:pt x="670" y="38"/>
                  <a:pt x="644" y="42"/>
                  <a:pt x="643" y="33"/>
                </a:cubicBezTo>
                <a:cubicBezTo>
                  <a:pt x="643" y="28"/>
                  <a:pt x="641" y="11"/>
                  <a:pt x="649" y="10"/>
                </a:cubicBezTo>
                <a:close/>
                <a:moveTo>
                  <a:pt x="638" y="38"/>
                </a:moveTo>
                <a:cubicBezTo>
                  <a:pt x="638" y="37"/>
                  <a:pt x="639" y="36"/>
                  <a:pt x="639" y="35"/>
                </a:cubicBezTo>
                <a:cubicBezTo>
                  <a:pt x="640" y="38"/>
                  <a:pt x="641" y="40"/>
                  <a:pt x="644" y="41"/>
                </a:cubicBezTo>
                <a:cubicBezTo>
                  <a:pt x="643" y="42"/>
                  <a:pt x="642" y="43"/>
                  <a:pt x="641" y="44"/>
                </a:cubicBezTo>
                <a:cubicBezTo>
                  <a:pt x="640" y="44"/>
                  <a:pt x="640" y="46"/>
                  <a:pt x="639" y="47"/>
                </a:cubicBezTo>
                <a:cubicBezTo>
                  <a:pt x="639" y="45"/>
                  <a:pt x="638" y="43"/>
                  <a:pt x="636" y="42"/>
                </a:cubicBezTo>
                <a:cubicBezTo>
                  <a:pt x="635" y="41"/>
                  <a:pt x="634" y="41"/>
                  <a:pt x="633" y="41"/>
                </a:cubicBezTo>
                <a:cubicBezTo>
                  <a:pt x="635" y="40"/>
                  <a:pt x="637" y="39"/>
                  <a:pt x="638" y="38"/>
                </a:cubicBezTo>
                <a:close/>
                <a:moveTo>
                  <a:pt x="594" y="10"/>
                </a:moveTo>
                <a:cubicBezTo>
                  <a:pt x="600" y="10"/>
                  <a:pt x="608" y="10"/>
                  <a:pt x="614" y="11"/>
                </a:cubicBezTo>
                <a:cubicBezTo>
                  <a:pt x="614" y="11"/>
                  <a:pt x="614" y="11"/>
                  <a:pt x="615" y="10"/>
                </a:cubicBezTo>
                <a:cubicBezTo>
                  <a:pt x="621" y="10"/>
                  <a:pt x="628" y="9"/>
                  <a:pt x="634" y="11"/>
                </a:cubicBezTo>
                <a:cubicBezTo>
                  <a:pt x="636" y="11"/>
                  <a:pt x="636" y="18"/>
                  <a:pt x="636" y="19"/>
                </a:cubicBezTo>
                <a:cubicBezTo>
                  <a:pt x="636" y="24"/>
                  <a:pt x="637" y="30"/>
                  <a:pt x="635" y="34"/>
                </a:cubicBezTo>
                <a:cubicBezTo>
                  <a:pt x="634" y="37"/>
                  <a:pt x="629" y="37"/>
                  <a:pt x="626" y="37"/>
                </a:cubicBezTo>
                <a:cubicBezTo>
                  <a:pt x="620" y="38"/>
                  <a:pt x="614" y="37"/>
                  <a:pt x="607" y="37"/>
                </a:cubicBezTo>
                <a:cubicBezTo>
                  <a:pt x="604" y="37"/>
                  <a:pt x="591" y="38"/>
                  <a:pt x="590" y="34"/>
                </a:cubicBezTo>
                <a:cubicBezTo>
                  <a:pt x="589" y="31"/>
                  <a:pt x="590" y="27"/>
                  <a:pt x="590" y="24"/>
                </a:cubicBezTo>
                <a:cubicBezTo>
                  <a:pt x="589" y="18"/>
                  <a:pt x="587" y="11"/>
                  <a:pt x="594" y="10"/>
                </a:cubicBezTo>
                <a:close/>
                <a:moveTo>
                  <a:pt x="585" y="38"/>
                </a:moveTo>
                <a:cubicBezTo>
                  <a:pt x="585" y="37"/>
                  <a:pt x="586" y="36"/>
                  <a:pt x="586" y="36"/>
                </a:cubicBezTo>
                <a:cubicBezTo>
                  <a:pt x="586" y="37"/>
                  <a:pt x="587" y="38"/>
                  <a:pt x="588" y="39"/>
                </a:cubicBezTo>
                <a:cubicBezTo>
                  <a:pt x="589" y="40"/>
                  <a:pt x="590" y="40"/>
                  <a:pt x="591" y="40"/>
                </a:cubicBezTo>
                <a:cubicBezTo>
                  <a:pt x="590" y="40"/>
                  <a:pt x="588" y="41"/>
                  <a:pt x="587" y="41"/>
                </a:cubicBezTo>
                <a:cubicBezTo>
                  <a:pt x="586" y="42"/>
                  <a:pt x="585" y="43"/>
                  <a:pt x="585" y="44"/>
                </a:cubicBezTo>
                <a:cubicBezTo>
                  <a:pt x="584" y="43"/>
                  <a:pt x="584" y="42"/>
                  <a:pt x="583" y="41"/>
                </a:cubicBezTo>
                <a:cubicBezTo>
                  <a:pt x="583" y="40"/>
                  <a:pt x="582" y="40"/>
                  <a:pt x="582" y="40"/>
                </a:cubicBezTo>
                <a:cubicBezTo>
                  <a:pt x="583" y="40"/>
                  <a:pt x="584" y="39"/>
                  <a:pt x="585" y="38"/>
                </a:cubicBezTo>
                <a:close/>
                <a:moveTo>
                  <a:pt x="560" y="11"/>
                </a:moveTo>
                <a:cubicBezTo>
                  <a:pt x="561" y="11"/>
                  <a:pt x="561" y="11"/>
                  <a:pt x="561" y="11"/>
                </a:cubicBezTo>
                <a:cubicBezTo>
                  <a:pt x="568" y="11"/>
                  <a:pt x="575" y="10"/>
                  <a:pt x="582" y="11"/>
                </a:cubicBezTo>
                <a:cubicBezTo>
                  <a:pt x="583" y="11"/>
                  <a:pt x="582" y="25"/>
                  <a:pt x="582" y="25"/>
                </a:cubicBezTo>
                <a:cubicBezTo>
                  <a:pt x="582" y="28"/>
                  <a:pt x="583" y="35"/>
                  <a:pt x="580" y="37"/>
                </a:cubicBezTo>
                <a:cubicBezTo>
                  <a:pt x="576" y="38"/>
                  <a:pt x="570" y="37"/>
                  <a:pt x="566" y="38"/>
                </a:cubicBezTo>
                <a:cubicBezTo>
                  <a:pt x="558" y="38"/>
                  <a:pt x="551" y="37"/>
                  <a:pt x="544" y="37"/>
                </a:cubicBezTo>
                <a:cubicBezTo>
                  <a:pt x="542" y="37"/>
                  <a:pt x="535" y="37"/>
                  <a:pt x="534" y="35"/>
                </a:cubicBezTo>
                <a:cubicBezTo>
                  <a:pt x="534" y="32"/>
                  <a:pt x="534" y="29"/>
                  <a:pt x="534" y="26"/>
                </a:cubicBezTo>
                <a:cubicBezTo>
                  <a:pt x="534" y="25"/>
                  <a:pt x="534" y="25"/>
                  <a:pt x="534" y="24"/>
                </a:cubicBezTo>
                <a:cubicBezTo>
                  <a:pt x="534" y="22"/>
                  <a:pt x="535" y="20"/>
                  <a:pt x="535" y="18"/>
                </a:cubicBezTo>
                <a:cubicBezTo>
                  <a:pt x="538" y="8"/>
                  <a:pt x="550" y="12"/>
                  <a:pt x="560" y="11"/>
                </a:cubicBezTo>
                <a:close/>
                <a:moveTo>
                  <a:pt x="493" y="9"/>
                </a:moveTo>
                <a:cubicBezTo>
                  <a:pt x="499" y="8"/>
                  <a:pt x="505" y="10"/>
                  <a:pt x="511" y="10"/>
                </a:cubicBezTo>
                <a:cubicBezTo>
                  <a:pt x="517" y="10"/>
                  <a:pt x="522" y="10"/>
                  <a:pt x="527" y="11"/>
                </a:cubicBezTo>
                <a:cubicBezTo>
                  <a:pt x="530" y="11"/>
                  <a:pt x="531" y="14"/>
                  <a:pt x="531" y="17"/>
                </a:cubicBezTo>
                <a:cubicBezTo>
                  <a:pt x="531" y="18"/>
                  <a:pt x="530" y="19"/>
                  <a:pt x="530" y="20"/>
                </a:cubicBezTo>
                <a:cubicBezTo>
                  <a:pt x="530" y="22"/>
                  <a:pt x="529" y="25"/>
                  <a:pt x="529" y="26"/>
                </a:cubicBezTo>
                <a:cubicBezTo>
                  <a:pt x="528" y="32"/>
                  <a:pt x="525" y="37"/>
                  <a:pt x="518" y="37"/>
                </a:cubicBezTo>
                <a:cubicBezTo>
                  <a:pt x="516" y="37"/>
                  <a:pt x="514" y="37"/>
                  <a:pt x="511" y="38"/>
                </a:cubicBezTo>
                <a:cubicBezTo>
                  <a:pt x="505" y="38"/>
                  <a:pt x="499" y="38"/>
                  <a:pt x="492" y="38"/>
                </a:cubicBezTo>
                <a:cubicBezTo>
                  <a:pt x="490" y="38"/>
                  <a:pt x="487" y="38"/>
                  <a:pt x="484" y="38"/>
                </a:cubicBezTo>
                <a:cubicBezTo>
                  <a:pt x="478" y="37"/>
                  <a:pt x="478" y="33"/>
                  <a:pt x="479" y="28"/>
                </a:cubicBezTo>
                <a:cubicBezTo>
                  <a:pt x="481" y="19"/>
                  <a:pt x="484" y="10"/>
                  <a:pt x="493" y="9"/>
                </a:cubicBezTo>
                <a:close/>
                <a:moveTo>
                  <a:pt x="431" y="10"/>
                </a:moveTo>
                <a:cubicBezTo>
                  <a:pt x="438" y="8"/>
                  <a:pt x="447" y="10"/>
                  <a:pt x="454" y="10"/>
                </a:cubicBezTo>
                <a:cubicBezTo>
                  <a:pt x="454" y="10"/>
                  <a:pt x="455" y="10"/>
                  <a:pt x="455" y="10"/>
                </a:cubicBezTo>
                <a:cubicBezTo>
                  <a:pt x="462" y="10"/>
                  <a:pt x="468" y="10"/>
                  <a:pt x="475" y="11"/>
                </a:cubicBezTo>
                <a:cubicBezTo>
                  <a:pt x="479" y="11"/>
                  <a:pt x="474" y="26"/>
                  <a:pt x="473" y="28"/>
                </a:cubicBezTo>
                <a:cubicBezTo>
                  <a:pt x="471" y="33"/>
                  <a:pt x="471" y="37"/>
                  <a:pt x="464" y="37"/>
                </a:cubicBezTo>
                <a:cubicBezTo>
                  <a:pt x="461" y="38"/>
                  <a:pt x="457" y="37"/>
                  <a:pt x="454" y="38"/>
                </a:cubicBezTo>
                <a:cubicBezTo>
                  <a:pt x="450" y="38"/>
                  <a:pt x="416" y="40"/>
                  <a:pt x="418" y="34"/>
                </a:cubicBezTo>
                <a:cubicBezTo>
                  <a:pt x="418" y="31"/>
                  <a:pt x="419" y="27"/>
                  <a:pt x="421" y="23"/>
                </a:cubicBezTo>
                <a:cubicBezTo>
                  <a:pt x="421" y="22"/>
                  <a:pt x="422" y="21"/>
                  <a:pt x="422" y="20"/>
                </a:cubicBezTo>
                <a:cubicBezTo>
                  <a:pt x="424" y="15"/>
                  <a:pt x="427" y="11"/>
                  <a:pt x="431" y="10"/>
                </a:cubicBezTo>
                <a:close/>
                <a:moveTo>
                  <a:pt x="377" y="9"/>
                </a:moveTo>
                <a:cubicBezTo>
                  <a:pt x="382" y="9"/>
                  <a:pt x="388" y="10"/>
                  <a:pt x="394" y="10"/>
                </a:cubicBezTo>
                <a:cubicBezTo>
                  <a:pt x="395" y="10"/>
                  <a:pt x="395" y="10"/>
                  <a:pt x="396" y="10"/>
                </a:cubicBezTo>
                <a:cubicBezTo>
                  <a:pt x="402" y="9"/>
                  <a:pt x="408" y="9"/>
                  <a:pt x="414" y="10"/>
                </a:cubicBezTo>
                <a:cubicBezTo>
                  <a:pt x="423" y="11"/>
                  <a:pt x="418" y="18"/>
                  <a:pt x="415" y="23"/>
                </a:cubicBezTo>
                <a:cubicBezTo>
                  <a:pt x="413" y="30"/>
                  <a:pt x="411" y="36"/>
                  <a:pt x="401" y="37"/>
                </a:cubicBezTo>
                <a:cubicBezTo>
                  <a:pt x="398" y="37"/>
                  <a:pt x="394" y="36"/>
                  <a:pt x="390" y="36"/>
                </a:cubicBezTo>
                <a:cubicBezTo>
                  <a:pt x="383" y="36"/>
                  <a:pt x="376" y="36"/>
                  <a:pt x="368" y="36"/>
                </a:cubicBezTo>
                <a:cubicBezTo>
                  <a:pt x="366" y="36"/>
                  <a:pt x="356" y="37"/>
                  <a:pt x="357" y="32"/>
                </a:cubicBezTo>
                <a:cubicBezTo>
                  <a:pt x="358" y="27"/>
                  <a:pt x="361" y="23"/>
                  <a:pt x="363" y="19"/>
                </a:cubicBezTo>
                <a:cubicBezTo>
                  <a:pt x="367" y="12"/>
                  <a:pt x="368" y="9"/>
                  <a:pt x="377" y="9"/>
                </a:cubicBezTo>
                <a:close/>
                <a:moveTo>
                  <a:pt x="313" y="12"/>
                </a:moveTo>
                <a:cubicBezTo>
                  <a:pt x="315" y="9"/>
                  <a:pt x="329" y="10"/>
                  <a:pt x="335" y="10"/>
                </a:cubicBezTo>
                <a:cubicBezTo>
                  <a:pt x="336" y="10"/>
                  <a:pt x="336" y="10"/>
                  <a:pt x="337" y="10"/>
                </a:cubicBezTo>
                <a:cubicBezTo>
                  <a:pt x="339" y="10"/>
                  <a:pt x="342" y="10"/>
                  <a:pt x="345" y="10"/>
                </a:cubicBezTo>
                <a:cubicBezTo>
                  <a:pt x="351" y="10"/>
                  <a:pt x="361" y="8"/>
                  <a:pt x="358" y="17"/>
                </a:cubicBezTo>
                <a:cubicBezTo>
                  <a:pt x="356" y="24"/>
                  <a:pt x="352" y="35"/>
                  <a:pt x="343" y="36"/>
                </a:cubicBezTo>
                <a:cubicBezTo>
                  <a:pt x="337" y="36"/>
                  <a:pt x="330" y="36"/>
                  <a:pt x="324" y="36"/>
                </a:cubicBezTo>
                <a:cubicBezTo>
                  <a:pt x="320" y="36"/>
                  <a:pt x="316" y="36"/>
                  <a:pt x="313" y="36"/>
                </a:cubicBezTo>
                <a:cubicBezTo>
                  <a:pt x="307" y="36"/>
                  <a:pt x="304" y="36"/>
                  <a:pt x="306" y="30"/>
                </a:cubicBezTo>
                <a:cubicBezTo>
                  <a:pt x="307" y="24"/>
                  <a:pt x="311" y="18"/>
                  <a:pt x="313" y="12"/>
                </a:cubicBezTo>
                <a:close/>
                <a:moveTo>
                  <a:pt x="258" y="11"/>
                </a:moveTo>
                <a:cubicBezTo>
                  <a:pt x="262" y="9"/>
                  <a:pt x="265" y="9"/>
                  <a:pt x="269" y="9"/>
                </a:cubicBezTo>
                <a:cubicBezTo>
                  <a:pt x="273" y="9"/>
                  <a:pt x="277" y="10"/>
                  <a:pt x="281" y="10"/>
                </a:cubicBezTo>
                <a:cubicBezTo>
                  <a:pt x="282" y="10"/>
                  <a:pt x="282" y="10"/>
                  <a:pt x="283" y="10"/>
                </a:cubicBezTo>
                <a:cubicBezTo>
                  <a:pt x="287" y="9"/>
                  <a:pt x="290" y="10"/>
                  <a:pt x="294" y="10"/>
                </a:cubicBezTo>
                <a:cubicBezTo>
                  <a:pt x="298" y="10"/>
                  <a:pt x="306" y="9"/>
                  <a:pt x="305" y="15"/>
                </a:cubicBezTo>
                <a:cubicBezTo>
                  <a:pt x="303" y="20"/>
                  <a:pt x="300" y="26"/>
                  <a:pt x="297" y="31"/>
                </a:cubicBezTo>
                <a:cubicBezTo>
                  <a:pt x="293" y="37"/>
                  <a:pt x="283" y="36"/>
                  <a:pt x="277" y="36"/>
                </a:cubicBezTo>
                <a:cubicBezTo>
                  <a:pt x="271" y="36"/>
                  <a:pt x="264" y="36"/>
                  <a:pt x="258" y="36"/>
                </a:cubicBezTo>
                <a:cubicBezTo>
                  <a:pt x="244" y="35"/>
                  <a:pt x="249" y="26"/>
                  <a:pt x="253" y="19"/>
                </a:cubicBezTo>
                <a:cubicBezTo>
                  <a:pt x="254" y="17"/>
                  <a:pt x="257" y="11"/>
                  <a:pt x="258" y="11"/>
                </a:cubicBezTo>
                <a:close/>
                <a:moveTo>
                  <a:pt x="218" y="10"/>
                </a:moveTo>
                <a:cubicBezTo>
                  <a:pt x="223" y="10"/>
                  <a:pt x="227" y="10"/>
                  <a:pt x="232" y="9"/>
                </a:cubicBezTo>
                <a:cubicBezTo>
                  <a:pt x="238" y="9"/>
                  <a:pt x="244" y="9"/>
                  <a:pt x="249" y="10"/>
                </a:cubicBezTo>
                <a:cubicBezTo>
                  <a:pt x="251" y="10"/>
                  <a:pt x="251" y="13"/>
                  <a:pt x="249" y="16"/>
                </a:cubicBezTo>
                <a:cubicBezTo>
                  <a:pt x="249" y="17"/>
                  <a:pt x="248" y="18"/>
                  <a:pt x="248" y="19"/>
                </a:cubicBezTo>
                <a:cubicBezTo>
                  <a:pt x="247" y="21"/>
                  <a:pt x="246" y="23"/>
                  <a:pt x="245" y="24"/>
                </a:cubicBezTo>
                <a:cubicBezTo>
                  <a:pt x="243" y="30"/>
                  <a:pt x="239" y="36"/>
                  <a:pt x="232" y="36"/>
                </a:cubicBezTo>
                <a:cubicBezTo>
                  <a:pt x="227" y="37"/>
                  <a:pt x="223" y="37"/>
                  <a:pt x="219" y="37"/>
                </a:cubicBezTo>
                <a:cubicBezTo>
                  <a:pt x="216" y="37"/>
                  <a:pt x="198" y="39"/>
                  <a:pt x="197" y="33"/>
                </a:cubicBezTo>
                <a:cubicBezTo>
                  <a:pt x="199" y="30"/>
                  <a:pt x="201" y="26"/>
                  <a:pt x="203" y="23"/>
                </a:cubicBezTo>
                <a:cubicBezTo>
                  <a:pt x="204" y="21"/>
                  <a:pt x="205" y="20"/>
                  <a:pt x="206" y="19"/>
                </a:cubicBezTo>
                <a:cubicBezTo>
                  <a:pt x="206" y="19"/>
                  <a:pt x="206" y="18"/>
                  <a:pt x="207" y="18"/>
                </a:cubicBezTo>
                <a:cubicBezTo>
                  <a:pt x="210" y="13"/>
                  <a:pt x="212" y="11"/>
                  <a:pt x="218" y="10"/>
                </a:cubicBezTo>
                <a:close/>
                <a:moveTo>
                  <a:pt x="174" y="9"/>
                </a:moveTo>
                <a:cubicBezTo>
                  <a:pt x="177" y="9"/>
                  <a:pt x="205" y="7"/>
                  <a:pt x="202" y="14"/>
                </a:cubicBezTo>
                <a:cubicBezTo>
                  <a:pt x="200" y="18"/>
                  <a:pt x="198" y="21"/>
                  <a:pt x="196" y="25"/>
                </a:cubicBezTo>
                <a:cubicBezTo>
                  <a:pt x="195" y="27"/>
                  <a:pt x="194" y="28"/>
                  <a:pt x="193" y="30"/>
                </a:cubicBezTo>
                <a:cubicBezTo>
                  <a:pt x="188" y="38"/>
                  <a:pt x="177" y="36"/>
                  <a:pt x="168" y="36"/>
                </a:cubicBezTo>
                <a:cubicBezTo>
                  <a:pt x="161" y="36"/>
                  <a:pt x="153" y="37"/>
                  <a:pt x="145" y="36"/>
                </a:cubicBezTo>
                <a:cubicBezTo>
                  <a:pt x="140" y="35"/>
                  <a:pt x="141" y="35"/>
                  <a:pt x="143" y="30"/>
                </a:cubicBezTo>
                <a:cubicBezTo>
                  <a:pt x="144" y="27"/>
                  <a:pt x="146" y="25"/>
                  <a:pt x="148" y="22"/>
                </a:cubicBezTo>
                <a:cubicBezTo>
                  <a:pt x="148" y="22"/>
                  <a:pt x="148" y="22"/>
                  <a:pt x="148" y="22"/>
                </a:cubicBezTo>
                <a:cubicBezTo>
                  <a:pt x="150" y="19"/>
                  <a:pt x="152" y="17"/>
                  <a:pt x="153" y="15"/>
                </a:cubicBezTo>
                <a:cubicBezTo>
                  <a:pt x="158" y="8"/>
                  <a:pt x="167" y="9"/>
                  <a:pt x="174" y="9"/>
                </a:cubicBezTo>
                <a:close/>
                <a:moveTo>
                  <a:pt x="103" y="17"/>
                </a:moveTo>
                <a:cubicBezTo>
                  <a:pt x="109" y="7"/>
                  <a:pt x="121" y="8"/>
                  <a:pt x="131" y="9"/>
                </a:cubicBezTo>
                <a:cubicBezTo>
                  <a:pt x="136" y="9"/>
                  <a:pt x="142" y="10"/>
                  <a:pt x="147" y="10"/>
                </a:cubicBezTo>
                <a:cubicBezTo>
                  <a:pt x="150" y="10"/>
                  <a:pt x="142" y="20"/>
                  <a:pt x="141" y="22"/>
                </a:cubicBezTo>
                <a:cubicBezTo>
                  <a:pt x="136" y="29"/>
                  <a:pt x="132" y="36"/>
                  <a:pt x="122" y="37"/>
                </a:cubicBezTo>
                <a:cubicBezTo>
                  <a:pt x="117" y="37"/>
                  <a:pt x="111" y="37"/>
                  <a:pt x="105" y="36"/>
                </a:cubicBezTo>
                <a:cubicBezTo>
                  <a:pt x="100" y="36"/>
                  <a:pt x="92" y="38"/>
                  <a:pt x="95" y="30"/>
                </a:cubicBezTo>
                <a:cubicBezTo>
                  <a:pt x="97" y="26"/>
                  <a:pt x="100" y="22"/>
                  <a:pt x="103" y="18"/>
                </a:cubicBezTo>
                <a:cubicBezTo>
                  <a:pt x="103" y="18"/>
                  <a:pt x="103" y="18"/>
                  <a:pt x="103" y="17"/>
                </a:cubicBezTo>
                <a:close/>
                <a:moveTo>
                  <a:pt x="41" y="28"/>
                </a:moveTo>
                <a:cubicBezTo>
                  <a:pt x="42" y="27"/>
                  <a:pt x="42" y="27"/>
                  <a:pt x="42" y="27"/>
                </a:cubicBezTo>
                <a:cubicBezTo>
                  <a:pt x="45" y="23"/>
                  <a:pt x="47" y="20"/>
                  <a:pt x="50" y="16"/>
                </a:cubicBezTo>
                <a:cubicBezTo>
                  <a:pt x="55" y="9"/>
                  <a:pt x="62" y="11"/>
                  <a:pt x="70" y="11"/>
                </a:cubicBezTo>
                <a:cubicBezTo>
                  <a:pt x="75" y="11"/>
                  <a:pt x="79" y="11"/>
                  <a:pt x="84" y="11"/>
                </a:cubicBezTo>
                <a:cubicBezTo>
                  <a:pt x="89" y="12"/>
                  <a:pt x="100" y="10"/>
                  <a:pt x="94" y="19"/>
                </a:cubicBezTo>
                <a:cubicBezTo>
                  <a:pt x="91" y="24"/>
                  <a:pt x="89" y="29"/>
                  <a:pt x="85" y="33"/>
                </a:cubicBezTo>
                <a:cubicBezTo>
                  <a:pt x="80" y="37"/>
                  <a:pt x="74" y="36"/>
                  <a:pt x="68" y="37"/>
                </a:cubicBezTo>
                <a:cubicBezTo>
                  <a:pt x="62" y="37"/>
                  <a:pt x="55" y="37"/>
                  <a:pt x="49" y="37"/>
                </a:cubicBezTo>
                <a:cubicBezTo>
                  <a:pt x="47" y="37"/>
                  <a:pt x="37" y="37"/>
                  <a:pt x="38" y="34"/>
                </a:cubicBezTo>
                <a:cubicBezTo>
                  <a:pt x="38" y="32"/>
                  <a:pt x="40" y="30"/>
                  <a:pt x="41" y="28"/>
                </a:cubicBezTo>
                <a:close/>
                <a:moveTo>
                  <a:pt x="19" y="60"/>
                </a:moveTo>
                <a:cubicBezTo>
                  <a:pt x="19" y="60"/>
                  <a:pt x="20" y="59"/>
                  <a:pt x="20" y="59"/>
                </a:cubicBezTo>
                <a:cubicBezTo>
                  <a:pt x="22" y="56"/>
                  <a:pt x="24" y="53"/>
                  <a:pt x="26" y="50"/>
                </a:cubicBezTo>
                <a:cubicBezTo>
                  <a:pt x="31" y="44"/>
                  <a:pt x="33" y="42"/>
                  <a:pt x="41" y="42"/>
                </a:cubicBezTo>
                <a:cubicBezTo>
                  <a:pt x="49" y="43"/>
                  <a:pt x="57" y="43"/>
                  <a:pt x="65" y="43"/>
                </a:cubicBezTo>
                <a:cubicBezTo>
                  <a:pt x="66" y="44"/>
                  <a:pt x="74" y="43"/>
                  <a:pt x="72" y="47"/>
                </a:cubicBezTo>
                <a:cubicBezTo>
                  <a:pt x="71" y="50"/>
                  <a:pt x="69" y="53"/>
                  <a:pt x="67" y="57"/>
                </a:cubicBezTo>
                <a:cubicBezTo>
                  <a:pt x="64" y="61"/>
                  <a:pt x="61" y="65"/>
                  <a:pt x="58" y="70"/>
                </a:cubicBezTo>
                <a:cubicBezTo>
                  <a:pt x="52" y="78"/>
                  <a:pt x="48" y="81"/>
                  <a:pt x="38" y="81"/>
                </a:cubicBezTo>
                <a:cubicBezTo>
                  <a:pt x="30" y="82"/>
                  <a:pt x="21" y="82"/>
                  <a:pt x="13" y="80"/>
                </a:cubicBezTo>
                <a:cubicBezTo>
                  <a:pt x="0" y="78"/>
                  <a:pt x="15" y="64"/>
                  <a:pt x="19" y="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/>
          <a:srcRect t="17782" b="19280"/>
          <a:stretch>
            <a:fillRect/>
          </a:stretch>
        </p:blipFill>
        <p:spPr>
          <a:xfrm>
            <a:off x="527249" y="152400"/>
            <a:ext cx="11137501" cy="640080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4293078" y="876301"/>
            <a:ext cx="3605844" cy="924750"/>
            <a:chOff x="4293078" y="1244601"/>
            <a:chExt cx="3605844" cy="924750"/>
          </a:xfrm>
        </p:grpSpPr>
        <p:grpSp>
          <p:nvGrpSpPr>
            <p:cNvPr id="2" name="Group 4"/>
            <p:cNvGrpSpPr>
              <a:grpSpLocks noChangeAspect="1"/>
            </p:cNvGrpSpPr>
            <p:nvPr/>
          </p:nvGrpSpPr>
          <p:grpSpPr bwMode="auto">
            <a:xfrm>
              <a:off x="4293078" y="1244601"/>
              <a:ext cx="3605844" cy="924750"/>
              <a:chOff x="2364" y="234"/>
              <a:chExt cx="2556" cy="926"/>
            </a:xfrm>
            <a:solidFill>
              <a:schemeClr val="bg1"/>
            </a:solidFill>
          </p:grpSpPr>
          <p:sp>
            <p:nvSpPr>
              <p:cNvPr id="3" name="Freeform 5"/>
              <p:cNvSpPr>
                <a:spLocks noEditPoints="1"/>
              </p:cNvSpPr>
              <p:nvPr/>
            </p:nvSpPr>
            <p:spPr bwMode="auto">
              <a:xfrm>
                <a:off x="2364" y="234"/>
                <a:ext cx="2556" cy="926"/>
              </a:xfrm>
              <a:custGeom>
                <a:avLst/>
                <a:gdLst>
                  <a:gd name="T0" fmla="*/ 1057 w 1079"/>
                  <a:gd name="T1" fmla="*/ 96 h 389"/>
                  <a:gd name="T2" fmla="*/ 1077 w 1079"/>
                  <a:gd name="T3" fmla="*/ 44 h 389"/>
                  <a:gd name="T4" fmla="*/ 1072 w 1079"/>
                  <a:gd name="T5" fmla="*/ 26 h 389"/>
                  <a:gd name="T6" fmla="*/ 1065 w 1079"/>
                  <a:gd name="T7" fmla="*/ 18 h 389"/>
                  <a:gd name="T8" fmla="*/ 534 w 1079"/>
                  <a:gd name="T9" fmla="*/ 4 h 389"/>
                  <a:gd name="T10" fmla="*/ 272 w 1079"/>
                  <a:gd name="T11" fmla="*/ 1 h 389"/>
                  <a:gd name="T12" fmla="*/ 141 w 1079"/>
                  <a:gd name="T13" fmla="*/ 3 h 389"/>
                  <a:gd name="T14" fmla="*/ 9 w 1079"/>
                  <a:gd name="T15" fmla="*/ 11 h 389"/>
                  <a:gd name="T16" fmla="*/ 7 w 1079"/>
                  <a:gd name="T17" fmla="*/ 16 h 389"/>
                  <a:gd name="T18" fmla="*/ 1 w 1079"/>
                  <a:gd name="T19" fmla="*/ 24 h 389"/>
                  <a:gd name="T20" fmla="*/ 17 w 1079"/>
                  <a:gd name="T21" fmla="*/ 61 h 389"/>
                  <a:gd name="T22" fmla="*/ 37 w 1079"/>
                  <a:gd name="T23" fmla="*/ 107 h 389"/>
                  <a:gd name="T24" fmla="*/ 73 w 1079"/>
                  <a:gd name="T25" fmla="*/ 193 h 389"/>
                  <a:gd name="T26" fmla="*/ 73 w 1079"/>
                  <a:gd name="T27" fmla="*/ 194 h 389"/>
                  <a:gd name="T28" fmla="*/ 29 w 1079"/>
                  <a:gd name="T29" fmla="*/ 283 h 389"/>
                  <a:gd name="T30" fmla="*/ 8 w 1079"/>
                  <a:gd name="T31" fmla="*/ 369 h 389"/>
                  <a:gd name="T32" fmla="*/ 13 w 1079"/>
                  <a:gd name="T33" fmla="*/ 373 h 389"/>
                  <a:gd name="T34" fmla="*/ 16 w 1079"/>
                  <a:gd name="T35" fmla="*/ 379 h 389"/>
                  <a:gd name="T36" fmla="*/ 140 w 1079"/>
                  <a:gd name="T37" fmla="*/ 384 h 389"/>
                  <a:gd name="T38" fmla="*/ 273 w 1079"/>
                  <a:gd name="T39" fmla="*/ 379 h 389"/>
                  <a:gd name="T40" fmla="*/ 546 w 1079"/>
                  <a:gd name="T41" fmla="*/ 374 h 389"/>
                  <a:gd name="T42" fmla="*/ 1065 w 1079"/>
                  <a:gd name="T43" fmla="*/ 374 h 389"/>
                  <a:gd name="T44" fmla="*/ 1072 w 1079"/>
                  <a:gd name="T45" fmla="*/ 366 h 389"/>
                  <a:gd name="T46" fmla="*/ 1077 w 1079"/>
                  <a:gd name="T47" fmla="*/ 362 h 389"/>
                  <a:gd name="T48" fmla="*/ 1050 w 1079"/>
                  <a:gd name="T49" fmla="*/ 277 h 389"/>
                  <a:gd name="T50" fmla="*/ 1010 w 1079"/>
                  <a:gd name="T51" fmla="*/ 196 h 389"/>
                  <a:gd name="T52" fmla="*/ 1010 w 1079"/>
                  <a:gd name="T53" fmla="*/ 196 h 389"/>
                  <a:gd name="T54" fmla="*/ 1010 w 1079"/>
                  <a:gd name="T55" fmla="*/ 193 h 389"/>
                  <a:gd name="T56" fmla="*/ 1035 w 1079"/>
                  <a:gd name="T57" fmla="*/ 138 h 389"/>
                  <a:gd name="T58" fmla="*/ 1057 w 1079"/>
                  <a:gd name="T59" fmla="*/ 96 h 389"/>
                  <a:gd name="T60" fmla="*/ 997 w 1079"/>
                  <a:gd name="T61" fmla="*/ 194 h 389"/>
                  <a:gd name="T62" fmla="*/ 997 w 1079"/>
                  <a:gd name="T63" fmla="*/ 195 h 389"/>
                  <a:gd name="T64" fmla="*/ 996 w 1079"/>
                  <a:gd name="T65" fmla="*/ 205 h 389"/>
                  <a:gd name="T66" fmla="*/ 1037 w 1079"/>
                  <a:gd name="T67" fmla="*/ 287 h 389"/>
                  <a:gd name="T68" fmla="*/ 1066 w 1079"/>
                  <a:gd name="T69" fmla="*/ 359 h 389"/>
                  <a:gd name="T70" fmla="*/ 1065 w 1079"/>
                  <a:gd name="T71" fmla="*/ 359 h 389"/>
                  <a:gd name="T72" fmla="*/ 553 w 1079"/>
                  <a:gd name="T73" fmla="*/ 359 h 389"/>
                  <a:gd name="T74" fmla="*/ 287 w 1079"/>
                  <a:gd name="T75" fmla="*/ 363 h 389"/>
                  <a:gd name="T76" fmla="*/ 153 w 1079"/>
                  <a:gd name="T77" fmla="*/ 368 h 389"/>
                  <a:gd name="T78" fmla="*/ 22 w 1079"/>
                  <a:gd name="T79" fmla="*/ 369 h 389"/>
                  <a:gd name="T80" fmla="*/ 22 w 1079"/>
                  <a:gd name="T81" fmla="*/ 367 h 389"/>
                  <a:gd name="T82" fmla="*/ 46 w 1079"/>
                  <a:gd name="T83" fmla="*/ 282 h 389"/>
                  <a:gd name="T84" fmla="*/ 87 w 1079"/>
                  <a:gd name="T85" fmla="*/ 202 h 389"/>
                  <a:gd name="T86" fmla="*/ 84 w 1079"/>
                  <a:gd name="T87" fmla="*/ 192 h 389"/>
                  <a:gd name="T88" fmla="*/ 54 w 1079"/>
                  <a:gd name="T89" fmla="*/ 104 h 389"/>
                  <a:gd name="T90" fmla="*/ 34 w 1079"/>
                  <a:gd name="T91" fmla="*/ 59 h 389"/>
                  <a:gd name="T92" fmla="*/ 14 w 1079"/>
                  <a:gd name="T93" fmla="*/ 19 h 389"/>
                  <a:gd name="T94" fmla="*/ 141 w 1079"/>
                  <a:gd name="T95" fmla="*/ 17 h 389"/>
                  <a:gd name="T96" fmla="*/ 272 w 1079"/>
                  <a:gd name="T97" fmla="*/ 14 h 389"/>
                  <a:gd name="T98" fmla="*/ 534 w 1079"/>
                  <a:gd name="T99" fmla="*/ 18 h 389"/>
                  <a:gd name="T100" fmla="*/ 1061 w 1079"/>
                  <a:gd name="T101" fmla="*/ 32 h 389"/>
                  <a:gd name="T102" fmla="*/ 1062 w 1079"/>
                  <a:gd name="T103" fmla="*/ 35 h 389"/>
                  <a:gd name="T104" fmla="*/ 1062 w 1079"/>
                  <a:gd name="T105" fmla="*/ 37 h 389"/>
                  <a:gd name="T106" fmla="*/ 1060 w 1079"/>
                  <a:gd name="T107" fmla="*/ 45 h 389"/>
                  <a:gd name="T108" fmla="*/ 1051 w 1079"/>
                  <a:gd name="T109" fmla="*/ 68 h 389"/>
                  <a:gd name="T110" fmla="*/ 1031 w 1079"/>
                  <a:gd name="T111" fmla="*/ 113 h 389"/>
                  <a:gd name="T112" fmla="*/ 997 w 1079"/>
                  <a:gd name="T113" fmla="*/ 194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79" h="389">
                    <a:moveTo>
                      <a:pt x="1057" y="96"/>
                    </a:moveTo>
                    <a:cubicBezTo>
                      <a:pt x="1065" y="79"/>
                      <a:pt x="1073" y="62"/>
                      <a:pt x="1077" y="44"/>
                    </a:cubicBezTo>
                    <a:cubicBezTo>
                      <a:pt x="1079" y="38"/>
                      <a:pt x="1078" y="28"/>
                      <a:pt x="1072" y="26"/>
                    </a:cubicBezTo>
                    <a:cubicBezTo>
                      <a:pt x="1072" y="22"/>
                      <a:pt x="1070" y="18"/>
                      <a:pt x="1065" y="18"/>
                    </a:cubicBezTo>
                    <a:cubicBezTo>
                      <a:pt x="888" y="15"/>
                      <a:pt x="711" y="8"/>
                      <a:pt x="534" y="4"/>
                    </a:cubicBezTo>
                    <a:cubicBezTo>
                      <a:pt x="447" y="2"/>
                      <a:pt x="359" y="0"/>
                      <a:pt x="272" y="1"/>
                    </a:cubicBezTo>
                    <a:cubicBezTo>
                      <a:pt x="228" y="1"/>
                      <a:pt x="184" y="1"/>
                      <a:pt x="141" y="3"/>
                    </a:cubicBezTo>
                    <a:cubicBezTo>
                      <a:pt x="97" y="4"/>
                      <a:pt x="52" y="3"/>
                      <a:pt x="9" y="11"/>
                    </a:cubicBezTo>
                    <a:cubicBezTo>
                      <a:pt x="7" y="12"/>
                      <a:pt x="6" y="14"/>
                      <a:pt x="7" y="16"/>
                    </a:cubicBezTo>
                    <a:cubicBezTo>
                      <a:pt x="4" y="17"/>
                      <a:pt x="1" y="20"/>
                      <a:pt x="1" y="24"/>
                    </a:cubicBezTo>
                    <a:cubicBezTo>
                      <a:pt x="3" y="37"/>
                      <a:pt x="12" y="50"/>
                      <a:pt x="17" y="61"/>
                    </a:cubicBezTo>
                    <a:cubicBezTo>
                      <a:pt x="24" y="76"/>
                      <a:pt x="31" y="91"/>
                      <a:pt x="37" y="107"/>
                    </a:cubicBezTo>
                    <a:cubicBezTo>
                      <a:pt x="50" y="135"/>
                      <a:pt x="61" y="165"/>
                      <a:pt x="73" y="193"/>
                    </a:cubicBezTo>
                    <a:cubicBezTo>
                      <a:pt x="73" y="194"/>
                      <a:pt x="73" y="194"/>
                      <a:pt x="73" y="194"/>
                    </a:cubicBezTo>
                    <a:cubicBezTo>
                      <a:pt x="57" y="223"/>
                      <a:pt x="42" y="253"/>
                      <a:pt x="29" y="283"/>
                    </a:cubicBezTo>
                    <a:cubicBezTo>
                      <a:pt x="18" y="307"/>
                      <a:pt x="0" y="342"/>
                      <a:pt x="8" y="369"/>
                    </a:cubicBezTo>
                    <a:cubicBezTo>
                      <a:pt x="9" y="371"/>
                      <a:pt x="11" y="372"/>
                      <a:pt x="13" y="373"/>
                    </a:cubicBezTo>
                    <a:cubicBezTo>
                      <a:pt x="12" y="376"/>
                      <a:pt x="14" y="378"/>
                      <a:pt x="16" y="379"/>
                    </a:cubicBezTo>
                    <a:cubicBezTo>
                      <a:pt x="57" y="389"/>
                      <a:pt x="99" y="387"/>
                      <a:pt x="140" y="384"/>
                    </a:cubicBezTo>
                    <a:cubicBezTo>
                      <a:pt x="184" y="382"/>
                      <a:pt x="228" y="380"/>
                      <a:pt x="273" y="379"/>
                    </a:cubicBezTo>
                    <a:cubicBezTo>
                      <a:pt x="364" y="376"/>
                      <a:pt x="455" y="374"/>
                      <a:pt x="546" y="374"/>
                    </a:cubicBezTo>
                    <a:cubicBezTo>
                      <a:pt x="719" y="374"/>
                      <a:pt x="892" y="374"/>
                      <a:pt x="1065" y="374"/>
                    </a:cubicBezTo>
                    <a:cubicBezTo>
                      <a:pt x="1070" y="374"/>
                      <a:pt x="1073" y="370"/>
                      <a:pt x="1072" y="366"/>
                    </a:cubicBezTo>
                    <a:cubicBezTo>
                      <a:pt x="1075" y="366"/>
                      <a:pt x="1077" y="364"/>
                      <a:pt x="1077" y="362"/>
                    </a:cubicBezTo>
                    <a:cubicBezTo>
                      <a:pt x="1073" y="333"/>
                      <a:pt x="1061" y="304"/>
                      <a:pt x="1050" y="277"/>
                    </a:cubicBezTo>
                    <a:cubicBezTo>
                      <a:pt x="1039" y="249"/>
                      <a:pt x="1026" y="222"/>
                      <a:pt x="1010" y="196"/>
                    </a:cubicBezTo>
                    <a:cubicBezTo>
                      <a:pt x="1010" y="196"/>
                      <a:pt x="1010" y="196"/>
                      <a:pt x="1010" y="196"/>
                    </a:cubicBezTo>
                    <a:cubicBezTo>
                      <a:pt x="1010" y="195"/>
                      <a:pt x="1010" y="194"/>
                      <a:pt x="1010" y="193"/>
                    </a:cubicBezTo>
                    <a:cubicBezTo>
                      <a:pt x="1008" y="175"/>
                      <a:pt x="1026" y="153"/>
                      <a:pt x="1035" y="138"/>
                    </a:cubicBezTo>
                    <a:cubicBezTo>
                      <a:pt x="1044" y="125"/>
                      <a:pt x="1050" y="111"/>
                      <a:pt x="1057" y="96"/>
                    </a:cubicBezTo>
                    <a:moveTo>
                      <a:pt x="997" y="194"/>
                    </a:moveTo>
                    <a:cubicBezTo>
                      <a:pt x="997" y="195"/>
                      <a:pt x="997" y="195"/>
                      <a:pt x="997" y="195"/>
                    </a:cubicBezTo>
                    <a:cubicBezTo>
                      <a:pt x="995" y="197"/>
                      <a:pt x="994" y="201"/>
                      <a:pt x="996" y="205"/>
                    </a:cubicBezTo>
                    <a:cubicBezTo>
                      <a:pt x="1012" y="231"/>
                      <a:pt x="1025" y="259"/>
                      <a:pt x="1037" y="287"/>
                    </a:cubicBezTo>
                    <a:cubicBezTo>
                      <a:pt x="1047" y="311"/>
                      <a:pt x="1054" y="336"/>
                      <a:pt x="1066" y="359"/>
                    </a:cubicBezTo>
                    <a:cubicBezTo>
                      <a:pt x="1066" y="359"/>
                      <a:pt x="1065" y="359"/>
                      <a:pt x="1065" y="359"/>
                    </a:cubicBezTo>
                    <a:cubicBezTo>
                      <a:pt x="894" y="359"/>
                      <a:pt x="724" y="359"/>
                      <a:pt x="553" y="359"/>
                    </a:cubicBezTo>
                    <a:cubicBezTo>
                      <a:pt x="464" y="359"/>
                      <a:pt x="376" y="360"/>
                      <a:pt x="287" y="363"/>
                    </a:cubicBezTo>
                    <a:cubicBezTo>
                      <a:pt x="243" y="365"/>
                      <a:pt x="198" y="365"/>
                      <a:pt x="153" y="368"/>
                    </a:cubicBezTo>
                    <a:cubicBezTo>
                      <a:pt x="109" y="371"/>
                      <a:pt x="66" y="373"/>
                      <a:pt x="22" y="369"/>
                    </a:cubicBezTo>
                    <a:cubicBezTo>
                      <a:pt x="22" y="368"/>
                      <a:pt x="22" y="368"/>
                      <a:pt x="22" y="367"/>
                    </a:cubicBezTo>
                    <a:cubicBezTo>
                      <a:pt x="18" y="339"/>
                      <a:pt x="35" y="307"/>
                      <a:pt x="46" y="282"/>
                    </a:cubicBezTo>
                    <a:cubicBezTo>
                      <a:pt x="59" y="255"/>
                      <a:pt x="74" y="229"/>
                      <a:pt x="87" y="202"/>
                    </a:cubicBezTo>
                    <a:cubicBezTo>
                      <a:pt x="89" y="198"/>
                      <a:pt x="87" y="194"/>
                      <a:pt x="84" y="192"/>
                    </a:cubicBezTo>
                    <a:cubicBezTo>
                      <a:pt x="78" y="162"/>
                      <a:pt x="66" y="132"/>
                      <a:pt x="54" y="104"/>
                    </a:cubicBezTo>
                    <a:cubicBezTo>
                      <a:pt x="48" y="89"/>
                      <a:pt x="41" y="74"/>
                      <a:pt x="34" y="59"/>
                    </a:cubicBezTo>
                    <a:cubicBezTo>
                      <a:pt x="28" y="46"/>
                      <a:pt x="23" y="30"/>
                      <a:pt x="14" y="19"/>
                    </a:cubicBezTo>
                    <a:cubicBezTo>
                      <a:pt x="56" y="22"/>
                      <a:pt x="99" y="18"/>
                      <a:pt x="141" y="17"/>
                    </a:cubicBezTo>
                    <a:cubicBezTo>
                      <a:pt x="184" y="15"/>
                      <a:pt x="228" y="15"/>
                      <a:pt x="272" y="14"/>
                    </a:cubicBezTo>
                    <a:cubicBezTo>
                      <a:pt x="359" y="14"/>
                      <a:pt x="447" y="15"/>
                      <a:pt x="534" y="18"/>
                    </a:cubicBezTo>
                    <a:cubicBezTo>
                      <a:pt x="710" y="22"/>
                      <a:pt x="885" y="29"/>
                      <a:pt x="1061" y="32"/>
                    </a:cubicBezTo>
                    <a:cubicBezTo>
                      <a:pt x="1061" y="33"/>
                      <a:pt x="1061" y="34"/>
                      <a:pt x="1062" y="35"/>
                    </a:cubicBezTo>
                    <a:cubicBezTo>
                      <a:pt x="1062" y="36"/>
                      <a:pt x="1062" y="37"/>
                      <a:pt x="1062" y="37"/>
                    </a:cubicBezTo>
                    <a:cubicBezTo>
                      <a:pt x="1061" y="40"/>
                      <a:pt x="1061" y="42"/>
                      <a:pt x="1060" y="45"/>
                    </a:cubicBezTo>
                    <a:cubicBezTo>
                      <a:pt x="1058" y="53"/>
                      <a:pt x="1054" y="60"/>
                      <a:pt x="1051" y="68"/>
                    </a:cubicBezTo>
                    <a:cubicBezTo>
                      <a:pt x="1045" y="83"/>
                      <a:pt x="1038" y="98"/>
                      <a:pt x="1031" y="113"/>
                    </a:cubicBezTo>
                    <a:cubicBezTo>
                      <a:pt x="1021" y="136"/>
                      <a:pt x="987" y="167"/>
                      <a:pt x="997" y="19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Freeform 6"/>
              <p:cNvSpPr/>
              <p:nvPr/>
            </p:nvSpPr>
            <p:spPr bwMode="auto">
              <a:xfrm>
                <a:off x="2433" y="1012"/>
                <a:ext cx="90" cy="88"/>
              </a:xfrm>
              <a:custGeom>
                <a:avLst/>
                <a:gdLst>
                  <a:gd name="T0" fmla="*/ 35 w 38"/>
                  <a:gd name="T1" fmla="*/ 26 h 37"/>
                  <a:gd name="T2" fmla="*/ 23 w 38"/>
                  <a:gd name="T3" fmla="*/ 26 h 37"/>
                  <a:gd name="T4" fmla="*/ 13 w 38"/>
                  <a:gd name="T5" fmla="*/ 26 h 37"/>
                  <a:gd name="T6" fmla="*/ 14 w 38"/>
                  <a:gd name="T7" fmla="*/ 6 h 37"/>
                  <a:gd name="T8" fmla="*/ 8 w 38"/>
                  <a:gd name="T9" fmla="*/ 4 h 37"/>
                  <a:gd name="T10" fmla="*/ 2 w 38"/>
                  <a:gd name="T11" fmla="*/ 27 h 37"/>
                  <a:gd name="T12" fmla="*/ 5 w 38"/>
                  <a:gd name="T13" fmla="*/ 35 h 37"/>
                  <a:gd name="T14" fmla="*/ 21 w 38"/>
                  <a:gd name="T15" fmla="*/ 37 h 37"/>
                  <a:gd name="T16" fmla="*/ 37 w 38"/>
                  <a:gd name="T17" fmla="*/ 32 h 37"/>
                  <a:gd name="T18" fmla="*/ 35 w 38"/>
                  <a:gd name="T19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7">
                    <a:moveTo>
                      <a:pt x="35" y="26"/>
                    </a:moveTo>
                    <a:cubicBezTo>
                      <a:pt x="31" y="24"/>
                      <a:pt x="27" y="26"/>
                      <a:pt x="23" y="26"/>
                    </a:cubicBezTo>
                    <a:cubicBezTo>
                      <a:pt x="20" y="26"/>
                      <a:pt x="16" y="26"/>
                      <a:pt x="13" y="26"/>
                    </a:cubicBezTo>
                    <a:cubicBezTo>
                      <a:pt x="14" y="19"/>
                      <a:pt x="13" y="13"/>
                      <a:pt x="14" y="6"/>
                    </a:cubicBezTo>
                    <a:cubicBezTo>
                      <a:pt x="15" y="2"/>
                      <a:pt x="10" y="0"/>
                      <a:pt x="8" y="4"/>
                    </a:cubicBezTo>
                    <a:cubicBezTo>
                      <a:pt x="5" y="12"/>
                      <a:pt x="7" y="20"/>
                      <a:pt x="2" y="27"/>
                    </a:cubicBezTo>
                    <a:cubicBezTo>
                      <a:pt x="0" y="30"/>
                      <a:pt x="2" y="34"/>
                      <a:pt x="5" y="35"/>
                    </a:cubicBezTo>
                    <a:cubicBezTo>
                      <a:pt x="10" y="36"/>
                      <a:pt x="16" y="37"/>
                      <a:pt x="21" y="37"/>
                    </a:cubicBezTo>
                    <a:cubicBezTo>
                      <a:pt x="27" y="37"/>
                      <a:pt x="34" y="37"/>
                      <a:pt x="37" y="32"/>
                    </a:cubicBezTo>
                    <a:cubicBezTo>
                      <a:pt x="38" y="30"/>
                      <a:pt x="37" y="27"/>
                      <a:pt x="35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Freeform 7"/>
              <p:cNvSpPr/>
              <p:nvPr/>
            </p:nvSpPr>
            <p:spPr bwMode="auto">
              <a:xfrm>
                <a:off x="2478" y="908"/>
                <a:ext cx="54" cy="69"/>
              </a:xfrm>
              <a:custGeom>
                <a:avLst/>
                <a:gdLst>
                  <a:gd name="T0" fmla="*/ 18 w 23"/>
                  <a:gd name="T1" fmla="*/ 2 h 29"/>
                  <a:gd name="T2" fmla="*/ 10 w 23"/>
                  <a:gd name="T3" fmla="*/ 11 h 29"/>
                  <a:gd name="T4" fmla="*/ 2 w 23"/>
                  <a:gd name="T5" fmla="*/ 23 h 29"/>
                  <a:gd name="T6" fmla="*/ 7 w 23"/>
                  <a:gd name="T7" fmla="*/ 26 h 29"/>
                  <a:gd name="T8" fmla="*/ 16 w 23"/>
                  <a:gd name="T9" fmla="*/ 15 h 29"/>
                  <a:gd name="T10" fmla="*/ 22 w 23"/>
                  <a:gd name="T11" fmla="*/ 5 h 29"/>
                  <a:gd name="T12" fmla="*/ 18 w 23"/>
                  <a:gd name="T13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18" y="2"/>
                    </a:moveTo>
                    <a:cubicBezTo>
                      <a:pt x="14" y="4"/>
                      <a:pt x="12" y="8"/>
                      <a:pt x="10" y="11"/>
                    </a:cubicBezTo>
                    <a:cubicBezTo>
                      <a:pt x="7" y="15"/>
                      <a:pt x="4" y="18"/>
                      <a:pt x="2" y="23"/>
                    </a:cubicBezTo>
                    <a:cubicBezTo>
                      <a:pt x="0" y="26"/>
                      <a:pt x="5" y="29"/>
                      <a:pt x="7" y="26"/>
                    </a:cubicBezTo>
                    <a:cubicBezTo>
                      <a:pt x="10" y="22"/>
                      <a:pt x="13" y="19"/>
                      <a:pt x="16" y="15"/>
                    </a:cubicBezTo>
                    <a:cubicBezTo>
                      <a:pt x="18" y="12"/>
                      <a:pt x="22" y="9"/>
                      <a:pt x="22" y="5"/>
                    </a:cubicBezTo>
                    <a:cubicBezTo>
                      <a:pt x="23" y="3"/>
                      <a:pt x="20" y="0"/>
                      <a:pt x="18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Freeform 8"/>
              <p:cNvSpPr/>
              <p:nvPr/>
            </p:nvSpPr>
            <p:spPr bwMode="auto">
              <a:xfrm>
                <a:off x="2532" y="786"/>
                <a:ext cx="59" cy="93"/>
              </a:xfrm>
              <a:custGeom>
                <a:avLst/>
                <a:gdLst>
                  <a:gd name="T0" fmla="*/ 24 w 25"/>
                  <a:gd name="T1" fmla="*/ 3 h 39"/>
                  <a:gd name="T2" fmla="*/ 20 w 25"/>
                  <a:gd name="T3" fmla="*/ 1 h 39"/>
                  <a:gd name="T4" fmla="*/ 10 w 25"/>
                  <a:gd name="T5" fmla="*/ 17 h 39"/>
                  <a:gd name="T6" fmla="*/ 1 w 25"/>
                  <a:gd name="T7" fmla="*/ 35 h 39"/>
                  <a:gd name="T8" fmla="*/ 6 w 25"/>
                  <a:gd name="T9" fmla="*/ 37 h 39"/>
                  <a:gd name="T10" fmla="*/ 18 w 25"/>
                  <a:gd name="T11" fmla="*/ 20 h 39"/>
                  <a:gd name="T12" fmla="*/ 24 w 25"/>
                  <a:gd name="T13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24" y="3"/>
                    </a:moveTo>
                    <a:cubicBezTo>
                      <a:pt x="24" y="1"/>
                      <a:pt x="21" y="0"/>
                      <a:pt x="20" y="1"/>
                    </a:cubicBezTo>
                    <a:cubicBezTo>
                      <a:pt x="14" y="4"/>
                      <a:pt x="12" y="12"/>
                      <a:pt x="10" y="17"/>
                    </a:cubicBezTo>
                    <a:cubicBezTo>
                      <a:pt x="7" y="23"/>
                      <a:pt x="4" y="29"/>
                      <a:pt x="1" y="35"/>
                    </a:cubicBezTo>
                    <a:cubicBezTo>
                      <a:pt x="0" y="38"/>
                      <a:pt x="5" y="39"/>
                      <a:pt x="6" y="37"/>
                    </a:cubicBezTo>
                    <a:cubicBezTo>
                      <a:pt x="10" y="31"/>
                      <a:pt x="14" y="25"/>
                      <a:pt x="18" y="20"/>
                    </a:cubicBezTo>
                    <a:cubicBezTo>
                      <a:pt x="21" y="14"/>
                      <a:pt x="25" y="9"/>
                      <a:pt x="2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Freeform 9"/>
              <p:cNvSpPr/>
              <p:nvPr/>
            </p:nvSpPr>
            <p:spPr bwMode="auto">
              <a:xfrm>
                <a:off x="2580" y="639"/>
                <a:ext cx="56" cy="107"/>
              </a:xfrm>
              <a:custGeom>
                <a:avLst/>
                <a:gdLst>
                  <a:gd name="T0" fmla="*/ 23 w 24"/>
                  <a:gd name="T1" fmla="*/ 26 h 45"/>
                  <a:gd name="T2" fmla="*/ 13 w 24"/>
                  <a:gd name="T3" fmla="*/ 9 h 45"/>
                  <a:gd name="T4" fmla="*/ 4 w 24"/>
                  <a:gd name="T5" fmla="*/ 0 h 45"/>
                  <a:gd name="T6" fmla="*/ 0 w 24"/>
                  <a:gd name="T7" fmla="*/ 3 h 45"/>
                  <a:gd name="T8" fmla="*/ 8 w 24"/>
                  <a:gd name="T9" fmla="*/ 19 h 45"/>
                  <a:gd name="T10" fmla="*/ 13 w 24"/>
                  <a:gd name="T11" fmla="*/ 29 h 45"/>
                  <a:gd name="T12" fmla="*/ 7 w 24"/>
                  <a:gd name="T13" fmla="*/ 38 h 45"/>
                  <a:gd name="T14" fmla="*/ 10 w 24"/>
                  <a:gd name="T15" fmla="*/ 43 h 45"/>
                  <a:gd name="T16" fmla="*/ 22 w 24"/>
                  <a:gd name="T17" fmla="*/ 32 h 45"/>
                  <a:gd name="T18" fmla="*/ 23 w 24"/>
                  <a:gd name="T1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45">
                    <a:moveTo>
                      <a:pt x="23" y="26"/>
                    </a:moveTo>
                    <a:cubicBezTo>
                      <a:pt x="19" y="20"/>
                      <a:pt x="16" y="14"/>
                      <a:pt x="13" y="9"/>
                    </a:cubicBezTo>
                    <a:cubicBezTo>
                      <a:pt x="11" y="4"/>
                      <a:pt x="9" y="0"/>
                      <a:pt x="4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9"/>
                      <a:pt x="5" y="15"/>
                      <a:pt x="8" y="19"/>
                    </a:cubicBezTo>
                    <a:cubicBezTo>
                      <a:pt x="10" y="23"/>
                      <a:pt x="11" y="26"/>
                      <a:pt x="13" y="29"/>
                    </a:cubicBezTo>
                    <a:cubicBezTo>
                      <a:pt x="15" y="31"/>
                      <a:pt x="8" y="37"/>
                      <a:pt x="7" y="38"/>
                    </a:cubicBezTo>
                    <a:cubicBezTo>
                      <a:pt x="4" y="40"/>
                      <a:pt x="7" y="45"/>
                      <a:pt x="10" y="43"/>
                    </a:cubicBezTo>
                    <a:cubicBezTo>
                      <a:pt x="16" y="41"/>
                      <a:pt x="18" y="36"/>
                      <a:pt x="22" y="32"/>
                    </a:cubicBezTo>
                    <a:cubicBezTo>
                      <a:pt x="23" y="30"/>
                      <a:pt x="24" y="28"/>
                      <a:pt x="23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Freeform 10"/>
              <p:cNvSpPr/>
              <p:nvPr/>
            </p:nvSpPr>
            <p:spPr bwMode="auto">
              <a:xfrm>
                <a:off x="2530" y="501"/>
                <a:ext cx="45" cy="88"/>
              </a:xfrm>
              <a:custGeom>
                <a:avLst/>
                <a:gdLst>
                  <a:gd name="T0" fmla="*/ 19 w 19"/>
                  <a:gd name="T1" fmla="*/ 34 h 37"/>
                  <a:gd name="T2" fmla="*/ 15 w 19"/>
                  <a:gd name="T3" fmla="*/ 19 h 37"/>
                  <a:gd name="T4" fmla="*/ 8 w 19"/>
                  <a:gd name="T5" fmla="*/ 3 h 37"/>
                  <a:gd name="T6" fmla="*/ 2 w 19"/>
                  <a:gd name="T7" fmla="*/ 5 h 37"/>
                  <a:gd name="T8" fmla="*/ 8 w 19"/>
                  <a:gd name="T9" fmla="*/ 19 h 37"/>
                  <a:gd name="T10" fmla="*/ 16 w 19"/>
                  <a:gd name="T11" fmla="*/ 35 h 37"/>
                  <a:gd name="T12" fmla="*/ 19 w 19"/>
                  <a:gd name="T13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7">
                    <a:moveTo>
                      <a:pt x="19" y="34"/>
                    </a:moveTo>
                    <a:cubicBezTo>
                      <a:pt x="18" y="29"/>
                      <a:pt x="17" y="24"/>
                      <a:pt x="15" y="19"/>
                    </a:cubicBezTo>
                    <a:cubicBezTo>
                      <a:pt x="13" y="13"/>
                      <a:pt x="11" y="7"/>
                      <a:pt x="8" y="3"/>
                    </a:cubicBezTo>
                    <a:cubicBezTo>
                      <a:pt x="6" y="0"/>
                      <a:pt x="0" y="1"/>
                      <a:pt x="2" y="5"/>
                    </a:cubicBezTo>
                    <a:cubicBezTo>
                      <a:pt x="3" y="10"/>
                      <a:pt x="6" y="14"/>
                      <a:pt x="8" y="19"/>
                    </a:cubicBezTo>
                    <a:cubicBezTo>
                      <a:pt x="11" y="24"/>
                      <a:pt x="14" y="29"/>
                      <a:pt x="16" y="35"/>
                    </a:cubicBezTo>
                    <a:cubicBezTo>
                      <a:pt x="16" y="37"/>
                      <a:pt x="19" y="36"/>
                      <a:pt x="19" y="3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Freeform 11"/>
              <p:cNvSpPr/>
              <p:nvPr/>
            </p:nvSpPr>
            <p:spPr bwMode="auto">
              <a:xfrm>
                <a:off x="2490" y="377"/>
                <a:ext cx="42" cy="78"/>
              </a:xfrm>
              <a:custGeom>
                <a:avLst/>
                <a:gdLst>
                  <a:gd name="T0" fmla="*/ 15 w 18"/>
                  <a:gd name="T1" fmla="*/ 25 h 33"/>
                  <a:gd name="T2" fmla="*/ 11 w 18"/>
                  <a:gd name="T3" fmla="*/ 14 h 33"/>
                  <a:gd name="T4" fmla="*/ 8 w 18"/>
                  <a:gd name="T5" fmla="*/ 4 h 33"/>
                  <a:gd name="T6" fmla="*/ 1 w 18"/>
                  <a:gd name="T7" fmla="*/ 4 h 33"/>
                  <a:gd name="T8" fmla="*/ 1 w 18"/>
                  <a:gd name="T9" fmla="*/ 16 h 33"/>
                  <a:gd name="T10" fmla="*/ 8 w 18"/>
                  <a:gd name="T11" fmla="*/ 29 h 33"/>
                  <a:gd name="T12" fmla="*/ 15 w 18"/>
                  <a:gd name="T13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3">
                    <a:moveTo>
                      <a:pt x="15" y="25"/>
                    </a:moveTo>
                    <a:cubicBezTo>
                      <a:pt x="14" y="21"/>
                      <a:pt x="12" y="18"/>
                      <a:pt x="11" y="14"/>
                    </a:cubicBezTo>
                    <a:cubicBezTo>
                      <a:pt x="10" y="11"/>
                      <a:pt x="9" y="7"/>
                      <a:pt x="8" y="4"/>
                    </a:cubicBezTo>
                    <a:cubicBezTo>
                      <a:pt x="7" y="0"/>
                      <a:pt x="2" y="0"/>
                      <a:pt x="1" y="4"/>
                    </a:cubicBezTo>
                    <a:cubicBezTo>
                      <a:pt x="0" y="8"/>
                      <a:pt x="0" y="11"/>
                      <a:pt x="1" y="16"/>
                    </a:cubicBezTo>
                    <a:cubicBezTo>
                      <a:pt x="3" y="20"/>
                      <a:pt x="5" y="25"/>
                      <a:pt x="8" y="29"/>
                    </a:cubicBezTo>
                    <a:cubicBezTo>
                      <a:pt x="11" y="33"/>
                      <a:pt x="18" y="29"/>
                      <a:pt x="15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Freeform 12"/>
              <p:cNvSpPr/>
              <p:nvPr/>
            </p:nvSpPr>
            <p:spPr bwMode="auto">
              <a:xfrm>
                <a:off x="2466" y="310"/>
                <a:ext cx="97" cy="55"/>
              </a:xfrm>
              <a:custGeom>
                <a:avLst/>
                <a:gdLst>
                  <a:gd name="T0" fmla="*/ 39 w 41"/>
                  <a:gd name="T1" fmla="*/ 5 h 23"/>
                  <a:gd name="T2" fmla="*/ 24 w 41"/>
                  <a:gd name="T3" fmla="*/ 1 h 23"/>
                  <a:gd name="T4" fmla="*/ 5 w 41"/>
                  <a:gd name="T5" fmla="*/ 1 h 23"/>
                  <a:gd name="T6" fmla="*/ 0 w 41"/>
                  <a:gd name="T7" fmla="*/ 6 h 23"/>
                  <a:gd name="T8" fmla="*/ 7 w 41"/>
                  <a:gd name="T9" fmla="*/ 19 h 23"/>
                  <a:gd name="T10" fmla="*/ 12 w 41"/>
                  <a:gd name="T11" fmla="*/ 16 h 23"/>
                  <a:gd name="T12" fmla="*/ 10 w 41"/>
                  <a:gd name="T13" fmla="*/ 10 h 23"/>
                  <a:gd name="T14" fmla="*/ 22 w 41"/>
                  <a:gd name="T15" fmla="*/ 11 h 23"/>
                  <a:gd name="T16" fmla="*/ 38 w 41"/>
                  <a:gd name="T17" fmla="*/ 11 h 23"/>
                  <a:gd name="T18" fmla="*/ 39 w 41"/>
                  <a:gd name="T1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23">
                    <a:moveTo>
                      <a:pt x="39" y="5"/>
                    </a:moveTo>
                    <a:cubicBezTo>
                      <a:pt x="35" y="1"/>
                      <a:pt x="29" y="1"/>
                      <a:pt x="24" y="1"/>
                    </a:cubicBezTo>
                    <a:cubicBezTo>
                      <a:pt x="18" y="0"/>
                      <a:pt x="11" y="1"/>
                      <a:pt x="5" y="1"/>
                    </a:cubicBezTo>
                    <a:cubicBezTo>
                      <a:pt x="2" y="1"/>
                      <a:pt x="0" y="4"/>
                      <a:pt x="0" y="6"/>
                    </a:cubicBezTo>
                    <a:cubicBezTo>
                      <a:pt x="1" y="11"/>
                      <a:pt x="4" y="15"/>
                      <a:pt x="7" y="19"/>
                    </a:cubicBezTo>
                    <a:cubicBezTo>
                      <a:pt x="9" y="23"/>
                      <a:pt x="14" y="20"/>
                      <a:pt x="12" y="16"/>
                    </a:cubicBezTo>
                    <a:cubicBezTo>
                      <a:pt x="11" y="14"/>
                      <a:pt x="10" y="12"/>
                      <a:pt x="10" y="10"/>
                    </a:cubicBezTo>
                    <a:cubicBezTo>
                      <a:pt x="14" y="10"/>
                      <a:pt x="18" y="10"/>
                      <a:pt x="22" y="11"/>
                    </a:cubicBezTo>
                    <a:cubicBezTo>
                      <a:pt x="27" y="11"/>
                      <a:pt x="33" y="13"/>
                      <a:pt x="38" y="11"/>
                    </a:cubicBezTo>
                    <a:cubicBezTo>
                      <a:pt x="40" y="10"/>
                      <a:pt x="41" y="7"/>
                      <a:pt x="39" y="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Freeform 13"/>
              <p:cNvSpPr/>
              <p:nvPr/>
            </p:nvSpPr>
            <p:spPr bwMode="auto">
              <a:xfrm>
                <a:off x="2615" y="313"/>
                <a:ext cx="88" cy="21"/>
              </a:xfrm>
              <a:custGeom>
                <a:avLst/>
                <a:gdLst>
                  <a:gd name="T0" fmla="*/ 34 w 37"/>
                  <a:gd name="T1" fmla="*/ 1 h 9"/>
                  <a:gd name="T2" fmla="*/ 3 w 37"/>
                  <a:gd name="T3" fmla="*/ 1 h 9"/>
                  <a:gd name="T4" fmla="*/ 3 w 37"/>
                  <a:gd name="T5" fmla="*/ 7 h 9"/>
                  <a:gd name="T6" fmla="*/ 34 w 37"/>
                  <a:gd name="T7" fmla="*/ 7 h 9"/>
                  <a:gd name="T8" fmla="*/ 34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4" y="1"/>
                    </a:moveTo>
                    <a:cubicBezTo>
                      <a:pt x="24" y="0"/>
                      <a:pt x="13" y="0"/>
                      <a:pt x="3" y="1"/>
                    </a:cubicBezTo>
                    <a:cubicBezTo>
                      <a:pt x="0" y="2"/>
                      <a:pt x="0" y="7"/>
                      <a:pt x="3" y="7"/>
                    </a:cubicBezTo>
                    <a:cubicBezTo>
                      <a:pt x="13" y="8"/>
                      <a:pt x="24" y="9"/>
                      <a:pt x="34" y="7"/>
                    </a:cubicBezTo>
                    <a:cubicBezTo>
                      <a:pt x="37" y="7"/>
                      <a:pt x="37" y="2"/>
                      <a:pt x="3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2760" y="310"/>
                <a:ext cx="78" cy="24"/>
              </a:xfrm>
              <a:custGeom>
                <a:avLst/>
                <a:gdLst>
                  <a:gd name="T0" fmla="*/ 30 w 33"/>
                  <a:gd name="T1" fmla="*/ 2 h 10"/>
                  <a:gd name="T2" fmla="*/ 4 w 33"/>
                  <a:gd name="T3" fmla="*/ 2 h 10"/>
                  <a:gd name="T4" fmla="*/ 4 w 33"/>
                  <a:gd name="T5" fmla="*/ 8 h 10"/>
                  <a:gd name="T6" fmla="*/ 30 w 33"/>
                  <a:gd name="T7" fmla="*/ 8 h 10"/>
                  <a:gd name="T8" fmla="*/ 30 w 33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">
                    <a:moveTo>
                      <a:pt x="30" y="2"/>
                    </a:moveTo>
                    <a:cubicBezTo>
                      <a:pt x="22" y="0"/>
                      <a:pt x="12" y="1"/>
                      <a:pt x="4" y="2"/>
                    </a:cubicBezTo>
                    <a:cubicBezTo>
                      <a:pt x="0" y="3"/>
                      <a:pt x="0" y="8"/>
                      <a:pt x="4" y="8"/>
                    </a:cubicBezTo>
                    <a:cubicBezTo>
                      <a:pt x="12" y="9"/>
                      <a:pt x="22" y="10"/>
                      <a:pt x="30" y="8"/>
                    </a:cubicBezTo>
                    <a:cubicBezTo>
                      <a:pt x="33" y="7"/>
                      <a:pt x="33" y="3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2925" y="305"/>
                <a:ext cx="71" cy="24"/>
              </a:xfrm>
              <a:custGeom>
                <a:avLst/>
                <a:gdLst>
                  <a:gd name="T0" fmla="*/ 27 w 30"/>
                  <a:gd name="T1" fmla="*/ 1 h 10"/>
                  <a:gd name="T2" fmla="*/ 4 w 30"/>
                  <a:gd name="T3" fmla="*/ 2 h 10"/>
                  <a:gd name="T4" fmla="*/ 4 w 30"/>
                  <a:gd name="T5" fmla="*/ 8 h 10"/>
                  <a:gd name="T6" fmla="*/ 27 w 30"/>
                  <a:gd name="T7" fmla="*/ 8 h 10"/>
                  <a:gd name="T8" fmla="*/ 27 w 3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0">
                    <a:moveTo>
                      <a:pt x="27" y="1"/>
                    </a:moveTo>
                    <a:cubicBezTo>
                      <a:pt x="20" y="0"/>
                      <a:pt x="11" y="1"/>
                      <a:pt x="4" y="2"/>
                    </a:cubicBezTo>
                    <a:cubicBezTo>
                      <a:pt x="0" y="2"/>
                      <a:pt x="0" y="7"/>
                      <a:pt x="4" y="8"/>
                    </a:cubicBezTo>
                    <a:cubicBezTo>
                      <a:pt x="11" y="9"/>
                      <a:pt x="20" y="10"/>
                      <a:pt x="27" y="8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16"/>
              <p:cNvSpPr/>
              <p:nvPr/>
            </p:nvSpPr>
            <p:spPr bwMode="auto">
              <a:xfrm>
                <a:off x="3086" y="310"/>
                <a:ext cx="90" cy="24"/>
              </a:xfrm>
              <a:custGeom>
                <a:avLst/>
                <a:gdLst>
                  <a:gd name="T0" fmla="*/ 35 w 38"/>
                  <a:gd name="T1" fmla="*/ 3 h 10"/>
                  <a:gd name="T2" fmla="*/ 3 w 38"/>
                  <a:gd name="T3" fmla="*/ 1 h 10"/>
                  <a:gd name="T4" fmla="*/ 2 w 38"/>
                  <a:gd name="T5" fmla="*/ 5 h 10"/>
                  <a:gd name="T6" fmla="*/ 35 w 38"/>
                  <a:gd name="T7" fmla="*/ 8 h 10"/>
                  <a:gd name="T8" fmla="*/ 35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3"/>
                    </a:moveTo>
                    <a:cubicBezTo>
                      <a:pt x="25" y="1"/>
                      <a:pt x="13" y="2"/>
                      <a:pt x="3" y="1"/>
                    </a:cubicBezTo>
                    <a:cubicBezTo>
                      <a:pt x="0" y="0"/>
                      <a:pt x="0" y="4"/>
                      <a:pt x="2" y="5"/>
                    </a:cubicBezTo>
                    <a:cubicBezTo>
                      <a:pt x="12" y="9"/>
                      <a:pt x="25" y="10"/>
                      <a:pt x="35" y="8"/>
                    </a:cubicBezTo>
                    <a:cubicBezTo>
                      <a:pt x="38" y="7"/>
                      <a:pt x="38" y="3"/>
                      <a:pt x="35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17"/>
              <p:cNvSpPr/>
              <p:nvPr/>
            </p:nvSpPr>
            <p:spPr bwMode="auto">
              <a:xfrm>
                <a:off x="3233" y="305"/>
                <a:ext cx="93" cy="22"/>
              </a:xfrm>
              <a:custGeom>
                <a:avLst/>
                <a:gdLst>
                  <a:gd name="T0" fmla="*/ 35 w 39"/>
                  <a:gd name="T1" fmla="*/ 2 h 9"/>
                  <a:gd name="T2" fmla="*/ 5 w 39"/>
                  <a:gd name="T3" fmla="*/ 1 h 9"/>
                  <a:gd name="T4" fmla="*/ 5 w 39"/>
                  <a:gd name="T5" fmla="*/ 8 h 9"/>
                  <a:gd name="T6" fmla="*/ 35 w 39"/>
                  <a:gd name="T7" fmla="*/ 8 h 9"/>
                  <a:gd name="T8" fmla="*/ 35 w 39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9">
                    <a:moveTo>
                      <a:pt x="35" y="2"/>
                    </a:moveTo>
                    <a:cubicBezTo>
                      <a:pt x="25" y="0"/>
                      <a:pt x="1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15" y="9"/>
                      <a:pt x="25" y="9"/>
                      <a:pt x="35" y="8"/>
                    </a:cubicBezTo>
                    <a:cubicBezTo>
                      <a:pt x="39" y="8"/>
                      <a:pt x="39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383" y="301"/>
                <a:ext cx="106" cy="31"/>
              </a:xfrm>
              <a:custGeom>
                <a:avLst/>
                <a:gdLst>
                  <a:gd name="T0" fmla="*/ 42 w 45"/>
                  <a:gd name="T1" fmla="*/ 4 h 13"/>
                  <a:gd name="T2" fmla="*/ 7 w 45"/>
                  <a:gd name="T3" fmla="*/ 1 h 13"/>
                  <a:gd name="T4" fmla="*/ 5 w 45"/>
                  <a:gd name="T5" fmla="*/ 8 h 13"/>
                  <a:gd name="T6" fmla="*/ 42 w 45"/>
                  <a:gd name="T7" fmla="*/ 10 h 13"/>
                  <a:gd name="T8" fmla="*/ 42 w 4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3">
                    <a:moveTo>
                      <a:pt x="42" y="4"/>
                    </a:moveTo>
                    <a:cubicBezTo>
                      <a:pt x="31" y="1"/>
                      <a:pt x="18" y="2"/>
                      <a:pt x="7" y="1"/>
                    </a:cubicBezTo>
                    <a:cubicBezTo>
                      <a:pt x="2" y="0"/>
                      <a:pt x="0" y="7"/>
                      <a:pt x="5" y="8"/>
                    </a:cubicBezTo>
                    <a:cubicBezTo>
                      <a:pt x="16" y="11"/>
                      <a:pt x="30" y="13"/>
                      <a:pt x="42" y="10"/>
                    </a:cubicBezTo>
                    <a:cubicBezTo>
                      <a:pt x="45" y="9"/>
                      <a:pt x="45" y="5"/>
                      <a:pt x="42" y="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2561" y="1069"/>
                <a:ext cx="83" cy="22"/>
              </a:xfrm>
              <a:custGeom>
                <a:avLst/>
                <a:gdLst>
                  <a:gd name="T0" fmla="*/ 31 w 35"/>
                  <a:gd name="T1" fmla="*/ 0 h 9"/>
                  <a:gd name="T2" fmla="*/ 4 w 35"/>
                  <a:gd name="T3" fmla="*/ 3 h 9"/>
                  <a:gd name="T4" fmla="*/ 4 w 35"/>
                  <a:gd name="T5" fmla="*/ 9 h 9"/>
                  <a:gd name="T6" fmla="*/ 31 w 35"/>
                  <a:gd name="T7" fmla="*/ 6 h 9"/>
                  <a:gd name="T8" fmla="*/ 31 w 35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9">
                    <a:moveTo>
                      <a:pt x="31" y="0"/>
                    </a:moveTo>
                    <a:cubicBezTo>
                      <a:pt x="22" y="0"/>
                      <a:pt x="13" y="2"/>
                      <a:pt x="4" y="3"/>
                    </a:cubicBezTo>
                    <a:cubicBezTo>
                      <a:pt x="0" y="3"/>
                      <a:pt x="0" y="8"/>
                      <a:pt x="4" y="9"/>
                    </a:cubicBezTo>
                    <a:cubicBezTo>
                      <a:pt x="13" y="9"/>
                      <a:pt x="22" y="7"/>
                      <a:pt x="31" y="6"/>
                    </a:cubicBezTo>
                    <a:cubicBezTo>
                      <a:pt x="35" y="6"/>
                      <a:pt x="35" y="0"/>
                      <a:pt x="3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717" y="1065"/>
                <a:ext cx="71" cy="14"/>
              </a:xfrm>
              <a:custGeom>
                <a:avLst/>
                <a:gdLst>
                  <a:gd name="T0" fmla="*/ 27 w 30"/>
                  <a:gd name="T1" fmla="*/ 0 h 6"/>
                  <a:gd name="T2" fmla="*/ 3 w 30"/>
                  <a:gd name="T3" fmla="*/ 0 h 6"/>
                  <a:gd name="T4" fmla="*/ 3 w 30"/>
                  <a:gd name="T5" fmla="*/ 5 h 6"/>
                  <a:gd name="T6" fmla="*/ 27 w 30"/>
                  <a:gd name="T7" fmla="*/ 5 h 6"/>
                  <a:gd name="T8" fmla="*/ 27 w 3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">
                    <a:moveTo>
                      <a:pt x="27" y="0"/>
                    </a:moveTo>
                    <a:cubicBezTo>
                      <a:pt x="19" y="0"/>
                      <a:pt x="11" y="0"/>
                      <a:pt x="3" y="0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11" y="5"/>
                      <a:pt x="19" y="6"/>
                      <a:pt x="27" y="5"/>
                    </a:cubicBezTo>
                    <a:cubicBezTo>
                      <a:pt x="30" y="5"/>
                      <a:pt x="30" y="1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1"/>
              <p:cNvSpPr/>
              <p:nvPr/>
            </p:nvSpPr>
            <p:spPr bwMode="auto">
              <a:xfrm>
                <a:off x="2857" y="1055"/>
                <a:ext cx="80" cy="19"/>
              </a:xfrm>
              <a:custGeom>
                <a:avLst/>
                <a:gdLst>
                  <a:gd name="T0" fmla="*/ 31 w 34"/>
                  <a:gd name="T1" fmla="*/ 1 h 8"/>
                  <a:gd name="T2" fmla="*/ 18 w 34"/>
                  <a:gd name="T3" fmla="*/ 1 h 8"/>
                  <a:gd name="T4" fmla="*/ 3 w 34"/>
                  <a:gd name="T5" fmla="*/ 2 h 8"/>
                  <a:gd name="T6" fmla="*/ 3 w 34"/>
                  <a:gd name="T7" fmla="*/ 6 h 8"/>
                  <a:gd name="T8" fmla="*/ 17 w 34"/>
                  <a:gd name="T9" fmla="*/ 7 h 8"/>
                  <a:gd name="T10" fmla="*/ 31 w 34"/>
                  <a:gd name="T11" fmla="*/ 7 h 8"/>
                  <a:gd name="T12" fmla="*/ 31 w 34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">
                    <a:moveTo>
                      <a:pt x="31" y="1"/>
                    </a:moveTo>
                    <a:cubicBezTo>
                      <a:pt x="27" y="0"/>
                      <a:pt x="23" y="1"/>
                      <a:pt x="18" y="1"/>
                    </a:cubicBezTo>
                    <a:cubicBezTo>
                      <a:pt x="13" y="1"/>
                      <a:pt x="8" y="2"/>
                      <a:pt x="3" y="2"/>
                    </a:cubicBezTo>
                    <a:cubicBezTo>
                      <a:pt x="0" y="2"/>
                      <a:pt x="0" y="6"/>
                      <a:pt x="3" y="6"/>
                    </a:cubicBezTo>
                    <a:cubicBezTo>
                      <a:pt x="8" y="7"/>
                      <a:pt x="12" y="7"/>
                      <a:pt x="17" y="7"/>
                    </a:cubicBezTo>
                    <a:cubicBezTo>
                      <a:pt x="21" y="7"/>
                      <a:pt x="26" y="8"/>
                      <a:pt x="31" y="7"/>
                    </a:cubicBezTo>
                    <a:cubicBezTo>
                      <a:pt x="34" y="6"/>
                      <a:pt x="34" y="2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"/>
              <p:cNvSpPr/>
              <p:nvPr/>
            </p:nvSpPr>
            <p:spPr bwMode="auto">
              <a:xfrm>
                <a:off x="2989" y="1043"/>
                <a:ext cx="71" cy="22"/>
              </a:xfrm>
              <a:custGeom>
                <a:avLst/>
                <a:gdLst>
                  <a:gd name="T0" fmla="*/ 27 w 30"/>
                  <a:gd name="T1" fmla="*/ 1 h 9"/>
                  <a:gd name="T2" fmla="*/ 4 w 30"/>
                  <a:gd name="T3" fmla="*/ 1 h 9"/>
                  <a:gd name="T4" fmla="*/ 4 w 30"/>
                  <a:gd name="T5" fmla="*/ 7 h 9"/>
                  <a:gd name="T6" fmla="*/ 27 w 30"/>
                  <a:gd name="T7" fmla="*/ 7 h 9"/>
                  <a:gd name="T8" fmla="*/ 27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7" y="1"/>
                    </a:moveTo>
                    <a:cubicBezTo>
                      <a:pt x="19" y="0"/>
                      <a:pt x="12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8"/>
                      <a:pt x="19" y="9"/>
                      <a:pt x="27" y="7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"/>
              <p:cNvSpPr/>
              <p:nvPr/>
            </p:nvSpPr>
            <p:spPr bwMode="auto">
              <a:xfrm>
                <a:off x="3124" y="1041"/>
                <a:ext cx="81" cy="24"/>
              </a:xfrm>
              <a:custGeom>
                <a:avLst/>
                <a:gdLst>
                  <a:gd name="T0" fmla="*/ 32 w 34"/>
                  <a:gd name="T1" fmla="*/ 3 h 10"/>
                  <a:gd name="T2" fmla="*/ 4 w 34"/>
                  <a:gd name="T3" fmla="*/ 0 h 10"/>
                  <a:gd name="T4" fmla="*/ 4 w 34"/>
                  <a:gd name="T5" fmla="*/ 6 h 10"/>
                  <a:gd name="T6" fmla="*/ 32 w 34"/>
                  <a:gd name="T7" fmla="*/ 8 h 10"/>
                  <a:gd name="T8" fmla="*/ 32 w 3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0">
                    <a:moveTo>
                      <a:pt x="32" y="3"/>
                    </a:moveTo>
                    <a:cubicBezTo>
                      <a:pt x="23" y="1"/>
                      <a:pt x="13" y="0"/>
                      <a:pt x="4" y="0"/>
                    </a:cubicBezTo>
                    <a:cubicBezTo>
                      <a:pt x="0" y="0"/>
                      <a:pt x="0" y="5"/>
                      <a:pt x="4" y="6"/>
                    </a:cubicBezTo>
                    <a:cubicBezTo>
                      <a:pt x="13" y="6"/>
                      <a:pt x="22" y="10"/>
                      <a:pt x="32" y="8"/>
                    </a:cubicBezTo>
                    <a:cubicBezTo>
                      <a:pt x="34" y="7"/>
                      <a:pt x="34" y="3"/>
                      <a:pt x="32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4"/>
              <p:cNvSpPr/>
              <p:nvPr/>
            </p:nvSpPr>
            <p:spPr bwMode="auto">
              <a:xfrm>
                <a:off x="3259" y="1029"/>
                <a:ext cx="88" cy="26"/>
              </a:xfrm>
              <a:custGeom>
                <a:avLst/>
                <a:gdLst>
                  <a:gd name="T0" fmla="*/ 34 w 37"/>
                  <a:gd name="T1" fmla="*/ 2 h 11"/>
                  <a:gd name="T2" fmla="*/ 4 w 37"/>
                  <a:gd name="T3" fmla="*/ 2 h 11"/>
                  <a:gd name="T4" fmla="*/ 4 w 37"/>
                  <a:gd name="T5" fmla="*/ 9 h 11"/>
                  <a:gd name="T6" fmla="*/ 34 w 37"/>
                  <a:gd name="T7" fmla="*/ 8 h 11"/>
                  <a:gd name="T8" fmla="*/ 34 w 37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1">
                    <a:moveTo>
                      <a:pt x="34" y="2"/>
                    </a:moveTo>
                    <a:cubicBezTo>
                      <a:pt x="25" y="0"/>
                      <a:pt x="14" y="2"/>
                      <a:pt x="4" y="2"/>
                    </a:cubicBezTo>
                    <a:cubicBezTo>
                      <a:pt x="0" y="2"/>
                      <a:pt x="0" y="8"/>
                      <a:pt x="4" y="9"/>
                    </a:cubicBezTo>
                    <a:cubicBezTo>
                      <a:pt x="14" y="9"/>
                      <a:pt x="25" y="11"/>
                      <a:pt x="34" y="8"/>
                    </a:cubicBezTo>
                    <a:cubicBezTo>
                      <a:pt x="37" y="8"/>
                      <a:pt x="37" y="3"/>
                      <a:pt x="34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25"/>
              <p:cNvSpPr/>
              <p:nvPr/>
            </p:nvSpPr>
            <p:spPr bwMode="auto">
              <a:xfrm>
                <a:off x="3418" y="1046"/>
                <a:ext cx="71" cy="16"/>
              </a:xfrm>
              <a:custGeom>
                <a:avLst/>
                <a:gdLst>
                  <a:gd name="T0" fmla="*/ 26 w 30"/>
                  <a:gd name="T1" fmla="*/ 0 h 7"/>
                  <a:gd name="T2" fmla="*/ 4 w 30"/>
                  <a:gd name="T3" fmla="*/ 1 h 7"/>
                  <a:gd name="T4" fmla="*/ 4 w 30"/>
                  <a:gd name="T5" fmla="*/ 6 h 7"/>
                  <a:gd name="T6" fmla="*/ 26 w 30"/>
                  <a:gd name="T7" fmla="*/ 6 h 7"/>
                  <a:gd name="T8" fmla="*/ 26 w 3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7">
                    <a:moveTo>
                      <a:pt x="26" y="0"/>
                    </a:moveTo>
                    <a:cubicBezTo>
                      <a:pt x="18" y="0"/>
                      <a:pt x="11" y="0"/>
                      <a:pt x="4" y="1"/>
                    </a:cubicBezTo>
                    <a:cubicBezTo>
                      <a:pt x="0" y="1"/>
                      <a:pt x="0" y="6"/>
                      <a:pt x="4" y="6"/>
                    </a:cubicBezTo>
                    <a:cubicBezTo>
                      <a:pt x="11" y="6"/>
                      <a:pt x="18" y="7"/>
                      <a:pt x="26" y="6"/>
                    </a:cubicBezTo>
                    <a:cubicBezTo>
                      <a:pt x="30" y="6"/>
                      <a:pt x="30" y="1"/>
                      <a:pt x="2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26"/>
              <p:cNvSpPr/>
              <p:nvPr/>
            </p:nvSpPr>
            <p:spPr bwMode="auto">
              <a:xfrm>
                <a:off x="3574" y="1034"/>
                <a:ext cx="90" cy="24"/>
              </a:xfrm>
              <a:custGeom>
                <a:avLst/>
                <a:gdLst>
                  <a:gd name="T0" fmla="*/ 34 w 38"/>
                  <a:gd name="T1" fmla="*/ 3 h 10"/>
                  <a:gd name="T2" fmla="*/ 5 w 38"/>
                  <a:gd name="T3" fmla="*/ 0 h 10"/>
                  <a:gd name="T4" fmla="*/ 4 w 38"/>
                  <a:gd name="T5" fmla="*/ 6 h 10"/>
                  <a:gd name="T6" fmla="*/ 34 w 38"/>
                  <a:gd name="T7" fmla="*/ 8 h 10"/>
                  <a:gd name="T8" fmla="*/ 34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4" y="3"/>
                    </a:moveTo>
                    <a:cubicBezTo>
                      <a:pt x="25" y="2"/>
                      <a:pt x="15" y="2"/>
                      <a:pt x="5" y="0"/>
                    </a:cubicBezTo>
                    <a:cubicBezTo>
                      <a:pt x="1" y="0"/>
                      <a:pt x="0" y="5"/>
                      <a:pt x="4" y="6"/>
                    </a:cubicBezTo>
                    <a:cubicBezTo>
                      <a:pt x="14" y="9"/>
                      <a:pt x="24" y="10"/>
                      <a:pt x="34" y="8"/>
                    </a:cubicBezTo>
                    <a:cubicBezTo>
                      <a:pt x="38" y="8"/>
                      <a:pt x="38" y="3"/>
                      <a:pt x="3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Freeform 27"/>
              <p:cNvSpPr/>
              <p:nvPr/>
            </p:nvSpPr>
            <p:spPr bwMode="auto">
              <a:xfrm>
                <a:off x="3738" y="1031"/>
                <a:ext cx="90" cy="24"/>
              </a:xfrm>
              <a:custGeom>
                <a:avLst/>
                <a:gdLst>
                  <a:gd name="T0" fmla="*/ 35 w 38"/>
                  <a:gd name="T1" fmla="*/ 2 h 10"/>
                  <a:gd name="T2" fmla="*/ 4 w 38"/>
                  <a:gd name="T3" fmla="*/ 4 h 10"/>
                  <a:gd name="T4" fmla="*/ 6 w 38"/>
                  <a:gd name="T5" fmla="*/ 10 h 10"/>
                  <a:gd name="T6" fmla="*/ 35 w 38"/>
                  <a:gd name="T7" fmla="*/ 7 h 10"/>
                  <a:gd name="T8" fmla="*/ 35 w 38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2"/>
                    </a:moveTo>
                    <a:cubicBezTo>
                      <a:pt x="25" y="0"/>
                      <a:pt x="14" y="1"/>
                      <a:pt x="4" y="4"/>
                    </a:cubicBezTo>
                    <a:cubicBezTo>
                      <a:pt x="0" y="5"/>
                      <a:pt x="2" y="10"/>
                      <a:pt x="6" y="10"/>
                    </a:cubicBezTo>
                    <a:cubicBezTo>
                      <a:pt x="15" y="8"/>
                      <a:pt x="25" y="8"/>
                      <a:pt x="35" y="7"/>
                    </a:cubicBezTo>
                    <a:cubicBezTo>
                      <a:pt x="38" y="7"/>
                      <a:pt x="38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 28"/>
              <p:cNvSpPr/>
              <p:nvPr/>
            </p:nvSpPr>
            <p:spPr bwMode="auto">
              <a:xfrm>
                <a:off x="3904" y="1039"/>
                <a:ext cx="85" cy="19"/>
              </a:xfrm>
              <a:custGeom>
                <a:avLst/>
                <a:gdLst>
                  <a:gd name="T0" fmla="*/ 31 w 36"/>
                  <a:gd name="T1" fmla="*/ 1 h 8"/>
                  <a:gd name="T2" fmla="*/ 4 w 36"/>
                  <a:gd name="T3" fmla="*/ 1 h 8"/>
                  <a:gd name="T4" fmla="*/ 4 w 36"/>
                  <a:gd name="T5" fmla="*/ 7 h 8"/>
                  <a:gd name="T6" fmla="*/ 31 w 36"/>
                  <a:gd name="T7" fmla="*/ 7 h 8"/>
                  <a:gd name="T8" fmla="*/ 31 w 3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1" y="1"/>
                    </a:moveTo>
                    <a:cubicBezTo>
                      <a:pt x="22" y="0"/>
                      <a:pt x="13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3" y="8"/>
                      <a:pt x="22" y="8"/>
                      <a:pt x="31" y="7"/>
                    </a:cubicBezTo>
                    <a:cubicBezTo>
                      <a:pt x="36" y="7"/>
                      <a:pt x="36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Freeform 29"/>
              <p:cNvSpPr/>
              <p:nvPr/>
            </p:nvSpPr>
            <p:spPr bwMode="auto">
              <a:xfrm>
                <a:off x="4074" y="1031"/>
                <a:ext cx="83" cy="24"/>
              </a:xfrm>
              <a:custGeom>
                <a:avLst/>
                <a:gdLst>
                  <a:gd name="T0" fmla="*/ 30 w 35"/>
                  <a:gd name="T1" fmla="*/ 2 h 10"/>
                  <a:gd name="T2" fmla="*/ 5 w 35"/>
                  <a:gd name="T3" fmla="*/ 1 h 10"/>
                  <a:gd name="T4" fmla="*/ 3 w 35"/>
                  <a:gd name="T5" fmla="*/ 7 h 10"/>
                  <a:gd name="T6" fmla="*/ 32 w 35"/>
                  <a:gd name="T7" fmla="*/ 7 h 10"/>
                  <a:gd name="T8" fmla="*/ 30 w 35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30" y="2"/>
                    </a:moveTo>
                    <a:cubicBezTo>
                      <a:pt x="22" y="3"/>
                      <a:pt x="13" y="4"/>
                      <a:pt x="5" y="1"/>
                    </a:cubicBezTo>
                    <a:cubicBezTo>
                      <a:pt x="1" y="0"/>
                      <a:pt x="0" y="6"/>
                      <a:pt x="3" y="7"/>
                    </a:cubicBezTo>
                    <a:cubicBezTo>
                      <a:pt x="12" y="10"/>
                      <a:pt x="22" y="10"/>
                      <a:pt x="32" y="7"/>
                    </a:cubicBezTo>
                    <a:cubicBezTo>
                      <a:pt x="35" y="6"/>
                      <a:pt x="34" y="1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 30"/>
              <p:cNvSpPr/>
              <p:nvPr/>
            </p:nvSpPr>
            <p:spPr bwMode="auto">
              <a:xfrm>
                <a:off x="4209" y="1039"/>
                <a:ext cx="90" cy="23"/>
              </a:xfrm>
              <a:custGeom>
                <a:avLst/>
                <a:gdLst>
                  <a:gd name="T0" fmla="*/ 33 w 38"/>
                  <a:gd name="T1" fmla="*/ 0 h 10"/>
                  <a:gd name="T2" fmla="*/ 3 w 38"/>
                  <a:gd name="T3" fmla="*/ 4 h 10"/>
                  <a:gd name="T4" fmla="*/ 5 w 38"/>
                  <a:gd name="T5" fmla="*/ 9 h 10"/>
                  <a:gd name="T6" fmla="*/ 33 w 38"/>
                  <a:gd name="T7" fmla="*/ 7 h 10"/>
                  <a:gd name="T8" fmla="*/ 33 w 38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3" y="0"/>
                    </a:moveTo>
                    <a:cubicBezTo>
                      <a:pt x="23" y="1"/>
                      <a:pt x="13" y="1"/>
                      <a:pt x="3" y="4"/>
                    </a:cubicBezTo>
                    <a:cubicBezTo>
                      <a:pt x="0" y="4"/>
                      <a:pt x="1" y="10"/>
                      <a:pt x="5" y="9"/>
                    </a:cubicBezTo>
                    <a:cubicBezTo>
                      <a:pt x="14" y="7"/>
                      <a:pt x="24" y="7"/>
                      <a:pt x="33" y="7"/>
                    </a:cubicBezTo>
                    <a:cubicBezTo>
                      <a:pt x="38" y="7"/>
                      <a:pt x="38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31"/>
              <p:cNvSpPr/>
              <p:nvPr/>
            </p:nvSpPr>
            <p:spPr bwMode="auto">
              <a:xfrm>
                <a:off x="4373" y="1034"/>
                <a:ext cx="78" cy="28"/>
              </a:xfrm>
              <a:custGeom>
                <a:avLst/>
                <a:gdLst>
                  <a:gd name="T0" fmla="*/ 28 w 33"/>
                  <a:gd name="T1" fmla="*/ 1 h 12"/>
                  <a:gd name="T2" fmla="*/ 4 w 33"/>
                  <a:gd name="T3" fmla="*/ 5 h 12"/>
                  <a:gd name="T4" fmla="*/ 4 w 33"/>
                  <a:gd name="T5" fmla="*/ 12 h 12"/>
                  <a:gd name="T6" fmla="*/ 30 w 33"/>
                  <a:gd name="T7" fmla="*/ 6 h 12"/>
                  <a:gd name="T8" fmla="*/ 28 w 33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2">
                    <a:moveTo>
                      <a:pt x="28" y="1"/>
                    </a:moveTo>
                    <a:cubicBezTo>
                      <a:pt x="20" y="2"/>
                      <a:pt x="12" y="5"/>
                      <a:pt x="4" y="5"/>
                    </a:cubicBezTo>
                    <a:cubicBezTo>
                      <a:pt x="0" y="5"/>
                      <a:pt x="0" y="12"/>
                      <a:pt x="4" y="12"/>
                    </a:cubicBezTo>
                    <a:cubicBezTo>
                      <a:pt x="13" y="11"/>
                      <a:pt x="21" y="9"/>
                      <a:pt x="30" y="6"/>
                    </a:cubicBezTo>
                    <a:cubicBezTo>
                      <a:pt x="33" y="5"/>
                      <a:pt x="31" y="0"/>
                      <a:pt x="28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Freeform 32"/>
              <p:cNvSpPr/>
              <p:nvPr/>
            </p:nvSpPr>
            <p:spPr bwMode="auto">
              <a:xfrm>
                <a:off x="4512" y="1029"/>
                <a:ext cx="95" cy="24"/>
              </a:xfrm>
              <a:custGeom>
                <a:avLst/>
                <a:gdLst>
                  <a:gd name="T0" fmla="*/ 37 w 40"/>
                  <a:gd name="T1" fmla="*/ 0 h 10"/>
                  <a:gd name="T2" fmla="*/ 5 w 40"/>
                  <a:gd name="T3" fmla="*/ 0 h 10"/>
                  <a:gd name="T4" fmla="*/ 5 w 40"/>
                  <a:gd name="T5" fmla="*/ 6 h 10"/>
                  <a:gd name="T6" fmla="*/ 38 w 40"/>
                  <a:gd name="T7" fmla="*/ 5 h 10"/>
                  <a:gd name="T8" fmla="*/ 37 w 4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">
                    <a:moveTo>
                      <a:pt x="37" y="0"/>
                    </a:moveTo>
                    <a:cubicBezTo>
                      <a:pt x="26" y="0"/>
                      <a:pt x="15" y="0"/>
                      <a:pt x="5" y="0"/>
                    </a:cubicBezTo>
                    <a:cubicBezTo>
                      <a:pt x="0" y="0"/>
                      <a:pt x="0" y="6"/>
                      <a:pt x="5" y="6"/>
                    </a:cubicBezTo>
                    <a:cubicBezTo>
                      <a:pt x="15" y="6"/>
                      <a:pt x="28" y="10"/>
                      <a:pt x="38" y="5"/>
                    </a:cubicBezTo>
                    <a:cubicBezTo>
                      <a:pt x="40" y="4"/>
                      <a:pt x="39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Freeform 33"/>
              <p:cNvSpPr/>
              <p:nvPr/>
            </p:nvSpPr>
            <p:spPr bwMode="auto">
              <a:xfrm>
                <a:off x="4652" y="1029"/>
                <a:ext cx="102" cy="26"/>
              </a:xfrm>
              <a:custGeom>
                <a:avLst/>
                <a:gdLst>
                  <a:gd name="T0" fmla="*/ 40 w 43"/>
                  <a:gd name="T1" fmla="*/ 3 h 11"/>
                  <a:gd name="T2" fmla="*/ 4 w 43"/>
                  <a:gd name="T3" fmla="*/ 5 h 11"/>
                  <a:gd name="T4" fmla="*/ 6 w 43"/>
                  <a:gd name="T5" fmla="*/ 11 h 11"/>
                  <a:gd name="T6" fmla="*/ 40 w 43"/>
                  <a:gd name="T7" fmla="*/ 8 h 11"/>
                  <a:gd name="T8" fmla="*/ 40 w 43"/>
                  <a:gd name="T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">
                    <a:moveTo>
                      <a:pt x="40" y="3"/>
                    </a:moveTo>
                    <a:cubicBezTo>
                      <a:pt x="28" y="0"/>
                      <a:pt x="16" y="2"/>
                      <a:pt x="4" y="5"/>
                    </a:cubicBezTo>
                    <a:cubicBezTo>
                      <a:pt x="0" y="6"/>
                      <a:pt x="2" y="11"/>
                      <a:pt x="6" y="11"/>
                    </a:cubicBezTo>
                    <a:cubicBezTo>
                      <a:pt x="17" y="9"/>
                      <a:pt x="29" y="10"/>
                      <a:pt x="40" y="8"/>
                    </a:cubicBezTo>
                    <a:cubicBezTo>
                      <a:pt x="43" y="7"/>
                      <a:pt x="43" y="3"/>
                      <a:pt x="40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4"/>
              <p:cNvSpPr/>
              <p:nvPr/>
            </p:nvSpPr>
            <p:spPr bwMode="auto">
              <a:xfrm>
                <a:off x="4789" y="984"/>
                <a:ext cx="55" cy="74"/>
              </a:xfrm>
              <a:custGeom>
                <a:avLst/>
                <a:gdLst>
                  <a:gd name="T0" fmla="*/ 22 w 23"/>
                  <a:gd name="T1" fmla="*/ 25 h 31"/>
                  <a:gd name="T2" fmla="*/ 5 w 23"/>
                  <a:gd name="T3" fmla="*/ 2 h 31"/>
                  <a:gd name="T4" fmla="*/ 1 w 23"/>
                  <a:gd name="T5" fmla="*/ 6 h 31"/>
                  <a:gd name="T6" fmla="*/ 12 w 23"/>
                  <a:gd name="T7" fmla="*/ 23 h 31"/>
                  <a:gd name="T8" fmla="*/ 6 w 23"/>
                  <a:gd name="T9" fmla="*/ 24 h 31"/>
                  <a:gd name="T10" fmla="*/ 6 w 23"/>
                  <a:gd name="T11" fmla="*/ 30 h 31"/>
                  <a:gd name="T12" fmla="*/ 19 w 23"/>
                  <a:gd name="T13" fmla="*/ 30 h 31"/>
                  <a:gd name="T14" fmla="*/ 22 w 23"/>
                  <a:gd name="T15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1">
                    <a:moveTo>
                      <a:pt x="22" y="25"/>
                    </a:moveTo>
                    <a:cubicBezTo>
                      <a:pt x="17" y="17"/>
                      <a:pt x="13" y="8"/>
                      <a:pt x="5" y="2"/>
                    </a:cubicBezTo>
                    <a:cubicBezTo>
                      <a:pt x="3" y="0"/>
                      <a:pt x="0" y="4"/>
                      <a:pt x="1" y="6"/>
                    </a:cubicBezTo>
                    <a:cubicBezTo>
                      <a:pt x="5" y="12"/>
                      <a:pt x="9" y="18"/>
                      <a:pt x="12" y="23"/>
                    </a:cubicBezTo>
                    <a:cubicBezTo>
                      <a:pt x="10" y="24"/>
                      <a:pt x="8" y="24"/>
                      <a:pt x="6" y="24"/>
                    </a:cubicBezTo>
                    <a:cubicBezTo>
                      <a:pt x="2" y="24"/>
                      <a:pt x="2" y="30"/>
                      <a:pt x="6" y="30"/>
                    </a:cubicBezTo>
                    <a:cubicBezTo>
                      <a:pt x="10" y="30"/>
                      <a:pt x="15" y="30"/>
                      <a:pt x="19" y="30"/>
                    </a:cubicBezTo>
                    <a:cubicBezTo>
                      <a:pt x="21" y="31"/>
                      <a:pt x="23" y="27"/>
                      <a:pt x="22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5"/>
              <p:cNvSpPr/>
              <p:nvPr/>
            </p:nvSpPr>
            <p:spPr bwMode="auto">
              <a:xfrm>
                <a:off x="4733" y="867"/>
                <a:ext cx="52" cy="72"/>
              </a:xfrm>
              <a:custGeom>
                <a:avLst/>
                <a:gdLst>
                  <a:gd name="T0" fmla="*/ 20 w 22"/>
                  <a:gd name="T1" fmla="*/ 25 h 30"/>
                  <a:gd name="T2" fmla="*/ 5 w 22"/>
                  <a:gd name="T3" fmla="*/ 3 h 30"/>
                  <a:gd name="T4" fmla="*/ 1 w 22"/>
                  <a:gd name="T5" fmla="*/ 5 h 30"/>
                  <a:gd name="T6" fmla="*/ 16 w 22"/>
                  <a:gd name="T7" fmla="*/ 28 h 30"/>
                  <a:gd name="T8" fmla="*/ 20 w 22"/>
                  <a:gd name="T9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">
                    <a:moveTo>
                      <a:pt x="20" y="25"/>
                    </a:moveTo>
                    <a:cubicBezTo>
                      <a:pt x="14" y="18"/>
                      <a:pt x="10" y="10"/>
                      <a:pt x="5" y="3"/>
                    </a:cubicBezTo>
                    <a:cubicBezTo>
                      <a:pt x="4" y="0"/>
                      <a:pt x="0" y="2"/>
                      <a:pt x="1" y="5"/>
                    </a:cubicBezTo>
                    <a:cubicBezTo>
                      <a:pt x="2" y="13"/>
                      <a:pt x="10" y="22"/>
                      <a:pt x="16" y="28"/>
                    </a:cubicBezTo>
                    <a:cubicBezTo>
                      <a:pt x="19" y="30"/>
                      <a:pt x="22" y="27"/>
                      <a:pt x="20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6"/>
              <p:cNvSpPr/>
              <p:nvPr/>
            </p:nvSpPr>
            <p:spPr bwMode="auto">
              <a:xfrm>
                <a:off x="4676" y="753"/>
                <a:ext cx="49" cy="81"/>
              </a:xfrm>
              <a:custGeom>
                <a:avLst/>
                <a:gdLst>
                  <a:gd name="T0" fmla="*/ 20 w 21"/>
                  <a:gd name="T1" fmla="*/ 29 h 34"/>
                  <a:gd name="T2" fmla="*/ 13 w 21"/>
                  <a:gd name="T3" fmla="*/ 14 h 34"/>
                  <a:gd name="T4" fmla="*/ 4 w 21"/>
                  <a:gd name="T5" fmla="*/ 1 h 34"/>
                  <a:gd name="T6" fmla="*/ 0 w 21"/>
                  <a:gd name="T7" fmla="*/ 2 h 34"/>
                  <a:gd name="T8" fmla="*/ 6 w 21"/>
                  <a:gd name="T9" fmla="*/ 16 h 34"/>
                  <a:gd name="T10" fmla="*/ 15 w 21"/>
                  <a:gd name="T11" fmla="*/ 31 h 34"/>
                  <a:gd name="T12" fmla="*/ 20 w 21"/>
                  <a:gd name="T13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34">
                    <a:moveTo>
                      <a:pt x="20" y="29"/>
                    </a:moveTo>
                    <a:cubicBezTo>
                      <a:pt x="18" y="24"/>
                      <a:pt x="15" y="19"/>
                      <a:pt x="13" y="14"/>
                    </a:cubicBezTo>
                    <a:cubicBezTo>
                      <a:pt x="10" y="10"/>
                      <a:pt x="8" y="5"/>
                      <a:pt x="4" y="1"/>
                    </a:cubicBezTo>
                    <a:cubicBezTo>
                      <a:pt x="3" y="0"/>
                      <a:pt x="0" y="0"/>
                      <a:pt x="0" y="2"/>
                    </a:cubicBezTo>
                    <a:cubicBezTo>
                      <a:pt x="1" y="8"/>
                      <a:pt x="3" y="12"/>
                      <a:pt x="6" y="16"/>
                    </a:cubicBezTo>
                    <a:cubicBezTo>
                      <a:pt x="9" y="21"/>
                      <a:pt x="12" y="26"/>
                      <a:pt x="15" y="31"/>
                    </a:cubicBezTo>
                    <a:cubicBezTo>
                      <a:pt x="16" y="34"/>
                      <a:pt x="21" y="32"/>
                      <a:pt x="20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Freeform 37"/>
              <p:cNvSpPr/>
              <p:nvPr/>
            </p:nvSpPr>
            <p:spPr bwMode="auto">
              <a:xfrm>
                <a:off x="4650" y="603"/>
                <a:ext cx="68" cy="102"/>
              </a:xfrm>
              <a:custGeom>
                <a:avLst/>
                <a:gdLst>
                  <a:gd name="T0" fmla="*/ 25 w 29"/>
                  <a:gd name="T1" fmla="*/ 1 h 43"/>
                  <a:gd name="T2" fmla="*/ 4 w 29"/>
                  <a:gd name="T3" fmla="*/ 20 h 43"/>
                  <a:gd name="T4" fmla="*/ 10 w 29"/>
                  <a:gd name="T5" fmla="*/ 42 h 43"/>
                  <a:gd name="T6" fmla="*/ 13 w 29"/>
                  <a:gd name="T7" fmla="*/ 40 h 43"/>
                  <a:gd name="T8" fmla="*/ 28 w 29"/>
                  <a:gd name="T9" fmla="*/ 5 h 43"/>
                  <a:gd name="T10" fmla="*/ 25 w 29"/>
                  <a:gd name="T11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43">
                    <a:moveTo>
                      <a:pt x="25" y="1"/>
                    </a:moveTo>
                    <a:cubicBezTo>
                      <a:pt x="16" y="4"/>
                      <a:pt x="7" y="12"/>
                      <a:pt x="4" y="20"/>
                    </a:cubicBezTo>
                    <a:cubicBezTo>
                      <a:pt x="0" y="29"/>
                      <a:pt x="3" y="36"/>
                      <a:pt x="10" y="42"/>
                    </a:cubicBezTo>
                    <a:cubicBezTo>
                      <a:pt x="11" y="43"/>
                      <a:pt x="14" y="42"/>
                      <a:pt x="13" y="40"/>
                    </a:cubicBezTo>
                    <a:cubicBezTo>
                      <a:pt x="1" y="24"/>
                      <a:pt x="18" y="15"/>
                      <a:pt x="28" y="5"/>
                    </a:cubicBezTo>
                    <a:cubicBezTo>
                      <a:pt x="29" y="4"/>
                      <a:pt x="28" y="0"/>
                      <a:pt x="25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Freeform 38"/>
              <p:cNvSpPr/>
              <p:nvPr/>
            </p:nvSpPr>
            <p:spPr bwMode="auto">
              <a:xfrm>
                <a:off x="4718" y="484"/>
                <a:ext cx="52" cy="79"/>
              </a:xfrm>
              <a:custGeom>
                <a:avLst/>
                <a:gdLst>
                  <a:gd name="T0" fmla="*/ 17 w 22"/>
                  <a:gd name="T1" fmla="*/ 3 h 33"/>
                  <a:gd name="T2" fmla="*/ 2 w 22"/>
                  <a:gd name="T3" fmla="*/ 28 h 33"/>
                  <a:gd name="T4" fmla="*/ 6 w 22"/>
                  <a:gd name="T5" fmla="*/ 30 h 33"/>
                  <a:gd name="T6" fmla="*/ 21 w 22"/>
                  <a:gd name="T7" fmla="*/ 5 h 33"/>
                  <a:gd name="T8" fmla="*/ 17 w 22"/>
                  <a:gd name="T9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3">
                    <a:moveTo>
                      <a:pt x="17" y="3"/>
                    </a:moveTo>
                    <a:cubicBezTo>
                      <a:pt x="13" y="12"/>
                      <a:pt x="7" y="19"/>
                      <a:pt x="2" y="28"/>
                    </a:cubicBezTo>
                    <a:cubicBezTo>
                      <a:pt x="0" y="30"/>
                      <a:pt x="4" y="33"/>
                      <a:pt x="6" y="30"/>
                    </a:cubicBezTo>
                    <a:cubicBezTo>
                      <a:pt x="12" y="22"/>
                      <a:pt x="19" y="14"/>
                      <a:pt x="21" y="5"/>
                    </a:cubicBezTo>
                    <a:cubicBezTo>
                      <a:pt x="22" y="2"/>
                      <a:pt x="18" y="0"/>
                      <a:pt x="17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39"/>
              <p:cNvSpPr/>
              <p:nvPr/>
            </p:nvSpPr>
            <p:spPr bwMode="auto">
              <a:xfrm>
                <a:off x="4778" y="379"/>
                <a:ext cx="56" cy="69"/>
              </a:xfrm>
              <a:custGeom>
                <a:avLst/>
                <a:gdLst>
                  <a:gd name="T0" fmla="*/ 19 w 24"/>
                  <a:gd name="T1" fmla="*/ 2 h 29"/>
                  <a:gd name="T2" fmla="*/ 12 w 24"/>
                  <a:gd name="T3" fmla="*/ 15 h 29"/>
                  <a:gd name="T4" fmla="*/ 2 w 24"/>
                  <a:gd name="T5" fmla="*/ 24 h 29"/>
                  <a:gd name="T6" fmla="*/ 5 w 24"/>
                  <a:gd name="T7" fmla="*/ 28 h 29"/>
                  <a:gd name="T8" fmla="*/ 24 w 24"/>
                  <a:gd name="T9" fmla="*/ 4 h 29"/>
                  <a:gd name="T10" fmla="*/ 19 w 24"/>
                  <a:gd name="T11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9">
                    <a:moveTo>
                      <a:pt x="19" y="2"/>
                    </a:moveTo>
                    <a:cubicBezTo>
                      <a:pt x="16" y="6"/>
                      <a:pt x="15" y="11"/>
                      <a:pt x="12" y="15"/>
                    </a:cubicBezTo>
                    <a:cubicBezTo>
                      <a:pt x="9" y="18"/>
                      <a:pt x="6" y="21"/>
                      <a:pt x="2" y="24"/>
                    </a:cubicBezTo>
                    <a:cubicBezTo>
                      <a:pt x="0" y="26"/>
                      <a:pt x="3" y="29"/>
                      <a:pt x="5" y="28"/>
                    </a:cubicBezTo>
                    <a:cubicBezTo>
                      <a:pt x="14" y="23"/>
                      <a:pt x="24" y="14"/>
                      <a:pt x="24" y="4"/>
                    </a:cubicBezTo>
                    <a:cubicBezTo>
                      <a:pt x="24" y="1"/>
                      <a:pt x="20" y="0"/>
                      <a:pt x="19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40"/>
              <p:cNvSpPr/>
              <p:nvPr/>
            </p:nvSpPr>
            <p:spPr bwMode="auto">
              <a:xfrm>
                <a:off x="3572" y="303"/>
                <a:ext cx="88" cy="22"/>
              </a:xfrm>
              <a:custGeom>
                <a:avLst/>
                <a:gdLst>
                  <a:gd name="T0" fmla="*/ 32 w 37"/>
                  <a:gd name="T1" fmla="*/ 1 h 9"/>
                  <a:gd name="T2" fmla="*/ 3 w 37"/>
                  <a:gd name="T3" fmla="*/ 3 h 9"/>
                  <a:gd name="T4" fmla="*/ 3 w 37"/>
                  <a:gd name="T5" fmla="*/ 8 h 9"/>
                  <a:gd name="T6" fmla="*/ 33 w 37"/>
                  <a:gd name="T7" fmla="*/ 6 h 9"/>
                  <a:gd name="T8" fmla="*/ 32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2" y="1"/>
                    </a:moveTo>
                    <a:cubicBezTo>
                      <a:pt x="22" y="2"/>
                      <a:pt x="13" y="3"/>
                      <a:pt x="3" y="3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13" y="9"/>
                      <a:pt x="24" y="9"/>
                      <a:pt x="33" y="6"/>
                    </a:cubicBezTo>
                    <a:cubicBezTo>
                      <a:pt x="37" y="5"/>
                      <a:pt x="35" y="0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Freeform 41"/>
              <p:cNvSpPr/>
              <p:nvPr/>
            </p:nvSpPr>
            <p:spPr bwMode="auto">
              <a:xfrm>
                <a:off x="3714" y="303"/>
                <a:ext cx="85" cy="17"/>
              </a:xfrm>
              <a:custGeom>
                <a:avLst/>
                <a:gdLst>
                  <a:gd name="T0" fmla="*/ 32 w 36"/>
                  <a:gd name="T1" fmla="*/ 1 h 7"/>
                  <a:gd name="T2" fmla="*/ 2 w 36"/>
                  <a:gd name="T3" fmla="*/ 1 h 7"/>
                  <a:gd name="T4" fmla="*/ 2 w 36"/>
                  <a:gd name="T5" fmla="*/ 5 h 7"/>
                  <a:gd name="T6" fmla="*/ 32 w 36"/>
                  <a:gd name="T7" fmla="*/ 6 h 7"/>
                  <a:gd name="T8" fmla="*/ 32 w 3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">
                    <a:moveTo>
                      <a:pt x="32" y="1"/>
                    </a:moveTo>
                    <a:cubicBezTo>
                      <a:pt x="22" y="0"/>
                      <a:pt x="12" y="0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7"/>
                      <a:pt x="22" y="7"/>
                      <a:pt x="32" y="6"/>
                    </a:cubicBezTo>
                    <a:cubicBezTo>
                      <a:pt x="36" y="6"/>
                      <a:pt x="36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Freeform 42"/>
              <p:cNvSpPr/>
              <p:nvPr/>
            </p:nvSpPr>
            <p:spPr bwMode="auto">
              <a:xfrm>
                <a:off x="3847" y="315"/>
                <a:ext cx="80" cy="14"/>
              </a:xfrm>
              <a:custGeom>
                <a:avLst/>
                <a:gdLst>
                  <a:gd name="T0" fmla="*/ 31 w 34"/>
                  <a:gd name="T1" fmla="*/ 1 h 6"/>
                  <a:gd name="T2" fmla="*/ 3 w 34"/>
                  <a:gd name="T3" fmla="*/ 1 h 6"/>
                  <a:gd name="T4" fmla="*/ 3 w 34"/>
                  <a:gd name="T5" fmla="*/ 6 h 6"/>
                  <a:gd name="T6" fmla="*/ 31 w 34"/>
                  <a:gd name="T7" fmla="*/ 6 h 6"/>
                  <a:gd name="T8" fmla="*/ 31 w 3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31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6"/>
                      <a:pt x="21" y="6"/>
                      <a:pt x="31" y="6"/>
                    </a:cubicBezTo>
                    <a:cubicBezTo>
                      <a:pt x="34" y="6"/>
                      <a:pt x="34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 43"/>
              <p:cNvSpPr/>
              <p:nvPr/>
            </p:nvSpPr>
            <p:spPr bwMode="auto">
              <a:xfrm>
                <a:off x="3986" y="327"/>
                <a:ext cx="81" cy="21"/>
              </a:xfrm>
              <a:custGeom>
                <a:avLst/>
                <a:gdLst>
                  <a:gd name="T0" fmla="*/ 31 w 34"/>
                  <a:gd name="T1" fmla="*/ 3 h 9"/>
                  <a:gd name="T2" fmla="*/ 4 w 34"/>
                  <a:gd name="T3" fmla="*/ 1 h 9"/>
                  <a:gd name="T4" fmla="*/ 3 w 34"/>
                  <a:gd name="T5" fmla="*/ 6 h 9"/>
                  <a:gd name="T6" fmla="*/ 31 w 34"/>
                  <a:gd name="T7" fmla="*/ 8 h 9"/>
                  <a:gd name="T8" fmla="*/ 31 w 34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9">
                    <a:moveTo>
                      <a:pt x="31" y="3"/>
                    </a:moveTo>
                    <a:cubicBezTo>
                      <a:pt x="22" y="2"/>
                      <a:pt x="13" y="3"/>
                      <a:pt x="4" y="1"/>
                    </a:cubicBezTo>
                    <a:cubicBezTo>
                      <a:pt x="1" y="0"/>
                      <a:pt x="0" y="5"/>
                      <a:pt x="3" y="6"/>
                    </a:cubicBezTo>
                    <a:cubicBezTo>
                      <a:pt x="12" y="8"/>
                      <a:pt x="22" y="9"/>
                      <a:pt x="31" y="8"/>
                    </a:cubicBezTo>
                    <a:cubicBezTo>
                      <a:pt x="34" y="8"/>
                      <a:pt x="34" y="4"/>
                      <a:pt x="31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 44"/>
              <p:cNvSpPr/>
              <p:nvPr/>
            </p:nvSpPr>
            <p:spPr bwMode="auto">
              <a:xfrm>
                <a:off x="4124" y="327"/>
                <a:ext cx="78" cy="17"/>
              </a:xfrm>
              <a:custGeom>
                <a:avLst/>
                <a:gdLst>
                  <a:gd name="T0" fmla="*/ 30 w 33"/>
                  <a:gd name="T1" fmla="*/ 1 h 7"/>
                  <a:gd name="T2" fmla="*/ 3 w 33"/>
                  <a:gd name="T3" fmla="*/ 1 h 7"/>
                  <a:gd name="T4" fmla="*/ 3 w 33"/>
                  <a:gd name="T5" fmla="*/ 6 h 7"/>
                  <a:gd name="T6" fmla="*/ 30 w 33"/>
                  <a:gd name="T7" fmla="*/ 6 h 7"/>
                  <a:gd name="T8" fmla="*/ 30 w 33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7"/>
                      <a:pt x="21" y="6"/>
                      <a:pt x="30" y="6"/>
                    </a:cubicBezTo>
                    <a:cubicBezTo>
                      <a:pt x="33" y="6"/>
                      <a:pt x="33" y="1"/>
                      <a:pt x="30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45"/>
              <p:cNvSpPr/>
              <p:nvPr/>
            </p:nvSpPr>
            <p:spPr bwMode="auto">
              <a:xfrm>
                <a:off x="4273" y="320"/>
                <a:ext cx="64" cy="16"/>
              </a:xfrm>
              <a:custGeom>
                <a:avLst/>
                <a:gdLst>
                  <a:gd name="T0" fmla="*/ 24 w 27"/>
                  <a:gd name="T1" fmla="*/ 1 h 7"/>
                  <a:gd name="T2" fmla="*/ 4 w 27"/>
                  <a:gd name="T3" fmla="*/ 1 h 7"/>
                  <a:gd name="T4" fmla="*/ 4 w 27"/>
                  <a:gd name="T5" fmla="*/ 7 h 7"/>
                  <a:gd name="T6" fmla="*/ 24 w 27"/>
                  <a:gd name="T7" fmla="*/ 6 h 7"/>
                  <a:gd name="T8" fmla="*/ 24 w 2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24" y="1"/>
                    </a:moveTo>
                    <a:cubicBezTo>
                      <a:pt x="18" y="0"/>
                      <a:pt x="11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1" y="7"/>
                      <a:pt x="18" y="7"/>
                      <a:pt x="24" y="6"/>
                    </a:cubicBezTo>
                    <a:cubicBezTo>
                      <a:pt x="27" y="6"/>
                      <a:pt x="27" y="2"/>
                      <a:pt x="2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46"/>
              <p:cNvSpPr/>
              <p:nvPr/>
            </p:nvSpPr>
            <p:spPr bwMode="auto">
              <a:xfrm>
                <a:off x="4408" y="327"/>
                <a:ext cx="71" cy="21"/>
              </a:xfrm>
              <a:custGeom>
                <a:avLst/>
                <a:gdLst>
                  <a:gd name="T0" fmla="*/ 26 w 30"/>
                  <a:gd name="T1" fmla="*/ 1 h 9"/>
                  <a:gd name="T2" fmla="*/ 3 w 30"/>
                  <a:gd name="T3" fmla="*/ 3 h 9"/>
                  <a:gd name="T4" fmla="*/ 5 w 30"/>
                  <a:gd name="T5" fmla="*/ 8 h 9"/>
                  <a:gd name="T6" fmla="*/ 26 w 30"/>
                  <a:gd name="T7" fmla="*/ 6 h 9"/>
                  <a:gd name="T8" fmla="*/ 26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6" y="1"/>
                    </a:moveTo>
                    <a:cubicBezTo>
                      <a:pt x="18" y="0"/>
                      <a:pt x="11" y="1"/>
                      <a:pt x="3" y="3"/>
                    </a:cubicBezTo>
                    <a:cubicBezTo>
                      <a:pt x="0" y="4"/>
                      <a:pt x="1" y="9"/>
                      <a:pt x="5" y="8"/>
                    </a:cubicBezTo>
                    <a:cubicBezTo>
                      <a:pt x="12" y="6"/>
                      <a:pt x="19" y="7"/>
                      <a:pt x="26" y="6"/>
                    </a:cubicBezTo>
                    <a:cubicBezTo>
                      <a:pt x="30" y="5"/>
                      <a:pt x="30" y="1"/>
                      <a:pt x="26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47"/>
              <p:cNvSpPr/>
              <p:nvPr/>
            </p:nvSpPr>
            <p:spPr bwMode="auto">
              <a:xfrm>
                <a:off x="4548" y="339"/>
                <a:ext cx="83" cy="14"/>
              </a:xfrm>
              <a:custGeom>
                <a:avLst/>
                <a:gdLst>
                  <a:gd name="T0" fmla="*/ 32 w 35"/>
                  <a:gd name="T1" fmla="*/ 1 h 6"/>
                  <a:gd name="T2" fmla="*/ 2 w 35"/>
                  <a:gd name="T3" fmla="*/ 1 h 6"/>
                  <a:gd name="T4" fmla="*/ 2 w 35"/>
                  <a:gd name="T5" fmla="*/ 5 h 6"/>
                  <a:gd name="T6" fmla="*/ 32 w 35"/>
                  <a:gd name="T7" fmla="*/ 5 h 6"/>
                  <a:gd name="T8" fmla="*/ 32 w 3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">
                    <a:moveTo>
                      <a:pt x="32" y="1"/>
                    </a:moveTo>
                    <a:cubicBezTo>
                      <a:pt x="22" y="0"/>
                      <a:pt x="12" y="1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5"/>
                      <a:pt x="22" y="6"/>
                      <a:pt x="32" y="5"/>
                    </a:cubicBezTo>
                    <a:cubicBezTo>
                      <a:pt x="35" y="5"/>
                      <a:pt x="35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48"/>
              <p:cNvSpPr/>
              <p:nvPr/>
            </p:nvSpPr>
            <p:spPr bwMode="auto">
              <a:xfrm>
                <a:off x="4702" y="332"/>
                <a:ext cx="76" cy="19"/>
              </a:xfrm>
              <a:custGeom>
                <a:avLst/>
                <a:gdLst>
                  <a:gd name="T0" fmla="*/ 29 w 32"/>
                  <a:gd name="T1" fmla="*/ 1 h 8"/>
                  <a:gd name="T2" fmla="*/ 4 w 32"/>
                  <a:gd name="T3" fmla="*/ 1 h 8"/>
                  <a:gd name="T4" fmla="*/ 4 w 32"/>
                  <a:gd name="T5" fmla="*/ 7 h 8"/>
                  <a:gd name="T6" fmla="*/ 29 w 32"/>
                  <a:gd name="T7" fmla="*/ 7 h 8"/>
                  <a:gd name="T8" fmla="*/ 29 w 32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29" y="1"/>
                    </a:moveTo>
                    <a:cubicBezTo>
                      <a:pt x="21" y="0"/>
                      <a:pt x="12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7"/>
                      <a:pt x="21" y="8"/>
                      <a:pt x="29" y="7"/>
                    </a:cubicBezTo>
                    <a:cubicBezTo>
                      <a:pt x="32" y="6"/>
                      <a:pt x="32" y="1"/>
                      <a:pt x="29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49"/>
              <p:cNvSpPr/>
              <p:nvPr/>
            </p:nvSpPr>
            <p:spPr bwMode="auto">
              <a:xfrm>
                <a:off x="4808" y="329"/>
                <a:ext cx="38" cy="31"/>
              </a:xfrm>
              <a:custGeom>
                <a:avLst/>
                <a:gdLst>
                  <a:gd name="T0" fmla="*/ 14 w 16"/>
                  <a:gd name="T1" fmla="*/ 3 h 13"/>
                  <a:gd name="T2" fmla="*/ 3 w 16"/>
                  <a:gd name="T3" fmla="*/ 3 h 13"/>
                  <a:gd name="T4" fmla="*/ 4 w 16"/>
                  <a:gd name="T5" fmla="*/ 7 h 13"/>
                  <a:gd name="T6" fmla="*/ 10 w 16"/>
                  <a:gd name="T7" fmla="*/ 7 h 13"/>
                  <a:gd name="T8" fmla="*/ 9 w 16"/>
                  <a:gd name="T9" fmla="*/ 9 h 13"/>
                  <a:gd name="T10" fmla="*/ 12 w 16"/>
                  <a:gd name="T11" fmla="*/ 12 h 13"/>
                  <a:gd name="T12" fmla="*/ 16 w 16"/>
                  <a:gd name="T13" fmla="*/ 7 h 13"/>
                  <a:gd name="T14" fmla="*/ 14 w 16"/>
                  <a:gd name="T15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3">
                    <a:moveTo>
                      <a:pt x="14" y="3"/>
                    </a:moveTo>
                    <a:cubicBezTo>
                      <a:pt x="11" y="0"/>
                      <a:pt x="6" y="1"/>
                      <a:pt x="3" y="3"/>
                    </a:cubicBezTo>
                    <a:cubicBezTo>
                      <a:pt x="0" y="4"/>
                      <a:pt x="1" y="8"/>
                      <a:pt x="4" y="7"/>
                    </a:cubicBezTo>
                    <a:cubicBezTo>
                      <a:pt x="5" y="7"/>
                      <a:pt x="8" y="6"/>
                      <a:pt x="10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8" y="11"/>
                      <a:pt x="10" y="13"/>
                      <a:pt x="12" y="12"/>
                    </a:cubicBezTo>
                    <a:cubicBezTo>
                      <a:pt x="14" y="11"/>
                      <a:pt x="15" y="9"/>
                      <a:pt x="16" y="7"/>
                    </a:cubicBezTo>
                    <a:cubicBezTo>
                      <a:pt x="16" y="6"/>
                      <a:pt x="15" y="4"/>
                      <a:pt x="1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4629538" y="1445366"/>
              <a:ext cx="286304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在此添加小标题</a:t>
              </a:r>
            </a:p>
          </p:txBody>
        </p:sp>
      </p:grpSp>
      <p:sp>
        <p:nvSpPr>
          <p:cNvPr id="52" name="文本框 16"/>
          <p:cNvSpPr txBox="1">
            <a:spLocks noChangeArrowheads="1"/>
          </p:cNvSpPr>
          <p:nvPr/>
        </p:nvSpPr>
        <p:spPr bwMode="auto">
          <a:xfrm>
            <a:off x="1089025" y="3116035"/>
            <a:ext cx="2055813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buNone/>
            </a:pPr>
            <a:r>
              <a:rPr lang="en-US" altLang="zh-CN" sz="18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53" name="文本框 17"/>
          <p:cNvSpPr txBox="1">
            <a:spLocks noChangeArrowheads="1"/>
          </p:cNvSpPr>
          <p:nvPr/>
        </p:nvSpPr>
        <p:spPr bwMode="auto">
          <a:xfrm>
            <a:off x="2571750" y="4822598"/>
            <a:ext cx="2057400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buNone/>
            </a:pPr>
            <a:r>
              <a:rPr lang="en-US" altLang="zh-CN" sz="18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54" name="文本框 18"/>
          <p:cNvSpPr txBox="1">
            <a:spLocks noChangeArrowheads="1"/>
          </p:cNvSpPr>
          <p:nvPr/>
        </p:nvSpPr>
        <p:spPr bwMode="auto">
          <a:xfrm>
            <a:off x="8391525" y="2717528"/>
            <a:ext cx="2055813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en-US" altLang="zh-CN" sz="18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55" name="文本框 19"/>
          <p:cNvSpPr txBox="1">
            <a:spLocks noChangeArrowheads="1"/>
          </p:cNvSpPr>
          <p:nvPr/>
        </p:nvSpPr>
        <p:spPr bwMode="auto">
          <a:xfrm>
            <a:off x="8383588" y="4936898"/>
            <a:ext cx="2208054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en-US" altLang="zh-CN" sz="18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56" name="椭圆 31"/>
          <p:cNvSpPr/>
          <p:nvPr/>
        </p:nvSpPr>
        <p:spPr>
          <a:xfrm rot="16200000">
            <a:off x="3653355" y="2601997"/>
            <a:ext cx="1296724" cy="173523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bg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0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7" name="椭圆 31"/>
          <p:cNvSpPr/>
          <p:nvPr/>
        </p:nvSpPr>
        <p:spPr>
          <a:xfrm rot="16200000">
            <a:off x="5232825" y="3305708"/>
            <a:ext cx="1296724" cy="173523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bg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0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8" name="椭圆 31"/>
          <p:cNvSpPr/>
          <p:nvPr/>
        </p:nvSpPr>
        <p:spPr>
          <a:xfrm rot="16200000">
            <a:off x="6637006" y="2178916"/>
            <a:ext cx="1296724" cy="173523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bg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0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9" name="椭圆 31"/>
          <p:cNvSpPr/>
          <p:nvPr/>
        </p:nvSpPr>
        <p:spPr>
          <a:xfrm rot="16200000">
            <a:off x="6794147" y="4352671"/>
            <a:ext cx="1296724" cy="173523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bg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0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7164286" y="4864554"/>
            <a:ext cx="674484" cy="711466"/>
            <a:chOff x="4197350" y="2182813"/>
            <a:chExt cx="608013" cy="641350"/>
          </a:xfrm>
          <a:solidFill>
            <a:schemeClr val="bg1"/>
          </a:solidFill>
        </p:grpSpPr>
        <p:sp>
          <p:nvSpPr>
            <p:cNvPr id="61" name="Freeform 166"/>
            <p:cNvSpPr/>
            <p:nvPr/>
          </p:nvSpPr>
          <p:spPr bwMode="auto">
            <a:xfrm>
              <a:off x="4229100" y="2211388"/>
              <a:ext cx="39688" cy="15716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8" y="14"/>
                </a:cxn>
                <a:cxn ang="0">
                  <a:pos x="54" y="25"/>
                </a:cxn>
                <a:cxn ang="0">
                  <a:pos x="47" y="49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27" y="122"/>
                </a:cxn>
                <a:cxn ang="0">
                  <a:pos x="21" y="149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6" y="222"/>
                </a:cxn>
                <a:cxn ang="0">
                  <a:pos x="3" y="243"/>
                </a:cxn>
                <a:cxn ang="0">
                  <a:pos x="1" y="263"/>
                </a:cxn>
                <a:cxn ang="0">
                  <a:pos x="0" y="283"/>
                </a:cxn>
                <a:cxn ang="0">
                  <a:pos x="0" y="283"/>
                </a:cxn>
                <a:cxn ang="0">
                  <a:pos x="1" y="290"/>
                </a:cxn>
                <a:cxn ang="0">
                  <a:pos x="2" y="292"/>
                </a:cxn>
                <a:cxn ang="0">
                  <a:pos x="3" y="294"/>
                </a:cxn>
                <a:cxn ang="0">
                  <a:pos x="6" y="296"/>
                </a:cxn>
                <a:cxn ang="0">
                  <a:pos x="8" y="296"/>
                </a:cxn>
                <a:cxn ang="0">
                  <a:pos x="11" y="296"/>
                </a:cxn>
                <a:cxn ang="0">
                  <a:pos x="14" y="294"/>
                </a:cxn>
                <a:cxn ang="0">
                  <a:pos x="14" y="294"/>
                </a:cxn>
                <a:cxn ang="0">
                  <a:pos x="15" y="293"/>
                </a:cxn>
                <a:cxn ang="0">
                  <a:pos x="16" y="291"/>
                </a:cxn>
                <a:cxn ang="0">
                  <a:pos x="15" y="287"/>
                </a:cxn>
                <a:cxn ang="0">
                  <a:pos x="14" y="285"/>
                </a:cxn>
                <a:cxn ang="0">
                  <a:pos x="12" y="285"/>
                </a:cxn>
                <a:cxn ang="0">
                  <a:pos x="11" y="284"/>
                </a:cxn>
                <a:cxn ang="0">
                  <a:pos x="9" y="285"/>
                </a:cxn>
                <a:cxn ang="0">
                  <a:pos x="9" y="285"/>
                </a:cxn>
                <a:cxn ang="0">
                  <a:pos x="11" y="282"/>
                </a:cxn>
                <a:cxn ang="0">
                  <a:pos x="12" y="276"/>
                </a:cxn>
                <a:cxn ang="0">
                  <a:pos x="14" y="259"/>
                </a:cxn>
                <a:cxn ang="0">
                  <a:pos x="14" y="232"/>
                </a:cxn>
                <a:cxn ang="0">
                  <a:pos x="14" y="232"/>
                </a:cxn>
                <a:cxn ang="0">
                  <a:pos x="17" y="212"/>
                </a:cxn>
                <a:cxn ang="0">
                  <a:pos x="21" y="193"/>
                </a:cxn>
                <a:cxn ang="0">
                  <a:pos x="29" y="155"/>
                </a:cxn>
                <a:cxn ang="0">
                  <a:pos x="29" y="155"/>
                </a:cxn>
                <a:cxn ang="0">
                  <a:pos x="38" y="119"/>
                </a:cxn>
                <a:cxn ang="0">
                  <a:pos x="48" y="83"/>
                </a:cxn>
                <a:cxn ang="0">
                  <a:pos x="48" y="83"/>
                </a:cxn>
                <a:cxn ang="0">
                  <a:pos x="58" y="45"/>
                </a:cxn>
                <a:cxn ang="0">
                  <a:pos x="64" y="25"/>
                </a:cxn>
                <a:cxn ang="0">
                  <a:pos x="68" y="16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3" h="296">
                  <a:moveTo>
                    <a:pt x="63" y="2"/>
                  </a:moveTo>
                  <a:lnTo>
                    <a:pt x="63" y="2"/>
                  </a:lnTo>
                  <a:lnTo>
                    <a:pt x="58" y="14"/>
                  </a:lnTo>
                  <a:lnTo>
                    <a:pt x="54" y="25"/>
                  </a:lnTo>
                  <a:lnTo>
                    <a:pt x="47" y="49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7" y="122"/>
                  </a:lnTo>
                  <a:lnTo>
                    <a:pt x="21" y="149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6" y="222"/>
                  </a:lnTo>
                  <a:lnTo>
                    <a:pt x="3" y="243"/>
                  </a:lnTo>
                  <a:lnTo>
                    <a:pt x="1" y="26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1" y="290"/>
                  </a:lnTo>
                  <a:lnTo>
                    <a:pt x="2" y="292"/>
                  </a:lnTo>
                  <a:lnTo>
                    <a:pt x="3" y="294"/>
                  </a:lnTo>
                  <a:lnTo>
                    <a:pt x="6" y="296"/>
                  </a:lnTo>
                  <a:lnTo>
                    <a:pt x="8" y="296"/>
                  </a:lnTo>
                  <a:lnTo>
                    <a:pt x="11" y="296"/>
                  </a:lnTo>
                  <a:lnTo>
                    <a:pt x="14" y="294"/>
                  </a:lnTo>
                  <a:lnTo>
                    <a:pt x="14" y="294"/>
                  </a:lnTo>
                  <a:lnTo>
                    <a:pt x="15" y="293"/>
                  </a:lnTo>
                  <a:lnTo>
                    <a:pt x="16" y="291"/>
                  </a:lnTo>
                  <a:lnTo>
                    <a:pt x="15" y="287"/>
                  </a:lnTo>
                  <a:lnTo>
                    <a:pt x="14" y="285"/>
                  </a:lnTo>
                  <a:lnTo>
                    <a:pt x="12" y="285"/>
                  </a:lnTo>
                  <a:lnTo>
                    <a:pt x="11" y="284"/>
                  </a:lnTo>
                  <a:lnTo>
                    <a:pt x="9" y="285"/>
                  </a:lnTo>
                  <a:lnTo>
                    <a:pt x="9" y="285"/>
                  </a:lnTo>
                  <a:lnTo>
                    <a:pt x="11" y="282"/>
                  </a:lnTo>
                  <a:lnTo>
                    <a:pt x="12" y="276"/>
                  </a:lnTo>
                  <a:lnTo>
                    <a:pt x="14" y="259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17" y="212"/>
                  </a:lnTo>
                  <a:lnTo>
                    <a:pt x="21" y="193"/>
                  </a:lnTo>
                  <a:lnTo>
                    <a:pt x="29" y="155"/>
                  </a:lnTo>
                  <a:lnTo>
                    <a:pt x="29" y="155"/>
                  </a:lnTo>
                  <a:lnTo>
                    <a:pt x="38" y="119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8" y="45"/>
                  </a:lnTo>
                  <a:lnTo>
                    <a:pt x="64" y="25"/>
                  </a:lnTo>
                  <a:lnTo>
                    <a:pt x="68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" name="Freeform 167"/>
            <p:cNvSpPr/>
            <p:nvPr/>
          </p:nvSpPr>
          <p:spPr bwMode="auto">
            <a:xfrm>
              <a:off x="4251325" y="2206625"/>
              <a:ext cx="39688" cy="17780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1" y="40"/>
                </a:cxn>
                <a:cxn ang="0">
                  <a:pos x="44" y="59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33" y="101"/>
                </a:cxn>
                <a:cxn ang="0">
                  <a:pos x="29" y="124"/>
                </a:cxn>
                <a:cxn ang="0">
                  <a:pos x="20" y="170"/>
                </a:cxn>
                <a:cxn ang="0">
                  <a:pos x="20" y="170"/>
                </a:cxn>
                <a:cxn ang="0">
                  <a:pos x="5" y="249"/>
                </a:cxn>
                <a:cxn ang="0">
                  <a:pos x="5" y="249"/>
                </a:cxn>
                <a:cxn ang="0">
                  <a:pos x="2" y="270"/>
                </a:cxn>
                <a:cxn ang="0">
                  <a:pos x="1" y="290"/>
                </a:cxn>
                <a:cxn ang="0">
                  <a:pos x="0" y="311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0" y="334"/>
                </a:cxn>
                <a:cxn ang="0">
                  <a:pos x="1" y="336"/>
                </a:cxn>
                <a:cxn ang="0">
                  <a:pos x="3" y="336"/>
                </a:cxn>
                <a:cxn ang="0">
                  <a:pos x="5" y="337"/>
                </a:cxn>
                <a:cxn ang="0">
                  <a:pos x="6" y="336"/>
                </a:cxn>
                <a:cxn ang="0">
                  <a:pos x="8" y="336"/>
                </a:cxn>
                <a:cxn ang="0">
                  <a:pos x="9" y="334"/>
                </a:cxn>
                <a:cxn ang="0">
                  <a:pos x="9" y="332"/>
                </a:cxn>
                <a:cxn ang="0">
                  <a:pos x="9" y="332"/>
                </a:cxn>
                <a:cxn ang="0">
                  <a:pos x="9" y="310"/>
                </a:cxn>
                <a:cxn ang="0">
                  <a:pos x="10" y="288"/>
                </a:cxn>
                <a:cxn ang="0">
                  <a:pos x="12" y="265"/>
                </a:cxn>
                <a:cxn ang="0">
                  <a:pos x="16" y="244"/>
                </a:cxn>
                <a:cxn ang="0">
                  <a:pos x="16" y="244"/>
                </a:cxn>
                <a:cxn ang="0">
                  <a:pos x="32" y="164"/>
                </a:cxn>
                <a:cxn ang="0">
                  <a:pos x="32" y="164"/>
                </a:cxn>
                <a:cxn ang="0">
                  <a:pos x="39" y="122"/>
                </a:cxn>
                <a:cxn ang="0">
                  <a:pos x="47" y="81"/>
                </a:cxn>
                <a:cxn ang="0">
                  <a:pos x="47" y="81"/>
                </a:cxn>
                <a:cxn ang="0">
                  <a:pos x="52" y="61"/>
                </a:cxn>
                <a:cxn ang="0">
                  <a:pos x="60" y="43"/>
                </a:cxn>
                <a:cxn ang="0">
                  <a:pos x="75" y="6"/>
                </a:cxn>
                <a:cxn ang="0">
                  <a:pos x="75" y="6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337">
                  <a:moveTo>
                    <a:pt x="66" y="3"/>
                  </a:moveTo>
                  <a:lnTo>
                    <a:pt x="66" y="3"/>
                  </a:lnTo>
                  <a:lnTo>
                    <a:pt x="51" y="40"/>
                  </a:lnTo>
                  <a:lnTo>
                    <a:pt x="44" y="59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101"/>
                  </a:lnTo>
                  <a:lnTo>
                    <a:pt x="29" y="124"/>
                  </a:lnTo>
                  <a:lnTo>
                    <a:pt x="20" y="170"/>
                  </a:lnTo>
                  <a:lnTo>
                    <a:pt x="20" y="170"/>
                  </a:lnTo>
                  <a:lnTo>
                    <a:pt x="5" y="249"/>
                  </a:lnTo>
                  <a:lnTo>
                    <a:pt x="5" y="249"/>
                  </a:lnTo>
                  <a:lnTo>
                    <a:pt x="2" y="270"/>
                  </a:lnTo>
                  <a:lnTo>
                    <a:pt x="1" y="290"/>
                  </a:lnTo>
                  <a:lnTo>
                    <a:pt x="0" y="311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34"/>
                  </a:lnTo>
                  <a:lnTo>
                    <a:pt x="1" y="336"/>
                  </a:lnTo>
                  <a:lnTo>
                    <a:pt x="3" y="336"/>
                  </a:lnTo>
                  <a:lnTo>
                    <a:pt x="5" y="337"/>
                  </a:lnTo>
                  <a:lnTo>
                    <a:pt x="6" y="336"/>
                  </a:lnTo>
                  <a:lnTo>
                    <a:pt x="8" y="336"/>
                  </a:lnTo>
                  <a:lnTo>
                    <a:pt x="9" y="334"/>
                  </a:lnTo>
                  <a:lnTo>
                    <a:pt x="9" y="332"/>
                  </a:lnTo>
                  <a:lnTo>
                    <a:pt x="9" y="332"/>
                  </a:lnTo>
                  <a:lnTo>
                    <a:pt x="9" y="310"/>
                  </a:lnTo>
                  <a:lnTo>
                    <a:pt x="10" y="288"/>
                  </a:lnTo>
                  <a:lnTo>
                    <a:pt x="12" y="265"/>
                  </a:lnTo>
                  <a:lnTo>
                    <a:pt x="16" y="244"/>
                  </a:lnTo>
                  <a:lnTo>
                    <a:pt x="16" y="244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39" y="122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52" y="61"/>
                  </a:lnTo>
                  <a:lnTo>
                    <a:pt x="60" y="43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" name="Freeform 168"/>
            <p:cNvSpPr/>
            <p:nvPr/>
          </p:nvSpPr>
          <p:spPr bwMode="auto">
            <a:xfrm>
              <a:off x="4271963" y="2197100"/>
              <a:ext cx="55563" cy="195263"/>
            </a:xfrm>
            <a:custGeom>
              <a:avLst/>
              <a:gdLst/>
              <a:ahLst/>
              <a:cxnLst>
                <a:cxn ang="0">
                  <a:pos x="98" y="2"/>
                </a:cxn>
                <a:cxn ang="0">
                  <a:pos x="98" y="2"/>
                </a:cxn>
                <a:cxn ang="0">
                  <a:pos x="84" y="26"/>
                </a:cxn>
                <a:cxn ang="0">
                  <a:pos x="71" y="51"/>
                </a:cxn>
                <a:cxn ang="0">
                  <a:pos x="61" y="77"/>
                </a:cxn>
                <a:cxn ang="0">
                  <a:pos x="51" y="103"/>
                </a:cxn>
                <a:cxn ang="0">
                  <a:pos x="42" y="128"/>
                </a:cxn>
                <a:cxn ang="0">
                  <a:pos x="34" y="155"/>
                </a:cxn>
                <a:cxn ang="0">
                  <a:pos x="27" y="182"/>
                </a:cxn>
                <a:cxn ang="0">
                  <a:pos x="21" y="209"/>
                </a:cxn>
                <a:cxn ang="0">
                  <a:pos x="21" y="209"/>
                </a:cxn>
                <a:cxn ang="0">
                  <a:pos x="14" y="234"/>
                </a:cxn>
                <a:cxn ang="0">
                  <a:pos x="9" y="259"/>
                </a:cxn>
                <a:cxn ang="0">
                  <a:pos x="6" y="283"/>
                </a:cxn>
                <a:cxn ang="0">
                  <a:pos x="3" y="308"/>
                </a:cxn>
                <a:cxn ang="0">
                  <a:pos x="3" y="308"/>
                </a:cxn>
                <a:cxn ang="0">
                  <a:pos x="1" y="323"/>
                </a:cxn>
                <a:cxn ang="0">
                  <a:pos x="0" y="340"/>
                </a:cxn>
                <a:cxn ang="0">
                  <a:pos x="0" y="349"/>
                </a:cxn>
                <a:cxn ang="0">
                  <a:pos x="1" y="356"/>
                </a:cxn>
                <a:cxn ang="0">
                  <a:pos x="4" y="363"/>
                </a:cxn>
                <a:cxn ang="0">
                  <a:pos x="6" y="366"/>
                </a:cxn>
                <a:cxn ang="0">
                  <a:pos x="8" y="368"/>
                </a:cxn>
                <a:cxn ang="0">
                  <a:pos x="8" y="368"/>
                </a:cxn>
                <a:cxn ang="0">
                  <a:pos x="11" y="370"/>
                </a:cxn>
                <a:cxn ang="0">
                  <a:pos x="13" y="369"/>
                </a:cxn>
                <a:cxn ang="0">
                  <a:pos x="15" y="368"/>
                </a:cxn>
                <a:cxn ang="0">
                  <a:pos x="16" y="365"/>
                </a:cxn>
                <a:cxn ang="0">
                  <a:pos x="16" y="361"/>
                </a:cxn>
                <a:cxn ang="0">
                  <a:pos x="16" y="361"/>
                </a:cxn>
                <a:cxn ang="0">
                  <a:pos x="16" y="359"/>
                </a:cxn>
                <a:cxn ang="0">
                  <a:pos x="15" y="357"/>
                </a:cxn>
                <a:cxn ang="0">
                  <a:pos x="13" y="356"/>
                </a:cxn>
                <a:cxn ang="0">
                  <a:pos x="11" y="356"/>
                </a:cxn>
                <a:cxn ang="0">
                  <a:pos x="11" y="356"/>
                </a:cxn>
                <a:cxn ang="0">
                  <a:pos x="10" y="349"/>
                </a:cxn>
                <a:cxn ang="0">
                  <a:pos x="10" y="339"/>
                </a:cxn>
                <a:cxn ang="0">
                  <a:pos x="11" y="324"/>
                </a:cxn>
                <a:cxn ang="0">
                  <a:pos x="11" y="324"/>
                </a:cxn>
                <a:cxn ang="0">
                  <a:pos x="12" y="304"/>
                </a:cxn>
                <a:cxn ang="0">
                  <a:pos x="14" y="283"/>
                </a:cxn>
                <a:cxn ang="0">
                  <a:pos x="14" y="283"/>
                </a:cxn>
                <a:cxn ang="0">
                  <a:pos x="19" y="259"/>
                </a:cxn>
                <a:cxn ang="0">
                  <a:pos x="24" y="235"/>
                </a:cxn>
                <a:cxn ang="0">
                  <a:pos x="35" y="185"/>
                </a:cxn>
                <a:cxn ang="0">
                  <a:pos x="35" y="185"/>
                </a:cxn>
                <a:cxn ang="0">
                  <a:pos x="47" y="143"/>
                </a:cxn>
                <a:cxn ang="0">
                  <a:pos x="61" y="102"/>
                </a:cxn>
                <a:cxn ang="0">
                  <a:pos x="61" y="102"/>
                </a:cxn>
                <a:cxn ang="0">
                  <a:pos x="70" y="77"/>
                </a:cxn>
                <a:cxn ang="0">
                  <a:pos x="80" y="53"/>
                </a:cxn>
                <a:cxn ang="0">
                  <a:pos x="93" y="30"/>
                </a:cxn>
                <a:cxn ang="0">
                  <a:pos x="106" y="8"/>
                </a:cxn>
                <a:cxn ang="0">
                  <a:pos x="106" y="8"/>
                </a:cxn>
                <a:cxn ang="0">
                  <a:pos x="106" y="6"/>
                </a:cxn>
                <a:cxn ang="0">
                  <a:pos x="106" y="3"/>
                </a:cxn>
                <a:cxn ang="0">
                  <a:pos x="105" y="2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2"/>
                </a:cxn>
                <a:cxn ang="0">
                  <a:pos x="98" y="2"/>
                </a:cxn>
              </a:cxnLst>
              <a:rect l="0" t="0" r="r" b="b"/>
              <a:pathLst>
                <a:path w="106" h="370">
                  <a:moveTo>
                    <a:pt x="98" y="2"/>
                  </a:moveTo>
                  <a:lnTo>
                    <a:pt x="98" y="2"/>
                  </a:lnTo>
                  <a:lnTo>
                    <a:pt x="84" y="26"/>
                  </a:lnTo>
                  <a:lnTo>
                    <a:pt x="71" y="51"/>
                  </a:lnTo>
                  <a:lnTo>
                    <a:pt x="61" y="77"/>
                  </a:lnTo>
                  <a:lnTo>
                    <a:pt x="51" y="103"/>
                  </a:lnTo>
                  <a:lnTo>
                    <a:pt x="42" y="128"/>
                  </a:lnTo>
                  <a:lnTo>
                    <a:pt x="34" y="155"/>
                  </a:lnTo>
                  <a:lnTo>
                    <a:pt x="27" y="182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4" y="234"/>
                  </a:lnTo>
                  <a:lnTo>
                    <a:pt x="9" y="259"/>
                  </a:lnTo>
                  <a:lnTo>
                    <a:pt x="6" y="283"/>
                  </a:lnTo>
                  <a:lnTo>
                    <a:pt x="3" y="308"/>
                  </a:lnTo>
                  <a:lnTo>
                    <a:pt x="3" y="308"/>
                  </a:lnTo>
                  <a:lnTo>
                    <a:pt x="1" y="323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1" y="356"/>
                  </a:lnTo>
                  <a:lnTo>
                    <a:pt x="4" y="363"/>
                  </a:lnTo>
                  <a:lnTo>
                    <a:pt x="6" y="366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11" y="370"/>
                  </a:lnTo>
                  <a:lnTo>
                    <a:pt x="13" y="369"/>
                  </a:lnTo>
                  <a:lnTo>
                    <a:pt x="15" y="368"/>
                  </a:lnTo>
                  <a:lnTo>
                    <a:pt x="16" y="365"/>
                  </a:lnTo>
                  <a:lnTo>
                    <a:pt x="16" y="361"/>
                  </a:lnTo>
                  <a:lnTo>
                    <a:pt x="16" y="361"/>
                  </a:lnTo>
                  <a:lnTo>
                    <a:pt x="16" y="359"/>
                  </a:lnTo>
                  <a:lnTo>
                    <a:pt x="15" y="357"/>
                  </a:lnTo>
                  <a:lnTo>
                    <a:pt x="13" y="356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0" y="349"/>
                  </a:lnTo>
                  <a:lnTo>
                    <a:pt x="10" y="339"/>
                  </a:lnTo>
                  <a:lnTo>
                    <a:pt x="11" y="324"/>
                  </a:lnTo>
                  <a:lnTo>
                    <a:pt x="11" y="324"/>
                  </a:lnTo>
                  <a:lnTo>
                    <a:pt x="12" y="304"/>
                  </a:lnTo>
                  <a:lnTo>
                    <a:pt x="14" y="283"/>
                  </a:lnTo>
                  <a:lnTo>
                    <a:pt x="14" y="283"/>
                  </a:lnTo>
                  <a:lnTo>
                    <a:pt x="19" y="259"/>
                  </a:lnTo>
                  <a:lnTo>
                    <a:pt x="24" y="23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47" y="143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70" y="77"/>
                  </a:lnTo>
                  <a:lnTo>
                    <a:pt x="80" y="53"/>
                  </a:lnTo>
                  <a:lnTo>
                    <a:pt x="93" y="30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3"/>
                  </a:lnTo>
                  <a:lnTo>
                    <a:pt x="105" y="2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" name="Freeform 169"/>
            <p:cNvSpPr/>
            <p:nvPr/>
          </p:nvSpPr>
          <p:spPr bwMode="auto">
            <a:xfrm>
              <a:off x="4305300" y="2198688"/>
              <a:ext cx="39688" cy="146050"/>
            </a:xfrm>
            <a:custGeom>
              <a:avLst/>
              <a:gdLst/>
              <a:ahLst/>
              <a:cxnLst>
                <a:cxn ang="0">
                  <a:pos x="68" y="2"/>
                </a:cxn>
                <a:cxn ang="0">
                  <a:pos x="68" y="2"/>
                </a:cxn>
                <a:cxn ang="0">
                  <a:pos x="62" y="10"/>
                </a:cxn>
                <a:cxn ang="0">
                  <a:pos x="57" y="20"/>
                </a:cxn>
                <a:cxn ang="0">
                  <a:pos x="54" y="31"/>
                </a:cxn>
                <a:cxn ang="0">
                  <a:pos x="53" y="41"/>
                </a:cxn>
                <a:cxn ang="0">
                  <a:pos x="53" y="41"/>
                </a:cxn>
                <a:cxn ang="0">
                  <a:pos x="51" y="51"/>
                </a:cxn>
                <a:cxn ang="0">
                  <a:pos x="49" y="60"/>
                </a:cxn>
                <a:cxn ang="0">
                  <a:pos x="42" y="80"/>
                </a:cxn>
                <a:cxn ang="0">
                  <a:pos x="37" y="101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14" y="191"/>
                </a:cxn>
                <a:cxn ang="0">
                  <a:pos x="7" y="227"/>
                </a:cxn>
                <a:cxn ang="0">
                  <a:pos x="3" y="244"/>
                </a:cxn>
                <a:cxn ang="0">
                  <a:pos x="1" y="263"/>
                </a:cxn>
                <a:cxn ang="0">
                  <a:pos x="1" y="263"/>
                </a:cxn>
                <a:cxn ang="0">
                  <a:pos x="0" y="265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0" y="272"/>
                </a:cxn>
                <a:cxn ang="0">
                  <a:pos x="1" y="273"/>
                </a:cxn>
                <a:cxn ang="0">
                  <a:pos x="3" y="274"/>
                </a:cxn>
                <a:cxn ang="0">
                  <a:pos x="4" y="274"/>
                </a:cxn>
                <a:cxn ang="0">
                  <a:pos x="7" y="273"/>
                </a:cxn>
                <a:cxn ang="0">
                  <a:pos x="8" y="272"/>
                </a:cxn>
                <a:cxn ang="0">
                  <a:pos x="9" y="270"/>
                </a:cxn>
                <a:cxn ang="0">
                  <a:pos x="9" y="270"/>
                </a:cxn>
                <a:cxn ang="0">
                  <a:pos x="11" y="254"/>
                </a:cxn>
                <a:cxn ang="0">
                  <a:pos x="14" y="237"/>
                </a:cxn>
                <a:cxn ang="0">
                  <a:pos x="22" y="204"/>
                </a:cxn>
                <a:cxn ang="0">
                  <a:pos x="37" y="139"/>
                </a:cxn>
                <a:cxn ang="0">
                  <a:pos x="37" y="139"/>
                </a:cxn>
                <a:cxn ang="0">
                  <a:pos x="45" y="106"/>
                </a:cxn>
                <a:cxn ang="0">
                  <a:pos x="54" y="73"/>
                </a:cxn>
                <a:cxn ang="0">
                  <a:pos x="54" y="73"/>
                </a:cxn>
                <a:cxn ang="0">
                  <a:pos x="58" y="56"/>
                </a:cxn>
                <a:cxn ang="0">
                  <a:pos x="61" y="39"/>
                </a:cxn>
                <a:cxn ang="0">
                  <a:pos x="64" y="31"/>
                </a:cxn>
                <a:cxn ang="0">
                  <a:pos x="66" y="22"/>
                </a:cxn>
                <a:cxn ang="0">
                  <a:pos x="70" y="14"/>
                </a:cxn>
                <a:cxn ang="0">
                  <a:pos x="74" y="8"/>
                </a:cxn>
                <a:cxn ang="0">
                  <a:pos x="74" y="8"/>
                </a:cxn>
                <a:cxn ang="0">
                  <a:pos x="75" y="6"/>
                </a:cxn>
                <a:cxn ang="0">
                  <a:pos x="75" y="5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8" y="2"/>
                </a:cxn>
                <a:cxn ang="0">
                  <a:pos x="68" y="2"/>
                </a:cxn>
              </a:cxnLst>
              <a:rect l="0" t="0" r="r" b="b"/>
              <a:pathLst>
                <a:path w="75" h="274">
                  <a:moveTo>
                    <a:pt x="68" y="2"/>
                  </a:moveTo>
                  <a:lnTo>
                    <a:pt x="68" y="2"/>
                  </a:lnTo>
                  <a:lnTo>
                    <a:pt x="62" y="10"/>
                  </a:lnTo>
                  <a:lnTo>
                    <a:pt x="57" y="20"/>
                  </a:lnTo>
                  <a:lnTo>
                    <a:pt x="54" y="3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1" y="51"/>
                  </a:lnTo>
                  <a:lnTo>
                    <a:pt x="49" y="60"/>
                  </a:lnTo>
                  <a:lnTo>
                    <a:pt x="42" y="80"/>
                  </a:lnTo>
                  <a:lnTo>
                    <a:pt x="37" y="10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14" y="191"/>
                  </a:lnTo>
                  <a:lnTo>
                    <a:pt x="7" y="227"/>
                  </a:lnTo>
                  <a:lnTo>
                    <a:pt x="3" y="244"/>
                  </a:lnTo>
                  <a:lnTo>
                    <a:pt x="1" y="263"/>
                  </a:lnTo>
                  <a:lnTo>
                    <a:pt x="1" y="263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3"/>
                  </a:lnTo>
                  <a:lnTo>
                    <a:pt x="3" y="274"/>
                  </a:lnTo>
                  <a:lnTo>
                    <a:pt x="4" y="274"/>
                  </a:lnTo>
                  <a:lnTo>
                    <a:pt x="7" y="273"/>
                  </a:lnTo>
                  <a:lnTo>
                    <a:pt x="8" y="272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11" y="254"/>
                  </a:lnTo>
                  <a:lnTo>
                    <a:pt x="14" y="237"/>
                  </a:lnTo>
                  <a:lnTo>
                    <a:pt x="22" y="204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45" y="106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8" y="56"/>
                  </a:lnTo>
                  <a:lnTo>
                    <a:pt x="61" y="39"/>
                  </a:lnTo>
                  <a:lnTo>
                    <a:pt x="64" y="31"/>
                  </a:lnTo>
                  <a:lnTo>
                    <a:pt x="66" y="22"/>
                  </a:lnTo>
                  <a:lnTo>
                    <a:pt x="70" y="14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" name="Freeform 170"/>
            <p:cNvSpPr/>
            <p:nvPr/>
          </p:nvSpPr>
          <p:spPr bwMode="auto">
            <a:xfrm>
              <a:off x="4338638" y="2201863"/>
              <a:ext cx="31750" cy="112713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51" y="10"/>
                </a:cxn>
                <a:cxn ang="0">
                  <a:pos x="48" y="16"/>
                </a:cxn>
                <a:cxn ang="0">
                  <a:pos x="43" y="29"/>
                </a:cxn>
                <a:cxn ang="0">
                  <a:pos x="38" y="41"/>
                </a:cxn>
                <a:cxn ang="0">
                  <a:pos x="36" y="47"/>
                </a:cxn>
                <a:cxn ang="0">
                  <a:pos x="34" y="54"/>
                </a:cxn>
                <a:cxn ang="0">
                  <a:pos x="34" y="54"/>
                </a:cxn>
                <a:cxn ang="0">
                  <a:pos x="25" y="103"/>
                </a:cxn>
                <a:cxn ang="0">
                  <a:pos x="25" y="103"/>
                </a:cxn>
                <a:cxn ang="0">
                  <a:pos x="23" y="116"/>
                </a:cxn>
                <a:cxn ang="0">
                  <a:pos x="19" y="129"/>
                </a:cxn>
                <a:cxn ang="0">
                  <a:pos x="10" y="156"/>
                </a:cxn>
                <a:cxn ang="0">
                  <a:pos x="3" y="181"/>
                </a:cxn>
                <a:cxn ang="0">
                  <a:pos x="1" y="195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4" y="212"/>
                </a:cxn>
                <a:cxn ang="0">
                  <a:pos x="6" y="212"/>
                </a:cxn>
                <a:cxn ang="0">
                  <a:pos x="7" y="211"/>
                </a:cxn>
                <a:cxn ang="0">
                  <a:pos x="8" y="210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10" y="200"/>
                </a:cxn>
                <a:cxn ang="0">
                  <a:pos x="11" y="192"/>
                </a:cxn>
                <a:cxn ang="0">
                  <a:pos x="15" y="176"/>
                </a:cxn>
                <a:cxn ang="0">
                  <a:pos x="26" y="144"/>
                </a:cxn>
                <a:cxn ang="0">
                  <a:pos x="26" y="144"/>
                </a:cxn>
                <a:cxn ang="0">
                  <a:pos x="29" y="131"/>
                </a:cxn>
                <a:cxn ang="0">
                  <a:pos x="32" y="117"/>
                </a:cxn>
                <a:cxn ang="0">
                  <a:pos x="37" y="91"/>
                </a:cxn>
                <a:cxn ang="0">
                  <a:pos x="37" y="91"/>
                </a:cxn>
                <a:cxn ang="0">
                  <a:pos x="41" y="67"/>
                </a:cxn>
                <a:cxn ang="0">
                  <a:pos x="46" y="42"/>
                </a:cxn>
                <a:cxn ang="0">
                  <a:pos x="46" y="42"/>
                </a:cxn>
                <a:cxn ang="0">
                  <a:pos x="50" y="33"/>
                </a:cxn>
                <a:cxn ang="0">
                  <a:pos x="55" y="23"/>
                </a:cxn>
                <a:cxn ang="0">
                  <a:pos x="59" y="14"/>
                </a:cxn>
                <a:cxn ang="0">
                  <a:pos x="60" y="9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1"/>
                </a:cxn>
                <a:cxn ang="0">
                  <a:pos x="53" y="3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1" h="212">
                  <a:moveTo>
                    <a:pt x="52" y="4"/>
                  </a:moveTo>
                  <a:lnTo>
                    <a:pt x="52" y="4"/>
                  </a:lnTo>
                  <a:lnTo>
                    <a:pt x="51" y="10"/>
                  </a:lnTo>
                  <a:lnTo>
                    <a:pt x="48" y="16"/>
                  </a:lnTo>
                  <a:lnTo>
                    <a:pt x="43" y="29"/>
                  </a:lnTo>
                  <a:lnTo>
                    <a:pt x="38" y="41"/>
                  </a:lnTo>
                  <a:lnTo>
                    <a:pt x="36" y="47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16"/>
                  </a:lnTo>
                  <a:lnTo>
                    <a:pt x="19" y="129"/>
                  </a:lnTo>
                  <a:lnTo>
                    <a:pt x="10" y="156"/>
                  </a:lnTo>
                  <a:lnTo>
                    <a:pt x="3" y="181"/>
                  </a:lnTo>
                  <a:lnTo>
                    <a:pt x="1" y="195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6" y="212"/>
                  </a:lnTo>
                  <a:lnTo>
                    <a:pt x="7" y="211"/>
                  </a:lnTo>
                  <a:lnTo>
                    <a:pt x="8" y="210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0" y="200"/>
                  </a:lnTo>
                  <a:lnTo>
                    <a:pt x="11" y="192"/>
                  </a:lnTo>
                  <a:lnTo>
                    <a:pt x="15" y="176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9" y="131"/>
                  </a:lnTo>
                  <a:lnTo>
                    <a:pt x="32" y="117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41" y="67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0" y="33"/>
                  </a:lnTo>
                  <a:lnTo>
                    <a:pt x="55" y="23"/>
                  </a:lnTo>
                  <a:lnTo>
                    <a:pt x="59" y="14"/>
                  </a:lnTo>
                  <a:lnTo>
                    <a:pt x="60" y="9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" name="Freeform 171"/>
            <p:cNvSpPr/>
            <p:nvPr/>
          </p:nvSpPr>
          <p:spPr bwMode="auto">
            <a:xfrm>
              <a:off x="4357688" y="2209800"/>
              <a:ext cx="36513" cy="9048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1" y="10"/>
                </a:cxn>
                <a:cxn ang="0">
                  <a:pos x="43" y="22"/>
                </a:cxn>
                <a:cxn ang="0">
                  <a:pos x="37" y="34"/>
                </a:cxn>
                <a:cxn ang="0">
                  <a:pos x="33" y="48"/>
                </a:cxn>
                <a:cxn ang="0">
                  <a:pos x="29" y="61"/>
                </a:cxn>
                <a:cxn ang="0">
                  <a:pos x="25" y="75"/>
                </a:cxn>
                <a:cxn ang="0">
                  <a:pos x="20" y="100"/>
                </a:cxn>
                <a:cxn ang="0">
                  <a:pos x="20" y="100"/>
                </a:cxn>
                <a:cxn ang="0">
                  <a:pos x="15" y="115"/>
                </a:cxn>
                <a:cxn ang="0">
                  <a:pos x="6" y="135"/>
                </a:cxn>
                <a:cxn ang="0">
                  <a:pos x="3" y="147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" y="166"/>
                </a:cxn>
                <a:cxn ang="0">
                  <a:pos x="3" y="170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1"/>
                </a:cxn>
                <a:cxn ang="0">
                  <a:pos x="9" y="169"/>
                </a:cxn>
                <a:cxn ang="0">
                  <a:pos x="10" y="167"/>
                </a:cxn>
                <a:cxn ang="0">
                  <a:pos x="11" y="165"/>
                </a:cxn>
                <a:cxn ang="0">
                  <a:pos x="10" y="164"/>
                </a:cxn>
                <a:cxn ang="0">
                  <a:pos x="9" y="162"/>
                </a:cxn>
                <a:cxn ang="0">
                  <a:pos x="9" y="162"/>
                </a:cxn>
                <a:cxn ang="0">
                  <a:pos x="10" y="159"/>
                </a:cxn>
                <a:cxn ang="0">
                  <a:pos x="14" y="152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19"/>
                </a:cxn>
                <a:cxn ang="0">
                  <a:pos x="29" y="100"/>
                </a:cxn>
                <a:cxn ang="0">
                  <a:pos x="29" y="100"/>
                </a:cxn>
                <a:cxn ang="0">
                  <a:pos x="34" y="76"/>
                </a:cxn>
                <a:cxn ang="0">
                  <a:pos x="38" y="63"/>
                </a:cxn>
                <a:cxn ang="0">
                  <a:pos x="41" y="51"/>
                </a:cxn>
                <a:cxn ang="0">
                  <a:pos x="47" y="38"/>
                </a:cxn>
                <a:cxn ang="0">
                  <a:pos x="52" y="27"/>
                </a:cxn>
                <a:cxn ang="0">
                  <a:pos x="58" y="17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6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171">
                  <a:moveTo>
                    <a:pt x="60" y="1"/>
                  </a:moveTo>
                  <a:lnTo>
                    <a:pt x="60" y="1"/>
                  </a:lnTo>
                  <a:lnTo>
                    <a:pt x="51" y="10"/>
                  </a:lnTo>
                  <a:lnTo>
                    <a:pt x="43" y="22"/>
                  </a:lnTo>
                  <a:lnTo>
                    <a:pt x="37" y="34"/>
                  </a:lnTo>
                  <a:lnTo>
                    <a:pt x="33" y="48"/>
                  </a:lnTo>
                  <a:lnTo>
                    <a:pt x="29" y="61"/>
                  </a:lnTo>
                  <a:lnTo>
                    <a:pt x="25" y="75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15" y="115"/>
                  </a:lnTo>
                  <a:lnTo>
                    <a:pt x="6" y="135"/>
                  </a:lnTo>
                  <a:lnTo>
                    <a:pt x="3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1" y="166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1"/>
                  </a:lnTo>
                  <a:lnTo>
                    <a:pt x="9" y="169"/>
                  </a:lnTo>
                  <a:lnTo>
                    <a:pt x="10" y="167"/>
                  </a:lnTo>
                  <a:lnTo>
                    <a:pt x="11" y="165"/>
                  </a:lnTo>
                  <a:lnTo>
                    <a:pt x="10" y="164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10" y="159"/>
                  </a:lnTo>
                  <a:lnTo>
                    <a:pt x="14" y="152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1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34" y="76"/>
                  </a:lnTo>
                  <a:lnTo>
                    <a:pt x="38" y="63"/>
                  </a:lnTo>
                  <a:lnTo>
                    <a:pt x="41" y="51"/>
                  </a:lnTo>
                  <a:lnTo>
                    <a:pt x="47" y="38"/>
                  </a:lnTo>
                  <a:lnTo>
                    <a:pt x="52" y="27"/>
                  </a:lnTo>
                  <a:lnTo>
                    <a:pt x="58" y="1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6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" name="Freeform 172"/>
            <p:cNvSpPr/>
            <p:nvPr/>
          </p:nvSpPr>
          <p:spPr bwMode="auto">
            <a:xfrm>
              <a:off x="4383088" y="2219325"/>
              <a:ext cx="33338" cy="635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50" y="2"/>
                </a:cxn>
                <a:cxn ang="0">
                  <a:pos x="46" y="5"/>
                </a:cxn>
                <a:cxn ang="0">
                  <a:pos x="42" y="8"/>
                </a:cxn>
                <a:cxn ang="0">
                  <a:pos x="39" y="11"/>
                </a:cxn>
                <a:cxn ang="0">
                  <a:pos x="33" y="19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13" y="70"/>
                </a:cxn>
                <a:cxn ang="0">
                  <a:pos x="6" y="91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3" y="100"/>
                </a:cxn>
                <a:cxn ang="0">
                  <a:pos x="17" y="84"/>
                </a:cxn>
                <a:cxn ang="0">
                  <a:pos x="23" y="70"/>
                </a:cxn>
                <a:cxn ang="0">
                  <a:pos x="30" y="56"/>
                </a:cxn>
                <a:cxn ang="0">
                  <a:pos x="30" y="56"/>
                </a:cxn>
                <a:cxn ang="0">
                  <a:pos x="34" y="42"/>
                </a:cxn>
                <a:cxn ang="0">
                  <a:pos x="39" y="29"/>
                </a:cxn>
                <a:cxn ang="0">
                  <a:pos x="42" y="22"/>
                </a:cxn>
                <a:cxn ang="0">
                  <a:pos x="46" y="17"/>
                </a:cxn>
                <a:cxn ang="0">
                  <a:pos x="51" y="12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3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119">
                  <a:moveTo>
                    <a:pt x="55" y="0"/>
                  </a:moveTo>
                  <a:lnTo>
                    <a:pt x="55" y="0"/>
                  </a:lnTo>
                  <a:lnTo>
                    <a:pt x="50" y="2"/>
                  </a:lnTo>
                  <a:lnTo>
                    <a:pt x="46" y="5"/>
                  </a:lnTo>
                  <a:lnTo>
                    <a:pt x="42" y="8"/>
                  </a:lnTo>
                  <a:lnTo>
                    <a:pt x="39" y="11"/>
                  </a:lnTo>
                  <a:lnTo>
                    <a:pt x="33" y="1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13" y="70"/>
                  </a:lnTo>
                  <a:lnTo>
                    <a:pt x="6" y="9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3" y="100"/>
                  </a:lnTo>
                  <a:lnTo>
                    <a:pt x="17" y="84"/>
                  </a:lnTo>
                  <a:lnTo>
                    <a:pt x="23" y="7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4" y="42"/>
                  </a:lnTo>
                  <a:lnTo>
                    <a:pt x="39" y="29"/>
                  </a:lnTo>
                  <a:lnTo>
                    <a:pt x="42" y="22"/>
                  </a:lnTo>
                  <a:lnTo>
                    <a:pt x="46" y="17"/>
                  </a:lnTo>
                  <a:lnTo>
                    <a:pt x="51" y="12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" name="Freeform 173"/>
            <p:cNvSpPr/>
            <p:nvPr/>
          </p:nvSpPr>
          <p:spPr bwMode="auto">
            <a:xfrm>
              <a:off x="4403725" y="2228850"/>
              <a:ext cx="17463" cy="52388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24" y="2"/>
                </a:cxn>
                <a:cxn ang="0">
                  <a:pos x="22" y="6"/>
                </a:cxn>
                <a:cxn ang="0">
                  <a:pos x="17" y="12"/>
                </a:cxn>
                <a:cxn ang="0">
                  <a:pos x="15" y="20"/>
                </a:cxn>
                <a:cxn ang="0">
                  <a:pos x="14" y="27"/>
                </a:cxn>
                <a:cxn ang="0">
                  <a:pos x="14" y="27"/>
                </a:cxn>
                <a:cxn ang="0">
                  <a:pos x="12" y="45"/>
                </a:cxn>
                <a:cxn ang="0">
                  <a:pos x="10" y="61"/>
                </a:cxn>
                <a:cxn ang="0">
                  <a:pos x="6" y="78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7"/>
                </a:cxn>
                <a:cxn ang="0">
                  <a:pos x="1" y="100"/>
                </a:cxn>
                <a:cxn ang="0">
                  <a:pos x="3" y="100"/>
                </a:cxn>
                <a:cxn ang="0">
                  <a:pos x="6" y="100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3" y="85"/>
                </a:cxn>
                <a:cxn ang="0">
                  <a:pos x="15" y="80"/>
                </a:cxn>
                <a:cxn ang="0">
                  <a:pos x="18" y="75"/>
                </a:cxn>
                <a:cxn ang="0">
                  <a:pos x="18" y="75"/>
                </a:cxn>
                <a:cxn ang="0">
                  <a:pos x="19" y="72"/>
                </a:cxn>
                <a:cxn ang="0">
                  <a:pos x="21" y="69"/>
                </a:cxn>
                <a:cxn ang="0">
                  <a:pos x="21" y="62"/>
                </a:cxn>
                <a:cxn ang="0">
                  <a:pos x="22" y="49"/>
                </a:cxn>
                <a:cxn ang="0">
                  <a:pos x="22" y="49"/>
                </a:cxn>
                <a:cxn ang="0">
                  <a:pos x="23" y="28"/>
                </a:cxn>
                <a:cxn ang="0">
                  <a:pos x="24" y="22"/>
                </a:cxn>
                <a:cxn ang="0">
                  <a:pos x="25" y="17"/>
                </a:cxn>
                <a:cxn ang="0">
                  <a:pos x="27" y="13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31" y="9"/>
                </a:cxn>
                <a:cxn ang="0">
                  <a:pos x="32" y="8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3" h="100">
                  <a:moveTo>
                    <a:pt x="27" y="1"/>
                  </a:moveTo>
                  <a:lnTo>
                    <a:pt x="27" y="1"/>
                  </a:lnTo>
                  <a:lnTo>
                    <a:pt x="24" y="2"/>
                  </a:lnTo>
                  <a:lnTo>
                    <a:pt x="22" y="6"/>
                  </a:lnTo>
                  <a:lnTo>
                    <a:pt x="17" y="12"/>
                  </a:lnTo>
                  <a:lnTo>
                    <a:pt x="15" y="20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2" y="45"/>
                  </a:lnTo>
                  <a:lnTo>
                    <a:pt x="10" y="61"/>
                  </a:lnTo>
                  <a:lnTo>
                    <a:pt x="6" y="7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0"/>
                  </a:lnTo>
                  <a:lnTo>
                    <a:pt x="6" y="100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3" y="85"/>
                  </a:lnTo>
                  <a:lnTo>
                    <a:pt x="15" y="80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9" y="72"/>
                  </a:lnTo>
                  <a:lnTo>
                    <a:pt x="21" y="69"/>
                  </a:lnTo>
                  <a:lnTo>
                    <a:pt x="21" y="62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3" y="28"/>
                  </a:lnTo>
                  <a:lnTo>
                    <a:pt x="24" y="22"/>
                  </a:lnTo>
                  <a:lnTo>
                    <a:pt x="25" y="17"/>
                  </a:lnTo>
                  <a:lnTo>
                    <a:pt x="27" y="13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32" y="8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" name="Freeform 174"/>
            <p:cNvSpPr/>
            <p:nvPr/>
          </p:nvSpPr>
          <p:spPr bwMode="auto">
            <a:xfrm>
              <a:off x="4340225" y="2436813"/>
              <a:ext cx="4763" cy="428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80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6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80">
                  <a:moveTo>
                    <a:pt x="0" y="5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80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6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0" name="Freeform 175"/>
            <p:cNvSpPr/>
            <p:nvPr/>
          </p:nvSpPr>
          <p:spPr bwMode="auto">
            <a:xfrm>
              <a:off x="4370388" y="2460625"/>
              <a:ext cx="11113" cy="6508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9" y="9"/>
                </a:cxn>
                <a:cxn ang="0">
                  <a:pos x="7" y="15"/>
                </a:cxn>
                <a:cxn ang="0">
                  <a:pos x="3" y="29"/>
                </a:cxn>
                <a:cxn ang="0">
                  <a:pos x="1" y="44"/>
                </a:cxn>
                <a:cxn ang="0">
                  <a:pos x="0" y="59"/>
                </a:cxn>
                <a:cxn ang="0">
                  <a:pos x="1" y="90"/>
                </a:cxn>
                <a:cxn ang="0">
                  <a:pos x="2" y="118"/>
                </a:cxn>
                <a:cxn ang="0">
                  <a:pos x="2" y="118"/>
                </a:cxn>
                <a:cxn ang="0">
                  <a:pos x="3" y="120"/>
                </a:cxn>
                <a:cxn ang="0">
                  <a:pos x="4" y="122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9" y="123"/>
                </a:cxn>
                <a:cxn ang="0">
                  <a:pos x="10" y="122"/>
                </a:cxn>
                <a:cxn ang="0">
                  <a:pos x="11" y="120"/>
                </a:cxn>
                <a:cxn ang="0">
                  <a:pos x="11" y="118"/>
                </a:cxn>
                <a:cxn ang="0">
                  <a:pos x="11" y="118"/>
                </a:cxn>
                <a:cxn ang="0">
                  <a:pos x="10" y="91"/>
                </a:cxn>
                <a:cxn ang="0">
                  <a:pos x="10" y="61"/>
                </a:cxn>
                <a:cxn ang="0">
                  <a:pos x="10" y="47"/>
                </a:cxn>
                <a:cxn ang="0">
                  <a:pos x="12" y="32"/>
                </a:cxn>
                <a:cxn ang="0">
                  <a:pos x="15" y="19"/>
                </a:cxn>
                <a:cxn ang="0">
                  <a:pos x="17" y="13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2" y="5"/>
                </a:cxn>
                <a:cxn ang="0">
                  <a:pos x="20" y="3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22" h="123">
                  <a:moveTo>
                    <a:pt x="12" y="2"/>
                  </a:moveTo>
                  <a:lnTo>
                    <a:pt x="12" y="2"/>
                  </a:lnTo>
                  <a:lnTo>
                    <a:pt x="9" y="9"/>
                  </a:lnTo>
                  <a:lnTo>
                    <a:pt x="7" y="15"/>
                  </a:lnTo>
                  <a:lnTo>
                    <a:pt x="3" y="29"/>
                  </a:lnTo>
                  <a:lnTo>
                    <a:pt x="1" y="44"/>
                  </a:lnTo>
                  <a:lnTo>
                    <a:pt x="0" y="59"/>
                  </a:lnTo>
                  <a:lnTo>
                    <a:pt x="1" y="90"/>
                  </a:lnTo>
                  <a:lnTo>
                    <a:pt x="2" y="118"/>
                  </a:lnTo>
                  <a:lnTo>
                    <a:pt x="2" y="118"/>
                  </a:lnTo>
                  <a:lnTo>
                    <a:pt x="3" y="120"/>
                  </a:lnTo>
                  <a:lnTo>
                    <a:pt x="4" y="122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9" y="123"/>
                  </a:lnTo>
                  <a:lnTo>
                    <a:pt x="10" y="122"/>
                  </a:lnTo>
                  <a:lnTo>
                    <a:pt x="11" y="120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0" y="91"/>
                  </a:lnTo>
                  <a:lnTo>
                    <a:pt x="10" y="61"/>
                  </a:lnTo>
                  <a:lnTo>
                    <a:pt x="10" y="47"/>
                  </a:lnTo>
                  <a:lnTo>
                    <a:pt x="12" y="32"/>
                  </a:lnTo>
                  <a:lnTo>
                    <a:pt x="15" y="19"/>
                  </a:lnTo>
                  <a:lnTo>
                    <a:pt x="17" y="13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1" name="Freeform 176"/>
            <p:cNvSpPr/>
            <p:nvPr/>
          </p:nvSpPr>
          <p:spPr bwMode="auto">
            <a:xfrm>
              <a:off x="4395788" y="2492375"/>
              <a:ext cx="7938" cy="5556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29"/>
                </a:cxn>
                <a:cxn ang="0">
                  <a:pos x="2" y="53"/>
                </a:cxn>
                <a:cxn ang="0">
                  <a:pos x="1" y="77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5"/>
                </a:cxn>
                <a:cxn ang="0">
                  <a:pos x="9" y="104"/>
                </a:cxn>
                <a:cxn ang="0">
                  <a:pos x="10" y="102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1" y="77"/>
                </a:cxn>
                <a:cxn ang="0">
                  <a:pos x="13" y="53"/>
                </a:cxn>
                <a:cxn ang="0">
                  <a:pos x="14" y="2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7" y="2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05">
                  <a:moveTo>
                    <a:pt x="6" y="5"/>
                  </a:moveTo>
                  <a:lnTo>
                    <a:pt x="6" y="5"/>
                  </a:lnTo>
                  <a:lnTo>
                    <a:pt x="5" y="29"/>
                  </a:lnTo>
                  <a:lnTo>
                    <a:pt x="2" y="53"/>
                  </a:lnTo>
                  <a:lnTo>
                    <a:pt x="1" y="7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1" y="77"/>
                  </a:lnTo>
                  <a:lnTo>
                    <a:pt x="13" y="53"/>
                  </a:lnTo>
                  <a:lnTo>
                    <a:pt x="14" y="2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2" name="Freeform 177"/>
            <p:cNvSpPr/>
            <p:nvPr/>
          </p:nvSpPr>
          <p:spPr bwMode="auto">
            <a:xfrm>
              <a:off x="4424363" y="2520950"/>
              <a:ext cx="4763" cy="714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6"/>
                </a:cxn>
                <a:cxn ang="0">
                  <a:pos x="3" y="136"/>
                </a:cxn>
                <a:cxn ang="0">
                  <a:pos x="4" y="137"/>
                </a:cxn>
                <a:cxn ang="0">
                  <a:pos x="6" y="136"/>
                </a:cxn>
                <a:cxn ang="0">
                  <a:pos x="7" y="136"/>
                </a:cxn>
                <a:cxn ang="0">
                  <a:pos x="8" y="134"/>
                </a:cxn>
                <a:cxn ang="0">
                  <a:pos x="9" y="13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137">
                  <a:moveTo>
                    <a:pt x="0" y="4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6"/>
                  </a:lnTo>
                  <a:lnTo>
                    <a:pt x="3" y="136"/>
                  </a:lnTo>
                  <a:lnTo>
                    <a:pt x="4" y="137"/>
                  </a:lnTo>
                  <a:lnTo>
                    <a:pt x="6" y="136"/>
                  </a:lnTo>
                  <a:lnTo>
                    <a:pt x="7" y="136"/>
                  </a:lnTo>
                  <a:lnTo>
                    <a:pt x="8" y="134"/>
                  </a:lnTo>
                  <a:lnTo>
                    <a:pt x="9" y="13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3" name="Freeform 178"/>
            <p:cNvSpPr/>
            <p:nvPr/>
          </p:nvSpPr>
          <p:spPr bwMode="auto">
            <a:xfrm>
              <a:off x="4451350" y="2547938"/>
              <a:ext cx="7938" cy="68263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3"/>
                </a:cxn>
                <a:cxn ang="0">
                  <a:pos x="1" y="47"/>
                </a:cxn>
                <a:cxn ang="0">
                  <a:pos x="0" y="62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4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52"/>
                </a:cxn>
                <a:cxn ang="0">
                  <a:pos x="11" y="37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2"/>
                </a:cxn>
                <a:cxn ang="0">
                  <a:pos x="11" y="1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5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28">
                  <a:moveTo>
                    <a:pt x="5" y="5"/>
                  </a:moveTo>
                  <a:lnTo>
                    <a:pt x="5" y="5"/>
                  </a:lnTo>
                  <a:lnTo>
                    <a:pt x="2" y="33"/>
                  </a:lnTo>
                  <a:lnTo>
                    <a:pt x="1" y="47"/>
                  </a:lnTo>
                  <a:lnTo>
                    <a:pt x="0" y="6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52"/>
                  </a:lnTo>
                  <a:lnTo>
                    <a:pt x="11" y="37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4" name="Freeform 179"/>
            <p:cNvSpPr/>
            <p:nvPr/>
          </p:nvSpPr>
          <p:spPr bwMode="auto">
            <a:xfrm>
              <a:off x="4478338" y="2578100"/>
              <a:ext cx="6350" cy="555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10" y="10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104">
                  <a:moveTo>
                    <a:pt x="0" y="5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10" y="10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5" name="Freeform 180"/>
            <p:cNvSpPr/>
            <p:nvPr/>
          </p:nvSpPr>
          <p:spPr bwMode="auto">
            <a:xfrm>
              <a:off x="4500563" y="2608263"/>
              <a:ext cx="7938" cy="49213"/>
            </a:xfrm>
            <a:custGeom>
              <a:avLst/>
              <a:gdLst/>
              <a:ahLst/>
              <a:cxnLst>
                <a:cxn ang="0">
                  <a:pos x="15" y="88"/>
                </a:cxn>
                <a:cxn ang="0">
                  <a:pos x="15" y="88"/>
                </a:cxn>
                <a:cxn ang="0">
                  <a:pos x="12" y="79"/>
                </a:cxn>
                <a:cxn ang="0">
                  <a:pos x="10" y="68"/>
                </a:cxn>
                <a:cxn ang="0">
                  <a:pos x="9" y="57"/>
                </a:cxn>
                <a:cxn ang="0">
                  <a:pos x="9" y="47"/>
                </a:cxn>
                <a:cxn ang="0">
                  <a:pos x="9" y="2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6"/>
                </a:cxn>
                <a:cxn ang="0">
                  <a:pos x="0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3" y="8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7" y="93"/>
                </a:cxn>
                <a:cxn ang="0">
                  <a:pos x="8" y="94"/>
                </a:cxn>
                <a:cxn ang="0">
                  <a:pos x="10" y="94"/>
                </a:cxn>
                <a:cxn ang="0">
                  <a:pos x="12" y="94"/>
                </a:cxn>
                <a:cxn ang="0">
                  <a:pos x="13" y="93"/>
                </a:cxn>
                <a:cxn ang="0">
                  <a:pos x="14" y="92"/>
                </a:cxn>
                <a:cxn ang="0">
                  <a:pos x="15" y="90"/>
                </a:cxn>
                <a:cxn ang="0">
                  <a:pos x="15" y="88"/>
                </a:cxn>
                <a:cxn ang="0">
                  <a:pos x="15" y="88"/>
                </a:cxn>
              </a:cxnLst>
              <a:rect l="0" t="0" r="r" b="b"/>
              <a:pathLst>
                <a:path w="15" h="94">
                  <a:moveTo>
                    <a:pt x="15" y="88"/>
                  </a:moveTo>
                  <a:lnTo>
                    <a:pt x="15" y="88"/>
                  </a:lnTo>
                  <a:lnTo>
                    <a:pt x="12" y="79"/>
                  </a:lnTo>
                  <a:lnTo>
                    <a:pt x="10" y="68"/>
                  </a:lnTo>
                  <a:lnTo>
                    <a:pt x="9" y="57"/>
                  </a:lnTo>
                  <a:lnTo>
                    <a:pt x="9" y="47"/>
                  </a:lnTo>
                  <a:lnTo>
                    <a:pt x="9" y="2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6"/>
                  </a:lnTo>
                  <a:lnTo>
                    <a:pt x="0" y="48"/>
                  </a:lnTo>
                  <a:lnTo>
                    <a:pt x="0" y="59"/>
                  </a:lnTo>
                  <a:lnTo>
                    <a:pt x="1" y="69"/>
                  </a:lnTo>
                  <a:lnTo>
                    <a:pt x="3" y="8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7" y="93"/>
                  </a:lnTo>
                  <a:lnTo>
                    <a:pt x="8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3" y="93"/>
                  </a:lnTo>
                  <a:lnTo>
                    <a:pt x="14" y="92"/>
                  </a:lnTo>
                  <a:lnTo>
                    <a:pt x="15" y="90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6" name="Freeform 181"/>
            <p:cNvSpPr/>
            <p:nvPr/>
          </p:nvSpPr>
          <p:spPr bwMode="auto">
            <a:xfrm>
              <a:off x="4529138" y="2622550"/>
              <a:ext cx="7938" cy="6350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18"/>
                </a:cxn>
                <a:cxn ang="0">
                  <a:pos x="3" y="31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8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6" y="119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6"/>
                </a:cxn>
                <a:cxn ang="0">
                  <a:pos x="11" y="114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3"/>
                </a:cxn>
                <a:cxn ang="0">
                  <a:pos x="13" y="31"/>
                </a:cxn>
                <a:cxn ang="0">
                  <a:pos x="14" y="18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19">
                  <a:moveTo>
                    <a:pt x="6" y="5"/>
                  </a:moveTo>
                  <a:lnTo>
                    <a:pt x="6" y="5"/>
                  </a:lnTo>
                  <a:lnTo>
                    <a:pt x="5" y="18"/>
                  </a:lnTo>
                  <a:lnTo>
                    <a:pt x="3" y="31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8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6" y="119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6"/>
                  </a:lnTo>
                  <a:lnTo>
                    <a:pt x="11" y="114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3"/>
                  </a:lnTo>
                  <a:lnTo>
                    <a:pt x="13" y="31"/>
                  </a:lnTo>
                  <a:lnTo>
                    <a:pt x="14" y="18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7" name="Freeform 182"/>
            <p:cNvSpPr/>
            <p:nvPr/>
          </p:nvSpPr>
          <p:spPr bwMode="auto">
            <a:xfrm>
              <a:off x="4551363" y="2652713"/>
              <a:ext cx="4763" cy="55563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3"/>
                </a:cxn>
                <a:cxn ang="0">
                  <a:pos x="0" y="75"/>
                </a:cxn>
                <a:cxn ang="0">
                  <a:pos x="2" y="99"/>
                </a:cxn>
                <a:cxn ang="0">
                  <a:pos x="2" y="99"/>
                </a:cxn>
                <a:cxn ang="0">
                  <a:pos x="2" y="101"/>
                </a:cxn>
                <a:cxn ang="0">
                  <a:pos x="4" y="103"/>
                </a:cxn>
                <a:cxn ang="0">
                  <a:pos x="7" y="104"/>
                </a:cxn>
                <a:cxn ang="0">
                  <a:pos x="9" y="104"/>
                </a:cxn>
                <a:cxn ang="0">
                  <a:pos x="10" y="103"/>
                </a:cxn>
                <a:cxn ang="0">
                  <a:pos x="11" y="101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9" y="75"/>
                </a:cxn>
                <a:cxn ang="0">
                  <a:pos x="9" y="53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11" h="104">
                  <a:moveTo>
                    <a:pt x="11" y="5"/>
                  </a:moveTo>
                  <a:lnTo>
                    <a:pt x="11" y="5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3"/>
                  </a:lnTo>
                  <a:lnTo>
                    <a:pt x="0" y="75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4" y="103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1" y="101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9" y="75"/>
                  </a:lnTo>
                  <a:lnTo>
                    <a:pt x="9" y="53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8" name="Freeform 183"/>
            <p:cNvSpPr/>
            <p:nvPr/>
          </p:nvSpPr>
          <p:spPr bwMode="auto">
            <a:xfrm>
              <a:off x="4572000" y="2676525"/>
              <a:ext cx="6350" cy="58738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7"/>
                </a:cxn>
                <a:cxn ang="0">
                  <a:pos x="2" y="83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6" y="111"/>
                </a:cxn>
                <a:cxn ang="0">
                  <a:pos x="7" y="112"/>
                </a:cxn>
                <a:cxn ang="0">
                  <a:pos x="10" y="113"/>
                </a:cxn>
                <a:cxn ang="0">
                  <a:pos x="12" y="113"/>
                </a:cxn>
                <a:cxn ang="0">
                  <a:pos x="13" y="112"/>
                </a:cxn>
                <a:cxn ang="0">
                  <a:pos x="14" y="111"/>
                </a:cxn>
                <a:cxn ang="0">
                  <a:pos x="14" y="109"/>
                </a:cxn>
                <a:cxn ang="0">
                  <a:pos x="14" y="109"/>
                </a:cxn>
                <a:cxn ang="0">
                  <a:pos x="12" y="83"/>
                </a:cxn>
                <a:cxn ang="0">
                  <a:pos x="10" y="57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4" h="113">
                  <a:moveTo>
                    <a:pt x="10" y="4"/>
                  </a:move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7"/>
                  </a:lnTo>
                  <a:lnTo>
                    <a:pt x="2" y="83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10" y="113"/>
                  </a:lnTo>
                  <a:lnTo>
                    <a:pt x="12" y="113"/>
                  </a:lnTo>
                  <a:lnTo>
                    <a:pt x="13" y="112"/>
                  </a:lnTo>
                  <a:lnTo>
                    <a:pt x="14" y="111"/>
                  </a:lnTo>
                  <a:lnTo>
                    <a:pt x="14" y="109"/>
                  </a:lnTo>
                  <a:lnTo>
                    <a:pt x="14" y="109"/>
                  </a:lnTo>
                  <a:lnTo>
                    <a:pt x="12" y="83"/>
                  </a:lnTo>
                  <a:lnTo>
                    <a:pt x="10" y="57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9" name="Freeform 184"/>
            <p:cNvSpPr/>
            <p:nvPr/>
          </p:nvSpPr>
          <p:spPr bwMode="auto">
            <a:xfrm>
              <a:off x="4481513" y="2305050"/>
              <a:ext cx="12700" cy="61913"/>
            </a:xfrm>
            <a:custGeom>
              <a:avLst/>
              <a:gdLst/>
              <a:ahLst/>
              <a:cxnLst>
                <a:cxn ang="0">
                  <a:pos x="21" y="109"/>
                </a:cxn>
                <a:cxn ang="0">
                  <a:pos x="21" y="109"/>
                </a:cxn>
                <a:cxn ang="0">
                  <a:pos x="16" y="105"/>
                </a:cxn>
                <a:cxn ang="0">
                  <a:pos x="13" y="101"/>
                </a:cxn>
                <a:cxn ang="0">
                  <a:pos x="11" y="95"/>
                </a:cxn>
                <a:cxn ang="0">
                  <a:pos x="9" y="89"/>
                </a:cxn>
                <a:cxn ang="0">
                  <a:pos x="9" y="7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0" y="3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89"/>
                </a:cxn>
                <a:cxn ang="0">
                  <a:pos x="1" y="95"/>
                </a:cxn>
                <a:cxn ang="0">
                  <a:pos x="3" y="100"/>
                </a:cxn>
                <a:cxn ang="0">
                  <a:pos x="5" y="105"/>
                </a:cxn>
                <a:cxn ang="0">
                  <a:pos x="8" y="110"/>
                </a:cxn>
                <a:cxn ang="0">
                  <a:pos x="12" y="115"/>
                </a:cxn>
                <a:cxn ang="0">
                  <a:pos x="16" y="118"/>
                </a:cxn>
                <a:cxn ang="0">
                  <a:pos x="16" y="118"/>
                </a:cxn>
                <a:cxn ang="0">
                  <a:pos x="18" y="119"/>
                </a:cxn>
                <a:cxn ang="0">
                  <a:pos x="20" y="119"/>
                </a:cxn>
                <a:cxn ang="0">
                  <a:pos x="21" y="118"/>
                </a:cxn>
                <a:cxn ang="0">
                  <a:pos x="22" y="117"/>
                </a:cxn>
                <a:cxn ang="0">
                  <a:pos x="23" y="115"/>
                </a:cxn>
                <a:cxn ang="0">
                  <a:pos x="23" y="112"/>
                </a:cxn>
                <a:cxn ang="0">
                  <a:pos x="22" y="111"/>
                </a:cxn>
                <a:cxn ang="0">
                  <a:pos x="21" y="109"/>
                </a:cxn>
                <a:cxn ang="0">
                  <a:pos x="21" y="109"/>
                </a:cxn>
              </a:cxnLst>
              <a:rect l="0" t="0" r="r" b="b"/>
              <a:pathLst>
                <a:path w="23" h="119">
                  <a:moveTo>
                    <a:pt x="21" y="109"/>
                  </a:moveTo>
                  <a:lnTo>
                    <a:pt x="21" y="109"/>
                  </a:lnTo>
                  <a:lnTo>
                    <a:pt x="16" y="105"/>
                  </a:lnTo>
                  <a:lnTo>
                    <a:pt x="13" y="101"/>
                  </a:lnTo>
                  <a:lnTo>
                    <a:pt x="11" y="95"/>
                  </a:lnTo>
                  <a:lnTo>
                    <a:pt x="9" y="89"/>
                  </a:lnTo>
                  <a:lnTo>
                    <a:pt x="9" y="7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0" y="3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9"/>
                  </a:lnTo>
                  <a:lnTo>
                    <a:pt x="1" y="95"/>
                  </a:lnTo>
                  <a:lnTo>
                    <a:pt x="3" y="100"/>
                  </a:lnTo>
                  <a:lnTo>
                    <a:pt x="5" y="105"/>
                  </a:lnTo>
                  <a:lnTo>
                    <a:pt x="8" y="110"/>
                  </a:lnTo>
                  <a:lnTo>
                    <a:pt x="12" y="115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8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7"/>
                  </a:lnTo>
                  <a:lnTo>
                    <a:pt x="23" y="115"/>
                  </a:lnTo>
                  <a:lnTo>
                    <a:pt x="23" y="112"/>
                  </a:lnTo>
                  <a:lnTo>
                    <a:pt x="22" y="111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0" name="Freeform 185"/>
            <p:cNvSpPr/>
            <p:nvPr/>
          </p:nvSpPr>
          <p:spPr bwMode="auto">
            <a:xfrm>
              <a:off x="4519613" y="2336800"/>
              <a:ext cx="9525" cy="5556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7" y="15"/>
                </a:cxn>
                <a:cxn ang="0">
                  <a:pos x="4" y="27"/>
                </a:cxn>
                <a:cxn ang="0">
                  <a:pos x="2" y="50"/>
                </a:cxn>
                <a:cxn ang="0">
                  <a:pos x="0" y="75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5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99"/>
                </a:cxn>
                <a:cxn ang="0">
                  <a:pos x="9" y="99"/>
                </a:cxn>
                <a:cxn ang="0">
                  <a:pos x="10" y="75"/>
                </a:cxn>
                <a:cxn ang="0">
                  <a:pos x="11" y="52"/>
                </a:cxn>
                <a:cxn ang="0">
                  <a:pos x="13" y="29"/>
                </a:cxn>
                <a:cxn ang="0">
                  <a:pos x="16" y="17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8" h="104">
                  <a:moveTo>
                    <a:pt x="9" y="3"/>
                  </a:moveTo>
                  <a:lnTo>
                    <a:pt x="9" y="3"/>
                  </a:lnTo>
                  <a:lnTo>
                    <a:pt x="7" y="15"/>
                  </a:lnTo>
                  <a:lnTo>
                    <a:pt x="4" y="27"/>
                  </a:lnTo>
                  <a:lnTo>
                    <a:pt x="2" y="50"/>
                  </a:lnTo>
                  <a:lnTo>
                    <a:pt x="0" y="75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5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10" y="75"/>
                  </a:lnTo>
                  <a:lnTo>
                    <a:pt x="11" y="52"/>
                  </a:lnTo>
                  <a:lnTo>
                    <a:pt x="13" y="29"/>
                  </a:lnTo>
                  <a:lnTo>
                    <a:pt x="16" y="1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1" name="Freeform 186"/>
            <p:cNvSpPr/>
            <p:nvPr/>
          </p:nvSpPr>
          <p:spPr bwMode="auto">
            <a:xfrm>
              <a:off x="4543425" y="2370138"/>
              <a:ext cx="7938" cy="7143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36"/>
                </a:cxn>
                <a:cxn ang="0">
                  <a:pos x="3" y="68"/>
                </a:cxn>
                <a:cxn ang="0">
                  <a:pos x="1" y="10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5"/>
                </a:cxn>
                <a:cxn ang="0">
                  <a:pos x="3" y="136"/>
                </a:cxn>
                <a:cxn ang="0">
                  <a:pos x="4" y="136"/>
                </a:cxn>
                <a:cxn ang="0">
                  <a:pos x="7" y="136"/>
                </a:cxn>
                <a:cxn ang="0">
                  <a:pos x="9" y="135"/>
                </a:cxn>
                <a:cxn ang="0">
                  <a:pos x="10" y="134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11" y="100"/>
                </a:cxn>
                <a:cxn ang="0">
                  <a:pos x="13" y="68"/>
                </a:cxn>
                <a:cxn ang="0">
                  <a:pos x="14" y="36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136">
                  <a:moveTo>
                    <a:pt x="5" y="4"/>
                  </a:moveTo>
                  <a:lnTo>
                    <a:pt x="5" y="4"/>
                  </a:lnTo>
                  <a:lnTo>
                    <a:pt x="4" y="36"/>
                  </a:lnTo>
                  <a:lnTo>
                    <a:pt x="3" y="68"/>
                  </a:lnTo>
                  <a:lnTo>
                    <a:pt x="1" y="100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3" y="136"/>
                  </a:lnTo>
                  <a:lnTo>
                    <a:pt x="4" y="136"/>
                  </a:lnTo>
                  <a:lnTo>
                    <a:pt x="7" y="136"/>
                  </a:lnTo>
                  <a:lnTo>
                    <a:pt x="9" y="135"/>
                  </a:lnTo>
                  <a:lnTo>
                    <a:pt x="10" y="134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1" y="100"/>
                  </a:lnTo>
                  <a:lnTo>
                    <a:pt x="13" y="68"/>
                  </a:lnTo>
                  <a:lnTo>
                    <a:pt x="14" y="3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2" name="Freeform 187"/>
            <p:cNvSpPr/>
            <p:nvPr/>
          </p:nvSpPr>
          <p:spPr bwMode="auto">
            <a:xfrm>
              <a:off x="4573588" y="2406650"/>
              <a:ext cx="4763" cy="714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5" y="133"/>
                </a:cxn>
                <a:cxn ang="0">
                  <a:pos x="6" y="132"/>
                </a:cxn>
                <a:cxn ang="0">
                  <a:pos x="8" y="131"/>
                </a:cxn>
                <a:cxn ang="0">
                  <a:pos x="9" y="130"/>
                </a:cxn>
                <a:cxn ang="0">
                  <a:pos x="9" y="12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33">
                  <a:moveTo>
                    <a:pt x="0" y="5"/>
                  </a:moveTo>
                  <a:lnTo>
                    <a:pt x="0" y="128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5" y="133"/>
                  </a:lnTo>
                  <a:lnTo>
                    <a:pt x="6" y="132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28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188"/>
            <p:cNvSpPr/>
            <p:nvPr/>
          </p:nvSpPr>
          <p:spPr bwMode="auto">
            <a:xfrm>
              <a:off x="4602163" y="24320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1"/>
                </a:cxn>
                <a:cxn ang="0">
                  <a:pos x="8" y="120"/>
                </a:cxn>
                <a:cxn ang="0">
                  <a:pos x="9" y="11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1"/>
                  </a:lnTo>
                  <a:lnTo>
                    <a:pt x="8" y="120"/>
                  </a:lnTo>
                  <a:lnTo>
                    <a:pt x="9" y="118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189"/>
            <p:cNvSpPr/>
            <p:nvPr/>
          </p:nvSpPr>
          <p:spPr bwMode="auto">
            <a:xfrm>
              <a:off x="4624388" y="24574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1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9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1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5" name="Freeform 190"/>
            <p:cNvSpPr/>
            <p:nvPr/>
          </p:nvSpPr>
          <p:spPr bwMode="auto">
            <a:xfrm>
              <a:off x="4651375" y="2482850"/>
              <a:ext cx="7938" cy="73025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0"/>
                </a:cxn>
                <a:cxn ang="0">
                  <a:pos x="1" y="42"/>
                </a:cxn>
                <a:cxn ang="0">
                  <a:pos x="0" y="55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7" y="137"/>
                </a:cxn>
                <a:cxn ang="0">
                  <a:pos x="8" y="136"/>
                </a:cxn>
                <a:cxn ang="0">
                  <a:pos x="9" y="134"/>
                </a:cxn>
                <a:cxn ang="0">
                  <a:pos x="10" y="13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0" y="47"/>
                </a:cxn>
                <a:cxn ang="0">
                  <a:pos x="11" y="33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37">
                  <a:moveTo>
                    <a:pt x="5" y="5"/>
                  </a:moveTo>
                  <a:lnTo>
                    <a:pt x="5" y="5"/>
                  </a:lnTo>
                  <a:lnTo>
                    <a:pt x="2" y="30"/>
                  </a:lnTo>
                  <a:lnTo>
                    <a:pt x="1" y="42"/>
                  </a:lnTo>
                  <a:lnTo>
                    <a:pt x="0" y="5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7" y="137"/>
                  </a:lnTo>
                  <a:lnTo>
                    <a:pt x="8" y="136"/>
                  </a:lnTo>
                  <a:lnTo>
                    <a:pt x="9" y="134"/>
                  </a:lnTo>
                  <a:lnTo>
                    <a:pt x="10" y="13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0" y="47"/>
                  </a:lnTo>
                  <a:lnTo>
                    <a:pt x="11" y="3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6" name="Freeform 191"/>
            <p:cNvSpPr/>
            <p:nvPr/>
          </p:nvSpPr>
          <p:spPr bwMode="auto">
            <a:xfrm>
              <a:off x="4684713" y="2500313"/>
              <a:ext cx="4763" cy="873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3" y="165"/>
                </a:cxn>
                <a:cxn ang="0">
                  <a:pos x="5" y="166"/>
                </a:cxn>
                <a:cxn ang="0">
                  <a:pos x="6" y="165"/>
                </a:cxn>
                <a:cxn ang="0">
                  <a:pos x="8" y="164"/>
                </a:cxn>
                <a:cxn ang="0">
                  <a:pos x="9" y="163"/>
                </a:cxn>
                <a:cxn ang="0">
                  <a:pos x="9" y="161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66">
                  <a:moveTo>
                    <a:pt x="0" y="5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3" y="165"/>
                  </a:lnTo>
                  <a:lnTo>
                    <a:pt x="5" y="166"/>
                  </a:lnTo>
                  <a:lnTo>
                    <a:pt x="6" y="165"/>
                  </a:lnTo>
                  <a:lnTo>
                    <a:pt x="8" y="164"/>
                  </a:lnTo>
                  <a:lnTo>
                    <a:pt x="9" y="163"/>
                  </a:lnTo>
                  <a:lnTo>
                    <a:pt x="9" y="161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7" name="Freeform 192"/>
            <p:cNvSpPr/>
            <p:nvPr/>
          </p:nvSpPr>
          <p:spPr bwMode="auto">
            <a:xfrm>
              <a:off x="4702175" y="2540000"/>
              <a:ext cx="7938" cy="69850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3"/>
                </a:cxn>
                <a:cxn ang="0">
                  <a:pos x="3" y="19"/>
                </a:cxn>
                <a:cxn ang="0">
                  <a:pos x="1" y="34"/>
                </a:cxn>
                <a:cxn ang="0">
                  <a:pos x="0" y="50"/>
                </a:cxn>
                <a:cxn ang="0">
                  <a:pos x="0" y="65"/>
                </a:cxn>
                <a:cxn ang="0">
                  <a:pos x="1" y="96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2" y="129"/>
                </a:cxn>
                <a:cxn ang="0">
                  <a:pos x="3" y="131"/>
                </a:cxn>
                <a:cxn ang="0">
                  <a:pos x="4" y="132"/>
                </a:cxn>
                <a:cxn ang="0">
                  <a:pos x="6" y="132"/>
                </a:cxn>
                <a:cxn ang="0">
                  <a:pos x="7" y="132"/>
                </a:cxn>
                <a:cxn ang="0">
                  <a:pos x="9" y="131"/>
                </a:cxn>
                <a:cxn ang="0">
                  <a:pos x="10" y="129"/>
                </a:cxn>
                <a:cxn ang="0">
                  <a:pos x="10" y="127"/>
                </a:cxn>
                <a:cxn ang="0">
                  <a:pos x="10" y="127"/>
                </a:cxn>
                <a:cxn ang="0">
                  <a:pos x="10" y="97"/>
                </a:cxn>
                <a:cxn ang="0">
                  <a:pos x="9" y="66"/>
                </a:cxn>
                <a:cxn ang="0">
                  <a:pos x="9" y="51"/>
                </a:cxn>
                <a:cxn ang="0">
                  <a:pos x="10" y="36"/>
                </a:cxn>
                <a:cxn ang="0">
                  <a:pos x="12" y="21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15" h="132">
                  <a:moveTo>
                    <a:pt x="6" y="3"/>
                  </a:moveTo>
                  <a:lnTo>
                    <a:pt x="6" y="3"/>
                  </a:lnTo>
                  <a:lnTo>
                    <a:pt x="3" y="19"/>
                  </a:lnTo>
                  <a:lnTo>
                    <a:pt x="1" y="34"/>
                  </a:lnTo>
                  <a:lnTo>
                    <a:pt x="0" y="50"/>
                  </a:lnTo>
                  <a:lnTo>
                    <a:pt x="0" y="65"/>
                  </a:lnTo>
                  <a:lnTo>
                    <a:pt x="1" y="96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3" y="131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7" y="132"/>
                  </a:lnTo>
                  <a:lnTo>
                    <a:pt x="9" y="131"/>
                  </a:lnTo>
                  <a:lnTo>
                    <a:pt x="10" y="129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97"/>
                  </a:lnTo>
                  <a:lnTo>
                    <a:pt x="9" y="66"/>
                  </a:lnTo>
                  <a:lnTo>
                    <a:pt x="9" y="51"/>
                  </a:lnTo>
                  <a:lnTo>
                    <a:pt x="10" y="36"/>
                  </a:lnTo>
                  <a:lnTo>
                    <a:pt x="12" y="2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Freeform 193"/>
            <p:cNvSpPr/>
            <p:nvPr/>
          </p:nvSpPr>
          <p:spPr bwMode="auto">
            <a:xfrm>
              <a:off x="4727575" y="2568575"/>
              <a:ext cx="9525" cy="523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3" y="48"/>
                </a:cxn>
                <a:cxn ang="0">
                  <a:pos x="1" y="7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99"/>
                </a:cxn>
                <a:cxn ang="0">
                  <a:pos x="6" y="99"/>
                </a:cxn>
                <a:cxn ang="0">
                  <a:pos x="7" y="99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1" y="72"/>
                </a:cxn>
                <a:cxn ang="0">
                  <a:pos x="13" y="5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2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9" h="99">
                  <a:moveTo>
                    <a:pt x="10" y="3"/>
                  </a:moveTo>
                  <a:lnTo>
                    <a:pt x="10" y="3"/>
                  </a:lnTo>
                  <a:lnTo>
                    <a:pt x="3" y="48"/>
                  </a:lnTo>
                  <a:lnTo>
                    <a:pt x="1" y="7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99"/>
                  </a:lnTo>
                  <a:lnTo>
                    <a:pt x="6" y="99"/>
                  </a:lnTo>
                  <a:lnTo>
                    <a:pt x="7" y="99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1" y="72"/>
                  </a:lnTo>
                  <a:lnTo>
                    <a:pt x="13" y="5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194"/>
            <p:cNvSpPr/>
            <p:nvPr/>
          </p:nvSpPr>
          <p:spPr bwMode="auto">
            <a:xfrm>
              <a:off x="4748213" y="2590800"/>
              <a:ext cx="4763" cy="571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3" y="109"/>
                </a:cxn>
                <a:cxn ang="0">
                  <a:pos x="4" y="110"/>
                </a:cxn>
                <a:cxn ang="0">
                  <a:pos x="6" y="109"/>
                </a:cxn>
                <a:cxn ang="0">
                  <a:pos x="7" y="109"/>
                </a:cxn>
                <a:cxn ang="0">
                  <a:pos x="9" y="107"/>
                </a:cxn>
                <a:cxn ang="0">
                  <a:pos x="9" y="10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10">
                  <a:moveTo>
                    <a:pt x="0" y="5"/>
                  </a:move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6" y="109"/>
                  </a:lnTo>
                  <a:lnTo>
                    <a:pt x="7" y="109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195"/>
            <p:cNvSpPr/>
            <p:nvPr/>
          </p:nvSpPr>
          <p:spPr bwMode="auto">
            <a:xfrm>
              <a:off x="4641850" y="2751138"/>
              <a:ext cx="7938" cy="26988"/>
            </a:xfrm>
            <a:custGeom>
              <a:avLst/>
              <a:gdLst/>
              <a:ahLst/>
              <a:cxnLst>
                <a:cxn ang="0">
                  <a:pos x="15" y="46"/>
                </a:cxn>
                <a:cxn ang="0">
                  <a:pos x="15" y="46"/>
                </a:cxn>
                <a:cxn ang="0">
                  <a:pos x="12" y="36"/>
                </a:cxn>
                <a:cxn ang="0">
                  <a:pos x="11" y="26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7"/>
                </a:cxn>
                <a:cxn ang="0">
                  <a:pos x="2" y="38"/>
                </a:cxn>
                <a:cxn ang="0">
                  <a:pos x="5" y="48"/>
                </a:cxn>
                <a:cxn ang="0">
                  <a:pos x="5" y="48"/>
                </a:cxn>
                <a:cxn ang="0">
                  <a:pos x="6" y="50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1"/>
                </a:cxn>
                <a:cxn ang="0">
                  <a:pos x="13" y="51"/>
                </a:cxn>
                <a:cxn ang="0">
                  <a:pos x="14" y="49"/>
                </a:cxn>
                <a:cxn ang="0">
                  <a:pos x="15" y="48"/>
                </a:cxn>
                <a:cxn ang="0">
                  <a:pos x="15" y="46"/>
                </a:cxn>
                <a:cxn ang="0">
                  <a:pos x="15" y="46"/>
                </a:cxn>
              </a:cxnLst>
              <a:rect l="0" t="0" r="r" b="b"/>
              <a:pathLst>
                <a:path w="15" h="51">
                  <a:moveTo>
                    <a:pt x="15" y="46"/>
                  </a:moveTo>
                  <a:lnTo>
                    <a:pt x="15" y="46"/>
                  </a:lnTo>
                  <a:lnTo>
                    <a:pt x="12" y="36"/>
                  </a:lnTo>
                  <a:lnTo>
                    <a:pt x="11" y="2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7"/>
                  </a:lnTo>
                  <a:lnTo>
                    <a:pt x="2" y="3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50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4" y="49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196"/>
            <p:cNvSpPr/>
            <p:nvPr/>
          </p:nvSpPr>
          <p:spPr bwMode="auto">
            <a:xfrm>
              <a:off x="4675188" y="2751138"/>
              <a:ext cx="12700" cy="34925"/>
            </a:xfrm>
            <a:custGeom>
              <a:avLst/>
              <a:gdLst/>
              <a:ahLst/>
              <a:cxnLst>
                <a:cxn ang="0">
                  <a:pos x="18" y="39"/>
                </a:cxn>
                <a:cxn ang="0">
                  <a:pos x="18" y="39"/>
                </a:cxn>
                <a:cxn ang="0">
                  <a:pos x="14" y="31"/>
                </a:cxn>
                <a:cxn ang="0">
                  <a:pos x="12" y="2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3" y="30"/>
                </a:cxn>
                <a:cxn ang="0">
                  <a:pos x="3" y="30"/>
                </a:cxn>
                <a:cxn ang="0">
                  <a:pos x="6" y="38"/>
                </a:cxn>
                <a:cxn ang="0">
                  <a:pos x="9" y="45"/>
                </a:cxn>
                <a:cxn ang="0">
                  <a:pos x="13" y="54"/>
                </a:cxn>
                <a:cxn ang="0">
                  <a:pos x="14" y="62"/>
                </a:cxn>
                <a:cxn ang="0">
                  <a:pos x="14" y="62"/>
                </a:cxn>
                <a:cxn ang="0">
                  <a:pos x="15" y="64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19" y="66"/>
                </a:cxn>
                <a:cxn ang="0">
                  <a:pos x="21" y="66"/>
                </a:cxn>
                <a:cxn ang="0">
                  <a:pos x="22" y="65"/>
                </a:cxn>
                <a:cxn ang="0">
                  <a:pos x="23" y="64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23" y="56"/>
                </a:cxn>
                <a:cxn ang="0">
                  <a:pos x="22" y="49"/>
                </a:cxn>
                <a:cxn ang="0">
                  <a:pos x="18" y="39"/>
                </a:cxn>
                <a:cxn ang="0">
                  <a:pos x="18" y="39"/>
                </a:cxn>
              </a:cxnLst>
              <a:rect l="0" t="0" r="r" b="b"/>
              <a:pathLst>
                <a:path w="24" h="66">
                  <a:moveTo>
                    <a:pt x="18" y="39"/>
                  </a:moveTo>
                  <a:lnTo>
                    <a:pt x="18" y="39"/>
                  </a:lnTo>
                  <a:lnTo>
                    <a:pt x="14" y="31"/>
                  </a:lnTo>
                  <a:lnTo>
                    <a:pt x="12" y="23"/>
                  </a:lnTo>
                  <a:lnTo>
                    <a:pt x="9" y="13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6" y="38"/>
                  </a:lnTo>
                  <a:lnTo>
                    <a:pt x="9" y="45"/>
                  </a:lnTo>
                  <a:lnTo>
                    <a:pt x="13" y="54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4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3" y="56"/>
                  </a:lnTo>
                  <a:lnTo>
                    <a:pt x="22" y="49"/>
                  </a:lnTo>
                  <a:lnTo>
                    <a:pt x="18" y="39"/>
                  </a:lnTo>
                  <a:lnTo>
                    <a:pt x="18" y="3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2" name="Freeform 197"/>
            <p:cNvSpPr/>
            <p:nvPr/>
          </p:nvSpPr>
          <p:spPr bwMode="auto">
            <a:xfrm>
              <a:off x="4710113" y="2759075"/>
              <a:ext cx="9525" cy="444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4"/>
                </a:cxn>
                <a:cxn ang="0">
                  <a:pos x="3" y="44"/>
                </a:cxn>
                <a:cxn ang="0">
                  <a:pos x="6" y="63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1" y="84"/>
                </a:cxn>
                <a:cxn ang="0">
                  <a:pos x="12" y="85"/>
                </a:cxn>
                <a:cxn ang="0">
                  <a:pos x="14" y="85"/>
                </a:cxn>
                <a:cxn ang="0">
                  <a:pos x="16" y="85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19" y="82"/>
                </a:cxn>
                <a:cxn ang="0">
                  <a:pos x="19" y="80"/>
                </a:cxn>
                <a:cxn ang="0">
                  <a:pos x="19" y="80"/>
                </a:cxn>
                <a:cxn ang="0">
                  <a:pos x="16" y="61"/>
                </a:cxn>
                <a:cxn ang="0">
                  <a:pos x="13" y="43"/>
                </a:cxn>
                <a:cxn ang="0">
                  <a:pos x="11" y="2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85">
                  <a:moveTo>
                    <a:pt x="10" y="4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4"/>
                  </a:lnTo>
                  <a:lnTo>
                    <a:pt x="3" y="44"/>
                  </a:lnTo>
                  <a:lnTo>
                    <a:pt x="6" y="63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1" y="84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6" y="85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19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6" y="61"/>
                  </a:lnTo>
                  <a:lnTo>
                    <a:pt x="13" y="43"/>
                  </a:lnTo>
                  <a:lnTo>
                    <a:pt x="11" y="2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3" name="Freeform 198"/>
            <p:cNvSpPr/>
            <p:nvPr/>
          </p:nvSpPr>
          <p:spPr bwMode="auto">
            <a:xfrm>
              <a:off x="4416425" y="2370138"/>
              <a:ext cx="15875" cy="106363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4" y="24"/>
                </a:cxn>
                <a:cxn ang="0">
                  <a:pos x="13" y="34"/>
                </a:cxn>
                <a:cxn ang="0">
                  <a:pos x="13" y="45"/>
                </a:cxn>
                <a:cxn ang="0">
                  <a:pos x="13" y="98"/>
                </a:cxn>
                <a:cxn ang="0">
                  <a:pos x="13" y="98"/>
                </a:cxn>
                <a:cxn ang="0">
                  <a:pos x="13" y="124"/>
                </a:cxn>
                <a:cxn ang="0">
                  <a:pos x="12" y="136"/>
                </a:cxn>
                <a:cxn ang="0">
                  <a:pos x="10" y="149"/>
                </a:cxn>
                <a:cxn ang="0">
                  <a:pos x="10" y="149"/>
                </a:cxn>
                <a:cxn ang="0">
                  <a:pos x="4" y="171"/>
                </a:cxn>
                <a:cxn ang="0">
                  <a:pos x="2" y="183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1" y="196"/>
                </a:cxn>
                <a:cxn ang="0">
                  <a:pos x="2" y="197"/>
                </a:cxn>
                <a:cxn ang="0">
                  <a:pos x="3" y="198"/>
                </a:cxn>
                <a:cxn ang="0">
                  <a:pos x="5" y="199"/>
                </a:cxn>
                <a:cxn ang="0">
                  <a:pos x="6" y="198"/>
                </a:cxn>
                <a:cxn ang="0">
                  <a:pos x="8" y="197"/>
                </a:cxn>
                <a:cxn ang="0">
                  <a:pos x="9" y="196"/>
                </a:cxn>
                <a:cxn ang="0">
                  <a:pos x="10" y="194"/>
                </a:cxn>
                <a:cxn ang="0">
                  <a:pos x="10" y="194"/>
                </a:cxn>
                <a:cxn ang="0">
                  <a:pos x="11" y="182"/>
                </a:cxn>
                <a:cxn ang="0">
                  <a:pos x="14" y="169"/>
                </a:cxn>
                <a:cxn ang="0">
                  <a:pos x="20" y="144"/>
                </a:cxn>
                <a:cxn ang="0">
                  <a:pos x="20" y="144"/>
                </a:cxn>
                <a:cxn ang="0">
                  <a:pos x="22" y="135"/>
                </a:cxn>
                <a:cxn ang="0">
                  <a:pos x="22" y="125"/>
                </a:cxn>
                <a:cxn ang="0">
                  <a:pos x="22" y="105"/>
                </a:cxn>
                <a:cxn ang="0">
                  <a:pos x="22" y="105"/>
                </a:cxn>
                <a:cxn ang="0">
                  <a:pos x="22" y="80"/>
                </a:cxn>
                <a:cxn ang="0">
                  <a:pos x="22" y="55"/>
                </a:cxn>
                <a:cxn ang="0">
                  <a:pos x="23" y="31"/>
                </a:cxn>
                <a:cxn ang="0">
                  <a:pos x="25" y="18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9" h="199">
                  <a:moveTo>
                    <a:pt x="19" y="3"/>
                  </a:moveTo>
                  <a:lnTo>
                    <a:pt x="19" y="3"/>
                  </a:lnTo>
                  <a:lnTo>
                    <a:pt x="14" y="24"/>
                  </a:lnTo>
                  <a:lnTo>
                    <a:pt x="13" y="34"/>
                  </a:lnTo>
                  <a:lnTo>
                    <a:pt x="13" y="45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124"/>
                  </a:lnTo>
                  <a:lnTo>
                    <a:pt x="12" y="136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4" y="171"/>
                  </a:lnTo>
                  <a:lnTo>
                    <a:pt x="2" y="183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6"/>
                  </a:lnTo>
                  <a:lnTo>
                    <a:pt x="2" y="197"/>
                  </a:lnTo>
                  <a:lnTo>
                    <a:pt x="3" y="198"/>
                  </a:lnTo>
                  <a:lnTo>
                    <a:pt x="5" y="199"/>
                  </a:lnTo>
                  <a:lnTo>
                    <a:pt x="6" y="198"/>
                  </a:lnTo>
                  <a:lnTo>
                    <a:pt x="8" y="197"/>
                  </a:lnTo>
                  <a:lnTo>
                    <a:pt x="9" y="196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1" y="182"/>
                  </a:lnTo>
                  <a:lnTo>
                    <a:pt x="14" y="169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2" y="135"/>
                  </a:lnTo>
                  <a:lnTo>
                    <a:pt x="22" y="125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2" y="80"/>
                  </a:lnTo>
                  <a:lnTo>
                    <a:pt x="22" y="55"/>
                  </a:lnTo>
                  <a:lnTo>
                    <a:pt x="23" y="31"/>
                  </a:lnTo>
                  <a:lnTo>
                    <a:pt x="25" y="1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4" name="Freeform 199"/>
            <p:cNvSpPr/>
            <p:nvPr/>
          </p:nvSpPr>
          <p:spPr bwMode="auto">
            <a:xfrm>
              <a:off x="4464050" y="2424113"/>
              <a:ext cx="19050" cy="88900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18" y="42"/>
                </a:cxn>
                <a:cxn ang="0">
                  <a:pos x="11" y="83"/>
                </a:cxn>
                <a:cxn ang="0">
                  <a:pos x="6" y="123"/>
                </a:cxn>
                <a:cxn ang="0">
                  <a:pos x="0" y="162"/>
                </a:cxn>
                <a:cxn ang="0">
                  <a:pos x="0" y="162"/>
                </a:cxn>
                <a:cxn ang="0">
                  <a:pos x="0" y="164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8" y="166"/>
                </a:cxn>
                <a:cxn ang="0">
                  <a:pos x="10" y="164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5" y="123"/>
                </a:cxn>
                <a:cxn ang="0">
                  <a:pos x="20" y="84"/>
                </a:cxn>
                <a:cxn ang="0">
                  <a:pos x="26" y="45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6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6" h="167">
                  <a:moveTo>
                    <a:pt x="26" y="3"/>
                  </a:moveTo>
                  <a:lnTo>
                    <a:pt x="26" y="3"/>
                  </a:lnTo>
                  <a:lnTo>
                    <a:pt x="18" y="42"/>
                  </a:lnTo>
                  <a:lnTo>
                    <a:pt x="11" y="83"/>
                  </a:lnTo>
                  <a:lnTo>
                    <a:pt x="6" y="123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8" y="166"/>
                  </a:lnTo>
                  <a:lnTo>
                    <a:pt x="10" y="164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5" y="123"/>
                  </a:lnTo>
                  <a:lnTo>
                    <a:pt x="20" y="84"/>
                  </a:lnTo>
                  <a:lnTo>
                    <a:pt x="26" y="4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5" name="Freeform 200"/>
            <p:cNvSpPr/>
            <p:nvPr/>
          </p:nvSpPr>
          <p:spPr bwMode="auto">
            <a:xfrm>
              <a:off x="4521200" y="2484438"/>
              <a:ext cx="17463" cy="9525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26"/>
                </a:cxn>
                <a:cxn ang="0">
                  <a:pos x="23" y="46"/>
                </a:cxn>
                <a:cxn ang="0">
                  <a:pos x="20" y="67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11" y="98"/>
                </a:cxn>
                <a:cxn ang="0">
                  <a:pos x="9" y="109"/>
                </a:cxn>
                <a:cxn ang="0">
                  <a:pos x="6" y="131"/>
                </a:cxn>
                <a:cxn ang="0">
                  <a:pos x="3" y="153"/>
                </a:cxn>
                <a:cxn ang="0">
                  <a:pos x="0" y="174"/>
                </a:cxn>
                <a:cxn ang="0">
                  <a:pos x="0" y="174"/>
                </a:cxn>
                <a:cxn ang="0">
                  <a:pos x="0" y="176"/>
                </a:cxn>
                <a:cxn ang="0">
                  <a:pos x="1" y="177"/>
                </a:cxn>
                <a:cxn ang="0">
                  <a:pos x="4" y="179"/>
                </a:cxn>
                <a:cxn ang="0">
                  <a:pos x="6" y="179"/>
                </a:cxn>
                <a:cxn ang="0">
                  <a:pos x="7" y="179"/>
                </a:cxn>
                <a:cxn ang="0">
                  <a:pos x="8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2" y="155"/>
                </a:cxn>
                <a:cxn ang="0">
                  <a:pos x="15" y="133"/>
                </a:cxn>
                <a:cxn ang="0">
                  <a:pos x="18" y="111"/>
                </a:cxn>
                <a:cxn ang="0">
                  <a:pos x="24" y="91"/>
                </a:cxn>
                <a:cxn ang="0">
                  <a:pos x="24" y="91"/>
                </a:cxn>
                <a:cxn ang="0">
                  <a:pos x="28" y="69"/>
                </a:cxn>
                <a:cxn ang="0">
                  <a:pos x="32" y="48"/>
                </a:cxn>
                <a:cxn ang="0">
                  <a:pos x="34" y="27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5" h="179">
                  <a:moveTo>
                    <a:pt x="26" y="5"/>
                  </a:moveTo>
                  <a:lnTo>
                    <a:pt x="26" y="5"/>
                  </a:lnTo>
                  <a:lnTo>
                    <a:pt x="25" y="26"/>
                  </a:lnTo>
                  <a:lnTo>
                    <a:pt x="23" y="46"/>
                  </a:lnTo>
                  <a:lnTo>
                    <a:pt x="20" y="6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1" y="98"/>
                  </a:lnTo>
                  <a:lnTo>
                    <a:pt x="9" y="109"/>
                  </a:lnTo>
                  <a:lnTo>
                    <a:pt x="6" y="131"/>
                  </a:lnTo>
                  <a:lnTo>
                    <a:pt x="3" y="153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1" y="177"/>
                  </a:lnTo>
                  <a:lnTo>
                    <a:pt x="4" y="179"/>
                  </a:lnTo>
                  <a:lnTo>
                    <a:pt x="6" y="179"/>
                  </a:lnTo>
                  <a:lnTo>
                    <a:pt x="7" y="179"/>
                  </a:lnTo>
                  <a:lnTo>
                    <a:pt x="8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2" y="155"/>
                  </a:lnTo>
                  <a:lnTo>
                    <a:pt x="15" y="133"/>
                  </a:lnTo>
                  <a:lnTo>
                    <a:pt x="18" y="11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8" y="69"/>
                  </a:lnTo>
                  <a:lnTo>
                    <a:pt x="32" y="48"/>
                  </a:lnTo>
                  <a:lnTo>
                    <a:pt x="34" y="2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6" name="Freeform 201"/>
            <p:cNvSpPr/>
            <p:nvPr/>
          </p:nvSpPr>
          <p:spPr bwMode="auto">
            <a:xfrm>
              <a:off x="4570413" y="2508250"/>
              <a:ext cx="12700" cy="41275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2" y="3"/>
                </a:cxn>
                <a:cxn ang="0">
                  <a:pos x="8" y="21"/>
                </a:cxn>
                <a:cxn ang="0">
                  <a:pos x="6" y="38"/>
                </a:cxn>
                <a:cxn ang="0">
                  <a:pos x="3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5" y="79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2" y="58"/>
                </a:cxn>
                <a:cxn ang="0">
                  <a:pos x="14" y="40"/>
                </a:cxn>
                <a:cxn ang="0">
                  <a:pos x="17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2" y="3"/>
                </a:cxn>
                <a:cxn ang="0">
                  <a:pos x="12" y="3"/>
                </a:cxn>
              </a:cxnLst>
              <a:rect l="0" t="0" r="r" b="b"/>
              <a:pathLst>
                <a:path w="22" h="79">
                  <a:moveTo>
                    <a:pt x="12" y="3"/>
                  </a:moveTo>
                  <a:lnTo>
                    <a:pt x="12" y="3"/>
                  </a:lnTo>
                  <a:lnTo>
                    <a:pt x="8" y="21"/>
                  </a:lnTo>
                  <a:lnTo>
                    <a:pt x="6" y="38"/>
                  </a:lnTo>
                  <a:lnTo>
                    <a:pt x="3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5" y="79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2" y="58"/>
                  </a:lnTo>
                  <a:lnTo>
                    <a:pt x="14" y="40"/>
                  </a:lnTo>
                  <a:lnTo>
                    <a:pt x="17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7" name="Freeform 202"/>
            <p:cNvSpPr/>
            <p:nvPr/>
          </p:nvSpPr>
          <p:spPr bwMode="auto">
            <a:xfrm>
              <a:off x="4603750" y="2557463"/>
              <a:ext cx="15875" cy="46038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9" y="3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9" h="85">
                  <a:moveTo>
                    <a:pt x="20" y="3"/>
                  </a:moveTo>
                  <a:lnTo>
                    <a:pt x="20" y="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8" name="Freeform 203"/>
            <p:cNvSpPr/>
            <p:nvPr/>
          </p:nvSpPr>
          <p:spPr bwMode="auto">
            <a:xfrm>
              <a:off x="4687888" y="2668588"/>
              <a:ext cx="15875" cy="619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12"/>
                </a:cxn>
                <a:cxn ang="0">
                  <a:pos x="17" y="19"/>
                </a:cxn>
                <a:cxn ang="0">
                  <a:pos x="12" y="35"/>
                </a:cxn>
                <a:cxn ang="0">
                  <a:pos x="8" y="50"/>
                </a:cxn>
                <a:cxn ang="0">
                  <a:pos x="7" y="58"/>
                </a:cxn>
                <a:cxn ang="0">
                  <a:pos x="6" y="65"/>
                </a:cxn>
                <a:cxn ang="0">
                  <a:pos x="6" y="65"/>
                </a:cxn>
                <a:cxn ang="0">
                  <a:pos x="6" y="76"/>
                </a:cxn>
                <a:cxn ang="0">
                  <a:pos x="5" y="89"/>
                </a:cxn>
                <a:cxn ang="0">
                  <a:pos x="4" y="99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6"/>
                </a:cxn>
                <a:cxn ang="0">
                  <a:pos x="6" y="116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12" y="102"/>
                </a:cxn>
                <a:cxn ang="0">
                  <a:pos x="14" y="92"/>
                </a:cxn>
                <a:cxn ang="0">
                  <a:pos x="15" y="80"/>
                </a:cxn>
                <a:cxn ang="0">
                  <a:pos x="15" y="70"/>
                </a:cxn>
                <a:cxn ang="0">
                  <a:pos x="15" y="70"/>
                </a:cxn>
                <a:cxn ang="0">
                  <a:pos x="17" y="62"/>
                </a:cxn>
                <a:cxn ang="0">
                  <a:pos x="18" y="54"/>
                </a:cxn>
                <a:cxn ang="0">
                  <a:pos x="22" y="37"/>
                </a:cxn>
                <a:cxn ang="0">
                  <a:pos x="26" y="20"/>
                </a:cxn>
                <a:cxn ang="0">
                  <a:pos x="28" y="12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9" h="116">
                  <a:moveTo>
                    <a:pt x="19" y="4"/>
                  </a:moveTo>
                  <a:lnTo>
                    <a:pt x="19" y="4"/>
                  </a:lnTo>
                  <a:lnTo>
                    <a:pt x="19" y="12"/>
                  </a:lnTo>
                  <a:lnTo>
                    <a:pt x="17" y="19"/>
                  </a:lnTo>
                  <a:lnTo>
                    <a:pt x="12" y="35"/>
                  </a:lnTo>
                  <a:lnTo>
                    <a:pt x="8" y="50"/>
                  </a:lnTo>
                  <a:lnTo>
                    <a:pt x="7" y="58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76"/>
                  </a:lnTo>
                  <a:lnTo>
                    <a:pt x="5" y="89"/>
                  </a:lnTo>
                  <a:lnTo>
                    <a:pt x="4" y="9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12" y="102"/>
                  </a:lnTo>
                  <a:lnTo>
                    <a:pt x="14" y="92"/>
                  </a:lnTo>
                  <a:lnTo>
                    <a:pt x="15" y="8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7" y="62"/>
                  </a:lnTo>
                  <a:lnTo>
                    <a:pt x="18" y="54"/>
                  </a:lnTo>
                  <a:lnTo>
                    <a:pt x="22" y="37"/>
                  </a:lnTo>
                  <a:lnTo>
                    <a:pt x="26" y="20"/>
                  </a:lnTo>
                  <a:lnTo>
                    <a:pt x="28" y="12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9" name="Freeform 204"/>
            <p:cNvSpPr/>
            <p:nvPr/>
          </p:nvSpPr>
          <p:spPr bwMode="auto">
            <a:xfrm>
              <a:off x="4714875" y="2657475"/>
              <a:ext cx="11113" cy="6191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2"/>
                </a:cxn>
                <a:cxn ang="0">
                  <a:pos x="6" y="59"/>
                </a:cxn>
                <a:cxn ang="0">
                  <a:pos x="2" y="86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4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5"/>
                </a:cxn>
                <a:cxn ang="0">
                  <a:pos x="9" y="113"/>
                </a:cxn>
                <a:cxn ang="0">
                  <a:pos x="9" y="113"/>
                </a:cxn>
                <a:cxn ang="0">
                  <a:pos x="11" y="86"/>
                </a:cxn>
                <a:cxn ang="0">
                  <a:pos x="15" y="59"/>
                </a:cxn>
                <a:cxn ang="0">
                  <a:pos x="19" y="32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21" y="3"/>
                </a:cxn>
                <a:cxn ang="0">
                  <a:pos x="20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1" h="117">
                  <a:moveTo>
                    <a:pt x="12" y="5"/>
                  </a:moveTo>
                  <a:lnTo>
                    <a:pt x="12" y="5"/>
                  </a:lnTo>
                  <a:lnTo>
                    <a:pt x="10" y="32"/>
                  </a:lnTo>
                  <a:lnTo>
                    <a:pt x="6" y="59"/>
                  </a:lnTo>
                  <a:lnTo>
                    <a:pt x="2" y="8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5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11" y="86"/>
                  </a:lnTo>
                  <a:lnTo>
                    <a:pt x="15" y="59"/>
                  </a:lnTo>
                  <a:lnTo>
                    <a:pt x="19" y="32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0" name="Freeform 206"/>
            <p:cNvSpPr>
              <a:spLocks noEditPoints="1"/>
            </p:cNvSpPr>
            <p:nvPr/>
          </p:nvSpPr>
          <p:spPr bwMode="auto">
            <a:xfrm>
              <a:off x="4249738" y="2249488"/>
              <a:ext cx="555625" cy="574675"/>
            </a:xfrm>
            <a:custGeom>
              <a:avLst/>
              <a:gdLst/>
              <a:ahLst/>
              <a:cxnLst>
                <a:cxn ang="0">
                  <a:pos x="817" y="1056"/>
                </a:cxn>
                <a:cxn ang="0">
                  <a:pos x="716" y="1035"/>
                </a:cxn>
                <a:cxn ang="0">
                  <a:pos x="659" y="1016"/>
                </a:cxn>
                <a:cxn ang="0">
                  <a:pos x="645" y="1010"/>
                </a:cxn>
                <a:cxn ang="0">
                  <a:pos x="623" y="986"/>
                </a:cxn>
                <a:cxn ang="0">
                  <a:pos x="608" y="970"/>
                </a:cxn>
                <a:cxn ang="0">
                  <a:pos x="577" y="929"/>
                </a:cxn>
                <a:cxn ang="0">
                  <a:pos x="513" y="864"/>
                </a:cxn>
                <a:cxn ang="0">
                  <a:pos x="403" y="767"/>
                </a:cxn>
                <a:cxn ang="0">
                  <a:pos x="307" y="683"/>
                </a:cxn>
                <a:cxn ang="0">
                  <a:pos x="222" y="574"/>
                </a:cxn>
                <a:cxn ang="0">
                  <a:pos x="139" y="472"/>
                </a:cxn>
                <a:cxn ang="0">
                  <a:pos x="97" y="439"/>
                </a:cxn>
                <a:cxn ang="0">
                  <a:pos x="31" y="360"/>
                </a:cxn>
                <a:cxn ang="0">
                  <a:pos x="27" y="300"/>
                </a:cxn>
                <a:cxn ang="0">
                  <a:pos x="84" y="371"/>
                </a:cxn>
                <a:cxn ang="0">
                  <a:pos x="141" y="426"/>
                </a:cxn>
                <a:cxn ang="0">
                  <a:pos x="208" y="491"/>
                </a:cxn>
                <a:cxn ang="0">
                  <a:pos x="305" y="624"/>
                </a:cxn>
                <a:cxn ang="0">
                  <a:pos x="398" y="714"/>
                </a:cxn>
                <a:cxn ang="0">
                  <a:pos x="481" y="790"/>
                </a:cxn>
                <a:cxn ang="0">
                  <a:pos x="571" y="872"/>
                </a:cxn>
                <a:cxn ang="0">
                  <a:pos x="646" y="943"/>
                </a:cxn>
                <a:cxn ang="0">
                  <a:pos x="724" y="871"/>
                </a:cxn>
                <a:cxn ang="0">
                  <a:pos x="843" y="787"/>
                </a:cxn>
                <a:cxn ang="0">
                  <a:pos x="981" y="693"/>
                </a:cxn>
                <a:cxn ang="0">
                  <a:pos x="917" y="620"/>
                </a:cxn>
                <a:cxn ang="0">
                  <a:pos x="751" y="446"/>
                </a:cxn>
                <a:cxn ang="0">
                  <a:pos x="583" y="291"/>
                </a:cxn>
                <a:cxn ang="0">
                  <a:pos x="501" y="195"/>
                </a:cxn>
                <a:cxn ang="0">
                  <a:pos x="431" y="116"/>
                </a:cxn>
                <a:cxn ang="0">
                  <a:pos x="378" y="54"/>
                </a:cxn>
                <a:cxn ang="0">
                  <a:pos x="377" y="0"/>
                </a:cxn>
                <a:cxn ang="0">
                  <a:pos x="496" y="134"/>
                </a:cxn>
                <a:cxn ang="0">
                  <a:pos x="631" y="290"/>
                </a:cxn>
                <a:cxn ang="0">
                  <a:pos x="729" y="380"/>
                </a:cxn>
                <a:cxn ang="0">
                  <a:pos x="900" y="546"/>
                </a:cxn>
                <a:cxn ang="0">
                  <a:pos x="980" y="641"/>
                </a:cxn>
                <a:cxn ang="0">
                  <a:pos x="1020" y="678"/>
                </a:cxn>
                <a:cxn ang="0">
                  <a:pos x="1032" y="689"/>
                </a:cxn>
                <a:cxn ang="0">
                  <a:pos x="1037" y="700"/>
                </a:cxn>
                <a:cxn ang="0">
                  <a:pos x="1051" y="800"/>
                </a:cxn>
                <a:cxn ang="0">
                  <a:pos x="1037" y="911"/>
                </a:cxn>
                <a:cxn ang="0">
                  <a:pos x="1029" y="991"/>
                </a:cxn>
                <a:cxn ang="0">
                  <a:pos x="1023" y="1039"/>
                </a:cxn>
                <a:cxn ang="0">
                  <a:pos x="1016" y="1079"/>
                </a:cxn>
                <a:cxn ang="0">
                  <a:pos x="1002" y="1088"/>
                </a:cxn>
                <a:cxn ang="0">
                  <a:pos x="996" y="1087"/>
                </a:cxn>
                <a:cxn ang="0">
                  <a:pos x="954" y="761"/>
                </a:cxn>
                <a:cxn ang="0">
                  <a:pos x="842" y="830"/>
                </a:cxn>
                <a:cxn ang="0">
                  <a:pos x="729" y="917"/>
                </a:cxn>
                <a:cxn ang="0">
                  <a:pos x="672" y="967"/>
                </a:cxn>
                <a:cxn ang="0">
                  <a:pos x="699" y="991"/>
                </a:cxn>
                <a:cxn ang="0">
                  <a:pos x="772" y="1010"/>
                </a:cxn>
                <a:cxn ang="0">
                  <a:pos x="941" y="1046"/>
                </a:cxn>
                <a:cxn ang="0">
                  <a:pos x="989" y="1039"/>
                </a:cxn>
                <a:cxn ang="0">
                  <a:pos x="990" y="1018"/>
                </a:cxn>
                <a:cxn ang="0">
                  <a:pos x="995" y="957"/>
                </a:cxn>
                <a:cxn ang="0">
                  <a:pos x="1010" y="856"/>
                </a:cxn>
                <a:cxn ang="0">
                  <a:pos x="1010" y="734"/>
                </a:cxn>
              </a:cxnLst>
              <a:rect l="0" t="0" r="r" b="b"/>
              <a:pathLst>
                <a:path w="1051" h="1088">
                  <a:moveTo>
                    <a:pt x="991" y="1088"/>
                  </a:moveTo>
                  <a:lnTo>
                    <a:pt x="991" y="1088"/>
                  </a:lnTo>
                  <a:lnTo>
                    <a:pt x="952" y="1084"/>
                  </a:lnTo>
                  <a:lnTo>
                    <a:pt x="911" y="1078"/>
                  </a:lnTo>
                  <a:lnTo>
                    <a:pt x="866" y="1069"/>
                  </a:lnTo>
                  <a:lnTo>
                    <a:pt x="817" y="1056"/>
                  </a:lnTo>
                  <a:lnTo>
                    <a:pt x="817" y="1056"/>
                  </a:lnTo>
                  <a:lnTo>
                    <a:pt x="773" y="1046"/>
                  </a:lnTo>
                  <a:lnTo>
                    <a:pt x="751" y="1041"/>
                  </a:lnTo>
                  <a:lnTo>
                    <a:pt x="728" y="1037"/>
                  </a:lnTo>
                  <a:lnTo>
                    <a:pt x="728" y="1037"/>
                  </a:lnTo>
                  <a:lnTo>
                    <a:pt x="716" y="1035"/>
                  </a:lnTo>
                  <a:lnTo>
                    <a:pt x="706" y="1031"/>
                  </a:lnTo>
                  <a:lnTo>
                    <a:pt x="686" y="1025"/>
                  </a:lnTo>
                  <a:lnTo>
                    <a:pt x="686" y="1025"/>
                  </a:lnTo>
                  <a:lnTo>
                    <a:pt x="673" y="1020"/>
                  </a:lnTo>
                  <a:lnTo>
                    <a:pt x="659" y="1016"/>
                  </a:lnTo>
                  <a:lnTo>
                    <a:pt x="659" y="1016"/>
                  </a:lnTo>
                  <a:lnTo>
                    <a:pt x="654" y="1015"/>
                  </a:lnTo>
                  <a:lnTo>
                    <a:pt x="651" y="1013"/>
                  </a:lnTo>
                  <a:lnTo>
                    <a:pt x="650" y="1012"/>
                  </a:lnTo>
                  <a:lnTo>
                    <a:pt x="649" y="1011"/>
                  </a:lnTo>
                  <a:lnTo>
                    <a:pt x="649" y="1011"/>
                  </a:lnTo>
                  <a:lnTo>
                    <a:pt x="645" y="1010"/>
                  </a:lnTo>
                  <a:lnTo>
                    <a:pt x="645" y="1010"/>
                  </a:lnTo>
                  <a:lnTo>
                    <a:pt x="640" y="1006"/>
                  </a:lnTo>
                  <a:lnTo>
                    <a:pt x="635" y="1001"/>
                  </a:lnTo>
                  <a:lnTo>
                    <a:pt x="628" y="991"/>
                  </a:lnTo>
                  <a:lnTo>
                    <a:pt x="623" y="986"/>
                  </a:lnTo>
                  <a:lnTo>
                    <a:pt x="623" y="986"/>
                  </a:lnTo>
                  <a:lnTo>
                    <a:pt x="620" y="983"/>
                  </a:lnTo>
                  <a:lnTo>
                    <a:pt x="619" y="982"/>
                  </a:lnTo>
                  <a:lnTo>
                    <a:pt x="619" y="982"/>
                  </a:lnTo>
                  <a:lnTo>
                    <a:pt x="614" y="979"/>
                  </a:lnTo>
                  <a:lnTo>
                    <a:pt x="611" y="976"/>
                  </a:lnTo>
                  <a:lnTo>
                    <a:pt x="608" y="970"/>
                  </a:lnTo>
                  <a:lnTo>
                    <a:pt x="608" y="965"/>
                  </a:lnTo>
                  <a:lnTo>
                    <a:pt x="608" y="963"/>
                  </a:lnTo>
                  <a:lnTo>
                    <a:pt x="606" y="961"/>
                  </a:lnTo>
                  <a:lnTo>
                    <a:pt x="606" y="961"/>
                  </a:lnTo>
                  <a:lnTo>
                    <a:pt x="591" y="946"/>
                  </a:lnTo>
                  <a:lnTo>
                    <a:pt x="577" y="929"/>
                  </a:lnTo>
                  <a:lnTo>
                    <a:pt x="577" y="929"/>
                  </a:lnTo>
                  <a:lnTo>
                    <a:pt x="561" y="912"/>
                  </a:lnTo>
                  <a:lnTo>
                    <a:pt x="546" y="895"/>
                  </a:lnTo>
                  <a:lnTo>
                    <a:pt x="529" y="879"/>
                  </a:lnTo>
                  <a:lnTo>
                    <a:pt x="513" y="864"/>
                  </a:lnTo>
                  <a:lnTo>
                    <a:pt x="513" y="864"/>
                  </a:lnTo>
                  <a:lnTo>
                    <a:pt x="490" y="846"/>
                  </a:lnTo>
                  <a:lnTo>
                    <a:pt x="469" y="827"/>
                  </a:lnTo>
                  <a:lnTo>
                    <a:pt x="428" y="789"/>
                  </a:lnTo>
                  <a:lnTo>
                    <a:pt x="428" y="789"/>
                  </a:lnTo>
                  <a:lnTo>
                    <a:pt x="416" y="777"/>
                  </a:lnTo>
                  <a:lnTo>
                    <a:pt x="403" y="767"/>
                  </a:lnTo>
                  <a:lnTo>
                    <a:pt x="378" y="745"/>
                  </a:lnTo>
                  <a:lnTo>
                    <a:pt x="378" y="745"/>
                  </a:lnTo>
                  <a:lnTo>
                    <a:pt x="356" y="729"/>
                  </a:lnTo>
                  <a:lnTo>
                    <a:pt x="336" y="711"/>
                  </a:lnTo>
                  <a:lnTo>
                    <a:pt x="317" y="693"/>
                  </a:lnTo>
                  <a:lnTo>
                    <a:pt x="307" y="683"/>
                  </a:lnTo>
                  <a:lnTo>
                    <a:pt x="299" y="673"/>
                  </a:lnTo>
                  <a:lnTo>
                    <a:pt x="299" y="673"/>
                  </a:lnTo>
                  <a:lnTo>
                    <a:pt x="271" y="638"/>
                  </a:lnTo>
                  <a:lnTo>
                    <a:pt x="271" y="638"/>
                  </a:lnTo>
                  <a:lnTo>
                    <a:pt x="238" y="596"/>
                  </a:lnTo>
                  <a:lnTo>
                    <a:pt x="222" y="574"/>
                  </a:lnTo>
                  <a:lnTo>
                    <a:pt x="207" y="552"/>
                  </a:lnTo>
                  <a:lnTo>
                    <a:pt x="207" y="552"/>
                  </a:lnTo>
                  <a:lnTo>
                    <a:pt x="194" y="534"/>
                  </a:lnTo>
                  <a:lnTo>
                    <a:pt x="178" y="514"/>
                  </a:lnTo>
                  <a:lnTo>
                    <a:pt x="160" y="493"/>
                  </a:lnTo>
                  <a:lnTo>
                    <a:pt x="139" y="472"/>
                  </a:lnTo>
                  <a:lnTo>
                    <a:pt x="139" y="472"/>
                  </a:lnTo>
                  <a:lnTo>
                    <a:pt x="128" y="461"/>
                  </a:lnTo>
                  <a:lnTo>
                    <a:pt x="115" y="453"/>
                  </a:lnTo>
                  <a:lnTo>
                    <a:pt x="115" y="453"/>
                  </a:lnTo>
                  <a:lnTo>
                    <a:pt x="103" y="444"/>
                  </a:lnTo>
                  <a:lnTo>
                    <a:pt x="97" y="439"/>
                  </a:lnTo>
                  <a:lnTo>
                    <a:pt x="92" y="433"/>
                  </a:lnTo>
                  <a:lnTo>
                    <a:pt x="92" y="433"/>
                  </a:lnTo>
                  <a:lnTo>
                    <a:pt x="74" y="414"/>
                  </a:lnTo>
                  <a:lnTo>
                    <a:pt x="57" y="393"/>
                  </a:lnTo>
                  <a:lnTo>
                    <a:pt x="57" y="393"/>
                  </a:lnTo>
                  <a:lnTo>
                    <a:pt x="31" y="360"/>
                  </a:lnTo>
                  <a:lnTo>
                    <a:pt x="16" y="345"/>
                  </a:lnTo>
                  <a:lnTo>
                    <a:pt x="2" y="329"/>
                  </a:lnTo>
                  <a:lnTo>
                    <a:pt x="2" y="329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27" y="300"/>
                  </a:lnTo>
                  <a:lnTo>
                    <a:pt x="27" y="300"/>
                  </a:lnTo>
                  <a:lnTo>
                    <a:pt x="45" y="322"/>
                  </a:lnTo>
                  <a:lnTo>
                    <a:pt x="45" y="322"/>
                  </a:lnTo>
                  <a:lnTo>
                    <a:pt x="68" y="351"/>
                  </a:lnTo>
                  <a:lnTo>
                    <a:pt x="68" y="351"/>
                  </a:lnTo>
                  <a:lnTo>
                    <a:pt x="84" y="371"/>
                  </a:lnTo>
                  <a:lnTo>
                    <a:pt x="102" y="392"/>
                  </a:lnTo>
                  <a:lnTo>
                    <a:pt x="111" y="401"/>
                  </a:lnTo>
                  <a:lnTo>
                    <a:pt x="120" y="411"/>
                  </a:lnTo>
                  <a:lnTo>
                    <a:pt x="131" y="419"/>
                  </a:lnTo>
                  <a:lnTo>
                    <a:pt x="141" y="426"/>
                  </a:lnTo>
                  <a:lnTo>
                    <a:pt x="141" y="426"/>
                  </a:lnTo>
                  <a:lnTo>
                    <a:pt x="151" y="434"/>
                  </a:lnTo>
                  <a:lnTo>
                    <a:pt x="163" y="444"/>
                  </a:lnTo>
                  <a:lnTo>
                    <a:pt x="174" y="454"/>
                  </a:lnTo>
                  <a:lnTo>
                    <a:pt x="186" y="465"/>
                  </a:lnTo>
                  <a:lnTo>
                    <a:pt x="197" y="478"/>
                  </a:lnTo>
                  <a:lnTo>
                    <a:pt x="208" y="491"/>
                  </a:lnTo>
                  <a:lnTo>
                    <a:pt x="219" y="506"/>
                  </a:lnTo>
                  <a:lnTo>
                    <a:pt x="229" y="521"/>
                  </a:lnTo>
                  <a:lnTo>
                    <a:pt x="229" y="521"/>
                  </a:lnTo>
                  <a:lnTo>
                    <a:pt x="261" y="567"/>
                  </a:lnTo>
                  <a:lnTo>
                    <a:pt x="291" y="607"/>
                  </a:lnTo>
                  <a:lnTo>
                    <a:pt x="305" y="624"/>
                  </a:lnTo>
                  <a:lnTo>
                    <a:pt x="319" y="640"/>
                  </a:lnTo>
                  <a:lnTo>
                    <a:pt x="332" y="654"/>
                  </a:lnTo>
                  <a:lnTo>
                    <a:pt x="346" y="668"/>
                  </a:lnTo>
                  <a:lnTo>
                    <a:pt x="346" y="668"/>
                  </a:lnTo>
                  <a:lnTo>
                    <a:pt x="371" y="692"/>
                  </a:lnTo>
                  <a:lnTo>
                    <a:pt x="398" y="714"/>
                  </a:lnTo>
                  <a:lnTo>
                    <a:pt x="398" y="714"/>
                  </a:lnTo>
                  <a:lnTo>
                    <a:pt x="429" y="741"/>
                  </a:lnTo>
                  <a:lnTo>
                    <a:pt x="445" y="755"/>
                  </a:lnTo>
                  <a:lnTo>
                    <a:pt x="459" y="769"/>
                  </a:lnTo>
                  <a:lnTo>
                    <a:pt x="459" y="769"/>
                  </a:lnTo>
                  <a:lnTo>
                    <a:pt x="481" y="790"/>
                  </a:lnTo>
                  <a:lnTo>
                    <a:pt x="504" y="809"/>
                  </a:lnTo>
                  <a:lnTo>
                    <a:pt x="504" y="809"/>
                  </a:lnTo>
                  <a:lnTo>
                    <a:pt x="526" y="828"/>
                  </a:lnTo>
                  <a:lnTo>
                    <a:pt x="548" y="849"/>
                  </a:lnTo>
                  <a:lnTo>
                    <a:pt x="548" y="849"/>
                  </a:lnTo>
                  <a:lnTo>
                    <a:pt x="571" y="872"/>
                  </a:lnTo>
                  <a:lnTo>
                    <a:pt x="594" y="896"/>
                  </a:lnTo>
                  <a:lnTo>
                    <a:pt x="594" y="896"/>
                  </a:lnTo>
                  <a:lnTo>
                    <a:pt x="615" y="920"/>
                  </a:lnTo>
                  <a:lnTo>
                    <a:pt x="638" y="943"/>
                  </a:lnTo>
                  <a:lnTo>
                    <a:pt x="643" y="948"/>
                  </a:lnTo>
                  <a:lnTo>
                    <a:pt x="646" y="943"/>
                  </a:lnTo>
                  <a:lnTo>
                    <a:pt x="646" y="943"/>
                  </a:lnTo>
                  <a:lnTo>
                    <a:pt x="658" y="929"/>
                  </a:lnTo>
                  <a:lnTo>
                    <a:pt x="669" y="917"/>
                  </a:lnTo>
                  <a:lnTo>
                    <a:pt x="682" y="904"/>
                  </a:lnTo>
                  <a:lnTo>
                    <a:pt x="696" y="893"/>
                  </a:lnTo>
                  <a:lnTo>
                    <a:pt x="724" y="871"/>
                  </a:lnTo>
                  <a:lnTo>
                    <a:pt x="753" y="851"/>
                  </a:lnTo>
                  <a:lnTo>
                    <a:pt x="753" y="851"/>
                  </a:lnTo>
                  <a:lnTo>
                    <a:pt x="784" y="829"/>
                  </a:lnTo>
                  <a:lnTo>
                    <a:pt x="784" y="829"/>
                  </a:lnTo>
                  <a:lnTo>
                    <a:pt x="812" y="807"/>
                  </a:lnTo>
                  <a:lnTo>
                    <a:pt x="843" y="787"/>
                  </a:lnTo>
                  <a:lnTo>
                    <a:pt x="906" y="748"/>
                  </a:lnTo>
                  <a:lnTo>
                    <a:pt x="906" y="748"/>
                  </a:lnTo>
                  <a:lnTo>
                    <a:pt x="944" y="725"/>
                  </a:lnTo>
                  <a:lnTo>
                    <a:pt x="980" y="702"/>
                  </a:lnTo>
                  <a:lnTo>
                    <a:pt x="986" y="698"/>
                  </a:lnTo>
                  <a:lnTo>
                    <a:pt x="981" y="693"/>
                  </a:lnTo>
                  <a:lnTo>
                    <a:pt x="981" y="693"/>
                  </a:lnTo>
                  <a:lnTo>
                    <a:pt x="964" y="676"/>
                  </a:lnTo>
                  <a:lnTo>
                    <a:pt x="949" y="660"/>
                  </a:lnTo>
                  <a:lnTo>
                    <a:pt x="920" y="624"/>
                  </a:lnTo>
                  <a:lnTo>
                    <a:pt x="917" y="620"/>
                  </a:lnTo>
                  <a:lnTo>
                    <a:pt x="917" y="620"/>
                  </a:lnTo>
                  <a:lnTo>
                    <a:pt x="882" y="579"/>
                  </a:lnTo>
                  <a:lnTo>
                    <a:pt x="850" y="543"/>
                  </a:lnTo>
                  <a:lnTo>
                    <a:pt x="819" y="510"/>
                  </a:lnTo>
                  <a:lnTo>
                    <a:pt x="789" y="480"/>
                  </a:lnTo>
                  <a:lnTo>
                    <a:pt x="789" y="480"/>
                  </a:lnTo>
                  <a:lnTo>
                    <a:pt x="751" y="446"/>
                  </a:lnTo>
                  <a:lnTo>
                    <a:pt x="712" y="412"/>
                  </a:lnTo>
                  <a:lnTo>
                    <a:pt x="712" y="412"/>
                  </a:lnTo>
                  <a:lnTo>
                    <a:pt x="668" y="372"/>
                  </a:lnTo>
                  <a:lnTo>
                    <a:pt x="624" y="332"/>
                  </a:lnTo>
                  <a:lnTo>
                    <a:pt x="604" y="313"/>
                  </a:lnTo>
                  <a:lnTo>
                    <a:pt x="583" y="291"/>
                  </a:lnTo>
                  <a:lnTo>
                    <a:pt x="564" y="269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22" y="221"/>
                  </a:lnTo>
                  <a:lnTo>
                    <a:pt x="501" y="195"/>
                  </a:lnTo>
                  <a:lnTo>
                    <a:pt x="501" y="195"/>
                  </a:lnTo>
                  <a:lnTo>
                    <a:pt x="475" y="165"/>
                  </a:lnTo>
                  <a:lnTo>
                    <a:pt x="450" y="135"/>
                  </a:lnTo>
                  <a:lnTo>
                    <a:pt x="450" y="135"/>
                  </a:lnTo>
                  <a:lnTo>
                    <a:pt x="441" y="125"/>
                  </a:lnTo>
                  <a:lnTo>
                    <a:pt x="431" y="116"/>
                  </a:lnTo>
                  <a:lnTo>
                    <a:pt x="431" y="116"/>
                  </a:lnTo>
                  <a:lnTo>
                    <a:pt x="422" y="107"/>
                  </a:lnTo>
                  <a:lnTo>
                    <a:pt x="413" y="98"/>
                  </a:lnTo>
                  <a:lnTo>
                    <a:pt x="413" y="98"/>
                  </a:lnTo>
                  <a:lnTo>
                    <a:pt x="400" y="81"/>
                  </a:lnTo>
                  <a:lnTo>
                    <a:pt x="389" y="67"/>
                  </a:lnTo>
                  <a:lnTo>
                    <a:pt x="378" y="54"/>
                  </a:lnTo>
                  <a:lnTo>
                    <a:pt x="366" y="44"/>
                  </a:lnTo>
                  <a:lnTo>
                    <a:pt x="366" y="44"/>
                  </a:lnTo>
                  <a:lnTo>
                    <a:pt x="355" y="33"/>
                  </a:lnTo>
                  <a:lnTo>
                    <a:pt x="346" y="21"/>
                  </a:lnTo>
                  <a:lnTo>
                    <a:pt x="346" y="21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82" y="6"/>
                  </a:lnTo>
                  <a:lnTo>
                    <a:pt x="382" y="6"/>
                  </a:lnTo>
                  <a:lnTo>
                    <a:pt x="433" y="64"/>
                  </a:lnTo>
                  <a:lnTo>
                    <a:pt x="433" y="64"/>
                  </a:lnTo>
                  <a:lnTo>
                    <a:pt x="496" y="134"/>
                  </a:lnTo>
                  <a:lnTo>
                    <a:pt x="527" y="170"/>
                  </a:lnTo>
                  <a:lnTo>
                    <a:pt x="558" y="207"/>
                  </a:lnTo>
                  <a:lnTo>
                    <a:pt x="558" y="207"/>
                  </a:lnTo>
                  <a:lnTo>
                    <a:pt x="585" y="239"/>
                  </a:lnTo>
                  <a:lnTo>
                    <a:pt x="614" y="273"/>
                  </a:lnTo>
                  <a:lnTo>
                    <a:pt x="631" y="290"/>
                  </a:lnTo>
                  <a:lnTo>
                    <a:pt x="647" y="307"/>
                  </a:lnTo>
                  <a:lnTo>
                    <a:pt x="665" y="324"/>
                  </a:lnTo>
                  <a:lnTo>
                    <a:pt x="683" y="341"/>
                  </a:lnTo>
                  <a:lnTo>
                    <a:pt x="683" y="341"/>
                  </a:lnTo>
                  <a:lnTo>
                    <a:pt x="729" y="380"/>
                  </a:lnTo>
                  <a:lnTo>
                    <a:pt x="729" y="380"/>
                  </a:lnTo>
                  <a:lnTo>
                    <a:pt x="765" y="411"/>
                  </a:lnTo>
                  <a:lnTo>
                    <a:pt x="801" y="444"/>
                  </a:lnTo>
                  <a:lnTo>
                    <a:pt x="801" y="444"/>
                  </a:lnTo>
                  <a:lnTo>
                    <a:pt x="836" y="477"/>
                  </a:lnTo>
                  <a:lnTo>
                    <a:pt x="869" y="511"/>
                  </a:lnTo>
                  <a:lnTo>
                    <a:pt x="900" y="546"/>
                  </a:lnTo>
                  <a:lnTo>
                    <a:pt x="930" y="581"/>
                  </a:lnTo>
                  <a:lnTo>
                    <a:pt x="930" y="581"/>
                  </a:lnTo>
                  <a:lnTo>
                    <a:pt x="946" y="600"/>
                  </a:lnTo>
                  <a:lnTo>
                    <a:pt x="946" y="600"/>
                  </a:lnTo>
                  <a:lnTo>
                    <a:pt x="962" y="620"/>
                  </a:lnTo>
                  <a:lnTo>
                    <a:pt x="980" y="641"/>
                  </a:lnTo>
                  <a:lnTo>
                    <a:pt x="998" y="661"/>
                  </a:lnTo>
                  <a:lnTo>
                    <a:pt x="1008" y="669"/>
                  </a:lnTo>
                  <a:lnTo>
                    <a:pt x="1018" y="677"/>
                  </a:lnTo>
                  <a:lnTo>
                    <a:pt x="1019" y="678"/>
                  </a:lnTo>
                  <a:lnTo>
                    <a:pt x="1020" y="678"/>
                  </a:lnTo>
                  <a:lnTo>
                    <a:pt x="1020" y="678"/>
                  </a:lnTo>
                  <a:lnTo>
                    <a:pt x="1025" y="680"/>
                  </a:lnTo>
                  <a:lnTo>
                    <a:pt x="1029" y="684"/>
                  </a:lnTo>
                  <a:lnTo>
                    <a:pt x="1029" y="685"/>
                  </a:lnTo>
                  <a:lnTo>
                    <a:pt x="1030" y="686"/>
                  </a:lnTo>
                  <a:lnTo>
                    <a:pt x="1030" y="686"/>
                  </a:lnTo>
                  <a:lnTo>
                    <a:pt x="1032" y="689"/>
                  </a:lnTo>
                  <a:lnTo>
                    <a:pt x="1035" y="692"/>
                  </a:lnTo>
                  <a:lnTo>
                    <a:pt x="1036" y="695"/>
                  </a:lnTo>
                  <a:lnTo>
                    <a:pt x="1037" y="698"/>
                  </a:lnTo>
                  <a:lnTo>
                    <a:pt x="1037" y="699"/>
                  </a:lnTo>
                  <a:lnTo>
                    <a:pt x="1037" y="700"/>
                  </a:lnTo>
                  <a:lnTo>
                    <a:pt x="1037" y="700"/>
                  </a:lnTo>
                  <a:lnTo>
                    <a:pt x="1041" y="711"/>
                  </a:lnTo>
                  <a:lnTo>
                    <a:pt x="1045" y="723"/>
                  </a:lnTo>
                  <a:lnTo>
                    <a:pt x="1047" y="735"/>
                  </a:lnTo>
                  <a:lnTo>
                    <a:pt x="1049" y="748"/>
                  </a:lnTo>
                  <a:lnTo>
                    <a:pt x="1051" y="774"/>
                  </a:lnTo>
                  <a:lnTo>
                    <a:pt x="1051" y="800"/>
                  </a:lnTo>
                  <a:lnTo>
                    <a:pt x="1050" y="826"/>
                  </a:lnTo>
                  <a:lnTo>
                    <a:pt x="1047" y="851"/>
                  </a:lnTo>
                  <a:lnTo>
                    <a:pt x="1044" y="872"/>
                  </a:lnTo>
                  <a:lnTo>
                    <a:pt x="1040" y="892"/>
                  </a:lnTo>
                  <a:lnTo>
                    <a:pt x="1040" y="892"/>
                  </a:lnTo>
                  <a:lnTo>
                    <a:pt x="1037" y="911"/>
                  </a:lnTo>
                  <a:lnTo>
                    <a:pt x="1035" y="929"/>
                  </a:lnTo>
                  <a:lnTo>
                    <a:pt x="1030" y="967"/>
                  </a:lnTo>
                  <a:lnTo>
                    <a:pt x="1030" y="973"/>
                  </a:lnTo>
                  <a:lnTo>
                    <a:pt x="1030" y="973"/>
                  </a:lnTo>
                  <a:lnTo>
                    <a:pt x="1029" y="991"/>
                  </a:lnTo>
                  <a:lnTo>
                    <a:pt x="1029" y="991"/>
                  </a:lnTo>
                  <a:lnTo>
                    <a:pt x="1029" y="1009"/>
                  </a:lnTo>
                  <a:lnTo>
                    <a:pt x="1028" y="1017"/>
                  </a:lnTo>
                  <a:lnTo>
                    <a:pt x="1026" y="1024"/>
                  </a:lnTo>
                  <a:lnTo>
                    <a:pt x="1026" y="1024"/>
                  </a:lnTo>
                  <a:lnTo>
                    <a:pt x="1024" y="1031"/>
                  </a:lnTo>
                  <a:lnTo>
                    <a:pt x="1023" y="1039"/>
                  </a:lnTo>
                  <a:lnTo>
                    <a:pt x="1023" y="1051"/>
                  </a:lnTo>
                  <a:lnTo>
                    <a:pt x="1023" y="1051"/>
                  </a:lnTo>
                  <a:lnTo>
                    <a:pt x="1023" y="1059"/>
                  </a:lnTo>
                  <a:lnTo>
                    <a:pt x="1021" y="1068"/>
                  </a:lnTo>
                  <a:lnTo>
                    <a:pt x="1019" y="1075"/>
                  </a:lnTo>
                  <a:lnTo>
                    <a:pt x="1016" y="1079"/>
                  </a:lnTo>
                  <a:lnTo>
                    <a:pt x="1013" y="1083"/>
                  </a:lnTo>
                  <a:lnTo>
                    <a:pt x="1013" y="1083"/>
                  </a:lnTo>
                  <a:lnTo>
                    <a:pt x="1010" y="1085"/>
                  </a:lnTo>
                  <a:lnTo>
                    <a:pt x="1008" y="1086"/>
                  </a:lnTo>
                  <a:lnTo>
                    <a:pt x="1005" y="1087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998" y="1087"/>
                  </a:lnTo>
                  <a:lnTo>
                    <a:pt x="997" y="1087"/>
                  </a:lnTo>
                  <a:lnTo>
                    <a:pt x="996" y="1087"/>
                  </a:lnTo>
                  <a:lnTo>
                    <a:pt x="996" y="1087"/>
                  </a:lnTo>
                  <a:lnTo>
                    <a:pt x="992" y="1088"/>
                  </a:lnTo>
                  <a:lnTo>
                    <a:pt x="991" y="1088"/>
                  </a:lnTo>
                  <a:close/>
                  <a:moveTo>
                    <a:pt x="1002" y="731"/>
                  </a:moveTo>
                  <a:lnTo>
                    <a:pt x="1002" y="731"/>
                  </a:lnTo>
                  <a:lnTo>
                    <a:pt x="954" y="761"/>
                  </a:lnTo>
                  <a:lnTo>
                    <a:pt x="954" y="761"/>
                  </a:lnTo>
                  <a:lnTo>
                    <a:pt x="918" y="784"/>
                  </a:lnTo>
                  <a:lnTo>
                    <a:pt x="918" y="784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56" y="821"/>
                  </a:lnTo>
                  <a:lnTo>
                    <a:pt x="842" y="830"/>
                  </a:lnTo>
                  <a:lnTo>
                    <a:pt x="829" y="839"/>
                  </a:lnTo>
                  <a:lnTo>
                    <a:pt x="819" y="847"/>
                  </a:lnTo>
                  <a:lnTo>
                    <a:pt x="819" y="847"/>
                  </a:lnTo>
                  <a:lnTo>
                    <a:pt x="773" y="881"/>
                  </a:lnTo>
                  <a:lnTo>
                    <a:pt x="729" y="917"/>
                  </a:lnTo>
                  <a:lnTo>
                    <a:pt x="729" y="917"/>
                  </a:lnTo>
                  <a:lnTo>
                    <a:pt x="717" y="925"/>
                  </a:lnTo>
                  <a:lnTo>
                    <a:pt x="717" y="925"/>
                  </a:lnTo>
                  <a:lnTo>
                    <a:pt x="704" y="936"/>
                  </a:lnTo>
                  <a:lnTo>
                    <a:pt x="691" y="948"/>
                  </a:lnTo>
                  <a:lnTo>
                    <a:pt x="678" y="960"/>
                  </a:lnTo>
                  <a:lnTo>
                    <a:pt x="672" y="967"/>
                  </a:lnTo>
                  <a:lnTo>
                    <a:pt x="668" y="974"/>
                  </a:lnTo>
                  <a:lnTo>
                    <a:pt x="664" y="980"/>
                  </a:lnTo>
                  <a:lnTo>
                    <a:pt x="671" y="982"/>
                  </a:lnTo>
                  <a:lnTo>
                    <a:pt x="671" y="982"/>
                  </a:lnTo>
                  <a:lnTo>
                    <a:pt x="699" y="991"/>
                  </a:lnTo>
                  <a:lnTo>
                    <a:pt x="699" y="991"/>
                  </a:lnTo>
                  <a:lnTo>
                    <a:pt x="718" y="996"/>
                  </a:lnTo>
                  <a:lnTo>
                    <a:pt x="738" y="1003"/>
                  </a:lnTo>
                  <a:lnTo>
                    <a:pt x="738" y="1003"/>
                  </a:lnTo>
                  <a:lnTo>
                    <a:pt x="756" y="1007"/>
                  </a:lnTo>
                  <a:lnTo>
                    <a:pt x="772" y="1010"/>
                  </a:lnTo>
                  <a:lnTo>
                    <a:pt x="772" y="1010"/>
                  </a:lnTo>
                  <a:lnTo>
                    <a:pt x="792" y="1014"/>
                  </a:lnTo>
                  <a:lnTo>
                    <a:pt x="811" y="1018"/>
                  </a:lnTo>
                  <a:lnTo>
                    <a:pt x="811" y="1018"/>
                  </a:lnTo>
                  <a:lnTo>
                    <a:pt x="854" y="1028"/>
                  </a:lnTo>
                  <a:lnTo>
                    <a:pt x="897" y="1039"/>
                  </a:lnTo>
                  <a:lnTo>
                    <a:pt x="941" y="1046"/>
                  </a:lnTo>
                  <a:lnTo>
                    <a:pt x="962" y="1049"/>
                  </a:lnTo>
                  <a:lnTo>
                    <a:pt x="984" y="1051"/>
                  </a:lnTo>
                  <a:lnTo>
                    <a:pt x="991" y="1052"/>
                  </a:lnTo>
                  <a:lnTo>
                    <a:pt x="990" y="1045"/>
                  </a:lnTo>
                  <a:lnTo>
                    <a:pt x="990" y="1045"/>
                  </a:lnTo>
                  <a:lnTo>
                    <a:pt x="989" y="1039"/>
                  </a:lnTo>
                  <a:lnTo>
                    <a:pt x="989" y="1039"/>
                  </a:lnTo>
                  <a:lnTo>
                    <a:pt x="987" y="1032"/>
                  </a:lnTo>
                  <a:lnTo>
                    <a:pt x="987" y="1029"/>
                  </a:lnTo>
                  <a:lnTo>
                    <a:pt x="987" y="1027"/>
                  </a:lnTo>
                  <a:lnTo>
                    <a:pt x="987" y="1027"/>
                  </a:lnTo>
                  <a:lnTo>
                    <a:pt x="990" y="1018"/>
                  </a:lnTo>
                  <a:lnTo>
                    <a:pt x="992" y="1008"/>
                  </a:lnTo>
                  <a:lnTo>
                    <a:pt x="993" y="988"/>
                  </a:lnTo>
                  <a:lnTo>
                    <a:pt x="993" y="988"/>
                  </a:lnTo>
                  <a:lnTo>
                    <a:pt x="994" y="974"/>
                  </a:lnTo>
                  <a:lnTo>
                    <a:pt x="994" y="974"/>
                  </a:lnTo>
                  <a:lnTo>
                    <a:pt x="995" y="957"/>
                  </a:lnTo>
                  <a:lnTo>
                    <a:pt x="995" y="957"/>
                  </a:lnTo>
                  <a:lnTo>
                    <a:pt x="998" y="925"/>
                  </a:lnTo>
                  <a:lnTo>
                    <a:pt x="1000" y="910"/>
                  </a:lnTo>
                  <a:lnTo>
                    <a:pt x="1004" y="893"/>
                  </a:lnTo>
                  <a:lnTo>
                    <a:pt x="1004" y="893"/>
                  </a:lnTo>
                  <a:lnTo>
                    <a:pt x="1010" y="856"/>
                  </a:lnTo>
                  <a:lnTo>
                    <a:pt x="1013" y="835"/>
                  </a:lnTo>
                  <a:lnTo>
                    <a:pt x="1015" y="813"/>
                  </a:lnTo>
                  <a:lnTo>
                    <a:pt x="1016" y="793"/>
                  </a:lnTo>
                  <a:lnTo>
                    <a:pt x="1015" y="772"/>
                  </a:lnTo>
                  <a:lnTo>
                    <a:pt x="1014" y="753"/>
                  </a:lnTo>
                  <a:lnTo>
                    <a:pt x="1010" y="734"/>
                  </a:lnTo>
                  <a:lnTo>
                    <a:pt x="1008" y="726"/>
                  </a:lnTo>
                  <a:lnTo>
                    <a:pt x="1002" y="7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1" name="Freeform 207"/>
            <p:cNvSpPr/>
            <p:nvPr/>
          </p:nvSpPr>
          <p:spPr bwMode="auto">
            <a:xfrm>
              <a:off x="4251325" y="2251075"/>
              <a:ext cx="195263" cy="161925"/>
            </a:xfrm>
            <a:custGeom>
              <a:avLst/>
              <a:gdLst/>
              <a:ahLst/>
              <a:cxnLst>
                <a:cxn ang="0">
                  <a:pos x="15" y="307"/>
                </a:cxn>
                <a:cxn ang="0">
                  <a:pos x="9" y="306"/>
                </a:cxn>
                <a:cxn ang="0">
                  <a:pos x="2" y="298"/>
                </a:cxn>
                <a:cxn ang="0">
                  <a:pos x="0" y="293"/>
                </a:cxn>
                <a:cxn ang="0">
                  <a:pos x="2" y="281"/>
                </a:cxn>
                <a:cxn ang="0">
                  <a:pos x="6" y="275"/>
                </a:cxn>
                <a:cxn ang="0">
                  <a:pos x="12" y="272"/>
                </a:cxn>
                <a:cxn ang="0">
                  <a:pos x="18" y="269"/>
                </a:cxn>
                <a:cxn ang="0">
                  <a:pos x="30" y="259"/>
                </a:cxn>
                <a:cxn ang="0">
                  <a:pos x="48" y="238"/>
                </a:cxn>
                <a:cxn ang="0">
                  <a:pos x="59" y="222"/>
                </a:cxn>
                <a:cxn ang="0">
                  <a:pos x="75" y="201"/>
                </a:cxn>
                <a:cxn ang="0">
                  <a:pos x="94" y="180"/>
                </a:cxn>
                <a:cxn ang="0">
                  <a:pos x="136" y="143"/>
                </a:cxn>
                <a:cxn ang="0">
                  <a:pos x="160" y="124"/>
                </a:cxn>
                <a:cxn ang="0">
                  <a:pos x="174" y="112"/>
                </a:cxn>
                <a:cxn ang="0">
                  <a:pos x="224" y="83"/>
                </a:cxn>
                <a:cxn ang="0">
                  <a:pos x="241" y="73"/>
                </a:cxn>
                <a:cxn ang="0">
                  <a:pos x="259" y="63"/>
                </a:cxn>
                <a:cxn ang="0">
                  <a:pos x="305" y="32"/>
                </a:cxn>
                <a:cxn ang="0">
                  <a:pos x="345" y="3"/>
                </a:cxn>
                <a:cxn ang="0">
                  <a:pos x="354" y="0"/>
                </a:cxn>
                <a:cxn ang="0">
                  <a:pos x="359" y="1"/>
                </a:cxn>
                <a:cxn ang="0">
                  <a:pos x="366" y="8"/>
                </a:cxn>
                <a:cxn ang="0">
                  <a:pos x="368" y="12"/>
                </a:cxn>
                <a:cxn ang="0">
                  <a:pos x="369" y="22"/>
                </a:cxn>
                <a:cxn ang="0">
                  <a:pos x="367" y="29"/>
                </a:cxn>
                <a:cxn ang="0">
                  <a:pos x="362" y="35"/>
                </a:cxn>
                <a:cxn ang="0">
                  <a:pos x="339" y="51"/>
                </a:cxn>
                <a:cxn ang="0">
                  <a:pos x="270" y="96"/>
                </a:cxn>
                <a:cxn ang="0">
                  <a:pos x="240" y="115"/>
                </a:cxn>
                <a:cxn ang="0">
                  <a:pos x="180" y="157"/>
                </a:cxn>
                <a:cxn ang="0">
                  <a:pos x="151" y="179"/>
                </a:cxn>
                <a:cxn ang="0">
                  <a:pos x="109" y="218"/>
                </a:cxn>
                <a:cxn ang="0">
                  <a:pos x="78" y="252"/>
                </a:cxn>
                <a:cxn ang="0">
                  <a:pos x="69" y="264"/>
                </a:cxn>
                <a:cxn ang="0">
                  <a:pos x="47" y="290"/>
                </a:cxn>
                <a:cxn ang="0">
                  <a:pos x="35" y="300"/>
                </a:cxn>
                <a:cxn ang="0">
                  <a:pos x="21" y="306"/>
                </a:cxn>
                <a:cxn ang="0">
                  <a:pos x="15" y="307"/>
                </a:cxn>
              </a:cxnLst>
              <a:rect l="0" t="0" r="r" b="b"/>
              <a:pathLst>
                <a:path w="369" h="307">
                  <a:moveTo>
                    <a:pt x="15" y="307"/>
                  </a:moveTo>
                  <a:lnTo>
                    <a:pt x="15" y="307"/>
                  </a:lnTo>
                  <a:lnTo>
                    <a:pt x="12" y="307"/>
                  </a:lnTo>
                  <a:lnTo>
                    <a:pt x="9" y="306"/>
                  </a:lnTo>
                  <a:lnTo>
                    <a:pt x="5" y="303"/>
                  </a:lnTo>
                  <a:lnTo>
                    <a:pt x="2" y="29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2" y="281"/>
                  </a:lnTo>
                  <a:lnTo>
                    <a:pt x="4" y="277"/>
                  </a:lnTo>
                  <a:lnTo>
                    <a:pt x="6" y="275"/>
                  </a:lnTo>
                  <a:lnTo>
                    <a:pt x="9" y="273"/>
                  </a:lnTo>
                  <a:lnTo>
                    <a:pt x="12" y="272"/>
                  </a:lnTo>
                  <a:lnTo>
                    <a:pt x="12" y="272"/>
                  </a:lnTo>
                  <a:lnTo>
                    <a:pt x="18" y="269"/>
                  </a:lnTo>
                  <a:lnTo>
                    <a:pt x="24" y="265"/>
                  </a:lnTo>
                  <a:lnTo>
                    <a:pt x="30" y="259"/>
                  </a:lnTo>
                  <a:lnTo>
                    <a:pt x="36" y="253"/>
                  </a:lnTo>
                  <a:lnTo>
                    <a:pt x="48" y="238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8" y="210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94" y="180"/>
                  </a:lnTo>
                  <a:lnTo>
                    <a:pt x="114" y="162"/>
                  </a:lnTo>
                  <a:lnTo>
                    <a:pt x="136" y="143"/>
                  </a:lnTo>
                  <a:lnTo>
                    <a:pt x="157" y="126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74" y="112"/>
                  </a:lnTo>
                  <a:lnTo>
                    <a:pt x="190" y="102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41" y="73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83" y="47"/>
                  </a:lnTo>
                  <a:lnTo>
                    <a:pt x="305" y="32"/>
                  </a:lnTo>
                  <a:lnTo>
                    <a:pt x="345" y="3"/>
                  </a:lnTo>
                  <a:lnTo>
                    <a:pt x="345" y="3"/>
                  </a:lnTo>
                  <a:lnTo>
                    <a:pt x="350" y="1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59" y="1"/>
                  </a:lnTo>
                  <a:lnTo>
                    <a:pt x="363" y="4"/>
                  </a:lnTo>
                  <a:lnTo>
                    <a:pt x="366" y="8"/>
                  </a:lnTo>
                  <a:lnTo>
                    <a:pt x="368" y="12"/>
                  </a:lnTo>
                  <a:lnTo>
                    <a:pt x="368" y="12"/>
                  </a:lnTo>
                  <a:lnTo>
                    <a:pt x="369" y="16"/>
                  </a:lnTo>
                  <a:lnTo>
                    <a:pt x="369" y="22"/>
                  </a:lnTo>
                  <a:lnTo>
                    <a:pt x="369" y="25"/>
                  </a:lnTo>
                  <a:lnTo>
                    <a:pt x="367" y="29"/>
                  </a:lnTo>
                  <a:lnTo>
                    <a:pt x="365" y="32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39" y="51"/>
                  </a:lnTo>
                  <a:lnTo>
                    <a:pt x="317" y="67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0" y="115"/>
                  </a:lnTo>
                  <a:lnTo>
                    <a:pt x="210" y="135"/>
                  </a:lnTo>
                  <a:lnTo>
                    <a:pt x="180" y="157"/>
                  </a:lnTo>
                  <a:lnTo>
                    <a:pt x="151" y="179"/>
                  </a:lnTo>
                  <a:lnTo>
                    <a:pt x="151" y="179"/>
                  </a:lnTo>
                  <a:lnTo>
                    <a:pt x="131" y="198"/>
                  </a:lnTo>
                  <a:lnTo>
                    <a:pt x="109" y="218"/>
                  </a:lnTo>
                  <a:lnTo>
                    <a:pt x="88" y="239"/>
                  </a:lnTo>
                  <a:lnTo>
                    <a:pt x="78" y="252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59" y="277"/>
                  </a:lnTo>
                  <a:lnTo>
                    <a:pt x="47" y="290"/>
                  </a:lnTo>
                  <a:lnTo>
                    <a:pt x="42" y="295"/>
                  </a:lnTo>
                  <a:lnTo>
                    <a:pt x="35" y="300"/>
                  </a:lnTo>
                  <a:lnTo>
                    <a:pt x="29" y="304"/>
                  </a:lnTo>
                  <a:lnTo>
                    <a:pt x="21" y="306"/>
                  </a:lnTo>
                  <a:lnTo>
                    <a:pt x="21" y="306"/>
                  </a:lnTo>
                  <a:lnTo>
                    <a:pt x="15" y="307"/>
                  </a:lnTo>
                  <a:lnTo>
                    <a:pt x="15" y="30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2" name="Freeform 208"/>
            <p:cNvSpPr/>
            <p:nvPr/>
          </p:nvSpPr>
          <p:spPr bwMode="auto">
            <a:xfrm>
              <a:off x="4284663" y="2282825"/>
              <a:ext cx="195263" cy="171450"/>
            </a:xfrm>
            <a:custGeom>
              <a:avLst/>
              <a:gdLst/>
              <a:ahLst/>
              <a:cxnLst>
                <a:cxn ang="0">
                  <a:pos x="15" y="323"/>
                </a:cxn>
                <a:cxn ang="0">
                  <a:pos x="6" y="319"/>
                </a:cxn>
                <a:cxn ang="0">
                  <a:pos x="1" y="309"/>
                </a:cxn>
                <a:cxn ang="0">
                  <a:pos x="0" y="306"/>
                </a:cxn>
                <a:cxn ang="0">
                  <a:pos x="0" y="297"/>
                </a:cxn>
                <a:cxn ang="0">
                  <a:pos x="4" y="290"/>
                </a:cxn>
                <a:cxn ang="0">
                  <a:pos x="7" y="287"/>
                </a:cxn>
                <a:cxn ang="0">
                  <a:pos x="15" y="277"/>
                </a:cxn>
                <a:cxn ang="0">
                  <a:pos x="20" y="266"/>
                </a:cxn>
                <a:cxn ang="0">
                  <a:pos x="29" y="253"/>
                </a:cxn>
                <a:cxn ang="0">
                  <a:pos x="48" y="230"/>
                </a:cxn>
                <a:cxn ang="0">
                  <a:pos x="68" y="211"/>
                </a:cxn>
                <a:cxn ang="0">
                  <a:pos x="94" y="190"/>
                </a:cxn>
                <a:cxn ang="0">
                  <a:pos x="126" y="162"/>
                </a:cxn>
                <a:cxn ang="0">
                  <a:pos x="159" y="135"/>
                </a:cxn>
                <a:cxn ang="0">
                  <a:pos x="187" y="111"/>
                </a:cxn>
                <a:cxn ang="0">
                  <a:pos x="236" y="73"/>
                </a:cxn>
                <a:cxn ang="0">
                  <a:pos x="254" y="61"/>
                </a:cxn>
                <a:cxn ang="0">
                  <a:pos x="311" y="23"/>
                </a:cxn>
                <a:cxn ang="0">
                  <a:pos x="344" y="3"/>
                </a:cxn>
                <a:cxn ang="0">
                  <a:pos x="348" y="1"/>
                </a:cxn>
                <a:cxn ang="0">
                  <a:pos x="352" y="0"/>
                </a:cxn>
                <a:cxn ang="0">
                  <a:pos x="358" y="2"/>
                </a:cxn>
                <a:cxn ang="0">
                  <a:pos x="366" y="9"/>
                </a:cxn>
                <a:cxn ang="0">
                  <a:pos x="368" y="14"/>
                </a:cxn>
                <a:cxn ang="0">
                  <a:pos x="369" y="22"/>
                </a:cxn>
                <a:cxn ang="0">
                  <a:pos x="366" y="29"/>
                </a:cxn>
                <a:cxn ang="0">
                  <a:pos x="361" y="35"/>
                </a:cxn>
                <a:cxn ang="0">
                  <a:pos x="325" y="57"/>
                </a:cxn>
                <a:cxn ang="0">
                  <a:pos x="271" y="92"/>
                </a:cxn>
                <a:cxn ang="0">
                  <a:pos x="250" y="107"/>
                </a:cxn>
                <a:cxn ang="0">
                  <a:pos x="190" y="157"/>
                </a:cxn>
                <a:cxn ang="0">
                  <a:pos x="164" y="179"/>
                </a:cxn>
                <a:cxn ang="0">
                  <a:pos x="134" y="203"/>
                </a:cxn>
                <a:cxn ang="0">
                  <a:pos x="102" y="229"/>
                </a:cxn>
                <a:cxn ang="0">
                  <a:pos x="72" y="258"/>
                </a:cxn>
                <a:cxn ang="0">
                  <a:pos x="66" y="264"/>
                </a:cxn>
                <a:cxn ang="0">
                  <a:pos x="51" y="286"/>
                </a:cxn>
                <a:cxn ang="0">
                  <a:pos x="46" y="295"/>
                </a:cxn>
                <a:cxn ang="0">
                  <a:pos x="33" y="312"/>
                </a:cxn>
                <a:cxn ang="0">
                  <a:pos x="24" y="319"/>
                </a:cxn>
                <a:cxn ang="0">
                  <a:pos x="15" y="323"/>
                </a:cxn>
              </a:cxnLst>
              <a:rect l="0" t="0" r="r" b="b"/>
              <a:pathLst>
                <a:path w="369" h="323">
                  <a:moveTo>
                    <a:pt x="15" y="323"/>
                  </a:moveTo>
                  <a:lnTo>
                    <a:pt x="15" y="323"/>
                  </a:lnTo>
                  <a:lnTo>
                    <a:pt x="10" y="322"/>
                  </a:lnTo>
                  <a:lnTo>
                    <a:pt x="6" y="319"/>
                  </a:lnTo>
                  <a:lnTo>
                    <a:pt x="3" y="315"/>
                  </a:lnTo>
                  <a:lnTo>
                    <a:pt x="1" y="309"/>
                  </a:lnTo>
                  <a:lnTo>
                    <a:pt x="1" y="309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7"/>
                  </a:lnTo>
                  <a:lnTo>
                    <a:pt x="2" y="294"/>
                  </a:lnTo>
                  <a:lnTo>
                    <a:pt x="4" y="290"/>
                  </a:lnTo>
                  <a:lnTo>
                    <a:pt x="7" y="287"/>
                  </a:lnTo>
                  <a:lnTo>
                    <a:pt x="7" y="287"/>
                  </a:lnTo>
                  <a:lnTo>
                    <a:pt x="11" y="283"/>
                  </a:lnTo>
                  <a:lnTo>
                    <a:pt x="15" y="277"/>
                  </a:lnTo>
                  <a:lnTo>
                    <a:pt x="20" y="266"/>
                  </a:lnTo>
                  <a:lnTo>
                    <a:pt x="20" y="266"/>
                  </a:lnTo>
                  <a:lnTo>
                    <a:pt x="24" y="259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48" y="230"/>
                  </a:lnTo>
                  <a:lnTo>
                    <a:pt x="59" y="221"/>
                  </a:lnTo>
                  <a:lnTo>
                    <a:pt x="68" y="211"/>
                  </a:lnTo>
                  <a:lnTo>
                    <a:pt x="68" y="211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126" y="162"/>
                  </a:lnTo>
                  <a:lnTo>
                    <a:pt x="159" y="135"/>
                  </a:lnTo>
                  <a:lnTo>
                    <a:pt x="159" y="135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220" y="85"/>
                  </a:lnTo>
                  <a:lnTo>
                    <a:pt x="236" y="73"/>
                  </a:lnTo>
                  <a:lnTo>
                    <a:pt x="254" y="61"/>
                  </a:lnTo>
                  <a:lnTo>
                    <a:pt x="254" y="61"/>
                  </a:lnTo>
                  <a:lnTo>
                    <a:pt x="282" y="41"/>
                  </a:lnTo>
                  <a:lnTo>
                    <a:pt x="311" y="23"/>
                  </a:lnTo>
                  <a:lnTo>
                    <a:pt x="311" y="23"/>
                  </a:lnTo>
                  <a:lnTo>
                    <a:pt x="344" y="3"/>
                  </a:lnTo>
                  <a:lnTo>
                    <a:pt x="344" y="3"/>
                  </a:lnTo>
                  <a:lnTo>
                    <a:pt x="348" y="1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55" y="1"/>
                  </a:lnTo>
                  <a:lnTo>
                    <a:pt x="358" y="2"/>
                  </a:lnTo>
                  <a:lnTo>
                    <a:pt x="363" y="5"/>
                  </a:lnTo>
                  <a:lnTo>
                    <a:pt x="366" y="9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69" y="17"/>
                  </a:lnTo>
                  <a:lnTo>
                    <a:pt x="369" y="22"/>
                  </a:lnTo>
                  <a:lnTo>
                    <a:pt x="368" y="25"/>
                  </a:lnTo>
                  <a:lnTo>
                    <a:pt x="366" y="29"/>
                  </a:lnTo>
                  <a:lnTo>
                    <a:pt x="364" y="32"/>
                  </a:lnTo>
                  <a:lnTo>
                    <a:pt x="361" y="35"/>
                  </a:lnTo>
                  <a:lnTo>
                    <a:pt x="361" y="35"/>
                  </a:lnTo>
                  <a:lnTo>
                    <a:pt x="325" y="57"/>
                  </a:lnTo>
                  <a:lnTo>
                    <a:pt x="325" y="57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50" y="107"/>
                  </a:lnTo>
                  <a:lnTo>
                    <a:pt x="229" y="123"/>
                  </a:lnTo>
                  <a:lnTo>
                    <a:pt x="190" y="157"/>
                  </a:lnTo>
                  <a:lnTo>
                    <a:pt x="190" y="157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02" y="229"/>
                  </a:lnTo>
                  <a:lnTo>
                    <a:pt x="86" y="242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66" y="264"/>
                  </a:lnTo>
                  <a:lnTo>
                    <a:pt x="61" y="271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46" y="295"/>
                  </a:lnTo>
                  <a:lnTo>
                    <a:pt x="40" y="303"/>
                  </a:lnTo>
                  <a:lnTo>
                    <a:pt x="33" y="312"/>
                  </a:lnTo>
                  <a:lnTo>
                    <a:pt x="24" y="319"/>
                  </a:lnTo>
                  <a:lnTo>
                    <a:pt x="24" y="319"/>
                  </a:lnTo>
                  <a:lnTo>
                    <a:pt x="19" y="322"/>
                  </a:lnTo>
                  <a:lnTo>
                    <a:pt x="15" y="323"/>
                  </a:lnTo>
                  <a:lnTo>
                    <a:pt x="15" y="32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3" name="Freeform 209"/>
            <p:cNvSpPr/>
            <p:nvPr/>
          </p:nvSpPr>
          <p:spPr bwMode="auto">
            <a:xfrm>
              <a:off x="4446588" y="2346325"/>
              <a:ext cx="285750" cy="307975"/>
            </a:xfrm>
            <a:custGeom>
              <a:avLst/>
              <a:gdLst/>
              <a:ahLst/>
              <a:cxnLst>
                <a:cxn ang="0">
                  <a:pos x="524" y="583"/>
                </a:cxn>
                <a:cxn ang="0">
                  <a:pos x="515" y="580"/>
                </a:cxn>
                <a:cxn ang="0">
                  <a:pos x="501" y="571"/>
                </a:cxn>
                <a:cxn ang="0">
                  <a:pos x="476" y="549"/>
                </a:cxn>
                <a:cxn ang="0">
                  <a:pos x="437" y="513"/>
                </a:cxn>
                <a:cxn ang="0">
                  <a:pos x="414" y="488"/>
                </a:cxn>
                <a:cxn ang="0">
                  <a:pos x="388" y="460"/>
                </a:cxn>
                <a:cxn ang="0">
                  <a:pos x="339" y="409"/>
                </a:cxn>
                <a:cxn ang="0">
                  <a:pos x="300" y="361"/>
                </a:cxn>
                <a:cxn ang="0">
                  <a:pos x="288" y="344"/>
                </a:cxn>
                <a:cxn ang="0">
                  <a:pos x="246" y="293"/>
                </a:cxn>
                <a:cxn ang="0">
                  <a:pos x="202" y="245"/>
                </a:cxn>
                <a:cxn ang="0">
                  <a:pos x="167" y="208"/>
                </a:cxn>
                <a:cxn ang="0">
                  <a:pos x="134" y="170"/>
                </a:cxn>
                <a:cxn ang="0">
                  <a:pos x="121" y="153"/>
                </a:cxn>
                <a:cxn ang="0">
                  <a:pos x="95" y="121"/>
                </a:cxn>
                <a:cxn ang="0">
                  <a:pos x="54" y="76"/>
                </a:cxn>
                <a:cxn ang="0">
                  <a:pos x="24" y="48"/>
                </a:cxn>
                <a:cxn ang="0">
                  <a:pos x="8" y="36"/>
                </a:cxn>
                <a:cxn ang="0">
                  <a:pos x="3" y="29"/>
                </a:cxn>
                <a:cxn ang="0">
                  <a:pos x="0" y="22"/>
                </a:cxn>
                <a:cxn ang="0">
                  <a:pos x="1" y="13"/>
                </a:cxn>
                <a:cxn ang="0">
                  <a:pos x="4" y="8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5" y="3"/>
                </a:cxn>
                <a:cxn ang="0">
                  <a:pos x="41" y="15"/>
                </a:cxn>
                <a:cxn ang="0">
                  <a:pos x="70" y="41"/>
                </a:cxn>
                <a:cxn ang="0">
                  <a:pos x="110" y="84"/>
                </a:cxn>
                <a:cxn ang="0">
                  <a:pos x="136" y="115"/>
                </a:cxn>
                <a:cxn ang="0">
                  <a:pos x="206" y="198"/>
                </a:cxn>
                <a:cxn ang="0">
                  <a:pos x="290" y="291"/>
                </a:cxn>
                <a:cxn ang="0">
                  <a:pos x="303" y="306"/>
                </a:cxn>
                <a:cxn ang="0">
                  <a:pos x="341" y="353"/>
                </a:cxn>
                <a:cxn ang="0">
                  <a:pos x="371" y="390"/>
                </a:cxn>
                <a:cxn ang="0">
                  <a:pos x="403" y="425"/>
                </a:cxn>
                <a:cxn ang="0">
                  <a:pos x="433" y="457"/>
                </a:cxn>
                <a:cxn ang="0">
                  <a:pos x="457" y="482"/>
                </a:cxn>
                <a:cxn ang="0">
                  <a:pos x="493" y="518"/>
                </a:cxn>
                <a:cxn ang="0">
                  <a:pos x="519" y="540"/>
                </a:cxn>
                <a:cxn ang="0">
                  <a:pos x="532" y="549"/>
                </a:cxn>
                <a:cxn ang="0">
                  <a:pos x="539" y="554"/>
                </a:cxn>
                <a:cxn ang="0">
                  <a:pos x="541" y="560"/>
                </a:cxn>
                <a:cxn ang="0">
                  <a:pos x="541" y="570"/>
                </a:cxn>
                <a:cxn ang="0">
                  <a:pos x="539" y="575"/>
                </a:cxn>
                <a:cxn ang="0">
                  <a:pos x="530" y="582"/>
                </a:cxn>
                <a:cxn ang="0">
                  <a:pos x="524" y="583"/>
                </a:cxn>
              </a:cxnLst>
              <a:rect l="0" t="0" r="r" b="b"/>
              <a:pathLst>
                <a:path w="541" h="583">
                  <a:moveTo>
                    <a:pt x="524" y="583"/>
                  </a:moveTo>
                  <a:lnTo>
                    <a:pt x="524" y="583"/>
                  </a:lnTo>
                  <a:lnTo>
                    <a:pt x="520" y="582"/>
                  </a:lnTo>
                  <a:lnTo>
                    <a:pt x="515" y="580"/>
                  </a:lnTo>
                  <a:lnTo>
                    <a:pt x="515" y="580"/>
                  </a:lnTo>
                  <a:lnTo>
                    <a:pt x="501" y="571"/>
                  </a:lnTo>
                  <a:lnTo>
                    <a:pt x="488" y="560"/>
                  </a:lnTo>
                  <a:lnTo>
                    <a:pt x="476" y="549"/>
                  </a:lnTo>
                  <a:lnTo>
                    <a:pt x="462" y="538"/>
                  </a:lnTo>
                  <a:lnTo>
                    <a:pt x="437" y="513"/>
                  </a:lnTo>
                  <a:lnTo>
                    <a:pt x="414" y="488"/>
                  </a:lnTo>
                  <a:lnTo>
                    <a:pt x="414" y="488"/>
                  </a:lnTo>
                  <a:lnTo>
                    <a:pt x="388" y="460"/>
                  </a:lnTo>
                  <a:lnTo>
                    <a:pt x="388" y="460"/>
                  </a:lnTo>
                  <a:lnTo>
                    <a:pt x="365" y="437"/>
                  </a:lnTo>
                  <a:lnTo>
                    <a:pt x="339" y="409"/>
                  </a:lnTo>
                  <a:lnTo>
                    <a:pt x="313" y="377"/>
                  </a:lnTo>
                  <a:lnTo>
                    <a:pt x="300" y="361"/>
                  </a:lnTo>
                  <a:lnTo>
                    <a:pt x="288" y="344"/>
                  </a:lnTo>
                  <a:lnTo>
                    <a:pt x="288" y="344"/>
                  </a:lnTo>
                  <a:lnTo>
                    <a:pt x="268" y="319"/>
                  </a:lnTo>
                  <a:lnTo>
                    <a:pt x="246" y="293"/>
                  </a:lnTo>
                  <a:lnTo>
                    <a:pt x="224" y="269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167" y="208"/>
                  </a:lnTo>
                  <a:lnTo>
                    <a:pt x="150" y="189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21" y="153"/>
                  </a:lnTo>
                  <a:lnTo>
                    <a:pt x="121" y="153"/>
                  </a:lnTo>
                  <a:lnTo>
                    <a:pt x="95" y="121"/>
                  </a:lnTo>
                  <a:lnTo>
                    <a:pt x="69" y="90"/>
                  </a:lnTo>
                  <a:lnTo>
                    <a:pt x="54" y="76"/>
                  </a:lnTo>
                  <a:lnTo>
                    <a:pt x="40" y="61"/>
                  </a:lnTo>
                  <a:lnTo>
                    <a:pt x="24" y="4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4" y="8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41" y="15"/>
                  </a:lnTo>
                  <a:lnTo>
                    <a:pt x="55" y="28"/>
                  </a:lnTo>
                  <a:lnTo>
                    <a:pt x="70" y="41"/>
                  </a:lnTo>
                  <a:lnTo>
                    <a:pt x="83" y="55"/>
                  </a:lnTo>
                  <a:lnTo>
                    <a:pt x="110" y="84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70" y="156"/>
                  </a:lnTo>
                  <a:lnTo>
                    <a:pt x="206" y="198"/>
                  </a:lnTo>
                  <a:lnTo>
                    <a:pt x="246" y="242"/>
                  </a:lnTo>
                  <a:lnTo>
                    <a:pt x="290" y="291"/>
                  </a:lnTo>
                  <a:lnTo>
                    <a:pt x="290" y="291"/>
                  </a:lnTo>
                  <a:lnTo>
                    <a:pt x="303" y="306"/>
                  </a:lnTo>
                  <a:lnTo>
                    <a:pt x="317" y="322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71" y="390"/>
                  </a:lnTo>
                  <a:lnTo>
                    <a:pt x="387" y="407"/>
                  </a:lnTo>
                  <a:lnTo>
                    <a:pt x="403" y="425"/>
                  </a:lnTo>
                  <a:lnTo>
                    <a:pt x="403" y="425"/>
                  </a:lnTo>
                  <a:lnTo>
                    <a:pt x="433" y="457"/>
                  </a:lnTo>
                  <a:lnTo>
                    <a:pt x="433" y="457"/>
                  </a:lnTo>
                  <a:lnTo>
                    <a:pt x="457" y="482"/>
                  </a:lnTo>
                  <a:lnTo>
                    <a:pt x="481" y="507"/>
                  </a:lnTo>
                  <a:lnTo>
                    <a:pt x="493" y="518"/>
                  </a:lnTo>
                  <a:lnTo>
                    <a:pt x="507" y="529"/>
                  </a:lnTo>
                  <a:lnTo>
                    <a:pt x="519" y="540"/>
                  </a:lnTo>
                  <a:lnTo>
                    <a:pt x="532" y="549"/>
                  </a:lnTo>
                  <a:lnTo>
                    <a:pt x="532" y="549"/>
                  </a:lnTo>
                  <a:lnTo>
                    <a:pt x="537" y="552"/>
                  </a:lnTo>
                  <a:lnTo>
                    <a:pt x="539" y="554"/>
                  </a:lnTo>
                  <a:lnTo>
                    <a:pt x="540" y="557"/>
                  </a:lnTo>
                  <a:lnTo>
                    <a:pt x="541" y="560"/>
                  </a:lnTo>
                  <a:lnTo>
                    <a:pt x="541" y="565"/>
                  </a:lnTo>
                  <a:lnTo>
                    <a:pt x="541" y="570"/>
                  </a:lnTo>
                  <a:lnTo>
                    <a:pt x="541" y="570"/>
                  </a:lnTo>
                  <a:lnTo>
                    <a:pt x="539" y="575"/>
                  </a:lnTo>
                  <a:lnTo>
                    <a:pt x="534" y="579"/>
                  </a:lnTo>
                  <a:lnTo>
                    <a:pt x="530" y="582"/>
                  </a:lnTo>
                  <a:lnTo>
                    <a:pt x="527" y="583"/>
                  </a:lnTo>
                  <a:lnTo>
                    <a:pt x="524" y="583"/>
                  </a:lnTo>
                  <a:lnTo>
                    <a:pt x="524" y="58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4" name="Freeform 210"/>
            <p:cNvSpPr/>
            <p:nvPr/>
          </p:nvSpPr>
          <p:spPr bwMode="auto">
            <a:xfrm>
              <a:off x="4349750" y="2435225"/>
              <a:ext cx="273050" cy="288925"/>
            </a:xfrm>
            <a:custGeom>
              <a:avLst/>
              <a:gdLst/>
              <a:ahLst/>
              <a:cxnLst>
                <a:cxn ang="0">
                  <a:pos x="493" y="546"/>
                </a:cxn>
                <a:cxn ang="0">
                  <a:pos x="481" y="537"/>
                </a:cxn>
                <a:cxn ang="0">
                  <a:pos x="475" y="524"/>
                </a:cxn>
                <a:cxn ang="0">
                  <a:pos x="457" y="505"/>
                </a:cxn>
                <a:cxn ang="0">
                  <a:pos x="444" y="490"/>
                </a:cxn>
                <a:cxn ang="0">
                  <a:pos x="436" y="479"/>
                </a:cxn>
                <a:cxn ang="0">
                  <a:pos x="411" y="452"/>
                </a:cxn>
                <a:cxn ang="0">
                  <a:pos x="402" y="443"/>
                </a:cxn>
                <a:cxn ang="0">
                  <a:pos x="387" y="420"/>
                </a:cxn>
                <a:cxn ang="0">
                  <a:pos x="376" y="410"/>
                </a:cxn>
                <a:cxn ang="0">
                  <a:pos x="345" y="378"/>
                </a:cxn>
                <a:cxn ang="0">
                  <a:pos x="321" y="352"/>
                </a:cxn>
                <a:cxn ang="0">
                  <a:pos x="280" y="313"/>
                </a:cxn>
                <a:cxn ang="0">
                  <a:pos x="252" y="285"/>
                </a:cxn>
                <a:cxn ang="0">
                  <a:pos x="151" y="183"/>
                </a:cxn>
                <a:cxn ang="0">
                  <a:pos x="106" y="136"/>
                </a:cxn>
                <a:cxn ang="0">
                  <a:pos x="64" y="92"/>
                </a:cxn>
                <a:cxn ang="0">
                  <a:pos x="33" y="58"/>
                </a:cxn>
                <a:cxn ang="0">
                  <a:pos x="13" y="39"/>
                </a:cxn>
                <a:cxn ang="0">
                  <a:pos x="3" y="26"/>
                </a:cxn>
                <a:cxn ang="0">
                  <a:pos x="0" y="14"/>
                </a:cxn>
                <a:cxn ang="0">
                  <a:pos x="5" y="6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4" y="8"/>
                </a:cxn>
                <a:cxn ang="0">
                  <a:pos x="72" y="47"/>
                </a:cxn>
                <a:cxn ang="0">
                  <a:pos x="94" y="67"/>
                </a:cxn>
                <a:cxn ang="0">
                  <a:pos x="151" y="133"/>
                </a:cxn>
                <a:cxn ang="0">
                  <a:pos x="191" y="176"/>
                </a:cxn>
                <a:cxn ang="0">
                  <a:pos x="275" y="260"/>
                </a:cxn>
                <a:cxn ang="0">
                  <a:pos x="311" y="293"/>
                </a:cxn>
                <a:cxn ang="0">
                  <a:pos x="364" y="343"/>
                </a:cxn>
                <a:cxn ang="0">
                  <a:pos x="407" y="387"/>
                </a:cxn>
                <a:cxn ang="0">
                  <a:pos x="423" y="411"/>
                </a:cxn>
                <a:cxn ang="0">
                  <a:pos x="440" y="429"/>
                </a:cxn>
                <a:cxn ang="0">
                  <a:pos x="452" y="440"/>
                </a:cxn>
                <a:cxn ang="0">
                  <a:pos x="460" y="452"/>
                </a:cxn>
                <a:cxn ang="0">
                  <a:pos x="481" y="478"/>
                </a:cxn>
                <a:cxn ang="0">
                  <a:pos x="496" y="493"/>
                </a:cxn>
                <a:cxn ang="0">
                  <a:pos x="508" y="510"/>
                </a:cxn>
                <a:cxn ang="0">
                  <a:pos x="512" y="513"/>
                </a:cxn>
                <a:cxn ang="0">
                  <a:pos x="515" y="524"/>
                </a:cxn>
                <a:cxn ang="0">
                  <a:pos x="515" y="533"/>
                </a:cxn>
                <a:cxn ang="0">
                  <a:pos x="510" y="542"/>
                </a:cxn>
                <a:cxn ang="0">
                  <a:pos x="499" y="546"/>
                </a:cxn>
              </a:cxnLst>
              <a:rect l="0" t="0" r="r" b="b"/>
              <a:pathLst>
                <a:path w="515" h="546">
                  <a:moveTo>
                    <a:pt x="499" y="546"/>
                  </a:moveTo>
                  <a:lnTo>
                    <a:pt x="499" y="546"/>
                  </a:lnTo>
                  <a:lnTo>
                    <a:pt x="493" y="546"/>
                  </a:lnTo>
                  <a:lnTo>
                    <a:pt x="488" y="543"/>
                  </a:lnTo>
                  <a:lnTo>
                    <a:pt x="483" y="540"/>
                  </a:lnTo>
                  <a:lnTo>
                    <a:pt x="481" y="537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75" y="524"/>
                  </a:lnTo>
                  <a:lnTo>
                    <a:pt x="470" y="517"/>
                  </a:lnTo>
                  <a:lnTo>
                    <a:pt x="463" y="511"/>
                  </a:lnTo>
                  <a:lnTo>
                    <a:pt x="457" y="505"/>
                  </a:lnTo>
                  <a:lnTo>
                    <a:pt x="457" y="505"/>
                  </a:lnTo>
                  <a:lnTo>
                    <a:pt x="450" y="498"/>
                  </a:lnTo>
                  <a:lnTo>
                    <a:pt x="444" y="490"/>
                  </a:lnTo>
                  <a:lnTo>
                    <a:pt x="444" y="490"/>
                  </a:lnTo>
                  <a:lnTo>
                    <a:pt x="436" y="479"/>
                  </a:lnTo>
                  <a:lnTo>
                    <a:pt x="436" y="479"/>
                  </a:lnTo>
                  <a:lnTo>
                    <a:pt x="425" y="466"/>
                  </a:lnTo>
                  <a:lnTo>
                    <a:pt x="419" y="458"/>
                  </a:lnTo>
                  <a:lnTo>
                    <a:pt x="411" y="452"/>
                  </a:lnTo>
                  <a:lnTo>
                    <a:pt x="411" y="452"/>
                  </a:lnTo>
                  <a:lnTo>
                    <a:pt x="407" y="448"/>
                  </a:lnTo>
                  <a:lnTo>
                    <a:pt x="402" y="443"/>
                  </a:lnTo>
                  <a:lnTo>
                    <a:pt x="395" y="433"/>
                  </a:lnTo>
                  <a:lnTo>
                    <a:pt x="395" y="433"/>
                  </a:lnTo>
                  <a:lnTo>
                    <a:pt x="387" y="420"/>
                  </a:lnTo>
                  <a:lnTo>
                    <a:pt x="382" y="415"/>
                  </a:lnTo>
                  <a:lnTo>
                    <a:pt x="376" y="410"/>
                  </a:lnTo>
                  <a:lnTo>
                    <a:pt x="376" y="410"/>
                  </a:lnTo>
                  <a:lnTo>
                    <a:pt x="367" y="404"/>
                  </a:lnTo>
                  <a:lnTo>
                    <a:pt x="360" y="395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3" y="364"/>
                  </a:lnTo>
                  <a:lnTo>
                    <a:pt x="321" y="352"/>
                  </a:lnTo>
                  <a:lnTo>
                    <a:pt x="321" y="352"/>
                  </a:lnTo>
                  <a:lnTo>
                    <a:pt x="299" y="332"/>
                  </a:lnTo>
                  <a:lnTo>
                    <a:pt x="280" y="313"/>
                  </a:lnTo>
                  <a:lnTo>
                    <a:pt x="280" y="313"/>
                  </a:lnTo>
                  <a:lnTo>
                    <a:pt x="252" y="285"/>
                  </a:lnTo>
                  <a:lnTo>
                    <a:pt x="252" y="285"/>
                  </a:lnTo>
                  <a:lnTo>
                    <a:pt x="225" y="260"/>
                  </a:lnTo>
                  <a:lnTo>
                    <a:pt x="200" y="234"/>
                  </a:lnTo>
                  <a:lnTo>
                    <a:pt x="151" y="183"/>
                  </a:lnTo>
                  <a:lnTo>
                    <a:pt x="151" y="183"/>
                  </a:lnTo>
                  <a:lnTo>
                    <a:pt x="106" y="136"/>
                  </a:lnTo>
                  <a:lnTo>
                    <a:pt x="106" y="13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64" y="92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3" y="58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3" y="39"/>
                  </a:lnTo>
                  <a:lnTo>
                    <a:pt x="8" y="3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5" y="6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1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18"/>
                  </a:lnTo>
                  <a:lnTo>
                    <a:pt x="51" y="2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83" y="57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124" y="100"/>
                  </a:lnTo>
                  <a:lnTo>
                    <a:pt x="151" y="133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91" y="176"/>
                  </a:lnTo>
                  <a:lnTo>
                    <a:pt x="219" y="205"/>
                  </a:lnTo>
                  <a:lnTo>
                    <a:pt x="247" y="232"/>
                  </a:lnTo>
                  <a:lnTo>
                    <a:pt x="275" y="260"/>
                  </a:lnTo>
                  <a:lnTo>
                    <a:pt x="275" y="260"/>
                  </a:lnTo>
                  <a:lnTo>
                    <a:pt x="311" y="293"/>
                  </a:lnTo>
                  <a:lnTo>
                    <a:pt x="311" y="293"/>
                  </a:lnTo>
                  <a:lnTo>
                    <a:pt x="342" y="321"/>
                  </a:lnTo>
                  <a:lnTo>
                    <a:pt x="342" y="321"/>
                  </a:lnTo>
                  <a:lnTo>
                    <a:pt x="364" y="343"/>
                  </a:lnTo>
                  <a:lnTo>
                    <a:pt x="386" y="363"/>
                  </a:lnTo>
                  <a:lnTo>
                    <a:pt x="396" y="375"/>
                  </a:lnTo>
                  <a:lnTo>
                    <a:pt x="407" y="387"/>
                  </a:lnTo>
                  <a:lnTo>
                    <a:pt x="415" y="398"/>
                  </a:lnTo>
                  <a:lnTo>
                    <a:pt x="423" y="411"/>
                  </a:lnTo>
                  <a:lnTo>
                    <a:pt x="423" y="411"/>
                  </a:lnTo>
                  <a:lnTo>
                    <a:pt x="426" y="416"/>
                  </a:lnTo>
                  <a:lnTo>
                    <a:pt x="430" y="421"/>
                  </a:lnTo>
                  <a:lnTo>
                    <a:pt x="440" y="429"/>
                  </a:lnTo>
                  <a:lnTo>
                    <a:pt x="440" y="429"/>
                  </a:lnTo>
                  <a:lnTo>
                    <a:pt x="446" y="435"/>
                  </a:lnTo>
                  <a:lnTo>
                    <a:pt x="452" y="440"/>
                  </a:lnTo>
                  <a:lnTo>
                    <a:pt x="452" y="440"/>
                  </a:lnTo>
                  <a:lnTo>
                    <a:pt x="460" y="452"/>
                  </a:lnTo>
                  <a:lnTo>
                    <a:pt x="460" y="452"/>
                  </a:lnTo>
                  <a:lnTo>
                    <a:pt x="470" y="466"/>
                  </a:lnTo>
                  <a:lnTo>
                    <a:pt x="475" y="472"/>
                  </a:lnTo>
                  <a:lnTo>
                    <a:pt x="481" y="478"/>
                  </a:lnTo>
                  <a:lnTo>
                    <a:pt x="481" y="478"/>
                  </a:lnTo>
                  <a:lnTo>
                    <a:pt x="489" y="486"/>
                  </a:lnTo>
                  <a:lnTo>
                    <a:pt x="496" y="493"/>
                  </a:lnTo>
                  <a:lnTo>
                    <a:pt x="502" y="501"/>
                  </a:lnTo>
                  <a:lnTo>
                    <a:pt x="507" y="509"/>
                  </a:lnTo>
                  <a:lnTo>
                    <a:pt x="508" y="510"/>
                  </a:lnTo>
                  <a:lnTo>
                    <a:pt x="509" y="511"/>
                  </a:lnTo>
                  <a:lnTo>
                    <a:pt x="509" y="511"/>
                  </a:lnTo>
                  <a:lnTo>
                    <a:pt x="512" y="513"/>
                  </a:lnTo>
                  <a:lnTo>
                    <a:pt x="514" y="516"/>
                  </a:lnTo>
                  <a:lnTo>
                    <a:pt x="515" y="520"/>
                  </a:lnTo>
                  <a:lnTo>
                    <a:pt x="515" y="524"/>
                  </a:lnTo>
                  <a:lnTo>
                    <a:pt x="515" y="530"/>
                  </a:lnTo>
                  <a:lnTo>
                    <a:pt x="515" y="530"/>
                  </a:lnTo>
                  <a:lnTo>
                    <a:pt x="515" y="533"/>
                  </a:lnTo>
                  <a:lnTo>
                    <a:pt x="514" y="537"/>
                  </a:lnTo>
                  <a:lnTo>
                    <a:pt x="513" y="540"/>
                  </a:lnTo>
                  <a:lnTo>
                    <a:pt x="510" y="542"/>
                  </a:lnTo>
                  <a:lnTo>
                    <a:pt x="510" y="542"/>
                  </a:lnTo>
                  <a:lnTo>
                    <a:pt x="506" y="545"/>
                  </a:lnTo>
                  <a:lnTo>
                    <a:pt x="499" y="546"/>
                  </a:lnTo>
                  <a:lnTo>
                    <a:pt x="499" y="5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5" name="Freeform 211"/>
            <p:cNvSpPr/>
            <p:nvPr/>
          </p:nvSpPr>
          <p:spPr bwMode="auto">
            <a:xfrm>
              <a:off x="4708525" y="2740025"/>
              <a:ext cx="77788" cy="74613"/>
            </a:xfrm>
            <a:custGeom>
              <a:avLst/>
              <a:gdLst/>
              <a:ahLst/>
              <a:cxnLst>
                <a:cxn ang="0">
                  <a:pos x="116" y="142"/>
                </a:cxn>
                <a:cxn ang="0">
                  <a:pos x="111" y="142"/>
                </a:cxn>
                <a:cxn ang="0">
                  <a:pos x="101" y="140"/>
                </a:cxn>
                <a:cxn ang="0">
                  <a:pos x="90" y="136"/>
                </a:cxn>
                <a:cxn ang="0">
                  <a:pos x="88" y="139"/>
                </a:cxn>
                <a:cxn ang="0">
                  <a:pos x="79" y="141"/>
                </a:cxn>
                <a:cxn ang="0">
                  <a:pos x="77" y="141"/>
                </a:cxn>
                <a:cxn ang="0">
                  <a:pos x="63" y="139"/>
                </a:cxn>
                <a:cxn ang="0">
                  <a:pos x="49" y="136"/>
                </a:cxn>
                <a:cxn ang="0">
                  <a:pos x="42" y="134"/>
                </a:cxn>
                <a:cxn ang="0">
                  <a:pos x="33" y="127"/>
                </a:cxn>
                <a:cxn ang="0">
                  <a:pos x="30" y="129"/>
                </a:cxn>
                <a:cxn ang="0">
                  <a:pos x="21" y="131"/>
                </a:cxn>
                <a:cxn ang="0">
                  <a:pos x="18" y="130"/>
                </a:cxn>
                <a:cxn ang="0">
                  <a:pos x="12" y="127"/>
                </a:cxn>
                <a:cxn ang="0">
                  <a:pos x="7" y="122"/>
                </a:cxn>
                <a:cxn ang="0">
                  <a:pos x="6" y="117"/>
                </a:cxn>
                <a:cxn ang="0">
                  <a:pos x="5" y="115"/>
                </a:cxn>
                <a:cxn ang="0">
                  <a:pos x="1" y="108"/>
                </a:cxn>
                <a:cxn ang="0">
                  <a:pos x="1" y="101"/>
                </a:cxn>
                <a:cxn ang="0">
                  <a:pos x="3" y="95"/>
                </a:cxn>
                <a:cxn ang="0">
                  <a:pos x="13" y="83"/>
                </a:cxn>
                <a:cxn ang="0">
                  <a:pos x="31" y="62"/>
                </a:cxn>
                <a:cxn ang="0">
                  <a:pos x="63" y="34"/>
                </a:cxn>
                <a:cxn ang="0">
                  <a:pos x="92" y="13"/>
                </a:cxn>
                <a:cxn ang="0">
                  <a:pos x="98" y="8"/>
                </a:cxn>
                <a:cxn ang="0">
                  <a:pos x="113" y="1"/>
                </a:cxn>
                <a:cxn ang="0">
                  <a:pos x="121" y="0"/>
                </a:cxn>
                <a:cxn ang="0">
                  <a:pos x="131" y="2"/>
                </a:cxn>
                <a:cxn ang="0">
                  <a:pos x="137" y="5"/>
                </a:cxn>
                <a:cxn ang="0">
                  <a:pos x="143" y="15"/>
                </a:cxn>
                <a:cxn ang="0">
                  <a:pos x="147" y="29"/>
                </a:cxn>
                <a:cxn ang="0">
                  <a:pos x="148" y="35"/>
                </a:cxn>
                <a:cxn ang="0">
                  <a:pos x="147" y="53"/>
                </a:cxn>
                <a:cxn ang="0">
                  <a:pos x="148" y="84"/>
                </a:cxn>
                <a:cxn ang="0">
                  <a:pos x="148" y="100"/>
                </a:cxn>
                <a:cxn ang="0">
                  <a:pos x="146" y="116"/>
                </a:cxn>
                <a:cxn ang="0">
                  <a:pos x="145" y="125"/>
                </a:cxn>
                <a:cxn ang="0">
                  <a:pos x="141" y="132"/>
                </a:cxn>
                <a:cxn ang="0">
                  <a:pos x="136" y="136"/>
                </a:cxn>
                <a:cxn ang="0">
                  <a:pos x="128" y="141"/>
                </a:cxn>
                <a:cxn ang="0">
                  <a:pos x="126" y="141"/>
                </a:cxn>
                <a:cxn ang="0">
                  <a:pos x="121" y="142"/>
                </a:cxn>
                <a:cxn ang="0">
                  <a:pos x="116" y="142"/>
                </a:cxn>
              </a:cxnLst>
              <a:rect l="0" t="0" r="r" b="b"/>
              <a:pathLst>
                <a:path w="148" h="142">
                  <a:moveTo>
                    <a:pt x="116" y="142"/>
                  </a:moveTo>
                  <a:lnTo>
                    <a:pt x="116" y="142"/>
                  </a:lnTo>
                  <a:lnTo>
                    <a:pt x="111" y="142"/>
                  </a:lnTo>
                  <a:lnTo>
                    <a:pt x="111" y="142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93" y="136"/>
                  </a:lnTo>
                  <a:lnTo>
                    <a:pt x="90" y="136"/>
                  </a:lnTo>
                  <a:lnTo>
                    <a:pt x="88" y="139"/>
                  </a:lnTo>
                  <a:lnTo>
                    <a:pt x="88" y="139"/>
                  </a:lnTo>
                  <a:lnTo>
                    <a:pt x="84" y="141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2" y="134"/>
                  </a:lnTo>
                  <a:lnTo>
                    <a:pt x="36" y="130"/>
                  </a:lnTo>
                  <a:lnTo>
                    <a:pt x="33" y="127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25" y="130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18" y="130"/>
                  </a:lnTo>
                  <a:lnTo>
                    <a:pt x="13" y="129"/>
                  </a:lnTo>
                  <a:lnTo>
                    <a:pt x="12" y="127"/>
                  </a:lnTo>
                  <a:lnTo>
                    <a:pt x="10" y="125"/>
                  </a:lnTo>
                  <a:lnTo>
                    <a:pt x="7" y="122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2" y="112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13" y="83"/>
                  </a:lnTo>
                  <a:lnTo>
                    <a:pt x="22" y="72"/>
                  </a:lnTo>
                  <a:lnTo>
                    <a:pt x="31" y="62"/>
                  </a:lnTo>
                  <a:lnTo>
                    <a:pt x="42" y="52"/>
                  </a:lnTo>
                  <a:lnTo>
                    <a:pt x="63" y="34"/>
                  </a:lnTo>
                  <a:lnTo>
                    <a:pt x="87" y="17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8" y="8"/>
                  </a:lnTo>
                  <a:lnTo>
                    <a:pt x="105" y="4"/>
                  </a:lnTo>
                  <a:lnTo>
                    <a:pt x="113" y="1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6" y="1"/>
                  </a:lnTo>
                  <a:lnTo>
                    <a:pt x="131" y="2"/>
                  </a:lnTo>
                  <a:lnTo>
                    <a:pt x="131" y="2"/>
                  </a:lnTo>
                  <a:lnTo>
                    <a:pt x="137" y="5"/>
                  </a:lnTo>
                  <a:lnTo>
                    <a:pt x="141" y="9"/>
                  </a:lnTo>
                  <a:lnTo>
                    <a:pt x="143" y="15"/>
                  </a:lnTo>
                  <a:lnTo>
                    <a:pt x="145" y="20"/>
                  </a:lnTo>
                  <a:lnTo>
                    <a:pt x="147" y="29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81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48" y="100"/>
                  </a:lnTo>
                  <a:lnTo>
                    <a:pt x="147" y="108"/>
                  </a:lnTo>
                  <a:lnTo>
                    <a:pt x="146" y="116"/>
                  </a:lnTo>
                  <a:lnTo>
                    <a:pt x="146" y="116"/>
                  </a:lnTo>
                  <a:lnTo>
                    <a:pt x="145" y="125"/>
                  </a:lnTo>
                  <a:lnTo>
                    <a:pt x="143" y="128"/>
                  </a:lnTo>
                  <a:lnTo>
                    <a:pt x="141" y="132"/>
                  </a:lnTo>
                  <a:lnTo>
                    <a:pt x="139" y="134"/>
                  </a:lnTo>
                  <a:lnTo>
                    <a:pt x="136" y="136"/>
                  </a:lnTo>
                  <a:lnTo>
                    <a:pt x="128" y="141"/>
                  </a:lnTo>
                  <a:lnTo>
                    <a:pt x="128" y="141"/>
                  </a:lnTo>
                  <a:lnTo>
                    <a:pt x="127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6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6" name="Freeform 212"/>
            <p:cNvSpPr/>
            <p:nvPr/>
          </p:nvSpPr>
          <p:spPr bwMode="auto">
            <a:xfrm>
              <a:off x="4197350" y="2182813"/>
              <a:ext cx="260350" cy="244475"/>
            </a:xfrm>
            <a:custGeom>
              <a:avLst/>
              <a:gdLst/>
              <a:ahLst/>
              <a:cxnLst>
                <a:cxn ang="0">
                  <a:pos x="106" y="462"/>
                </a:cxn>
                <a:cxn ang="0">
                  <a:pos x="96" y="455"/>
                </a:cxn>
                <a:cxn ang="0">
                  <a:pos x="94" y="452"/>
                </a:cxn>
                <a:cxn ang="0">
                  <a:pos x="85" y="442"/>
                </a:cxn>
                <a:cxn ang="0">
                  <a:pos x="76" y="430"/>
                </a:cxn>
                <a:cxn ang="0">
                  <a:pos x="53" y="411"/>
                </a:cxn>
                <a:cxn ang="0">
                  <a:pos x="35" y="386"/>
                </a:cxn>
                <a:cxn ang="0">
                  <a:pos x="15" y="339"/>
                </a:cxn>
                <a:cxn ang="0">
                  <a:pos x="5" y="299"/>
                </a:cxn>
                <a:cxn ang="0">
                  <a:pos x="0" y="253"/>
                </a:cxn>
                <a:cxn ang="0">
                  <a:pos x="3" y="202"/>
                </a:cxn>
                <a:cxn ang="0">
                  <a:pos x="8" y="172"/>
                </a:cxn>
                <a:cxn ang="0">
                  <a:pos x="24" y="124"/>
                </a:cxn>
                <a:cxn ang="0">
                  <a:pos x="48" y="85"/>
                </a:cxn>
                <a:cxn ang="0">
                  <a:pos x="68" y="64"/>
                </a:cxn>
                <a:cxn ang="0">
                  <a:pos x="124" y="25"/>
                </a:cxn>
                <a:cxn ang="0">
                  <a:pos x="193" y="4"/>
                </a:cxn>
                <a:cxn ang="0">
                  <a:pos x="241" y="0"/>
                </a:cxn>
                <a:cxn ang="0">
                  <a:pos x="298" y="5"/>
                </a:cxn>
                <a:cxn ang="0">
                  <a:pos x="352" y="20"/>
                </a:cxn>
                <a:cxn ang="0">
                  <a:pos x="401" y="44"/>
                </a:cxn>
                <a:cxn ang="0">
                  <a:pos x="445" y="76"/>
                </a:cxn>
                <a:cxn ang="0">
                  <a:pos x="480" y="115"/>
                </a:cxn>
                <a:cxn ang="0">
                  <a:pos x="492" y="135"/>
                </a:cxn>
                <a:cxn ang="0">
                  <a:pos x="491" y="146"/>
                </a:cxn>
                <a:cxn ang="0">
                  <a:pos x="483" y="153"/>
                </a:cxn>
                <a:cxn ang="0">
                  <a:pos x="473" y="157"/>
                </a:cxn>
                <a:cxn ang="0">
                  <a:pos x="465" y="154"/>
                </a:cxn>
                <a:cxn ang="0">
                  <a:pos x="458" y="147"/>
                </a:cxn>
                <a:cxn ang="0">
                  <a:pos x="429" y="112"/>
                </a:cxn>
                <a:cxn ang="0">
                  <a:pos x="395" y="85"/>
                </a:cxn>
                <a:cxn ang="0">
                  <a:pos x="356" y="65"/>
                </a:cxn>
                <a:cxn ang="0">
                  <a:pos x="289" y="42"/>
                </a:cxn>
                <a:cxn ang="0">
                  <a:pos x="247" y="34"/>
                </a:cxn>
                <a:cxn ang="0">
                  <a:pos x="219" y="34"/>
                </a:cxn>
                <a:cxn ang="0">
                  <a:pos x="182" y="40"/>
                </a:cxn>
                <a:cxn ang="0">
                  <a:pos x="144" y="53"/>
                </a:cxn>
                <a:cxn ang="0">
                  <a:pos x="109" y="74"/>
                </a:cxn>
                <a:cxn ang="0">
                  <a:pos x="80" y="100"/>
                </a:cxn>
                <a:cxn ang="0">
                  <a:pos x="59" y="133"/>
                </a:cxn>
                <a:cxn ang="0">
                  <a:pos x="48" y="163"/>
                </a:cxn>
                <a:cxn ang="0">
                  <a:pos x="39" y="210"/>
                </a:cxn>
                <a:cxn ang="0">
                  <a:pos x="38" y="259"/>
                </a:cxn>
                <a:cxn ang="0">
                  <a:pos x="45" y="304"/>
                </a:cxn>
                <a:cxn ang="0">
                  <a:pos x="60" y="348"/>
                </a:cxn>
                <a:cxn ang="0">
                  <a:pos x="76" y="373"/>
                </a:cxn>
                <a:cxn ang="0">
                  <a:pos x="101" y="402"/>
                </a:cxn>
                <a:cxn ang="0">
                  <a:pos x="122" y="429"/>
                </a:cxn>
                <a:cxn ang="0">
                  <a:pos x="125" y="431"/>
                </a:cxn>
                <a:cxn ang="0">
                  <a:pos x="131" y="446"/>
                </a:cxn>
                <a:cxn ang="0">
                  <a:pos x="129" y="455"/>
                </a:cxn>
                <a:cxn ang="0">
                  <a:pos x="121" y="462"/>
                </a:cxn>
                <a:cxn ang="0">
                  <a:pos x="110" y="463"/>
                </a:cxn>
              </a:cxnLst>
              <a:rect l="0" t="0" r="r" b="b"/>
              <a:pathLst>
                <a:path w="492" h="463">
                  <a:moveTo>
                    <a:pt x="110" y="463"/>
                  </a:moveTo>
                  <a:lnTo>
                    <a:pt x="110" y="463"/>
                  </a:lnTo>
                  <a:lnTo>
                    <a:pt x="106" y="462"/>
                  </a:lnTo>
                  <a:lnTo>
                    <a:pt x="102" y="461"/>
                  </a:lnTo>
                  <a:lnTo>
                    <a:pt x="98" y="458"/>
                  </a:lnTo>
                  <a:lnTo>
                    <a:pt x="96" y="455"/>
                  </a:lnTo>
                  <a:lnTo>
                    <a:pt x="96" y="455"/>
                  </a:lnTo>
                  <a:lnTo>
                    <a:pt x="94" y="453"/>
                  </a:lnTo>
                  <a:lnTo>
                    <a:pt x="94" y="452"/>
                  </a:lnTo>
                  <a:lnTo>
                    <a:pt x="91" y="450"/>
                  </a:lnTo>
                  <a:lnTo>
                    <a:pt x="91" y="450"/>
                  </a:lnTo>
                  <a:lnTo>
                    <a:pt x="85" y="442"/>
                  </a:lnTo>
                  <a:lnTo>
                    <a:pt x="85" y="442"/>
                  </a:lnTo>
                  <a:lnTo>
                    <a:pt x="80" y="435"/>
                  </a:lnTo>
                  <a:lnTo>
                    <a:pt x="76" y="430"/>
                  </a:lnTo>
                  <a:lnTo>
                    <a:pt x="65" y="421"/>
                  </a:lnTo>
                  <a:lnTo>
                    <a:pt x="65" y="421"/>
                  </a:lnTo>
                  <a:lnTo>
                    <a:pt x="53" y="411"/>
                  </a:lnTo>
                  <a:lnTo>
                    <a:pt x="53" y="411"/>
                  </a:lnTo>
                  <a:lnTo>
                    <a:pt x="44" y="399"/>
                  </a:lnTo>
                  <a:lnTo>
                    <a:pt x="35" y="386"/>
                  </a:lnTo>
                  <a:lnTo>
                    <a:pt x="27" y="370"/>
                  </a:lnTo>
                  <a:lnTo>
                    <a:pt x="21" y="355"/>
                  </a:lnTo>
                  <a:lnTo>
                    <a:pt x="15" y="339"/>
                  </a:lnTo>
                  <a:lnTo>
                    <a:pt x="11" y="325"/>
                  </a:lnTo>
                  <a:lnTo>
                    <a:pt x="5" y="299"/>
                  </a:lnTo>
                  <a:lnTo>
                    <a:pt x="5" y="299"/>
                  </a:lnTo>
                  <a:lnTo>
                    <a:pt x="3" y="285"/>
                  </a:lnTo>
                  <a:lnTo>
                    <a:pt x="0" y="269"/>
                  </a:lnTo>
                  <a:lnTo>
                    <a:pt x="0" y="253"/>
                  </a:lnTo>
                  <a:lnTo>
                    <a:pt x="0" y="235"/>
                  </a:lnTo>
                  <a:lnTo>
                    <a:pt x="0" y="218"/>
                  </a:lnTo>
                  <a:lnTo>
                    <a:pt x="3" y="202"/>
                  </a:lnTo>
                  <a:lnTo>
                    <a:pt x="5" y="186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3" y="154"/>
                  </a:lnTo>
                  <a:lnTo>
                    <a:pt x="18" y="139"/>
                  </a:lnTo>
                  <a:lnTo>
                    <a:pt x="24" y="124"/>
                  </a:lnTo>
                  <a:lnTo>
                    <a:pt x="31" y="110"/>
                  </a:lnTo>
                  <a:lnTo>
                    <a:pt x="39" y="98"/>
                  </a:lnTo>
                  <a:lnTo>
                    <a:pt x="48" y="85"/>
                  </a:lnTo>
                  <a:lnTo>
                    <a:pt x="57" y="7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85" y="49"/>
                  </a:lnTo>
                  <a:lnTo>
                    <a:pt x="105" y="36"/>
                  </a:lnTo>
                  <a:lnTo>
                    <a:pt x="124" y="25"/>
                  </a:lnTo>
                  <a:lnTo>
                    <a:pt x="146" y="16"/>
                  </a:lnTo>
                  <a:lnTo>
                    <a:pt x="169" y="9"/>
                  </a:lnTo>
                  <a:lnTo>
                    <a:pt x="193" y="4"/>
                  </a:lnTo>
                  <a:lnTo>
                    <a:pt x="216" y="1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60" y="1"/>
                  </a:lnTo>
                  <a:lnTo>
                    <a:pt x="279" y="2"/>
                  </a:lnTo>
                  <a:lnTo>
                    <a:pt x="298" y="5"/>
                  </a:lnTo>
                  <a:lnTo>
                    <a:pt x="316" y="9"/>
                  </a:lnTo>
                  <a:lnTo>
                    <a:pt x="334" y="14"/>
                  </a:lnTo>
                  <a:lnTo>
                    <a:pt x="352" y="20"/>
                  </a:lnTo>
                  <a:lnTo>
                    <a:pt x="368" y="27"/>
                  </a:lnTo>
                  <a:lnTo>
                    <a:pt x="385" y="35"/>
                  </a:lnTo>
                  <a:lnTo>
                    <a:pt x="401" y="44"/>
                  </a:lnTo>
                  <a:lnTo>
                    <a:pt x="416" y="54"/>
                  </a:lnTo>
                  <a:lnTo>
                    <a:pt x="430" y="65"/>
                  </a:lnTo>
                  <a:lnTo>
                    <a:pt x="445" y="76"/>
                  </a:lnTo>
                  <a:lnTo>
                    <a:pt x="457" y="88"/>
                  </a:lnTo>
                  <a:lnTo>
                    <a:pt x="469" y="102"/>
                  </a:lnTo>
                  <a:lnTo>
                    <a:pt x="480" y="115"/>
                  </a:lnTo>
                  <a:lnTo>
                    <a:pt x="490" y="130"/>
                  </a:lnTo>
                  <a:lnTo>
                    <a:pt x="490" y="130"/>
                  </a:lnTo>
                  <a:lnTo>
                    <a:pt x="492" y="135"/>
                  </a:lnTo>
                  <a:lnTo>
                    <a:pt x="492" y="139"/>
                  </a:lnTo>
                  <a:lnTo>
                    <a:pt x="492" y="143"/>
                  </a:lnTo>
                  <a:lnTo>
                    <a:pt x="491" y="146"/>
                  </a:lnTo>
                  <a:lnTo>
                    <a:pt x="491" y="146"/>
                  </a:lnTo>
                  <a:lnTo>
                    <a:pt x="487" y="150"/>
                  </a:lnTo>
                  <a:lnTo>
                    <a:pt x="483" y="153"/>
                  </a:lnTo>
                  <a:lnTo>
                    <a:pt x="478" y="155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69" y="155"/>
                  </a:lnTo>
                  <a:lnTo>
                    <a:pt x="465" y="154"/>
                  </a:lnTo>
                  <a:lnTo>
                    <a:pt x="462" y="151"/>
                  </a:lnTo>
                  <a:lnTo>
                    <a:pt x="458" y="147"/>
                  </a:lnTo>
                  <a:lnTo>
                    <a:pt x="458" y="147"/>
                  </a:lnTo>
                  <a:lnTo>
                    <a:pt x="450" y="135"/>
                  </a:lnTo>
                  <a:lnTo>
                    <a:pt x="439" y="123"/>
                  </a:lnTo>
                  <a:lnTo>
                    <a:pt x="429" y="112"/>
                  </a:lnTo>
                  <a:lnTo>
                    <a:pt x="419" y="102"/>
                  </a:lnTo>
                  <a:lnTo>
                    <a:pt x="407" y="94"/>
                  </a:lnTo>
                  <a:lnTo>
                    <a:pt x="395" y="85"/>
                  </a:lnTo>
                  <a:lnTo>
                    <a:pt x="383" y="77"/>
                  </a:lnTo>
                  <a:lnTo>
                    <a:pt x="369" y="71"/>
                  </a:lnTo>
                  <a:lnTo>
                    <a:pt x="356" y="65"/>
                  </a:lnTo>
                  <a:lnTo>
                    <a:pt x="342" y="59"/>
                  </a:lnTo>
                  <a:lnTo>
                    <a:pt x="316" y="50"/>
                  </a:lnTo>
                  <a:lnTo>
                    <a:pt x="289" y="42"/>
                  </a:lnTo>
                  <a:lnTo>
                    <a:pt x="263" y="36"/>
                  </a:lnTo>
                  <a:lnTo>
                    <a:pt x="263" y="36"/>
                  </a:lnTo>
                  <a:lnTo>
                    <a:pt x="247" y="34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19" y="34"/>
                  </a:lnTo>
                  <a:lnTo>
                    <a:pt x="207" y="35"/>
                  </a:lnTo>
                  <a:lnTo>
                    <a:pt x="195" y="37"/>
                  </a:lnTo>
                  <a:lnTo>
                    <a:pt x="182" y="40"/>
                  </a:lnTo>
                  <a:lnTo>
                    <a:pt x="169" y="44"/>
                  </a:lnTo>
                  <a:lnTo>
                    <a:pt x="156" y="48"/>
                  </a:lnTo>
                  <a:lnTo>
                    <a:pt x="144" y="53"/>
                  </a:lnTo>
                  <a:lnTo>
                    <a:pt x="133" y="59"/>
                  </a:lnTo>
                  <a:lnTo>
                    <a:pt x="120" y="66"/>
                  </a:lnTo>
                  <a:lnTo>
                    <a:pt x="109" y="74"/>
                  </a:lnTo>
                  <a:lnTo>
                    <a:pt x="99" y="82"/>
                  </a:lnTo>
                  <a:lnTo>
                    <a:pt x="89" y="90"/>
                  </a:lnTo>
                  <a:lnTo>
                    <a:pt x="80" y="100"/>
                  </a:lnTo>
                  <a:lnTo>
                    <a:pt x="72" y="110"/>
                  </a:lnTo>
                  <a:lnTo>
                    <a:pt x="66" y="121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53" y="147"/>
                  </a:lnTo>
                  <a:lnTo>
                    <a:pt x="48" y="163"/>
                  </a:lnTo>
                  <a:lnTo>
                    <a:pt x="44" y="178"/>
                  </a:lnTo>
                  <a:lnTo>
                    <a:pt x="41" y="195"/>
                  </a:lnTo>
                  <a:lnTo>
                    <a:pt x="39" y="210"/>
                  </a:lnTo>
                  <a:lnTo>
                    <a:pt x="38" y="227"/>
                  </a:lnTo>
                  <a:lnTo>
                    <a:pt x="37" y="242"/>
                  </a:lnTo>
                  <a:lnTo>
                    <a:pt x="38" y="259"/>
                  </a:lnTo>
                  <a:lnTo>
                    <a:pt x="39" y="274"/>
                  </a:lnTo>
                  <a:lnTo>
                    <a:pt x="42" y="290"/>
                  </a:lnTo>
                  <a:lnTo>
                    <a:pt x="45" y="304"/>
                  </a:lnTo>
                  <a:lnTo>
                    <a:pt x="49" y="320"/>
                  </a:lnTo>
                  <a:lnTo>
                    <a:pt x="54" y="334"/>
                  </a:lnTo>
                  <a:lnTo>
                    <a:pt x="60" y="348"/>
                  </a:lnTo>
                  <a:lnTo>
                    <a:pt x="68" y="361"/>
                  </a:lnTo>
                  <a:lnTo>
                    <a:pt x="76" y="373"/>
                  </a:lnTo>
                  <a:lnTo>
                    <a:pt x="76" y="373"/>
                  </a:lnTo>
                  <a:lnTo>
                    <a:pt x="87" y="389"/>
                  </a:lnTo>
                  <a:lnTo>
                    <a:pt x="101" y="402"/>
                  </a:lnTo>
                  <a:lnTo>
                    <a:pt x="101" y="402"/>
                  </a:lnTo>
                  <a:lnTo>
                    <a:pt x="112" y="416"/>
                  </a:lnTo>
                  <a:lnTo>
                    <a:pt x="121" y="428"/>
                  </a:lnTo>
                  <a:lnTo>
                    <a:pt x="122" y="429"/>
                  </a:lnTo>
                  <a:lnTo>
                    <a:pt x="123" y="430"/>
                  </a:lnTo>
                  <a:lnTo>
                    <a:pt x="123" y="430"/>
                  </a:lnTo>
                  <a:lnTo>
                    <a:pt x="125" y="431"/>
                  </a:lnTo>
                  <a:lnTo>
                    <a:pt x="128" y="434"/>
                  </a:lnTo>
                  <a:lnTo>
                    <a:pt x="130" y="440"/>
                  </a:lnTo>
                  <a:lnTo>
                    <a:pt x="131" y="446"/>
                  </a:lnTo>
                  <a:lnTo>
                    <a:pt x="130" y="451"/>
                  </a:lnTo>
                  <a:lnTo>
                    <a:pt x="130" y="451"/>
                  </a:lnTo>
                  <a:lnTo>
                    <a:pt x="129" y="455"/>
                  </a:lnTo>
                  <a:lnTo>
                    <a:pt x="125" y="458"/>
                  </a:lnTo>
                  <a:lnTo>
                    <a:pt x="123" y="460"/>
                  </a:lnTo>
                  <a:lnTo>
                    <a:pt x="121" y="462"/>
                  </a:lnTo>
                  <a:lnTo>
                    <a:pt x="117" y="463"/>
                  </a:lnTo>
                  <a:lnTo>
                    <a:pt x="114" y="463"/>
                  </a:lnTo>
                  <a:lnTo>
                    <a:pt x="110" y="4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3903143" y="3052419"/>
            <a:ext cx="723795" cy="739644"/>
            <a:chOff x="5268913" y="4124325"/>
            <a:chExt cx="652463" cy="666751"/>
          </a:xfrm>
          <a:solidFill>
            <a:schemeClr val="bg1"/>
          </a:solidFill>
        </p:grpSpPr>
        <p:sp>
          <p:nvSpPr>
            <p:cNvPr id="108" name="Freeform 719"/>
            <p:cNvSpPr/>
            <p:nvPr/>
          </p:nvSpPr>
          <p:spPr bwMode="auto">
            <a:xfrm>
              <a:off x="5356226" y="4351338"/>
              <a:ext cx="9525" cy="57150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15"/>
                </a:cxn>
                <a:cxn ang="0">
                  <a:pos x="7" y="25"/>
                </a:cxn>
                <a:cxn ang="0">
                  <a:pos x="9" y="35"/>
                </a:cxn>
                <a:cxn ang="0">
                  <a:pos x="11" y="46"/>
                </a:cxn>
                <a:cxn ang="0">
                  <a:pos x="11" y="46"/>
                </a:cxn>
                <a:cxn ang="0">
                  <a:pos x="11" y="53"/>
                </a:cxn>
                <a:cxn ang="0">
                  <a:pos x="9" y="60"/>
                </a:cxn>
                <a:cxn ang="0">
                  <a:pos x="6" y="75"/>
                </a:cxn>
                <a:cxn ang="0">
                  <a:pos x="2" y="89"/>
                </a:cxn>
                <a:cxn ang="0">
                  <a:pos x="1" y="96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3" y="108"/>
                </a:cxn>
                <a:cxn ang="0">
                  <a:pos x="5" y="109"/>
                </a:cxn>
                <a:cxn ang="0">
                  <a:pos x="6" y="108"/>
                </a:cxn>
                <a:cxn ang="0">
                  <a:pos x="8" y="108"/>
                </a:cxn>
                <a:cxn ang="0">
                  <a:pos x="9" y="106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2" y="89"/>
                </a:cxn>
                <a:cxn ang="0">
                  <a:pos x="15" y="75"/>
                </a:cxn>
                <a:cxn ang="0">
                  <a:pos x="18" y="6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0" y="41"/>
                </a:cxn>
                <a:cxn ang="0">
                  <a:pos x="20" y="35"/>
                </a:cxn>
                <a:cxn ang="0">
                  <a:pos x="18" y="24"/>
                </a:cxn>
                <a:cxn ang="0">
                  <a:pos x="14" y="13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20" h="109">
                  <a:moveTo>
                    <a:pt x="9" y="3"/>
                  </a:move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15"/>
                  </a:lnTo>
                  <a:lnTo>
                    <a:pt x="7" y="25"/>
                  </a:lnTo>
                  <a:lnTo>
                    <a:pt x="9" y="3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53"/>
                  </a:lnTo>
                  <a:lnTo>
                    <a:pt x="9" y="60"/>
                  </a:lnTo>
                  <a:lnTo>
                    <a:pt x="6" y="75"/>
                  </a:lnTo>
                  <a:lnTo>
                    <a:pt x="2" y="89"/>
                  </a:lnTo>
                  <a:lnTo>
                    <a:pt x="1" y="9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3" y="108"/>
                  </a:lnTo>
                  <a:lnTo>
                    <a:pt x="5" y="109"/>
                  </a:lnTo>
                  <a:lnTo>
                    <a:pt x="6" y="108"/>
                  </a:lnTo>
                  <a:lnTo>
                    <a:pt x="8" y="108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2" y="89"/>
                  </a:lnTo>
                  <a:lnTo>
                    <a:pt x="15" y="75"/>
                  </a:lnTo>
                  <a:lnTo>
                    <a:pt x="18" y="6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1"/>
                  </a:lnTo>
                  <a:lnTo>
                    <a:pt x="20" y="35"/>
                  </a:lnTo>
                  <a:lnTo>
                    <a:pt x="18" y="24"/>
                  </a:lnTo>
                  <a:lnTo>
                    <a:pt x="14" y="13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9" name="Freeform 720"/>
            <p:cNvSpPr/>
            <p:nvPr/>
          </p:nvSpPr>
          <p:spPr bwMode="auto">
            <a:xfrm>
              <a:off x="5392738" y="4365625"/>
              <a:ext cx="12700" cy="80963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25" y="4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6" y="2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4" y="24"/>
                </a:cxn>
                <a:cxn ang="0">
                  <a:pos x="11" y="43"/>
                </a:cxn>
                <a:cxn ang="0">
                  <a:pos x="4" y="80"/>
                </a:cxn>
                <a:cxn ang="0">
                  <a:pos x="4" y="80"/>
                </a:cxn>
                <a:cxn ang="0">
                  <a:pos x="1" y="96"/>
                </a:cxn>
                <a:cxn ang="0">
                  <a:pos x="0" y="114"/>
                </a:cxn>
                <a:cxn ang="0">
                  <a:pos x="1" y="147"/>
                </a:cxn>
                <a:cxn ang="0">
                  <a:pos x="1" y="147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5" y="151"/>
                </a:cxn>
                <a:cxn ang="0">
                  <a:pos x="7" y="151"/>
                </a:cxn>
                <a:cxn ang="0">
                  <a:pos x="8" y="151"/>
                </a:cxn>
                <a:cxn ang="0">
                  <a:pos x="10" y="150"/>
                </a:cxn>
                <a:cxn ang="0">
                  <a:pos x="11" y="149"/>
                </a:cxn>
                <a:cxn ang="0">
                  <a:pos x="11" y="147"/>
                </a:cxn>
                <a:cxn ang="0">
                  <a:pos x="11" y="147"/>
                </a:cxn>
                <a:cxn ang="0">
                  <a:pos x="11" y="126"/>
                </a:cxn>
                <a:cxn ang="0">
                  <a:pos x="11" y="107"/>
                </a:cxn>
                <a:cxn ang="0">
                  <a:pos x="13" y="86"/>
                </a:cxn>
                <a:cxn ang="0">
                  <a:pos x="16" y="65"/>
                </a:cxn>
                <a:cxn ang="0">
                  <a:pos x="16" y="65"/>
                </a:cxn>
                <a:cxn ang="0">
                  <a:pos x="22" y="35"/>
                </a:cxn>
                <a:cxn ang="0">
                  <a:pos x="24" y="20"/>
                </a:cxn>
                <a:cxn ang="0">
                  <a:pos x="25" y="4"/>
                </a:cxn>
                <a:cxn ang="0">
                  <a:pos x="25" y="4"/>
                </a:cxn>
              </a:cxnLst>
              <a:rect l="0" t="0" r="r" b="b"/>
              <a:pathLst>
                <a:path w="25" h="151">
                  <a:moveTo>
                    <a:pt x="25" y="4"/>
                  </a:moveTo>
                  <a:lnTo>
                    <a:pt x="25" y="4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24"/>
                  </a:lnTo>
                  <a:lnTo>
                    <a:pt x="11" y="43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96"/>
                  </a:lnTo>
                  <a:lnTo>
                    <a:pt x="0" y="114"/>
                  </a:lnTo>
                  <a:lnTo>
                    <a:pt x="1" y="147"/>
                  </a:lnTo>
                  <a:lnTo>
                    <a:pt x="1" y="147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5" y="151"/>
                  </a:lnTo>
                  <a:lnTo>
                    <a:pt x="7" y="151"/>
                  </a:lnTo>
                  <a:lnTo>
                    <a:pt x="8" y="151"/>
                  </a:lnTo>
                  <a:lnTo>
                    <a:pt x="10" y="150"/>
                  </a:lnTo>
                  <a:lnTo>
                    <a:pt x="11" y="149"/>
                  </a:lnTo>
                  <a:lnTo>
                    <a:pt x="11" y="147"/>
                  </a:lnTo>
                  <a:lnTo>
                    <a:pt x="11" y="147"/>
                  </a:lnTo>
                  <a:lnTo>
                    <a:pt x="11" y="126"/>
                  </a:lnTo>
                  <a:lnTo>
                    <a:pt x="11" y="107"/>
                  </a:lnTo>
                  <a:lnTo>
                    <a:pt x="13" y="86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22" y="35"/>
                  </a:lnTo>
                  <a:lnTo>
                    <a:pt x="24" y="20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0" name="Freeform 721"/>
            <p:cNvSpPr/>
            <p:nvPr/>
          </p:nvSpPr>
          <p:spPr bwMode="auto">
            <a:xfrm>
              <a:off x="5421313" y="4389438"/>
              <a:ext cx="19050" cy="84138"/>
            </a:xfrm>
            <a:custGeom>
              <a:avLst/>
              <a:gdLst/>
              <a:ahLst/>
              <a:cxnLst>
                <a:cxn ang="0">
                  <a:pos x="29" y="2"/>
                </a:cxn>
                <a:cxn ang="0">
                  <a:pos x="29" y="2"/>
                </a:cxn>
                <a:cxn ang="0">
                  <a:pos x="22" y="16"/>
                </a:cxn>
                <a:cxn ang="0">
                  <a:pos x="18" y="30"/>
                </a:cxn>
                <a:cxn ang="0">
                  <a:pos x="15" y="46"/>
                </a:cxn>
                <a:cxn ang="0">
                  <a:pos x="13" y="61"/>
                </a:cxn>
                <a:cxn ang="0">
                  <a:pos x="13" y="61"/>
                </a:cxn>
                <a:cxn ang="0">
                  <a:pos x="8" y="85"/>
                </a:cxn>
                <a:cxn ang="0">
                  <a:pos x="4" y="109"/>
                </a:cxn>
                <a:cxn ang="0">
                  <a:pos x="1" y="133"/>
                </a:cxn>
                <a:cxn ang="0">
                  <a:pos x="0" y="157"/>
                </a:cxn>
                <a:cxn ang="0">
                  <a:pos x="0" y="157"/>
                </a:cxn>
                <a:cxn ang="0">
                  <a:pos x="0" y="158"/>
                </a:cxn>
                <a:cxn ang="0">
                  <a:pos x="1" y="160"/>
                </a:cxn>
                <a:cxn ang="0">
                  <a:pos x="2" y="161"/>
                </a:cxn>
                <a:cxn ang="0">
                  <a:pos x="4" y="161"/>
                </a:cxn>
                <a:cxn ang="0">
                  <a:pos x="6" y="161"/>
                </a:cxn>
                <a:cxn ang="0">
                  <a:pos x="7" y="160"/>
                </a:cxn>
                <a:cxn ang="0">
                  <a:pos x="8" y="158"/>
                </a:cxn>
                <a:cxn ang="0">
                  <a:pos x="9" y="157"/>
                </a:cxn>
                <a:cxn ang="0">
                  <a:pos x="9" y="157"/>
                </a:cxn>
                <a:cxn ang="0">
                  <a:pos x="10" y="137"/>
                </a:cxn>
                <a:cxn ang="0">
                  <a:pos x="14" y="117"/>
                </a:cxn>
                <a:cxn ang="0">
                  <a:pos x="20" y="78"/>
                </a:cxn>
                <a:cxn ang="0">
                  <a:pos x="20" y="78"/>
                </a:cxn>
                <a:cxn ang="0">
                  <a:pos x="22" y="59"/>
                </a:cxn>
                <a:cxn ang="0">
                  <a:pos x="25" y="42"/>
                </a:cxn>
                <a:cxn ang="0">
                  <a:pos x="30" y="24"/>
                </a:cxn>
                <a:cxn ang="0">
                  <a:pos x="33" y="15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7" y="5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9" y="2"/>
                </a:cxn>
              </a:cxnLst>
              <a:rect l="0" t="0" r="r" b="b"/>
              <a:pathLst>
                <a:path w="37" h="161">
                  <a:moveTo>
                    <a:pt x="29" y="2"/>
                  </a:moveTo>
                  <a:lnTo>
                    <a:pt x="29" y="2"/>
                  </a:lnTo>
                  <a:lnTo>
                    <a:pt x="22" y="16"/>
                  </a:lnTo>
                  <a:lnTo>
                    <a:pt x="18" y="30"/>
                  </a:lnTo>
                  <a:lnTo>
                    <a:pt x="15" y="46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8" y="85"/>
                  </a:lnTo>
                  <a:lnTo>
                    <a:pt x="4" y="109"/>
                  </a:lnTo>
                  <a:lnTo>
                    <a:pt x="1" y="133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8"/>
                  </a:lnTo>
                  <a:lnTo>
                    <a:pt x="1" y="160"/>
                  </a:lnTo>
                  <a:lnTo>
                    <a:pt x="2" y="161"/>
                  </a:lnTo>
                  <a:lnTo>
                    <a:pt x="4" y="161"/>
                  </a:lnTo>
                  <a:lnTo>
                    <a:pt x="6" y="161"/>
                  </a:lnTo>
                  <a:lnTo>
                    <a:pt x="7" y="160"/>
                  </a:lnTo>
                  <a:lnTo>
                    <a:pt x="8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0" y="137"/>
                  </a:lnTo>
                  <a:lnTo>
                    <a:pt x="14" y="117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2" y="59"/>
                  </a:lnTo>
                  <a:lnTo>
                    <a:pt x="25" y="42"/>
                  </a:lnTo>
                  <a:lnTo>
                    <a:pt x="30" y="24"/>
                  </a:lnTo>
                  <a:lnTo>
                    <a:pt x="33" y="15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1" name="Freeform 722"/>
            <p:cNvSpPr/>
            <p:nvPr/>
          </p:nvSpPr>
          <p:spPr bwMode="auto">
            <a:xfrm>
              <a:off x="5461001" y="4381500"/>
              <a:ext cx="22225" cy="125413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3" y="5"/>
                </a:cxn>
                <a:cxn ang="0">
                  <a:pos x="31" y="16"/>
                </a:cxn>
                <a:cxn ang="0">
                  <a:pos x="28" y="21"/>
                </a:cxn>
                <a:cxn ang="0">
                  <a:pos x="25" y="25"/>
                </a:cxn>
                <a:cxn ang="0">
                  <a:pos x="23" y="32"/>
                </a:cxn>
                <a:cxn ang="0">
                  <a:pos x="23" y="32"/>
                </a:cxn>
                <a:cxn ang="0">
                  <a:pos x="17" y="67"/>
                </a:cxn>
                <a:cxn ang="0">
                  <a:pos x="17" y="67"/>
                </a:cxn>
                <a:cxn ang="0">
                  <a:pos x="13" y="96"/>
                </a:cxn>
                <a:cxn ang="0">
                  <a:pos x="10" y="124"/>
                </a:cxn>
                <a:cxn ang="0">
                  <a:pos x="10" y="124"/>
                </a:cxn>
                <a:cxn ang="0">
                  <a:pos x="6" y="152"/>
                </a:cxn>
                <a:cxn ang="0">
                  <a:pos x="3" y="179"/>
                </a:cxn>
                <a:cxn ang="0">
                  <a:pos x="1" y="206"/>
                </a:cxn>
                <a:cxn ang="0">
                  <a:pos x="0" y="232"/>
                </a:cxn>
                <a:cxn ang="0">
                  <a:pos x="0" y="232"/>
                </a:cxn>
                <a:cxn ang="0">
                  <a:pos x="0" y="235"/>
                </a:cxn>
                <a:cxn ang="0">
                  <a:pos x="1" y="237"/>
                </a:cxn>
                <a:cxn ang="0">
                  <a:pos x="3" y="237"/>
                </a:cxn>
                <a:cxn ang="0">
                  <a:pos x="5" y="238"/>
                </a:cxn>
                <a:cxn ang="0">
                  <a:pos x="6" y="237"/>
                </a:cxn>
                <a:cxn ang="0">
                  <a:pos x="8" y="237"/>
                </a:cxn>
                <a:cxn ang="0">
                  <a:pos x="9" y="235"/>
                </a:cxn>
                <a:cxn ang="0">
                  <a:pos x="9" y="232"/>
                </a:cxn>
                <a:cxn ang="0">
                  <a:pos x="9" y="232"/>
                </a:cxn>
                <a:cxn ang="0">
                  <a:pos x="10" y="201"/>
                </a:cxn>
                <a:cxn ang="0">
                  <a:pos x="13" y="170"/>
                </a:cxn>
                <a:cxn ang="0">
                  <a:pos x="17" y="141"/>
                </a:cxn>
                <a:cxn ang="0">
                  <a:pos x="21" y="110"/>
                </a:cxn>
                <a:cxn ang="0">
                  <a:pos x="21" y="110"/>
                </a:cxn>
                <a:cxn ang="0">
                  <a:pos x="25" y="81"/>
                </a:cxn>
                <a:cxn ang="0">
                  <a:pos x="26" y="67"/>
                </a:cxn>
                <a:cxn ang="0">
                  <a:pos x="30" y="53"/>
                </a:cxn>
                <a:cxn ang="0">
                  <a:pos x="30" y="53"/>
                </a:cxn>
                <a:cxn ang="0">
                  <a:pos x="33" y="40"/>
                </a:cxn>
                <a:cxn ang="0">
                  <a:pos x="36" y="29"/>
                </a:cxn>
                <a:cxn ang="0">
                  <a:pos x="40" y="18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5" y="2"/>
                </a:cxn>
                <a:cxn ang="0">
                  <a:pos x="34" y="3"/>
                </a:cxn>
                <a:cxn ang="0">
                  <a:pos x="33" y="5"/>
                </a:cxn>
                <a:cxn ang="0">
                  <a:pos x="33" y="5"/>
                </a:cxn>
              </a:cxnLst>
              <a:rect l="0" t="0" r="r" b="b"/>
              <a:pathLst>
                <a:path w="42" h="238">
                  <a:moveTo>
                    <a:pt x="33" y="5"/>
                  </a:moveTo>
                  <a:lnTo>
                    <a:pt x="33" y="5"/>
                  </a:lnTo>
                  <a:lnTo>
                    <a:pt x="31" y="16"/>
                  </a:lnTo>
                  <a:lnTo>
                    <a:pt x="28" y="21"/>
                  </a:lnTo>
                  <a:lnTo>
                    <a:pt x="25" y="25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3" y="96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6" y="152"/>
                  </a:lnTo>
                  <a:lnTo>
                    <a:pt x="3" y="179"/>
                  </a:lnTo>
                  <a:lnTo>
                    <a:pt x="1" y="20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5"/>
                  </a:lnTo>
                  <a:lnTo>
                    <a:pt x="1" y="237"/>
                  </a:lnTo>
                  <a:lnTo>
                    <a:pt x="3" y="237"/>
                  </a:lnTo>
                  <a:lnTo>
                    <a:pt x="5" y="238"/>
                  </a:lnTo>
                  <a:lnTo>
                    <a:pt x="6" y="237"/>
                  </a:lnTo>
                  <a:lnTo>
                    <a:pt x="8" y="237"/>
                  </a:lnTo>
                  <a:lnTo>
                    <a:pt x="9" y="235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10" y="201"/>
                  </a:lnTo>
                  <a:lnTo>
                    <a:pt x="13" y="170"/>
                  </a:lnTo>
                  <a:lnTo>
                    <a:pt x="17" y="14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5" y="81"/>
                  </a:lnTo>
                  <a:lnTo>
                    <a:pt x="26" y="67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33" y="40"/>
                  </a:lnTo>
                  <a:lnTo>
                    <a:pt x="36" y="29"/>
                  </a:lnTo>
                  <a:lnTo>
                    <a:pt x="40" y="18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5"/>
                  </a:lnTo>
                  <a:lnTo>
                    <a:pt x="33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2" name="Freeform 723"/>
            <p:cNvSpPr/>
            <p:nvPr/>
          </p:nvSpPr>
          <p:spPr bwMode="auto">
            <a:xfrm>
              <a:off x="5483226" y="4329113"/>
              <a:ext cx="38100" cy="220663"/>
            </a:xfrm>
            <a:custGeom>
              <a:avLst/>
              <a:gdLst/>
              <a:ahLst/>
              <a:cxnLst>
                <a:cxn ang="0">
                  <a:pos x="65" y="1"/>
                </a:cxn>
                <a:cxn ang="0">
                  <a:pos x="56" y="18"/>
                </a:cxn>
                <a:cxn ang="0">
                  <a:pos x="50" y="38"/>
                </a:cxn>
                <a:cxn ang="0">
                  <a:pos x="46" y="78"/>
                </a:cxn>
                <a:cxn ang="0">
                  <a:pos x="25" y="213"/>
                </a:cxn>
                <a:cxn ang="0">
                  <a:pos x="18" y="243"/>
                </a:cxn>
                <a:cxn ang="0">
                  <a:pos x="8" y="300"/>
                </a:cxn>
                <a:cxn ang="0">
                  <a:pos x="4" y="330"/>
                </a:cxn>
                <a:cxn ang="0">
                  <a:pos x="1" y="363"/>
                </a:cxn>
                <a:cxn ang="0">
                  <a:pos x="1" y="386"/>
                </a:cxn>
                <a:cxn ang="0">
                  <a:pos x="7" y="407"/>
                </a:cxn>
                <a:cxn ang="0">
                  <a:pos x="13" y="415"/>
                </a:cxn>
                <a:cxn ang="0">
                  <a:pos x="14" y="417"/>
                </a:cxn>
                <a:cxn ang="0">
                  <a:pos x="18" y="417"/>
                </a:cxn>
                <a:cxn ang="0">
                  <a:pos x="20" y="413"/>
                </a:cxn>
                <a:cxn ang="0">
                  <a:pos x="19" y="409"/>
                </a:cxn>
                <a:cxn ang="0">
                  <a:pos x="15" y="403"/>
                </a:cxn>
                <a:cxn ang="0">
                  <a:pos x="11" y="390"/>
                </a:cxn>
                <a:cxn ang="0">
                  <a:pos x="11" y="370"/>
                </a:cxn>
                <a:cxn ang="0">
                  <a:pos x="12" y="356"/>
                </a:cxn>
                <a:cxn ang="0">
                  <a:pos x="13" y="327"/>
                </a:cxn>
                <a:cxn ang="0">
                  <a:pos x="17" y="298"/>
                </a:cxn>
                <a:cxn ang="0">
                  <a:pos x="27" y="248"/>
                </a:cxn>
                <a:cxn ang="0">
                  <a:pos x="36" y="197"/>
                </a:cxn>
                <a:cxn ang="0">
                  <a:pos x="55" y="90"/>
                </a:cxn>
                <a:cxn ang="0">
                  <a:pos x="57" y="69"/>
                </a:cxn>
                <a:cxn ang="0">
                  <a:pos x="60" y="36"/>
                </a:cxn>
                <a:cxn ang="0">
                  <a:pos x="67" y="16"/>
                </a:cxn>
                <a:cxn ang="0">
                  <a:pos x="72" y="8"/>
                </a:cxn>
                <a:cxn ang="0">
                  <a:pos x="73" y="4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5" y="1"/>
                </a:cxn>
              </a:cxnLst>
              <a:rect l="0" t="0" r="r" b="b"/>
              <a:pathLst>
                <a:path w="73" h="417">
                  <a:moveTo>
                    <a:pt x="65" y="1"/>
                  </a:moveTo>
                  <a:lnTo>
                    <a:pt x="65" y="1"/>
                  </a:lnTo>
                  <a:lnTo>
                    <a:pt x="60" y="9"/>
                  </a:lnTo>
                  <a:lnTo>
                    <a:pt x="56" y="18"/>
                  </a:lnTo>
                  <a:lnTo>
                    <a:pt x="53" y="28"/>
                  </a:lnTo>
                  <a:lnTo>
                    <a:pt x="50" y="38"/>
                  </a:lnTo>
                  <a:lnTo>
                    <a:pt x="49" y="58"/>
                  </a:lnTo>
                  <a:lnTo>
                    <a:pt x="46" y="78"/>
                  </a:lnTo>
                  <a:lnTo>
                    <a:pt x="46" y="78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8" y="243"/>
                  </a:lnTo>
                  <a:lnTo>
                    <a:pt x="13" y="272"/>
                  </a:lnTo>
                  <a:lnTo>
                    <a:pt x="8" y="300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2" y="352"/>
                  </a:lnTo>
                  <a:lnTo>
                    <a:pt x="1" y="363"/>
                  </a:lnTo>
                  <a:lnTo>
                    <a:pt x="0" y="375"/>
                  </a:lnTo>
                  <a:lnTo>
                    <a:pt x="1" y="386"/>
                  </a:lnTo>
                  <a:lnTo>
                    <a:pt x="3" y="397"/>
                  </a:lnTo>
                  <a:lnTo>
                    <a:pt x="7" y="407"/>
                  </a:lnTo>
                  <a:lnTo>
                    <a:pt x="10" y="411"/>
                  </a:lnTo>
                  <a:lnTo>
                    <a:pt x="13" y="415"/>
                  </a:lnTo>
                  <a:lnTo>
                    <a:pt x="13" y="415"/>
                  </a:lnTo>
                  <a:lnTo>
                    <a:pt x="14" y="417"/>
                  </a:lnTo>
                  <a:lnTo>
                    <a:pt x="16" y="417"/>
                  </a:lnTo>
                  <a:lnTo>
                    <a:pt x="18" y="417"/>
                  </a:lnTo>
                  <a:lnTo>
                    <a:pt x="19" y="416"/>
                  </a:lnTo>
                  <a:lnTo>
                    <a:pt x="20" y="413"/>
                  </a:lnTo>
                  <a:lnTo>
                    <a:pt x="20" y="411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15" y="403"/>
                  </a:lnTo>
                  <a:lnTo>
                    <a:pt x="13" y="397"/>
                  </a:lnTo>
                  <a:lnTo>
                    <a:pt x="11" y="390"/>
                  </a:lnTo>
                  <a:lnTo>
                    <a:pt x="11" y="383"/>
                  </a:lnTo>
                  <a:lnTo>
                    <a:pt x="11" y="370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2" y="342"/>
                  </a:lnTo>
                  <a:lnTo>
                    <a:pt x="13" y="327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22" y="273"/>
                  </a:lnTo>
                  <a:lnTo>
                    <a:pt x="27" y="248"/>
                  </a:lnTo>
                  <a:lnTo>
                    <a:pt x="32" y="223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7" y="69"/>
                  </a:lnTo>
                  <a:lnTo>
                    <a:pt x="59" y="47"/>
                  </a:lnTo>
                  <a:lnTo>
                    <a:pt x="60" y="36"/>
                  </a:lnTo>
                  <a:lnTo>
                    <a:pt x="63" y="26"/>
                  </a:lnTo>
                  <a:lnTo>
                    <a:pt x="67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6"/>
                  </a:lnTo>
                  <a:lnTo>
                    <a:pt x="73" y="4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5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3" name="Freeform 724"/>
            <p:cNvSpPr/>
            <p:nvPr/>
          </p:nvSpPr>
          <p:spPr bwMode="auto">
            <a:xfrm>
              <a:off x="5516563" y="4291013"/>
              <a:ext cx="46038" cy="268288"/>
            </a:xfrm>
            <a:custGeom>
              <a:avLst/>
              <a:gdLst/>
              <a:ahLst/>
              <a:cxnLst>
                <a:cxn ang="0">
                  <a:pos x="75" y="3"/>
                </a:cxn>
                <a:cxn ang="0">
                  <a:pos x="61" y="44"/>
                </a:cxn>
                <a:cxn ang="0">
                  <a:pos x="58" y="58"/>
                </a:cxn>
                <a:cxn ang="0">
                  <a:pos x="56" y="84"/>
                </a:cxn>
                <a:cxn ang="0">
                  <a:pos x="56" y="111"/>
                </a:cxn>
                <a:cxn ang="0">
                  <a:pos x="52" y="180"/>
                </a:cxn>
                <a:cxn ang="0">
                  <a:pos x="41" y="249"/>
                </a:cxn>
                <a:cxn ang="0">
                  <a:pos x="33" y="280"/>
                </a:cxn>
                <a:cxn ang="0">
                  <a:pos x="17" y="343"/>
                </a:cxn>
                <a:cxn ang="0">
                  <a:pos x="4" y="408"/>
                </a:cxn>
                <a:cxn ang="0">
                  <a:pos x="1" y="440"/>
                </a:cxn>
                <a:cxn ang="0">
                  <a:pos x="0" y="472"/>
                </a:cxn>
                <a:cxn ang="0">
                  <a:pos x="4" y="504"/>
                </a:cxn>
                <a:cxn ang="0">
                  <a:pos x="4" y="506"/>
                </a:cxn>
                <a:cxn ang="0">
                  <a:pos x="7" y="507"/>
                </a:cxn>
                <a:cxn ang="0">
                  <a:pos x="12" y="505"/>
                </a:cxn>
                <a:cxn ang="0">
                  <a:pos x="13" y="501"/>
                </a:cxn>
                <a:cxn ang="0">
                  <a:pos x="10" y="485"/>
                </a:cxn>
                <a:cxn ang="0">
                  <a:pos x="9" y="453"/>
                </a:cxn>
                <a:cxn ang="0">
                  <a:pos x="11" y="420"/>
                </a:cxn>
                <a:cxn ang="0">
                  <a:pos x="20" y="371"/>
                </a:cxn>
                <a:cxn ang="0">
                  <a:pos x="36" y="306"/>
                </a:cxn>
                <a:cxn ang="0">
                  <a:pos x="52" y="243"/>
                </a:cxn>
                <a:cxn ang="0">
                  <a:pos x="57" y="214"/>
                </a:cxn>
                <a:cxn ang="0">
                  <a:pos x="63" y="157"/>
                </a:cxn>
                <a:cxn ang="0">
                  <a:pos x="65" y="128"/>
                </a:cxn>
                <a:cxn ang="0">
                  <a:pos x="66" y="67"/>
                </a:cxn>
                <a:cxn ang="0">
                  <a:pos x="67" y="60"/>
                </a:cxn>
                <a:cxn ang="0">
                  <a:pos x="73" y="36"/>
                </a:cxn>
                <a:cxn ang="0">
                  <a:pos x="84" y="6"/>
                </a:cxn>
                <a:cxn ang="0">
                  <a:pos x="85" y="4"/>
                </a:cxn>
                <a:cxn ang="0">
                  <a:pos x="83" y="1"/>
                </a:cxn>
                <a:cxn ang="0">
                  <a:pos x="77" y="1"/>
                </a:cxn>
                <a:cxn ang="0">
                  <a:pos x="75" y="3"/>
                </a:cxn>
              </a:cxnLst>
              <a:rect l="0" t="0" r="r" b="b"/>
              <a:pathLst>
                <a:path w="85" h="507">
                  <a:moveTo>
                    <a:pt x="75" y="3"/>
                  </a:moveTo>
                  <a:lnTo>
                    <a:pt x="75" y="3"/>
                  </a:lnTo>
                  <a:lnTo>
                    <a:pt x="65" y="31"/>
                  </a:lnTo>
                  <a:lnTo>
                    <a:pt x="61" y="44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56" y="72"/>
                  </a:lnTo>
                  <a:lnTo>
                    <a:pt x="56" y="84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5" y="145"/>
                  </a:lnTo>
                  <a:lnTo>
                    <a:pt x="52" y="180"/>
                  </a:lnTo>
                  <a:lnTo>
                    <a:pt x="47" y="214"/>
                  </a:lnTo>
                  <a:lnTo>
                    <a:pt x="41" y="249"/>
                  </a:lnTo>
                  <a:lnTo>
                    <a:pt x="41" y="249"/>
                  </a:lnTo>
                  <a:lnTo>
                    <a:pt x="33" y="280"/>
                  </a:lnTo>
                  <a:lnTo>
                    <a:pt x="25" y="312"/>
                  </a:lnTo>
                  <a:lnTo>
                    <a:pt x="17" y="343"/>
                  </a:lnTo>
                  <a:lnTo>
                    <a:pt x="10" y="375"/>
                  </a:lnTo>
                  <a:lnTo>
                    <a:pt x="4" y="408"/>
                  </a:lnTo>
                  <a:lnTo>
                    <a:pt x="2" y="423"/>
                  </a:lnTo>
                  <a:lnTo>
                    <a:pt x="1" y="440"/>
                  </a:lnTo>
                  <a:lnTo>
                    <a:pt x="0" y="455"/>
                  </a:lnTo>
                  <a:lnTo>
                    <a:pt x="0" y="472"/>
                  </a:lnTo>
                  <a:lnTo>
                    <a:pt x="1" y="487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4" y="506"/>
                  </a:lnTo>
                  <a:lnTo>
                    <a:pt x="6" y="507"/>
                  </a:lnTo>
                  <a:lnTo>
                    <a:pt x="7" y="507"/>
                  </a:lnTo>
                  <a:lnTo>
                    <a:pt x="9" y="507"/>
                  </a:lnTo>
                  <a:lnTo>
                    <a:pt x="12" y="505"/>
                  </a:lnTo>
                  <a:lnTo>
                    <a:pt x="12" y="503"/>
                  </a:lnTo>
                  <a:lnTo>
                    <a:pt x="13" y="501"/>
                  </a:lnTo>
                  <a:lnTo>
                    <a:pt x="13" y="501"/>
                  </a:lnTo>
                  <a:lnTo>
                    <a:pt x="10" y="485"/>
                  </a:lnTo>
                  <a:lnTo>
                    <a:pt x="9" y="469"/>
                  </a:lnTo>
                  <a:lnTo>
                    <a:pt x="9" y="453"/>
                  </a:lnTo>
                  <a:lnTo>
                    <a:pt x="10" y="437"/>
                  </a:lnTo>
                  <a:lnTo>
                    <a:pt x="11" y="420"/>
                  </a:lnTo>
                  <a:lnTo>
                    <a:pt x="13" y="403"/>
                  </a:lnTo>
                  <a:lnTo>
                    <a:pt x="20" y="371"/>
                  </a:lnTo>
                  <a:lnTo>
                    <a:pt x="28" y="338"/>
                  </a:lnTo>
                  <a:lnTo>
                    <a:pt x="36" y="306"/>
                  </a:lnTo>
                  <a:lnTo>
                    <a:pt x="44" y="274"/>
                  </a:lnTo>
                  <a:lnTo>
                    <a:pt x="52" y="243"/>
                  </a:lnTo>
                  <a:lnTo>
                    <a:pt x="52" y="243"/>
                  </a:lnTo>
                  <a:lnTo>
                    <a:pt x="57" y="214"/>
                  </a:lnTo>
                  <a:lnTo>
                    <a:pt x="61" y="186"/>
                  </a:lnTo>
                  <a:lnTo>
                    <a:pt x="63" y="157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5" y="98"/>
                  </a:lnTo>
                  <a:lnTo>
                    <a:pt x="66" y="67"/>
                  </a:lnTo>
                  <a:lnTo>
                    <a:pt x="66" y="67"/>
                  </a:lnTo>
                  <a:lnTo>
                    <a:pt x="67" y="60"/>
                  </a:lnTo>
                  <a:lnTo>
                    <a:pt x="68" y="51"/>
                  </a:lnTo>
                  <a:lnTo>
                    <a:pt x="73" y="36"/>
                  </a:lnTo>
                  <a:lnTo>
                    <a:pt x="78" y="20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5" y="4"/>
                  </a:lnTo>
                  <a:lnTo>
                    <a:pt x="84" y="2"/>
                  </a:lnTo>
                  <a:lnTo>
                    <a:pt x="83" y="1"/>
                  </a:lnTo>
                  <a:lnTo>
                    <a:pt x="82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5" y="3"/>
                  </a:lnTo>
                  <a:lnTo>
                    <a:pt x="75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4" name="Freeform 725"/>
            <p:cNvSpPr/>
            <p:nvPr/>
          </p:nvSpPr>
          <p:spPr bwMode="auto">
            <a:xfrm>
              <a:off x="5546726" y="4252913"/>
              <a:ext cx="60325" cy="376238"/>
            </a:xfrm>
            <a:custGeom>
              <a:avLst/>
              <a:gdLst/>
              <a:ahLst/>
              <a:cxnLst>
                <a:cxn ang="0">
                  <a:pos x="104" y="5"/>
                </a:cxn>
                <a:cxn ang="0">
                  <a:pos x="104" y="5"/>
                </a:cxn>
                <a:cxn ang="0">
                  <a:pos x="103" y="28"/>
                </a:cxn>
                <a:cxn ang="0">
                  <a:pos x="101" y="51"/>
                </a:cxn>
                <a:cxn ang="0">
                  <a:pos x="98" y="74"/>
                </a:cxn>
                <a:cxn ang="0">
                  <a:pos x="95" y="95"/>
                </a:cxn>
                <a:cxn ang="0">
                  <a:pos x="86" y="141"/>
                </a:cxn>
                <a:cxn ang="0">
                  <a:pos x="78" y="185"/>
                </a:cxn>
                <a:cxn ang="0">
                  <a:pos x="78" y="185"/>
                </a:cxn>
                <a:cxn ang="0">
                  <a:pos x="64" y="275"/>
                </a:cxn>
                <a:cxn ang="0">
                  <a:pos x="48" y="364"/>
                </a:cxn>
                <a:cxn ang="0">
                  <a:pos x="48" y="364"/>
                </a:cxn>
                <a:cxn ang="0">
                  <a:pos x="39" y="407"/>
                </a:cxn>
                <a:cxn ang="0">
                  <a:pos x="29" y="451"/>
                </a:cxn>
                <a:cxn ang="0">
                  <a:pos x="19" y="495"/>
                </a:cxn>
                <a:cxn ang="0">
                  <a:pos x="11" y="538"/>
                </a:cxn>
                <a:cxn ang="0">
                  <a:pos x="11" y="538"/>
                </a:cxn>
                <a:cxn ang="0">
                  <a:pos x="4" y="580"/>
                </a:cxn>
                <a:cxn ang="0">
                  <a:pos x="1" y="600"/>
                </a:cxn>
                <a:cxn ang="0">
                  <a:pos x="0" y="621"/>
                </a:cxn>
                <a:cxn ang="0">
                  <a:pos x="0" y="707"/>
                </a:cxn>
                <a:cxn ang="0">
                  <a:pos x="0" y="707"/>
                </a:cxn>
                <a:cxn ang="0">
                  <a:pos x="0" y="709"/>
                </a:cxn>
                <a:cxn ang="0">
                  <a:pos x="1" y="710"/>
                </a:cxn>
                <a:cxn ang="0">
                  <a:pos x="3" y="711"/>
                </a:cxn>
                <a:cxn ang="0">
                  <a:pos x="5" y="712"/>
                </a:cxn>
                <a:cxn ang="0">
                  <a:pos x="6" y="711"/>
                </a:cxn>
                <a:cxn ang="0">
                  <a:pos x="8" y="710"/>
                </a:cxn>
                <a:cxn ang="0">
                  <a:pos x="9" y="709"/>
                </a:cxn>
                <a:cxn ang="0">
                  <a:pos x="9" y="707"/>
                </a:cxn>
                <a:cxn ang="0">
                  <a:pos x="9" y="621"/>
                </a:cxn>
                <a:cxn ang="0">
                  <a:pos x="9" y="621"/>
                </a:cxn>
                <a:cxn ang="0">
                  <a:pos x="10" y="609"/>
                </a:cxn>
                <a:cxn ang="0">
                  <a:pos x="11" y="596"/>
                </a:cxn>
                <a:cxn ang="0">
                  <a:pos x="14" y="572"/>
                </a:cxn>
                <a:cxn ang="0">
                  <a:pos x="22" y="523"/>
                </a:cxn>
                <a:cxn ang="0">
                  <a:pos x="22" y="523"/>
                </a:cxn>
                <a:cxn ang="0">
                  <a:pos x="32" y="480"/>
                </a:cxn>
                <a:cxn ang="0">
                  <a:pos x="41" y="436"/>
                </a:cxn>
                <a:cxn ang="0">
                  <a:pos x="51" y="392"/>
                </a:cxn>
                <a:cxn ang="0">
                  <a:pos x="61" y="348"/>
                </a:cxn>
                <a:cxn ang="0">
                  <a:pos x="61" y="348"/>
                </a:cxn>
                <a:cxn ang="0">
                  <a:pos x="76" y="260"/>
                </a:cxn>
                <a:cxn ang="0">
                  <a:pos x="91" y="171"/>
                </a:cxn>
                <a:cxn ang="0">
                  <a:pos x="91" y="171"/>
                </a:cxn>
                <a:cxn ang="0">
                  <a:pos x="98" y="129"/>
                </a:cxn>
                <a:cxn ang="0">
                  <a:pos x="105" y="88"/>
                </a:cxn>
                <a:cxn ang="0">
                  <a:pos x="108" y="67"/>
                </a:cxn>
                <a:cxn ang="0">
                  <a:pos x="111" y="47"/>
                </a:cxn>
                <a:cxn ang="0">
                  <a:pos x="112" y="26"/>
                </a:cxn>
                <a:cxn ang="0">
                  <a:pos x="113" y="5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1"/>
                </a:cxn>
                <a:cxn ang="0">
                  <a:pos x="110" y="1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5" y="1"/>
                </a:cxn>
                <a:cxn ang="0">
                  <a:pos x="104" y="3"/>
                </a:cxn>
                <a:cxn ang="0">
                  <a:pos x="104" y="5"/>
                </a:cxn>
                <a:cxn ang="0">
                  <a:pos x="104" y="5"/>
                </a:cxn>
              </a:cxnLst>
              <a:rect l="0" t="0" r="r" b="b"/>
              <a:pathLst>
                <a:path w="113" h="712">
                  <a:moveTo>
                    <a:pt x="104" y="5"/>
                  </a:moveTo>
                  <a:lnTo>
                    <a:pt x="104" y="5"/>
                  </a:lnTo>
                  <a:lnTo>
                    <a:pt x="103" y="28"/>
                  </a:lnTo>
                  <a:lnTo>
                    <a:pt x="101" y="51"/>
                  </a:lnTo>
                  <a:lnTo>
                    <a:pt x="98" y="74"/>
                  </a:lnTo>
                  <a:lnTo>
                    <a:pt x="95" y="95"/>
                  </a:lnTo>
                  <a:lnTo>
                    <a:pt x="86" y="141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64" y="275"/>
                  </a:lnTo>
                  <a:lnTo>
                    <a:pt x="48" y="364"/>
                  </a:lnTo>
                  <a:lnTo>
                    <a:pt x="48" y="364"/>
                  </a:lnTo>
                  <a:lnTo>
                    <a:pt x="39" y="407"/>
                  </a:lnTo>
                  <a:lnTo>
                    <a:pt x="29" y="451"/>
                  </a:lnTo>
                  <a:lnTo>
                    <a:pt x="19" y="495"/>
                  </a:lnTo>
                  <a:lnTo>
                    <a:pt x="11" y="538"/>
                  </a:lnTo>
                  <a:lnTo>
                    <a:pt x="11" y="538"/>
                  </a:lnTo>
                  <a:lnTo>
                    <a:pt x="4" y="580"/>
                  </a:lnTo>
                  <a:lnTo>
                    <a:pt x="1" y="600"/>
                  </a:lnTo>
                  <a:lnTo>
                    <a:pt x="0" y="621"/>
                  </a:lnTo>
                  <a:lnTo>
                    <a:pt x="0" y="707"/>
                  </a:lnTo>
                  <a:lnTo>
                    <a:pt x="0" y="707"/>
                  </a:lnTo>
                  <a:lnTo>
                    <a:pt x="0" y="709"/>
                  </a:lnTo>
                  <a:lnTo>
                    <a:pt x="1" y="710"/>
                  </a:lnTo>
                  <a:lnTo>
                    <a:pt x="3" y="711"/>
                  </a:lnTo>
                  <a:lnTo>
                    <a:pt x="5" y="712"/>
                  </a:lnTo>
                  <a:lnTo>
                    <a:pt x="6" y="711"/>
                  </a:lnTo>
                  <a:lnTo>
                    <a:pt x="8" y="710"/>
                  </a:lnTo>
                  <a:lnTo>
                    <a:pt x="9" y="709"/>
                  </a:lnTo>
                  <a:lnTo>
                    <a:pt x="9" y="707"/>
                  </a:lnTo>
                  <a:lnTo>
                    <a:pt x="9" y="621"/>
                  </a:lnTo>
                  <a:lnTo>
                    <a:pt x="9" y="621"/>
                  </a:lnTo>
                  <a:lnTo>
                    <a:pt x="10" y="609"/>
                  </a:lnTo>
                  <a:lnTo>
                    <a:pt x="11" y="596"/>
                  </a:lnTo>
                  <a:lnTo>
                    <a:pt x="14" y="572"/>
                  </a:lnTo>
                  <a:lnTo>
                    <a:pt x="22" y="523"/>
                  </a:lnTo>
                  <a:lnTo>
                    <a:pt x="22" y="523"/>
                  </a:lnTo>
                  <a:lnTo>
                    <a:pt x="32" y="480"/>
                  </a:lnTo>
                  <a:lnTo>
                    <a:pt x="41" y="436"/>
                  </a:lnTo>
                  <a:lnTo>
                    <a:pt x="51" y="392"/>
                  </a:lnTo>
                  <a:lnTo>
                    <a:pt x="61" y="348"/>
                  </a:lnTo>
                  <a:lnTo>
                    <a:pt x="61" y="348"/>
                  </a:lnTo>
                  <a:lnTo>
                    <a:pt x="76" y="260"/>
                  </a:lnTo>
                  <a:lnTo>
                    <a:pt x="91" y="171"/>
                  </a:lnTo>
                  <a:lnTo>
                    <a:pt x="91" y="171"/>
                  </a:lnTo>
                  <a:lnTo>
                    <a:pt x="98" y="129"/>
                  </a:lnTo>
                  <a:lnTo>
                    <a:pt x="105" y="88"/>
                  </a:lnTo>
                  <a:lnTo>
                    <a:pt x="108" y="67"/>
                  </a:lnTo>
                  <a:lnTo>
                    <a:pt x="111" y="47"/>
                  </a:lnTo>
                  <a:lnTo>
                    <a:pt x="112" y="26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1"/>
                  </a:lnTo>
                  <a:lnTo>
                    <a:pt x="110" y="1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5" y="1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5" name="Freeform 726"/>
            <p:cNvSpPr/>
            <p:nvPr/>
          </p:nvSpPr>
          <p:spPr bwMode="auto">
            <a:xfrm>
              <a:off x="5576888" y="4230688"/>
              <a:ext cx="61913" cy="415925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8" y="1"/>
                </a:cxn>
                <a:cxn ang="0">
                  <a:pos x="115" y="0"/>
                </a:cxn>
                <a:cxn ang="0">
                  <a:pos x="110" y="3"/>
                </a:cxn>
                <a:cxn ang="0">
                  <a:pos x="110" y="4"/>
                </a:cxn>
                <a:cxn ang="0">
                  <a:pos x="105" y="22"/>
                </a:cxn>
                <a:cxn ang="0">
                  <a:pos x="101" y="35"/>
                </a:cxn>
                <a:cxn ang="0">
                  <a:pos x="100" y="39"/>
                </a:cxn>
                <a:cxn ang="0">
                  <a:pos x="99" y="66"/>
                </a:cxn>
                <a:cxn ang="0">
                  <a:pos x="94" y="92"/>
                </a:cxn>
                <a:cxn ang="0">
                  <a:pos x="86" y="145"/>
                </a:cxn>
                <a:cxn ang="0">
                  <a:pos x="78" y="184"/>
                </a:cxn>
                <a:cxn ang="0">
                  <a:pos x="74" y="196"/>
                </a:cxn>
                <a:cxn ang="0">
                  <a:pos x="63" y="239"/>
                </a:cxn>
                <a:cxn ang="0">
                  <a:pos x="57" y="281"/>
                </a:cxn>
                <a:cxn ang="0">
                  <a:pos x="50" y="334"/>
                </a:cxn>
                <a:cxn ang="0">
                  <a:pos x="44" y="386"/>
                </a:cxn>
                <a:cxn ang="0">
                  <a:pos x="39" y="437"/>
                </a:cxn>
                <a:cxn ang="0">
                  <a:pos x="15" y="588"/>
                </a:cxn>
                <a:cxn ang="0">
                  <a:pos x="8" y="635"/>
                </a:cxn>
                <a:cxn ang="0">
                  <a:pos x="4" y="682"/>
                </a:cxn>
                <a:cxn ang="0">
                  <a:pos x="5" y="704"/>
                </a:cxn>
                <a:cxn ang="0">
                  <a:pos x="7" y="750"/>
                </a:cxn>
                <a:cxn ang="0">
                  <a:pos x="6" y="773"/>
                </a:cxn>
                <a:cxn ang="0">
                  <a:pos x="3" y="774"/>
                </a:cxn>
                <a:cxn ang="0">
                  <a:pos x="0" y="778"/>
                </a:cxn>
                <a:cxn ang="0">
                  <a:pos x="0" y="782"/>
                </a:cxn>
                <a:cxn ang="0">
                  <a:pos x="2" y="785"/>
                </a:cxn>
                <a:cxn ang="0">
                  <a:pos x="6" y="787"/>
                </a:cxn>
                <a:cxn ang="0">
                  <a:pos x="10" y="787"/>
                </a:cxn>
                <a:cxn ang="0">
                  <a:pos x="13" y="785"/>
                </a:cxn>
                <a:cxn ang="0">
                  <a:pos x="15" y="782"/>
                </a:cxn>
                <a:cxn ang="0">
                  <a:pos x="16" y="736"/>
                </a:cxn>
                <a:cxn ang="0">
                  <a:pos x="14" y="691"/>
                </a:cxn>
                <a:cxn ang="0">
                  <a:pos x="14" y="663"/>
                </a:cxn>
                <a:cxn ang="0">
                  <a:pos x="21" y="609"/>
                </a:cxn>
                <a:cxn ang="0">
                  <a:pos x="25" y="583"/>
                </a:cxn>
                <a:cxn ang="0">
                  <a:pos x="48" y="436"/>
                </a:cxn>
                <a:cxn ang="0">
                  <a:pos x="53" y="386"/>
                </a:cxn>
                <a:cxn ang="0">
                  <a:pos x="56" y="360"/>
                </a:cxn>
                <a:cxn ang="0">
                  <a:pos x="68" y="283"/>
                </a:cxn>
                <a:cxn ang="0">
                  <a:pos x="87" y="182"/>
                </a:cxn>
                <a:cxn ang="0">
                  <a:pos x="93" y="156"/>
                </a:cxn>
                <a:cxn ang="0">
                  <a:pos x="108" y="76"/>
                </a:cxn>
                <a:cxn ang="0">
                  <a:pos x="109" y="67"/>
                </a:cxn>
                <a:cxn ang="0">
                  <a:pos x="110" y="39"/>
                </a:cxn>
                <a:cxn ang="0">
                  <a:pos x="110" y="35"/>
                </a:cxn>
                <a:cxn ang="0">
                  <a:pos x="114" y="22"/>
                </a:cxn>
                <a:cxn ang="0">
                  <a:pos x="119" y="4"/>
                </a:cxn>
              </a:cxnLst>
              <a:rect l="0" t="0" r="r" b="b"/>
              <a:pathLst>
                <a:path w="119" h="787">
                  <a:moveTo>
                    <a:pt x="119" y="4"/>
                  </a:moveTo>
                  <a:lnTo>
                    <a:pt x="119" y="4"/>
                  </a:lnTo>
                  <a:lnTo>
                    <a:pt x="119" y="3"/>
                  </a:lnTo>
                  <a:lnTo>
                    <a:pt x="118" y="1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1" y="1"/>
                  </a:lnTo>
                  <a:lnTo>
                    <a:pt x="110" y="3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08" y="13"/>
                  </a:lnTo>
                  <a:lnTo>
                    <a:pt x="105" y="22"/>
                  </a:lnTo>
                  <a:lnTo>
                    <a:pt x="102" y="30"/>
                  </a:lnTo>
                  <a:lnTo>
                    <a:pt x="101" y="35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53"/>
                  </a:lnTo>
                  <a:lnTo>
                    <a:pt x="99" y="66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0" y="118"/>
                  </a:lnTo>
                  <a:lnTo>
                    <a:pt x="86" y="145"/>
                  </a:lnTo>
                  <a:lnTo>
                    <a:pt x="81" y="170"/>
                  </a:lnTo>
                  <a:lnTo>
                    <a:pt x="78" y="184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69" y="217"/>
                  </a:lnTo>
                  <a:lnTo>
                    <a:pt x="63" y="239"/>
                  </a:lnTo>
                  <a:lnTo>
                    <a:pt x="60" y="259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0" y="334"/>
                  </a:lnTo>
                  <a:lnTo>
                    <a:pt x="47" y="359"/>
                  </a:lnTo>
                  <a:lnTo>
                    <a:pt x="44" y="386"/>
                  </a:lnTo>
                  <a:lnTo>
                    <a:pt x="44" y="386"/>
                  </a:lnTo>
                  <a:lnTo>
                    <a:pt x="39" y="437"/>
                  </a:lnTo>
                  <a:lnTo>
                    <a:pt x="30" y="488"/>
                  </a:lnTo>
                  <a:lnTo>
                    <a:pt x="15" y="588"/>
                  </a:lnTo>
                  <a:lnTo>
                    <a:pt x="15" y="588"/>
                  </a:lnTo>
                  <a:lnTo>
                    <a:pt x="8" y="635"/>
                  </a:lnTo>
                  <a:lnTo>
                    <a:pt x="5" y="658"/>
                  </a:lnTo>
                  <a:lnTo>
                    <a:pt x="4" y="682"/>
                  </a:lnTo>
                  <a:lnTo>
                    <a:pt x="4" y="682"/>
                  </a:lnTo>
                  <a:lnTo>
                    <a:pt x="5" y="704"/>
                  </a:lnTo>
                  <a:lnTo>
                    <a:pt x="6" y="727"/>
                  </a:lnTo>
                  <a:lnTo>
                    <a:pt x="7" y="750"/>
                  </a:lnTo>
                  <a:lnTo>
                    <a:pt x="6" y="773"/>
                  </a:lnTo>
                  <a:lnTo>
                    <a:pt x="6" y="773"/>
                  </a:lnTo>
                  <a:lnTo>
                    <a:pt x="4" y="773"/>
                  </a:lnTo>
                  <a:lnTo>
                    <a:pt x="3" y="774"/>
                  </a:lnTo>
                  <a:lnTo>
                    <a:pt x="2" y="776"/>
                  </a:lnTo>
                  <a:lnTo>
                    <a:pt x="0" y="778"/>
                  </a:lnTo>
                  <a:lnTo>
                    <a:pt x="0" y="782"/>
                  </a:lnTo>
                  <a:lnTo>
                    <a:pt x="0" y="782"/>
                  </a:lnTo>
                  <a:lnTo>
                    <a:pt x="0" y="784"/>
                  </a:lnTo>
                  <a:lnTo>
                    <a:pt x="2" y="785"/>
                  </a:lnTo>
                  <a:lnTo>
                    <a:pt x="4" y="786"/>
                  </a:lnTo>
                  <a:lnTo>
                    <a:pt x="6" y="787"/>
                  </a:lnTo>
                  <a:lnTo>
                    <a:pt x="10" y="787"/>
                  </a:lnTo>
                  <a:lnTo>
                    <a:pt x="10" y="787"/>
                  </a:lnTo>
                  <a:lnTo>
                    <a:pt x="12" y="786"/>
                  </a:lnTo>
                  <a:lnTo>
                    <a:pt x="13" y="785"/>
                  </a:lnTo>
                  <a:lnTo>
                    <a:pt x="15" y="782"/>
                  </a:lnTo>
                  <a:lnTo>
                    <a:pt x="15" y="782"/>
                  </a:lnTo>
                  <a:lnTo>
                    <a:pt x="16" y="759"/>
                  </a:lnTo>
                  <a:lnTo>
                    <a:pt x="16" y="736"/>
                  </a:lnTo>
                  <a:lnTo>
                    <a:pt x="14" y="691"/>
                  </a:lnTo>
                  <a:lnTo>
                    <a:pt x="14" y="691"/>
                  </a:lnTo>
                  <a:lnTo>
                    <a:pt x="14" y="677"/>
                  </a:lnTo>
                  <a:lnTo>
                    <a:pt x="14" y="663"/>
                  </a:lnTo>
                  <a:lnTo>
                    <a:pt x="17" y="636"/>
                  </a:lnTo>
                  <a:lnTo>
                    <a:pt x="21" y="609"/>
                  </a:lnTo>
                  <a:lnTo>
                    <a:pt x="25" y="583"/>
                  </a:lnTo>
                  <a:lnTo>
                    <a:pt x="25" y="583"/>
                  </a:lnTo>
                  <a:lnTo>
                    <a:pt x="41" y="484"/>
                  </a:lnTo>
                  <a:lnTo>
                    <a:pt x="48" y="436"/>
                  </a:lnTo>
                  <a:lnTo>
                    <a:pt x="51" y="411"/>
                  </a:lnTo>
                  <a:lnTo>
                    <a:pt x="53" y="386"/>
                  </a:lnTo>
                  <a:lnTo>
                    <a:pt x="53" y="386"/>
                  </a:lnTo>
                  <a:lnTo>
                    <a:pt x="56" y="360"/>
                  </a:lnTo>
                  <a:lnTo>
                    <a:pt x="59" y="335"/>
                  </a:lnTo>
                  <a:lnTo>
                    <a:pt x="68" y="283"/>
                  </a:lnTo>
                  <a:lnTo>
                    <a:pt x="77" y="232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93" y="156"/>
                  </a:lnTo>
                  <a:lnTo>
                    <a:pt x="98" y="129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9" y="67"/>
                  </a:lnTo>
                  <a:lnTo>
                    <a:pt x="110" y="58"/>
                  </a:lnTo>
                  <a:lnTo>
                    <a:pt x="110" y="39"/>
                  </a:lnTo>
                  <a:lnTo>
                    <a:pt x="110" y="39"/>
                  </a:lnTo>
                  <a:lnTo>
                    <a:pt x="110" y="35"/>
                  </a:lnTo>
                  <a:lnTo>
                    <a:pt x="111" y="31"/>
                  </a:lnTo>
                  <a:lnTo>
                    <a:pt x="114" y="22"/>
                  </a:lnTo>
                  <a:lnTo>
                    <a:pt x="117" y="1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6" name="Freeform 727"/>
            <p:cNvSpPr/>
            <p:nvPr/>
          </p:nvSpPr>
          <p:spPr bwMode="auto">
            <a:xfrm>
              <a:off x="5589588" y="4140200"/>
              <a:ext cx="90488" cy="552450"/>
            </a:xfrm>
            <a:custGeom>
              <a:avLst/>
              <a:gdLst/>
              <a:ahLst/>
              <a:cxnLst>
                <a:cxn ang="0">
                  <a:pos x="161" y="4"/>
                </a:cxn>
                <a:cxn ang="0">
                  <a:pos x="159" y="73"/>
                </a:cxn>
                <a:cxn ang="0">
                  <a:pos x="153" y="141"/>
                </a:cxn>
                <a:cxn ang="0">
                  <a:pos x="142" y="208"/>
                </a:cxn>
                <a:cxn ang="0">
                  <a:pos x="125" y="276"/>
                </a:cxn>
                <a:cxn ang="0">
                  <a:pos x="109" y="340"/>
                </a:cxn>
                <a:cxn ang="0">
                  <a:pos x="87" y="436"/>
                </a:cxn>
                <a:cxn ang="0">
                  <a:pos x="77" y="503"/>
                </a:cxn>
                <a:cxn ang="0">
                  <a:pos x="73" y="536"/>
                </a:cxn>
                <a:cxn ang="0">
                  <a:pos x="63" y="599"/>
                </a:cxn>
                <a:cxn ang="0">
                  <a:pos x="47" y="695"/>
                </a:cxn>
                <a:cxn ang="0">
                  <a:pos x="39" y="759"/>
                </a:cxn>
                <a:cxn ang="0">
                  <a:pos x="38" y="791"/>
                </a:cxn>
                <a:cxn ang="0">
                  <a:pos x="33" y="856"/>
                </a:cxn>
                <a:cxn ang="0">
                  <a:pos x="22" y="920"/>
                </a:cxn>
                <a:cxn ang="0">
                  <a:pos x="10" y="973"/>
                </a:cxn>
                <a:cxn ang="0">
                  <a:pos x="1" y="1025"/>
                </a:cxn>
                <a:cxn ang="0">
                  <a:pos x="0" y="1028"/>
                </a:cxn>
                <a:cxn ang="0">
                  <a:pos x="0" y="1038"/>
                </a:cxn>
                <a:cxn ang="0">
                  <a:pos x="1" y="1041"/>
                </a:cxn>
                <a:cxn ang="0">
                  <a:pos x="5" y="1042"/>
                </a:cxn>
                <a:cxn ang="0">
                  <a:pos x="9" y="1041"/>
                </a:cxn>
                <a:cxn ang="0">
                  <a:pos x="10" y="1038"/>
                </a:cxn>
                <a:cxn ang="0">
                  <a:pos x="11" y="1021"/>
                </a:cxn>
                <a:cxn ang="0">
                  <a:pos x="16" y="988"/>
                </a:cxn>
                <a:cxn ang="0">
                  <a:pos x="27" y="938"/>
                </a:cxn>
                <a:cxn ang="0">
                  <a:pos x="34" y="905"/>
                </a:cxn>
                <a:cxn ang="0">
                  <a:pos x="44" y="849"/>
                </a:cxn>
                <a:cxn ang="0">
                  <a:pos x="48" y="791"/>
                </a:cxn>
                <a:cxn ang="0">
                  <a:pos x="49" y="759"/>
                </a:cxn>
                <a:cxn ang="0">
                  <a:pos x="57" y="695"/>
                </a:cxn>
                <a:cxn ang="0">
                  <a:pos x="74" y="600"/>
                </a:cxn>
                <a:cxn ang="0">
                  <a:pos x="82" y="536"/>
                </a:cxn>
                <a:cxn ang="0">
                  <a:pos x="86" y="501"/>
                </a:cxn>
                <a:cxn ang="0">
                  <a:pos x="97" y="431"/>
                </a:cxn>
                <a:cxn ang="0">
                  <a:pos x="113" y="362"/>
                </a:cxn>
                <a:cxn ang="0">
                  <a:pos x="140" y="261"/>
                </a:cxn>
                <a:cxn ang="0">
                  <a:pos x="148" y="229"/>
                </a:cxn>
                <a:cxn ang="0">
                  <a:pos x="160" y="166"/>
                </a:cxn>
                <a:cxn ang="0">
                  <a:pos x="168" y="101"/>
                </a:cxn>
                <a:cxn ang="0">
                  <a:pos x="171" y="37"/>
                </a:cxn>
                <a:cxn ang="0">
                  <a:pos x="171" y="4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3" y="1"/>
                </a:cxn>
                <a:cxn ang="0">
                  <a:pos x="161" y="4"/>
                </a:cxn>
              </a:cxnLst>
              <a:rect l="0" t="0" r="r" b="b"/>
              <a:pathLst>
                <a:path w="171" h="1042">
                  <a:moveTo>
                    <a:pt x="161" y="4"/>
                  </a:moveTo>
                  <a:lnTo>
                    <a:pt x="161" y="4"/>
                  </a:lnTo>
                  <a:lnTo>
                    <a:pt x="161" y="39"/>
                  </a:lnTo>
                  <a:lnTo>
                    <a:pt x="159" y="73"/>
                  </a:lnTo>
                  <a:lnTo>
                    <a:pt x="156" y="107"/>
                  </a:lnTo>
                  <a:lnTo>
                    <a:pt x="153" y="141"/>
                  </a:lnTo>
                  <a:lnTo>
                    <a:pt x="148" y="175"/>
                  </a:lnTo>
                  <a:lnTo>
                    <a:pt x="142" y="208"/>
                  </a:lnTo>
                  <a:lnTo>
                    <a:pt x="135" y="242"/>
                  </a:lnTo>
                  <a:lnTo>
                    <a:pt x="125" y="276"/>
                  </a:lnTo>
                  <a:lnTo>
                    <a:pt x="125" y="276"/>
                  </a:lnTo>
                  <a:lnTo>
                    <a:pt x="109" y="340"/>
                  </a:lnTo>
                  <a:lnTo>
                    <a:pt x="94" y="404"/>
                  </a:lnTo>
                  <a:lnTo>
                    <a:pt x="87" y="436"/>
                  </a:lnTo>
                  <a:lnTo>
                    <a:pt x="82" y="470"/>
                  </a:lnTo>
                  <a:lnTo>
                    <a:pt x="77" y="503"/>
                  </a:lnTo>
                  <a:lnTo>
                    <a:pt x="73" y="536"/>
                  </a:lnTo>
                  <a:lnTo>
                    <a:pt x="73" y="536"/>
                  </a:lnTo>
                  <a:lnTo>
                    <a:pt x="68" y="568"/>
                  </a:lnTo>
                  <a:lnTo>
                    <a:pt x="63" y="599"/>
                  </a:lnTo>
                  <a:lnTo>
                    <a:pt x="52" y="663"/>
                  </a:lnTo>
                  <a:lnTo>
                    <a:pt x="47" y="695"/>
                  </a:lnTo>
                  <a:lnTo>
                    <a:pt x="43" y="727"/>
                  </a:lnTo>
                  <a:lnTo>
                    <a:pt x="39" y="759"/>
                  </a:lnTo>
                  <a:lnTo>
                    <a:pt x="38" y="791"/>
                  </a:lnTo>
                  <a:lnTo>
                    <a:pt x="38" y="791"/>
                  </a:lnTo>
                  <a:lnTo>
                    <a:pt x="36" y="824"/>
                  </a:lnTo>
                  <a:lnTo>
                    <a:pt x="33" y="856"/>
                  </a:lnTo>
                  <a:lnTo>
                    <a:pt x="28" y="888"/>
                  </a:lnTo>
                  <a:lnTo>
                    <a:pt x="22" y="920"/>
                  </a:lnTo>
                  <a:lnTo>
                    <a:pt x="22" y="920"/>
                  </a:lnTo>
                  <a:lnTo>
                    <a:pt x="10" y="973"/>
                  </a:lnTo>
                  <a:lnTo>
                    <a:pt x="4" y="999"/>
                  </a:lnTo>
                  <a:lnTo>
                    <a:pt x="1" y="1025"/>
                  </a:lnTo>
                  <a:lnTo>
                    <a:pt x="1" y="1025"/>
                  </a:lnTo>
                  <a:lnTo>
                    <a:pt x="0" y="1028"/>
                  </a:lnTo>
                  <a:lnTo>
                    <a:pt x="0" y="1038"/>
                  </a:lnTo>
                  <a:lnTo>
                    <a:pt x="0" y="1038"/>
                  </a:lnTo>
                  <a:lnTo>
                    <a:pt x="0" y="1040"/>
                  </a:lnTo>
                  <a:lnTo>
                    <a:pt x="1" y="1041"/>
                  </a:lnTo>
                  <a:lnTo>
                    <a:pt x="3" y="1042"/>
                  </a:lnTo>
                  <a:lnTo>
                    <a:pt x="5" y="1042"/>
                  </a:lnTo>
                  <a:lnTo>
                    <a:pt x="6" y="1042"/>
                  </a:lnTo>
                  <a:lnTo>
                    <a:pt x="9" y="1041"/>
                  </a:lnTo>
                  <a:lnTo>
                    <a:pt x="10" y="1040"/>
                  </a:lnTo>
                  <a:lnTo>
                    <a:pt x="10" y="1038"/>
                  </a:lnTo>
                  <a:lnTo>
                    <a:pt x="10" y="1038"/>
                  </a:lnTo>
                  <a:lnTo>
                    <a:pt x="11" y="1021"/>
                  </a:lnTo>
                  <a:lnTo>
                    <a:pt x="13" y="1005"/>
                  </a:lnTo>
                  <a:lnTo>
                    <a:pt x="16" y="988"/>
                  </a:lnTo>
                  <a:lnTo>
                    <a:pt x="19" y="972"/>
                  </a:lnTo>
                  <a:lnTo>
                    <a:pt x="27" y="938"/>
                  </a:lnTo>
                  <a:lnTo>
                    <a:pt x="34" y="905"/>
                  </a:lnTo>
                  <a:lnTo>
                    <a:pt x="34" y="905"/>
                  </a:lnTo>
                  <a:lnTo>
                    <a:pt x="39" y="878"/>
                  </a:lnTo>
                  <a:lnTo>
                    <a:pt x="44" y="849"/>
                  </a:lnTo>
                  <a:lnTo>
                    <a:pt x="47" y="820"/>
                  </a:lnTo>
                  <a:lnTo>
                    <a:pt x="48" y="791"/>
                  </a:lnTo>
                  <a:lnTo>
                    <a:pt x="48" y="791"/>
                  </a:lnTo>
                  <a:lnTo>
                    <a:pt x="49" y="759"/>
                  </a:lnTo>
                  <a:lnTo>
                    <a:pt x="52" y="727"/>
                  </a:lnTo>
                  <a:lnTo>
                    <a:pt x="57" y="695"/>
                  </a:lnTo>
                  <a:lnTo>
                    <a:pt x="62" y="663"/>
                  </a:lnTo>
                  <a:lnTo>
                    <a:pt x="74" y="600"/>
                  </a:lnTo>
                  <a:lnTo>
                    <a:pt x="78" y="568"/>
                  </a:lnTo>
                  <a:lnTo>
                    <a:pt x="82" y="536"/>
                  </a:lnTo>
                  <a:lnTo>
                    <a:pt x="82" y="536"/>
                  </a:lnTo>
                  <a:lnTo>
                    <a:pt x="86" y="501"/>
                  </a:lnTo>
                  <a:lnTo>
                    <a:pt x="91" y="465"/>
                  </a:lnTo>
                  <a:lnTo>
                    <a:pt x="97" y="431"/>
                  </a:lnTo>
                  <a:lnTo>
                    <a:pt x="105" y="396"/>
                  </a:lnTo>
                  <a:lnTo>
                    <a:pt x="113" y="362"/>
                  </a:lnTo>
                  <a:lnTo>
                    <a:pt x="121" y="328"/>
                  </a:lnTo>
                  <a:lnTo>
                    <a:pt x="140" y="261"/>
                  </a:lnTo>
                  <a:lnTo>
                    <a:pt x="140" y="261"/>
                  </a:lnTo>
                  <a:lnTo>
                    <a:pt x="148" y="229"/>
                  </a:lnTo>
                  <a:lnTo>
                    <a:pt x="154" y="197"/>
                  </a:lnTo>
                  <a:lnTo>
                    <a:pt x="160" y="166"/>
                  </a:lnTo>
                  <a:lnTo>
                    <a:pt x="164" y="134"/>
                  </a:lnTo>
                  <a:lnTo>
                    <a:pt x="168" y="101"/>
                  </a:lnTo>
                  <a:lnTo>
                    <a:pt x="170" y="69"/>
                  </a:lnTo>
                  <a:lnTo>
                    <a:pt x="171" y="37"/>
                  </a:lnTo>
                  <a:lnTo>
                    <a:pt x="171" y="4"/>
                  </a:lnTo>
                  <a:lnTo>
                    <a:pt x="171" y="4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1" y="2"/>
                  </a:lnTo>
                  <a:lnTo>
                    <a:pt x="161" y="4"/>
                  </a:lnTo>
                  <a:lnTo>
                    <a:pt x="161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7" name="Freeform 728"/>
            <p:cNvSpPr/>
            <p:nvPr/>
          </p:nvSpPr>
          <p:spPr bwMode="auto">
            <a:xfrm>
              <a:off x="5608638" y="4162425"/>
              <a:ext cx="123825" cy="544513"/>
            </a:xfrm>
            <a:custGeom>
              <a:avLst/>
              <a:gdLst/>
              <a:ahLst/>
              <a:cxnLst>
                <a:cxn ang="0">
                  <a:pos x="226" y="1"/>
                </a:cxn>
                <a:cxn ang="0">
                  <a:pos x="209" y="14"/>
                </a:cxn>
                <a:cxn ang="0">
                  <a:pos x="198" y="30"/>
                </a:cxn>
                <a:cxn ang="0">
                  <a:pos x="192" y="48"/>
                </a:cxn>
                <a:cxn ang="0">
                  <a:pos x="187" y="69"/>
                </a:cxn>
                <a:cxn ang="0">
                  <a:pos x="177" y="145"/>
                </a:cxn>
                <a:cxn ang="0">
                  <a:pos x="164" y="219"/>
                </a:cxn>
                <a:cxn ang="0">
                  <a:pos x="156" y="254"/>
                </a:cxn>
                <a:cxn ang="0">
                  <a:pos x="142" y="357"/>
                </a:cxn>
                <a:cxn ang="0">
                  <a:pos x="136" y="392"/>
                </a:cxn>
                <a:cxn ang="0">
                  <a:pos x="116" y="498"/>
                </a:cxn>
                <a:cxn ang="0">
                  <a:pos x="109" y="533"/>
                </a:cxn>
                <a:cxn ang="0">
                  <a:pos x="81" y="637"/>
                </a:cxn>
                <a:cxn ang="0">
                  <a:pos x="62" y="707"/>
                </a:cxn>
                <a:cxn ang="0">
                  <a:pos x="49" y="779"/>
                </a:cxn>
                <a:cxn ang="0">
                  <a:pos x="45" y="813"/>
                </a:cxn>
                <a:cxn ang="0">
                  <a:pos x="43" y="847"/>
                </a:cxn>
                <a:cxn ang="0">
                  <a:pos x="38" y="878"/>
                </a:cxn>
                <a:cxn ang="0">
                  <a:pos x="34" y="910"/>
                </a:cxn>
                <a:cxn ang="0">
                  <a:pos x="31" y="924"/>
                </a:cxn>
                <a:cxn ang="0">
                  <a:pos x="24" y="951"/>
                </a:cxn>
                <a:cxn ang="0">
                  <a:pos x="20" y="965"/>
                </a:cxn>
                <a:cxn ang="0">
                  <a:pos x="12" y="999"/>
                </a:cxn>
                <a:cxn ang="0">
                  <a:pos x="8" y="1010"/>
                </a:cxn>
                <a:cxn ang="0">
                  <a:pos x="3" y="1010"/>
                </a:cxn>
                <a:cxn ang="0">
                  <a:pos x="0" y="1014"/>
                </a:cxn>
                <a:cxn ang="0">
                  <a:pos x="0" y="1024"/>
                </a:cxn>
                <a:cxn ang="0">
                  <a:pos x="4" y="1029"/>
                </a:cxn>
                <a:cxn ang="0">
                  <a:pos x="9" y="1027"/>
                </a:cxn>
                <a:cxn ang="0">
                  <a:pos x="12" y="1021"/>
                </a:cxn>
                <a:cxn ang="0">
                  <a:pos x="18" y="1007"/>
                </a:cxn>
                <a:cxn ang="0">
                  <a:pos x="24" y="987"/>
                </a:cxn>
                <a:cxn ang="0">
                  <a:pos x="31" y="964"/>
                </a:cxn>
                <a:cxn ang="0">
                  <a:pos x="38" y="940"/>
                </a:cxn>
                <a:cxn ang="0">
                  <a:pos x="42" y="912"/>
                </a:cxn>
                <a:cxn ang="0">
                  <a:pos x="45" y="884"/>
                </a:cxn>
                <a:cxn ang="0">
                  <a:pos x="48" y="869"/>
                </a:cxn>
                <a:cxn ang="0">
                  <a:pos x="54" y="822"/>
                </a:cxn>
                <a:cxn ang="0">
                  <a:pos x="57" y="786"/>
                </a:cxn>
                <a:cxn ang="0">
                  <a:pos x="70" y="715"/>
                </a:cxn>
                <a:cxn ang="0">
                  <a:pos x="79" y="680"/>
                </a:cxn>
                <a:cxn ang="0">
                  <a:pos x="100" y="607"/>
                </a:cxn>
                <a:cxn ang="0">
                  <a:pos x="118" y="534"/>
                </a:cxn>
                <a:cxn ang="0">
                  <a:pos x="133" y="467"/>
                </a:cxn>
                <a:cxn ang="0">
                  <a:pos x="144" y="399"/>
                </a:cxn>
                <a:cxn ang="0">
                  <a:pos x="164" y="263"/>
                </a:cxn>
                <a:cxn ang="0">
                  <a:pos x="176" y="194"/>
                </a:cxn>
                <a:cxn ang="0">
                  <a:pos x="188" y="126"/>
                </a:cxn>
                <a:cxn ang="0">
                  <a:pos x="193" y="94"/>
                </a:cxn>
                <a:cxn ang="0">
                  <a:pos x="198" y="61"/>
                </a:cxn>
                <a:cxn ang="0">
                  <a:pos x="205" y="38"/>
                </a:cxn>
                <a:cxn ang="0">
                  <a:pos x="213" y="25"/>
                </a:cxn>
                <a:cxn ang="0">
                  <a:pos x="224" y="13"/>
                </a:cxn>
                <a:cxn ang="0">
                  <a:pos x="230" y="9"/>
                </a:cxn>
                <a:cxn ang="0">
                  <a:pos x="232" y="5"/>
                </a:cxn>
                <a:cxn ang="0">
                  <a:pos x="232" y="2"/>
                </a:cxn>
                <a:cxn ang="0">
                  <a:pos x="229" y="0"/>
                </a:cxn>
                <a:cxn ang="0">
                  <a:pos x="226" y="1"/>
                </a:cxn>
              </a:cxnLst>
              <a:rect l="0" t="0" r="r" b="b"/>
              <a:pathLst>
                <a:path w="232" h="1029">
                  <a:moveTo>
                    <a:pt x="226" y="1"/>
                  </a:moveTo>
                  <a:lnTo>
                    <a:pt x="226" y="1"/>
                  </a:lnTo>
                  <a:lnTo>
                    <a:pt x="216" y="7"/>
                  </a:lnTo>
                  <a:lnTo>
                    <a:pt x="209" y="14"/>
                  </a:lnTo>
                  <a:lnTo>
                    <a:pt x="203" y="22"/>
                  </a:lnTo>
                  <a:lnTo>
                    <a:pt x="198" y="30"/>
                  </a:lnTo>
                  <a:lnTo>
                    <a:pt x="195" y="39"/>
                  </a:lnTo>
                  <a:lnTo>
                    <a:pt x="192" y="48"/>
                  </a:lnTo>
                  <a:lnTo>
                    <a:pt x="189" y="59"/>
                  </a:lnTo>
                  <a:lnTo>
                    <a:pt x="187" y="69"/>
                  </a:lnTo>
                  <a:lnTo>
                    <a:pt x="187" y="69"/>
                  </a:lnTo>
                  <a:lnTo>
                    <a:pt x="177" y="145"/>
                  </a:lnTo>
                  <a:lnTo>
                    <a:pt x="171" y="182"/>
                  </a:lnTo>
                  <a:lnTo>
                    <a:pt x="164" y="219"/>
                  </a:lnTo>
                  <a:lnTo>
                    <a:pt x="164" y="219"/>
                  </a:lnTo>
                  <a:lnTo>
                    <a:pt x="156" y="254"/>
                  </a:lnTo>
                  <a:lnTo>
                    <a:pt x="151" y="288"/>
                  </a:lnTo>
                  <a:lnTo>
                    <a:pt x="142" y="357"/>
                  </a:lnTo>
                  <a:lnTo>
                    <a:pt x="142" y="357"/>
                  </a:lnTo>
                  <a:lnTo>
                    <a:pt x="136" y="392"/>
                  </a:lnTo>
                  <a:lnTo>
                    <a:pt x="130" y="428"/>
                  </a:lnTo>
                  <a:lnTo>
                    <a:pt x="116" y="498"/>
                  </a:lnTo>
                  <a:lnTo>
                    <a:pt x="116" y="498"/>
                  </a:lnTo>
                  <a:lnTo>
                    <a:pt x="109" y="533"/>
                  </a:lnTo>
                  <a:lnTo>
                    <a:pt x="100" y="568"/>
                  </a:lnTo>
                  <a:lnTo>
                    <a:pt x="81" y="637"/>
                  </a:lnTo>
                  <a:lnTo>
                    <a:pt x="71" y="672"/>
                  </a:lnTo>
                  <a:lnTo>
                    <a:pt x="62" y="707"/>
                  </a:lnTo>
                  <a:lnTo>
                    <a:pt x="54" y="743"/>
                  </a:lnTo>
                  <a:lnTo>
                    <a:pt x="49" y="779"/>
                  </a:lnTo>
                  <a:lnTo>
                    <a:pt x="49" y="779"/>
                  </a:lnTo>
                  <a:lnTo>
                    <a:pt x="45" y="813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41" y="862"/>
                  </a:lnTo>
                  <a:lnTo>
                    <a:pt x="38" y="878"/>
                  </a:lnTo>
                  <a:lnTo>
                    <a:pt x="35" y="894"/>
                  </a:lnTo>
                  <a:lnTo>
                    <a:pt x="34" y="910"/>
                  </a:lnTo>
                  <a:lnTo>
                    <a:pt x="34" y="910"/>
                  </a:lnTo>
                  <a:lnTo>
                    <a:pt x="31" y="924"/>
                  </a:lnTo>
                  <a:lnTo>
                    <a:pt x="28" y="938"/>
                  </a:lnTo>
                  <a:lnTo>
                    <a:pt x="24" y="951"/>
                  </a:lnTo>
                  <a:lnTo>
                    <a:pt x="20" y="965"/>
                  </a:lnTo>
                  <a:lnTo>
                    <a:pt x="20" y="965"/>
                  </a:lnTo>
                  <a:lnTo>
                    <a:pt x="15" y="987"/>
                  </a:lnTo>
                  <a:lnTo>
                    <a:pt x="12" y="999"/>
                  </a:lnTo>
                  <a:lnTo>
                    <a:pt x="8" y="1010"/>
                  </a:lnTo>
                  <a:lnTo>
                    <a:pt x="8" y="1010"/>
                  </a:lnTo>
                  <a:lnTo>
                    <a:pt x="5" y="1010"/>
                  </a:lnTo>
                  <a:lnTo>
                    <a:pt x="3" y="1010"/>
                  </a:lnTo>
                  <a:lnTo>
                    <a:pt x="0" y="1012"/>
                  </a:lnTo>
                  <a:lnTo>
                    <a:pt x="0" y="1014"/>
                  </a:lnTo>
                  <a:lnTo>
                    <a:pt x="0" y="1024"/>
                  </a:lnTo>
                  <a:lnTo>
                    <a:pt x="0" y="1024"/>
                  </a:lnTo>
                  <a:lnTo>
                    <a:pt x="1" y="1027"/>
                  </a:lnTo>
                  <a:lnTo>
                    <a:pt x="4" y="1029"/>
                  </a:lnTo>
                  <a:lnTo>
                    <a:pt x="7" y="1028"/>
                  </a:lnTo>
                  <a:lnTo>
                    <a:pt x="9" y="1027"/>
                  </a:lnTo>
                  <a:lnTo>
                    <a:pt x="9" y="1027"/>
                  </a:lnTo>
                  <a:lnTo>
                    <a:pt x="12" y="1021"/>
                  </a:lnTo>
                  <a:lnTo>
                    <a:pt x="14" y="1017"/>
                  </a:lnTo>
                  <a:lnTo>
                    <a:pt x="18" y="1007"/>
                  </a:lnTo>
                  <a:lnTo>
                    <a:pt x="20" y="998"/>
                  </a:lnTo>
                  <a:lnTo>
                    <a:pt x="24" y="987"/>
                  </a:lnTo>
                  <a:lnTo>
                    <a:pt x="24" y="987"/>
                  </a:lnTo>
                  <a:lnTo>
                    <a:pt x="31" y="964"/>
                  </a:lnTo>
                  <a:lnTo>
                    <a:pt x="38" y="940"/>
                  </a:lnTo>
                  <a:lnTo>
                    <a:pt x="38" y="940"/>
                  </a:lnTo>
                  <a:lnTo>
                    <a:pt x="41" y="926"/>
                  </a:lnTo>
                  <a:lnTo>
                    <a:pt x="42" y="912"/>
                  </a:lnTo>
                  <a:lnTo>
                    <a:pt x="43" y="899"/>
                  </a:lnTo>
                  <a:lnTo>
                    <a:pt x="45" y="884"/>
                  </a:lnTo>
                  <a:lnTo>
                    <a:pt x="45" y="884"/>
                  </a:lnTo>
                  <a:lnTo>
                    <a:pt x="48" y="869"/>
                  </a:lnTo>
                  <a:lnTo>
                    <a:pt x="51" y="853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57" y="786"/>
                  </a:lnTo>
                  <a:lnTo>
                    <a:pt x="62" y="750"/>
                  </a:lnTo>
                  <a:lnTo>
                    <a:pt x="70" y="715"/>
                  </a:lnTo>
                  <a:lnTo>
                    <a:pt x="74" y="697"/>
                  </a:lnTo>
                  <a:lnTo>
                    <a:pt x="79" y="680"/>
                  </a:lnTo>
                  <a:lnTo>
                    <a:pt x="79" y="680"/>
                  </a:lnTo>
                  <a:lnTo>
                    <a:pt x="100" y="607"/>
                  </a:lnTo>
                  <a:lnTo>
                    <a:pt x="118" y="534"/>
                  </a:lnTo>
                  <a:lnTo>
                    <a:pt x="118" y="534"/>
                  </a:lnTo>
                  <a:lnTo>
                    <a:pt x="125" y="501"/>
                  </a:lnTo>
                  <a:lnTo>
                    <a:pt x="133" y="467"/>
                  </a:lnTo>
                  <a:lnTo>
                    <a:pt x="139" y="433"/>
                  </a:lnTo>
                  <a:lnTo>
                    <a:pt x="144" y="399"/>
                  </a:lnTo>
                  <a:lnTo>
                    <a:pt x="164" y="263"/>
                  </a:lnTo>
                  <a:lnTo>
                    <a:pt x="164" y="263"/>
                  </a:lnTo>
                  <a:lnTo>
                    <a:pt x="169" y="228"/>
                  </a:lnTo>
                  <a:lnTo>
                    <a:pt x="176" y="194"/>
                  </a:lnTo>
                  <a:lnTo>
                    <a:pt x="182" y="160"/>
                  </a:lnTo>
                  <a:lnTo>
                    <a:pt x="188" y="126"/>
                  </a:lnTo>
                  <a:lnTo>
                    <a:pt x="188" y="126"/>
                  </a:lnTo>
                  <a:lnTo>
                    <a:pt x="193" y="94"/>
                  </a:lnTo>
                  <a:lnTo>
                    <a:pt x="195" y="77"/>
                  </a:lnTo>
                  <a:lnTo>
                    <a:pt x="198" y="61"/>
                  </a:lnTo>
                  <a:lnTo>
                    <a:pt x="202" y="45"/>
                  </a:lnTo>
                  <a:lnTo>
                    <a:pt x="205" y="38"/>
                  </a:lnTo>
                  <a:lnTo>
                    <a:pt x="208" y="32"/>
                  </a:lnTo>
                  <a:lnTo>
                    <a:pt x="213" y="25"/>
                  </a:lnTo>
                  <a:lnTo>
                    <a:pt x="217" y="18"/>
                  </a:lnTo>
                  <a:lnTo>
                    <a:pt x="224" y="13"/>
                  </a:lnTo>
                  <a:lnTo>
                    <a:pt x="230" y="9"/>
                  </a:lnTo>
                  <a:lnTo>
                    <a:pt x="230" y="9"/>
                  </a:lnTo>
                  <a:lnTo>
                    <a:pt x="232" y="7"/>
                  </a:lnTo>
                  <a:lnTo>
                    <a:pt x="232" y="5"/>
                  </a:lnTo>
                  <a:lnTo>
                    <a:pt x="232" y="4"/>
                  </a:lnTo>
                  <a:lnTo>
                    <a:pt x="232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6" y="1"/>
                  </a:lnTo>
                  <a:lnTo>
                    <a:pt x="22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8" name="Freeform 729"/>
            <p:cNvSpPr/>
            <p:nvPr/>
          </p:nvSpPr>
          <p:spPr bwMode="auto">
            <a:xfrm>
              <a:off x="5638801" y="4605338"/>
              <a:ext cx="34925" cy="111125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52" y="10"/>
                </a:cxn>
                <a:cxn ang="0">
                  <a:pos x="48" y="20"/>
                </a:cxn>
                <a:cxn ang="0">
                  <a:pos x="44" y="31"/>
                </a:cxn>
                <a:cxn ang="0">
                  <a:pos x="41" y="42"/>
                </a:cxn>
                <a:cxn ang="0">
                  <a:pos x="36" y="66"/>
                </a:cxn>
                <a:cxn ang="0">
                  <a:pos x="32" y="87"/>
                </a:cxn>
                <a:cxn ang="0">
                  <a:pos x="32" y="87"/>
                </a:cxn>
                <a:cxn ang="0">
                  <a:pos x="24" y="117"/>
                </a:cxn>
                <a:cxn ang="0">
                  <a:pos x="15" y="147"/>
                </a:cxn>
                <a:cxn ang="0">
                  <a:pos x="6" y="176"/>
                </a:cxn>
                <a:cxn ang="0">
                  <a:pos x="3" y="19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09"/>
                </a:cxn>
                <a:cxn ang="0">
                  <a:pos x="1" y="210"/>
                </a:cxn>
                <a:cxn ang="0">
                  <a:pos x="4" y="212"/>
                </a:cxn>
                <a:cxn ang="0">
                  <a:pos x="5" y="212"/>
                </a:cxn>
                <a:cxn ang="0">
                  <a:pos x="8" y="212"/>
                </a:cxn>
                <a:cxn ang="0">
                  <a:pos x="9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14" y="184"/>
                </a:cxn>
                <a:cxn ang="0">
                  <a:pos x="21" y="161"/>
                </a:cxn>
                <a:cxn ang="0">
                  <a:pos x="35" y="112"/>
                </a:cxn>
                <a:cxn ang="0">
                  <a:pos x="35" y="112"/>
                </a:cxn>
                <a:cxn ang="0">
                  <a:pos x="42" y="89"/>
                </a:cxn>
                <a:cxn ang="0">
                  <a:pos x="47" y="66"/>
                </a:cxn>
                <a:cxn ang="0">
                  <a:pos x="47" y="66"/>
                </a:cxn>
                <a:cxn ang="0">
                  <a:pos x="50" y="51"/>
                </a:cxn>
                <a:cxn ang="0">
                  <a:pos x="53" y="36"/>
                </a:cxn>
                <a:cxn ang="0">
                  <a:pos x="55" y="27"/>
                </a:cxn>
                <a:cxn ang="0">
                  <a:pos x="58" y="20"/>
                </a:cxn>
                <a:cxn ang="0">
                  <a:pos x="61" y="13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212">
                  <a:moveTo>
                    <a:pt x="58" y="1"/>
                  </a:moveTo>
                  <a:lnTo>
                    <a:pt x="58" y="1"/>
                  </a:lnTo>
                  <a:lnTo>
                    <a:pt x="52" y="10"/>
                  </a:lnTo>
                  <a:lnTo>
                    <a:pt x="48" y="20"/>
                  </a:lnTo>
                  <a:lnTo>
                    <a:pt x="44" y="31"/>
                  </a:lnTo>
                  <a:lnTo>
                    <a:pt x="41" y="42"/>
                  </a:lnTo>
                  <a:lnTo>
                    <a:pt x="36" y="66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24" y="117"/>
                  </a:lnTo>
                  <a:lnTo>
                    <a:pt x="15" y="147"/>
                  </a:lnTo>
                  <a:lnTo>
                    <a:pt x="6" y="176"/>
                  </a:lnTo>
                  <a:lnTo>
                    <a:pt x="3" y="19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09"/>
                  </a:lnTo>
                  <a:lnTo>
                    <a:pt x="1" y="210"/>
                  </a:lnTo>
                  <a:lnTo>
                    <a:pt x="4" y="212"/>
                  </a:lnTo>
                  <a:lnTo>
                    <a:pt x="5" y="212"/>
                  </a:lnTo>
                  <a:lnTo>
                    <a:pt x="8" y="212"/>
                  </a:lnTo>
                  <a:lnTo>
                    <a:pt x="9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4" y="184"/>
                  </a:lnTo>
                  <a:lnTo>
                    <a:pt x="21" y="161"/>
                  </a:lnTo>
                  <a:lnTo>
                    <a:pt x="35" y="112"/>
                  </a:lnTo>
                  <a:lnTo>
                    <a:pt x="35" y="112"/>
                  </a:lnTo>
                  <a:lnTo>
                    <a:pt x="42" y="89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50" y="51"/>
                  </a:lnTo>
                  <a:lnTo>
                    <a:pt x="53" y="36"/>
                  </a:lnTo>
                  <a:lnTo>
                    <a:pt x="55" y="27"/>
                  </a:lnTo>
                  <a:lnTo>
                    <a:pt x="58" y="20"/>
                  </a:lnTo>
                  <a:lnTo>
                    <a:pt x="61" y="13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9" name="Freeform 730"/>
            <p:cNvSpPr/>
            <p:nvPr/>
          </p:nvSpPr>
          <p:spPr bwMode="auto">
            <a:xfrm>
              <a:off x="5664201" y="4646613"/>
              <a:ext cx="25400" cy="76200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7" y="4"/>
                </a:cxn>
                <a:cxn ang="0">
                  <a:pos x="36" y="12"/>
                </a:cxn>
                <a:cxn ang="0">
                  <a:pos x="35" y="21"/>
                </a:cxn>
                <a:cxn ang="0">
                  <a:pos x="30" y="35"/>
                </a:cxn>
                <a:cxn ang="0">
                  <a:pos x="25" y="51"/>
                </a:cxn>
                <a:cxn ang="0">
                  <a:pos x="20" y="66"/>
                </a:cxn>
                <a:cxn ang="0">
                  <a:pos x="20" y="66"/>
                </a:cxn>
                <a:cxn ang="0">
                  <a:pos x="15" y="84"/>
                </a:cxn>
                <a:cxn ang="0">
                  <a:pos x="9" y="101"/>
                </a:cxn>
                <a:cxn ang="0">
                  <a:pos x="4" y="119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0" y="139"/>
                </a:cxn>
                <a:cxn ang="0">
                  <a:pos x="1" y="140"/>
                </a:cxn>
                <a:cxn ang="0">
                  <a:pos x="2" y="142"/>
                </a:cxn>
                <a:cxn ang="0">
                  <a:pos x="3" y="142"/>
                </a:cxn>
                <a:cxn ang="0">
                  <a:pos x="5" y="142"/>
                </a:cxn>
                <a:cxn ang="0">
                  <a:pos x="7" y="142"/>
                </a:cxn>
                <a:cxn ang="0">
                  <a:pos x="8" y="141"/>
                </a:cxn>
                <a:cxn ang="0">
                  <a:pos x="9" y="139"/>
                </a:cxn>
                <a:cxn ang="0">
                  <a:pos x="9" y="139"/>
                </a:cxn>
                <a:cxn ang="0">
                  <a:pos x="13" y="121"/>
                </a:cxn>
                <a:cxn ang="0">
                  <a:pos x="18" y="103"/>
                </a:cxn>
                <a:cxn ang="0">
                  <a:pos x="29" y="69"/>
                </a:cxn>
                <a:cxn ang="0">
                  <a:pos x="29" y="69"/>
                </a:cxn>
                <a:cxn ang="0">
                  <a:pos x="34" y="53"/>
                </a:cxn>
                <a:cxn ang="0">
                  <a:pos x="40" y="37"/>
                </a:cxn>
                <a:cxn ang="0">
                  <a:pos x="44" y="21"/>
                </a:cxn>
                <a:cxn ang="0">
                  <a:pos x="46" y="12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47" h="142">
                  <a:moveTo>
                    <a:pt x="37" y="4"/>
                  </a:moveTo>
                  <a:lnTo>
                    <a:pt x="37" y="4"/>
                  </a:lnTo>
                  <a:lnTo>
                    <a:pt x="36" y="12"/>
                  </a:lnTo>
                  <a:lnTo>
                    <a:pt x="35" y="21"/>
                  </a:lnTo>
                  <a:lnTo>
                    <a:pt x="30" y="35"/>
                  </a:lnTo>
                  <a:lnTo>
                    <a:pt x="25" y="5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84"/>
                  </a:lnTo>
                  <a:lnTo>
                    <a:pt x="9" y="101"/>
                  </a:lnTo>
                  <a:lnTo>
                    <a:pt x="4" y="119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0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8" y="14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3" y="121"/>
                  </a:lnTo>
                  <a:lnTo>
                    <a:pt x="18" y="103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34" y="53"/>
                  </a:lnTo>
                  <a:lnTo>
                    <a:pt x="40" y="37"/>
                  </a:lnTo>
                  <a:lnTo>
                    <a:pt x="44" y="21"/>
                  </a:lnTo>
                  <a:lnTo>
                    <a:pt x="46" y="12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0" name="Freeform 731"/>
            <p:cNvSpPr/>
            <p:nvPr/>
          </p:nvSpPr>
          <p:spPr bwMode="auto">
            <a:xfrm>
              <a:off x="5680076" y="4684713"/>
              <a:ext cx="19050" cy="61913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30" y="2"/>
                </a:cxn>
                <a:cxn ang="0">
                  <a:pos x="26" y="9"/>
                </a:cxn>
                <a:cxn ang="0">
                  <a:pos x="22" y="15"/>
                </a:cxn>
                <a:cxn ang="0">
                  <a:pos x="17" y="28"/>
                </a:cxn>
                <a:cxn ang="0">
                  <a:pos x="13" y="42"/>
                </a:cxn>
                <a:cxn ang="0">
                  <a:pos x="11" y="56"/>
                </a:cxn>
                <a:cxn ang="0">
                  <a:pos x="7" y="86"/>
                </a:cxn>
                <a:cxn ang="0">
                  <a:pos x="4" y="99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7"/>
                </a:cxn>
                <a:cxn ang="0">
                  <a:pos x="2" y="118"/>
                </a:cxn>
                <a:cxn ang="0">
                  <a:pos x="3" y="119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9" y="116"/>
                </a:cxn>
                <a:cxn ang="0">
                  <a:pos x="9" y="116"/>
                </a:cxn>
                <a:cxn ang="0">
                  <a:pos x="13" y="104"/>
                </a:cxn>
                <a:cxn ang="0">
                  <a:pos x="15" y="89"/>
                </a:cxn>
                <a:cxn ang="0">
                  <a:pos x="19" y="61"/>
                </a:cxn>
                <a:cxn ang="0">
                  <a:pos x="21" y="47"/>
                </a:cxn>
                <a:cxn ang="0">
                  <a:pos x="24" y="33"/>
                </a:cxn>
                <a:cxn ang="0">
                  <a:pos x="30" y="21"/>
                </a:cxn>
                <a:cxn ang="0">
                  <a:pos x="33" y="15"/>
                </a:cxn>
                <a:cxn ang="0">
                  <a:pos x="37" y="10"/>
                </a:cxn>
                <a:cxn ang="0">
                  <a:pos x="37" y="10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2"/>
                </a:cxn>
                <a:cxn ang="0">
                  <a:pos x="30" y="2"/>
                </a:cxn>
              </a:cxnLst>
              <a:rect l="0" t="0" r="r" b="b"/>
              <a:pathLst>
                <a:path w="38" h="119">
                  <a:moveTo>
                    <a:pt x="30" y="2"/>
                  </a:moveTo>
                  <a:lnTo>
                    <a:pt x="30" y="2"/>
                  </a:lnTo>
                  <a:lnTo>
                    <a:pt x="26" y="9"/>
                  </a:lnTo>
                  <a:lnTo>
                    <a:pt x="22" y="15"/>
                  </a:lnTo>
                  <a:lnTo>
                    <a:pt x="17" y="28"/>
                  </a:lnTo>
                  <a:lnTo>
                    <a:pt x="13" y="42"/>
                  </a:lnTo>
                  <a:lnTo>
                    <a:pt x="11" y="56"/>
                  </a:lnTo>
                  <a:lnTo>
                    <a:pt x="7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7"/>
                  </a:lnTo>
                  <a:lnTo>
                    <a:pt x="2" y="118"/>
                  </a:lnTo>
                  <a:lnTo>
                    <a:pt x="3" y="119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13" y="104"/>
                  </a:lnTo>
                  <a:lnTo>
                    <a:pt x="15" y="89"/>
                  </a:lnTo>
                  <a:lnTo>
                    <a:pt x="19" y="61"/>
                  </a:lnTo>
                  <a:lnTo>
                    <a:pt x="21" y="47"/>
                  </a:lnTo>
                  <a:lnTo>
                    <a:pt x="24" y="33"/>
                  </a:lnTo>
                  <a:lnTo>
                    <a:pt x="30" y="21"/>
                  </a:lnTo>
                  <a:lnTo>
                    <a:pt x="33" y="15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1" name="Freeform 732"/>
            <p:cNvSpPr/>
            <p:nvPr/>
          </p:nvSpPr>
          <p:spPr bwMode="auto">
            <a:xfrm>
              <a:off x="5694363" y="4205288"/>
              <a:ext cx="63500" cy="346075"/>
            </a:xfrm>
            <a:custGeom>
              <a:avLst/>
              <a:gdLst/>
              <a:ahLst/>
              <a:cxnLst>
                <a:cxn ang="0">
                  <a:pos x="111" y="4"/>
                </a:cxn>
                <a:cxn ang="0">
                  <a:pos x="100" y="44"/>
                </a:cxn>
                <a:cxn ang="0">
                  <a:pos x="91" y="83"/>
                </a:cxn>
                <a:cxn ang="0">
                  <a:pos x="81" y="165"/>
                </a:cxn>
                <a:cxn ang="0">
                  <a:pos x="78" y="186"/>
                </a:cxn>
                <a:cxn ang="0">
                  <a:pos x="69" y="230"/>
                </a:cxn>
                <a:cxn ang="0">
                  <a:pos x="64" y="250"/>
                </a:cxn>
                <a:cxn ang="0">
                  <a:pos x="58" y="272"/>
                </a:cxn>
                <a:cxn ang="0">
                  <a:pos x="51" y="319"/>
                </a:cxn>
                <a:cxn ang="0">
                  <a:pos x="47" y="341"/>
                </a:cxn>
                <a:cxn ang="0">
                  <a:pos x="32" y="412"/>
                </a:cxn>
                <a:cxn ang="0">
                  <a:pos x="20" y="482"/>
                </a:cxn>
                <a:cxn ang="0">
                  <a:pos x="17" y="506"/>
                </a:cxn>
                <a:cxn ang="0">
                  <a:pos x="7" y="550"/>
                </a:cxn>
                <a:cxn ang="0">
                  <a:pos x="2" y="573"/>
                </a:cxn>
                <a:cxn ang="0">
                  <a:pos x="0" y="591"/>
                </a:cxn>
                <a:cxn ang="0">
                  <a:pos x="1" y="631"/>
                </a:cxn>
                <a:cxn ang="0">
                  <a:pos x="2" y="650"/>
                </a:cxn>
                <a:cxn ang="0">
                  <a:pos x="3" y="653"/>
                </a:cxn>
                <a:cxn ang="0">
                  <a:pos x="6" y="654"/>
                </a:cxn>
                <a:cxn ang="0">
                  <a:pos x="10" y="653"/>
                </a:cxn>
                <a:cxn ang="0">
                  <a:pos x="11" y="650"/>
                </a:cxn>
                <a:cxn ang="0">
                  <a:pos x="10" y="608"/>
                </a:cxn>
                <a:cxn ang="0">
                  <a:pos x="11" y="577"/>
                </a:cxn>
                <a:cxn ang="0">
                  <a:pos x="12" y="567"/>
                </a:cxn>
                <a:cxn ang="0">
                  <a:pos x="22" y="528"/>
                </a:cxn>
                <a:cxn ang="0">
                  <a:pos x="28" y="498"/>
                </a:cxn>
                <a:cxn ang="0">
                  <a:pos x="29" y="489"/>
                </a:cxn>
                <a:cxn ang="0">
                  <a:pos x="35" y="454"/>
                </a:cxn>
                <a:cxn ang="0">
                  <a:pos x="41" y="420"/>
                </a:cxn>
                <a:cxn ang="0">
                  <a:pos x="51" y="362"/>
                </a:cxn>
                <a:cxn ang="0">
                  <a:pos x="56" y="343"/>
                </a:cxn>
                <a:cxn ang="0">
                  <a:pos x="65" y="303"/>
                </a:cxn>
                <a:cxn ang="0">
                  <a:pos x="71" y="262"/>
                </a:cxn>
                <a:cxn ang="0">
                  <a:pos x="80" y="219"/>
                </a:cxn>
                <a:cxn ang="0">
                  <a:pos x="88" y="176"/>
                </a:cxn>
                <a:cxn ang="0">
                  <a:pos x="95" y="134"/>
                </a:cxn>
                <a:cxn ang="0">
                  <a:pos x="104" y="70"/>
                </a:cxn>
                <a:cxn ang="0">
                  <a:pos x="113" y="27"/>
                </a:cxn>
                <a:cxn ang="0">
                  <a:pos x="119" y="7"/>
                </a:cxn>
                <a:cxn ang="0">
                  <a:pos x="119" y="3"/>
                </a:cxn>
                <a:cxn ang="0">
                  <a:pos x="116" y="0"/>
                </a:cxn>
                <a:cxn ang="0">
                  <a:pos x="113" y="2"/>
                </a:cxn>
                <a:cxn ang="0">
                  <a:pos x="111" y="4"/>
                </a:cxn>
              </a:cxnLst>
              <a:rect l="0" t="0" r="r" b="b"/>
              <a:pathLst>
                <a:path w="120" h="654">
                  <a:moveTo>
                    <a:pt x="111" y="4"/>
                  </a:moveTo>
                  <a:lnTo>
                    <a:pt x="111" y="4"/>
                  </a:lnTo>
                  <a:lnTo>
                    <a:pt x="104" y="24"/>
                  </a:lnTo>
                  <a:lnTo>
                    <a:pt x="100" y="44"/>
                  </a:lnTo>
                  <a:lnTo>
                    <a:pt x="96" y="63"/>
                  </a:lnTo>
                  <a:lnTo>
                    <a:pt x="91" y="83"/>
                  </a:lnTo>
                  <a:lnTo>
                    <a:pt x="86" y="123"/>
                  </a:lnTo>
                  <a:lnTo>
                    <a:pt x="81" y="165"/>
                  </a:lnTo>
                  <a:lnTo>
                    <a:pt x="81" y="165"/>
                  </a:lnTo>
                  <a:lnTo>
                    <a:pt x="78" y="186"/>
                  </a:lnTo>
                  <a:lnTo>
                    <a:pt x="74" y="208"/>
                  </a:lnTo>
                  <a:lnTo>
                    <a:pt x="69" y="230"/>
                  </a:lnTo>
                  <a:lnTo>
                    <a:pt x="64" y="250"/>
                  </a:lnTo>
                  <a:lnTo>
                    <a:pt x="64" y="250"/>
                  </a:lnTo>
                  <a:lnTo>
                    <a:pt x="60" y="262"/>
                  </a:lnTo>
                  <a:lnTo>
                    <a:pt x="58" y="272"/>
                  </a:lnTo>
                  <a:lnTo>
                    <a:pt x="54" y="296"/>
                  </a:lnTo>
                  <a:lnTo>
                    <a:pt x="51" y="319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39" y="375"/>
                  </a:lnTo>
                  <a:lnTo>
                    <a:pt x="32" y="412"/>
                  </a:lnTo>
                  <a:lnTo>
                    <a:pt x="25" y="447"/>
                  </a:lnTo>
                  <a:lnTo>
                    <a:pt x="20" y="482"/>
                  </a:lnTo>
                  <a:lnTo>
                    <a:pt x="20" y="482"/>
                  </a:lnTo>
                  <a:lnTo>
                    <a:pt x="17" y="506"/>
                  </a:lnTo>
                  <a:lnTo>
                    <a:pt x="12" y="527"/>
                  </a:lnTo>
                  <a:lnTo>
                    <a:pt x="7" y="550"/>
                  </a:lnTo>
                  <a:lnTo>
                    <a:pt x="2" y="573"/>
                  </a:lnTo>
                  <a:lnTo>
                    <a:pt x="2" y="573"/>
                  </a:lnTo>
                  <a:lnTo>
                    <a:pt x="1" y="582"/>
                  </a:lnTo>
                  <a:lnTo>
                    <a:pt x="0" y="591"/>
                  </a:lnTo>
                  <a:lnTo>
                    <a:pt x="0" y="611"/>
                  </a:lnTo>
                  <a:lnTo>
                    <a:pt x="1" y="631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2" y="652"/>
                  </a:lnTo>
                  <a:lnTo>
                    <a:pt x="3" y="653"/>
                  </a:lnTo>
                  <a:lnTo>
                    <a:pt x="5" y="654"/>
                  </a:lnTo>
                  <a:lnTo>
                    <a:pt x="6" y="654"/>
                  </a:lnTo>
                  <a:lnTo>
                    <a:pt x="8" y="654"/>
                  </a:lnTo>
                  <a:lnTo>
                    <a:pt x="10" y="653"/>
                  </a:lnTo>
                  <a:lnTo>
                    <a:pt x="11" y="652"/>
                  </a:lnTo>
                  <a:lnTo>
                    <a:pt x="11" y="650"/>
                  </a:lnTo>
                  <a:lnTo>
                    <a:pt x="11" y="650"/>
                  </a:lnTo>
                  <a:lnTo>
                    <a:pt x="10" y="608"/>
                  </a:lnTo>
                  <a:lnTo>
                    <a:pt x="10" y="587"/>
                  </a:lnTo>
                  <a:lnTo>
                    <a:pt x="11" y="577"/>
                  </a:lnTo>
                  <a:lnTo>
                    <a:pt x="12" y="567"/>
                  </a:lnTo>
                  <a:lnTo>
                    <a:pt x="12" y="567"/>
                  </a:lnTo>
                  <a:lnTo>
                    <a:pt x="17" y="548"/>
                  </a:lnTo>
                  <a:lnTo>
                    <a:pt x="22" y="528"/>
                  </a:lnTo>
                  <a:lnTo>
                    <a:pt x="27" y="509"/>
                  </a:lnTo>
                  <a:lnTo>
                    <a:pt x="28" y="498"/>
                  </a:lnTo>
                  <a:lnTo>
                    <a:pt x="29" y="489"/>
                  </a:lnTo>
                  <a:lnTo>
                    <a:pt x="29" y="489"/>
                  </a:lnTo>
                  <a:lnTo>
                    <a:pt x="32" y="471"/>
                  </a:lnTo>
                  <a:lnTo>
                    <a:pt x="35" y="454"/>
                  </a:lnTo>
                  <a:lnTo>
                    <a:pt x="41" y="420"/>
                  </a:lnTo>
                  <a:lnTo>
                    <a:pt x="41" y="420"/>
                  </a:lnTo>
                  <a:lnTo>
                    <a:pt x="47" y="382"/>
                  </a:lnTo>
                  <a:lnTo>
                    <a:pt x="51" y="362"/>
                  </a:lnTo>
                  <a:lnTo>
                    <a:pt x="56" y="343"/>
                  </a:lnTo>
                  <a:lnTo>
                    <a:pt x="56" y="343"/>
                  </a:lnTo>
                  <a:lnTo>
                    <a:pt x="60" y="324"/>
                  </a:lnTo>
                  <a:lnTo>
                    <a:pt x="65" y="303"/>
                  </a:lnTo>
                  <a:lnTo>
                    <a:pt x="71" y="262"/>
                  </a:lnTo>
                  <a:lnTo>
                    <a:pt x="71" y="262"/>
                  </a:lnTo>
                  <a:lnTo>
                    <a:pt x="75" y="240"/>
                  </a:lnTo>
                  <a:lnTo>
                    <a:pt x="80" y="219"/>
                  </a:lnTo>
                  <a:lnTo>
                    <a:pt x="84" y="198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95" y="134"/>
                  </a:lnTo>
                  <a:lnTo>
                    <a:pt x="100" y="90"/>
                  </a:lnTo>
                  <a:lnTo>
                    <a:pt x="104" y="70"/>
                  </a:lnTo>
                  <a:lnTo>
                    <a:pt x="108" y="48"/>
                  </a:lnTo>
                  <a:lnTo>
                    <a:pt x="113" y="2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20" y="5"/>
                  </a:lnTo>
                  <a:lnTo>
                    <a:pt x="119" y="3"/>
                  </a:lnTo>
                  <a:lnTo>
                    <a:pt x="118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2"/>
                  </a:lnTo>
                  <a:lnTo>
                    <a:pt x="112" y="3"/>
                  </a:lnTo>
                  <a:lnTo>
                    <a:pt x="111" y="4"/>
                  </a:lnTo>
                  <a:lnTo>
                    <a:pt x="111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2" name="Freeform 733"/>
            <p:cNvSpPr/>
            <p:nvPr/>
          </p:nvSpPr>
          <p:spPr bwMode="auto">
            <a:xfrm>
              <a:off x="5746751" y="4235450"/>
              <a:ext cx="46038" cy="260350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0" y="31"/>
                </a:cxn>
                <a:cxn ang="0">
                  <a:pos x="69" y="60"/>
                </a:cxn>
                <a:cxn ang="0">
                  <a:pos x="70" y="106"/>
                </a:cxn>
                <a:cxn ang="0">
                  <a:pos x="70" y="120"/>
                </a:cxn>
                <a:cxn ang="0">
                  <a:pos x="65" y="152"/>
                </a:cxn>
                <a:cxn ang="0">
                  <a:pos x="50" y="215"/>
                </a:cxn>
                <a:cxn ang="0">
                  <a:pos x="44" y="248"/>
                </a:cxn>
                <a:cxn ang="0">
                  <a:pos x="40" y="279"/>
                </a:cxn>
                <a:cxn ang="0">
                  <a:pos x="30" y="342"/>
                </a:cxn>
                <a:cxn ang="0">
                  <a:pos x="21" y="373"/>
                </a:cxn>
                <a:cxn ang="0">
                  <a:pos x="7" y="430"/>
                </a:cxn>
                <a:cxn ang="0">
                  <a:pos x="1" y="473"/>
                </a:cxn>
                <a:cxn ang="0">
                  <a:pos x="0" y="488"/>
                </a:cxn>
                <a:cxn ang="0">
                  <a:pos x="2" y="491"/>
                </a:cxn>
                <a:cxn ang="0">
                  <a:pos x="5" y="492"/>
                </a:cxn>
                <a:cxn ang="0">
                  <a:pos x="8" y="491"/>
                </a:cxn>
                <a:cxn ang="0">
                  <a:pos x="9" y="488"/>
                </a:cxn>
                <a:cxn ang="0">
                  <a:pos x="10" y="472"/>
                </a:cxn>
                <a:cxn ang="0">
                  <a:pos x="17" y="428"/>
                </a:cxn>
                <a:cxn ang="0">
                  <a:pos x="33" y="369"/>
                </a:cxn>
                <a:cxn ang="0">
                  <a:pos x="40" y="341"/>
                </a:cxn>
                <a:cxn ang="0">
                  <a:pos x="49" y="284"/>
                </a:cxn>
                <a:cxn ang="0">
                  <a:pos x="53" y="256"/>
                </a:cxn>
                <a:cxn ang="0">
                  <a:pos x="58" y="224"/>
                </a:cxn>
                <a:cxn ang="0">
                  <a:pos x="72" y="161"/>
                </a:cxn>
                <a:cxn ang="0">
                  <a:pos x="78" y="129"/>
                </a:cxn>
                <a:cxn ang="0">
                  <a:pos x="80" y="103"/>
                </a:cxn>
                <a:cxn ang="0">
                  <a:pos x="80" y="76"/>
                </a:cxn>
                <a:cxn ang="0">
                  <a:pos x="81" y="22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3" y="0"/>
                </a:cxn>
                <a:cxn ang="0">
                  <a:pos x="78" y="0"/>
                </a:cxn>
                <a:cxn ang="0">
                  <a:pos x="76" y="2"/>
                </a:cxn>
              </a:cxnLst>
              <a:rect l="0" t="0" r="r" b="b"/>
              <a:pathLst>
                <a:path w="85" h="492">
                  <a:moveTo>
                    <a:pt x="76" y="2"/>
                  </a:moveTo>
                  <a:lnTo>
                    <a:pt x="76" y="2"/>
                  </a:lnTo>
                  <a:lnTo>
                    <a:pt x="72" y="17"/>
                  </a:lnTo>
                  <a:lnTo>
                    <a:pt x="70" y="31"/>
                  </a:lnTo>
                  <a:lnTo>
                    <a:pt x="69" y="46"/>
                  </a:lnTo>
                  <a:lnTo>
                    <a:pt x="69" y="60"/>
                  </a:lnTo>
                  <a:lnTo>
                    <a:pt x="70" y="91"/>
                  </a:lnTo>
                  <a:lnTo>
                    <a:pt x="70" y="106"/>
                  </a:lnTo>
                  <a:lnTo>
                    <a:pt x="70" y="120"/>
                  </a:lnTo>
                  <a:lnTo>
                    <a:pt x="70" y="120"/>
                  </a:lnTo>
                  <a:lnTo>
                    <a:pt x="68" y="136"/>
                  </a:lnTo>
                  <a:lnTo>
                    <a:pt x="65" y="152"/>
                  </a:lnTo>
                  <a:lnTo>
                    <a:pt x="58" y="184"/>
                  </a:lnTo>
                  <a:lnTo>
                    <a:pt x="50" y="215"/>
                  </a:lnTo>
                  <a:lnTo>
                    <a:pt x="47" y="232"/>
                  </a:lnTo>
                  <a:lnTo>
                    <a:pt x="44" y="248"/>
                  </a:lnTo>
                  <a:lnTo>
                    <a:pt x="44" y="248"/>
                  </a:lnTo>
                  <a:lnTo>
                    <a:pt x="40" y="279"/>
                  </a:lnTo>
                  <a:lnTo>
                    <a:pt x="36" y="311"/>
                  </a:lnTo>
                  <a:lnTo>
                    <a:pt x="30" y="342"/>
                  </a:lnTo>
                  <a:lnTo>
                    <a:pt x="21" y="373"/>
                  </a:lnTo>
                  <a:lnTo>
                    <a:pt x="21" y="373"/>
                  </a:lnTo>
                  <a:lnTo>
                    <a:pt x="14" y="401"/>
                  </a:lnTo>
                  <a:lnTo>
                    <a:pt x="7" y="430"/>
                  </a:lnTo>
                  <a:lnTo>
                    <a:pt x="3" y="459"/>
                  </a:lnTo>
                  <a:lnTo>
                    <a:pt x="1" y="473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1" y="490"/>
                  </a:lnTo>
                  <a:lnTo>
                    <a:pt x="2" y="491"/>
                  </a:lnTo>
                  <a:lnTo>
                    <a:pt x="3" y="492"/>
                  </a:lnTo>
                  <a:lnTo>
                    <a:pt x="5" y="492"/>
                  </a:lnTo>
                  <a:lnTo>
                    <a:pt x="6" y="492"/>
                  </a:lnTo>
                  <a:lnTo>
                    <a:pt x="8" y="491"/>
                  </a:lnTo>
                  <a:lnTo>
                    <a:pt x="9" y="490"/>
                  </a:lnTo>
                  <a:lnTo>
                    <a:pt x="9" y="488"/>
                  </a:lnTo>
                  <a:lnTo>
                    <a:pt x="9" y="488"/>
                  </a:lnTo>
                  <a:lnTo>
                    <a:pt x="10" y="472"/>
                  </a:lnTo>
                  <a:lnTo>
                    <a:pt x="12" y="458"/>
                  </a:lnTo>
                  <a:lnTo>
                    <a:pt x="17" y="428"/>
                  </a:lnTo>
                  <a:lnTo>
                    <a:pt x="25" y="398"/>
                  </a:lnTo>
                  <a:lnTo>
                    <a:pt x="33" y="369"/>
                  </a:lnTo>
                  <a:lnTo>
                    <a:pt x="33" y="369"/>
                  </a:lnTo>
                  <a:lnTo>
                    <a:pt x="40" y="341"/>
                  </a:lnTo>
                  <a:lnTo>
                    <a:pt x="45" y="313"/>
                  </a:lnTo>
                  <a:lnTo>
                    <a:pt x="49" y="284"/>
                  </a:lnTo>
                  <a:lnTo>
                    <a:pt x="53" y="256"/>
                  </a:lnTo>
                  <a:lnTo>
                    <a:pt x="53" y="256"/>
                  </a:lnTo>
                  <a:lnTo>
                    <a:pt x="55" y="240"/>
                  </a:lnTo>
                  <a:lnTo>
                    <a:pt x="58" y="224"/>
                  </a:lnTo>
                  <a:lnTo>
                    <a:pt x="65" y="192"/>
                  </a:lnTo>
                  <a:lnTo>
                    <a:pt x="72" y="161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16"/>
                  </a:lnTo>
                  <a:lnTo>
                    <a:pt x="80" y="103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40"/>
                  </a:lnTo>
                  <a:lnTo>
                    <a:pt x="81" y="22"/>
                  </a:lnTo>
                  <a:lnTo>
                    <a:pt x="82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3" name="Freeform 734"/>
            <p:cNvSpPr/>
            <p:nvPr/>
          </p:nvSpPr>
          <p:spPr bwMode="auto">
            <a:xfrm>
              <a:off x="5780088" y="4264025"/>
              <a:ext cx="34925" cy="1968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51"/>
                </a:cxn>
                <a:cxn ang="0">
                  <a:pos x="52" y="96"/>
                </a:cxn>
                <a:cxn ang="0">
                  <a:pos x="47" y="141"/>
                </a:cxn>
                <a:cxn ang="0">
                  <a:pos x="41" y="187"/>
                </a:cxn>
                <a:cxn ang="0">
                  <a:pos x="41" y="187"/>
                </a:cxn>
                <a:cxn ang="0">
                  <a:pos x="37" y="210"/>
                </a:cxn>
                <a:cxn ang="0">
                  <a:pos x="32" y="232"/>
                </a:cxn>
                <a:cxn ang="0">
                  <a:pos x="20" y="278"/>
                </a:cxn>
                <a:cxn ang="0">
                  <a:pos x="9" y="322"/>
                </a:cxn>
                <a:cxn ang="0">
                  <a:pos x="4" y="345"/>
                </a:cxn>
                <a:cxn ang="0">
                  <a:pos x="0" y="368"/>
                </a:cxn>
                <a:cxn ang="0">
                  <a:pos x="0" y="368"/>
                </a:cxn>
                <a:cxn ang="0">
                  <a:pos x="0" y="370"/>
                </a:cxn>
                <a:cxn ang="0">
                  <a:pos x="1" y="372"/>
                </a:cxn>
                <a:cxn ang="0">
                  <a:pos x="4" y="374"/>
                </a:cxn>
                <a:cxn ang="0">
                  <a:pos x="5" y="374"/>
                </a:cxn>
                <a:cxn ang="0">
                  <a:pos x="7" y="374"/>
                </a:cxn>
                <a:cxn ang="0">
                  <a:pos x="8" y="373"/>
                </a:cxn>
                <a:cxn ang="0">
                  <a:pos x="9" y="371"/>
                </a:cxn>
                <a:cxn ang="0">
                  <a:pos x="9" y="371"/>
                </a:cxn>
                <a:cxn ang="0">
                  <a:pos x="13" y="348"/>
                </a:cxn>
                <a:cxn ang="0">
                  <a:pos x="18" y="325"/>
                </a:cxn>
                <a:cxn ang="0">
                  <a:pos x="30" y="280"/>
                </a:cxn>
                <a:cxn ang="0">
                  <a:pos x="41" y="235"/>
                </a:cxn>
                <a:cxn ang="0">
                  <a:pos x="46" y="213"/>
                </a:cxn>
                <a:cxn ang="0">
                  <a:pos x="50" y="190"/>
                </a:cxn>
                <a:cxn ang="0">
                  <a:pos x="50" y="190"/>
                </a:cxn>
                <a:cxn ang="0">
                  <a:pos x="58" y="144"/>
                </a:cxn>
                <a:cxn ang="0">
                  <a:pos x="62" y="97"/>
                </a:cxn>
                <a:cxn ang="0">
                  <a:pos x="65" y="51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6" h="374">
                  <a:moveTo>
                    <a:pt x="57" y="4"/>
                  </a:moveTo>
                  <a:lnTo>
                    <a:pt x="57" y="4"/>
                  </a:lnTo>
                  <a:lnTo>
                    <a:pt x="56" y="51"/>
                  </a:lnTo>
                  <a:lnTo>
                    <a:pt x="52" y="96"/>
                  </a:lnTo>
                  <a:lnTo>
                    <a:pt x="47" y="141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37" y="210"/>
                  </a:lnTo>
                  <a:lnTo>
                    <a:pt x="32" y="232"/>
                  </a:lnTo>
                  <a:lnTo>
                    <a:pt x="20" y="278"/>
                  </a:lnTo>
                  <a:lnTo>
                    <a:pt x="9" y="322"/>
                  </a:lnTo>
                  <a:lnTo>
                    <a:pt x="4" y="345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0" y="370"/>
                  </a:lnTo>
                  <a:lnTo>
                    <a:pt x="1" y="372"/>
                  </a:lnTo>
                  <a:lnTo>
                    <a:pt x="4" y="374"/>
                  </a:lnTo>
                  <a:lnTo>
                    <a:pt x="5" y="374"/>
                  </a:lnTo>
                  <a:lnTo>
                    <a:pt x="7" y="374"/>
                  </a:lnTo>
                  <a:lnTo>
                    <a:pt x="8" y="373"/>
                  </a:lnTo>
                  <a:lnTo>
                    <a:pt x="9" y="371"/>
                  </a:lnTo>
                  <a:lnTo>
                    <a:pt x="9" y="371"/>
                  </a:lnTo>
                  <a:lnTo>
                    <a:pt x="13" y="348"/>
                  </a:lnTo>
                  <a:lnTo>
                    <a:pt x="18" y="325"/>
                  </a:lnTo>
                  <a:lnTo>
                    <a:pt x="30" y="280"/>
                  </a:lnTo>
                  <a:lnTo>
                    <a:pt x="41" y="235"/>
                  </a:lnTo>
                  <a:lnTo>
                    <a:pt x="46" y="213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8" y="144"/>
                  </a:lnTo>
                  <a:lnTo>
                    <a:pt x="62" y="97"/>
                  </a:lnTo>
                  <a:lnTo>
                    <a:pt x="65" y="51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4" name="Freeform 735"/>
            <p:cNvSpPr/>
            <p:nvPr/>
          </p:nvSpPr>
          <p:spPr bwMode="auto">
            <a:xfrm>
              <a:off x="5805488" y="4286250"/>
              <a:ext cx="42863" cy="160338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72" y="4"/>
                </a:cxn>
                <a:cxn ang="0">
                  <a:pos x="70" y="24"/>
                </a:cxn>
                <a:cxn ang="0">
                  <a:pos x="68" y="44"/>
                </a:cxn>
                <a:cxn ang="0">
                  <a:pos x="65" y="63"/>
                </a:cxn>
                <a:cxn ang="0">
                  <a:pos x="61" y="82"/>
                </a:cxn>
                <a:cxn ang="0">
                  <a:pos x="54" y="120"/>
                </a:cxn>
                <a:cxn ang="0">
                  <a:pos x="47" y="158"/>
                </a:cxn>
                <a:cxn ang="0">
                  <a:pos x="47" y="158"/>
                </a:cxn>
                <a:cxn ang="0">
                  <a:pos x="43" y="177"/>
                </a:cxn>
                <a:cxn ang="0">
                  <a:pos x="36" y="195"/>
                </a:cxn>
                <a:cxn ang="0">
                  <a:pos x="24" y="230"/>
                </a:cxn>
                <a:cxn ang="0">
                  <a:pos x="24" y="230"/>
                </a:cxn>
                <a:cxn ang="0">
                  <a:pos x="20" y="246"/>
                </a:cxn>
                <a:cxn ang="0">
                  <a:pos x="16" y="264"/>
                </a:cxn>
                <a:cxn ang="0">
                  <a:pos x="14" y="272"/>
                </a:cxn>
                <a:cxn ang="0">
                  <a:pos x="11" y="280"/>
                </a:cxn>
                <a:cxn ang="0">
                  <a:pos x="6" y="289"/>
                </a:cxn>
                <a:cxn ang="0">
                  <a:pos x="1" y="296"/>
                </a:cxn>
                <a:cxn ang="0">
                  <a:pos x="1" y="296"/>
                </a:cxn>
                <a:cxn ang="0">
                  <a:pos x="0" y="298"/>
                </a:cxn>
                <a:cxn ang="0">
                  <a:pos x="0" y="299"/>
                </a:cxn>
                <a:cxn ang="0">
                  <a:pos x="2" y="302"/>
                </a:cxn>
                <a:cxn ang="0">
                  <a:pos x="3" y="303"/>
                </a:cxn>
                <a:cxn ang="0">
                  <a:pos x="4" y="304"/>
                </a:cxn>
                <a:cxn ang="0">
                  <a:pos x="6" y="303"/>
                </a:cxn>
                <a:cxn ang="0">
                  <a:pos x="9" y="302"/>
                </a:cxn>
                <a:cxn ang="0">
                  <a:pos x="9" y="302"/>
                </a:cxn>
                <a:cxn ang="0">
                  <a:pos x="13" y="297"/>
                </a:cxn>
                <a:cxn ang="0">
                  <a:pos x="16" y="291"/>
                </a:cxn>
                <a:cxn ang="0">
                  <a:pos x="21" y="279"/>
                </a:cxn>
                <a:cxn ang="0">
                  <a:pos x="24" y="267"/>
                </a:cxn>
                <a:cxn ang="0">
                  <a:pos x="27" y="253"/>
                </a:cxn>
                <a:cxn ang="0">
                  <a:pos x="27" y="253"/>
                </a:cxn>
                <a:cxn ang="0">
                  <a:pos x="32" y="232"/>
                </a:cxn>
                <a:cxn ang="0">
                  <a:pos x="39" y="211"/>
                </a:cxn>
                <a:cxn ang="0">
                  <a:pos x="48" y="190"/>
                </a:cxn>
                <a:cxn ang="0">
                  <a:pos x="54" y="170"/>
                </a:cxn>
                <a:cxn ang="0">
                  <a:pos x="54" y="170"/>
                </a:cxn>
                <a:cxn ang="0">
                  <a:pos x="63" y="129"/>
                </a:cxn>
                <a:cxn ang="0">
                  <a:pos x="72" y="88"/>
                </a:cxn>
                <a:cxn ang="0">
                  <a:pos x="76" y="67"/>
                </a:cxn>
                <a:cxn ang="0">
                  <a:pos x="78" y="47"/>
                </a:cxn>
                <a:cxn ang="0">
                  <a:pos x="80" y="25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0" y="3"/>
                </a:cxn>
                <a:cxn ang="0">
                  <a:pos x="79" y="1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3" y="1"/>
                </a:cxn>
                <a:cxn ang="0">
                  <a:pos x="72" y="3"/>
                </a:cxn>
                <a:cxn ang="0">
                  <a:pos x="72" y="4"/>
                </a:cxn>
                <a:cxn ang="0">
                  <a:pos x="72" y="4"/>
                </a:cxn>
              </a:cxnLst>
              <a:rect l="0" t="0" r="r" b="b"/>
              <a:pathLst>
                <a:path w="81" h="304">
                  <a:moveTo>
                    <a:pt x="72" y="4"/>
                  </a:moveTo>
                  <a:lnTo>
                    <a:pt x="72" y="4"/>
                  </a:lnTo>
                  <a:lnTo>
                    <a:pt x="70" y="24"/>
                  </a:lnTo>
                  <a:lnTo>
                    <a:pt x="68" y="44"/>
                  </a:lnTo>
                  <a:lnTo>
                    <a:pt x="65" y="63"/>
                  </a:lnTo>
                  <a:lnTo>
                    <a:pt x="61" y="82"/>
                  </a:lnTo>
                  <a:lnTo>
                    <a:pt x="54" y="120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3" y="177"/>
                  </a:lnTo>
                  <a:lnTo>
                    <a:pt x="36" y="195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20" y="246"/>
                  </a:lnTo>
                  <a:lnTo>
                    <a:pt x="16" y="264"/>
                  </a:lnTo>
                  <a:lnTo>
                    <a:pt x="14" y="272"/>
                  </a:lnTo>
                  <a:lnTo>
                    <a:pt x="11" y="280"/>
                  </a:lnTo>
                  <a:lnTo>
                    <a:pt x="6" y="289"/>
                  </a:lnTo>
                  <a:lnTo>
                    <a:pt x="1" y="296"/>
                  </a:lnTo>
                  <a:lnTo>
                    <a:pt x="1" y="296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2" y="302"/>
                  </a:lnTo>
                  <a:lnTo>
                    <a:pt x="3" y="303"/>
                  </a:lnTo>
                  <a:lnTo>
                    <a:pt x="4" y="304"/>
                  </a:lnTo>
                  <a:lnTo>
                    <a:pt x="6" y="303"/>
                  </a:lnTo>
                  <a:lnTo>
                    <a:pt x="9" y="302"/>
                  </a:lnTo>
                  <a:lnTo>
                    <a:pt x="9" y="302"/>
                  </a:lnTo>
                  <a:lnTo>
                    <a:pt x="13" y="297"/>
                  </a:lnTo>
                  <a:lnTo>
                    <a:pt x="16" y="291"/>
                  </a:lnTo>
                  <a:lnTo>
                    <a:pt x="21" y="279"/>
                  </a:lnTo>
                  <a:lnTo>
                    <a:pt x="24" y="267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32" y="232"/>
                  </a:lnTo>
                  <a:lnTo>
                    <a:pt x="39" y="211"/>
                  </a:lnTo>
                  <a:lnTo>
                    <a:pt x="48" y="19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63" y="129"/>
                  </a:lnTo>
                  <a:lnTo>
                    <a:pt x="72" y="88"/>
                  </a:lnTo>
                  <a:lnTo>
                    <a:pt x="76" y="67"/>
                  </a:lnTo>
                  <a:lnTo>
                    <a:pt x="78" y="47"/>
                  </a:lnTo>
                  <a:lnTo>
                    <a:pt x="80" y="25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0" y="3"/>
                  </a:lnTo>
                  <a:lnTo>
                    <a:pt x="79" y="1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3" y="1"/>
                  </a:lnTo>
                  <a:lnTo>
                    <a:pt x="72" y="3"/>
                  </a:lnTo>
                  <a:lnTo>
                    <a:pt x="72" y="4"/>
                  </a:lnTo>
                  <a:lnTo>
                    <a:pt x="7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5" name="Freeform 736"/>
            <p:cNvSpPr/>
            <p:nvPr/>
          </p:nvSpPr>
          <p:spPr bwMode="auto">
            <a:xfrm>
              <a:off x="5845176" y="4311650"/>
              <a:ext cx="38100" cy="122238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62" y="4"/>
                </a:cxn>
                <a:cxn ang="0">
                  <a:pos x="59" y="36"/>
                </a:cxn>
                <a:cxn ang="0">
                  <a:pos x="55" y="69"/>
                </a:cxn>
                <a:cxn ang="0">
                  <a:pos x="53" y="86"/>
                </a:cxn>
                <a:cxn ang="0">
                  <a:pos x="50" y="101"/>
                </a:cxn>
                <a:cxn ang="0">
                  <a:pos x="47" y="117"/>
                </a:cxn>
                <a:cxn ang="0">
                  <a:pos x="42" y="132"/>
                </a:cxn>
                <a:cxn ang="0">
                  <a:pos x="42" y="132"/>
                </a:cxn>
                <a:cxn ang="0">
                  <a:pos x="36" y="145"/>
                </a:cxn>
                <a:cxn ang="0">
                  <a:pos x="30" y="159"/>
                </a:cxn>
                <a:cxn ang="0">
                  <a:pos x="17" y="185"/>
                </a:cxn>
                <a:cxn ang="0">
                  <a:pos x="17" y="185"/>
                </a:cxn>
                <a:cxn ang="0">
                  <a:pos x="16" y="189"/>
                </a:cxn>
                <a:cxn ang="0">
                  <a:pos x="15" y="194"/>
                </a:cxn>
                <a:cxn ang="0">
                  <a:pos x="13" y="206"/>
                </a:cxn>
                <a:cxn ang="0">
                  <a:pos x="12" y="212"/>
                </a:cxn>
                <a:cxn ang="0">
                  <a:pos x="10" y="217"/>
                </a:cxn>
                <a:cxn ang="0">
                  <a:pos x="7" y="221"/>
                </a:cxn>
                <a:cxn ang="0">
                  <a:pos x="4" y="223"/>
                </a:cxn>
                <a:cxn ang="0">
                  <a:pos x="4" y="223"/>
                </a:cxn>
                <a:cxn ang="0">
                  <a:pos x="2" y="224"/>
                </a:cxn>
                <a:cxn ang="0">
                  <a:pos x="1" y="225"/>
                </a:cxn>
                <a:cxn ang="0">
                  <a:pos x="0" y="227"/>
                </a:cxn>
                <a:cxn ang="0">
                  <a:pos x="1" y="228"/>
                </a:cxn>
                <a:cxn ang="0">
                  <a:pos x="1" y="230"/>
                </a:cxn>
                <a:cxn ang="0">
                  <a:pos x="2" y="231"/>
                </a:cxn>
                <a:cxn ang="0">
                  <a:pos x="4" y="232"/>
                </a:cxn>
                <a:cxn ang="0">
                  <a:pos x="6" y="232"/>
                </a:cxn>
                <a:cxn ang="0">
                  <a:pos x="6" y="232"/>
                </a:cxn>
                <a:cxn ang="0">
                  <a:pos x="9" y="230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18" y="219"/>
                </a:cxn>
                <a:cxn ang="0">
                  <a:pos x="20" y="213"/>
                </a:cxn>
                <a:cxn ang="0">
                  <a:pos x="20" y="213"/>
                </a:cxn>
                <a:cxn ang="0">
                  <a:pos x="22" y="205"/>
                </a:cxn>
                <a:cxn ang="0">
                  <a:pos x="24" y="198"/>
                </a:cxn>
                <a:cxn ang="0">
                  <a:pos x="25" y="191"/>
                </a:cxn>
                <a:cxn ang="0">
                  <a:pos x="29" y="184"/>
                </a:cxn>
                <a:cxn ang="0">
                  <a:pos x="29" y="184"/>
                </a:cxn>
                <a:cxn ang="0">
                  <a:pos x="44" y="150"/>
                </a:cxn>
                <a:cxn ang="0">
                  <a:pos x="44" y="150"/>
                </a:cxn>
                <a:cxn ang="0">
                  <a:pos x="51" y="133"/>
                </a:cxn>
                <a:cxn ang="0">
                  <a:pos x="56" y="116"/>
                </a:cxn>
                <a:cxn ang="0">
                  <a:pos x="61" y="97"/>
                </a:cxn>
                <a:cxn ang="0">
                  <a:pos x="63" y="78"/>
                </a:cxn>
                <a:cxn ang="0">
                  <a:pos x="67" y="41"/>
                </a:cxn>
                <a:cxn ang="0">
                  <a:pos x="71" y="4"/>
                </a:cxn>
                <a:cxn ang="0">
                  <a:pos x="71" y="4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4" y="1"/>
                </a:cxn>
                <a:cxn ang="0">
                  <a:pos x="63" y="2"/>
                </a:cxn>
                <a:cxn ang="0">
                  <a:pos x="62" y="4"/>
                </a:cxn>
                <a:cxn ang="0">
                  <a:pos x="62" y="4"/>
                </a:cxn>
              </a:cxnLst>
              <a:rect l="0" t="0" r="r" b="b"/>
              <a:pathLst>
                <a:path w="71" h="232">
                  <a:moveTo>
                    <a:pt x="62" y="4"/>
                  </a:moveTo>
                  <a:lnTo>
                    <a:pt x="62" y="4"/>
                  </a:lnTo>
                  <a:lnTo>
                    <a:pt x="59" y="36"/>
                  </a:lnTo>
                  <a:lnTo>
                    <a:pt x="55" y="69"/>
                  </a:lnTo>
                  <a:lnTo>
                    <a:pt x="53" y="86"/>
                  </a:lnTo>
                  <a:lnTo>
                    <a:pt x="50" y="101"/>
                  </a:lnTo>
                  <a:lnTo>
                    <a:pt x="47" y="117"/>
                  </a:lnTo>
                  <a:lnTo>
                    <a:pt x="42" y="132"/>
                  </a:lnTo>
                  <a:lnTo>
                    <a:pt x="42" y="132"/>
                  </a:lnTo>
                  <a:lnTo>
                    <a:pt x="36" y="145"/>
                  </a:lnTo>
                  <a:lnTo>
                    <a:pt x="30" y="159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6" y="189"/>
                  </a:lnTo>
                  <a:lnTo>
                    <a:pt x="15" y="194"/>
                  </a:lnTo>
                  <a:lnTo>
                    <a:pt x="13" y="206"/>
                  </a:lnTo>
                  <a:lnTo>
                    <a:pt x="12" y="212"/>
                  </a:lnTo>
                  <a:lnTo>
                    <a:pt x="10" y="217"/>
                  </a:lnTo>
                  <a:lnTo>
                    <a:pt x="7" y="221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2" y="224"/>
                  </a:lnTo>
                  <a:lnTo>
                    <a:pt x="1" y="225"/>
                  </a:lnTo>
                  <a:lnTo>
                    <a:pt x="0" y="227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2" y="231"/>
                  </a:lnTo>
                  <a:lnTo>
                    <a:pt x="4" y="232"/>
                  </a:lnTo>
                  <a:lnTo>
                    <a:pt x="6" y="232"/>
                  </a:lnTo>
                  <a:lnTo>
                    <a:pt x="6" y="232"/>
                  </a:lnTo>
                  <a:lnTo>
                    <a:pt x="9" y="230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18" y="219"/>
                  </a:lnTo>
                  <a:lnTo>
                    <a:pt x="20" y="213"/>
                  </a:lnTo>
                  <a:lnTo>
                    <a:pt x="20" y="213"/>
                  </a:lnTo>
                  <a:lnTo>
                    <a:pt x="22" y="205"/>
                  </a:lnTo>
                  <a:lnTo>
                    <a:pt x="24" y="198"/>
                  </a:lnTo>
                  <a:lnTo>
                    <a:pt x="25" y="191"/>
                  </a:lnTo>
                  <a:lnTo>
                    <a:pt x="29" y="184"/>
                  </a:lnTo>
                  <a:lnTo>
                    <a:pt x="29" y="184"/>
                  </a:lnTo>
                  <a:lnTo>
                    <a:pt x="44" y="150"/>
                  </a:lnTo>
                  <a:lnTo>
                    <a:pt x="44" y="150"/>
                  </a:lnTo>
                  <a:lnTo>
                    <a:pt x="51" y="133"/>
                  </a:lnTo>
                  <a:lnTo>
                    <a:pt x="56" y="116"/>
                  </a:lnTo>
                  <a:lnTo>
                    <a:pt x="61" y="97"/>
                  </a:lnTo>
                  <a:lnTo>
                    <a:pt x="63" y="78"/>
                  </a:lnTo>
                  <a:lnTo>
                    <a:pt x="67" y="41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4" y="1"/>
                  </a:lnTo>
                  <a:lnTo>
                    <a:pt x="63" y="2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6" name="Freeform 737"/>
            <p:cNvSpPr>
              <a:spLocks noEditPoints="1"/>
            </p:cNvSpPr>
            <p:nvPr/>
          </p:nvSpPr>
          <p:spPr bwMode="auto">
            <a:xfrm>
              <a:off x="5284788" y="4124325"/>
              <a:ext cx="636588" cy="654050"/>
            </a:xfrm>
            <a:custGeom>
              <a:avLst/>
              <a:gdLst/>
              <a:ahLst/>
              <a:cxnLst>
                <a:cxn ang="0">
                  <a:pos x="758" y="1226"/>
                </a:cxn>
                <a:cxn ang="0">
                  <a:pos x="680" y="1170"/>
                </a:cxn>
                <a:cxn ang="0">
                  <a:pos x="470" y="963"/>
                </a:cxn>
                <a:cxn ang="0">
                  <a:pos x="211" y="691"/>
                </a:cxn>
                <a:cxn ang="0">
                  <a:pos x="48" y="528"/>
                </a:cxn>
                <a:cxn ang="0">
                  <a:pos x="0" y="453"/>
                </a:cxn>
                <a:cxn ang="0">
                  <a:pos x="29" y="394"/>
                </a:cxn>
                <a:cxn ang="0">
                  <a:pos x="72" y="374"/>
                </a:cxn>
                <a:cxn ang="0">
                  <a:pos x="164" y="413"/>
                </a:cxn>
                <a:cxn ang="0">
                  <a:pos x="255" y="461"/>
                </a:cxn>
                <a:cxn ang="0">
                  <a:pos x="308" y="497"/>
                </a:cxn>
                <a:cxn ang="0">
                  <a:pos x="631" y="168"/>
                </a:cxn>
                <a:cxn ang="0">
                  <a:pos x="619" y="78"/>
                </a:cxn>
                <a:cxn ang="0">
                  <a:pos x="679" y="7"/>
                </a:cxn>
                <a:cxn ang="0">
                  <a:pos x="745" y="4"/>
                </a:cxn>
                <a:cxn ang="0">
                  <a:pos x="863" y="85"/>
                </a:cxn>
                <a:cxn ang="0">
                  <a:pos x="1020" y="246"/>
                </a:cxn>
                <a:cxn ang="0">
                  <a:pos x="1174" y="417"/>
                </a:cxn>
                <a:cxn ang="0">
                  <a:pos x="1203" y="504"/>
                </a:cxn>
                <a:cxn ang="0">
                  <a:pos x="1174" y="569"/>
                </a:cxn>
                <a:cxn ang="0">
                  <a:pos x="1108" y="602"/>
                </a:cxn>
                <a:cxn ang="0">
                  <a:pos x="1042" y="592"/>
                </a:cxn>
                <a:cxn ang="0">
                  <a:pos x="836" y="812"/>
                </a:cxn>
                <a:cxn ang="0">
                  <a:pos x="742" y="946"/>
                </a:cxn>
                <a:cxn ang="0">
                  <a:pos x="805" y="1026"/>
                </a:cxn>
                <a:cxn ang="0">
                  <a:pos x="848" y="1140"/>
                </a:cxn>
                <a:cxn ang="0">
                  <a:pos x="846" y="1212"/>
                </a:cxn>
                <a:cxn ang="0">
                  <a:pos x="807" y="1236"/>
                </a:cxn>
                <a:cxn ang="0">
                  <a:pos x="55" y="431"/>
                </a:cxn>
                <a:cxn ang="0">
                  <a:pos x="48" y="453"/>
                </a:cxn>
                <a:cxn ang="0">
                  <a:pos x="200" y="613"/>
                </a:cxn>
                <a:cxn ang="0">
                  <a:pos x="478" y="907"/>
                </a:cxn>
                <a:cxn ang="0">
                  <a:pos x="666" y="1093"/>
                </a:cxn>
                <a:cxn ang="0">
                  <a:pos x="780" y="1186"/>
                </a:cxn>
                <a:cxn ang="0">
                  <a:pos x="805" y="1181"/>
                </a:cxn>
                <a:cxn ang="0">
                  <a:pos x="795" y="1129"/>
                </a:cxn>
                <a:cxn ang="0">
                  <a:pos x="725" y="996"/>
                </a:cxn>
                <a:cxn ang="0">
                  <a:pos x="690" y="931"/>
                </a:cxn>
                <a:cxn ang="0">
                  <a:pos x="687" y="904"/>
                </a:cxn>
                <a:cxn ang="0">
                  <a:pos x="816" y="768"/>
                </a:cxn>
                <a:cxn ang="0">
                  <a:pos x="1010" y="557"/>
                </a:cxn>
                <a:cxn ang="0">
                  <a:pos x="1025" y="536"/>
                </a:cxn>
                <a:cxn ang="0">
                  <a:pos x="1050" y="540"/>
                </a:cxn>
                <a:cxn ang="0">
                  <a:pos x="1110" y="559"/>
                </a:cxn>
                <a:cxn ang="0">
                  <a:pos x="1143" y="535"/>
                </a:cxn>
                <a:cxn ang="0">
                  <a:pos x="1158" y="486"/>
                </a:cxn>
                <a:cxn ang="0">
                  <a:pos x="1111" y="411"/>
                </a:cxn>
                <a:cxn ang="0">
                  <a:pos x="996" y="286"/>
                </a:cxn>
                <a:cxn ang="0">
                  <a:pos x="822" y="108"/>
                </a:cxn>
                <a:cxn ang="0">
                  <a:pos x="747" y="50"/>
                </a:cxn>
                <a:cxn ang="0">
                  <a:pos x="688" y="57"/>
                </a:cxn>
                <a:cxn ang="0">
                  <a:pos x="658" y="111"/>
                </a:cxn>
                <a:cxn ang="0">
                  <a:pos x="679" y="159"/>
                </a:cxn>
                <a:cxn ang="0">
                  <a:pos x="674" y="184"/>
                </a:cxn>
                <a:cxn ang="0">
                  <a:pos x="425" y="444"/>
                </a:cxn>
                <a:cxn ang="0">
                  <a:pos x="324" y="533"/>
                </a:cxn>
                <a:cxn ang="0">
                  <a:pos x="301" y="542"/>
                </a:cxn>
                <a:cxn ang="0">
                  <a:pos x="235" y="502"/>
                </a:cxn>
                <a:cxn ang="0">
                  <a:pos x="170" y="470"/>
                </a:cxn>
                <a:cxn ang="0">
                  <a:pos x="116" y="434"/>
                </a:cxn>
              </a:cxnLst>
              <a:rect l="0" t="0" r="r" b="b"/>
              <a:pathLst>
                <a:path w="1204" h="1236">
                  <a:moveTo>
                    <a:pt x="799" y="1236"/>
                  </a:moveTo>
                  <a:lnTo>
                    <a:pt x="799" y="1236"/>
                  </a:lnTo>
                  <a:lnTo>
                    <a:pt x="792" y="1236"/>
                  </a:lnTo>
                  <a:lnTo>
                    <a:pt x="784" y="1235"/>
                  </a:lnTo>
                  <a:lnTo>
                    <a:pt x="777" y="1233"/>
                  </a:lnTo>
                  <a:lnTo>
                    <a:pt x="769" y="1231"/>
                  </a:lnTo>
                  <a:lnTo>
                    <a:pt x="769" y="1231"/>
                  </a:lnTo>
                  <a:lnTo>
                    <a:pt x="758" y="1226"/>
                  </a:lnTo>
                  <a:lnTo>
                    <a:pt x="747" y="1220"/>
                  </a:lnTo>
                  <a:lnTo>
                    <a:pt x="735" y="1214"/>
                  </a:lnTo>
                  <a:lnTo>
                    <a:pt x="724" y="1207"/>
                  </a:lnTo>
                  <a:lnTo>
                    <a:pt x="713" y="1199"/>
                  </a:lnTo>
                  <a:lnTo>
                    <a:pt x="701" y="1191"/>
                  </a:lnTo>
                  <a:lnTo>
                    <a:pt x="691" y="1180"/>
                  </a:lnTo>
                  <a:lnTo>
                    <a:pt x="680" y="1170"/>
                  </a:lnTo>
                  <a:lnTo>
                    <a:pt x="680" y="1170"/>
                  </a:lnTo>
                  <a:lnTo>
                    <a:pt x="656" y="1147"/>
                  </a:lnTo>
                  <a:lnTo>
                    <a:pt x="631" y="1124"/>
                  </a:lnTo>
                  <a:lnTo>
                    <a:pt x="631" y="1124"/>
                  </a:lnTo>
                  <a:lnTo>
                    <a:pt x="606" y="1103"/>
                  </a:lnTo>
                  <a:lnTo>
                    <a:pt x="582" y="1080"/>
                  </a:lnTo>
                  <a:lnTo>
                    <a:pt x="582" y="1080"/>
                  </a:lnTo>
                  <a:lnTo>
                    <a:pt x="526" y="1022"/>
                  </a:lnTo>
                  <a:lnTo>
                    <a:pt x="470" y="963"/>
                  </a:lnTo>
                  <a:lnTo>
                    <a:pt x="470" y="963"/>
                  </a:lnTo>
                  <a:lnTo>
                    <a:pt x="422" y="915"/>
                  </a:lnTo>
                  <a:lnTo>
                    <a:pt x="375" y="865"/>
                  </a:lnTo>
                  <a:lnTo>
                    <a:pt x="375" y="865"/>
                  </a:lnTo>
                  <a:lnTo>
                    <a:pt x="321" y="809"/>
                  </a:lnTo>
                  <a:lnTo>
                    <a:pt x="268" y="752"/>
                  </a:lnTo>
                  <a:lnTo>
                    <a:pt x="268" y="752"/>
                  </a:lnTo>
                  <a:lnTo>
                    <a:pt x="211" y="691"/>
                  </a:lnTo>
                  <a:lnTo>
                    <a:pt x="182" y="660"/>
                  </a:lnTo>
                  <a:lnTo>
                    <a:pt x="152" y="629"/>
                  </a:lnTo>
                  <a:lnTo>
                    <a:pt x="152" y="629"/>
                  </a:lnTo>
                  <a:lnTo>
                    <a:pt x="108" y="587"/>
                  </a:lnTo>
                  <a:lnTo>
                    <a:pt x="108" y="587"/>
                  </a:lnTo>
                  <a:lnTo>
                    <a:pt x="77" y="558"/>
                  </a:lnTo>
                  <a:lnTo>
                    <a:pt x="48" y="528"/>
                  </a:lnTo>
                  <a:lnTo>
                    <a:pt x="48" y="528"/>
                  </a:lnTo>
                  <a:lnTo>
                    <a:pt x="33" y="511"/>
                  </a:lnTo>
                  <a:lnTo>
                    <a:pt x="26" y="503"/>
                  </a:lnTo>
                  <a:lnTo>
                    <a:pt x="18" y="493"/>
                  </a:lnTo>
                  <a:lnTo>
                    <a:pt x="12" y="483"/>
                  </a:lnTo>
                  <a:lnTo>
                    <a:pt x="7" y="474"/>
                  </a:lnTo>
                  <a:lnTo>
                    <a:pt x="3" y="463"/>
                  </a:lnTo>
                  <a:lnTo>
                    <a:pt x="0" y="453"/>
                  </a:lnTo>
                  <a:lnTo>
                    <a:pt x="0" y="453"/>
                  </a:lnTo>
                  <a:lnTo>
                    <a:pt x="0" y="448"/>
                  </a:lnTo>
                  <a:lnTo>
                    <a:pt x="0" y="443"/>
                  </a:lnTo>
                  <a:lnTo>
                    <a:pt x="1" y="437"/>
                  </a:lnTo>
                  <a:lnTo>
                    <a:pt x="2" y="432"/>
                  </a:lnTo>
                  <a:lnTo>
                    <a:pt x="6" y="422"/>
                  </a:lnTo>
                  <a:lnTo>
                    <a:pt x="13" y="412"/>
                  </a:lnTo>
                  <a:lnTo>
                    <a:pt x="21" y="402"/>
                  </a:lnTo>
                  <a:lnTo>
                    <a:pt x="29" y="394"/>
                  </a:lnTo>
                  <a:lnTo>
                    <a:pt x="38" y="387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53" y="379"/>
                  </a:lnTo>
                  <a:lnTo>
                    <a:pt x="59" y="377"/>
                  </a:lnTo>
                  <a:lnTo>
                    <a:pt x="65" y="376"/>
                  </a:lnTo>
                  <a:lnTo>
                    <a:pt x="72" y="374"/>
                  </a:lnTo>
                  <a:lnTo>
                    <a:pt x="72" y="374"/>
                  </a:lnTo>
                  <a:lnTo>
                    <a:pt x="83" y="376"/>
                  </a:lnTo>
                  <a:lnTo>
                    <a:pt x="95" y="378"/>
                  </a:lnTo>
                  <a:lnTo>
                    <a:pt x="106" y="382"/>
                  </a:lnTo>
                  <a:lnTo>
                    <a:pt x="120" y="387"/>
                  </a:lnTo>
                  <a:lnTo>
                    <a:pt x="120" y="387"/>
                  </a:lnTo>
                  <a:lnTo>
                    <a:pt x="131" y="392"/>
                  </a:lnTo>
                  <a:lnTo>
                    <a:pt x="142" y="399"/>
                  </a:lnTo>
                  <a:lnTo>
                    <a:pt x="164" y="413"/>
                  </a:lnTo>
                  <a:lnTo>
                    <a:pt x="164" y="413"/>
                  </a:lnTo>
                  <a:lnTo>
                    <a:pt x="191" y="429"/>
                  </a:lnTo>
                  <a:lnTo>
                    <a:pt x="205" y="436"/>
                  </a:lnTo>
                  <a:lnTo>
                    <a:pt x="219" y="443"/>
                  </a:lnTo>
                  <a:lnTo>
                    <a:pt x="219" y="443"/>
                  </a:lnTo>
                  <a:lnTo>
                    <a:pt x="228" y="447"/>
                  </a:lnTo>
                  <a:lnTo>
                    <a:pt x="237" y="451"/>
                  </a:lnTo>
                  <a:lnTo>
                    <a:pt x="255" y="461"/>
                  </a:lnTo>
                  <a:lnTo>
                    <a:pt x="255" y="461"/>
                  </a:lnTo>
                  <a:lnTo>
                    <a:pt x="275" y="472"/>
                  </a:lnTo>
                  <a:lnTo>
                    <a:pt x="275" y="472"/>
                  </a:lnTo>
                  <a:lnTo>
                    <a:pt x="283" y="478"/>
                  </a:lnTo>
                  <a:lnTo>
                    <a:pt x="292" y="485"/>
                  </a:lnTo>
                  <a:lnTo>
                    <a:pt x="292" y="485"/>
                  </a:lnTo>
                  <a:lnTo>
                    <a:pt x="305" y="494"/>
                  </a:lnTo>
                  <a:lnTo>
                    <a:pt x="308" y="497"/>
                  </a:lnTo>
                  <a:lnTo>
                    <a:pt x="312" y="494"/>
                  </a:lnTo>
                  <a:lnTo>
                    <a:pt x="312" y="494"/>
                  </a:lnTo>
                  <a:lnTo>
                    <a:pt x="393" y="412"/>
                  </a:lnTo>
                  <a:lnTo>
                    <a:pt x="474" y="328"/>
                  </a:lnTo>
                  <a:lnTo>
                    <a:pt x="474" y="328"/>
                  </a:lnTo>
                  <a:lnTo>
                    <a:pt x="550" y="249"/>
                  </a:lnTo>
                  <a:lnTo>
                    <a:pt x="628" y="171"/>
                  </a:lnTo>
                  <a:lnTo>
                    <a:pt x="631" y="168"/>
                  </a:lnTo>
                  <a:lnTo>
                    <a:pt x="629" y="164"/>
                  </a:lnTo>
                  <a:lnTo>
                    <a:pt x="629" y="164"/>
                  </a:lnTo>
                  <a:lnTo>
                    <a:pt x="623" y="151"/>
                  </a:lnTo>
                  <a:lnTo>
                    <a:pt x="618" y="137"/>
                  </a:lnTo>
                  <a:lnTo>
                    <a:pt x="615" y="122"/>
                  </a:lnTo>
                  <a:lnTo>
                    <a:pt x="614" y="108"/>
                  </a:lnTo>
                  <a:lnTo>
                    <a:pt x="615" y="92"/>
                  </a:lnTo>
                  <a:lnTo>
                    <a:pt x="619" y="78"/>
                  </a:lnTo>
                  <a:lnTo>
                    <a:pt x="624" y="64"/>
                  </a:lnTo>
                  <a:lnTo>
                    <a:pt x="630" y="50"/>
                  </a:lnTo>
                  <a:lnTo>
                    <a:pt x="630" y="50"/>
                  </a:lnTo>
                  <a:lnTo>
                    <a:pt x="638" y="39"/>
                  </a:lnTo>
                  <a:lnTo>
                    <a:pt x="646" y="28"/>
                  </a:lnTo>
                  <a:lnTo>
                    <a:pt x="656" y="20"/>
                  </a:lnTo>
                  <a:lnTo>
                    <a:pt x="667" y="13"/>
                  </a:lnTo>
                  <a:lnTo>
                    <a:pt x="679" y="7"/>
                  </a:lnTo>
                  <a:lnTo>
                    <a:pt x="690" y="3"/>
                  </a:lnTo>
                  <a:lnTo>
                    <a:pt x="703" y="1"/>
                  </a:lnTo>
                  <a:lnTo>
                    <a:pt x="716" y="0"/>
                  </a:lnTo>
                  <a:lnTo>
                    <a:pt x="716" y="0"/>
                  </a:lnTo>
                  <a:lnTo>
                    <a:pt x="725" y="1"/>
                  </a:lnTo>
                  <a:lnTo>
                    <a:pt x="734" y="2"/>
                  </a:lnTo>
                  <a:lnTo>
                    <a:pt x="734" y="2"/>
                  </a:lnTo>
                  <a:lnTo>
                    <a:pt x="745" y="4"/>
                  </a:lnTo>
                  <a:lnTo>
                    <a:pt x="754" y="6"/>
                  </a:lnTo>
                  <a:lnTo>
                    <a:pt x="763" y="9"/>
                  </a:lnTo>
                  <a:lnTo>
                    <a:pt x="773" y="13"/>
                  </a:lnTo>
                  <a:lnTo>
                    <a:pt x="789" y="21"/>
                  </a:lnTo>
                  <a:lnTo>
                    <a:pt x="806" y="33"/>
                  </a:lnTo>
                  <a:lnTo>
                    <a:pt x="820" y="44"/>
                  </a:lnTo>
                  <a:lnTo>
                    <a:pt x="834" y="57"/>
                  </a:lnTo>
                  <a:lnTo>
                    <a:pt x="863" y="85"/>
                  </a:lnTo>
                  <a:lnTo>
                    <a:pt x="865" y="87"/>
                  </a:lnTo>
                  <a:lnTo>
                    <a:pt x="865" y="87"/>
                  </a:lnTo>
                  <a:lnTo>
                    <a:pt x="903" y="125"/>
                  </a:lnTo>
                  <a:lnTo>
                    <a:pt x="939" y="163"/>
                  </a:lnTo>
                  <a:lnTo>
                    <a:pt x="939" y="163"/>
                  </a:lnTo>
                  <a:lnTo>
                    <a:pt x="976" y="201"/>
                  </a:lnTo>
                  <a:lnTo>
                    <a:pt x="1013" y="239"/>
                  </a:lnTo>
                  <a:lnTo>
                    <a:pt x="1020" y="246"/>
                  </a:lnTo>
                  <a:lnTo>
                    <a:pt x="1020" y="246"/>
                  </a:lnTo>
                  <a:lnTo>
                    <a:pt x="1053" y="279"/>
                  </a:lnTo>
                  <a:lnTo>
                    <a:pt x="1085" y="313"/>
                  </a:lnTo>
                  <a:lnTo>
                    <a:pt x="1117" y="348"/>
                  </a:lnTo>
                  <a:lnTo>
                    <a:pt x="1147" y="383"/>
                  </a:lnTo>
                  <a:lnTo>
                    <a:pt x="1155" y="391"/>
                  </a:lnTo>
                  <a:lnTo>
                    <a:pt x="1155" y="391"/>
                  </a:lnTo>
                  <a:lnTo>
                    <a:pt x="1174" y="417"/>
                  </a:lnTo>
                  <a:lnTo>
                    <a:pt x="1184" y="429"/>
                  </a:lnTo>
                  <a:lnTo>
                    <a:pt x="1192" y="443"/>
                  </a:lnTo>
                  <a:lnTo>
                    <a:pt x="1198" y="457"/>
                  </a:lnTo>
                  <a:lnTo>
                    <a:pt x="1202" y="472"/>
                  </a:lnTo>
                  <a:lnTo>
                    <a:pt x="1203" y="479"/>
                  </a:lnTo>
                  <a:lnTo>
                    <a:pt x="1204" y="487"/>
                  </a:lnTo>
                  <a:lnTo>
                    <a:pt x="1203" y="495"/>
                  </a:lnTo>
                  <a:lnTo>
                    <a:pt x="1203" y="504"/>
                  </a:lnTo>
                  <a:lnTo>
                    <a:pt x="1203" y="504"/>
                  </a:lnTo>
                  <a:lnTo>
                    <a:pt x="1201" y="514"/>
                  </a:lnTo>
                  <a:lnTo>
                    <a:pt x="1198" y="524"/>
                  </a:lnTo>
                  <a:lnTo>
                    <a:pt x="1195" y="535"/>
                  </a:lnTo>
                  <a:lnTo>
                    <a:pt x="1191" y="544"/>
                  </a:lnTo>
                  <a:lnTo>
                    <a:pt x="1186" y="552"/>
                  </a:lnTo>
                  <a:lnTo>
                    <a:pt x="1181" y="560"/>
                  </a:lnTo>
                  <a:lnTo>
                    <a:pt x="1174" y="569"/>
                  </a:lnTo>
                  <a:lnTo>
                    <a:pt x="1167" y="575"/>
                  </a:lnTo>
                  <a:lnTo>
                    <a:pt x="1160" y="581"/>
                  </a:lnTo>
                  <a:lnTo>
                    <a:pt x="1153" y="586"/>
                  </a:lnTo>
                  <a:lnTo>
                    <a:pt x="1144" y="591"/>
                  </a:lnTo>
                  <a:lnTo>
                    <a:pt x="1136" y="596"/>
                  </a:lnTo>
                  <a:lnTo>
                    <a:pt x="1127" y="599"/>
                  </a:lnTo>
                  <a:lnTo>
                    <a:pt x="1117" y="601"/>
                  </a:lnTo>
                  <a:lnTo>
                    <a:pt x="1108" y="602"/>
                  </a:lnTo>
                  <a:lnTo>
                    <a:pt x="1098" y="603"/>
                  </a:lnTo>
                  <a:lnTo>
                    <a:pt x="1098" y="603"/>
                  </a:lnTo>
                  <a:lnTo>
                    <a:pt x="1085" y="602"/>
                  </a:lnTo>
                  <a:lnTo>
                    <a:pt x="1073" y="600"/>
                  </a:lnTo>
                  <a:lnTo>
                    <a:pt x="1061" y="596"/>
                  </a:lnTo>
                  <a:lnTo>
                    <a:pt x="1048" y="591"/>
                  </a:lnTo>
                  <a:lnTo>
                    <a:pt x="1045" y="589"/>
                  </a:lnTo>
                  <a:lnTo>
                    <a:pt x="1042" y="592"/>
                  </a:lnTo>
                  <a:lnTo>
                    <a:pt x="1042" y="592"/>
                  </a:lnTo>
                  <a:lnTo>
                    <a:pt x="993" y="644"/>
                  </a:lnTo>
                  <a:lnTo>
                    <a:pt x="944" y="697"/>
                  </a:lnTo>
                  <a:lnTo>
                    <a:pt x="944" y="697"/>
                  </a:lnTo>
                  <a:lnTo>
                    <a:pt x="890" y="755"/>
                  </a:lnTo>
                  <a:lnTo>
                    <a:pt x="863" y="784"/>
                  </a:lnTo>
                  <a:lnTo>
                    <a:pt x="836" y="812"/>
                  </a:lnTo>
                  <a:lnTo>
                    <a:pt x="836" y="812"/>
                  </a:lnTo>
                  <a:lnTo>
                    <a:pt x="806" y="842"/>
                  </a:lnTo>
                  <a:lnTo>
                    <a:pt x="778" y="873"/>
                  </a:lnTo>
                  <a:lnTo>
                    <a:pt x="778" y="873"/>
                  </a:lnTo>
                  <a:lnTo>
                    <a:pt x="731" y="923"/>
                  </a:lnTo>
                  <a:lnTo>
                    <a:pt x="728" y="926"/>
                  </a:lnTo>
                  <a:lnTo>
                    <a:pt x="730" y="930"/>
                  </a:lnTo>
                  <a:lnTo>
                    <a:pt x="730" y="930"/>
                  </a:lnTo>
                  <a:lnTo>
                    <a:pt x="742" y="946"/>
                  </a:lnTo>
                  <a:lnTo>
                    <a:pt x="742" y="946"/>
                  </a:lnTo>
                  <a:lnTo>
                    <a:pt x="754" y="962"/>
                  </a:lnTo>
                  <a:lnTo>
                    <a:pt x="767" y="979"/>
                  </a:lnTo>
                  <a:lnTo>
                    <a:pt x="771" y="983"/>
                  </a:lnTo>
                  <a:lnTo>
                    <a:pt x="771" y="983"/>
                  </a:lnTo>
                  <a:lnTo>
                    <a:pt x="790" y="1004"/>
                  </a:lnTo>
                  <a:lnTo>
                    <a:pt x="798" y="1015"/>
                  </a:lnTo>
                  <a:lnTo>
                    <a:pt x="805" y="1026"/>
                  </a:lnTo>
                  <a:lnTo>
                    <a:pt x="805" y="1026"/>
                  </a:lnTo>
                  <a:lnTo>
                    <a:pt x="811" y="1041"/>
                  </a:lnTo>
                  <a:lnTo>
                    <a:pt x="817" y="1056"/>
                  </a:lnTo>
                  <a:lnTo>
                    <a:pt x="828" y="1087"/>
                  </a:lnTo>
                  <a:lnTo>
                    <a:pt x="828" y="1087"/>
                  </a:lnTo>
                  <a:lnTo>
                    <a:pt x="838" y="1114"/>
                  </a:lnTo>
                  <a:lnTo>
                    <a:pt x="848" y="1140"/>
                  </a:lnTo>
                  <a:lnTo>
                    <a:pt x="848" y="1140"/>
                  </a:lnTo>
                  <a:lnTo>
                    <a:pt x="851" y="1150"/>
                  </a:lnTo>
                  <a:lnTo>
                    <a:pt x="854" y="1160"/>
                  </a:lnTo>
                  <a:lnTo>
                    <a:pt x="855" y="1169"/>
                  </a:lnTo>
                  <a:lnTo>
                    <a:pt x="856" y="1178"/>
                  </a:lnTo>
                  <a:lnTo>
                    <a:pt x="855" y="1187"/>
                  </a:lnTo>
                  <a:lnTo>
                    <a:pt x="853" y="1197"/>
                  </a:lnTo>
                  <a:lnTo>
                    <a:pt x="850" y="1204"/>
                  </a:lnTo>
                  <a:lnTo>
                    <a:pt x="846" y="1212"/>
                  </a:lnTo>
                  <a:lnTo>
                    <a:pt x="846" y="1212"/>
                  </a:lnTo>
                  <a:lnTo>
                    <a:pt x="842" y="1217"/>
                  </a:lnTo>
                  <a:lnTo>
                    <a:pt x="837" y="1223"/>
                  </a:lnTo>
                  <a:lnTo>
                    <a:pt x="831" y="1227"/>
                  </a:lnTo>
                  <a:lnTo>
                    <a:pt x="826" y="1230"/>
                  </a:lnTo>
                  <a:lnTo>
                    <a:pt x="820" y="1233"/>
                  </a:lnTo>
                  <a:lnTo>
                    <a:pt x="813" y="1235"/>
                  </a:lnTo>
                  <a:lnTo>
                    <a:pt x="807" y="1236"/>
                  </a:lnTo>
                  <a:lnTo>
                    <a:pt x="799" y="1236"/>
                  </a:lnTo>
                  <a:lnTo>
                    <a:pt x="799" y="1236"/>
                  </a:lnTo>
                  <a:close/>
                  <a:moveTo>
                    <a:pt x="86" y="424"/>
                  </a:moveTo>
                  <a:lnTo>
                    <a:pt x="86" y="424"/>
                  </a:lnTo>
                  <a:lnTo>
                    <a:pt x="76" y="424"/>
                  </a:lnTo>
                  <a:lnTo>
                    <a:pt x="65" y="427"/>
                  </a:lnTo>
                  <a:lnTo>
                    <a:pt x="60" y="429"/>
                  </a:lnTo>
                  <a:lnTo>
                    <a:pt x="55" y="431"/>
                  </a:lnTo>
                  <a:lnTo>
                    <a:pt x="50" y="434"/>
                  </a:lnTo>
                  <a:lnTo>
                    <a:pt x="47" y="439"/>
                  </a:lnTo>
                  <a:lnTo>
                    <a:pt x="47" y="439"/>
                  </a:lnTo>
                  <a:lnTo>
                    <a:pt x="46" y="442"/>
                  </a:lnTo>
                  <a:lnTo>
                    <a:pt x="45" y="446"/>
                  </a:lnTo>
                  <a:lnTo>
                    <a:pt x="46" y="449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60" y="471"/>
                  </a:lnTo>
                  <a:lnTo>
                    <a:pt x="73" y="487"/>
                  </a:lnTo>
                  <a:lnTo>
                    <a:pt x="88" y="503"/>
                  </a:lnTo>
                  <a:lnTo>
                    <a:pt x="104" y="519"/>
                  </a:lnTo>
                  <a:lnTo>
                    <a:pt x="104" y="519"/>
                  </a:lnTo>
                  <a:lnTo>
                    <a:pt x="129" y="542"/>
                  </a:lnTo>
                  <a:lnTo>
                    <a:pt x="153" y="566"/>
                  </a:lnTo>
                  <a:lnTo>
                    <a:pt x="200" y="613"/>
                  </a:lnTo>
                  <a:lnTo>
                    <a:pt x="247" y="662"/>
                  </a:lnTo>
                  <a:lnTo>
                    <a:pt x="291" y="710"/>
                  </a:lnTo>
                  <a:lnTo>
                    <a:pt x="291" y="710"/>
                  </a:lnTo>
                  <a:lnTo>
                    <a:pt x="349" y="772"/>
                  </a:lnTo>
                  <a:lnTo>
                    <a:pt x="407" y="833"/>
                  </a:lnTo>
                  <a:lnTo>
                    <a:pt x="407" y="833"/>
                  </a:lnTo>
                  <a:lnTo>
                    <a:pt x="443" y="870"/>
                  </a:lnTo>
                  <a:lnTo>
                    <a:pt x="478" y="907"/>
                  </a:lnTo>
                  <a:lnTo>
                    <a:pt x="478" y="907"/>
                  </a:lnTo>
                  <a:lnTo>
                    <a:pt x="518" y="950"/>
                  </a:lnTo>
                  <a:lnTo>
                    <a:pt x="560" y="992"/>
                  </a:lnTo>
                  <a:lnTo>
                    <a:pt x="560" y="992"/>
                  </a:lnTo>
                  <a:lnTo>
                    <a:pt x="595" y="1027"/>
                  </a:lnTo>
                  <a:lnTo>
                    <a:pt x="631" y="1060"/>
                  </a:lnTo>
                  <a:lnTo>
                    <a:pt x="631" y="1060"/>
                  </a:lnTo>
                  <a:lnTo>
                    <a:pt x="666" y="1093"/>
                  </a:lnTo>
                  <a:lnTo>
                    <a:pt x="701" y="1128"/>
                  </a:lnTo>
                  <a:lnTo>
                    <a:pt x="701" y="1128"/>
                  </a:lnTo>
                  <a:lnTo>
                    <a:pt x="717" y="1143"/>
                  </a:lnTo>
                  <a:lnTo>
                    <a:pt x="736" y="1161"/>
                  </a:lnTo>
                  <a:lnTo>
                    <a:pt x="748" y="1169"/>
                  </a:lnTo>
                  <a:lnTo>
                    <a:pt x="758" y="1176"/>
                  </a:lnTo>
                  <a:lnTo>
                    <a:pt x="769" y="1182"/>
                  </a:lnTo>
                  <a:lnTo>
                    <a:pt x="780" y="1186"/>
                  </a:lnTo>
                  <a:lnTo>
                    <a:pt x="780" y="1186"/>
                  </a:lnTo>
                  <a:lnTo>
                    <a:pt x="786" y="1187"/>
                  </a:lnTo>
                  <a:lnTo>
                    <a:pt x="791" y="1188"/>
                  </a:lnTo>
                  <a:lnTo>
                    <a:pt x="791" y="1188"/>
                  </a:lnTo>
                  <a:lnTo>
                    <a:pt x="796" y="1187"/>
                  </a:lnTo>
                  <a:lnTo>
                    <a:pt x="800" y="1186"/>
                  </a:lnTo>
                  <a:lnTo>
                    <a:pt x="802" y="1183"/>
                  </a:lnTo>
                  <a:lnTo>
                    <a:pt x="805" y="1181"/>
                  </a:lnTo>
                  <a:lnTo>
                    <a:pt x="805" y="1181"/>
                  </a:lnTo>
                  <a:lnTo>
                    <a:pt x="807" y="1177"/>
                  </a:lnTo>
                  <a:lnTo>
                    <a:pt x="808" y="1172"/>
                  </a:lnTo>
                  <a:lnTo>
                    <a:pt x="808" y="1166"/>
                  </a:lnTo>
                  <a:lnTo>
                    <a:pt x="807" y="1160"/>
                  </a:lnTo>
                  <a:lnTo>
                    <a:pt x="801" y="1145"/>
                  </a:lnTo>
                  <a:lnTo>
                    <a:pt x="795" y="1129"/>
                  </a:lnTo>
                  <a:lnTo>
                    <a:pt x="795" y="1129"/>
                  </a:lnTo>
                  <a:lnTo>
                    <a:pt x="791" y="1118"/>
                  </a:lnTo>
                  <a:lnTo>
                    <a:pt x="791" y="1118"/>
                  </a:lnTo>
                  <a:lnTo>
                    <a:pt x="783" y="1097"/>
                  </a:lnTo>
                  <a:lnTo>
                    <a:pt x="774" y="1076"/>
                  </a:lnTo>
                  <a:lnTo>
                    <a:pt x="763" y="1055"/>
                  </a:lnTo>
                  <a:lnTo>
                    <a:pt x="752" y="1036"/>
                  </a:lnTo>
                  <a:lnTo>
                    <a:pt x="738" y="1016"/>
                  </a:lnTo>
                  <a:lnTo>
                    <a:pt x="725" y="996"/>
                  </a:lnTo>
                  <a:lnTo>
                    <a:pt x="709" y="977"/>
                  </a:lnTo>
                  <a:lnTo>
                    <a:pt x="694" y="956"/>
                  </a:lnTo>
                  <a:lnTo>
                    <a:pt x="694" y="956"/>
                  </a:lnTo>
                  <a:lnTo>
                    <a:pt x="691" y="951"/>
                  </a:lnTo>
                  <a:lnTo>
                    <a:pt x="689" y="946"/>
                  </a:lnTo>
                  <a:lnTo>
                    <a:pt x="688" y="940"/>
                  </a:lnTo>
                  <a:lnTo>
                    <a:pt x="689" y="934"/>
                  </a:lnTo>
                  <a:lnTo>
                    <a:pt x="690" y="931"/>
                  </a:lnTo>
                  <a:lnTo>
                    <a:pt x="688" y="929"/>
                  </a:lnTo>
                  <a:lnTo>
                    <a:pt x="688" y="929"/>
                  </a:lnTo>
                  <a:lnTo>
                    <a:pt x="685" y="923"/>
                  </a:lnTo>
                  <a:lnTo>
                    <a:pt x="684" y="919"/>
                  </a:lnTo>
                  <a:lnTo>
                    <a:pt x="684" y="916"/>
                  </a:lnTo>
                  <a:lnTo>
                    <a:pt x="684" y="912"/>
                  </a:lnTo>
                  <a:lnTo>
                    <a:pt x="685" y="907"/>
                  </a:lnTo>
                  <a:lnTo>
                    <a:pt x="687" y="904"/>
                  </a:lnTo>
                  <a:lnTo>
                    <a:pt x="690" y="900"/>
                  </a:lnTo>
                  <a:lnTo>
                    <a:pt x="690" y="900"/>
                  </a:lnTo>
                  <a:lnTo>
                    <a:pt x="721" y="867"/>
                  </a:lnTo>
                  <a:lnTo>
                    <a:pt x="752" y="835"/>
                  </a:lnTo>
                  <a:lnTo>
                    <a:pt x="752" y="835"/>
                  </a:lnTo>
                  <a:lnTo>
                    <a:pt x="783" y="801"/>
                  </a:lnTo>
                  <a:lnTo>
                    <a:pt x="816" y="768"/>
                  </a:lnTo>
                  <a:lnTo>
                    <a:pt x="816" y="768"/>
                  </a:lnTo>
                  <a:lnTo>
                    <a:pt x="842" y="741"/>
                  </a:lnTo>
                  <a:lnTo>
                    <a:pt x="868" y="713"/>
                  </a:lnTo>
                  <a:lnTo>
                    <a:pt x="918" y="659"/>
                  </a:lnTo>
                  <a:lnTo>
                    <a:pt x="918" y="659"/>
                  </a:lnTo>
                  <a:lnTo>
                    <a:pt x="963" y="610"/>
                  </a:lnTo>
                  <a:lnTo>
                    <a:pt x="1008" y="562"/>
                  </a:lnTo>
                  <a:lnTo>
                    <a:pt x="1010" y="560"/>
                  </a:lnTo>
                  <a:lnTo>
                    <a:pt x="1010" y="557"/>
                  </a:lnTo>
                  <a:lnTo>
                    <a:pt x="1010" y="557"/>
                  </a:lnTo>
                  <a:lnTo>
                    <a:pt x="1010" y="554"/>
                  </a:lnTo>
                  <a:lnTo>
                    <a:pt x="1011" y="550"/>
                  </a:lnTo>
                  <a:lnTo>
                    <a:pt x="1013" y="546"/>
                  </a:lnTo>
                  <a:lnTo>
                    <a:pt x="1016" y="543"/>
                  </a:lnTo>
                  <a:lnTo>
                    <a:pt x="1016" y="543"/>
                  </a:lnTo>
                  <a:lnTo>
                    <a:pt x="1020" y="539"/>
                  </a:lnTo>
                  <a:lnTo>
                    <a:pt x="1025" y="536"/>
                  </a:lnTo>
                  <a:lnTo>
                    <a:pt x="1030" y="535"/>
                  </a:lnTo>
                  <a:lnTo>
                    <a:pt x="1035" y="534"/>
                  </a:lnTo>
                  <a:lnTo>
                    <a:pt x="1035" y="534"/>
                  </a:lnTo>
                  <a:lnTo>
                    <a:pt x="1039" y="535"/>
                  </a:lnTo>
                  <a:lnTo>
                    <a:pt x="1043" y="536"/>
                  </a:lnTo>
                  <a:lnTo>
                    <a:pt x="1046" y="537"/>
                  </a:lnTo>
                  <a:lnTo>
                    <a:pt x="1050" y="540"/>
                  </a:lnTo>
                  <a:lnTo>
                    <a:pt x="1050" y="540"/>
                  </a:lnTo>
                  <a:lnTo>
                    <a:pt x="1061" y="547"/>
                  </a:lnTo>
                  <a:lnTo>
                    <a:pt x="1074" y="554"/>
                  </a:lnTo>
                  <a:lnTo>
                    <a:pt x="1081" y="556"/>
                  </a:lnTo>
                  <a:lnTo>
                    <a:pt x="1089" y="558"/>
                  </a:lnTo>
                  <a:lnTo>
                    <a:pt x="1096" y="559"/>
                  </a:lnTo>
                  <a:lnTo>
                    <a:pt x="1103" y="560"/>
                  </a:lnTo>
                  <a:lnTo>
                    <a:pt x="1103" y="560"/>
                  </a:lnTo>
                  <a:lnTo>
                    <a:pt x="1110" y="559"/>
                  </a:lnTo>
                  <a:lnTo>
                    <a:pt x="1117" y="558"/>
                  </a:lnTo>
                  <a:lnTo>
                    <a:pt x="1117" y="558"/>
                  </a:lnTo>
                  <a:lnTo>
                    <a:pt x="1123" y="555"/>
                  </a:lnTo>
                  <a:lnTo>
                    <a:pt x="1128" y="551"/>
                  </a:lnTo>
                  <a:lnTo>
                    <a:pt x="1136" y="542"/>
                  </a:lnTo>
                  <a:lnTo>
                    <a:pt x="1136" y="542"/>
                  </a:lnTo>
                  <a:lnTo>
                    <a:pt x="1143" y="535"/>
                  </a:lnTo>
                  <a:lnTo>
                    <a:pt x="1143" y="535"/>
                  </a:lnTo>
                  <a:lnTo>
                    <a:pt x="1150" y="529"/>
                  </a:lnTo>
                  <a:lnTo>
                    <a:pt x="1154" y="523"/>
                  </a:lnTo>
                  <a:lnTo>
                    <a:pt x="1157" y="517"/>
                  </a:lnTo>
                  <a:lnTo>
                    <a:pt x="1159" y="511"/>
                  </a:lnTo>
                  <a:lnTo>
                    <a:pt x="1160" y="505"/>
                  </a:lnTo>
                  <a:lnTo>
                    <a:pt x="1160" y="498"/>
                  </a:lnTo>
                  <a:lnTo>
                    <a:pt x="1160" y="492"/>
                  </a:lnTo>
                  <a:lnTo>
                    <a:pt x="1158" y="486"/>
                  </a:lnTo>
                  <a:lnTo>
                    <a:pt x="1154" y="474"/>
                  </a:lnTo>
                  <a:lnTo>
                    <a:pt x="1147" y="462"/>
                  </a:lnTo>
                  <a:lnTo>
                    <a:pt x="1141" y="451"/>
                  </a:lnTo>
                  <a:lnTo>
                    <a:pt x="1134" y="441"/>
                  </a:lnTo>
                  <a:lnTo>
                    <a:pt x="1130" y="434"/>
                  </a:lnTo>
                  <a:lnTo>
                    <a:pt x="1130" y="434"/>
                  </a:lnTo>
                  <a:lnTo>
                    <a:pt x="1122" y="422"/>
                  </a:lnTo>
                  <a:lnTo>
                    <a:pt x="1111" y="411"/>
                  </a:lnTo>
                  <a:lnTo>
                    <a:pt x="1091" y="389"/>
                  </a:lnTo>
                  <a:lnTo>
                    <a:pt x="1091" y="389"/>
                  </a:lnTo>
                  <a:lnTo>
                    <a:pt x="1076" y="373"/>
                  </a:lnTo>
                  <a:lnTo>
                    <a:pt x="1063" y="357"/>
                  </a:lnTo>
                  <a:lnTo>
                    <a:pt x="1063" y="357"/>
                  </a:lnTo>
                  <a:lnTo>
                    <a:pt x="1046" y="338"/>
                  </a:lnTo>
                  <a:lnTo>
                    <a:pt x="1030" y="321"/>
                  </a:lnTo>
                  <a:lnTo>
                    <a:pt x="996" y="286"/>
                  </a:lnTo>
                  <a:lnTo>
                    <a:pt x="996" y="286"/>
                  </a:lnTo>
                  <a:lnTo>
                    <a:pt x="981" y="271"/>
                  </a:lnTo>
                  <a:lnTo>
                    <a:pt x="981" y="271"/>
                  </a:lnTo>
                  <a:lnTo>
                    <a:pt x="941" y="230"/>
                  </a:lnTo>
                  <a:lnTo>
                    <a:pt x="902" y="190"/>
                  </a:lnTo>
                  <a:lnTo>
                    <a:pt x="902" y="190"/>
                  </a:lnTo>
                  <a:lnTo>
                    <a:pt x="862" y="148"/>
                  </a:lnTo>
                  <a:lnTo>
                    <a:pt x="822" y="108"/>
                  </a:lnTo>
                  <a:lnTo>
                    <a:pt x="816" y="102"/>
                  </a:lnTo>
                  <a:lnTo>
                    <a:pt x="816" y="102"/>
                  </a:lnTo>
                  <a:lnTo>
                    <a:pt x="799" y="85"/>
                  </a:lnTo>
                  <a:lnTo>
                    <a:pt x="789" y="76"/>
                  </a:lnTo>
                  <a:lnTo>
                    <a:pt x="780" y="69"/>
                  </a:lnTo>
                  <a:lnTo>
                    <a:pt x="769" y="62"/>
                  </a:lnTo>
                  <a:lnTo>
                    <a:pt x="758" y="55"/>
                  </a:lnTo>
                  <a:lnTo>
                    <a:pt x="747" y="50"/>
                  </a:lnTo>
                  <a:lnTo>
                    <a:pt x="734" y="47"/>
                  </a:lnTo>
                  <a:lnTo>
                    <a:pt x="734" y="47"/>
                  </a:lnTo>
                  <a:lnTo>
                    <a:pt x="724" y="46"/>
                  </a:lnTo>
                  <a:lnTo>
                    <a:pt x="724" y="46"/>
                  </a:lnTo>
                  <a:lnTo>
                    <a:pt x="714" y="47"/>
                  </a:lnTo>
                  <a:lnTo>
                    <a:pt x="704" y="49"/>
                  </a:lnTo>
                  <a:lnTo>
                    <a:pt x="696" y="52"/>
                  </a:lnTo>
                  <a:lnTo>
                    <a:pt x="688" y="57"/>
                  </a:lnTo>
                  <a:lnTo>
                    <a:pt x="680" y="63"/>
                  </a:lnTo>
                  <a:lnTo>
                    <a:pt x="673" y="70"/>
                  </a:lnTo>
                  <a:lnTo>
                    <a:pt x="667" y="77"/>
                  </a:lnTo>
                  <a:lnTo>
                    <a:pt x="663" y="85"/>
                  </a:lnTo>
                  <a:lnTo>
                    <a:pt x="663" y="85"/>
                  </a:lnTo>
                  <a:lnTo>
                    <a:pt x="660" y="94"/>
                  </a:lnTo>
                  <a:lnTo>
                    <a:pt x="658" y="102"/>
                  </a:lnTo>
                  <a:lnTo>
                    <a:pt x="658" y="111"/>
                  </a:lnTo>
                  <a:lnTo>
                    <a:pt x="659" y="119"/>
                  </a:lnTo>
                  <a:lnTo>
                    <a:pt x="661" y="128"/>
                  </a:lnTo>
                  <a:lnTo>
                    <a:pt x="664" y="135"/>
                  </a:lnTo>
                  <a:lnTo>
                    <a:pt x="668" y="143"/>
                  </a:lnTo>
                  <a:lnTo>
                    <a:pt x="673" y="150"/>
                  </a:lnTo>
                  <a:lnTo>
                    <a:pt x="673" y="150"/>
                  </a:lnTo>
                  <a:lnTo>
                    <a:pt x="677" y="154"/>
                  </a:lnTo>
                  <a:lnTo>
                    <a:pt x="679" y="159"/>
                  </a:lnTo>
                  <a:lnTo>
                    <a:pt x="680" y="164"/>
                  </a:lnTo>
                  <a:lnTo>
                    <a:pt x="680" y="167"/>
                  </a:lnTo>
                  <a:lnTo>
                    <a:pt x="679" y="174"/>
                  </a:lnTo>
                  <a:lnTo>
                    <a:pt x="675" y="178"/>
                  </a:lnTo>
                  <a:lnTo>
                    <a:pt x="675" y="179"/>
                  </a:lnTo>
                  <a:lnTo>
                    <a:pt x="675" y="181"/>
                  </a:lnTo>
                  <a:lnTo>
                    <a:pt x="675" y="181"/>
                  </a:lnTo>
                  <a:lnTo>
                    <a:pt x="674" y="184"/>
                  </a:lnTo>
                  <a:lnTo>
                    <a:pt x="673" y="189"/>
                  </a:lnTo>
                  <a:lnTo>
                    <a:pt x="671" y="192"/>
                  </a:lnTo>
                  <a:lnTo>
                    <a:pt x="668" y="195"/>
                  </a:lnTo>
                  <a:lnTo>
                    <a:pt x="668" y="195"/>
                  </a:lnTo>
                  <a:lnTo>
                    <a:pt x="587" y="277"/>
                  </a:lnTo>
                  <a:lnTo>
                    <a:pt x="506" y="361"/>
                  </a:lnTo>
                  <a:lnTo>
                    <a:pt x="506" y="361"/>
                  </a:lnTo>
                  <a:lnTo>
                    <a:pt x="425" y="444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0" y="529"/>
                  </a:lnTo>
                  <a:lnTo>
                    <a:pt x="337" y="531"/>
                  </a:lnTo>
                  <a:lnTo>
                    <a:pt x="332" y="533"/>
                  </a:lnTo>
                  <a:lnTo>
                    <a:pt x="328" y="534"/>
                  </a:lnTo>
                  <a:lnTo>
                    <a:pt x="328" y="534"/>
                  </a:lnTo>
                  <a:lnTo>
                    <a:pt x="324" y="533"/>
                  </a:lnTo>
                  <a:lnTo>
                    <a:pt x="321" y="533"/>
                  </a:lnTo>
                  <a:lnTo>
                    <a:pt x="319" y="535"/>
                  </a:lnTo>
                  <a:lnTo>
                    <a:pt x="319" y="535"/>
                  </a:lnTo>
                  <a:lnTo>
                    <a:pt x="315" y="538"/>
                  </a:lnTo>
                  <a:lnTo>
                    <a:pt x="311" y="540"/>
                  </a:lnTo>
                  <a:lnTo>
                    <a:pt x="306" y="542"/>
                  </a:lnTo>
                  <a:lnTo>
                    <a:pt x="301" y="542"/>
                  </a:lnTo>
                  <a:lnTo>
                    <a:pt x="301" y="542"/>
                  </a:lnTo>
                  <a:lnTo>
                    <a:pt x="296" y="542"/>
                  </a:lnTo>
                  <a:lnTo>
                    <a:pt x="292" y="540"/>
                  </a:lnTo>
                  <a:lnTo>
                    <a:pt x="292" y="540"/>
                  </a:lnTo>
                  <a:lnTo>
                    <a:pt x="282" y="536"/>
                  </a:lnTo>
                  <a:lnTo>
                    <a:pt x="273" y="529"/>
                  </a:lnTo>
                  <a:lnTo>
                    <a:pt x="253" y="515"/>
                  </a:lnTo>
                  <a:lnTo>
                    <a:pt x="253" y="515"/>
                  </a:lnTo>
                  <a:lnTo>
                    <a:pt x="235" y="502"/>
                  </a:lnTo>
                  <a:lnTo>
                    <a:pt x="225" y="495"/>
                  </a:lnTo>
                  <a:lnTo>
                    <a:pt x="215" y="490"/>
                  </a:lnTo>
                  <a:lnTo>
                    <a:pt x="215" y="490"/>
                  </a:lnTo>
                  <a:lnTo>
                    <a:pt x="199" y="484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178" y="474"/>
                  </a:lnTo>
                  <a:lnTo>
                    <a:pt x="170" y="470"/>
                  </a:lnTo>
                  <a:lnTo>
                    <a:pt x="170" y="470"/>
                  </a:lnTo>
                  <a:lnTo>
                    <a:pt x="161" y="462"/>
                  </a:lnTo>
                  <a:lnTo>
                    <a:pt x="161" y="462"/>
                  </a:lnTo>
                  <a:lnTo>
                    <a:pt x="148" y="451"/>
                  </a:lnTo>
                  <a:lnTo>
                    <a:pt x="139" y="446"/>
                  </a:lnTo>
                  <a:lnTo>
                    <a:pt x="132" y="442"/>
                  </a:lnTo>
                  <a:lnTo>
                    <a:pt x="132" y="442"/>
                  </a:lnTo>
                  <a:lnTo>
                    <a:pt x="116" y="434"/>
                  </a:lnTo>
                  <a:lnTo>
                    <a:pt x="116" y="434"/>
                  </a:lnTo>
                  <a:lnTo>
                    <a:pt x="104" y="429"/>
                  </a:lnTo>
                  <a:lnTo>
                    <a:pt x="92" y="424"/>
                  </a:lnTo>
                  <a:lnTo>
                    <a:pt x="92" y="424"/>
                  </a:lnTo>
                  <a:lnTo>
                    <a:pt x="86" y="424"/>
                  </a:lnTo>
                  <a:lnTo>
                    <a:pt x="86" y="4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7" name="Freeform 738"/>
            <p:cNvSpPr/>
            <p:nvPr/>
          </p:nvSpPr>
          <p:spPr bwMode="auto">
            <a:xfrm>
              <a:off x="5268913" y="4529138"/>
              <a:ext cx="252413" cy="261938"/>
            </a:xfrm>
            <a:custGeom>
              <a:avLst/>
              <a:gdLst/>
              <a:ahLst/>
              <a:cxnLst>
                <a:cxn ang="0">
                  <a:pos x="74" y="493"/>
                </a:cxn>
                <a:cxn ang="0">
                  <a:pos x="47" y="485"/>
                </a:cxn>
                <a:cxn ang="0">
                  <a:pos x="23" y="469"/>
                </a:cxn>
                <a:cxn ang="0">
                  <a:pos x="11" y="456"/>
                </a:cxn>
                <a:cxn ang="0">
                  <a:pos x="8" y="448"/>
                </a:cxn>
                <a:cxn ang="0">
                  <a:pos x="2" y="430"/>
                </a:cxn>
                <a:cxn ang="0">
                  <a:pos x="0" y="399"/>
                </a:cxn>
                <a:cxn ang="0">
                  <a:pos x="9" y="366"/>
                </a:cxn>
                <a:cxn ang="0">
                  <a:pos x="27" y="331"/>
                </a:cxn>
                <a:cxn ang="0">
                  <a:pos x="56" y="292"/>
                </a:cxn>
                <a:cxn ang="0">
                  <a:pos x="79" y="267"/>
                </a:cxn>
                <a:cxn ang="0">
                  <a:pos x="105" y="233"/>
                </a:cxn>
                <a:cxn ang="0">
                  <a:pos x="125" y="208"/>
                </a:cxn>
                <a:cxn ang="0">
                  <a:pos x="164" y="167"/>
                </a:cxn>
                <a:cxn ang="0">
                  <a:pos x="325" y="7"/>
                </a:cxn>
                <a:cxn ang="0">
                  <a:pos x="333" y="2"/>
                </a:cxn>
                <a:cxn ang="0">
                  <a:pos x="341" y="0"/>
                </a:cxn>
                <a:cxn ang="0">
                  <a:pos x="358" y="9"/>
                </a:cxn>
                <a:cxn ang="0">
                  <a:pos x="364" y="21"/>
                </a:cxn>
                <a:cxn ang="0">
                  <a:pos x="362" y="32"/>
                </a:cxn>
                <a:cxn ang="0">
                  <a:pos x="357" y="39"/>
                </a:cxn>
                <a:cxn ang="0">
                  <a:pos x="293" y="101"/>
                </a:cxn>
                <a:cxn ang="0">
                  <a:pos x="193" y="199"/>
                </a:cxn>
                <a:cxn ang="0">
                  <a:pos x="140" y="263"/>
                </a:cxn>
                <a:cxn ang="0">
                  <a:pos x="113" y="300"/>
                </a:cxn>
                <a:cxn ang="0">
                  <a:pos x="76" y="339"/>
                </a:cxn>
                <a:cxn ang="0">
                  <a:pos x="57" y="367"/>
                </a:cxn>
                <a:cxn ang="0">
                  <a:pos x="45" y="405"/>
                </a:cxn>
                <a:cxn ang="0">
                  <a:pos x="47" y="426"/>
                </a:cxn>
                <a:cxn ang="0">
                  <a:pos x="50" y="429"/>
                </a:cxn>
                <a:cxn ang="0">
                  <a:pos x="55" y="436"/>
                </a:cxn>
                <a:cxn ang="0">
                  <a:pos x="71" y="445"/>
                </a:cxn>
                <a:cxn ang="0">
                  <a:pos x="89" y="448"/>
                </a:cxn>
                <a:cxn ang="0">
                  <a:pos x="116" y="442"/>
                </a:cxn>
                <a:cxn ang="0">
                  <a:pos x="144" y="426"/>
                </a:cxn>
                <a:cxn ang="0">
                  <a:pos x="196" y="377"/>
                </a:cxn>
                <a:cxn ang="0">
                  <a:pos x="242" y="324"/>
                </a:cxn>
                <a:cxn ang="0">
                  <a:pos x="294" y="271"/>
                </a:cxn>
                <a:cxn ang="0">
                  <a:pos x="371" y="194"/>
                </a:cxn>
                <a:cxn ang="0">
                  <a:pos x="442" y="114"/>
                </a:cxn>
                <a:cxn ang="0">
                  <a:pos x="448" y="107"/>
                </a:cxn>
                <a:cxn ang="0">
                  <a:pos x="456" y="106"/>
                </a:cxn>
                <a:cxn ang="0">
                  <a:pos x="472" y="115"/>
                </a:cxn>
                <a:cxn ang="0">
                  <a:pos x="478" y="125"/>
                </a:cxn>
                <a:cxn ang="0">
                  <a:pos x="478" y="138"/>
                </a:cxn>
                <a:cxn ang="0">
                  <a:pos x="473" y="147"/>
                </a:cxn>
                <a:cxn ang="0">
                  <a:pos x="408" y="220"/>
                </a:cxn>
                <a:cxn ang="0">
                  <a:pos x="340" y="289"/>
                </a:cxn>
                <a:cxn ang="0">
                  <a:pos x="223" y="410"/>
                </a:cxn>
                <a:cxn ang="0">
                  <a:pos x="189" y="445"/>
                </a:cxn>
                <a:cxn ang="0">
                  <a:pos x="135" y="480"/>
                </a:cxn>
                <a:cxn ang="0">
                  <a:pos x="100" y="492"/>
                </a:cxn>
                <a:cxn ang="0">
                  <a:pos x="84" y="493"/>
                </a:cxn>
              </a:cxnLst>
              <a:rect l="0" t="0" r="r" b="b"/>
              <a:pathLst>
                <a:path w="479" h="493">
                  <a:moveTo>
                    <a:pt x="84" y="493"/>
                  </a:moveTo>
                  <a:lnTo>
                    <a:pt x="84" y="493"/>
                  </a:lnTo>
                  <a:lnTo>
                    <a:pt x="74" y="493"/>
                  </a:lnTo>
                  <a:lnTo>
                    <a:pt x="65" y="491"/>
                  </a:lnTo>
                  <a:lnTo>
                    <a:pt x="56" y="489"/>
                  </a:lnTo>
                  <a:lnTo>
                    <a:pt x="47" y="485"/>
                  </a:lnTo>
                  <a:lnTo>
                    <a:pt x="39" y="480"/>
                  </a:lnTo>
                  <a:lnTo>
                    <a:pt x="31" y="475"/>
                  </a:lnTo>
                  <a:lnTo>
                    <a:pt x="23" y="469"/>
                  </a:lnTo>
                  <a:lnTo>
                    <a:pt x="14" y="462"/>
                  </a:lnTo>
                  <a:lnTo>
                    <a:pt x="14" y="462"/>
                  </a:lnTo>
                  <a:lnTo>
                    <a:pt x="11" y="456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8"/>
                  </a:lnTo>
                  <a:lnTo>
                    <a:pt x="8" y="448"/>
                  </a:lnTo>
                  <a:lnTo>
                    <a:pt x="4" y="439"/>
                  </a:lnTo>
                  <a:lnTo>
                    <a:pt x="2" y="430"/>
                  </a:lnTo>
                  <a:lnTo>
                    <a:pt x="0" y="419"/>
                  </a:lnTo>
                  <a:lnTo>
                    <a:pt x="0" y="409"/>
                  </a:lnTo>
                  <a:lnTo>
                    <a:pt x="0" y="399"/>
                  </a:lnTo>
                  <a:lnTo>
                    <a:pt x="2" y="388"/>
                  </a:lnTo>
                  <a:lnTo>
                    <a:pt x="5" y="377"/>
                  </a:lnTo>
                  <a:lnTo>
                    <a:pt x="9" y="366"/>
                  </a:lnTo>
                  <a:lnTo>
                    <a:pt x="13" y="354"/>
                  </a:lnTo>
                  <a:lnTo>
                    <a:pt x="20" y="342"/>
                  </a:lnTo>
                  <a:lnTo>
                    <a:pt x="27" y="331"/>
                  </a:lnTo>
                  <a:lnTo>
                    <a:pt x="35" y="318"/>
                  </a:lnTo>
                  <a:lnTo>
                    <a:pt x="44" y="306"/>
                  </a:lnTo>
                  <a:lnTo>
                    <a:pt x="56" y="292"/>
                  </a:lnTo>
                  <a:lnTo>
                    <a:pt x="67" y="280"/>
                  </a:lnTo>
                  <a:lnTo>
                    <a:pt x="79" y="267"/>
                  </a:lnTo>
                  <a:lnTo>
                    <a:pt x="79" y="267"/>
                  </a:lnTo>
                  <a:lnTo>
                    <a:pt x="87" y="258"/>
                  </a:lnTo>
                  <a:lnTo>
                    <a:pt x="94" y="250"/>
                  </a:lnTo>
                  <a:lnTo>
                    <a:pt x="105" y="233"/>
                  </a:lnTo>
                  <a:lnTo>
                    <a:pt x="105" y="233"/>
                  </a:lnTo>
                  <a:lnTo>
                    <a:pt x="115" y="22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44" y="187"/>
                  </a:lnTo>
                  <a:lnTo>
                    <a:pt x="164" y="167"/>
                  </a:lnTo>
                  <a:lnTo>
                    <a:pt x="164" y="167"/>
                  </a:lnTo>
                  <a:lnTo>
                    <a:pt x="185" y="148"/>
                  </a:lnTo>
                  <a:lnTo>
                    <a:pt x="325" y="7"/>
                  </a:lnTo>
                  <a:lnTo>
                    <a:pt x="325" y="7"/>
                  </a:lnTo>
                  <a:lnTo>
                    <a:pt x="328" y="4"/>
                  </a:lnTo>
                  <a:lnTo>
                    <a:pt x="333" y="2"/>
                  </a:lnTo>
                  <a:lnTo>
                    <a:pt x="337" y="1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7" y="1"/>
                  </a:lnTo>
                  <a:lnTo>
                    <a:pt x="353" y="4"/>
                  </a:lnTo>
                  <a:lnTo>
                    <a:pt x="358" y="9"/>
                  </a:lnTo>
                  <a:lnTo>
                    <a:pt x="362" y="15"/>
                  </a:lnTo>
                  <a:lnTo>
                    <a:pt x="362" y="15"/>
                  </a:lnTo>
                  <a:lnTo>
                    <a:pt x="364" y="21"/>
                  </a:lnTo>
                  <a:lnTo>
                    <a:pt x="365" y="26"/>
                  </a:lnTo>
                  <a:lnTo>
                    <a:pt x="364" y="29"/>
                  </a:lnTo>
                  <a:lnTo>
                    <a:pt x="362" y="32"/>
                  </a:lnTo>
                  <a:lnTo>
                    <a:pt x="360" y="36"/>
                  </a:lnTo>
                  <a:lnTo>
                    <a:pt x="357" y="39"/>
                  </a:lnTo>
                  <a:lnTo>
                    <a:pt x="357" y="39"/>
                  </a:lnTo>
                  <a:lnTo>
                    <a:pt x="325" y="70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52" y="139"/>
                  </a:lnTo>
                  <a:lnTo>
                    <a:pt x="212" y="179"/>
                  </a:lnTo>
                  <a:lnTo>
                    <a:pt x="193" y="199"/>
                  </a:lnTo>
                  <a:lnTo>
                    <a:pt x="174" y="220"/>
                  </a:lnTo>
                  <a:lnTo>
                    <a:pt x="157" y="242"/>
                  </a:lnTo>
                  <a:lnTo>
                    <a:pt x="140" y="263"/>
                  </a:lnTo>
                  <a:lnTo>
                    <a:pt x="140" y="263"/>
                  </a:lnTo>
                  <a:lnTo>
                    <a:pt x="127" y="281"/>
                  </a:lnTo>
                  <a:lnTo>
                    <a:pt x="113" y="300"/>
                  </a:lnTo>
                  <a:lnTo>
                    <a:pt x="95" y="319"/>
                  </a:lnTo>
                  <a:lnTo>
                    <a:pt x="76" y="339"/>
                  </a:lnTo>
                  <a:lnTo>
                    <a:pt x="76" y="339"/>
                  </a:lnTo>
                  <a:lnTo>
                    <a:pt x="70" y="346"/>
                  </a:lnTo>
                  <a:lnTo>
                    <a:pt x="63" y="355"/>
                  </a:lnTo>
                  <a:lnTo>
                    <a:pt x="57" y="367"/>
                  </a:lnTo>
                  <a:lnTo>
                    <a:pt x="52" y="379"/>
                  </a:lnTo>
                  <a:lnTo>
                    <a:pt x="47" y="391"/>
                  </a:lnTo>
                  <a:lnTo>
                    <a:pt x="45" y="405"/>
                  </a:lnTo>
                  <a:lnTo>
                    <a:pt x="45" y="416"/>
                  </a:lnTo>
                  <a:lnTo>
                    <a:pt x="46" y="421"/>
                  </a:lnTo>
                  <a:lnTo>
                    <a:pt x="47" y="426"/>
                  </a:lnTo>
                  <a:lnTo>
                    <a:pt x="47" y="427"/>
                  </a:lnTo>
                  <a:lnTo>
                    <a:pt x="50" y="429"/>
                  </a:lnTo>
                  <a:lnTo>
                    <a:pt x="50" y="429"/>
                  </a:lnTo>
                  <a:lnTo>
                    <a:pt x="54" y="435"/>
                  </a:lnTo>
                  <a:lnTo>
                    <a:pt x="54" y="436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63" y="441"/>
                  </a:lnTo>
                  <a:lnTo>
                    <a:pt x="71" y="445"/>
                  </a:lnTo>
                  <a:lnTo>
                    <a:pt x="79" y="447"/>
                  </a:lnTo>
                  <a:lnTo>
                    <a:pt x="89" y="448"/>
                  </a:lnTo>
                  <a:lnTo>
                    <a:pt x="89" y="448"/>
                  </a:lnTo>
                  <a:lnTo>
                    <a:pt x="98" y="447"/>
                  </a:lnTo>
                  <a:lnTo>
                    <a:pt x="106" y="445"/>
                  </a:lnTo>
                  <a:lnTo>
                    <a:pt x="116" y="442"/>
                  </a:lnTo>
                  <a:lnTo>
                    <a:pt x="125" y="437"/>
                  </a:lnTo>
                  <a:lnTo>
                    <a:pt x="134" y="432"/>
                  </a:lnTo>
                  <a:lnTo>
                    <a:pt x="144" y="426"/>
                  </a:lnTo>
                  <a:lnTo>
                    <a:pt x="162" y="411"/>
                  </a:lnTo>
                  <a:lnTo>
                    <a:pt x="180" y="395"/>
                  </a:lnTo>
                  <a:lnTo>
                    <a:pt x="196" y="377"/>
                  </a:lnTo>
                  <a:lnTo>
                    <a:pt x="227" y="341"/>
                  </a:lnTo>
                  <a:lnTo>
                    <a:pt x="227" y="341"/>
                  </a:lnTo>
                  <a:lnTo>
                    <a:pt x="242" y="324"/>
                  </a:lnTo>
                  <a:lnTo>
                    <a:pt x="253" y="311"/>
                  </a:lnTo>
                  <a:lnTo>
                    <a:pt x="253" y="311"/>
                  </a:lnTo>
                  <a:lnTo>
                    <a:pt x="294" y="271"/>
                  </a:lnTo>
                  <a:lnTo>
                    <a:pt x="294" y="271"/>
                  </a:lnTo>
                  <a:lnTo>
                    <a:pt x="333" y="233"/>
                  </a:lnTo>
                  <a:lnTo>
                    <a:pt x="371" y="194"/>
                  </a:lnTo>
                  <a:lnTo>
                    <a:pt x="407" y="155"/>
                  </a:lnTo>
                  <a:lnTo>
                    <a:pt x="424" y="134"/>
                  </a:lnTo>
                  <a:lnTo>
                    <a:pt x="442" y="114"/>
                  </a:lnTo>
                  <a:lnTo>
                    <a:pt x="442" y="114"/>
                  </a:lnTo>
                  <a:lnTo>
                    <a:pt x="445" y="111"/>
                  </a:lnTo>
                  <a:lnTo>
                    <a:pt x="448" y="107"/>
                  </a:lnTo>
                  <a:lnTo>
                    <a:pt x="452" y="106"/>
                  </a:lnTo>
                  <a:lnTo>
                    <a:pt x="456" y="106"/>
                  </a:lnTo>
                  <a:lnTo>
                    <a:pt x="456" y="106"/>
                  </a:lnTo>
                  <a:lnTo>
                    <a:pt x="462" y="107"/>
                  </a:lnTo>
                  <a:lnTo>
                    <a:pt x="468" y="111"/>
                  </a:lnTo>
                  <a:lnTo>
                    <a:pt x="472" y="115"/>
                  </a:lnTo>
                  <a:lnTo>
                    <a:pt x="476" y="121"/>
                  </a:lnTo>
                  <a:lnTo>
                    <a:pt x="476" y="121"/>
                  </a:lnTo>
                  <a:lnTo>
                    <a:pt x="478" y="125"/>
                  </a:lnTo>
                  <a:lnTo>
                    <a:pt x="479" y="131"/>
                  </a:lnTo>
                  <a:lnTo>
                    <a:pt x="478" y="135"/>
                  </a:lnTo>
                  <a:lnTo>
                    <a:pt x="478" y="138"/>
                  </a:lnTo>
                  <a:lnTo>
                    <a:pt x="476" y="143"/>
                  </a:lnTo>
                  <a:lnTo>
                    <a:pt x="473" y="147"/>
                  </a:lnTo>
                  <a:lnTo>
                    <a:pt x="473" y="147"/>
                  </a:lnTo>
                  <a:lnTo>
                    <a:pt x="458" y="165"/>
                  </a:lnTo>
                  <a:lnTo>
                    <a:pt x="442" y="184"/>
                  </a:lnTo>
                  <a:lnTo>
                    <a:pt x="408" y="220"/>
                  </a:lnTo>
                  <a:lnTo>
                    <a:pt x="374" y="255"/>
                  </a:lnTo>
                  <a:lnTo>
                    <a:pt x="340" y="289"/>
                  </a:lnTo>
                  <a:lnTo>
                    <a:pt x="340" y="289"/>
                  </a:lnTo>
                  <a:lnTo>
                    <a:pt x="280" y="348"/>
                  </a:lnTo>
                  <a:lnTo>
                    <a:pt x="251" y="379"/>
                  </a:lnTo>
                  <a:lnTo>
                    <a:pt x="223" y="410"/>
                  </a:lnTo>
                  <a:lnTo>
                    <a:pt x="223" y="410"/>
                  </a:lnTo>
                  <a:lnTo>
                    <a:pt x="207" y="429"/>
                  </a:lnTo>
                  <a:lnTo>
                    <a:pt x="189" y="445"/>
                  </a:lnTo>
                  <a:lnTo>
                    <a:pt x="171" y="460"/>
                  </a:lnTo>
                  <a:lnTo>
                    <a:pt x="153" y="471"/>
                  </a:lnTo>
                  <a:lnTo>
                    <a:pt x="135" y="480"/>
                  </a:lnTo>
                  <a:lnTo>
                    <a:pt x="118" y="488"/>
                  </a:lnTo>
                  <a:lnTo>
                    <a:pt x="109" y="490"/>
                  </a:lnTo>
                  <a:lnTo>
                    <a:pt x="100" y="492"/>
                  </a:lnTo>
                  <a:lnTo>
                    <a:pt x="92" y="493"/>
                  </a:lnTo>
                  <a:lnTo>
                    <a:pt x="84" y="493"/>
                  </a:lnTo>
                  <a:lnTo>
                    <a:pt x="84" y="49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5546007" y="3741991"/>
            <a:ext cx="743167" cy="751971"/>
            <a:chOff x="4194175" y="1193800"/>
            <a:chExt cx="669926" cy="677863"/>
          </a:xfrm>
          <a:solidFill>
            <a:schemeClr val="bg1"/>
          </a:solidFill>
        </p:grpSpPr>
        <p:sp>
          <p:nvSpPr>
            <p:cNvPr id="129" name="Freeform 867"/>
            <p:cNvSpPr/>
            <p:nvPr/>
          </p:nvSpPr>
          <p:spPr bwMode="auto">
            <a:xfrm>
              <a:off x="4217988" y="1674813"/>
              <a:ext cx="52388" cy="115888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94" y="0"/>
                </a:cxn>
                <a:cxn ang="0">
                  <a:pos x="88" y="1"/>
                </a:cxn>
                <a:cxn ang="0">
                  <a:pos x="84" y="3"/>
                </a:cxn>
                <a:cxn ang="0">
                  <a:pos x="81" y="5"/>
                </a:cxn>
                <a:cxn ang="0">
                  <a:pos x="78" y="7"/>
                </a:cxn>
                <a:cxn ang="0">
                  <a:pos x="73" y="14"/>
                </a:cxn>
                <a:cxn ang="0">
                  <a:pos x="69" y="22"/>
                </a:cxn>
                <a:cxn ang="0">
                  <a:pos x="69" y="22"/>
                </a:cxn>
                <a:cxn ang="0">
                  <a:pos x="62" y="37"/>
                </a:cxn>
                <a:cxn ang="0">
                  <a:pos x="55" y="53"/>
                </a:cxn>
                <a:cxn ang="0">
                  <a:pos x="44" y="83"/>
                </a:cxn>
                <a:cxn ang="0">
                  <a:pos x="44" y="83"/>
                </a:cxn>
                <a:cxn ang="0">
                  <a:pos x="31" y="118"/>
                </a:cxn>
                <a:cxn ang="0">
                  <a:pos x="18" y="153"/>
                </a:cxn>
                <a:cxn ang="0">
                  <a:pos x="18" y="153"/>
                </a:cxn>
                <a:cxn ang="0">
                  <a:pos x="7" y="183"/>
                </a:cxn>
                <a:cxn ang="0">
                  <a:pos x="3" y="197"/>
                </a:cxn>
                <a:cxn ang="0">
                  <a:pos x="0" y="214"/>
                </a:cxn>
                <a:cxn ang="0">
                  <a:pos x="0" y="214"/>
                </a:cxn>
                <a:cxn ang="0">
                  <a:pos x="0" y="216"/>
                </a:cxn>
                <a:cxn ang="0">
                  <a:pos x="1" y="217"/>
                </a:cxn>
                <a:cxn ang="0">
                  <a:pos x="2" y="218"/>
                </a:cxn>
                <a:cxn ang="0">
                  <a:pos x="4" y="218"/>
                </a:cxn>
                <a:cxn ang="0">
                  <a:pos x="7" y="217"/>
                </a:cxn>
                <a:cxn ang="0">
                  <a:pos x="9" y="216"/>
                </a:cxn>
                <a:cxn ang="0">
                  <a:pos x="9" y="214"/>
                </a:cxn>
                <a:cxn ang="0">
                  <a:pos x="9" y="214"/>
                </a:cxn>
                <a:cxn ang="0">
                  <a:pos x="11" y="201"/>
                </a:cxn>
                <a:cxn ang="0">
                  <a:pos x="14" y="189"/>
                </a:cxn>
                <a:cxn ang="0">
                  <a:pos x="18" y="177"/>
                </a:cxn>
                <a:cxn ang="0">
                  <a:pos x="22" y="164"/>
                </a:cxn>
                <a:cxn ang="0">
                  <a:pos x="33" y="140"/>
                </a:cxn>
                <a:cxn ang="0">
                  <a:pos x="42" y="117"/>
                </a:cxn>
                <a:cxn ang="0">
                  <a:pos x="42" y="117"/>
                </a:cxn>
                <a:cxn ang="0">
                  <a:pos x="52" y="89"/>
                </a:cxn>
                <a:cxn ang="0">
                  <a:pos x="63" y="62"/>
                </a:cxn>
                <a:cxn ang="0">
                  <a:pos x="63" y="62"/>
                </a:cxn>
                <a:cxn ang="0">
                  <a:pos x="68" y="47"/>
                </a:cxn>
                <a:cxn ang="0">
                  <a:pos x="74" y="31"/>
                </a:cxn>
                <a:cxn ang="0">
                  <a:pos x="78" y="24"/>
                </a:cxn>
                <a:cxn ang="0">
                  <a:pos x="82" y="16"/>
                </a:cxn>
                <a:cxn ang="0">
                  <a:pos x="88" y="12"/>
                </a:cxn>
                <a:cxn ang="0">
                  <a:pos x="92" y="10"/>
                </a:cxn>
                <a:cxn ang="0">
                  <a:pos x="96" y="9"/>
                </a:cxn>
                <a:cxn ang="0">
                  <a:pos x="96" y="9"/>
                </a:cxn>
                <a:cxn ang="0">
                  <a:pos x="98" y="9"/>
                </a:cxn>
                <a:cxn ang="0">
                  <a:pos x="99" y="7"/>
                </a:cxn>
                <a:cxn ang="0">
                  <a:pos x="99" y="6"/>
                </a:cxn>
                <a:cxn ang="0">
                  <a:pos x="99" y="4"/>
                </a:cxn>
                <a:cxn ang="0">
                  <a:pos x="97" y="1"/>
                </a:cxn>
                <a:cxn ang="0">
                  <a:pos x="96" y="1"/>
                </a:cxn>
                <a:cxn ang="0">
                  <a:pos x="94" y="0"/>
                </a:cxn>
                <a:cxn ang="0">
                  <a:pos x="94" y="0"/>
                </a:cxn>
              </a:cxnLst>
              <a:rect l="0" t="0" r="r" b="b"/>
              <a:pathLst>
                <a:path w="99" h="218">
                  <a:moveTo>
                    <a:pt x="94" y="0"/>
                  </a:moveTo>
                  <a:lnTo>
                    <a:pt x="94" y="0"/>
                  </a:lnTo>
                  <a:lnTo>
                    <a:pt x="88" y="1"/>
                  </a:lnTo>
                  <a:lnTo>
                    <a:pt x="84" y="3"/>
                  </a:lnTo>
                  <a:lnTo>
                    <a:pt x="81" y="5"/>
                  </a:lnTo>
                  <a:lnTo>
                    <a:pt x="78" y="7"/>
                  </a:lnTo>
                  <a:lnTo>
                    <a:pt x="73" y="14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2" y="37"/>
                  </a:lnTo>
                  <a:lnTo>
                    <a:pt x="55" y="53"/>
                  </a:lnTo>
                  <a:lnTo>
                    <a:pt x="44" y="83"/>
                  </a:lnTo>
                  <a:lnTo>
                    <a:pt x="44" y="83"/>
                  </a:lnTo>
                  <a:lnTo>
                    <a:pt x="31" y="118"/>
                  </a:lnTo>
                  <a:lnTo>
                    <a:pt x="18" y="153"/>
                  </a:lnTo>
                  <a:lnTo>
                    <a:pt x="18" y="153"/>
                  </a:lnTo>
                  <a:lnTo>
                    <a:pt x="7" y="183"/>
                  </a:lnTo>
                  <a:lnTo>
                    <a:pt x="3" y="197"/>
                  </a:lnTo>
                  <a:lnTo>
                    <a:pt x="0" y="214"/>
                  </a:lnTo>
                  <a:lnTo>
                    <a:pt x="0" y="214"/>
                  </a:lnTo>
                  <a:lnTo>
                    <a:pt x="0" y="216"/>
                  </a:lnTo>
                  <a:lnTo>
                    <a:pt x="1" y="217"/>
                  </a:lnTo>
                  <a:lnTo>
                    <a:pt x="2" y="218"/>
                  </a:lnTo>
                  <a:lnTo>
                    <a:pt x="4" y="218"/>
                  </a:lnTo>
                  <a:lnTo>
                    <a:pt x="7" y="217"/>
                  </a:lnTo>
                  <a:lnTo>
                    <a:pt x="9" y="216"/>
                  </a:lnTo>
                  <a:lnTo>
                    <a:pt x="9" y="214"/>
                  </a:lnTo>
                  <a:lnTo>
                    <a:pt x="9" y="214"/>
                  </a:lnTo>
                  <a:lnTo>
                    <a:pt x="11" y="201"/>
                  </a:lnTo>
                  <a:lnTo>
                    <a:pt x="14" y="189"/>
                  </a:lnTo>
                  <a:lnTo>
                    <a:pt x="18" y="177"/>
                  </a:lnTo>
                  <a:lnTo>
                    <a:pt x="22" y="164"/>
                  </a:lnTo>
                  <a:lnTo>
                    <a:pt x="33" y="140"/>
                  </a:lnTo>
                  <a:lnTo>
                    <a:pt x="42" y="117"/>
                  </a:lnTo>
                  <a:lnTo>
                    <a:pt x="42" y="117"/>
                  </a:lnTo>
                  <a:lnTo>
                    <a:pt x="52" y="89"/>
                  </a:lnTo>
                  <a:lnTo>
                    <a:pt x="63" y="62"/>
                  </a:lnTo>
                  <a:lnTo>
                    <a:pt x="63" y="62"/>
                  </a:lnTo>
                  <a:lnTo>
                    <a:pt x="68" y="47"/>
                  </a:lnTo>
                  <a:lnTo>
                    <a:pt x="74" y="31"/>
                  </a:lnTo>
                  <a:lnTo>
                    <a:pt x="78" y="24"/>
                  </a:lnTo>
                  <a:lnTo>
                    <a:pt x="82" y="16"/>
                  </a:lnTo>
                  <a:lnTo>
                    <a:pt x="88" y="12"/>
                  </a:lnTo>
                  <a:lnTo>
                    <a:pt x="92" y="10"/>
                  </a:lnTo>
                  <a:lnTo>
                    <a:pt x="96" y="9"/>
                  </a:lnTo>
                  <a:lnTo>
                    <a:pt x="96" y="9"/>
                  </a:lnTo>
                  <a:lnTo>
                    <a:pt x="98" y="9"/>
                  </a:lnTo>
                  <a:lnTo>
                    <a:pt x="99" y="7"/>
                  </a:lnTo>
                  <a:lnTo>
                    <a:pt x="99" y="6"/>
                  </a:lnTo>
                  <a:lnTo>
                    <a:pt x="99" y="4"/>
                  </a:lnTo>
                  <a:lnTo>
                    <a:pt x="97" y="1"/>
                  </a:lnTo>
                  <a:lnTo>
                    <a:pt x="96" y="1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0" name="Freeform 868"/>
            <p:cNvSpPr/>
            <p:nvPr/>
          </p:nvSpPr>
          <p:spPr bwMode="auto">
            <a:xfrm>
              <a:off x="4229100" y="1665288"/>
              <a:ext cx="90488" cy="158750"/>
            </a:xfrm>
            <a:custGeom>
              <a:avLst/>
              <a:gdLst/>
              <a:ahLst/>
              <a:cxnLst>
                <a:cxn ang="0">
                  <a:pos x="162" y="3"/>
                </a:cxn>
                <a:cxn ang="0">
                  <a:pos x="162" y="3"/>
                </a:cxn>
                <a:cxn ang="0">
                  <a:pos x="157" y="13"/>
                </a:cxn>
                <a:cxn ang="0">
                  <a:pos x="152" y="21"/>
                </a:cxn>
                <a:cxn ang="0">
                  <a:pos x="146" y="28"/>
                </a:cxn>
                <a:cxn ang="0">
                  <a:pos x="139" y="34"/>
                </a:cxn>
                <a:cxn ang="0">
                  <a:pos x="139" y="34"/>
                </a:cxn>
                <a:cxn ang="0">
                  <a:pos x="135" y="41"/>
                </a:cxn>
                <a:cxn ang="0">
                  <a:pos x="131" y="49"/>
                </a:cxn>
                <a:cxn ang="0">
                  <a:pos x="122" y="63"/>
                </a:cxn>
                <a:cxn ang="0">
                  <a:pos x="122" y="63"/>
                </a:cxn>
                <a:cxn ang="0">
                  <a:pos x="81" y="134"/>
                </a:cxn>
                <a:cxn ang="0">
                  <a:pos x="81" y="134"/>
                </a:cxn>
                <a:cxn ang="0">
                  <a:pos x="59" y="172"/>
                </a:cxn>
                <a:cxn ang="0">
                  <a:pos x="39" y="212"/>
                </a:cxn>
                <a:cxn ang="0">
                  <a:pos x="20" y="251"/>
                </a:cxn>
                <a:cxn ang="0">
                  <a:pos x="1" y="292"/>
                </a:cxn>
                <a:cxn ang="0">
                  <a:pos x="1" y="292"/>
                </a:cxn>
                <a:cxn ang="0">
                  <a:pos x="0" y="294"/>
                </a:cxn>
                <a:cxn ang="0">
                  <a:pos x="0" y="296"/>
                </a:cxn>
                <a:cxn ang="0">
                  <a:pos x="3" y="299"/>
                </a:cxn>
                <a:cxn ang="0">
                  <a:pos x="5" y="299"/>
                </a:cxn>
                <a:cxn ang="0">
                  <a:pos x="7" y="299"/>
                </a:cxn>
                <a:cxn ang="0">
                  <a:pos x="8" y="298"/>
                </a:cxn>
                <a:cxn ang="0">
                  <a:pos x="9" y="297"/>
                </a:cxn>
                <a:cxn ang="0">
                  <a:pos x="9" y="297"/>
                </a:cxn>
                <a:cxn ang="0">
                  <a:pos x="28" y="257"/>
                </a:cxn>
                <a:cxn ang="0">
                  <a:pos x="47" y="216"/>
                </a:cxn>
                <a:cxn ang="0">
                  <a:pos x="68" y="177"/>
                </a:cxn>
                <a:cxn ang="0">
                  <a:pos x="89" y="138"/>
                </a:cxn>
                <a:cxn ang="0">
                  <a:pos x="89" y="138"/>
                </a:cxn>
                <a:cxn ang="0">
                  <a:pos x="131" y="69"/>
                </a:cxn>
                <a:cxn ang="0">
                  <a:pos x="131" y="69"/>
                </a:cxn>
                <a:cxn ang="0">
                  <a:pos x="141" y="53"/>
                </a:cxn>
                <a:cxn ang="0">
                  <a:pos x="152" y="38"/>
                </a:cxn>
                <a:cxn ang="0">
                  <a:pos x="163" y="23"/>
                </a:cxn>
                <a:cxn ang="0">
                  <a:pos x="167" y="15"/>
                </a:cxn>
                <a:cxn ang="0">
                  <a:pos x="171" y="7"/>
                </a:cxn>
                <a:cxn ang="0">
                  <a:pos x="171" y="7"/>
                </a:cxn>
                <a:cxn ang="0">
                  <a:pos x="171" y="5"/>
                </a:cxn>
                <a:cxn ang="0">
                  <a:pos x="171" y="2"/>
                </a:cxn>
                <a:cxn ang="0">
                  <a:pos x="170" y="1"/>
                </a:cxn>
                <a:cxn ang="0">
                  <a:pos x="168" y="0"/>
                </a:cxn>
                <a:cxn ang="0">
                  <a:pos x="165" y="1"/>
                </a:cxn>
                <a:cxn ang="0">
                  <a:pos x="163" y="2"/>
                </a:cxn>
                <a:cxn ang="0">
                  <a:pos x="162" y="3"/>
                </a:cxn>
                <a:cxn ang="0">
                  <a:pos x="162" y="3"/>
                </a:cxn>
              </a:cxnLst>
              <a:rect l="0" t="0" r="r" b="b"/>
              <a:pathLst>
                <a:path w="171" h="299">
                  <a:moveTo>
                    <a:pt x="162" y="3"/>
                  </a:moveTo>
                  <a:lnTo>
                    <a:pt x="162" y="3"/>
                  </a:lnTo>
                  <a:lnTo>
                    <a:pt x="157" y="13"/>
                  </a:lnTo>
                  <a:lnTo>
                    <a:pt x="152" y="21"/>
                  </a:lnTo>
                  <a:lnTo>
                    <a:pt x="146" y="28"/>
                  </a:lnTo>
                  <a:lnTo>
                    <a:pt x="139" y="34"/>
                  </a:lnTo>
                  <a:lnTo>
                    <a:pt x="139" y="34"/>
                  </a:lnTo>
                  <a:lnTo>
                    <a:pt x="135" y="41"/>
                  </a:lnTo>
                  <a:lnTo>
                    <a:pt x="131" y="49"/>
                  </a:lnTo>
                  <a:lnTo>
                    <a:pt x="122" y="63"/>
                  </a:lnTo>
                  <a:lnTo>
                    <a:pt x="122" y="63"/>
                  </a:lnTo>
                  <a:lnTo>
                    <a:pt x="81" y="134"/>
                  </a:lnTo>
                  <a:lnTo>
                    <a:pt x="81" y="134"/>
                  </a:lnTo>
                  <a:lnTo>
                    <a:pt x="59" y="172"/>
                  </a:lnTo>
                  <a:lnTo>
                    <a:pt x="39" y="212"/>
                  </a:lnTo>
                  <a:lnTo>
                    <a:pt x="20" y="251"/>
                  </a:lnTo>
                  <a:lnTo>
                    <a:pt x="1" y="292"/>
                  </a:lnTo>
                  <a:lnTo>
                    <a:pt x="1" y="292"/>
                  </a:lnTo>
                  <a:lnTo>
                    <a:pt x="0" y="294"/>
                  </a:lnTo>
                  <a:lnTo>
                    <a:pt x="0" y="296"/>
                  </a:lnTo>
                  <a:lnTo>
                    <a:pt x="3" y="299"/>
                  </a:lnTo>
                  <a:lnTo>
                    <a:pt x="5" y="299"/>
                  </a:lnTo>
                  <a:lnTo>
                    <a:pt x="7" y="299"/>
                  </a:lnTo>
                  <a:lnTo>
                    <a:pt x="8" y="298"/>
                  </a:lnTo>
                  <a:lnTo>
                    <a:pt x="9" y="297"/>
                  </a:lnTo>
                  <a:lnTo>
                    <a:pt x="9" y="297"/>
                  </a:lnTo>
                  <a:lnTo>
                    <a:pt x="28" y="257"/>
                  </a:lnTo>
                  <a:lnTo>
                    <a:pt x="47" y="216"/>
                  </a:lnTo>
                  <a:lnTo>
                    <a:pt x="68" y="177"/>
                  </a:lnTo>
                  <a:lnTo>
                    <a:pt x="89" y="138"/>
                  </a:lnTo>
                  <a:lnTo>
                    <a:pt x="89" y="138"/>
                  </a:lnTo>
                  <a:lnTo>
                    <a:pt x="131" y="69"/>
                  </a:lnTo>
                  <a:lnTo>
                    <a:pt x="131" y="69"/>
                  </a:lnTo>
                  <a:lnTo>
                    <a:pt x="141" y="53"/>
                  </a:lnTo>
                  <a:lnTo>
                    <a:pt x="152" y="38"/>
                  </a:lnTo>
                  <a:lnTo>
                    <a:pt x="163" y="23"/>
                  </a:lnTo>
                  <a:lnTo>
                    <a:pt x="167" y="15"/>
                  </a:lnTo>
                  <a:lnTo>
                    <a:pt x="171" y="7"/>
                  </a:lnTo>
                  <a:lnTo>
                    <a:pt x="171" y="7"/>
                  </a:lnTo>
                  <a:lnTo>
                    <a:pt x="171" y="5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5" y="1"/>
                  </a:lnTo>
                  <a:lnTo>
                    <a:pt x="163" y="2"/>
                  </a:lnTo>
                  <a:lnTo>
                    <a:pt x="162" y="3"/>
                  </a:lnTo>
                  <a:lnTo>
                    <a:pt x="16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1" name="Freeform 869"/>
            <p:cNvSpPr/>
            <p:nvPr/>
          </p:nvSpPr>
          <p:spPr bwMode="auto">
            <a:xfrm>
              <a:off x="4262438" y="1685925"/>
              <a:ext cx="85725" cy="147638"/>
            </a:xfrm>
            <a:custGeom>
              <a:avLst/>
              <a:gdLst/>
              <a:ahLst/>
              <a:cxnLst>
                <a:cxn ang="0">
                  <a:pos x="152" y="2"/>
                </a:cxn>
                <a:cxn ang="0">
                  <a:pos x="152" y="2"/>
                </a:cxn>
                <a:cxn ang="0">
                  <a:pos x="133" y="39"/>
                </a:cxn>
                <a:cxn ang="0">
                  <a:pos x="112" y="76"/>
                </a:cxn>
                <a:cxn ang="0">
                  <a:pos x="92" y="113"/>
                </a:cxn>
                <a:cxn ang="0">
                  <a:pos x="74" y="150"/>
                </a:cxn>
                <a:cxn ang="0">
                  <a:pos x="74" y="150"/>
                </a:cxn>
                <a:cxn ang="0">
                  <a:pos x="69" y="160"/>
                </a:cxn>
                <a:cxn ang="0">
                  <a:pos x="64" y="167"/>
                </a:cxn>
                <a:cxn ang="0">
                  <a:pos x="53" y="183"/>
                </a:cxn>
                <a:cxn ang="0">
                  <a:pos x="42" y="198"/>
                </a:cxn>
                <a:cxn ang="0">
                  <a:pos x="30" y="213"/>
                </a:cxn>
                <a:cxn ang="0">
                  <a:pos x="30" y="213"/>
                </a:cxn>
                <a:cxn ang="0">
                  <a:pos x="21" y="228"/>
                </a:cxn>
                <a:cxn ang="0">
                  <a:pos x="14" y="242"/>
                </a:cxn>
                <a:cxn ang="0">
                  <a:pos x="7" y="258"/>
                </a:cxn>
                <a:cxn ang="0">
                  <a:pos x="0" y="273"/>
                </a:cxn>
                <a:cxn ang="0">
                  <a:pos x="0" y="273"/>
                </a:cxn>
                <a:cxn ang="0">
                  <a:pos x="0" y="275"/>
                </a:cxn>
                <a:cxn ang="0">
                  <a:pos x="0" y="276"/>
                </a:cxn>
                <a:cxn ang="0">
                  <a:pos x="1" y="277"/>
                </a:cxn>
                <a:cxn ang="0">
                  <a:pos x="3" y="278"/>
                </a:cxn>
                <a:cxn ang="0">
                  <a:pos x="5" y="278"/>
                </a:cxn>
                <a:cxn ang="0">
                  <a:pos x="7" y="278"/>
                </a:cxn>
                <a:cxn ang="0">
                  <a:pos x="9" y="277"/>
                </a:cxn>
                <a:cxn ang="0">
                  <a:pos x="10" y="275"/>
                </a:cxn>
                <a:cxn ang="0">
                  <a:pos x="10" y="275"/>
                </a:cxn>
                <a:cxn ang="0">
                  <a:pos x="16" y="259"/>
                </a:cxn>
                <a:cxn ang="0">
                  <a:pos x="24" y="243"/>
                </a:cxn>
                <a:cxn ang="0">
                  <a:pos x="32" y="229"/>
                </a:cxn>
                <a:cxn ang="0">
                  <a:pos x="43" y="214"/>
                </a:cxn>
                <a:cxn ang="0">
                  <a:pos x="62" y="186"/>
                </a:cxn>
                <a:cxn ang="0">
                  <a:pos x="73" y="171"/>
                </a:cxn>
                <a:cxn ang="0">
                  <a:pos x="81" y="156"/>
                </a:cxn>
                <a:cxn ang="0">
                  <a:pos x="81" y="156"/>
                </a:cxn>
                <a:cxn ang="0">
                  <a:pos x="121" y="81"/>
                </a:cxn>
                <a:cxn ang="0">
                  <a:pos x="141" y="44"/>
                </a:cxn>
                <a:cxn ang="0">
                  <a:pos x="160" y="7"/>
                </a:cxn>
                <a:cxn ang="0">
                  <a:pos x="160" y="7"/>
                </a:cxn>
                <a:cxn ang="0">
                  <a:pos x="162" y="5"/>
                </a:cxn>
                <a:cxn ang="0">
                  <a:pos x="160" y="3"/>
                </a:cxn>
                <a:cxn ang="0">
                  <a:pos x="159" y="1"/>
                </a:cxn>
                <a:cxn ang="0">
                  <a:pos x="158" y="0"/>
                </a:cxn>
                <a:cxn ang="0">
                  <a:pos x="156" y="0"/>
                </a:cxn>
                <a:cxn ang="0">
                  <a:pos x="155" y="0"/>
                </a:cxn>
                <a:cxn ang="0">
                  <a:pos x="153" y="0"/>
                </a:cxn>
                <a:cxn ang="0">
                  <a:pos x="152" y="2"/>
                </a:cxn>
                <a:cxn ang="0">
                  <a:pos x="152" y="2"/>
                </a:cxn>
              </a:cxnLst>
              <a:rect l="0" t="0" r="r" b="b"/>
              <a:pathLst>
                <a:path w="162" h="278">
                  <a:moveTo>
                    <a:pt x="152" y="2"/>
                  </a:moveTo>
                  <a:lnTo>
                    <a:pt x="152" y="2"/>
                  </a:lnTo>
                  <a:lnTo>
                    <a:pt x="133" y="39"/>
                  </a:lnTo>
                  <a:lnTo>
                    <a:pt x="112" y="76"/>
                  </a:lnTo>
                  <a:lnTo>
                    <a:pt x="92" y="113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69" y="160"/>
                  </a:lnTo>
                  <a:lnTo>
                    <a:pt x="64" y="167"/>
                  </a:lnTo>
                  <a:lnTo>
                    <a:pt x="53" y="183"/>
                  </a:lnTo>
                  <a:lnTo>
                    <a:pt x="42" y="198"/>
                  </a:lnTo>
                  <a:lnTo>
                    <a:pt x="30" y="213"/>
                  </a:lnTo>
                  <a:lnTo>
                    <a:pt x="30" y="213"/>
                  </a:lnTo>
                  <a:lnTo>
                    <a:pt x="21" y="228"/>
                  </a:lnTo>
                  <a:lnTo>
                    <a:pt x="14" y="242"/>
                  </a:lnTo>
                  <a:lnTo>
                    <a:pt x="7" y="258"/>
                  </a:lnTo>
                  <a:lnTo>
                    <a:pt x="0" y="273"/>
                  </a:lnTo>
                  <a:lnTo>
                    <a:pt x="0" y="273"/>
                  </a:lnTo>
                  <a:lnTo>
                    <a:pt x="0" y="275"/>
                  </a:lnTo>
                  <a:lnTo>
                    <a:pt x="0" y="276"/>
                  </a:lnTo>
                  <a:lnTo>
                    <a:pt x="1" y="277"/>
                  </a:lnTo>
                  <a:lnTo>
                    <a:pt x="3" y="278"/>
                  </a:lnTo>
                  <a:lnTo>
                    <a:pt x="5" y="278"/>
                  </a:lnTo>
                  <a:lnTo>
                    <a:pt x="7" y="278"/>
                  </a:lnTo>
                  <a:lnTo>
                    <a:pt x="9" y="277"/>
                  </a:lnTo>
                  <a:lnTo>
                    <a:pt x="10" y="275"/>
                  </a:lnTo>
                  <a:lnTo>
                    <a:pt x="10" y="275"/>
                  </a:lnTo>
                  <a:lnTo>
                    <a:pt x="16" y="259"/>
                  </a:lnTo>
                  <a:lnTo>
                    <a:pt x="24" y="243"/>
                  </a:lnTo>
                  <a:lnTo>
                    <a:pt x="32" y="229"/>
                  </a:lnTo>
                  <a:lnTo>
                    <a:pt x="43" y="214"/>
                  </a:lnTo>
                  <a:lnTo>
                    <a:pt x="62" y="186"/>
                  </a:lnTo>
                  <a:lnTo>
                    <a:pt x="73" y="171"/>
                  </a:lnTo>
                  <a:lnTo>
                    <a:pt x="81" y="156"/>
                  </a:lnTo>
                  <a:lnTo>
                    <a:pt x="81" y="156"/>
                  </a:lnTo>
                  <a:lnTo>
                    <a:pt x="121" y="81"/>
                  </a:lnTo>
                  <a:lnTo>
                    <a:pt x="141" y="44"/>
                  </a:lnTo>
                  <a:lnTo>
                    <a:pt x="160" y="7"/>
                  </a:lnTo>
                  <a:lnTo>
                    <a:pt x="160" y="7"/>
                  </a:lnTo>
                  <a:lnTo>
                    <a:pt x="162" y="5"/>
                  </a:lnTo>
                  <a:lnTo>
                    <a:pt x="160" y="3"/>
                  </a:lnTo>
                  <a:lnTo>
                    <a:pt x="159" y="1"/>
                  </a:lnTo>
                  <a:lnTo>
                    <a:pt x="158" y="0"/>
                  </a:lnTo>
                  <a:lnTo>
                    <a:pt x="156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2" y="2"/>
                  </a:lnTo>
                  <a:lnTo>
                    <a:pt x="15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2" name="Freeform 870"/>
            <p:cNvSpPr/>
            <p:nvPr/>
          </p:nvSpPr>
          <p:spPr bwMode="auto">
            <a:xfrm>
              <a:off x="4297363" y="1711325"/>
              <a:ext cx="71438" cy="134938"/>
            </a:xfrm>
            <a:custGeom>
              <a:avLst/>
              <a:gdLst/>
              <a:ahLst/>
              <a:cxnLst>
                <a:cxn ang="0">
                  <a:pos x="123" y="3"/>
                </a:cxn>
                <a:cxn ang="0">
                  <a:pos x="123" y="3"/>
                </a:cxn>
                <a:cxn ang="0">
                  <a:pos x="118" y="16"/>
                </a:cxn>
                <a:cxn ang="0">
                  <a:pos x="111" y="27"/>
                </a:cxn>
                <a:cxn ang="0">
                  <a:pos x="105" y="38"/>
                </a:cxn>
                <a:cxn ang="0">
                  <a:pos x="100" y="51"/>
                </a:cxn>
                <a:cxn ang="0">
                  <a:pos x="100" y="51"/>
                </a:cxn>
                <a:cxn ang="0">
                  <a:pos x="93" y="68"/>
                </a:cxn>
                <a:cxn ang="0">
                  <a:pos x="86" y="87"/>
                </a:cxn>
                <a:cxn ang="0">
                  <a:pos x="72" y="122"/>
                </a:cxn>
                <a:cxn ang="0">
                  <a:pos x="72" y="122"/>
                </a:cxn>
                <a:cxn ang="0">
                  <a:pos x="65" y="139"/>
                </a:cxn>
                <a:cxn ang="0">
                  <a:pos x="56" y="154"/>
                </a:cxn>
                <a:cxn ang="0">
                  <a:pos x="38" y="186"/>
                </a:cxn>
                <a:cxn ang="0">
                  <a:pos x="18" y="217"/>
                </a:cxn>
                <a:cxn ang="0">
                  <a:pos x="9" y="233"/>
                </a:cxn>
                <a:cxn ang="0">
                  <a:pos x="0" y="249"/>
                </a:cxn>
                <a:cxn ang="0">
                  <a:pos x="0" y="249"/>
                </a:cxn>
                <a:cxn ang="0">
                  <a:pos x="0" y="250"/>
                </a:cxn>
                <a:cxn ang="0">
                  <a:pos x="0" y="252"/>
                </a:cxn>
                <a:cxn ang="0">
                  <a:pos x="4" y="255"/>
                </a:cxn>
                <a:cxn ang="0">
                  <a:pos x="5" y="255"/>
                </a:cxn>
                <a:cxn ang="0">
                  <a:pos x="7" y="255"/>
                </a:cxn>
                <a:cxn ang="0">
                  <a:pos x="8" y="255"/>
                </a:cxn>
                <a:cxn ang="0">
                  <a:pos x="9" y="253"/>
                </a:cxn>
                <a:cxn ang="0">
                  <a:pos x="9" y="253"/>
                </a:cxn>
                <a:cxn ang="0">
                  <a:pos x="17" y="238"/>
                </a:cxn>
                <a:cxn ang="0">
                  <a:pos x="25" y="223"/>
                </a:cxn>
                <a:cxn ang="0">
                  <a:pos x="43" y="193"/>
                </a:cxn>
                <a:cxn ang="0">
                  <a:pos x="61" y="163"/>
                </a:cxn>
                <a:cxn ang="0">
                  <a:pos x="70" y="148"/>
                </a:cxn>
                <a:cxn ang="0">
                  <a:pos x="77" y="132"/>
                </a:cxn>
                <a:cxn ang="0">
                  <a:pos x="77" y="132"/>
                </a:cxn>
                <a:cxn ang="0">
                  <a:pos x="90" y="101"/>
                </a:cxn>
                <a:cxn ang="0">
                  <a:pos x="103" y="69"/>
                </a:cxn>
                <a:cxn ang="0">
                  <a:pos x="103" y="69"/>
                </a:cxn>
                <a:cxn ang="0">
                  <a:pos x="110" y="53"/>
                </a:cxn>
                <a:cxn ang="0">
                  <a:pos x="118" y="37"/>
                </a:cxn>
                <a:cxn ang="0">
                  <a:pos x="125" y="22"/>
                </a:cxn>
                <a:cxn ang="0">
                  <a:pos x="133" y="5"/>
                </a:cxn>
                <a:cxn ang="0">
                  <a:pos x="133" y="5"/>
                </a:cxn>
                <a:cxn ang="0">
                  <a:pos x="134" y="3"/>
                </a:cxn>
                <a:cxn ang="0">
                  <a:pos x="133" y="2"/>
                </a:cxn>
                <a:cxn ang="0">
                  <a:pos x="132" y="1"/>
                </a:cxn>
                <a:cxn ang="0">
                  <a:pos x="130" y="0"/>
                </a:cxn>
                <a:cxn ang="0">
                  <a:pos x="126" y="0"/>
                </a:cxn>
                <a:cxn ang="0">
                  <a:pos x="124" y="1"/>
                </a:cxn>
                <a:cxn ang="0">
                  <a:pos x="123" y="3"/>
                </a:cxn>
                <a:cxn ang="0">
                  <a:pos x="123" y="3"/>
                </a:cxn>
              </a:cxnLst>
              <a:rect l="0" t="0" r="r" b="b"/>
              <a:pathLst>
                <a:path w="134" h="255">
                  <a:moveTo>
                    <a:pt x="123" y="3"/>
                  </a:moveTo>
                  <a:lnTo>
                    <a:pt x="123" y="3"/>
                  </a:lnTo>
                  <a:lnTo>
                    <a:pt x="118" y="16"/>
                  </a:lnTo>
                  <a:lnTo>
                    <a:pt x="111" y="27"/>
                  </a:lnTo>
                  <a:lnTo>
                    <a:pt x="105" y="38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93" y="68"/>
                  </a:lnTo>
                  <a:lnTo>
                    <a:pt x="86" y="87"/>
                  </a:lnTo>
                  <a:lnTo>
                    <a:pt x="72" y="122"/>
                  </a:lnTo>
                  <a:lnTo>
                    <a:pt x="72" y="122"/>
                  </a:lnTo>
                  <a:lnTo>
                    <a:pt x="65" y="139"/>
                  </a:lnTo>
                  <a:lnTo>
                    <a:pt x="56" y="154"/>
                  </a:lnTo>
                  <a:lnTo>
                    <a:pt x="38" y="186"/>
                  </a:lnTo>
                  <a:lnTo>
                    <a:pt x="18" y="217"/>
                  </a:lnTo>
                  <a:lnTo>
                    <a:pt x="9" y="233"/>
                  </a:lnTo>
                  <a:lnTo>
                    <a:pt x="0" y="249"/>
                  </a:lnTo>
                  <a:lnTo>
                    <a:pt x="0" y="249"/>
                  </a:lnTo>
                  <a:lnTo>
                    <a:pt x="0" y="250"/>
                  </a:lnTo>
                  <a:lnTo>
                    <a:pt x="0" y="252"/>
                  </a:lnTo>
                  <a:lnTo>
                    <a:pt x="4" y="255"/>
                  </a:lnTo>
                  <a:lnTo>
                    <a:pt x="5" y="255"/>
                  </a:lnTo>
                  <a:lnTo>
                    <a:pt x="7" y="255"/>
                  </a:lnTo>
                  <a:lnTo>
                    <a:pt x="8" y="255"/>
                  </a:lnTo>
                  <a:lnTo>
                    <a:pt x="9" y="253"/>
                  </a:lnTo>
                  <a:lnTo>
                    <a:pt x="9" y="253"/>
                  </a:lnTo>
                  <a:lnTo>
                    <a:pt x="17" y="238"/>
                  </a:lnTo>
                  <a:lnTo>
                    <a:pt x="25" y="223"/>
                  </a:lnTo>
                  <a:lnTo>
                    <a:pt x="43" y="193"/>
                  </a:lnTo>
                  <a:lnTo>
                    <a:pt x="61" y="163"/>
                  </a:lnTo>
                  <a:lnTo>
                    <a:pt x="70" y="148"/>
                  </a:lnTo>
                  <a:lnTo>
                    <a:pt x="77" y="132"/>
                  </a:lnTo>
                  <a:lnTo>
                    <a:pt x="77" y="132"/>
                  </a:lnTo>
                  <a:lnTo>
                    <a:pt x="90" y="101"/>
                  </a:lnTo>
                  <a:lnTo>
                    <a:pt x="103" y="69"/>
                  </a:lnTo>
                  <a:lnTo>
                    <a:pt x="103" y="69"/>
                  </a:lnTo>
                  <a:lnTo>
                    <a:pt x="110" y="53"/>
                  </a:lnTo>
                  <a:lnTo>
                    <a:pt x="118" y="37"/>
                  </a:lnTo>
                  <a:lnTo>
                    <a:pt x="125" y="22"/>
                  </a:lnTo>
                  <a:lnTo>
                    <a:pt x="133" y="5"/>
                  </a:lnTo>
                  <a:lnTo>
                    <a:pt x="133" y="5"/>
                  </a:lnTo>
                  <a:lnTo>
                    <a:pt x="134" y="3"/>
                  </a:lnTo>
                  <a:lnTo>
                    <a:pt x="133" y="2"/>
                  </a:lnTo>
                  <a:lnTo>
                    <a:pt x="132" y="1"/>
                  </a:lnTo>
                  <a:lnTo>
                    <a:pt x="130" y="0"/>
                  </a:lnTo>
                  <a:lnTo>
                    <a:pt x="126" y="0"/>
                  </a:lnTo>
                  <a:lnTo>
                    <a:pt x="124" y="1"/>
                  </a:lnTo>
                  <a:lnTo>
                    <a:pt x="123" y="3"/>
                  </a:lnTo>
                  <a:lnTo>
                    <a:pt x="123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3" name="Freeform 871"/>
            <p:cNvSpPr/>
            <p:nvPr/>
          </p:nvSpPr>
          <p:spPr bwMode="auto">
            <a:xfrm>
              <a:off x="4235450" y="1423988"/>
              <a:ext cx="49213" cy="88900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89" y="0"/>
                </a:cxn>
                <a:cxn ang="0">
                  <a:pos x="85" y="2"/>
                </a:cxn>
                <a:cxn ang="0">
                  <a:pos x="82" y="5"/>
                </a:cxn>
                <a:cxn ang="0">
                  <a:pos x="76" y="11"/>
                </a:cxn>
                <a:cxn ang="0">
                  <a:pos x="68" y="25"/>
                </a:cxn>
                <a:cxn ang="0">
                  <a:pos x="68" y="25"/>
                </a:cxn>
                <a:cxn ang="0">
                  <a:pos x="52" y="54"/>
                </a:cxn>
                <a:cxn ang="0">
                  <a:pos x="37" y="81"/>
                </a:cxn>
                <a:cxn ang="0">
                  <a:pos x="37" y="81"/>
                </a:cxn>
                <a:cxn ang="0">
                  <a:pos x="24" y="107"/>
                </a:cxn>
                <a:cxn ang="0">
                  <a:pos x="17" y="120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5" y="139"/>
                </a:cxn>
                <a:cxn ang="0">
                  <a:pos x="2" y="147"/>
                </a:cxn>
                <a:cxn ang="0">
                  <a:pos x="0" y="154"/>
                </a:cxn>
                <a:cxn ang="0">
                  <a:pos x="0" y="158"/>
                </a:cxn>
                <a:cxn ang="0">
                  <a:pos x="0" y="163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2" y="165"/>
                </a:cxn>
                <a:cxn ang="0">
                  <a:pos x="4" y="166"/>
                </a:cxn>
                <a:cxn ang="0">
                  <a:pos x="6" y="166"/>
                </a:cxn>
                <a:cxn ang="0">
                  <a:pos x="7" y="165"/>
                </a:cxn>
                <a:cxn ang="0">
                  <a:pos x="9" y="164"/>
                </a:cxn>
                <a:cxn ang="0">
                  <a:pos x="9" y="162"/>
                </a:cxn>
                <a:cxn ang="0">
                  <a:pos x="9" y="160"/>
                </a:cxn>
                <a:cxn ang="0">
                  <a:pos x="9" y="160"/>
                </a:cxn>
                <a:cxn ang="0">
                  <a:pos x="9" y="155"/>
                </a:cxn>
                <a:cxn ang="0">
                  <a:pos x="9" y="151"/>
                </a:cxn>
                <a:cxn ang="0">
                  <a:pos x="11" y="148"/>
                </a:cxn>
                <a:cxn ang="0">
                  <a:pos x="13" y="143"/>
                </a:cxn>
                <a:cxn ang="0">
                  <a:pos x="18" y="137"/>
                </a:cxn>
                <a:cxn ang="0">
                  <a:pos x="20" y="134"/>
                </a:cxn>
                <a:cxn ang="0">
                  <a:pos x="22" y="131"/>
                </a:cxn>
                <a:cxn ang="0">
                  <a:pos x="22" y="131"/>
                </a:cxn>
                <a:cxn ang="0">
                  <a:pos x="34" y="108"/>
                </a:cxn>
                <a:cxn ang="0">
                  <a:pos x="45" y="87"/>
                </a:cxn>
                <a:cxn ang="0">
                  <a:pos x="45" y="87"/>
                </a:cxn>
                <a:cxn ang="0">
                  <a:pos x="57" y="65"/>
                </a:cxn>
                <a:cxn ang="0">
                  <a:pos x="68" y="44"/>
                </a:cxn>
                <a:cxn ang="0">
                  <a:pos x="68" y="44"/>
                </a:cxn>
                <a:cxn ang="0">
                  <a:pos x="78" y="25"/>
                </a:cxn>
                <a:cxn ang="0">
                  <a:pos x="84" y="15"/>
                </a:cxn>
                <a:cxn ang="0">
                  <a:pos x="87" y="12"/>
                </a:cxn>
                <a:cxn ang="0">
                  <a:pos x="92" y="9"/>
                </a:cxn>
                <a:cxn ang="0">
                  <a:pos x="92" y="9"/>
                </a:cxn>
                <a:cxn ang="0">
                  <a:pos x="93" y="8"/>
                </a:cxn>
                <a:cxn ang="0">
                  <a:pos x="94" y="7"/>
                </a:cxn>
                <a:cxn ang="0">
                  <a:pos x="94" y="3"/>
                </a:cxn>
                <a:cxn ang="0">
                  <a:pos x="94" y="2"/>
                </a:cxn>
                <a:cxn ang="0">
                  <a:pos x="93" y="1"/>
                </a:cxn>
                <a:cxn ang="0">
                  <a:pos x="91" y="0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94" h="166">
                  <a:moveTo>
                    <a:pt x="89" y="0"/>
                  </a:moveTo>
                  <a:lnTo>
                    <a:pt x="89" y="0"/>
                  </a:lnTo>
                  <a:lnTo>
                    <a:pt x="85" y="2"/>
                  </a:lnTo>
                  <a:lnTo>
                    <a:pt x="82" y="5"/>
                  </a:lnTo>
                  <a:lnTo>
                    <a:pt x="76" y="11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52" y="54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24" y="107"/>
                  </a:lnTo>
                  <a:lnTo>
                    <a:pt x="17" y="120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5" y="139"/>
                  </a:lnTo>
                  <a:lnTo>
                    <a:pt x="2" y="147"/>
                  </a:lnTo>
                  <a:lnTo>
                    <a:pt x="0" y="154"/>
                  </a:lnTo>
                  <a:lnTo>
                    <a:pt x="0" y="158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2" y="165"/>
                  </a:lnTo>
                  <a:lnTo>
                    <a:pt x="4" y="166"/>
                  </a:lnTo>
                  <a:lnTo>
                    <a:pt x="6" y="166"/>
                  </a:lnTo>
                  <a:lnTo>
                    <a:pt x="7" y="165"/>
                  </a:lnTo>
                  <a:lnTo>
                    <a:pt x="9" y="164"/>
                  </a:lnTo>
                  <a:lnTo>
                    <a:pt x="9" y="162"/>
                  </a:lnTo>
                  <a:lnTo>
                    <a:pt x="9" y="160"/>
                  </a:lnTo>
                  <a:lnTo>
                    <a:pt x="9" y="160"/>
                  </a:lnTo>
                  <a:lnTo>
                    <a:pt x="9" y="155"/>
                  </a:lnTo>
                  <a:lnTo>
                    <a:pt x="9" y="151"/>
                  </a:lnTo>
                  <a:lnTo>
                    <a:pt x="11" y="148"/>
                  </a:lnTo>
                  <a:lnTo>
                    <a:pt x="13" y="143"/>
                  </a:lnTo>
                  <a:lnTo>
                    <a:pt x="18" y="137"/>
                  </a:lnTo>
                  <a:lnTo>
                    <a:pt x="20" y="134"/>
                  </a:lnTo>
                  <a:lnTo>
                    <a:pt x="22" y="131"/>
                  </a:lnTo>
                  <a:lnTo>
                    <a:pt x="22" y="131"/>
                  </a:lnTo>
                  <a:lnTo>
                    <a:pt x="34" y="108"/>
                  </a:lnTo>
                  <a:lnTo>
                    <a:pt x="45" y="87"/>
                  </a:lnTo>
                  <a:lnTo>
                    <a:pt x="45" y="87"/>
                  </a:lnTo>
                  <a:lnTo>
                    <a:pt x="57" y="65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78" y="25"/>
                  </a:lnTo>
                  <a:lnTo>
                    <a:pt x="84" y="15"/>
                  </a:lnTo>
                  <a:lnTo>
                    <a:pt x="87" y="12"/>
                  </a:lnTo>
                  <a:lnTo>
                    <a:pt x="92" y="9"/>
                  </a:lnTo>
                  <a:lnTo>
                    <a:pt x="92" y="9"/>
                  </a:lnTo>
                  <a:lnTo>
                    <a:pt x="93" y="8"/>
                  </a:lnTo>
                  <a:lnTo>
                    <a:pt x="94" y="7"/>
                  </a:lnTo>
                  <a:lnTo>
                    <a:pt x="94" y="3"/>
                  </a:lnTo>
                  <a:lnTo>
                    <a:pt x="94" y="2"/>
                  </a:lnTo>
                  <a:lnTo>
                    <a:pt x="93" y="1"/>
                  </a:lnTo>
                  <a:lnTo>
                    <a:pt x="91" y="0"/>
                  </a:lnTo>
                  <a:lnTo>
                    <a:pt x="89" y="0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4" name="Freeform 872"/>
            <p:cNvSpPr/>
            <p:nvPr/>
          </p:nvSpPr>
          <p:spPr bwMode="auto">
            <a:xfrm>
              <a:off x="4275138" y="1435100"/>
              <a:ext cx="65088" cy="107950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17" y="0"/>
                </a:cxn>
                <a:cxn ang="0">
                  <a:pos x="106" y="9"/>
                </a:cxn>
                <a:cxn ang="0">
                  <a:pos x="97" y="18"/>
                </a:cxn>
                <a:cxn ang="0">
                  <a:pos x="89" y="27"/>
                </a:cxn>
                <a:cxn ang="0">
                  <a:pos x="82" y="39"/>
                </a:cxn>
                <a:cxn ang="0">
                  <a:pos x="74" y="50"/>
                </a:cxn>
                <a:cxn ang="0">
                  <a:pos x="68" y="61"/>
                </a:cxn>
                <a:cxn ang="0">
                  <a:pos x="58" y="84"/>
                </a:cxn>
                <a:cxn ang="0">
                  <a:pos x="58" y="84"/>
                </a:cxn>
                <a:cxn ang="0">
                  <a:pos x="31" y="142"/>
                </a:cxn>
                <a:cxn ang="0">
                  <a:pos x="18" y="170"/>
                </a:cxn>
                <a:cxn ang="0">
                  <a:pos x="9" y="183"/>
                </a:cxn>
                <a:cxn ang="0">
                  <a:pos x="1" y="197"/>
                </a:cxn>
                <a:cxn ang="0">
                  <a:pos x="1" y="197"/>
                </a:cxn>
                <a:cxn ang="0">
                  <a:pos x="0" y="199"/>
                </a:cxn>
                <a:cxn ang="0">
                  <a:pos x="1" y="201"/>
                </a:cxn>
                <a:cxn ang="0">
                  <a:pos x="1" y="202"/>
                </a:cxn>
                <a:cxn ang="0">
                  <a:pos x="3" y="203"/>
                </a:cxn>
                <a:cxn ang="0">
                  <a:pos x="4" y="204"/>
                </a:cxn>
                <a:cxn ang="0">
                  <a:pos x="6" y="204"/>
                </a:cxn>
                <a:cxn ang="0">
                  <a:pos x="8" y="203"/>
                </a:cxn>
                <a:cxn ang="0">
                  <a:pos x="9" y="202"/>
                </a:cxn>
                <a:cxn ang="0">
                  <a:pos x="9" y="202"/>
                </a:cxn>
                <a:cxn ang="0">
                  <a:pos x="23" y="180"/>
                </a:cxn>
                <a:cxn ang="0">
                  <a:pos x="36" y="157"/>
                </a:cxn>
                <a:cxn ang="0">
                  <a:pos x="48" y="134"/>
                </a:cxn>
                <a:cxn ang="0">
                  <a:pos x="57" y="110"/>
                </a:cxn>
                <a:cxn ang="0">
                  <a:pos x="57" y="110"/>
                </a:cxn>
                <a:cxn ang="0">
                  <a:pos x="68" y="83"/>
                </a:cxn>
                <a:cxn ang="0">
                  <a:pos x="74" y="69"/>
                </a:cxn>
                <a:cxn ang="0">
                  <a:pos x="82" y="54"/>
                </a:cxn>
                <a:cxn ang="0">
                  <a:pos x="90" y="41"/>
                </a:cxn>
                <a:cxn ang="0">
                  <a:pos x="100" y="28"/>
                </a:cxn>
                <a:cxn ang="0">
                  <a:pos x="111" y="18"/>
                </a:cxn>
                <a:cxn ang="0">
                  <a:pos x="122" y="9"/>
                </a:cxn>
                <a:cxn ang="0">
                  <a:pos x="122" y="9"/>
                </a:cxn>
                <a:cxn ang="0">
                  <a:pos x="123" y="8"/>
                </a:cxn>
                <a:cxn ang="0">
                  <a:pos x="124" y="6"/>
                </a:cxn>
                <a:cxn ang="0">
                  <a:pos x="124" y="4"/>
                </a:cxn>
                <a:cxn ang="0">
                  <a:pos x="123" y="3"/>
                </a:cxn>
                <a:cxn ang="0">
                  <a:pos x="122" y="2"/>
                </a:cxn>
                <a:cxn ang="0">
                  <a:pos x="120" y="0"/>
                </a:cxn>
                <a:cxn ang="0">
                  <a:pos x="119" y="0"/>
                </a:cxn>
                <a:cxn ang="0">
                  <a:pos x="117" y="0"/>
                </a:cxn>
                <a:cxn ang="0">
                  <a:pos x="117" y="0"/>
                </a:cxn>
              </a:cxnLst>
              <a:rect l="0" t="0" r="r" b="b"/>
              <a:pathLst>
                <a:path w="124" h="204">
                  <a:moveTo>
                    <a:pt x="117" y="0"/>
                  </a:moveTo>
                  <a:lnTo>
                    <a:pt x="117" y="0"/>
                  </a:lnTo>
                  <a:lnTo>
                    <a:pt x="106" y="9"/>
                  </a:lnTo>
                  <a:lnTo>
                    <a:pt x="97" y="18"/>
                  </a:lnTo>
                  <a:lnTo>
                    <a:pt x="89" y="27"/>
                  </a:lnTo>
                  <a:lnTo>
                    <a:pt x="82" y="39"/>
                  </a:lnTo>
                  <a:lnTo>
                    <a:pt x="74" y="50"/>
                  </a:lnTo>
                  <a:lnTo>
                    <a:pt x="68" y="61"/>
                  </a:lnTo>
                  <a:lnTo>
                    <a:pt x="58" y="84"/>
                  </a:lnTo>
                  <a:lnTo>
                    <a:pt x="58" y="84"/>
                  </a:lnTo>
                  <a:lnTo>
                    <a:pt x="31" y="142"/>
                  </a:lnTo>
                  <a:lnTo>
                    <a:pt x="18" y="170"/>
                  </a:lnTo>
                  <a:lnTo>
                    <a:pt x="9" y="183"/>
                  </a:lnTo>
                  <a:lnTo>
                    <a:pt x="1" y="197"/>
                  </a:lnTo>
                  <a:lnTo>
                    <a:pt x="1" y="197"/>
                  </a:lnTo>
                  <a:lnTo>
                    <a:pt x="0" y="199"/>
                  </a:lnTo>
                  <a:lnTo>
                    <a:pt x="1" y="201"/>
                  </a:lnTo>
                  <a:lnTo>
                    <a:pt x="1" y="202"/>
                  </a:lnTo>
                  <a:lnTo>
                    <a:pt x="3" y="203"/>
                  </a:lnTo>
                  <a:lnTo>
                    <a:pt x="4" y="204"/>
                  </a:lnTo>
                  <a:lnTo>
                    <a:pt x="6" y="204"/>
                  </a:lnTo>
                  <a:lnTo>
                    <a:pt x="8" y="203"/>
                  </a:lnTo>
                  <a:lnTo>
                    <a:pt x="9" y="202"/>
                  </a:lnTo>
                  <a:lnTo>
                    <a:pt x="9" y="202"/>
                  </a:lnTo>
                  <a:lnTo>
                    <a:pt x="23" y="180"/>
                  </a:lnTo>
                  <a:lnTo>
                    <a:pt x="36" y="157"/>
                  </a:lnTo>
                  <a:lnTo>
                    <a:pt x="48" y="134"/>
                  </a:lnTo>
                  <a:lnTo>
                    <a:pt x="57" y="110"/>
                  </a:lnTo>
                  <a:lnTo>
                    <a:pt x="57" y="110"/>
                  </a:lnTo>
                  <a:lnTo>
                    <a:pt x="68" y="83"/>
                  </a:lnTo>
                  <a:lnTo>
                    <a:pt x="74" y="69"/>
                  </a:lnTo>
                  <a:lnTo>
                    <a:pt x="82" y="54"/>
                  </a:lnTo>
                  <a:lnTo>
                    <a:pt x="90" y="41"/>
                  </a:lnTo>
                  <a:lnTo>
                    <a:pt x="100" y="28"/>
                  </a:lnTo>
                  <a:lnTo>
                    <a:pt x="111" y="18"/>
                  </a:lnTo>
                  <a:lnTo>
                    <a:pt x="122" y="9"/>
                  </a:lnTo>
                  <a:lnTo>
                    <a:pt x="122" y="9"/>
                  </a:lnTo>
                  <a:lnTo>
                    <a:pt x="123" y="8"/>
                  </a:lnTo>
                  <a:lnTo>
                    <a:pt x="124" y="6"/>
                  </a:lnTo>
                  <a:lnTo>
                    <a:pt x="124" y="4"/>
                  </a:lnTo>
                  <a:lnTo>
                    <a:pt x="123" y="3"/>
                  </a:lnTo>
                  <a:lnTo>
                    <a:pt x="122" y="2"/>
                  </a:lnTo>
                  <a:lnTo>
                    <a:pt x="120" y="0"/>
                  </a:lnTo>
                  <a:lnTo>
                    <a:pt x="119" y="0"/>
                  </a:lnTo>
                  <a:lnTo>
                    <a:pt x="117" y="0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5" name="Freeform 873"/>
            <p:cNvSpPr/>
            <p:nvPr/>
          </p:nvSpPr>
          <p:spPr bwMode="auto">
            <a:xfrm>
              <a:off x="4318000" y="1447800"/>
              <a:ext cx="74613" cy="104775"/>
            </a:xfrm>
            <a:custGeom>
              <a:avLst/>
              <a:gdLst/>
              <a:ahLst/>
              <a:cxnLst>
                <a:cxn ang="0">
                  <a:pos x="132" y="3"/>
                </a:cxn>
                <a:cxn ang="0">
                  <a:pos x="132" y="3"/>
                </a:cxn>
                <a:cxn ang="0">
                  <a:pos x="130" y="8"/>
                </a:cxn>
                <a:cxn ang="0">
                  <a:pos x="127" y="14"/>
                </a:cxn>
                <a:cxn ang="0">
                  <a:pos x="123" y="19"/>
                </a:cxn>
                <a:cxn ang="0">
                  <a:pos x="118" y="23"/>
                </a:cxn>
                <a:cxn ang="0">
                  <a:pos x="108" y="32"/>
                </a:cxn>
                <a:cxn ang="0">
                  <a:pos x="100" y="42"/>
                </a:cxn>
                <a:cxn ang="0">
                  <a:pos x="100" y="42"/>
                </a:cxn>
                <a:cxn ang="0">
                  <a:pos x="85" y="62"/>
                </a:cxn>
                <a:cxn ang="0">
                  <a:pos x="71" y="83"/>
                </a:cxn>
                <a:cxn ang="0">
                  <a:pos x="71" y="83"/>
                </a:cxn>
                <a:cxn ang="0">
                  <a:pos x="36" y="133"/>
                </a:cxn>
                <a:cxn ang="0">
                  <a:pos x="36" y="133"/>
                </a:cxn>
                <a:cxn ang="0">
                  <a:pos x="28" y="148"/>
                </a:cxn>
                <a:cxn ang="0">
                  <a:pos x="19" y="163"/>
                </a:cxn>
                <a:cxn ang="0">
                  <a:pos x="11" y="178"/>
                </a:cxn>
                <a:cxn ang="0">
                  <a:pos x="6" y="184"/>
                </a:cxn>
                <a:cxn ang="0">
                  <a:pos x="1" y="191"/>
                </a:cxn>
                <a:cxn ang="0">
                  <a:pos x="1" y="191"/>
                </a:cxn>
                <a:cxn ang="0">
                  <a:pos x="0" y="192"/>
                </a:cxn>
                <a:cxn ang="0">
                  <a:pos x="0" y="194"/>
                </a:cxn>
                <a:cxn ang="0">
                  <a:pos x="0" y="196"/>
                </a:cxn>
                <a:cxn ang="0">
                  <a:pos x="1" y="198"/>
                </a:cxn>
                <a:cxn ang="0">
                  <a:pos x="3" y="199"/>
                </a:cxn>
                <a:cxn ang="0">
                  <a:pos x="4" y="200"/>
                </a:cxn>
                <a:cxn ang="0">
                  <a:pos x="6" y="199"/>
                </a:cxn>
                <a:cxn ang="0">
                  <a:pos x="7" y="198"/>
                </a:cxn>
                <a:cxn ang="0">
                  <a:pos x="7" y="198"/>
                </a:cxn>
                <a:cxn ang="0">
                  <a:pos x="15" y="187"/>
                </a:cxn>
                <a:cxn ang="0">
                  <a:pos x="22" y="176"/>
                </a:cxn>
                <a:cxn ang="0">
                  <a:pos x="35" y="153"/>
                </a:cxn>
                <a:cxn ang="0">
                  <a:pos x="35" y="153"/>
                </a:cxn>
                <a:cxn ang="0">
                  <a:pos x="44" y="139"/>
                </a:cxn>
                <a:cxn ang="0">
                  <a:pos x="54" y="124"/>
                </a:cxn>
                <a:cxn ang="0">
                  <a:pos x="74" y="95"/>
                </a:cxn>
                <a:cxn ang="0">
                  <a:pos x="74" y="95"/>
                </a:cxn>
                <a:cxn ang="0">
                  <a:pos x="108" y="46"/>
                </a:cxn>
                <a:cxn ang="0">
                  <a:pos x="108" y="46"/>
                </a:cxn>
                <a:cxn ang="0">
                  <a:pos x="112" y="41"/>
                </a:cxn>
                <a:cxn ang="0">
                  <a:pos x="117" y="36"/>
                </a:cxn>
                <a:cxn ang="0">
                  <a:pos x="127" y="27"/>
                </a:cxn>
                <a:cxn ang="0">
                  <a:pos x="132" y="23"/>
                </a:cxn>
                <a:cxn ang="0">
                  <a:pos x="136" y="18"/>
                </a:cxn>
                <a:cxn ang="0">
                  <a:pos x="139" y="12"/>
                </a:cxn>
                <a:cxn ang="0">
                  <a:pos x="141" y="5"/>
                </a:cxn>
                <a:cxn ang="0">
                  <a:pos x="141" y="5"/>
                </a:cxn>
                <a:cxn ang="0">
                  <a:pos x="141" y="3"/>
                </a:cxn>
                <a:cxn ang="0">
                  <a:pos x="140" y="2"/>
                </a:cxn>
                <a:cxn ang="0">
                  <a:pos x="139" y="1"/>
                </a:cxn>
                <a:cxn ang="0">
                  <a:pos x="138" y="0"/>
                </a:cxn>
                <a:cxn ang="0">
                  <a:pos x="136" y="0"/>
                </a:cxn>
                <a:cxn ang="0">
                  <a:pos x="134" y="0"/>
                </a:cxn>
                <a:cxn ang="0">
                  <a:pos x="133" y="1"/>
                </a:cxn>
                <a:cxn ang="0">
                  <a:pos x="132" y="3"/>
                </a:cxn>
                <a:cxn ang="0">
                  <a:pos x="132" y="3"/>
                </a:cxn>
              </a:cxnLst>
              <a:rect l="0" t="0" r="r" b="b"/>
              <a:pathLst>
                <a:path w="141" h="200">
                  <a:moveTo>
                    <a:pt x="132" y="3"/>
                  </a:moveTo>
                  <a:lnTo>
                    <a:pt x="132" y="3"/>
                  </a:lnTo>
                  <a:lnTo>
                    <a:pt x="130" y="8"/>
                  </a:lnTo>
                  <a:lnTo>
                    <a:pt x="127" y="14"/>
                  </a:lnTo>
                  <a:lnTo>
                    <a:pt x="123" y="19"/>
                  </a:lnTo>
                  <a:lnTo>
                    <a:pt x="118" y="23"/>
                  </a:lnTo>
                  <a:lnTo>
                    <a:pt x="108" y="32"/>
                  </a:lnTo>
                  <a:lnTo>
                    <a:pt x="100" y="42"/>
                  </a:lnTo>
                  <a:lnTo>
                    <a:pt x="100" y="42"/>
                  </a:lnTo>
                  <a:lnTo>
                    <a:pt x="85" y="62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28" y="148"/>
                  </a:lnTo>
                  <a:lnTo>
                    <a:pt x="19" y="163"/>
                  </a:lnTo>
                  <a:lnTo>
                    <a:pt x="11" y="178"/>
                  </a:lnTo>
                  <a:lnTo>
                    <a:pt x="6" y="184"/>
                  </a:lnTo>
                  <a:lnTo>
                    <a:pt x="1" y="191"/>
                  </a:lnTo>
                  <a:lnTo>
                    <a:pt x="1" y="191"/>
                  </a:lnTo>
                  <a:lnTo>
                    <a:pt x="0" y="192"/>
                  </a:lnTo>
                  <a:lnTo>
                    <a:pt x="0" y="194"/>
                  </a:lnTo>
                  <a:lnTo>
                    <a:pt x="0" y="196"/>
                  </a:lnTo>
                  <a:lnTo>
                    <a:pt x="1" y="198"/>
                  </a:lnTo>
                  <a:lnTo>
                    <a:pt x="3" y="199"/>
                  </a:lnTo>
                  <a:lnTo>
                    <a:pt x="4" y="200"/>
                  </a:lnTo>
                  <a:lnTo>
                    <a:pt x="6" y="199"/>
                  </a:lnTo>
                  <a:lnTo>
                    <a:pt x="7" y="198"/>
                  </a:lnTo>
                  <a:lnTo>
                    <a:pt x="7" y="198"/>
                  </a:lnTo>
                  <a:lnTo>
                    <a:pt x="15" y="187"/>
                  </a:lnTo>
                  <a:lnTo>
                    <a:pt x="22" y="176"/>
                  </a:lnTo>
                  <a:lnTo>
                    <a:pt x="35" y="153"/>
                  </a:lnTo>
                  <a:lnTo>
                    <a:pt x="35" y="153"/>
                  </a:lnTo>
                  <a:lnTo>
                    <a:pt x="44" y="139"/>
                  </a:lnTo>
                  <a:lnTo>
                    <a:pt x="54" y="124"/>
                  </a:lnTo>
                  <a:lnTo>
                    <a:pt x="74" y="95"/>
                  </a:lnTo>
                  <a:lnTo>
                    <a:pt x="74" y="95"/>
                  </a:lnTo>
                  <a:lnTo>
                    <a:pt x="108" y="46"/>
                  </a:lnTo>
                  <a:lnTo>
                    <a:pt x="108" y="46"/>
                  </a:lnTo>
                  <a:lnTo>
                    <a:pt x="112" y="41"/>
                  </a:lnTo>
                  <a:lnTo>
                    <a:pt x="117" y="36"/>
                  </a:lnTo>
                  <a:lnTo>
                    <a:pt x="127" y="27"/>
                  </a:lnTo>
                  <a:lnTo>
                    <a:pt x="132" y="23"/>
                  </a:lnTo>
                  <a:lnTo>
                    <a:pt x="136" y="18"/>
                  </a:lnTo>
                  <a:lnTo>
                    <a:pt x="139" y="12"/>
                  </a:lnTo>
                  <a:lnTo>
                    <a:pt x="141" y="5"/>
                  </a:lnTo>
                  <a:lnTo>
                    <a:pt x="141" y="5"/>
                  </a:lnTo>
                  <a:lnTo>
                    <a:pt x="141" y="3"/>
                  </a:lnTo>
                  <a:lnTo>
                    <a:pt x="140" y="2"/>
                  </a:lnTo>
                  <a:lnTo>
                    <a:pt x="139" y="1"/>
                  </a:lnTo>
                  <a:lnTo>
                    <a:pt x="138" y="0"/>
                  </a:lnTo>
                  <a:lnTo>
                    <a:pt x="136" y="0"/>
                  </a:lnTo>
                  <a:lnTo>
                    <a:pt x="134" y="0"/>
                  </a:lnTo>
                  <a:lnTo>
                    <a:pt x="133" y="1"/>
                  </a:lnTo>
                  <a:lnTo>
                    <a:pt x="132" y="3"/>
                  </a:lnTo>
                  <a:lnTo>
                    <a:pt x="13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6" name="Freeform 874"/>
            <p:cNvSpPr/>
            <p:nvPr/>
          </p:nvSpPr>
          <p:spPr bwMode="auto">
            <a:xfrm>
              <a:off x="4367213" y="1470025"/>
              <a:ext cx="53975" cy="92075"/>
            </a:xfrm>
            <a:custGeom>
              <a:avLst/>
              <a:gdLst/>
              <a:ahLst/>
              <a:cxnLst>
                <a:cxn ang="0">
                  <a:pos x="100" y="3"/>
                </a:cxn>
                <a:cxn ang="0">
                  <a:pos x="100" y="3"/>
                </a:cxn>
                <a:cxn ang="0">
                  <a:pos x="98" y="1"/>
                </a:cxn>
                <a:cxn ang="0">
                  <a:pos x="96" y="0"/>
                </a:cxn>
                <a:cxn ang="0">
                  <a:pos x="94" y="0"/>
                </a:cxn>
                <a:cxn ang="0">
                  <a:pos x="92" y="1"/>
                </a:cxn>
                <a:cxn ang="0">
                  <a:pos x="86" y="6"/>
                </a:cxn>
                <a:cxn ang="0">
                  <a:pos x="86" y="6"/>
                </a:cxn>
                <a:cxn ang="0">
                  <a:pos x="85" y="8"/>
                </a:cxn>
                <a:cxn ang="0">
                  <a:pos x="86" y="11"/>
                </a:cxn>
                <a:cxn ang="0">
                  <a:pos x="87" y="13"/>
                </a:cxn>
                <a:cxn ang="0">
                  <a:pos x="91" y="14"/>
                </a:cxn>
                <a:cxn ang="0">
                  <a:pos x="91" y="14"/>
                </a:cxn>
                <a:cxn ang="0">
                  <a:pos x="89" y="21"/>
                </a:cxn>
                <a:cxn ang="0">
                  <a:pos x="85" y="31"/>
                </a:cxn>
                <a:cxn ang="0">
                  <a:pos x="81" y="39"/>
                </a:cxn>
                <a:cxn ang="0">
                  <a:pos x="77" y="47"/>
                </a:cxn>
                <a:cxn ang="0">
                  <a:pos x="67" y="64"/>
                </a:cxn>
                <a:cxn ang="0">
                  <a:pos x="58" y="77"/>
                </a:cxn>
                <a:cxn ang="0">
                  <a:pos x="58" y="77"/>
                </a:cxn>
                <a:cxn ang="0">
                  <a:pos x="44" y="99"/>
                </a:cxn>
                <a:cxn ang="0">
                  <a:pos x="31" y="119"/>
                </a:cxn>
                <a:cxn ang="0">
                  <a:pos x="18" y="141"/>
                </a:cxn>
                <a:cxn ang="0">
                  <a:pos x="4" y="163"/>
                </a:cxn>
                <a:cxn ang="0">
                  <a:pos x="4" y="163"/>
                </a:cxn>
                <a:cxn ang="0">
                  <a:pos x="2" y="165"/>
                </a:cxn>
                <a:cxn ang="0">
                  <a:pos x="1" y="169"/>
                </a:cxn>
                <a:cxn ang="0">
                  <a:pos x="1" y="169"/>
                </a:cxn>
                <a:cxn ang="0">
                  <a:pos x="0" y="171"/>
                </a:cxn>
                <a:cxn ang="0">
                  <a:pos x="1" y="172"/>
                </a:cxn>
                <a:cxn ang="0">
                  <a:pos x="3" y="174"/>
                </a:cxn>
                <a:cxn ang="0">
                  <a:pos x="6" y="174"/>
                </a:cxn>
                <a:cxn ang="0">
                  <a:pos x="8" y="174"/>
                </a:cxn>
                <a:cxn ang="0">
                  <a:pos x="9" y="172"/>
                </a:cxn>
                <a:cxn ang="0">
                  <a:pos x="9" y="172"/>
                </a:cxn>
                <a:cxn ang="0">
                  <a:pos x="10" y="171"/>
                </a:cxn>
                <a:cxn ang="0">
                  <a:pos x="11" y="170"/>
                </a:cxn>
                <a:cxn ang="0">
                  <a:pos x="11" y="170"/>
                </a:cxn>
                <a:cxn ang="0">
                  <a:pos x="13" y="169"/>
                </a:cxn>
                <a:cxn ang="0">
                  <a:pos x="14" y="168"/>
                </a:cxn>
                <a:cxn ang="0">
                  <a:pos x="14" y="167"/>
                </a:cxn>
                <a:cxn ang="0">
                  <a:pos x="14" y="165"/>
                </a:cxn>
                <a:cxn ang="0">
                  <a:pos x="14" y="165"/>
                </a:cxn>
                <a:cxn ang="0">
                  <a:pos x="30" y="141"/>
                </a:cxn>
                <a:cxn ang="0">
                  <a:pos x="44" y="116"/>
                </a:cxn>
                <a:cxn ang="0">
                  <a:pos x="60" y="93"/>
                </a:cxn>
                <a:cxn ang="0">
                  <a:pos x="75" y="69"/>
                </a:cxn>
                <a:cxn ang="0">
                  <a:pos x="75" y="69"/>
                </a:cxn>
                <a:cxn ang="0">
                  <a:pos x="84" y="54"/>
                </a:cxn>
                <a:cxn ang="0">
                  <a:pos x="93" y="37"/>
                </a:cxn>
                <a:cxn ang="0">
                  <a:pos x="96" y="29"/>
                </a:cxn>
                <a:cxn ang="0">
                  <a:pos x="99" y="19"/>
                </a:cxn>
                <a:cxn ang="0">
                  <a:pos x="100" y="11"/>
                </a:cxn>
                <a:cxn ang="0">
                  <a:pos x="100" y="3"/>
                </a:cxn>
                <a:cxn ang="0">
                  <a:pos x="100" y="3"/>
                </a:cxn>
              </a:cxnLst>
              <a:rect l="0" t="0" r="r" b="b"/>
              <a:pathLst>
                <a:path w="100" h="174">
                  <a:moveTo>
                    <a:pt x="100" y="3"/>
                  </a:moveTo>
                  <a:lnTo>
                    <a:pt x="100" y="3"/>
                  </a:lnTo>
                  <a:lnTo>
                    <a:pt x="98" y="1"/>
                  </a:lnTo>
                  <a:lnTo>
                    <a:pt x="96" y="0"/>
                  </a:lnTo>
                  <a:lnTo>
                    <a:pt x="94" y="0"/>
                  </a:lnTo>
                  <a:lnTo>
                    <a:pt x="92" y="1"/>
                  </a:lnTo>
                  <a:lnTo>
                    <a:pt x="86" y="6"/>
                  </a:lnTo>
                  <a:lnTo>
                    <a:pt x="86" y="6"/>
                  </a:lnTo>
                  <a:lnTo>
                    <a:pt x="85" y="8"/>
                  </a:lnTo>
                  <a:lnTo>
                    <a:pt x="86" y="11"/>
                  </a:lnTo>
                  <a:lnTo>
                    <a:pt x="87" y="13"/>
                  </a:lnTo>
                  <a:lnTo>
                    <a:pt x="91" y="14"/>
                  </a:lnTo>
                  <a:lnTo>
                    <a:pt x="91" y="14"/>
                  </a:lnTo>
                  <a:lnTo>
                    <a:pt x="89" y="21"/>
                  </a:lnTo>
                  <a:lnTo>
                    <a:pt x="85" y="31"/>
                  </a:lnTo>
                  <a:lnTo>
                    <a:pt x="81" y="39"/>
                  </a:lnTo>
                  <a:lnTo>
                    <a:pt x="77" y="47"/>
                  </a:lnTo>
                  <a:lnTo>
                    <a:pt x="67" y="64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44" y="99"/>
                  </a:lnTo>
                  <a:lnTo>
                    <a:pt x="31" y="119"/>
                  </a:lnTo>
                  <a:lnTo>
                    <a:pt x="18" y="141"/>
                  </a:lnTo>
                  <a:lnTo>
                    <a:pt x="4" y="163"/>
                  </a:lnTo>
                  <a:lnTo>
                    <a:pt x="4" y="163"/>
                  </a:lnTo>
                  <a:lnTo>
                    <a:pt x="2" y="165"/>
                  </a:lnTo>
                  <a:lnTo>
                    <a:pt x="1" y="169"/>
                  </a:lnTo>
                  <a:lnTo>
                    <a:pt x="1" y="169"/>
                  </a:lnTo>
                  <a:lnTo>
                    <a:pt x="0" y="171"/>
                  </a:lnTo>
                  <a:lnTo>
                    <a:pt x="1" y="172"/>
                  </a:lnTo>
                  <a:lnTo>
                    <a:pt x="3" y="174"/>
                  </a:lnTo>
                  <a:lnTo>
                    <a:pt x="6" y="174"/>
                  </a:lnTo>
                  <a:lnTo>
                    <a:pt x="8" y="174"/>
                  </a:lnTo>
                  <a:lnTo>
                    <a:pt x="9" y="172"/>
                  </a:lnTo>
                  <a:lnTo>
                    <a:pt x="9" y="172"/>
                  </a:lnTo>
                  <a:lnTo>
                    <a:pt x="10" y="171"/>
                  </a:lnTo>
                  <a:lnTo>
                    <a:pt x="11" y="170"/>
                  </a:lnTo>
                  <a:lnTo>
                    <a:pt x="11" y="170"/>
                  </a:lnTo>
                  <a:lnTo>
                    <a:pt x="13" y="169"/>
                  </a:lnTo>
                  <a:lnTo>
                    <a:pt x="14" y="168"/>
                  </a:lnTo>
                  <a:lnTo>
                    <a:pt x="14" y="167"/>
                  </a:lnTo>
                  <a:lnTo>
                    <a:pt x="14" y="165"/>
                  </a:lnTo>
                  <a:lnTo>
                    <a:pt x="14" y="165"/>
                  </a:lnTo>
                  <a:lnTo>
                    <a:pt x="30" y="141"/>
                  </a:lnTo>
                  <a:lnTo>
                    <a:pt x="44" y="116"/>
                  </a:lnTo>
                  <a:lnTo>
                    <a:pt x="60" y="93"/>
                  </a:lnTo>
                  <a:lnTo>
                    <a:pt x="75" y="69"/>
                  </a:lnTo>
                  <a:lnTo>
                    <a:pt x="75" y="69"/>
                  </a:lnTo>
                  <a:lnTo>
                    <a:pt x="84" y="54"/>
                  </a:lnTo>
                  <a:lnTo>
                    <a:pt x="93" y="37"/>
                  </a:lnTo>
                  <a:lnTo>
                    <a:pt x="96" y="29"/>
                  </a:lnTo>
                  <a:lnTo>
                    <a:pt x="99" y="19"/>
                  </a:lnTo>
                  <a:lnTo>
                    <a:pt x="100" y="11"/>
                  </a:lnTo>
                  <a:lnTo>
                    <a:pt x="100" y="3"/>
                  </a:lnTo>
                  <a:lnTo>
                    <a:pt x="10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7" name="Freeform 875"/>
            <p:cNvSpPr/>
            <p:nvPr/>
          </p:nvSpPr>
          <p:spPr bwMode="auto">
            <a:xfrm>
              <a:off x="4392613" y="1492250"/>
              <a:ext cx="60325" cy="103188"/>
            </a:xfrm>
            <a:custGeom>
              <a:avLst/>
              <a:gdLst/>
              <a:ahLst/>
              <a:cxnLst>
                <a:cxn ang="0">
                  <a:pos x="106" y="3"/>
                </a:cxn>
                <a:cxn ang="0">
                  <a:pos x="106" y="3"/>
                </a:cxn>
                <a:cxn ang="0">
                  <a:pos x="79" y="51"/>
                </a:cxn>
                <a:cxn ang="0">
                  <a:pos x="65" y="74"/>
                </a:cxn>
                <a:cxn ang="0">
                  <a:pos x="50" y="98"/>
                </a:cxn>
                <a:cxn ang="0">
                  <a:pos x="50" y="98"/>
                </a:cxn>
                <a:cxn ang="0">
                  <a:pos x="36" y="120"/>
                </a:cxn>
                <a:cxn ang="0">
                  <a:pos x="23" y="141"/>
                </a:cxn>
                <a:cxn ang="0">
                  <a:pos x="11" y="164"/>
                </a:cxn>
                <a:cxn ang="0">
                  <a:pos x="5" y="177"/>
                </a:cxn>
                <a:cxn ang="0">
                  <a:pos x="0" y="189"/>
                </a:cxn>
                <a:cxn ang="0">
                  <a:pos x="0" y="189"/>
                </a:cxn>
                <a:cxn ang="0">
                  <a:pos x="0" y="191"/>
                </a:cxn>
                <a:cxn ang="0">
                  <a:pos x="1" y="192"/>
                </a:cxn>
                <a:cxn ang="0">
                  <a:pos x="2" y="193"/>
                </a:cxn>
                <a:cxn ang="0">
                  <a:pos x="3" y="194"/>
                </a:cxn>
                <a:cxn ang="0">
                  <a:pos x="5" y="194"/>
                </a:cxn>
                <a:cxn ang="0">
                  <a:pos x="7" y="194"/>
                </a:cxn>
                <a:cxn ang="0">
                  <a:pos x="8" y="193"/>
                </a:cxn>
                <a:cxn ang="0">
                  <a:pos x="10" y="191"/>
                </a:cxn>
                <a:cxn ang="0">
                  <a:pos x="10" y="191"/>
                </a:cxn>
                <a:cxn ang="0">
                  <a:pos x="15" y="179"/>
                </a:cxn>
                <a:cxn ang="0">
                  <a:pos x="21" y="166"/>
                </a:cxn>
                <a:cxn ang="0">
                  <a:pos x="33" y="142"/>
                </a:cxn>
                <a:cxn ang="0">
                  <a:pos x="48" y="119"/>
                </a:cxn>
                <a:cxn ang="0">
                  <a:pos x="63" y="96"/>
                </a:cxn>
                <a:cxn ang="0">
                  <a:pos x="63" y="96"/>
                </a:cxn>
                <a:cxn ang="0">
                  <a:pos x="77" y="74"/>
                </a:cxn>
                <a:cxn ang="0">
                  <a:pos x="89" y="53"/>
                </a:cxn>
                <a:cxn ang="0">
                  <a:pos x="114" y="7"/>
                </a:cxn>
                <a:cxn ang="0">
                  <a:pos x="114" y="7"/>
                </a:cxn>
                <a:cxn ang="0">
                  <a:pos x="114" y="5"/>
                </a:cxn>
                <a:cxn ang="0">
                  <a:pos x="114" y="4"/>
                </a:cxn>
                <a:cxn ang="0">
                  <a:pos x="113" y="2"/>
                </a:cxn>
                <a:cxn ang="0">
                  <a:pos x="112" y="1"/>
                </a:cxn>
                <a:cxn ang="0">
                  <a:pos x="110" y="0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6" y="3"/>
                </a:cxn>
                <a:cxn ang="0">
                  <a:pos x="106" y="3"/>
                </a:cxn>
              </a:cxnLst>
              <a:rect l="0" t="0" r="r" b="b"/>
              <a:pathLst>
                <a:path w="114" h="194">
                  <a:moveTo>
                    <a:pt x="106" y="3"/>
                  </a:moveTo>
                  <a:lnTo>
                    <a:pt x="106" y="3"/>
                  </a:lnTo>
                  <a:lnTo>
                    <a:pt x="79" y="51"/>
                  </a:lnTo>
                  <a:lnTo>
                    <a:pt x="65" y="74"/>
                  </a:lnTo>
                  <a:lnTo>
                    <a:pt x="50" y="98"/>
                  </a:lnTo>
                  <a:lnTo>
                    <a:pt x="50" y="98"/>
                  </a:lnTo>
                  <a:lnTo>
                    <a:pt x="36" y="120"/>
                  </a:lnTo>
                  <a:lnTo>
                    <a:pt x="23" y="141"/>
                  </a:lnTo>
                  <a:lnTo>
                    <a:pt x="11" y="164"/>
                  </a:lnTo>
                  <a:lnTo>
                    <a:pt x="5" y="177"/>
                  </a:lnTo>
                  <a:lnTo>
                    <a:pt x="0" y="189"/>
                  </a:lnTo>
                  <a:lnTo>
                    <a:pt x="0" y="189"/>
                  </a:lnTo>
                  <a:lnTo>
                    <a:pt x="0" y="191"/>
                  </a:lnTo>
                  <a:lnTo>
                    <a:pt x="1" y="192"/>
                  </a:lnTo>
                  <a:lnTo>
                    <a:pt x="2" y="193"/>
                  </a:lnTo>
                  <a:lnTo>
                    <a:pt x="3" y="194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8" y="193"/>
                  </a:lnTo>
                  <a:lnTo>
                    <a:pt x="10" y="191"/>
                  </a:lnTo>
                  <a:lnTo>
                    <a:pt x="10" y="191"/>
                  </a:lnTo>
                  <a:lnTo>
                    <a:pt x="15" y="179"/>
                  </a:lnTo>
                  <a:lnTo>
                    <a:pt x="21" y="166"/>
                  </a:lnTo>
                  <a:lnTo>
                    <a:pt x="33" y="142"/>
                  </a:lnTo>
                  <a:lnTo>
                    <a:pt x="48" y="119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77" y="74"/>
                  </a:lnTo>
                  <a:lnTo>
                    <a:pt x="89" y="53"/>
                  </a:lnTo>
                  <a:lnTo>
                    <a:pt x="114" y="7"/>
                  </a:lnTo>
                  <a:lnTo>
                    <a:pt x="114" y="7"/>
                  </a:lnTo>
                  <a:lnTo>
                    <a:pt x="114" y="5"/>
                  </a:lnTo>
                  <a:lnTo>
                    <a:pt x="114" y="4"/>
                  </a:lnTo>
                  <a:lnTo>
                    <a:pt x="113" y="2"/>
                  </a:lnTo>
                  <a:lnTo>
                    <a:pt x="112" y="1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6" y="3"/>
                  </a:lnTo>
                  <a:lnTo>
                    <a:pt x="10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8" name="Freeform 876"/>
            <p:cNvSpPr/>
            <p:nvPr/>
          </p:nvSpPr>
          <p:spPr bwMode="auto">
            <a:xfrm>
              <a:off x="4422775" y="1514475"/>
              <a:ext cx="60325" cy="95250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99" y="10"/>
                </a:cxn>
                <a:cxn ang="0">
                  <a:pos x="93" y="18"/>
                </a:cxn>
                <a:cxn ang="0">
                  <a:pos x="87" y="27"/>
                </a:cxn>
                <a:cxn ang="0">
                  <a:pos x="82" y="35"/>
                </a:cxn>
                <a:cxn ang="0">
                  <a:pos x="72" y="54"/>
                </a:cxn>
                <a:cxn ang="0">
                  <a:pos x="63" y="74"/>
                </a:cxn>
                <a:cxn ang="0">
                  <a:pos x="63" y="74"/>
                </a:cxn>
                <a:cxn ang="0">
                  <a:pos x="33" y="123"/>
                </a:cxn>
                <a:cxn ang="0">
                  <a:pos x="18" y="148"/>
                </a:cxn>
                <a:cxn ang="0">
                  <a:pos x="1" y="173"/>
                </a:cxn>
                <a:cxn ang="0">
                  <a:pos x="1" y="173"/>
                </a:cxn>
                <a:cxn ang="0">
                  <a:pos x="0" y="175"/>
                </a:cxn>
                <a:cxn ang="0">
                  <a:pos x="0" y="177"/>
                </a:cxn>
                <a:cxn ang="0">
                  <a:pos x="1" y="178"/>
                </a:cxn>
                <a:cxn ang="0">
                  <a:pos x="2" y="179"/>
                </a:cxn>
                <a:cxn ang="0">
                  <a:pos x="6" y="180"/>
                </a:cxn>
                <a:cxn ang="0">
                  <a:pos x="7" y="179"/>
                </a:cxn>
                <a:cxn ang="0">
                  <a:pos x="9" y="178"/>
                </a:cxn>
                <a:cxn ang="0">
                  <a:pos x="9" y="178"/>
                </a:cxn>
                <a:cxn ang="0">
                  <a:pos x="25" y="155"/>
                </a:cxn>
                <a:cxn ang="0">
                  <a:pos x="39" y="133"/>
                </a:cxn>
                <a:cxn ang="0">
                  <a:pos x="66" y="86"/>
                </a:cxn>
                <a:cxn ang="0">
                  <a:pos x="66" y="86"/>
                </a:cxn>
                <a:cxn ang="0">
                  <a:pos x="77" y="65"/>
                </a:cxn>
                <a:cxn ang="0">
                  <a:pos x="87" y="45"/>
                </a:cxn>
                <a:cxn ang="0">
                  <a:pos x="93" y="35"/>
                </a:cxn>
                <a:cxn ang="0">
                  <a:pos x="98" y="26"/>
                </a:cxn>
                <a:cxn ang="0">
                  <a:pos x="105" y="17"/>
                </a:cxn>
                <a:cxn ang="0">
                  <a:pos x="113" y="8"/>
                </a:cxn>
                <a:cxn ang="0">
                  <a:pos x="113" y="8"/>
                </a:cxn>
                <a:cxn ang="0">
                  <a:pos x="114" y="7"/>
                </a:cxn>
                <a:cxn ang="0">
                  <a:pos x="115" y="4"/>
                </a:cxn>
                <a:cxn ang="0">
                  <a:pos x="114" y="2"/>
                </a:cxn>
                <a:cxn ang="0">
                  <a:pos x="113" y="1"/>
                </a:cxn>
                <a:cxn ang="0">
                  <a:pos x="112" y="0"/>
                </a:cxn>
                <a:cxn ang="0">
                  <a:pos x="110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5" h="180">
                  <a:moveTo>
                    <a:pt x="106" y="1"/>
                  </a:moveTo>
                  <a:lnTo>
                    <a:pt x="106" y="1"/>
                  </a:lnTo>
                  <a:lnTo>
                    <a:pt x="99" y="10"/>
                  </a:lnTo>
                  <a:lnTo>
                    <a:pt x="93" y="18"/>
                  </a:lnTo>
                  <a:lnTo>
                    <a:pt x="87" y="27"/>
                  </a:lnTo>
                  <a:lnTo>
                    <a:pt x="82" y="35"/>
                  </a:lnTo>
                  <a:lnTo>
                    <a:pt x="72" y="5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33" y="123"/>
                  </a:lnTo>
                  <a:lnTo>
                    <a:pt x="18" y="148"/>
                  </a:lnTo>
                  <a:lnTo>
                    <a:pt x="1" y="173"/>
                  </a:lnTo>
                  <a:lnTo>
                    <a:pt x="1" y="173"/>
                  </a:lnTo>
                  <a:lnTo>
                    <a:pt x="0" y="175"/>
                  </a:lnTo>
                  <a:lnTo>
                    <a:pt x="0" y="177"/>
                  </a:lnTo>
                  <a:lnTo>
                    <a:pt x="1" y="178"/>
                  </a:lnTo>
                  <a:lnTo>
                    <a:pt x="2" y="179"/>
                  </a:lnTo>
                  <a:lnTo>
                    <a:pt x="6" y="180"/>
                  </a:lnTo>
                  <a:lnTo>
                    <a:pt x="7" y="179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25" y="155"/>
                  </a:lnTo>
                  <a:lnTo>
                    <a:pt x="39" y="133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77" y="65"/>
                  </a:lnTo>
                  <a:lnTo>
                    <a:pt x="87" y="45"/>
                  </a:lnTo>
                  <a:lnTo>
                    <a:pt x="93" y="35"/>
                  </a:lnTo>
                  <a:lnTo>
                    <a:pt x="98" y="26"/>
                  </a:lnTo>
                  <a:lnTo>
                    <a:pt x="105" y="17"/>
                  </a:lnTo>
                  <a:lnTo>
                    <a:pt x="113" y="8"/>
                  </a:lnTo>
                  <a:lnTo>
                    <a:pt x="113" y="8"/>
                  </a:lnTo>
                  <a:lnTo>
                    <a:pt x="114" y="7"/>
                  </a:lnTo>
                  <a:lnTo>
                    <a:pt x="115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2" y="0"/>
                  </a:lnTo>
                  <a:lnTo>
                    <a:pt x="110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9" name="Freeform 877"/>
            <p:cNvSpPr/>
            <p:nvPr/>
          </p:nvSpPr>
          <p:spPr bwMode="auto">
            <a:xfrm>
              <a:off x="4451350" y="1538288"/>
              <a:ext cx="58738" cy="96838"/>
            </a:xfrm>
            <a:custGeom>
              <a:avLst/>
              <a:gdLst/>
              <a:ahLst/>
              <a:cxnLst>
                <a:cxn ang="0">
                  <a:pos x="104" y="2"/>
                </a:cxn>
                <a:cxn ang="0">
                  <a:pos x="104" y="2"/>
                </a:cxn>
                <a:cxn ang="0">
                  <a:pos x="100" y="8"/>
                </a:cxn>
                <a:cxn ang="0">
                  <a:pos x="94" y="14"/>
                </a:cxn>
                <a:cxn ang="0">
                  <a:pos x="89" y="20"/>
                </a:cxn>
                <a:cxn ang="0">
                  <a:pos x="86" y="23"/>
                </a:cxn>
                <a:cxn ang="0">
                  <a:pos x="85" y="27"/>
                </a:cxn>
                <a:cxn ang="0">
                  <a:pos x="85" y="27"/>
                </a:cxn>
                <a:cxn ang="0">
                  <a:pos x="80" y="41"/>
                </a:cxn>
                <a:cxn ang="0">
                  <a:pos x="73" y="54"/>
                </a:cxn>
                <a:cxn ang="0">
                  <a:pos x="58" y="79"/>
                </a:cxn>
                <a:cxn ang="0">
                  <a:pos x="58" y="79"/>
                </a:cxn>
                <a:cxn ang="0">
                  <a:pos x="29" y="128"/>
                </a:cxn>
                <a:cxn ang="0">
                  <a:pos x="14" y="153"/>
                </a:cxn>
                <a:cxn ang="0">
                  <a:pos x="0" y="177"/>
                </a:cxn>
                <a:cxn ang="0">
                  <a:pos x="0" y="177"/>
                </a:cxn>
                <a:cxn ang="0">
                  <a:pos x="0" y="179"/>
                </a:cxn>
                <a:cxn ang="0">
                  <a:pos x="0" y="181"/>
                </a:cxn>
                <a:cxn ang="0">
                  <a:pos x="1" y="183"/>
                </a:cxn>
                <a:cxn ang="0">
                  <a:pos x="2" y="184"/>
                </a:cxn>
                <a:cxn ang="0">
                  <a:pos x="5" y="185"/>
                </a:cxn>
                <a:cxn ang="0">
                  <a:pos x="7" y="184"/>
                </a:cxn>
                <a:cxn ang="0">
                  <a:pos x="8" y="183"/>
                </a:cxn>
                <a:cxn ang="0">
                  <a:pos x="8" y="183"/>
                </a:cxn>
                <a:cxn ang="0">
                  <a:pos x="11" y="178"/>
                </a:cxn>
                <a:cxn ang="0">
                  <a:pos x="15" y="175"/>
                </a:cxn>
                <a:cxn ang="0">
                  <a:pos x="15" y="175"/>
                </a:cxn>
                <a:cxn ang="0">
                  <a:pos x="17" y="173"/>
                </a:cxn>
                <a:cxn ang="0">
                  <a:pos x="18" y="171"/>
                </a:cxn>
                <a:cxn ang="0">
                  <a:pos x="18" y="168"/>
                </a:cxn>
                <a:cxn ang="0">
                  <a:pos x="17" y="167"/>
                </a:cxn>
                <a:cxn ang="0">
                  <a:pos x="17" y="167"/>
                </a:cxn>
                <a:cxn ang="0">
                  <a:pos x="39" y="129"/>
                </a:cxn>
                <a:cxn ang="0">
                  <a:pos x="63" y="91"/>
                </a:cxn>
                <a:cxn ang="0">
                  <a:pos x="63" y="91"/>
                </a:cxn>
                <a:cxn ang="0">
                  <a:pos x="76" y="69"/>
                </a:cxn>
                <a:cxn ang="0">
                  <a:pos x="82" y="58"/>
                </a:cxn>
                <a:cxn ang="0">
                  <a:pos x="89" y="45"/>
                </a:cxn>
                <a:cxn ang="0">
                  <a:pos x="89" y="45"/>
                </a:cxn>
                <a:cxn ang="0">
                  <a:pos x="94" y="35"/>
                </a:cxn>
                <a:cxn ang="0">
                  <a:pos x="100" y="25"/>
                </a:cxn>
                <a:cxn ang="0">
                  <a:pos x="112" y="7"/>
                </a:cxn>
                <a:cxn ang="0">
                  <a:pos x="112" y="7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2"/>
                </a:cxn>
                <a:cxn ang="0">
                  <a:pos x="111" y="1"/>
                </a:cxn>
                <a:cxn ang="0">
                  <a:pos x="109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4" y="2"/>
                </a:cxn>
                <a:cxn ang="0">
                  <a:pos x="104" y="2"/>
                </a:cxn>
              </a:cxnLst>
              <a:rect l="0" t="0" r="r" b="b"/>
              <a:pathLst>
                <a:path w="113" h="185">
                  <a:moveTo>
                    <a:pt x="104" y="2"/>
                  </a:moveTo>
                  <a:lnTo>
                    <a:pt x="104" y="2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89" y="20"/>
                  </a:lnTo>
                  <a:lnTo>
                    <a:pt x="86" y="23"/>
                  </a:lnTo>
                  <a:lnTo>
                    <a:pt x="85" y="27"/>
                  </a:lnTo>
                  <a:lnTo>
                    <a:pt x="85" y="27"/>
                  </a:lnTo>
                  <a:lnTo>
                    <a:pt x="80" y="41"/>
                  </a:lnTo>
                  <a:lnTo>
                    <a:pt x="73" y="54"/>
                  </a:lnTo>
                  <a:lnTo>
                    <a:pt x="58" y="79"/>
                  </a:lnTo>
                  <a:lnTo>
                    <a:pt x="58" y="79"/>
                  </a:lnTo>
                  <a:lnTo>
                    <a:pt x="29" y="128"/>
                  </a:lnTo>
                  <a:lnTo>
                    <a:pt x="14" y="153"/>
                  </a:lnTo>
                  <a:lnTo>
                    <a:pt x="0" y="177"/>
                  </a:lnTo>
                  <a:lnTo>
                    <a:pt x="0" y="177"/>
                  </a:lnTo>
                  <a:lnTo>
                    <a:pt x="0" y="179"/>
                  </a:lnTo>
                  <a:lnTo>
                    <a:pt x="0" y="181"/>
                  </a:lnTo>
                  <a:lnTo>
                    <a:pt x="1" y="183"/>
                  </a:lnTo>
                  <a:lnTo>
                    <a:pt x="2" y="184"/>
                  </a:lnTo>
                  <a:lnTo>
                    <a:pt x="5" y="185"/>
                  </a:lnTo>
                  <a:lnTo>
                    <a:pt x="7" y="184"/>
                  </a:lnTo>
                  <a:lnTo>
                    <a:pt x="8" y="183"/>
                  </a:lnTo>
                  <a:lnTo>
                    <a:pt x="8" y="183"/>
                  </a:lnTo>
                  <a:lnTo>
                    <a:pt x="11" y="178"/>
                  </a:lnTo>
                  <a:lnTo>
                    <a:pt x="15" y="175"/>
                  </a:lnTo>
                  <a:lnTo>
                    <a:pt x="15" y="175"/>
                  </a:lnTo>
                  <a:lnTo>
                    <a:pt x="17" y="173"/>
                  </a:lnTo>
                  <a:lnTo>
                    <a:pt x="18" y="171"/>
                  </a:lnTo>
                  <a:lnTo>
                    <a:pt x="18" y="168"/>
                  </a:lnTo>
                  <a:lnTo>
                    <a:pt x="17" y="167"/>
                  </a:lnTo>
                  <a:lnTo>
                    <a:pt x="17" y="167"/>
                  </a:lnTo>
                  <a:lnTo>
                    <a:pt x="39" y="129"/>
                  </a:lnTo>
                  <a:lnTo>
                    <a:pt x="63" y="91"/>
                  </a:lnTo>
                  <a:lnTo>
                    <a:pt x="63" y="91"/>
                  </a:lnTo>
                  <a:lnTo>
                    <a:pt x="76" y="69"/>
                  </a:lnTo>
                  <a:lnTo>
                    <a:pt x="82" y="58"/>
                  </a:lnTo>
                  <a:lnTo>
                    <a:pt x="89" y="45"/>
                  </a:lnTo>
                  <a:lnTo>
                    <a:pt x="89" y="45"/>
                  </a:lnTo>
                  <a:lnTo>
                    <a:pt x="94" y="35"/>
                  </a:lnTo>
                  <a:lnTo>
                    <a:pt x="100" y="25"/>
                  </a:lnTo>
                  <a:lnTo>
                    <a:pt x="112" y="7"/>
                  </a:lnTo>
                  <a:lnTo>
                    <a:pt x="112" y="7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2"/>
                  </a:lnTo>
                  <a:lnTo>
                    <a:pt x="111" y="1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4" y="2"/>
                  </a:lnTo>
                  <a:lnTo>
                    <a:pt x="10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0" name="Freeform 878"/>
            <p:cNvSpPr/>
            <p:nvPr/>
          </p:nvSpPr>
          <p:spPr bwMode="auto">
            <a:xfrm>
              <a:off x="4473575" y="1566863"/>
              <a:ext cx="66675" cy="101600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9" y="4"/>
                </a:cxn>
                <a:cxn ang="0">
                  <a:pos x="118" y="9"/>
                </a:cxn>
                <a:cxn ang="0">
                  <a:pos x="116" y="13"/>
                </a:cxn>
                <a:cxn ang="0">
                  <a:pos x="111" y="22"/>
                </a:cxn>
                <a:cxn ang="0">
                  <a:pos x="99" y="40"/>
                </a:cxn>
                <a:cxn ang="0">
                  <a:pos x="99" y="40"/>
                </a:cxn>
                <a:cxn ang="0">
                  <a:pos x="91" y="51"/>
                </a:cxn>
                <a:cxn ang="0">
                  <a:pos x="83" y="61"/>
                </a:cxn>
                <a:cxn ang="0">
                  <a:pos x="74" y="73"/>
                </a:cxn>
                <a:cxn ang="0">
                  <a:pos x="67" y="84"/>
                </a:cxn>
                <a:cxn ang="0">
                  <a:pos x="67" y="84"/>
                </a:cxn>
                <a:cxn ang="0">
                  <a:pos x="34" y="134"/>
                </a:cxn>
                <a:cxn ang="0">
                  <a:pos x="18" y="159"/>
                </a:cxn>
                <a:cxn ang="0">
                  <a:pos x="1" y="183"/>
                </a:cxn>
                <a:cxn ang="0">
                  <a:pos x="1" y="183"/>
                </a:cxn>
                <a:cxn ang="0">
                  <a:pos x="0" y="184"/>
                </a:cxn>
                <a:cxn ang="0">
                  <a:pos x="0" y="186"/>
                </a:cxn>
                <a:cxn ang="0">
                  <a:pos x="1" y="188"/>
                </a:cxn>
                <a:cxn ang="0">
                  <a:pos x="2" y="190"/>
                </a:cxn>
                <a:cxn ang="0">
                  <a:pos x="4" y="190"/>
                </a:cxn>
                <a:cxn ang="0">
                  <a:pos x="6" y="190"/>
                </a:cxn>
                <a:cxn ang="0">
                  <a:pos x="7" y="190"/>
                </a:cxn>
                <a:cxn ang="0">
                  <a:pos x="9" y="187"/>
                </a:cxn>
                <a:cxn ang="0">
                  <a:pos x="9" y="187"/>
                </a:cxn>
                <a:cxn ang="0">
                  <a:pos x="27" y="161"/>
                </a:cxn>
                <a:cxn ang="0">
                  <a:pos x="44" y="135"/>
                </a:cxn>
                <a:cxn ang="0">
                  <a:pos x="81" y="81"/>
                </a:cxn>
                <a:cxn ang="0">
                  <a:pos x="81" y="81"/>
                </a:cxn>
                <a:cxn ang="0">
                  <a:pos x="88" y="71"/>
                </a:cxn>
                <a:cxn ang="0">
                  <a:pos x="96" y="59"/>
                </a:cxn>
                <a:cxn ang="0">
                  <a:pos x="103" y="49"/>
                </a:cxn>
                <a:cxn ang="0">
                  <a:pos x="111" y="38"/>
                </a:cxn>
                <a:cxn ang="0">
                  <a:pos x="111" y="38"/>
                </a:cxn>
                <a:cxn ang="0">
                  <a:pos x="121" y="23"/>
                </a:cxn>
                <a:cxn ang="0">
                  <a:pos x="125" y="15"/>
                </a:cxn>
                <a:cxn ang="0">
                  <a:pos x="128" y="7"/>
                </a:cxn>
                <a:cxn ang="0">
                  <a:pos x="128" y="7"/>
                </a:cxn>
                <a:cxn ang="0">
                  <a:pos x="128" y="5"/>
                </a:cxn>
                <a:cxn ang="0">
                  <a:pos x="127" y="3"/>
                </a:cxn>
                <a:cxn ang="0">
                  <a:pos x="124" y="0"/>
                </a:cxn>
                <a:cxn ang="0">
                  <a:pos x="123" y="0"/>
                </a:cxn>
                <a:cxn ang="0">
                  <a:pos x="121" y="0"/>
                </a:cxn>
                <a:cxn ang="0">
                  <a:pos x="120" y="3"/>
                </a:cxn>
                <a:cxn ang="0">
                  <a:pos x="119" y="4"/>
                </a:cxn>
                <a:cxn ang="0">
                  <a:pos x="119" y="4"/>
                </a:cxn>
              </a:cxnLst>
              <a:rect l="0" t="0" r="r" b="b"/>
              <a:pathLst>
                <a:path w="128" h="190">
                  <a:moveTo>
                    <a:pt x="119" y="4"/>
                  </a:moveTo>
                  <a:lnTo>
                    <a:pt x="119" y="4"/>
                  </a:lnTo>
                  <a:lnTo>
                    <a:pt x="118" y="9"/>
                  </a:lnTo>
                  <a:lnTo>
                    <a:pt x="116" y="13"/>
                  </a:lnTo>
                  <a:lnTo>
                    <a:pt x="111" y="22"/>
                  </a:lnTo>
                  <a:lnTo>
                    <a:pt x="99" y="40"/>
                  </a:lnTo>
                  <a:lnTo>
                    <a:pt x="99" y="40"/>
                  </a:lnTo>
                  <a:lnTo>
                    <a:pt x="91" y="51"/>
                  </a:lnTo>
                  <a:lnTo>
                    <a:pt x="83" y="61"/>
                  </a:lnTo>
                  <a:lnTo>
                    <a:pt x="74" y="73"/>
                  </a:lnTo>
                  <a:lnTo>
                    <a:pt x="67" y="84"/>
                  </a:lnTo>
                  <a:lnTo>
                    <a:pt x="67" y="84"/>
                  </a:lnTo>
                  <a:lnTo>
                    <a:pt x="34" y="134"/>
                  </a:lnTo>
                  <a:lnTo>
                    <a:pt x="18" y="159"/>
                  </a:lnTo>
                  <a:lnTo>
                    <a:pt x="1" y="183"/>
                  </a:lnTo>
                  <a:lnTo>
                    <a:pt x="1" y="183"/>
                  </a:lnTo>
                  <a:lnTo>
                    <a:pt x="0" y="184"/>
                  </a:lnTo>
                  <a:lnTo>
                    <a:pt x="0" y="186"/>
                  </a:lnTo>
                  <a:lnTo>
                    <a:pt x="1" y="188"/>
                  </a:lnTo>
                  <a:lnTo>
                    <a:pt x="2" y="190"/>
                  </a:lnTo>
                  <a:lnTo>
                    <a:pt x="4" y="190"/>
                  </a:lnTo>
                  <a:lnTo>
                    <a:pt x="6" y="190"/>
                  </a:lnTo>
                  <a:lnTo>
                    <a:pt x="7" y="190"/>
                  </a:lnTo>
                  <a:lnTo>
                    <a:pt x="9" y="187"/>
                  </a:lnTo>
                  <a:lnTo>
                    <a:pt x="9" y="187"/>
                  </a:lnTo>
                  <a:lnTo>
                    <a:pt x="27" y="161"/>
                  </a:lnTo>
                  <a:lnTo>
                    <a:pt x="44" y="135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8" y="71"/>
                  </a:lnTo>
                  <a:lnTo>
                    <a:pt x="96" y="59"/>
                  </a:lnTo>
                  <a:lnTo>
                    <a:pt x="103" y="49"/>
                  </a:lnTo>
                  <a:lnTo>
                    <a:pt x="111" y="38"/>
                  </a:lnTo>
                  <a:lnTo>
                    <a:pt x="111" y="38"/>
                  </a:lnTo>
                  <a:lnTo>
                    <a:pt x="121" y="23"/>
                  </a:lnTo>
                  <a:lnTo>
                    <a:pt x="125" y="15"/>
                  </a:lnTo>
                  <a:lnTo>
                    <a:pt x="128" y="7"/>
                  </a:lnTo>
                  <a:lnTo>
                    <a:pt x="128" y="7"/>
                  </a:lnTo>
                  <a:lnTo>
                    <a:pt x="128" y="5"/>
                  </a:lnTo>
                  <a:lnTo>
                    <a:pt x="127" y="3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1" y="0"/>
                  </a:lnTo>
                  <a:lnTo>
                    <a:pt x="120" y="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1" name="Freeform 879"/>
            <p:cNvSpPr/>
            <p:nvPr/>
          </p:nvSpPr>
          <p:spPr bwMode="auto">
            <a:xfrm>
              <a:off x="4500563" y="1595438"/>
              <a:ext cx="76200" cy="107950"/>
            </a:xfrm>
            <a:custGeom>
              <a:avLst/>
              <a:gdLst/>
              <a:ahLst/>
              <a:cxnLst>
                <a:cxn ang="0">
                  <a:pos x="133" y="2"/>
                </a:cxn>
                <a:cxn ang="0">
                  <a:pos x="133" y="2"/>
                </a:cxn>
                <a:cxn ang="0">
                  <a:pos x="116" y="23"/>
                </a:cxn>
                <a:cxn ang="0">
                  <a:pos x="100" y="45"/>
                </a:cxn>
                <a:cxn ang="0">
                  <a:pos x="100" y="45"/>
                </a:cxn>
                <a:cxn ang="0">
                  <a:pos x="81" y="70"/>
                </a:cxn>
                <a:cxn ang="0">
                  <a:pos x="72" y="84"/>
                </a:cxn>
                <a:cxn ang="0">
                  <a:pos x="63" y="96"/>
                </a:cxn>
                <a:cxn ang="0">
                  <a:pos x="63" y="96"/>
                </a:cxn>
                <a:cxn ang="0">
                  <a:pos x="53" y="107"/>
                </a:cxn>
                <a:cxn ang="0">
                  <a:pos x="44" y="119"/>
                </a:cxn>
                <a:cxn ang="0">
                  <a:pos x="36" y="131"/>
                </a:cxn>
                <a:cxn ang="0">
                  <a:pos x="29" y="144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0" y="198"/>
                </a:cxn>
                <a:cxn ang="0">
                  <a:pos x="0" y="201"/>
                </a:cxn>
                <a:cxn ang="0">
                  <a:pos x="1" y="202"/>
                </a:cxn>
                <a:cxn ang="0">
                  <a:pos x="2" y="203"/>
                </a:cxn>
                <a:cxn ang="0">
                  <a:pos x="4" y="204"/>
                </a:cxn>
                <a:cxn ang="0">
                  <a:pos x="5" y="204"/>
                </a:cxn>
                <a:cxn ang="0">
                  <a:pos x="7" y="203"/>
                </a:cxn>
                <a:cxn ang="0">
                  <a:pos x="8" y="202"/>
                </a:cxn>
                <a:cxn ang="0">
                  <a:pos x="8" y="202"/>
                </a:cxn>
                <a:cxn ang="0">
                  <a:pos x="25" y="173"/>
                </a:cxn>
                <a:cxn ang="0">
                  <a:pos x="41" y="145"/>
                </a:cxn>
                <a:cxn ang="0">
                  <a:pos x="60" y="117"/>
                </a:cxn>
                <a:cxn ang="0">
                  <a:pos x="79" y="91"/>
                </a:cxn>
                <a:cxn ang="0">
                  <a:pos x="79" y="91"/>
                </a:cxn>
                <a:cxn ang="0">
                  <a:pos x="86" y="81"/>
                </a:cxn>
                <a:cxn ang="0">
                  <a:pos x="94" y="70"/>
                </a:cxn>
                <a:cxn ang="0">
                  <a:pos x="108" y="50"/>
                </a:cxn>
                <a:cxn ang="0">
                  <a:pos x="108" y="50"/>
                </a:cxn>
                <a:cxn ang="0">
                  <a:pos x="125" y="28"/>
                </a:cxn>
                <a:cxn ang="0">
                  <a:pos x="141" y="6"/>
                </a:cxn>
                <a:cxn ang="0">
                  <a:pos x="141" y="6"/>
                </a:cxn>
                <a:cxn ang="0">
                  <a:pos x="142" y="5"/>
                </a:cxn>
                <a:cxn ang="0">
                  <a:pos x="141" y="3"/>
                </a:cxn>
                <a:cxn ang="0">
                  <a:pos x="141" y="1"/>
                </a:cxn>
                <a:cxn ang="0">
                  <a:pos x="139" y="0"/>
                </a:cxn>
                <a:cxn ang="0">
                  <a:pos x="136" y="0"/>
                </a:cxn>
                <a:cxn ang="0">
                  <a:pos x="134" y="0"/>
                </a:cxn>
                <a:cxn ang="0">
                  <a:pos x="133" y="2"/>
                </a:cxn>
                <a:cxn ang="0">
                  <a:pos x="133" y="2"/>
                </a:cxn>
              </a:cxnLst>
              <a:rect l="0" t="0" r="r" b="b"/>
              <a:pathLst>
                <a:path w="142" h="204">
                  <a:moveTo>
                    <a:pt x="133" y="2"/>
                  </a:moveTo>
                  <a:lnTo>
                    <a:pt x="133" y="2"/>
                  </a:lnTo>
                  <a:lnTo>
                    <a:pt x="116" y="23"/>
                  </a:lnTo>
                  <a:lnTo>
                    <a:pt x="100" y="45"/>
                  </a:lnTo>
                  <a:lnTo>
                    <a:pt x="100" y="45"/>
                  </a:lnTo>
                  <a:lnTo>
                    <a:pt x="81" y="70"/>
                  </a:lnTo>
                  <a:lnTo>
                    <a:pt x="72" y="84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53" y="107"/>
                  </a:lnTo>
                  <a:lnTo>
                    <a:pt x="44" y="119"/>
                  </a:lnTo>
                  <a:lnTo>
                    <a:pt x="36" y="131"/>
                  </a:lnTo>
                  <a:lnTo>
                    <a:pt x="29" y="144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0" y="198"/>
                  </a:lnTo>
                  <a:lnTo>
                    <a:pt x="0" y="201"/>
                  </a:lnTo>
                  <a:lnTo>
                    <a:pt x="1" y="202"/>
                  </a:lnTo>
                  <a:lnTo>
                    <a:pt x="2" y="203"/>
                  </a:lnTo>
                  <a:lnTo>
                    <a:pt x="4" y="204"/>
                  </a:lnTo>
                  <a:lnTo>
                    <a:pt x="5" y="204"/>
                  </a:lnTo>
                  <a:lnTo>
                    <a:pt x="7" y="203"/>
                  </a:lnTo>
                  <a:lnTo>
                    <a:pt x="8" y="202"/>
                  </a:lnTo>
                  <a:lnTo>
                    <a:pt x="8" y="202"/>
                  </a:lnTo>
                  <a:lnTo>
                    <a:pt x="25" y="173"/>
                  </a:lnTo>
                  <a:lnTo>
                    <a:pt x="41" y="145"/>
                  </a:lnTo>
                  <a:lnTo>
                    <a:pt x="60" y="117"/>
                  </a:lnTo>
                  <a:lnTo>
                    <a:pt x="79" y="91"/>
                  </a:lnTo>
                  <a:lnTo>
                    <a:pt x="79" y="91"/>
                  </a:lnTo>
                  <a:lnTo>
                    <a:pt x="86" y="81"/>
                  </a:lnTo>
                  <a:lnTo>
                    <a:pt x="94" y="70"/>
                  </a:lnTo>
                  <a:lnTo>
                    <a:pt x="108" y="50"/>
                  </a:lnTo>
                  <a:lnTo>
                    <a:pt x="108" y="50"/>
                  </a:lnTo>
                  <a:lnTo>
                    <a:pt x="125" y="28"/>
                  </a:lnTo>
                  <a:lnTo>
                    <a:pt x="141" y="6"/>
                  </a:lnTo>
                  <a:lnTo>
                    <a:pt x="141" y="6"/>
                  </a:lnTo>
                  <a:lnTo>
                    <a:pt x="142" y="5"/>
                  </a:lnTo>
                  <a:lnTo>
                    <a:pt x="141" y="3"/>
                  </a:lnTo>
                  <a:lnTo>
                    <a:pt x="141" y="1"/>
                  </a:lnTo>
                  <a:lnTo>
                    <a:pt x="139" y="0"/>
                  </a:lnTo>
                  <a:lnTo>
                    <a:pt x="136" y="0"/>
                  </a:lnTo>
                  <a:lnTo>
                    <a:pt x="134" y="0"/>
                  </a:lnTo>
                  <a:lnTo>
                    <a:pt x="133" y="2"/>
                  </a:lnTo>
                  <a:lnTo>
                    <a:pt x="13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2" name="Freeform 880"/>
            <p:cNvSpPr/>
            <p:nvPr/>
          </p:nvSpPr>
          <p:spPr bwMode="auto">
            <a:xfrm>
              <a:off x="4510088" y="1630363"/>
              <a:ext cx="80963" cy="125413"/>
            </a:xfrm>
            <a:custGeom>
              <a:avLst/>
              <a:gdLst/>
              <a:ahLst/>
              <a:cxnLst>
                <a:cxn ang="0">
                  <a:pos x="143" y="2"/>
                </a:cxn>
                <a:cxn ang="0">
                  <a:pos x="143" y="2"/>
                </a:cxn>
                <a:cxn ang="0">
                  <a:pos x="110" y="58"/>
                </a:cxn>
                <a:cxn ang="0">
                  <a:pos x="77" y="114"/>
                </a:cxn>
                <a:cxn ang="0">
                  <a:pos x="77" y="114"/>
                </a:cxn>
                <a:cxn ang="0">
                  <a:pos x="58" y="143"/>
                </a:cxn>
                <a:cxn ang="0">
                  <a:pos x="39" y="172"/>
                </a:cxn>
                <a:cxn ang="0">
                  <a:pos x="20" y="201"/>
                </a:cxn>
                <a:cxn ang="0">
                  <a:pos x="1" y="230"/>
                </a:cxn>
                <a:cxn ang="0">
                  <a:pos x="1" y="230"/>
                </a:cxn>
                <a:cxn ang="0">
                  <a:pos x="0" y="232"/>
                </a:cxn>
                <a:cxn ang="0">
                  <a:pos x="0" y="234"/>
                </a:cxn>
                <a:cxn ang="0">
                  <a:pos x="1" y="235"/>
                </a:cxn>
                <a:cxn ang="0">
                  <a:pos x="2" y="236"/>
                </a:cxn>
                <a:cxn ang="0">
                  <a:pos x="4" y="237"/>
                </a:cxn>
                <a:cxn ang="0">
                  <a:pos x="7" y="237"/>
                </a:cxn>
                <a:cxn ang="0">
                  <a:pos x="8" y="236"/>
                </a:cxn>
                <a:cxn ang="0">
                  <a:pos x="10" y="235"/>
                </a:cxn>
                <a:cxn ang="0">
                  <a:pos x="10" y="235"/>
                </a:cxn>
                <a:cxn ang="0">
                  <a:pos x="44" y="180"/>
                </a:cxn>
                <a:cxn ang="0">
                  <a:pos x="62" y="152"/>
                </a:cxn>
                <a:cxn ang="0">
                  <a:pos x="80" y="125"/>
                </a:cxn>
                <a:cxn ang="0">
                  <a:pos x="80" y="125"/>
                </a:cxn>
                <a:cxn ang="0">
                  <a:pos x="99" y="96"/>
                </a:cxn>
                <a:cxn ang="0">
                  <a:pos x="117" y="67"/>
                </a:cxn>
                <a:cxn ang="0">
                  <a:pos x="134" y="36"/>
                </a:cxn>
                <a:cxn ang="0">
                  <a:pos x="151" y="8"/>
                </a:cxn>
                <a:cxn ang="0">
                  <a:pos x="151" y="8"/>
                </a:cxn>
                <a:cxn ang="0">
                  <a:pos x="152" y="5"/>
                </a:cxn>
                <a:cxn ang="0">
                  <a:pos x="152" y="3"/>
                </a:cxn>
                <a:cxn ang="0">
                  <a:pos x="151" y="2"/>
                </a:cxn>
                <a:cxn ang="0">
                  <a:pos x="150" y="1"/>
                </a:cxn>
                <a:cxn ang="0">
                  <a:pos x="148" y="0"/>
                </a:cxn>
                <a:cxn ang="0">
                  <a:pos x="146" y="0"/>
                </a:cxn>
                <a:cxn ang="0">
                  <a:pos x="145" y="1"/>
                </a:cxn>
                <a:cxn ang="0">
                  <a:pos x="143" y="2"/>
                </a:cxn>
                <a:cxn ang="0">
                  <a:pos x="143" y="2"/>
                </a:cxn>
              </a:cxnLst>
              <a:rect l="0" t="0" r="r" b="b"/>
              <a:pathLst>
                <a:path w="152" h="237">
                  <a:moveTo>
                    <a:pt x="143" y="2"/>
                  </a:moveTo>
                  <a:lnTo>
                    <a:pt x="143" y="2"/>
                  </a:lnTo>
                  <a:lnTo>
                    <a:pt x="110" y="58"/>
                  </a:lnTo>
                  <a:lnTo>
                    <a:pt x="77" y="114"/>
                  </a:lnTo>
                  <a:lnTo>
                    <a:pt x="77" y="114"/>
                  </a:lnTo>
                  <a:lnTo>
                    <a:pt x="58" y="143"/>
                  </a:lnTo>
                  <a:lnTo>
                    <a:pt x="39" y="172"/>
                  </a:lnTo>
                  <a:lnTo>
                    <a:pt x="20" y="201"/>
                  </a:lnTo>
                  <a:lnTo>
                    <a:pt x="1" y="230"/>
                  </a:lnTo>
                  <a:lnTo>
                    <a:pt x="1" y="230"/>
                  </a:lnTo>
                  <a:lnTo>
                    <a:pt x="0" y="232"/>
                  </a:lnTo>
                  <a:lnTo>
                    <a:pt x="0" y="234"/>
                  </a:lnTo>
                  <a:lnTo>
                    <a:pt x="1" y="235"/>
                  </a:lnTo>
                  <a:lnTo>
                    <a:pt x="2" y="236"/>
                  </a:lnTo>
                  <a:lnTo>
                    <a:pt x="4" y="237"/>
                  </a:lnTo>
                  <a:lnTo>
                    <a:pt x="7" y="237"/>
                  </a:lnTo>
                  <a:lnTo>
                    <a:pt x="8" y="236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44" y="180"/>
                  </a:lnTo>
                  <a:lnTo>
                    <a:pt x="62" y="152"/>
                  </a:lnTo>
                  <a:lnTo>
                    <a:pt x="80" y="125"/>
                  </a:lnTo>
                  <a:lnTo>
                    <a:pt x="80" y="125"/>
                  </a:lnTo>
                  <a:lnTo>
                    <a:pt x="99" y="96"/>
                  </a:lnTo>
                  <a:lnTo>
                    <a:pt x="117" y="67"/>
                  </a:lnTo>
                  <a:lnTo>
                    <a:pt x="134" y="36"/>
                  </a:lnTo>
                  <a:lnTo>
                    <a:pt x="151" y="8"/>
                  </a:lnTo>
                  <a:lnTo>
                    <a:pt x="151" y="8"/>
                  </a:lnTo>
                  <a:lnTo>
                    <a:pt x="152" y="5"/>
                  </a:lnTo>
                  <a:lnTo>
                    <a:pt x="152" y="3"/>
                  </a:lnTo>
                  <a:lnTo>
                    <a:pt x="151" y="2"/>
                  </a:lnTo>
                  <a:lnTo>
                    <a:pt x="150" y="1"/>
                  </a:lnTo>
                  <a:lnTo>
                    <a:pt x="148" y="0"/>
                  </a:lnTo>
                  <a:lnTo>
                    <a:pt x="146" y="0"/>
                  </a:lnTo>
                  <a:lnTo>
                    <a:pt x="145" y="1"/>
                  </a:lnTo>
                  <a:lnTo>
                    <a:pt x="143" y="2"/>
                  </a:lnTo>
                  <a:lnTo>
                    <a:pt x="14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3" name="Freeform 881"/>
            <p:cNvSpPr/>
            <p:nvPr/>
          </p:nvSpPr>
          <p:spPr bwMode="auto">
            <a:xfrm>
              <a:off x="4525963" y="1682750"/>
              <a:ext cx="73025" cy="115888"/>
            </a:xfrm>
            <a:custGeom>
              <a:avLst/>
              <a:gdLst/>
              <a:ahLst/>
              <a:cxnLst>
                <a:cxn ang="0">
                  <a:pos x="129" y="2"/>
                </a:cxn>
                <a:cxn ang="0">
                  <a:pos x="129" y="2"/>
                </a:cxn>
                <a:cxn ang="0">
                  <a:pos x="112" y="29"/>
                </a:cxn>
                <a:cxn ang="0">
                  <a:pos x="94" y="56"/>
                </a:cxn>
                <a:cxn ang="0">
                  <a:pos x="78" y="84"/>
                </a:cxn>
                <a:cxn ang="0">
                  <a:pos x="63" y="112"/>
                </a:cxn>
                <a:cxn ang="0">
                  <a:pos x="63" y="112"/>
                </a:cxn>
                <a:cxn ang="0">
                  <a:pos x="54" y="129"/>
                </a:cxn>
                <a:cxn ang="0">
                  <a:pos x="45" y="144"/>
                </a:cxn>
                <a:cxn ang="0">
                  <a:pos x="25" y="175"/>
                </a:cxn>
                <a:cxn ang="0">
                  <a:pos x="25" y="175"/>
                </a:cxn>
                <a:cxn ang="0">
                  <a:pos x="19" y="184"/>
                </a:cxn>
                <a:cxn ang="0">
                  <a:pos x="12" y="194"/>
                </a:cxn>
                <a:cxn ang="0">
                  <a:pos x="6" y="202"/>
                </a:cxn>
                <a:cxn ang="0">
                  <a:pos x="1" y="212"/>
                </a:cxn>
                <a:cxn ang="0">
                  <a:pos x="1" y="212"/>
                </a:cxn>
                <a:cxn ang="0">
                  <a:pos x="0" y="214"/>
                </a:cxn>
                <a:cxn ang="0">
                  <a:pos x="1" y="216"/>
                </a:cxn>
                <a:cxn ang="0">
                  <a:pos x="2" y="217"/>
                </a:cxn>
                <a:cxn ang="0">
                  <a:pos x="4" y="218"/>
                </a:cxn>
                <a:cxn ang="0">
                  <a:pos x="7" y="218"/>
                </a:cxn>
                <a:cxn ang="0">
                  <a:pos x="9" y="217"/>
                </a:cxn>
                <a:cxn ang="0">
                  <a:pos x="11" y="215"/>
                </a:cxn>
                <a:cxn ang="0">
                  <a:pos x="11" y="215"/>
                </a:cxn>
                <a:cxn ang="0">
                  <a:pos x="13" y="209"/>
                </a:cxn>
                <a:cxn ang="0">
                  <a:pos x="16" y="204"/>
                </a:cxn>
                <a:cxn ang="0">
                  <a:pos x="23" y="194"/>
                </a:cxn>
                <a:cxn ang="0">
                  <a:pos x="31" y="182"/>
                </a:cxn>
                <a:cxn ang="0">
                  <a:pos x="38" y="172"/>
                </a:cxn>
                <a:cxn ang="0">
                  <a:pos x="38" y="172"/>
                </a:cxn>
                <a:cxn ang="0">
                  <a:pos x="71" y="117"/>
                </a:cxn>
                <a:cxn ang="0">
                  <a:pos x="71" y="117"/>
                </a:cxn>
                <a:cxn ang="0">
                  <a:pos x="103" y="61"/>
                </a:cxn>
                <a:cxn ang="0">
                  <a:pos x="120" y="35"/>
                </a:cxn>
                <a:cxn ang="0">
                  <a:pos x="138" y="8"/>
                </a:cxn>
                <a:cxn ang="0">
                  <a:pos x="138" y="8"/>
                </a:cxn>
                <a:cxn ang="0">
                  <a:pos x="139" y="6"/>
                </a:cxn>
                <a:cxn ang="0">
                  <a:pos x="139" y="5"/>
                </a:cxn>
                <a:cxn ang="0">
                  <a:pos x="138" y="2"/>
                </a:cxn>
                <a:cxn ang="0">
                  <a:pos x="137" y="1"/>
                </a:cxn>
                <a:cxn ang="0">
                  <a:pos x="132" y="0"/>
                </a:cxn>
                <a:cxn ang="0">
                  <a:pos x="131" y="1"/>
                </a:cxn>
                <a:cxn ang="0">
                  <a:pos x="129" y="2"/>
                </a:cxn>
                <a:cxn ang="0">
                  <a:pos x="129" y="2"/>
                </a:cxn>
              </a:cxnLst>
              <a:rect l="0" t="0" r="r" b="b"/>
              <a:pathLst>
                <a:path w="139" h="218">
                  <a:moveTo>
                    <a:pt x="129" y="2"/>
                  </a:moveTo>
                  <a:lnTo>
                    <a:pt x="129" y="2"/>
                  </a:lnTo>
                  <a:lnTo>
                    <a:pt x="112" y="29"/>
                  </a:lnTo>
                  <a:lnTo>
                    <a:pt x="94" y="56"/>
                  </a:lnTo>
                  <a:lnTo>
                    <a:pt x="78" y="84"/>
                  </a:lnTo>
                  <a:lnTo>
                    <a:pt x="63" y="112"/>
                  </a:lnTo>
                  <a:lnTo>
                    <a:pt x="63" y="112"/>
                  </a:lnTo>
                  <a:lnTo>
                    <a:pt x="54" y="129"/>
                  </a:lnTo>
                  <a:lnTo>
                    <a:pt x="45" y="144"/>
                  </a:lnTo>
                  <a:lnTo>
                    <a:pt x="25" y="175"/>
                  </a:lnTo>
                  <a:lnTo>
                    <a:pt x="25" y="175"/>
                  </a:lnTo>
                  <a:lnTo>
                    <a:pt x="19" y="184"/>
                  </a:lnTo>
                  <a:lnTo>
                    <a:pt x="12" y="194"/>
                  </a:lnTo>
                  <a:lnTo>
                    <a:pt x="6" y="202"/>
                  </a:lnTo>
                  <a:lnTo>
                    <a:pt x="1" y="212"/>
                  </a:lnTo>
                  <a:lnTo>
                    <a:pt x="1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2" y="217"/>
                  </a:lnTo>
                  <a:lnTo>
                    <a:pt x="4" y="218"/>
                  </a:lnTo>
                  <a:lnTo>
                    <a:pt x="7" y="218"/>
                  </a:lnTo>
                  <a:lnTo>
                    <a:pt x="9" y="217"/>
                  </a:lnTo>
                  <a:lnTo>
                    <a:pt x="11" y="215"/>
                  </a:lnTo>
                  <a:lnTo>
                    <a:pt x="11" y="215"/>
                  </a:lnTo>
                  <a:lnTo>
                    <a:pt x="13" y="209"/>
                  </a:lnTo>
                  <a:lnTo>
                    <a:pt x="16" y="204"/>
                  </a:lnTo>
                  <a:lnTo>
                    <a:pt x="23" y="194"/>
                  </a:lnTo>
                  <a:lnTo>
                    <a:pt x="31" y="182"/>
                  </a:lnTo>
                  <a:lnTo>
                    <a:pt x="38" y="172"/>
                  </a:lnTo>
                  <a:lnTo>
                    <a:pt x="38" y="172"/>
                  </a:lnTo>
                  <a:lnTo>
                    <a:pt x="71" y="117"/>
                  </a:lnTo>
                  <a:lnTo>
                    <a:pt x="71" y="117"/>
                  </a:lnTo>
                  <a:lnTo>
                    <a:pt x="103" y="61"/>
                  </a:lnTo>
                  <a:lnTo>
                    <a:pt x="120" y="35"/>
                  </a:lnTo>
                  <a:lnTo>
                    <a:pt x="138" y="8"/>
                  </a:lnTo>
                  <a:lnTo>
                    <a:pt x="138" y="8"/>
                  </a:lnTo>
                  <a:lnTo>
                    <a:pt x="139" y="6"/>
                  </a:lnTo>
                  <a:lnTo>
                    <a:pt x="139" y="5"/>
                  </a:lnTo>
                  <a:lnTo>
                    <a:pt x="138" y="2"/>
                  </a:lnTo>
                  <a:lnTo>
                    <a:pt x="137" y="1"/>
                  </a:lnTo>
                  <a:lnTo>
                    <a:pt x="132" y="0"/>
                  </a:lnTo>
                  <a:lnTo>
                    <a:pt x="131" y="1"/>
                  </a:lnTo>
                  <a:lnTo>
                    <a:pt x="129" y="2"/>
                  </a:lnTo>
                  <a:lnTo>
                    <a:pt x="129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4" name="Freeform 882"/>
            <p:cNvSpPr/>
            <p:nvPr/>
          </p:nvSpPr>
          <p:spPr bwMode="auto">
            <a:xfrm>
              <a:off x="4548188" y="1728788"/>
              <a:ext cx="57150" cy="90488"/>
            </a:xfrm>
            <a:custGeom>
              <a:avLst/>
              <a:gdLst/>
              <a:ahLst/>
              <a:cxnLst>
                <a:cxn ang="0">
                  <a:pos x="100" y="2"/>
                </a:cxn>
                <a:cxn ang="0">
                  <a:pos x="100" y="2"/>
                </a:cxn>
                <a:cxn ang="0">
                  <a:pos x="94" y="12"/>
                </a:cxn>
                <a:cxn ang="0">
                  <a:pos x="85" y="20"/>
                </a:cxn>
                <a:cxn ang="0">
                  <a:pos x="79" y="28"/>
                </a:cxn>
                <a:cxn ang="0">
                  <a:pos x="73" y="37"/>
                </a:cxn>
                <a:cxn ang="0">
                  <a:pos x="73" y="37"/>
                </a:cxn>
                <a:cxn ang="0">
                  <a:pos x="63" y="58"/>
                </a:cxn>
                <a:cxn ang="0">
                  <a:pos x="51" y="79"/>
                </a:cxn>
                <a:cxn ang="0">
                  <a:pos x="51" y="79"/>
                </a:cxn>
                <a:cxn ang="0">
                  <a:pos x="26" y="122"/>
                </a:cxn>
                <a:cxn ang="0">
                  <a:pos x="14" y="143"/>
                </a:cxn>
                <a:cxn ang="0">
                  <a:pos x="0" y="163"/>
                </a:cxn>
                <a:cxn ang="0">
                  <a:pos x="0" y="163"/>
                </a:cxn>
                <a:cxn ang="0">
                  <a:pos x="0" y="165"/>
                </a:cxn>
                <a:cxn ang="0">
                  <a:pos x="0" y="166"/>
                </a:cxn>
                <a:cxn ang="0">
                  <a:pos x="1" y="169"/>
                </a:cxn>
                <a:cxn ang="0">
                  <a:pos x="2" y="170"/>
                </a:cxn>
                <a:cxn ang="0">
                  <a:pos x="5" y="171"/>
                </a:cxn>
                <a:cxn ang="0">
                  <a:pos x="7" y="170"/>
                </a:cxn>
                <a:cxn ang="0">
                  <a:pos x="8" y="169"/>
                </a:cxn>
                <a:cxn ang="0">
                  <a:pos x="8" y="169"/>
                </a:cxn>
                <a:cxn ang="0">
                  <a:pos x="20" y="149"/>
                </a:cxn>
                <a:cxn ang="0">
                  <a:pos x="32" y="129"/>
                </a:cxn>
                <a:cxn ang="0">
                  <a:pos x="43" y="110"/>
                </a:cxn>
                <a:cxn ang="0">
                  <a:pos x="55" y="91"/>
                </a:cxn>
                <a:cxn ang="0">
                  <a:pos x="55" y="91"/>
                </a:cxn>
                <a:cxn ang="0">
                  <a:pos x="62" y="81"/>
                </a:cxn>
                <a:cxn ang="0">
                  <a:pos x="68" y="70"/>
                </a:cxn>
                <a:cxn ang="0">
                  <a:pos x="78" y="49"/>
                </a:cxn>
                <a:cxn ang="0">
                  <a:pos x="78" y="49"/>
                </a:cxn>
                <a:cxn ang="0">
                  <a:pos x="81" y="43"/>
                </a:cxn>
                <a:cxn ang="0">
                  <a:pos x="84" y="37"/>
                </a:cxn>
                <a:cxn ang="0">
                  <a:pos x="93" y="27"/>
                </a:cxn>
                <a:cxn ang="0">
                  <a:pos x="101" y="18"/>
                </a:cxn>
                <a:cxn ang="0">
                  <a:pos x="108" y="7"/>
                </a:cxn>
                <a:cxn ang="0">
                  <a:pos x="108" y="7"/>
                </a:cxn>
                <a:cxn ang="0">
                  <a:pos x="108" y="5"/>
                </a:cxn>
                <a:cxn ang="0">
                  <a:pos x="108" y="3"/>
                </a:cxn>
                <a:cxn ang="0">
                  <a:pos x="107" y="2"/>
                </a:cxn>
                <a:cxn ang="0">
                  <a:pos x="106" y="0"/>
                </a:cxn>
                <a:cxn ang="0">
                  <a:pos x="105" y="0"/>
                </a:cxn>
                <a:cxn ang="0">
                  <a:pos x="103" y="0"/>
                </a:cxn>
                <a:cxn ang="0">
                  <a:pos x="101" y="1"/>
                </a:cxn>
                <a:cxn ang="0">
                  <a:pos x="100" y="2"/>
                </a:cxn>
                <a:cxn ang="0">
                  <a:pos x="100" y="2"/>
                </a:cxn>
              </a:cxnLst>
              <a:rect l="0" t="0" r="r" b="b"/>
              <a:pathLst>
                <a:path w="108" h="171">
                  <a:moveTo>
                    <a:pt x="100" y="2"/>
                  </a:moveTo>
                  <a:lnTo>
                    <a:pt x="100" y="2"/>
                  </a:lnTo>
                  <a:lnTo>
                    <a:pt x="94" y="12"/>
                  </a:lnTo>
                  <a:lnTo>
                    <a:pt x="85" y="20"/>
                  </a:lnTo>
                  <a:lnTo>
                    <a:pt x="79" y="28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63" y="58"/>
                  </a:lnTo>
                  <a:lnTo>
                    <a:pt x="51" y="79"/>
                  </a:lnTo>
                  <a:lnTo>
                    <a:pt x="51" y="79"/>
                  </a:lnTo>
                  <a:lnTo>
                    <a:pt x="26" y="122"/>
                  </a:lnTo>
                  <a:lnTo>
                    <a:pt x="14" y="143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165"/>
                  </a:lnTo>
                  <a:lnTo>
                    <a:pt x="0" y="166"/>
                  </a:lnTo>
                  <a:lnTo>
                    <a:pt x="1" y="169"/>
                  </a:lnTo>
                  <a:lnTo>
                    <a:pt x="2" y="170"/>
                  </a:lnTo>
                  <a:lnTo>
                    <a:pt x="5" y="171"/>
                  </a:lnTo>
                  <a:lnTo>
                    <a:pt x="7" y="170"/>
                  </a:lnTo>
                  <a:lnTo>
                    <a:pt x="8" y="169"/>
                  </a:lnTo>
                  <a:lnTo>
                    <a:pt x="8" y="169"/>
                  </a:lnTo>
                  <a:lnTo>
                    <a:pt x="20" y="149"/>
                  </a:lnTo>
                  <a:lnTo>
                    <a:pt x="32" y="129"/>
                  </a:lnTo>
                  <a:lnTo>
                    <a:pt x="43" y="110"/>
                  </a:lnTo>
                  <a:lnTo>
                    <a:pt x="55" y="91"/>
                  </a:lnTo>
                  <a:lnTo>
                    <a:pt x="55" y="91"/>
                  </a:lnTo>
                  <a:lnTo>
                    <a:pt x="62" y="81"/>
                  </a:lnTo>
                  <a:lnTo>
                    <a:pt x="68" y="70"/>
                  </a:lnTo>
                  <a:lnTo>
                    <a:pt x="78" y="49"/>
                  </a:lnTo>
                  <a:lnTo>
                    <a:pt x="78" y="49"/>
                  </a:lnTo>
                  <a:lnTo>
                    <a:pt x="81" y="43"/>
                  </a:lnTo>
                  <a:lnTo>
                    <a:pt x="84" y="37"/>
                  </a:lnTo>
                  <a:lnTo>
                    <a:pt x="93" y="27"/>
                  </a:lnTo>
                  <a:lnTo>
                    <a:pt x="101" y="18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8" y="5"/>
                  </a:lnTo>
                  <a:lnTo>
                    <a:pt x="108" y="3"/>
                  </a:lnTo>
                  <a:lnTo>
                    <a:pt x="107" y="2"/>
                  </a:lnTo>
                  <a:lnTo>
                    <a:pt x="106" y="0"/>
                  </a:lnTo>
                  <a:lnTo>
                    <a:pt x="105" y="0"/>
                  </a:lnTo>
                  <a:lnTo>
                    <a:pt x="103" y="0"/>
                  </a:lnTo>
                  <a:lnTo>
                    <a:pt x="101" y="1"/>
                  </a:lnTo>
                  <a:lnTo>
                    <a:pt x="100" y="2"/>
                  </a:lnTo>
                  <a:lnTo>
                    <a:pt x="10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5" name="Freeform 883"/>
            <p:cNvSpPr/>
            <p:nvPr/>
          </p:nvSpPr>
          <p:spPr bwMode="auto">
            <a:xfrm>
              <a:off x="4575175" y="1773238"/>
              <a:ext cx="30163" cy="47625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3"/>
                </a:cxn>
                <a:cxn ang="0">
                  <a:pos x="57" y="3"/>
                </a:cxn>
                <a:cxn ang="0">
                  <a:pos x="56" y="1"/>
                </a:cxn>
                <a:cxn ang="0">
                  <a:pos x="54" y="0"/>
                </a:cxn>
                <a:cxn ang="0">
                  <a:pos x="51" y="0"/>
                </a:cxn>
                <a:cxn ang="0">
                  <a:pos x="49" y="1"/>
                </a:cxn>
                <a:cxn ang="0">
                  <a:pos x="49" y="1"/>
                </a:cxn>
                <a:cxn ang="0">
                  <a:pos x="45" y="6"/>
                </a:cxn>
                <a:cxn ang="0">
                  <a:pos x="41" y="11"/>
                </a:cxn>
                <a:cxn ang="0">
                  <a:pos x="34" y="23"/>
                </a:cxn>
                <a:cxn ang="0">
                  <a:pos x="34" y="23"/>
                </a:cxn>
                <a:cxn ang="0">
                  <a:pos x="27" y="38"/>
                </a:cxn>
                <a:cxn ang="0">
                  <a:pos x="19" y="54"/>
                </a:cxn>
                <a:cxn ang="0">
                  <a:pos x="1" y="84"/>
                </a:cxn>
                <a:cxn ang="0">
                  <a:pos x="1" y="84"/>
                </a:cxn>
                <a:cxn ang="0">
                  <a:pos x="0" y="86"/>
                </a:cxn>
                <a:cxn ang="0">
                  <a:pos x="0" y="87"/>
                </a:cxn>
                <a:cxn ang="0">
                  <a:pos x="1" y="89"/>
                </a:cxn>
                <a:cxn ang="0">
                  <a:pos x="3" y="90"/>
                </a:cxn>
                <a:cxn ang="0">
                  <a:pos x="4" y="90"/>
                </a:cxn>
                <a:cxn ang="0">
                  <a:pos x="6" y="90"/>
                </a:cxn>
                <a:cxn ang="0">
                  <a:pos x="8" y="90"/>
                </a:cxn>
                <a:cxn ang="0">
                  <a:pos x="10" y="88"/>
                </a:cxn>
                <a:cxn ang="0">
                  <a:pos x="10" y="88"/>
                </a:cxn>
                <a:cxn ang="0">
                  <a:pos x="25" y="61"/>
                </a:cxn>
                <a:cxn ang="0">
                  <a:pos x="41" y="33"/>
                </a:cxn>
                <a:cxn ang="0">
                  <a:pos x="41" y="33"/>
                </a:cxn>
                <a:cxn ang="0">
                  <a:pos x="47" y="21"/>
                </a:cxn>
                <a:cxn ang="0">
                  <a:pos x="50" y="14"/>
                </a:cxn>
                <a:cxn ang="0">
                  <a:pos x="54" y="9"/>
                </a:cxn>
                <a:cxn ang="0">
                  <a:pos x="54" y="9"/>
                </a:cxn>
                <a:cxn ang="0">
                  <a:pos x="57" y="7"/>
                </a:cxn>
                <a:cxn ang="0">
                  <a:pos x="57" y="6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57" h="90">
                  <a:moveTo>
                    <a:pt x="57" y="4"/>
                  </a:moveTo>
                  <a:lnTo>
                    <a:pt x="57" y="3"/>
                  </a:lnTo>
                  <a:lnTo>
                    <a:pt x="57" y="3"/>
                  </a:lnTo>
                  <a:lnTo>
                    <a:pt x="56" y="1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5" y="6"/>
                  </a:lnTo>
                  <a:lnTo>
                    <a:pt x="41" y="11"/>
                  </a:lnTo>
                  <a:lnTo>
                    <a:pt x="34" y="23"/>
                  </a:lnTo>
                  <a:lnTo>
                    <a:pt x="34" y="23"/>
                  </a:lnTo>
                  <a:lnTo>
                    <a:pt x="27" y="38"/>
                  </a:lnTo>
                  <a:lnTo>
                    <a:pt x="19" y="5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0" y="86"/>
                  </a:lnTo>
                  <a:lnTo>
                    <a:pt x="0" y="87"/>
                  </a:lnTo>
                  <a:lnTo>
                    <a:pt x="1" y="89"/>
                  </a:lnTo>
                  <a:lnTo>
                    <a:pt x="3" y="90"/>
                  </a:lnTo>
                  <a:lnTo>
                    <a:pt x="4" y="90"/>
                  </a:lnTo>
                  <a:lnTo>
                    <a:pt x="6" y="90"/>
                  </a:lnTo>
                  <a:lnTo>
                    <a:pt x="8" y="90"/>
                  </a:lnTo>
                  <a:lnTo>
                    <a:pt x="10" y="88"/>
                  </a:lnTo>
                  <a:lnTo>
                    <a:pt x="10" y="88"/>
                  </a:lnTo>
                  <a:lnTo>
                    <a:pt x="25" y="61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7" y="21"/>
                  </a:lnTo>
                  <a:lnTo>
                    <a:pt x="50" y="14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7" y="7"/>
                  </a:lnTo>
                  <a:lnTo>
                    <a:pt x="57" y="6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6" name="Freeform 884"/>
            <p:cNvSpPr/>
            <p:nvPr/>
          </p:nvSpPr>
          <p:spPr bwMode="auto">
            <a:xfrm>
              <a:off x="4257675" y="1222375"/>
              <a:ext cx="34925" cy="825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12"/>
                </a:cxn>
                <a:cxn ang="0">
                  <a:pos x="53" y="21"/>
                </a:cxn>
                <a:cxn ang="0">
                  <a:pos x="45" y="39"/>
                </a:cxn>
                <a:cxn ang="0">
                  <a:pos x="37" y="56"/>
                </a:cxn>
                <a:cxn ang="0">
                  <a:pos x="30" y="72"/>
                </a:cxn>
                <a:cxn ang="0">
                  <a:pos x="30" y="72"/>
                </a:cxn>
                <a:cxn ang="0">
                  <a:pos x="24" y="89"/>
                </a:cxn>
                <a:cxn ang="0">
                  <a:pos x="18" y="107"/>
                </a:cxn>
                <a:cxn ang="0">
                  <a:pos x="11" y="125"/>
                </a:cxn>
                <a:cxn ang="0">
                  <a:pos x="4" y="142"/>
                </a:cxn>
                <a:cxn ang="0">
                  <a:pos x="4" y="142"/>
                </a:cxn>
                <a:cxn ang="0">
                  <a:pos x="1" y="143"/>
                </a:cxn>
                <a:cxn ang="0">
                  <a:pos x="1" y="144"/>
                </a:cxn>
                <a:cxn ang="0">
                  <a:pos x="0" y="146"/>
                </a:cxn>
                <a:cxn ang="0">
                  <a:pos x="0" y="150"/>
                </a:cxn>
                <a:cxn ang="0">
                  <a:pos x="0" y="150"/>
                </a:cxn>
                <a:cxn ang="0">
                  <a:pos x="1" y="154"/>
                </a:cxn>
                <a:cxn ang="0">
                  <a:pos x="4" y="156"/>
                </a:cxn>
                <a:cxn ang="0">
                  <a:pos x="7" y="156"/>
                </a:cxn>
                <a:cxn ang="0">
                  <a:pos x="8" y="155"/>
                </a:cxn>
                <a:cxn ang="0">
                  <a:pos x="9" y="154"/>
                </a:cxn>
                <a:cxn ang="0">
                  <a:pos x="9" y="154"/>
                </a:cxn>
                <a:cxn ang="0">
                  <a:pos x="17" y="136"/>
                </a:cxn>
                <a:cxn ang="0">
                  <a:pos x="23" y="118"/>
                </a:cxn>
                <a:cxn ang="0">
                  <a:pos x="36" y="83"/>
                </a:cxn>
                <a:cxn ang="0">
                  <a:pos x="36" y="83"/>
                </a:cxn>
                <a:cxn ang="0">
                  <a:pos x="44" y="64"/>
                </a:cxn>
                <a:cxn ang="0">
                  <a:pos x="54" y="44"/>
                </a:cxn>
                <a:cxn ang="0">
                  <a:pos x="58" y="35"/>
                </a:cxn>
                <a:cxn ang="0">
                  <a:pos x="62" y="24"/>
                </a:cxn>
                <a:cxn ang="0">
                  <a:pos x="65" y="14"/>
                </a:cxn>
                <a:cxn ang="0">
                  <a:pos x="67" y="4"/>
                </a:cxn>
                <a:cxn ang="0">
                  <a:pos x="67" y="4"/>
                </a:cxn>
                <a:cxn ang="0">
                  <a:pos x="66" y="2"/>
                </a:cxn>
                <a:cxn ang="0">
                  <a:pos x="66" y="1"/>
                </a:cxn>
                <a:cxn ang="0">
                  <a:pos x="64" y="0"/>
                </a:cxn>
                <a:cxn ang="0">
                  <a:pos x="63" y="0"/>
                </a:cxn>
                <a:cxn ang="0">
                  <a:pos x="59" y="1"/>
                </a:cxn>
                <a:cxn ang="0">
                  <a:pos x="58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7" h="156">
                  <a:moveTo>
                    <a:pt x="57" y="4"/>
                  </a:moveTo>
                  <a:lnTo>
                    <a:pt x="57" y="4"/>
                  </a:lnTo>
                  <a:lnTo>
                    <a:pt x="56" y="12"/>
                  </a:lnTo>
                  <a:lnTo>
                    <a:pt x="53" y="21"/>
                  </a:lnTo>
                  <a:lnTo>
                    <a:pt x="45" y="39"/>
                  </a:lnTo>
                  <a:lnTo>
                    <a:pt x="37" y="56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24" y="89"/>
                  </a:lnTo>
                  <a:lnTo>
                    <a:pt x="18" y="107"/>
                  </a:lnTo>
                  <a:lnTo>
                    <a:pt x="11" y="125"/>
                  </a:lnTo>
                  <a:lnTo>
                    <a:pt x="4" y="142"/>
                  </a:lnTo>
                  <a:lnTo>
                    <a:pt x="4" y="142"/>
                  </a:lnTo>
                  <a:lnTo>
                    <a:pt x="1" y="143"/>
                  </a:lnTo>
                  <a:lnTo>
                    <a:pt x="1" y="144"/>
                  </a:lnTo>
                  <a:lnTo>
                    <a:pt x="0" y="14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1" y="154"/>
                  </a:lnTo>
                  <a:lnTo>
                    <a:pt x="4" y="156"/>
                  </a:lnTo>
                  <a:lnTo>
                    <a:pt x="7" y="156"/>
                  </a:lnTo>
                  <a:lnTo>
                    <a:pt x="8" y="155"/>
                  </a:lnTo>
                  <a:lnTo>
                    <a:pt x="9" y="154"/>
                  </a:lnTo>
                  <a:lnTo>
                    <a:pt x="9" y="154"/>
                  </a:lnTo>
                  <a:lnTo>
                    <a:pt x="17" y="136"/>
                  </a:lnTo>
                  <a:lnTo>
                    <a:pt x="23" y="118"/>
                  </a:lnTo>
                  <a:lnTo>
                    <a:pt x="36" y="83"/>
                  </a:lnTo>
                  <a:lnTo>
                    <a:pt x="36" y="83"/>
                  </a:lnTo>
                  <a:lnTo>
                    <a:pt x="44" y="64"/>
                  </a:lnTo>
                  <a:lnTo>
                    <a:pt x="54" y="44"/>
                  </a:lnTo>
                  <a:lnTo>
                    <a:pt x="58" y="35"/>
                  </a:lnTo>
                  <a:lnTo>
                    <a:pt x="62" y="24"/>
                  </a:lnTo>
                  <a:lnTo>
                    <a:pt x="65" y="1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6" y="2"/>
                  </a:lnTo>
                  <a:lnTo>
                    <a:pt x="66" y="1"/>
                  </a:lnTo>
                  <a:lnTo>
                    <a:pt x="64" y="0"/>
                  </a:lnTo>
                  <a:lnTo>
                    <a:pt x="63" y="0"/>
                  </a:lnTo>
                  <a:lnTo>
                    <a:pt x="59" y="1"/>
                  </a:lnTo>
                  <a:lnTo>
                    <a:pt x="58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7" name="Freeform 885"/>
            <p:cNvSpPr/>
            <p:nvPr/>
          </p:nvSpPr>
          <p:spPr bwMode="auto">
            <a:xfrm>
              <a:off x="4297363" y="1228725"/>
              <a:ext cx="57150" cy="93663"/>
            </a:xfrm>
            <a:custGeom>
              <a:avLst/>
              <a:gdLst/>
              <a:ahLst/>
              <a:cxnLst>
                <a:cxn ang="0">
                  <a:pos x="101" y="3"/>
                </a:cxn>
                <a:cxn ang="0">
                  <a:pos x="101" y="3"/>
                </a:cxn>
                <a:cxn ang="0">
                  <a:pos x="88" y="23"/>
                </a:cxn>
                <a:cxn ang="0">
                  <a:pos x="76" y="43"/>
                </a:cxn>
                <a:cxn ang="0">
                  <a:pos x="63" y="63"/>
                </a:cxn>
                <a:cxn ang="0">
                  <a:pos x="57" y="73"/>
                </a:cxn>
                <a:cxn ang="0">
                  <a:pos x="53" y="85"/>
                </a:cxn>
                <a:cxn ang="0">
                  <a:pos x="53" y="85"/>
                </a:cxn>
                <a:cxn ang="0">
                  <a:pos x="42" y="109"/>
                </a:cxn>
                <a:cxn ang="0">
                  <a:pos x="36" y="121"/>
                </a:cxn>
                <a:cxn ang="0">
                  <a:pos x="28" y="132"/>
                </a:cxn>
                <a:cxn ang="0">
                  <a:pos x="28" y="132"/>
                </a:cxn>
                <a:cxn ang="0">
                  <a:pos x="17" y="151"/>
                </a:cxn>
                <a:cxn ang="0">
                  <a:pos x="10" y="161"/>
                </a:cxn>
                <a:cxn ang="0">
                  <a:pos x="6" y="164"/>
                </a:cxn>
                <a:cxn ang="0">
                  <a:pos x="3" y="167"/>
                </a:cxn>
                <a:cxn ang="0">
                  <a:pos x="3" y="167"/>
                </a:cxn>
                <a:cxn ang="0">
                  <a:pos x="2" y="168"/>
                </a:cxn>
                <a:cxn ang="0">
                  <a:pos x="0" y="169"/>
                </a:cxn>
                <a:cxn ang="0">
                  <a:pos x="0" y="172"/>
                </a:cxn>
                <a:cxn ang="0">
                  <a:pos x="0" y="173"/>
                </a:cxn>
                <a:cxn ang="0">
                  <a:pos x="4" y="176"/>
                </a:cxn>
                <a:cxn ang="0">
                  <a:pos x="6" y="176"/>
                </a:cxn>
                <a:cxn ang="0">
                  <a:pos x="8" y="175"/>
                </a:cxn>
                <a:cxn ang="0">
                  <a:pos x="8" y="175"/>
                </a:cxn>
                <a:cxn ang="0">
                  <a:pos x="13" y="172"/>
                </a:cxn>
                <a:cxn ang="0">
                  <a:pos x="16" y="167"/>
                </a:cxn>
                <a:cxn ang="0">
                  <a:pos x="23" y="156"/>
                </a:cxn>
                <a:cxn ang="0">
                  <a:pos x="23" y="156"/>
                </a:cxn>
                <a:cxn ang="0">
                  <a:pos x="37" y="137"/>
                </a:cxn>
                <a:cxn ang="0">
                  <a:pos x="43" y="127"/>
                </a:cxn>
                <a:cxn ang="0">
                  <a:pos x="48" y="118"/>
                </a:cxn>
                <a:cxn ang="0">
                  <a:pos x="48" y="118"/>
                </a:cxn>
                <a:cxn ang="0">
                  <a:pos x="60" y="91"/>
                </a:cxn>
                <a:cxn ang="0">
                  <a:pos x="67" y="79"/>
                </a:cxn>
                <a:cxn ang="0">
                  <a:pos x="74" y="66"/>
                </a:cxn>
                <a:cxn ang="0">
                  <a:pos x="74" y="66"/>
                </a:cxn>
                <a:cxn ang="0">
                  <a:pos x="91" y="37"/>
                </a:cxn>
                <a:cxn ang="0">
                  <a:pos x="101" y="23"/>
                </a:cxn>
                <a:cxn ang="0">
                  <a:pos x="109" y="7"/>
                </a:cxn>
                <a:cxn ang="0">
                  <a:pos x="109" y="7"/>
                </a:cxn>
                <a:cxn ang="0">
                  <a:pos x="109" y="5"/>
                </a:cxn>
                <a:cxn ang="0">
                  <a:pos x="109" y="4"/>
                </a:cxn>
                <a:cxn ang="0">
                  <a:pos x="108" y="2"/>
                </a:cxn>
                <a:cxn ang="0">
                  <a:pos x="107" y="1"/>
                </a:cxn>
                <a:cxn ang="0">
                  <a:pos x="105" y="0"/>
                </a:cxn>
                <a:cxn ang="0">
                  <a:pos x="104" y="0"/>
                </a:cxn>
                <a:cxn ang="0">
                  <a:pos x="102" y="1"/>
                </a:cxn>
                <a:cxn ang="0">
                  <a:pos x="101" y="3"/>
                </a:cxn>
                <a:cxn ang="0">
                  <a:pos x="101" y="3"/>
                </a:cxn>
              </a:cxnLst>
              <a:rect l="0" t="0" r="r" b="b"/>
              <a:pathLst>
                <a:path w="109" h="176">
                  <a:moveTo>
                    <a:pt x="101" y="3"/>
                  </a:moveTo>
                  <a:lnTo>
                    <a:pt x="101" y="3"/>
                  </a:lnTo>
                  <a:lnTo>
                    <a:pt x="88" y="23"/>
                  </a:lnTo>
                  <a:lnTo>
                    <a:pt x="76" y="43"/>
                  </a:lnTo>
                  <a:lnTo>
                    <a:pt x="63" y="63"/>
                  </a:lnTo>
                  <a:lnTo>
                    <a:pt x="57" y="73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42" y="109"/>
                  </a:lnTo>
                  <a:lnTo>
                    <a:pt x="36" y="121"/>
                  </a:lnTo>
                  <a:lnTo>
                    <a:pt x="28" y="132"/>
                  </a:lnTo>
                  <a:lnTo>
                    <a:pt x="28" y="132"/>
                  </a:lnTo>
                  <a:lnTo>
                    <a:pt x="17" y="151"/>
                  </a:lnTo>
                  <a:lnTo>
                    <a:pt x="10" y="161"/>
                  </a:lnTo>
                  <a:lnTo>
                    <a:pt x="6" y="164"/>
                  </a:lnTo>
                  <a:lnTo>
                    <a:pt x="3" y="167"/>
                  </a:lnTo>
                  <a:lnTo>
                    <a:pt x="3" y="167"/>
                  </a:lnTo>
                  <a:lnTo>
                    <a:pt x="2" y="168"/>
                  </a:lnTo>
                  <a:lnTo>
                    <a:pt x="0" y="169"/>
                  </a:lnTo>
                  <a:lnTo>
                    <a:pt x="0" y="172"/>
                  </a:lnTo>
                  <a:lnTo>
                    <a:pt x="0" y="173"/>
                  </a:lnTo>
                  <a:lnTo>
                    <a:pt x="4" y="176"/>
                  </a:lnTo>
                  <a:lnTo>
                    <a:pt x="6" y="176"/>
                  </a:lnTo>
                  <a:lnTo>
                    <a:pt x="8" y="175"/>
                  </a:lnTo>
                  <a:lnTo>
                    <a:pt x="8" y="175"/>
                  </a:lnTo>
                  <a:lnTo>
                    <a:pt x="13" y="172"/>
                  </a:lnTo>
                  <a:lnTo>
                    <a:pt x="16" y="167"/>
                  </a:lnTo>
                  <a:lnTo>
                    <a:pt x="23" y="156"/>
                  </a:lnTo>
                  <a:lnTo>
                    <a:pt x="23" y="156"/>
                  </a:lnTo>
                  <a:lnTo>
                    <a:pt x="37" y="137"/>
                  </a:lnTo>
                  <a:lnTo>
                    <a:pt x="43" y="127"/>
                  </a:lnTo>
                  <a:lnTo>
                    <a:pt x="48" y="118"/>
                  </a:lnTo>
                  <a:lnTo>
                    <a:pt x="48" y="118"/>
                  </a:lnTo>
                  <a:lnTo>
                    <a:pt x="60" y="91"/>
                  </a:lnTo>
                  <a:lnTo>
                    <a:pt x="67" y="79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91" y="37"/>
                  </a:lnTo>
                  <a:lnTo>
                    <a:pt x="101" y="23"/>
                  </a:lnTo>
                  <a:lnTo>
                    <a:pt x="109" y="7"/>
                  </a:lnTo>
                  <a:lnTo>
                    <a:pt x="109" y="7"/>
                  </a:lnTo>
                  <a:lnTo>
                    <a:pt x="109" y="5"/>
                  </a:lnTo>
                  <a:lnTo>
                    <a:pt x="109" y="4"/>
                  </a:lnTo>
                  <a:lnTo>
                    <a:pt x="108" y="2"/>
                  </a:lnTo>
                  <a:lnTo>
                    <a:pt x="107" y="1"/>
                  </a:lnTo>
                  <a:lnTo>
                    <a:pt x="105" y="0"/>
                  </a:lnTo>
                  <a:lnTo>
                    <a:pt x="104" y="0"/>
                  </a:lnTo>
                  <a:lnTo>
                    <a:pt x="102" y="1"/>
                  </a:lnTo>
                  <a:lnTo>
                    <a:pt x="101" y="3"/>
                  </a:lnTo>
                  <a:lnTo>
                    <a:pt x="101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8" name="Freeform 886"/>
            <p:cNvSpPr/>
            <p:nvPr/>
          </p:nvSpPr>
          <p:spPr bwMode="auto">
            <a:xfrm>
              <a:off x="4352925" y="1239838"/>
              <a:ext cx="50800" cy="92075"/>
            </a:xfrm>
            <a:custGeom>
              <a:avLst/>
              <a:gdLst/>
              <a:ahLst/>
              <a:cxnLst>
                <a:cxn ang="0">
                  <a:pos x="85" y="4"/>
                </a:cxn>
                <a:cxn ang="0">
                  <a:pos x="85" y="4"/>
                </a:cxn>
                <a:cxn ang="0">
                  <a:pos x="82" y="12"/>
                </a:cxn>
                <a:cxn ang="0">
                  <a:pos x="79" y="21"/>
                </a:cxn>
                <a:cxn ang="0">
                  <a:pos x="75" y="31"/>
                </a:cxn>
                <a:cxn ang="0">
                  <a:pos x="71" y="39"/>
                </a:cxn>
                <a:cxn ang="0">
                  <a:pos x="71" y="39"/>
                </a:cxn>
                <a:cxn ang="0">
                  <a:pos x="63" y="60"/>
                </a:cxn>
                <a:cxn ang="0">
                  <a:pos x="54" y="80"/>
                </a:cxn>
                <a:cxn ang="0">
                  <a:pos x="54" y="80"/>
                </a:cxn>
                <a:cxn ang="0">
                  <a:pos x="43" y="103"/>
                </a:cxn>
                <a:cxn ang="0">
                  <a:pos x="31" y="126"/>
                </a:cxn>
                <a:cxn ang="0">
                  <a:pos x="16" y="146"/>
                </a:cxn>
                <a:cxn ang="0">
                  <a:pos x="1" y="167"/>
                </a:cxn>
                <a:cxn ang="0">
                  <a:pos x="1" y="167"/>
                </a:cxn>
                <a:cxn ang="0">
                  <a:pos x="0" y="169"/>
                </a:cxn>
                <a:cxn ang="0">
                  <a:pos x="0" y="172"/>
                </a:cxn>
                <a:cxn ang="0">
                  <a:pos x="2" y="174"/>
                </a:cxn>
                <a:cxn ang="0">
                  <a:pos x="4" y="174"/>
                </a:cxn>
                <a:cxn ang="0">
                  <a:pos x="9" y="174"/>
                </a:cxn>
                <a:cxn ang="0">
                  <a:pos x="9" y="174"/>
                </a:cxn>
                <a:cxn ang="0">
                  <a:pos x="12" y="174"/>
                </a:cxn>
                <a:cxn ang="0">
                  <a:pos x="13" y="172"/>
                </a:cxn>
                <a:cxn ang="0">
                  <a:pos x="13" y="169"/>
                </a:cxn>
                <a:cxn ang="0">
                  <a:pos x="12" y="167"/>
                </a:cxn>
                <a:cxn ang="0">
                  <a:pos x="12" y="167"/>
                </a:cxn>
                <a:cxn ang="0">
                  <a:pos x="27" y="147"/>
                </a:cxn>
                <a:cxn ang="0">
                  <a:pos x="40" y="128"/>
                </a:cxn>
                <a:cxn ang="0">
                  <a:pos x="51" y="107"/>
                </a:cxn>
                <a:cxn ang="0">
                  <a:pos x="62" y="85"/>
                </a:cxn>
                <a:cxn ang="0">
                  <a:pos x="62" y="85"/>
                </a:cxn>
                <a:cxn ang="0">
                  <a:pos x="72" y="64"/>
                </a:cxn>
                <a:cxn ang="0">
                  <a:pos x="80" y="41"/>
                </a:cxn>
                <a:cxn ang="0">
                  <a:pos x="80" y="41"/>
                </a:cxn>
                <a:cxn ang="0">
                  <a:pos x="85" y="32"/>
                </a:cxn>
                <a:cxn ang="0">
                  <a:pos x="89" y="23"/>
                </a:cxn>
                <a:cxn ang="0">
                  <a:pos x="92" y="14"/>
                </a:cxn>
                <a:cxn ang="0">
                  <a:pos x="95" y="4"/>
                </a:cxn>
                <a:cxn ang="0">
                  <a:pos x="95" y="4"/>
                </a:cxn>
                <a:cxn ang="0">
                  <a:pos x="94" y="2"/>
                </a:cxn>
                <a:cxn ang="0">
                  <a:pos x="94" y="1"/>
                </a:cxn>
                <a:cxn ang="0">
                  <a:pos x="92" y="0"/>
                </a:cxn>
                <a:cxn ang="0">
                  <a:pos x="91" y="0"/>
                </a:cxn>
                <a:cxn ang="0">
                  <a:pos x="87" y="1"/>
                </a:cxn>
                <a:cxn ang="0">
                  <a:pos x="86" y="2"/>
                </a:cxn>
                <a:cxn ang="0">
                  <a:pos x="85" y="4"/>
                </a:cxn>
                <a:cxn ang="0">
                  <a:pos x="85" y="4"/>
                </a:cxn>
              </a:cxnLst>
              <a:rect l="0" t="0" r="r" b="b"/>
              <a:pathLst>
                <a:path w="95" h="174">
                  <a:moveTo>
                    <a:pt x="85" y="4"/>
                  </a:moveTo>
                  <a:lnTo>
                    <a:pt x="85" y="4"/>
                  </a:lnTo>
                  <a:lnTo>
                    <a:pt x="82" y="12"/>
                  </a:lnTo>
                  <a:lnTo>
                    <a:pt x="79" y="21"/>
                  </a:lnTo>
                  <a:lnTo>
                    <a:pt x="75" y="31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63" y="60"/>
                  </a:lnTo>
                  <a:lnTo>
                    <a:pt x="54" y="80"/>
                  </a:lnTo>
                  <a:lnTo>
                    <a:pt x="54" y="80"/>
                  </a:lnTo>
                  <a:lnTo>
                    <a:pt x="43" y="103"/>
                  </a:lnTo>
                  <a:lnTo>
                    <a:pt x="31" y="126"/>
                  </a:lnTo>
                  <a:lnTo>
                    <a:pt x="16" y="146"/>
                  </a:lnTo>
                  <a:lnTo>
                    <a:pt x="1" y="167"/>
                  </a:lnTo>
                  <a:lnTo>
                    <a:pt x="1" y="167"/>
                  </a:lnTo>
                  <a:lnTo>
                    <a:pt x="0" y="169"/>
                  </a:lnTo>
                  <a:lnTo>
                    <a:pt x="0" y="172"/>
                  </a:lnTo>
                  <a:lnTo>
                    <a:pt x="2" y="174"/>
                  </a:lnTo>
                  <a:lnTo>
                    <a:pt x="4" y="174"/>
                  </a:lnTo>
                  <a:lnTo>
                    <a:pt x="9" y="174"/>
                  </a:lnTo>
                  <a:lnTo>
                    <a:pt x="9" y="174"/>
                  </a:lnTo>
                  <a:lnTo>
                    <a:pt x="12" y="174"/>
                  </a:lnTo>
                  <a:lnTo>
                    <a:pt x="13" y="172"/>
                  </a:lnTo>
                  <a:lnTo>
                    <a:pt x="13" y="169"/>
                  </a:lnTo>
                  <a:lnTo>
                    <a:pt x="12" y="167"/>
                  </a:lnTo>
                  <a:lnTo>
                    <a:pt x="12" y="167"/>
                  </a:lnTo>
                  <a:lnTo>
                    <a:pt x="27" y="147"/>
                  </a:lnTo>
                  <a:lnTo>
                    <a:pt x="40" y="128"/>
                  </a:lnTo>
                  <a:lnTo>
                    <a:pt x="51" y="107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72" y="64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5" y="32"/>
                  </a:lnTo>
                  <a:lnTo>
                    <a:pt x="89" y="23"/>
                  </a:lnTo>
                  <a:lnTo>
                    <a:pt x="92" y="14"/>
                  </a:lnTo>
                  <a:lnTo>
                    <a:pt x="95" y="4"/>
                  </a:lnTo>
                  <a:lnTo>
                    <a:pt x="95" y="4"/>
                  </a:lnTo>
                  <a:lnTo>
                    <a:pt x="94" y="2"/>
                  </a:lnTo>
                  <a:lnTo>
                    <a:pt x="94" y="1"/>
                  </a:lnTo>
                  <a:lnTo>
                    <a:pt x="92" y="0"/>
                  </a:lnTo>
                  <a:lnTo>
                    <a:pt x="91" y="0"/>
                  </a:lnTo>
                  <a:lnTo>
                    <a:pt x="87" y="1"/>
                  </a:lnTo>
                  <a:lnTo>
                    <a:pt x="86" y="2"/>
                  </a:lnTo>
                  <a:lnTo>
                    <a:pt x="85" y="4"/>
                  </a:lnTo>
                  <a:lnTo>
                    <a:pt x="8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9" name="Freeform 887"/>
            <p:cNvSpPr/>
            <p:nvPr/>
          </p:nvSpPr>
          <p:spPr bwMode="auto">
            <a:xfrm>
              <a:off x="4408488" y="1254125"/>
              <a:ext cx="52388" cy="79375"/>
            </a:xfrm>
            <a:custGeom>
              <a:avLst/>
              <a:gdLst/>
              <a:ahLst/>
              <a:cxnLst>
                <a:cxn ang="0">
                  <a:pos x="90" y="5"/>
                </a:cxn>
                <a:cxn ang="0">
                  <a:pos x="90" y="5"/>
                </a:cxn>
                <a:cxn ang="0">
                  <a:pos x="88" y="14"/>
                </a:cxn>
                <a:cxn ang="0">
                  <a:pos x="85" y="24"/>
                </a:cxn>
                <a:cxn ang="0">
                  <a:pos x="80" y="34"/>
                </a:cxn>
                <a:cxn ang="0">
                  <a:pos x="74" y="44"/>
                </a:cxn>
                <a:cxn ang="0">
                  <a:pos x="61" y="63"/>
                </a:cxn>
                <a:cxn ang="0">
                  <a:pos x="49" y="79"/>
                </a:cxn>
                <a:cxn ang="0">
                  <a:pos x="49" y="79"/>
                </a:cxn>
                <a:cxn ang="0">
                  <a:pos x="23" y="111"/>
                </a:cxn>
                <a:cxn ang="0">
                  <a:pos x="11" y="128"/>
                </a:cxn>
                <a:cxn ang="0">
                  <a:pos x="0" y="144"/>
                </a:cxn>
                <a:cxn ang="0">
                  <a:pos x="0" y="144"/>
                </a:cxn>
                <a:cxn ang="0">
                  <a:pos x="0" y="146"/>
                </a:cxn>
                <a:cxn ang="0">
                  <a:pos x="0" y="148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4" y="151"/>
                </a:cxn>
                <a:cxn ang="0">
                  <a:pos x="5" y="151"/>
                </a:cxn>
                <a:cxn ang="0">
                  <a:pos x="7" y="150"/>
                </a:cxn>
                <a:cxn ang="0">
                  <a:pos x="8" y="149"/>
                </a:cxn>
                <a:cxn ang="0">
                  <a:pos x="8" y="149"/>
                </a:cxn>
                <a:cxn ang="0">
                  <a:pos x="16" y="139"/>
                </a:cxn>
                <a:cxn ang="0">
                  <a:pos x="22" y="129"/>
                </a:cxn>
                <a:cxn ang="0">
                  <a:pos x="37" y="110"/>
                </a:cxn>
                <a:cxn ang="0">
                  <a:pos x="37" y="110"/>
                </a:cxn>
                <a:cxn ang="0">
                  <a:pos x="52" y="93"/>
                </a:cxn>
                <a:cxn ang="0">
                  <a:pos x="60" y="82"/>
                </a:cxn>
                <a:cxn ang="0">
                  <a:pos x="65" y="73"/>
                </a:cxn>
                <a:cxn ang="0">
                  <a:pos x="65" y="73"/>
                </a:cxn>
                <a:cxn ang="0">
                  <a:pos x="76" y="56"/>
                </a:cxn>
                <a:cxn ang="0">
                  <a:pos x="86" y="40"/>
                </a:cxn>
                <a:cxn ang="0">
                  <a:pos x="91" y="32"/>
                </a:cxn>
                <a:cxn ang="0">
                  <a:pos x="95" y="23"/>
                </a:cxn>
                <a:cxn ang="0">
                  <a:pos x="98" y="14"/>
                </a:cxn>
                <a:cxn ang="0">
                  <a:pos x="99" y="5"/>
                </a:cxn>
                <a:cxn ang="0">
                  <a:pos x="99" y="5"/>
                </a:cxn>
                <a:cxn ang="0">
                  <a:pos x="99" y="3"/>
                </a:cxn>
                <a:cxn ang="0">
                  <a:pos x="98" y="1"/>
                </a:cxn>
                <a:cxn ang="0">
                  <a:pos x="97" y="1"/>
                </a:cxn>
                <a:cxn ang="0">
                  <a:pos x="95" y="0"/>
                </a:cxn>
                <a:cxn ang="0">
                  <a:pos x="92" y="1"/>
                </a:cxn>
                <a:cxn ang="0">
                  <a:pos x="91" y="3"/>
                </a:cxn>
                <a:cxn ang="0">
                  <a:pos x="90" y="5"/>
                </a:cxn>
                <a:cxn ang="0">
                  <a:pos x="90" y="5"/>
                </a:cxn>
              </a:cxnLst>
              <a:rect l="0" t="0" r="r" b="b"/>
              <a:pathLst>
                <a:path w="99" h="151">
                  <a:moveTo>
                    <a:pt x="90" y="5"/>
                  </a:moveTo>
                  <a:lnTo>
                    <a:pt x="90" y="5"/>
                  </a:lnTo>
                  <a:lnTo>
                    <a:pt x="88" y="14"/>
                  </a:lnTo>
                  <a:lnTo>
                    <a:pt x="85" y="24"/>
                  </a:lnTo>
                  <a:lnTo>
                    <a:pt x="80" y="34"/>
                  </a:lnTo>
                  <a:lnTo>
                    <a:pt x="74" y="44"/>
                  </a:lnTo>
                  <a:lnTo>
                    <a:pt x="61" y="63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23" y="111"/>
                  </a:lnTo>
                  <a:lnTo>
                    <a:pt x="11" y="128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46"/>
                  </a:lnTo>
                  <a:lnTo>
                    <a:pt x="0" y="148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4" y="151"/>
                  </a:lnTo>
                  <a:lnTo>
                    <a:pt x="5" y="151"/>
                  </a:lnTo>
                  <a:lnTo>
                    <a:pt x="7" y="150"/>
                  </a:lnTo>
                  <a:lnTo>
                    <a:pt x="8" y="149"/>
                  </a:lnTo>
                  <a:lnTo>
                    <a:pt x="8" y="149"/>
                  </a:lnTo>
                  <a:lnTo>
                    <a:pt x="16" y="139"/>
                  </a:lnTo>
                  <a:lnTo>
                    <a:pt x="22" y="129"/>
                  </a:lnTo>
                  <a:lnTo>
                    <a:pt x="37" y="110"/>
                  </a:lnTo>
                  <a:lnTo>
                    <a:pt x="37" y="110"/>
                  </a:lnTo>
                  <a:lnTo>
                    <a:pt x="52" y="93"/>
                  </a:lnTo>
                  <a:lnTo>
                    <a:pt x="60" y="82"/>
                  </a:lnTo>
                  <a:lnTo>
                    <a:pt x="65" y="73"/>
                  </a:lnTo>
                  <a:lnTo>
                    <a:pt x="65" y="73"/>
                  </a:lnTo>
                  <a:lnTo>
                    <a:pt x="76" y="56"/>
                  </a:lnTo>
                  <a:lnTo>
                    <a:pt x="86" y="40"/>
                  </a:lnTo>
                  <a:lnTo>
                    <a:pt x="91" y="32"/>
                  </a:lnTo>
                  <a:lnTo>
                    <a:pt x="95" y="23"/>
                  </a:lnTo>
                  <a:lnTo>
                    <a:pt x="98" y="14"/>
                  </a:lnTo>
                  <a:lnTo>
                    <a:pt x="99" y="5"/>
                  </a:lnTo>
                  <a:lnTo>
                    <a:pt x="99" y="5"/>
                  </a:lnTo>
                  <a:lnTo>
                    <a:pt x="99" y="3"/>
                  </a:lnTo>
                  <a:lnTo>
                    <a:pt x="98" y="1"/>
                  </a:lnTo>
                  <a:lnTo>
                    <a:pt x="97" y="1"/>
                  </a:lnTo>
                  <a:lnTo>
                    <a:pt x="95" y="0"/>
                  </a:lnTo>
                  <a:lnTo>
                    <a:pt x="92" y="1"/>
                  </a:lnTo>
                  <a:lnTo>
                    <a:pt x="91" y="3"/>
                  </a:lnTo>
                  <a:lnTo>
                    <a:pt x="90" y="5"/>
                  </a:lnTo>
                  <a:lnTo>
                    <a:pt x="9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0" name="Freeform 888"/>
            <p:cNvSpPr/>
            <p:nvPr/>
          </p:nvSpPr>
          <p:spPr bwMode="auto">
            <a:xfrm>
              <a:off x="4465638" y="1258888"/>
              <a:ext cx="50800" cy="90488"/>
            </a:xfrm>
            <a:custGeom>
              <a:avLst/>
              <a:gdLst/>
              <a:ahLst/>
              <a:cxnLst>
                <a:cxn ang="0">
                  <a:pos x="85" y="4"/>
                </a:cxn>
                <a:cxn ang="0">
                  <a:pos x="85" y="4"/>
                </a:cxn>
                <a:cxn ang="0">
                  <a:pos x="83" y="13"/>
                </a:cxn>
                <a:cxn ang="0">
                  <a:pos x="80" y="24"/>
                </a:cxn>
                <a:cxn ang="0">
                  <a:pos x="75" y="33"/>
                </a:cxn>
                <a:cxn ang="0">
                  <a:pos x="71" y="42"/>
                </a:cxn>
                <a:cxn ang="0">
                  <a:pos x="59" y="61"/>
                </a:cxn>
                <a:cxn ang="0">
                  <a:pos x="48" y="78"/>
                </a:cxn>
                <a:cxn ang="0">
                  <a:pos x="48" y="78"/>
                </a:cxn>
                <a:cxn ang="0">
                  <a:pos x="36" y="99"/>
                </a:cxn>
                <a:cxn ang="0">
                  <a:pos x="24" y="121"/>
                </a:cxn>
                <a:cxn ang="0">
                  <a:pos x="13" y="142"/>
                </a:cxn>
                <a:cxn ang="0">
                  <a:pos x="1" y="164"/>
                </a:cxn>
                <a:cxn ang="0">
                  <a:pos x="1" y="164"/>
                </a:cxn>
                <a:cxn ang="0">
                  <a:pos x="0" y="166"/>
                </a:cxn>
                <a:cxn ang="0">
                  <a:pos x="0" y="167"/>
                </a:cxn>
                <a:cxn ang="0">
                  <a:pos x="1" y="169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0"/>
                </a:cxn>
                <a:cxn ang="0">
                  <a:pos x="8" y="170"/>
                </a:cxn>
                <a:cxn ang="0">
                  <a:pos x="9" y="168"/>
                </a:cxn>
                <a:cxn ang="0">
                  <a:pos x="9" y="168"/>
                </a:cxn>
                <a:cxn ang="0">
                  <a:pos x="22" y="146"/>
                </a:cxn>
                <a:cxn ang="0">
                  <a:pos x="35" y="123"/>
                </a:cxn>
                <a:cxn ang="0">
                  <a:pos x="47" y="99"/>
                </a:cxn>
                <a:cxn ang="0">
                  <a:pos x="61" y="77"/>
                </a:cxn>
                <a:cxn ang="0">
                  <a:pos x="61" y="77"/>
                </a:cxn>
                <a:cxn ang="0">
                  <a:pos x="71" y="61"/>
                </a:cxn>
                <a:cxn ang="0">
                  <a:pos x="81" y="43"/>
                </a:cxn>
                <a:cxn ang="0">
                  <a:pos x="85" y="34"/>
                </a:cxn>
                <a:cxn ang="0">
                  <a:pos x="89" y="25"/>
                </a:cxn>
                <a:cxn ang="0">
                  <a:pos x="93" y="15"/>
                </a:cxn>
                <a:cxn ang="0">
                  <a:pos x="95" y="6"/>
                </a:cxn>
                <a:cxn ang="0">
                  <a:pos x="95" y="6"/>
                </a:cxn>
                <a:cxn ang="0">
                  <a:pos x="95" y="4"/>
                </a:cxn>
                <a:cxn ang="0">
                  <a:pos x="94" y="3"/>
                </a:cxn>
                <a:cxn ang="0">
                  <a:pos x="90" y="1"/>
                </a:cxn>
                <a:cxn ang="0">
                  <a:pos x="89" y="0"/>
                </a:cxn>
                <a:cxn ang="0">
                  <a:pos x="87" y="1"/>
                </a:cxn>
                <a:cxn ang="0">
                  <a:pos x="86" y="2"/>
                </a:cxn>
                <a:cxn ang="0">
                  <a:pos x="85" y="4"/>
                </a:cxn>
                <a:cxn ang="0">
                  <a:pos x="85" y="4"/>
                </a:cxn>
              </a:cxnLst>
              <a:rect l="0" t="0" r="r" b="b"/>
              <a:pathLst>
                <a:path w="95" h="170">
                  <a:moveTo>
                    <a:pt x="85" y="4"/>
                  </a:moveTo>
                  <a:lnTo>
                    <a:pt x="85" y="4"/>
                  </a:lnTo>
                  <a:lnTo>
                    <a:pt x="83" y="13"/>
                  </a:lnTo>
                  <a:lnTo>
                    <a:pt x="80" y="24"/>
                  </a:lnTo>
                  <a:lnTo>
                    <a:pt x="75" y="33"/>
                  </a:lnTo>
                  <a:lnTo>
                    <a:pt x="71" y="42"/>
                  </a:lnTo>
                  <a:lnTo>
                    <a:pt x="59" y="61"/>
                  </a:lnTo>
                  <a:lnTo>
                    <a:pt x="48" y="78"/>
                  </a:lnTo>
                  <a:lnTo>
                    <a:pt x="48" y="78"/>
                  </a:lnTo>
                  <a:lnTo>
                    <a:pt x="36" y="99"/>
                  </a:lnTo>
                  <a:lnTo>
                    <a:pt x="24" y="121"/>
                  </a:lnTo>
                  <a:lnTo>
                    <a:pt x="13" y="142"/>
                  </a:lnTo>
                  <a:lnTo>
                    <a:pt x="1" y="164"/>
                  </a:lnTo>
                  <a:lnTo>
                    <a:pt x="1" y="164"/>
                  </a:lnTo>
                  <a:lnTo>
                    <a:pt x="0" y="166"/>
                  </a:lnTo>
                  <a:lnTo>
                    <a:pt x="0" y="167"/>
                  </a:lnTo>
                  <a:lnTo>
                    <a:pt x="1" y="169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0"/>
                  </a:lnTo>
                  <a:lnTo>
                    <a:pt x="8" y="170"/>
                  </a:lnTo>
                  <a:lnTo>
                    <a:pt x="9" y="168"/>
                  </a:lnTo>
                  <a:lnTo>
                    <a:pt x="9" y="168"/>
                  </a:lnTo>
                  <a:lnTo>
                    <a:pt x="22" y="146"/>
                  </a:lnTo>
                  <a:lnTo>
                    <a:pt x="35" y="123"/>
                  </a:lnTo>
                  <a:lnTo>
                    <a:pt x="47" y="99"/>
                  </a:lnTo>
                  <a:lnTo>
                    <a:pt x="61" y="77"/>
                  </a:lnTo>
                  <a:lnTo>
                    <a:pt x="61" y="77"/>
                  </a:lnTo>
                  <a:lnTo>
                    <a:pt x="71" y="61"/>
                  </a:lnTo>
                  <a:lnTo>
                    <a:pt x="81" y="43"/>
                  </a:lnTo>
                  <a:lnTo>
                    <a:pt x="85" y="34"/>
                  </a:lnTo>
                  <a:lnTo>
                    <a:pt x="89" y="25"/>
                  </a:lnTo>
                  <a:lnTo>
                    <a:pt x="93" y="15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4"/>
                  </a:lnTo>
                  <a:lnTo>
                    <a:pt x="94" y="3"/>
                  </a:lnTo>
                  <a:lnTo>
                    <a:pt x="90" y="1"/>
                  </a:lnTo>
                  <a:lnTo>
                    <a:pt x="89" y="0"/>
                  </a:lnTo>
                  <a:lnTo>
                    <a:pt x="87" y="1"/>
                  </a:lnTo>
                  <a:lnTo>
                    <a:pt x="86" y="2"/>
                  </a:lnTo>
                  <a:lnTo>
                    <a:pt x="85" y="4"/>
                  </a:lnTo>
                  <a:lnTo>
                    <a:pt x="8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1" name="Freeform 889"/>
            <p:cNvSpPr/>
            <p:nvPr/>
          </p:nvSpPr>
          <p:spPr bwMode="auto">
            <a:xfrm>
              <a:off x="4513263" y="1276350"/>
              <a:ext cx="47625" cy="93663"/>
            </a:xfrm>
            <a:custGeom>
              <a:avLst/>
              <a:gdLst/>
              <a:ahLst/>
              <a:cxnLst>
                <a:cxn ang="0">
                  <a:pos x="81" y="3"/>
                </a:cxn>
                <a:cxn ang="0">
                  <a:pos x="81" y="3"/>
                </a:cxn>
                <a:cxn ang="0">
                  <a:pos x="66" y="45"/>
                </a:cxn>
                <a:cxn ang="0">
                  <a:pos x="57" y="66"/>
                </a:cxn>
                <a:cxn ang="0">
                  <a:pos x="48" y="87"/>
                </a:cxn>
                <a:cxn ang="0">
                  <a:pos x="48" y="87"/>
                </a:cxn>
                <a:cxn ang="0">
                  <a:pos x="38" y="107"/>
                </a:cxn>
                <a:cxn ang="0">
                  <a:pos x="27" y="128"/>
                </a:cxn>
                <a:cxn ang="0">
                  <a:pos x="15" y="149"/>
                </a:cxn>
                <a:cxn ang="0">
                  <a:pos x="2" y="167"/>
                </a:cxn>
                <a:cxn ang="0">
                  <a:pos x="2" y="167"/>
                </a:cxn>
                <a:cxn ang="0">
                  <a:pos x="0" y="168"/>
                </a:cxn>
                <a:cxn ang="0">
                  <a:pos x="0" y="170"/>
                </a:cxn>
                <a:cxn ang="0">
                  <a:pos x="2" y="173"/>
                </a:cxn>
                <a:cxn ang="0">
                  <a:pos x="4" y="175"/>
                </a:cxn>
                <a:cxn ang="0">
                  <a:pos x="5" y="175"/>
                </a:cxn>
                <a:cxn ang="0">
                  <a:pos x="7" y="175"/>
                </a:cxn>
                <a:cxn ang="0">
                  <a:pos x="8" y="173"/>
                </a:cxn>
                <a:cxn ang="0">
                  <a:pos x="13" y="168"/>
                </a:cxn>
                <a:cxn ang="0">
                  <a:pos x="13" y="168"/>
                </a:cxn>
                <a:cxn ang="0">
                  <a:pos x="14" y="167"/>
                </a:cxn>
                <a:cxn ang="0">
                  <a:pos x="14" y="165"/>
                </a:cxn>
                <a:cxn ang="0">
                  <a:pos x="14" y="165"/>
                </a:cxn>
                <a:cxn ang="0">
                  <a:pos x="24" y="150"/>
                </a:cxn>
                <a:cxn ang="0">
                  <a:pos x="34" y="132"/>
                </a:cxn>
                <a:cxn ang="0">
                  <a:pos x="42" y="116"/>
                </a:cxn>
                <a:cxn ang="0">
                  <a:pos x="51" y="99"/>
                </a:cxn>
                <a:cxn ang="0">
                  <a:pos x="51" y="99"/>
                </a:cxn>
                <a:cxn ang="0">
                  <a:pos x="57" y="88"/>
                </a:cxn>
                <a:cxn ang="0">
                  <a:pos x="63" y="76"/>
                </a:cxn>
                <a:cxn ang="0">
                  <a:pos x="73" y="54"/>
                </a:cxn>
                <a:cxn ang="0">
                  <a:pos x="82" y="30"/>
                </a:cxn>
                <a:cxn ang="0">
                  <a:pos x="90" y="5"/>
                </a:cxn>
                <a:cxn ang="0">
                  <a:pos x="90" y="5"/>
                </a:cxn>
                <a:cxn ang="0">
                  <a:pos x="90" y="3"/>
                </a:cxn>
                <a:cxn ang="0">
                  <a:pos x="89" y="2"/>
                </a:cxn>
                <a:cxn ang="0">
                  <a:pos x="88" y="1"/>
                </a:cxn>
                <a:cxn ang="0">
                  <a:pos x="87" y="0"/>
                </a:cxn>
                <a:cxn ang="0">
                  <a:pos x="85" y="0"/>
                </a:cxn>
                <a:cxn ang="0">
                  <a:pos x="83" y="0"/>
                </a:cxn>
                <a:cxn ang="0">
                  <a:pos x="82" y="1"/>
                </a:cxn>
                <a:cxn ang="0">
                  <a:pos x="81" y="3"/>
                </a:cxn>
                <a:cxn ang="0">
                  <a:pos x="81" y="3"/>
                </a:cxn>
              </a:cxnLst>
              <a:rect l="0" t="0" r="r" b="b"/>
              <a:pathLst>
                <a:path w="90" h="175">
                  <a:moveTo>
                    <a:pt x="81" y="3"/>
                  </a:moveTo>
                  <a:lnTo>
                    <a:pt x="81" y="3"/>
                  </a:lnTo>
                  <a:lnTo>
                    <a:pt x="66" y="45"/>
                  </a:lnTo>
                  <a:lnTo>
                    <a:pt x="57" y="66"/>
                  </a:lnTo>
                  <a:lnTo>
                    <a:pt x="48" y="87"/>
                  </a:lnTo>
                  <a:lnTo>
                    <a:pt x="48" y="87"/>
                  </a:lnTo>
                  <a:lnTo>
                    <a:pt x="38" y="107"/>
                  </a:lnTo>
                  <a:lnTo>
                    <a:pt x="27" y="128"/>
                  </a:lnTo>
                  <a:lnTo>
                    <a:pt x="15" y="149"/>
                  </a:lnTo>
                  <a:lnTo>
                    <a:pt x="2" y="167"/>
                  </a:lnTo>
                  <a:lnTo>
                    <a:pt x="2" y="167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2" y="173"/>
                  </a:lnTo>
                  <a:lnTo>
                    <a:pt x="4" y="175"/>
                  </a:lnTo>
                  <a:lnTo>
                    <a:pt x="5" y="175"/>
                  </a:lnTo>
                  <a:lnTo>
                    <a:pt x="7" y="175"/>
                  </a:lnTo>
                  <a:lnTo>
                    <a:pt x="8" y="173"/>
                  </a:lnTo>
                  <a:lnTo>
                    <a:pt x="13" y="168"/>
                  </a:lnTo>
                  <a:lnTo>
                    <a:pt x="13" y="168"/>
                  </a:lnTo>
                  <a:lnTo>
                    <a:pt x="14" y="167"/>
                  </a:lnTo>
                  <a:lnTo>
                    <a:pt x="14" y="165"/>
                  </a:lnTo>
                  <a:lnTo>
                    <a:pt x="14" y="165"/>
                  </a:lnTo>
                  <a:lnTo>
                    <a:pt x="24" y="150"/>
                  </a:lnTo>
                  <a:lnTo>
                    <a:pt x="34" y="132"/>
                  </a:lnTo>
                  <a:lnTo>
                    <a:pt x="42" y="116"/>
                  </a:lnTo>
                  <a:lnTo>
                    <a:pt x="51" y="99"/>
                  </a:lnTo>
                  <a:lnTo>
                    <a:pt x="51" y="99"/>
                  </a:lnTo>
                  <a:lnTo>
                    <a:pt x="57" y="88"/>
                  </a:lnTo>
                  <a:lnTo>
                    <a:pt x="63" y="76"/>
                  </a:lnTo>
                  <a:lnTo>
                    <a:pt x="73" y="54"/>
                  </a:lnTo>
                  <a:lnTo>
                    <a:pt x="82" y="30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3"/>
                  </a:lnTo>
                  <a:lnTo>
                    <a:pt x="89" y="2"/>
                  </a:lnTo>
                  <a:lnTo>
                    <a:pt x="88" y="1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3" y="0"/>
                  </a:lnTo>
                  <a:lnTo>
                    <a:pt x="82" y="1"/>
                  </a:lnTo>
                  <a:lnTo>
                    <a:pt x="81" y="3"/>
                  </a:lnTo>
                  <a:lnTo>
                    <a:pt x="81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2" name="Freeform 890"/>
            <p:cNvSpPr/>
            <p:nvPr/>
          </p:nvSpPr>
          <p:spPr bwMode="auto">
            <a:xfrm>
              <a:off x="4538663" y="1304925"/>
              <a:ext cx="44450" cy="92075"/>
            </a:xfrm>
            <a:custGeom>
              <a:avLst/>
              <a:gdLst/>
              <a:ahLst/>
              <a:cxnLst>
                <a:cxn ang="0">
                  <a:pos x="75" y="5"/>
                </a:cxn>
                <a:cxn ang="0">
                  <a:pos x="75" y="5"/>
                </a:cxn>
                <a:cxn ang="0">
                  <a:pos x="74" y="16"/>
                </a:cxn>
                <a:cxn ang="0">
                  <a:pos x="71" y="26"/>
                </a:cxn>
                <a:cxn ang="0">
                  <a:pos x="68" y="38"/>
                </a:cxn>
                <a:cxn ang="0">
                  <a:pos x="64" y="48"/>
                </a:cxn>
                <a:cxn ang="0">
                  <a:pos x="54" y="69"/>
                </a:cxn>
                <a:cxn ang="0">
                  <a:pos x="43" y="88"/>
                </a:cxn>
                <a:cxn ang="0">
                  <a:pos x="43" y="88"/>
                </a:cxn>
                <a:cxn ang="0">
                  <a:pos x="22" y="128"/>
                </a:cxn>
                <a:cxn ang="0">
                  <a:pos x="10" y="148"/>
                </a:cxn>
                <a:cxn ang="0">
                  <a:pos x="0" y="168"/>
                </a:cxn>
                <a:cxn ang="0">
                  <a:pos x="0" y="168"/>
                </a:cxn>
                <a:cxn ang="0">
                  <a:pos x="0" y="170"/>
                </a:cxn>
                <a:cxn ang="0">
                  <a:pos x="0" y="172"/>
                </a:cxn>
                <a:cxn ang="0">
                  <a:pos x="1" y="173"/>
                </a:cxn>
                <a:cxn ang="0">
                  <a:pos x="2" y="174"/>
                </a:cxn>
                <a:cxn ang="0">
                  <a:pos x="4" y="175"/>
                </a:cxn>
                <a:cxn ang="0">
                  <a:pos x="5" y="175"/>
                </a:cxn>
                <a:cxn ang="0">
                  <a:pos x="7" y="174"/>
                </a:cxn>
                <a:cxn ang="0">
                  <a:pos x="8" y="173"/>
                </a:cxn>
                <a:cxn ang="0">
                  <a:pos x="8" y="173"/>
                </a:cxn>
                <a:cxn ang="0">
                  <a:pos x="21" y="148"/>
                </a:cxn>
                <a:cxn ang="0">
                  <a:pos x="34" y="125"/>
                </a:cxn>
                <a:cxn ang="0">
                  <a:pos x="61" y="78"/>
                </a:cxn>
                <a:cxn ang="0">
                  <a:pos x="61" y="78"/>
                </a:cxn>
                <a:cxn ang="0">
                  <a:pos x="69" y="61"/>
                </a:cxn>
                <a:cxn ang="0">
                  <a:pos x="77" y="42"/>
                </a:cxn>
                <a:cxn ang="0">
                  <a:pos x="80" y="33"/>
                </a:cxn>
                <a:cxn ang="0">
                  <a:pos x="83" y="23"/>
                </a:cxn>
                <a:cxn ang="0">
                  <a:pos x="84" y="14"/>
                </a:cxn>
                <a:cxn ang="0">
                  <a:pos x="85" y="5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4" y="1"/>
                </a:cxn>
                <a:cxn ang="0">
                  <a:pos x="82" y="0"/>
                </a:cxn>
                <a:cxn ang="0">
                  <a:pos x="81" y="0"/>
                </a:cxn>
                <a:cxn ang="0">
                  <a:pos x="78" y="0"/>
                </a:cxn>
                <a:cxn ang="0">
                  <a:pos x="77" y="1"/>
                </a:cxn>
                <a:cxn ang="0">
                  <a:pos x="75" y="3"/>
                </a:cxn>
                <a:cxn ang="0">
                  <a:pos x="75" y="5"/>
                </a:cxn>
                <a:cxn ang="0">
                  <a:pos x="75" y="5"/>
                </a:cxn>
              </a:cxnLst>
              <a:rect l="0" t="0" r="r" b="b"/>
              <a:pathLst>
                <a:path w="85" h="175">
                  <a:moveTo>
                    <a:pt x="75" y="5"/>
                  </a:moveTo>
                  <a:lnTo>
                    <a:pt x="75" y="5"/>
                  </a:lnTo>
                  <a:lnTo>
                    <a:pt x="74" y="16"/>
                  </a:lnTo>
                  <a:lnTo>
                    <a:pt x="71" y="26"/>
                  </a:lnTo>
                  <a:lnTo>
                    <a:pt x="68" y="38"/>
                  </a:lnTo>
                  <a:lnTo>
                    <a:pt x="64" y="48"/>
                  </a:lnTo>
                  <a:lnTo>
                    <a:pt x="54" y="69"/>
                  </a:lnTo>
                  <a:lnTo>
                    <a:pt x="43" y="88"/>
                  </a:lnTo>
                  <a:lnTo>
                    <a:pt x="43" y="88"/>
                  </a:lnTo>
                  <a:lnTo>
                    <a:pt x="22" y="128"/>
                  </a:lnTo>
                  <a:lnTo>
                    <a:pt x="10" y="148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0" y="172"/>
                  </a:lnTo>
                  <a:lnTo>
                    <a:pt x="1" y="173"/>
                  </a:lnTo>
                  <a:lnTo>
                    <a:pt x="2" y="174"/>
                  </a:lnTo>
                  <a:lnTo>
                    <a:pt x="4" y="175"/>
                  </a:lnTo>
                  <a:lnTo>
                    <a:pt x="5" y="175"/>
                  </a:lnTo>
                  <a:lnTo>
                    <a:pt x="7" y="174"/>
                  </a:lnTo>
                  <a:lnTo>
                    <a:pt x="8" y="173"/>
                  </a:lnTo>
                  <a:lnTo>
                    <a:pt x="8" y="173"/>
                  </a:lnTo>
                  <a:lnTo>
                    <a:pt x="21" y="148"/>
                  </a:lnTo>
                  <a:lnTo>
                    <a:pt x="34" y="125"/>
                  </a:lnTo>
                  <a:lnTo>
                    <a:pt x="61" y="78"/>
                  </a:lnTo>
                  <a:lnTo>
                    <a:pt x="61" y="78"/>
                  </a:lnTo>
                  <a:lnTo>
                    <a:pt x="69" y="61"/>
                  </a:lnTo>
                  <a:lnTo>
                    <a:pt x="77" y="42"/>
                  </a:lnTo>
                  <a:lnTo>
                    <a:pt x="80" y="33"/>
                  </a:lnTo>
                  <a:lnTo>
                    <a:pt x="83" y="23"/>
                  </a:lnTo>
                  <a:lnTo>
                    <a:pt x="84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2" y="0"/>
                  </a:lnTo>
                  <a:lnTo>
                    <a:pt x="81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5" y="3"/>
                  </a:lnTo>
                  <a:lnTo>
                    <a:pt x="75" y="5"/>
                  </a:lnTo>
                  <a:lnTo>
                    <a:pt x="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3" name="Freeform 891"/>
            <p:cNvSpPr/>
            <p:nvPr/>
          </p:nvSpPr>
          <p:spPr bwMode="auto">
            <a:xfrm>
              <a:off x="4568825" y="1336675"/>
              <a:ext cx="44450" cy="87313"/>
            </a:xfrm>
            <a:custGeom>
              <a:avLst/>
              <a:gdLst/>
              <a:ahLst/>
              <a:cxnLst>
                <a:cxn ang="0">
                  <a:pos x="85" y="4"/>
                </a:cxn>
                <a:cxn ang="0">
                  <a:pos x="85" y="4"/>
                </a:cxn>
                <a:cxn ang="0">
                  <a:pos x="85" y="2"/>
                </a:cxn>
                <a:cxn ang="0">
                  <a:pos x="82" y="1"/>
                </a:cxn>
                <a:cxn ang="0">
                  <a:pos x="79" y="0"/>
                </a:cxn>
                <a:cxn ang="0">
                  <a:pos x="78" y="0"/>
                </a:cxn>
                <a:cxn ang="0">
                  <a:pos x="76" y="1"/>
                </a:cxn>
                <a:cxn ang="0">
                  <a:pos x="75" y="2"/>
                </a:cxn>
                <a:cxn ang="0">
                  <a:pos x="75" y="4"/>
                </a:cxn>
                <a:cxn ang="0">
                  <a:pos x="75" y="4"/>
                </a:cxn>
                <a:cxn ang="0">
                  <a:pos x="75" y="14"/>
                </a:cxn>
                <a:cxn ang="0">
                  <a:pos x="73" y="23"/>
                </a:cxn>
                <a:cxn ang="0">
                  <a:pos x="69" y="33"/>
                </a:cxn>
                <a:cxn ang="0">
                  <a:pos x="64" y="42"/>
                </a:cxn>
                <a:cxn ang="0">
                  <a:pos x="52" y="59"/>
                </a:cxn>
                <a:cxn ang="0">
                  <a:pos x="47" y="69"/>
                </a:cxn>
                <a:cxn ang="0">
                  <a:pos x="43" y="77"/>
                </a:cxn>
                <a:cxn ang="0">
                  <a:pos x="43" y="77"/>
                </a:cxn>
                <a:cxn ang="0">
                  <a:pos x="35" y="96"/>
                </a:cxn>
                <a:cxn ang="0">
                  <a:pos x="27" y="113"/>
                </a:cxn>
                <a:cxn ang="0">
                  <a:pos x="27" y="113"/>
                </a:cxn>
                <a:cxn ang="0">
                  <a:pos x="16" y="137"/>
                </a:cxn>
                <a:cxn ang="0">
                  <a:pos x="10" y="147"/>
                </a:cxn>
                <a:cxn ang="0">
                  <a:pos x="6" y="152"/>
                </a:cxn>
                <a:cxn ang="0">
                  <a:pos x="2" y="157"/>
                </a:cxn>
                <a:cxn ang="0">
                  <a:pos x="2" y="157"/>
                </a:cxn>
                <a:cxn ang="0">
                  <a:pos x="0" y="159"/>
                </a:cxn>
                <a:cxn ang="0">
                  <a:pos x="0" y="162"/>
                </a:cxn>
                <a:cxn ang="0">
                  <a:pos x="1" y="164"/>
                </a:cxn>
                <a:cxn ang="0">
                  <a:pos x="4" y="165"/>
                </a:cxn>
                <a:cxn ang="0">
                  <a:pos x="9" y="165"/>
                </a:cxn>
                <a:cxn ang="0">
                  <a:pos x="9" y="165"/>
                </a:cxn>
                <a:cxn ang="0">
                  <a:pos x="11" y="165"/>
                </a:cxn>
                <a:cxn ang="0">
                  <a:pos x="13" y="163"/>
                </a:cxn>
                <a:cxn ang="0">
                  <a:pos x="13" y="161"/>
                </a:cxn>
                <a:cxn ang="0">
                  <a:pos x="13" y="159"/>
                </a:cxn>
                <a:cxn ang="0">
                  <a:pos x="13" y="159"/>
                </a:cxn>
                <a:cxn ang="0">
                  <a:pos x="16" y="155"/>
                </a:cxn>
                <a:cxn ang="0">
                  <a:pos x="19" y="149"/>
                </a:cxn>
                <a:cxn ang="0">
                  <a:pos x="25" y="139"/>
                </a:cxn>
                <a:cxn ang="0">
                  <a:pos x="25" y="139"/>
                </a:cxn>
                <a:cxn ang="0">
                  <a:pos x="37" y="113"/>
                </a:cxn>
                <a:cxn ang="0">
                  <a:pos x="49" y="87"/>
                </a:cxn>
                <a:cxn ang="0">
                  <a:pos x="49" y="87"/>
                </a:cxn>
                <a:cxn ang="0">
                  <a:pos x="54" y="77"/>
                </a:cxn>
                <a:cxn ang="0">
                  <a:pos x="60" y="68"/>
                </a:cxn>
                <a:cxn ang="0">
                  <a:pos x="72" y="47"/>
                </a:cxn>
                <a:cxn ang="0">
                  <a:pos x="77" y="37"/>
                </a:cxn>
                <a:cxn ang="0">
                  <a:pos x="81" y="26"/>
                </a:cxn>
                <a:cxn ang="0">
                  <a:pos x="85" y="15"/>
                </a:cxn>
                <a:cxn ang="0">
                  <a:pos x="85" y="10"/>
                </a:cxn>
                <a:cxn ang="0">
                  <a:pos x="85" y="4"/>
                </a:cxn>
                <a:cxn ang="0">
                  <a:pos x="85" y="4"/>
                </a:cxn>
              </a:cxnLst>
              <a:rect l="0" t="0" r="r" b="b"/>
              <a:pathLst>
                <a:path w="85" h="165">
                  <a:moveTo>
                    <a:pt x="85" y="4"/>
                  </a:moveTo>
                  <a:lnTo>
                    <a:pt x="85" y="4"/>
                  </a:lnTo>
                  <a:lnTo>
                    <a:pt x="85" y="2"/>
                  </a:lnTo>
                  <a:lnTo>
                    <a:pt x="82" y="1"/>
                  </a:lnTo>
                  <a:lnTo>
                    <a:pt x="79" y="0"/>
                  </a:lnTo>
                  <a:lnTo>
                    <a:pt x="78" y="0"/>
                  </a:lnTo>
                  <a:lnTo>
                    <a:pt x="76" y="1"/>
                  </a:lnTo>
                  <a:lnTo>
                    <a:pt x="75" y="2"/>
                  </a:lnTo>
                  <a:lnTo>
                    <a:pt x="75" y="4"/>
                  </a:lnTo>
                  <a:lnTo>
                    <a:pt x="75" y="4"/>
                  </a:lnTo>
                  <a:lnTo>
                    <a:pt x="75" y="14"/>
                  </a:lnTo>
                  <a:lnTo>
                    <a:pt x="73" y="23"/>
                  </a:lnTo>
                  <a:lnTo>
                    <a:pt x="69" y="33"/>
                  </a:lnTo>
                  <a:lnTo>
                    <a:pt x="64" y="42"/>
                  </a:lnTo>
                  <a:lnTo>
                    <a:pt x="52" y="59"/>
                  </a:lnTo>
                  <a:lnTo>
                    <a:pt x="47" y="69"/>
                  </a:lnTo>
                  <a:lnTo>
                    <a:pt x="43" y="77"/>
                  </a:lnTo>
                  <a:lnTo>
                    <a:pt x="43" y="77"/>
                  </a:lnTo>
                  <a:lnTo>
                    <a:pt x="35" y="96"/>
                  </a:lnTo>
                  <a:lnTo>
                    <a:pt x="27" y="113"/>
                  </a:lnTo>
                  <a:lnTo>
                    <a:pt x="27" y="113"/>
                  </a:lnTo>
                  <a:lnTo>
                    <a:pt x="16" y="137"/>
                  </a:lnTo>
                  <a:lnTo>
                    <a:pt x="10" y="147"/>
                  </a:lnTo>
                  <a:lnTo>
                    <a:pt x="6" y="152"/>
                  </a:lnTo>
                  <a:lnTo>
                    <a:pt x="2" y="157"/>
                  </a:lnTo>
                  <a:lnTo>
                    <a:pt x="2" y="157"/>
                  </a:lnTo>
                  <a:lnTo>
                    <a:pt x="0" y="159"/>
                  </a:lnTo>
                  <a:lnTo>
                    <a:pt x="0" y="162"/>
                  </a:lnTo>
                  <a:lnTo>
                    <a:pt x="1" y="164"/>
                  </a:lnTo>
                  <a:lnTo>
                    <a:pt x="4" y="165"/>
                  </a:lnTo>
                  <a:lnTo>
                    <a:pt x="9" y="165"/>
                  </a:lnTo>
                  <a:lnTo>
                    <a:pt x="9" y="165"/>
                  </a:lnTo>
                  <a:lnTo>
                    <a:pt x="11" y="165"/>
                  </a:lnTo>
                  <a:lnTo>
                    <a:pt x="13" y="163"/>
                  </a:lnTo>
                  <a:lnTo>
                    <a:pt x="13" y="161"/>
                  </a:lnTo>
                  <a:lnTo>
                    <a:pt x="13" y="159"/>
                  </a:lnTo>
                  <a:lnTo>
                    <a:pt x="13" y="159"/>
                  </a:lnTo>
                  <a:lnTo>
                    <a:pt x="16" y="155"/>
                  </a:lnTo>
                  <a:lnTo>
                    <a:pt x="19" y="14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37" y="113"/>
                  </a:lnTo>
                  <a:lnTo>
                    <a:pt x="49" y="87"/>
                  </a:lnTo>
                  <a:lnTo>
                    <a:pt x="49" y="87"/>
                  </a:lnTo>
                  <a:lnTo>
                    <a:pt x="54" y="77"/>
                  </a:lnTo>
                  <a:lnTo>
                    <a:pt x="60" y="68"/>
                  </a:lnTo>
                  <a:lnTo>
                    <a:pt x="72" y="47"/>
                  </a:lnTo>
                  <a:lnTo>
                    <a:pt x="77" y="37"/>
                  </a:lnTo>
                  <a:lnTo>
                    <a:pt x="81" y="26"/>
                  </a:lnTo>
                  <a:lnTo>
                    <a:pt x="85" y="15"/>
                  </a:lnTo>
                  <a:lnTo>
                    <a:pt x="85" y="10"/>
                  </a:lnTo>
                  <a:lnTo>
                    <a:pt x="85" y="4"/>
                  </a:lnTo>
                  <a:lnTo>
                    <a:pt x="8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4" name="Freeform 892"/>
            <p:cNvSpPr/>
            <p:nvPr/>
          </p:nvSpPr>
          <p:spPr bwMode="auto">
            <a:xfrm>
              <a:off x="4608513" y="1366838"/>
              <a:ext cx="47625" cy="85725"/>
            </a:xfrm>
            <a:custGeom>
              <a:avLst/>
              <a:gdLst/>
              <a:ahLst/>
              <a:cxnLst>
                <a:cxn ang="0">
                  <a:pos x="81" y="5"/>
                </a:cxn>
                <a:cxn ang="0">
                  <a:pos x="81" y="5"/>
                </a:cxn>
                <a:cxn ang="0">
                  <a:pos x="80" y="15"/>
                </a:cxn>
                <a:cxn ang="0">
                  <a:pos x="77" y="25"/>
                </a:cxn>
                <a:cxn ang="0">
                  <a:pos x="73" y="36"/>
                </a:cxn>
                <a:cxn ang="0">
                  <a:pos x="67" y="46"/>
                </a:cxn>
                <a:cxn ang="0">
                  <a:pos x="56" y="64"/>
                </a:cxn>
                <a:cxn ang="0">
                  <a:pos x="46" y="83"/>
                </a:cxn>
                <a:cxn ang="0">
                  <a:pos x="46" y="83"/>
                </a:cxn>
                <a:cxn ang="0">
                  <a:pos x="34" y="101"/>
                </a:cxn>
                <a:cxn ang="0">
                  <a:pos x="23" y="119"/>
                </a:cxn>
                <a:cxn ang="0">
                  <a:pos x="1" y="154"/>
                </a:cxn>
                <a:cxn ang="0">
                  <a:pos x="1" y="154"/>
                </a:cxn>
                <a:cxn ang="0">
                  <a:pos x="0" y="156"/>
                </a:cxn>
                <a:cxn ang="0">
                  <a:pos x="0" y="158"/>
                </a:cxn>
                <a:cxn ang="0">
                  <a:pos x="1" y="159"/>
                </a:cxn>
                <a:cxn ang="0">
                  <a:pos x="2" y="160"/>
                </a:cxn>
                <a:cxn ang="0">
                  <a:pos x="4" y="162"/>
                </a:cxn>
                <a:cxn ang="0">
                  <a:pos x="6" y="162"/>
                </a:cxn>
                <a:cxn ang="0">
                  <a:pos x="7" y="160"/>
                </a:cxn>
                <a:cxn ang="0">
                  <a:pos x="10" y="159"/>
                </a:cxn>
                <a:cxn ang="0">
                  <a:pos x="10" y="159"/>
                </a:cxn>
                <a:cxn ang="0">
                  <a:pos x="33" y="120"/>
                </a:cxn>
                <a:cxn ang="0">
                  <a:pos x="46" y="101"/>
                </a:cxn>
                <a:cxn ang="0">
                  <a:pos x="57" y="81"/>
                </a:cxn>
                <a:cxn ang="0">
                  <a:pos x="57" y="81"/>
                </a:cxn>
                <a:cxn ang="0">
                  <a:pos x="68" y="62"/>
                </a:cxn>
                <a:cxn ang="0">
                  <a:pos x="79" y="45"/>
                </a:cxn>
                <a:cxn ang="0">
                  <a:pos x="83" y="34"/>
                </a:cxn>
                <a:cxn ang="0">
                  <a:pos x="86" y="25"/>
                </a:cxn>
                <a:cxn ang="0">
                  <a:pos x="89" y="15"/>
                </a:cxn>
                <a:cxn ang="0">
                  <a:pos x="90" y="5"/>
                </a:cxn>
                <a:cxn ang="0">
                  <a:pos x="90" y="5"/>
                </a:cxn>
                <a:cxn ang="0">
                  <a:pos x="90" y="2"/>
                </a:cxn>
                <a:cxn ang="0">
                  <a:pos x="89" y="1"/>
                </a:cxn>
                <a:cxn ang="0">
                  <a:pos x="88" y="0"/>
                </a:cxn>
                <a:cxn ang="0">
                  <a:pos x="86" y="0"/>
                </a:cxn>
                <a:cxn ang="0">
                  <a:pos x="83" y="1"/>
                </a:cxn>
                <a:cxn ang="0">
                  <a:pos x="82" y="2"/>
                </a:cxn>
                <a:cxn ang="0">
                  <a:pos x="81" y="5"/>
                </a:cxn>
                <a:cxn ang="0">
                  <a:pos x="81" y="5"/>
                </a:cxn>
              </a:cxnLst>
              <a:rect l="0" t="0" r="r" b="b"/>
              <a:pathLst>
                <a:path w="90" h="162">
                  <a:moveTo>
                    <a:pt x="81" y="5"/>
                  </a:moveTo>
                  <a:lnTo>
                    <a:pt x="81" y="5"/>
                  </a:lnTo>
                  <a:lnTo>
                    <a:pt x="80" y="15"/>
                  </a:lnTo>
                  <a:lnTo>
                    <a:pt x="77" y="25"/>
                  </a:lnTo>
                  <a:lnTo>
                    <a:pt x="73" y="36"/>
                  </a:lnTo>
                  <a:lnTo>
                    <a:pt x="67" y="46"/>
                  </a:lnTo>
                  <a:lnTo>
                    <a:pt x="56" y="64"/>
                  </a:lnTo>
                  <a:lnTo>
                    <a:pt x="46" y="83"/>
                  </a:lnTo>
                  <a:lnTo>
                    <a:pt x="46" y="83"/>
                  </a:lnTo>
                  <a:lnTo>
                    <a:pt x="34" y="101"/>
                  </a:lnTo>
                  <a:lnTo>
                    <a:pt x="23" y="119"/>
                  </a:lnTo>
                  <a:lnTo>
                    <a:pt x="1" y="154"/>
                  </a:lnTo>
                  <a:lnTo>
                    <a:pt x="1" y="154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1" y="159"/>
                  </a:lnTo>
                  <a:lnTo>
                    <a:pt x="2" y="160"/>
                  </a:lnTo>
                  <a:lnTo>
                    <a:pt x="4" y="162"/>
                  </a:lnTo>
                  <a:lnTo>
                    <a:pt x="6" y="162"/>
                  </a:lnTo>
                  <a:lnTo>
                    <a:pt x="7" y="160"/>
                  </a:lnTo>
                  <a:lnTo>
                    <a:pt x="10" y="159"/>
                  </a:lnTo>
                  <a:lnTo>
                    <a:pt x="10" y="159"/>
                  </a:lnTo>
                  <a:lnTo>
                    <a:pt x="33" y="120"/>
                  </a:lnTo>
                  <a:lnTo>
                    <a:pt x="46" y="101"/>
                  </a:lnTo>
                  <a:lnTo>
                    <a:pt x="57" y="81"/>
                  </a:lnTo>
                  <a:lnTo>
                    <a:pt x="57" y="81"/>
                  </a:lnTo>
                  <a:lnTo>
                    <a:pt x="68" y="62"/>
                  </a:lnTo>
                  <a:lnTo>
                    <a:pt x="79" y="45"/>
                  </a:lnTo>
                  <a:lnTo>
                    <a:pt x="83" y="34"/>
                  </a:lnTo>
                  <a:lnTo>
                    <a:pt x="86" y="25"/>
                  </a:lnTo>
                  <a:lnTo>
                    <a:pt x="89" y="15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2"/>
                  </a:lnTo>
                  <a:lnTo>
                    <a:pt x="89" y="1"/>
                  </a:lnTo>
                  <a:lnTo>
                    <a:pt x="88" y="0"/>
                  </a:lnTo>
                  <a:lnTo>
                    <a:pt x="86" y="0"/>
                  </a:lnTo>
                  <a:lnTo>
                    <a:pt x="83" y="1"/>
                  </a:lnTo>
                  <a:lnTo>
                    <a:pt x="82" y="2"/>
                  </a:lnTo>
                  <a:lnTo>
                    <a:pt x="81" y="5"/>
                  </a:lnTo>
                  <a:lnTo>
                    <a:pt x="8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5" name="Freeform 893"/>
            <p:cNvSpPr/>
            <p:nvPr/>
          </p:nvSpPr>
          <p:spPr bwMode="auto">
            <a:xfrm>
              <a:off x="4632325" y="1397000"/>
              <a:ext cx="49213" cy="85725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84" y="0"/>
                </a:cxn>
                <a:cxn ang="0">
                  <a:pos x="81" y="3"/>
                </a:cxn>
                <a:cxn ang="0">
                  <a:pos x="78" y="6"/>
                </a:cxn>
                <a:cxn ang="0">
                  <a:pos x="73" y="14"/>
                </a:cxn>
                <a:cxn ang="0">
                  <a:pos x="65" y="29"/>
                </a:cxn>
                <a:cxn ang="0">
                  <a:pos x="65" y="29"/>
                </a:cxn>
                <a:cxn ang="0">
                  <a:pos x="56" y="46"/>
                </a:cxn>
                <a:cxn ang="0">
                  <a:pos x="47" y="61"/>
                </a:cxn>
                <a:cxn ang="0">
                  <a:pos x="31" y="93"/>
                </a:cxn>
                <a:cxn ang="0">
                  <a:pos x="31" y="93"/>
                </a:cxn>
                <a:cxn ang="0">
                  <a:pos x="19" y="114"/>
                </a:cxn>
                <a:cxn ang="0">
                  <a:pos x="6" y="133"/>
                </a:cxn>
                <a:cxn ang="0">
                  <a:pos x="6" y="133"/>
                </a:cxn>
                <a:cxn ang="0">
                  <a:pos x="2" y="140"/>
                </a:cxn>
                <a:cxn ang="0">
                  <a:pos x="0" y="146"/>
                </a:cxn>
                <a:cxn ang="0">
                  <a:pos x="0" y="152"/>
                </a:cxn>
                <a:cxn ang="0">
                  <a:pos x="1" y="156"/>
                </a:cxn>
                <a:cxn ang="0">
                  <a:pos x="3" y="159"/>
                </a:cxn>
                <a:cxn ang="0">
                  <a:pos x="3" y="159"/>
                </a:cxn>
                <a:cxn ang="0">
                  <a:pos x="5" y="160"/>
                </a:cxn>
                <a:cxn ang="0">
                  <a:pos x="7" y="161"/>
                </a:cxn>
                <a:cxn ang="0">
                  <a:pos x="10" y="160"/>
                </a:cxn>
                <a:cxn ang="0">
                  <a:pos x="11" y="158"/>
                </a:cxn>
                <a:cxn ang="0">
                  <a:pos x="12" y="156"/>
                </a:cxn>
                <a:cxn ang="0">
                  <a:pos x="12" y="156"/>
                </a:cxn>
                <a:cxn ang="0">
                  <a:pos x="14" y="155"/>
                </a:cxn>
                <a:cxn ang="0">
                  <a:pos x="15" y="154"/>
                </a:cxn>
                <a:cxn ang="0">
                  <a:pos x="15" y="150"/>
                </a:cxn>
                <a:cxn ang="0">
                  <a:pos x="15" y="149"/>
                </a:cxn>
                <a:cxn ang="0">
                  <a:pos x="13" y="148"/>
                </a:cxn>
                <a:cxn ang="0">
                  <a:pos x="12" y="147"/>
                </a:cxn>
                <a:cxn ang="0">
                  <a:pos x="10" y="147"/>
                </a:cxn>
                <a:cxn ang="0">
                  <a:pos x="10" y="147"/>
                </a:cxn>
                <a:cxn ang="0">
                  <a:pos x="9" y="148"/>
                </a:cxn>
                <a:cxn ang="0">
                  <a:pos x="9" y="148"/>
                </a:cxn>
                <a:cxn ang="0">
                  <a:pos x="10" y="145"/>
                </a:cxn>
                <a:cxn ang="0">
                  <a:pos x="11" y="142"/>
                </a:cxn>
                <a:cxn ang="0">
                  <a:pos x="16" y="136"/>
                </a:cxn>
                <a:cxn ang="0">
                  <a:pos x="21" y="130"/>
                </a:cxn>
                <a:cxn ang="0">
                  <a:pos x="24" y="125"/>
                </a:cxn>
                <a:cxn ang="0">
                  <a:pos x="24" y="125"/>
                </a:cxn>
                <a:cxn ang="0">
                  <a:pos x="47" y="83"/>
                </a:cxn>
                <a:cxn ang="0">
                  <a:pos x="47" y="83"/>
                </a:cxn>
                <a:cxn ang="0">
                  <a:pos x="59" y="61"/>
                </a:cxn>
                <a:cxn ang="0">
                  <a:pos x="70" y="40"/>
                </a:cxn>
                <a:cxn ang="0">
                  <a:pos x="70" y="40"/>
                </a:cxn>
                <a:cxn ang="0">
                  <a:pos x="78" y="24"/>
                </a:cxn>
                <a:cxn ang="0">
                  <a:pos x="83" y="15"/>
                </a:cxn>
                <a:cxn ang="0">
                  <a:pos x="86" y="12"/>
                </a:cxn>
                <a:cxn ang="0">
                  <a:pos x="90" y="8"/>
                </a:cxn>
                <a:cxn ang="0">
                  <a:pos x="90" y="8"/>
                </a:cxn>
                <a:cxn ang="0">
                  <a:pos x="91" y="7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1" y="2"/>
                </a:cxn>
                <a:cxn ang="0">
                  <a:pos x="90" y="1"/>
                </a:cxn>
                <a:cxn ang="0">
                  <a:pos x="88" y="0"/>
                </a:cxn>
                <a:cxn ang="0">
                  <a:pos x="86" y="0"/>
                </a:cxn>
                <a:cxn ang="0">
                  <a:pos x="84" y="0"/>
                </a:cxn>
                <a:cxn ang="0">
                  <a:pos x="84" y="0"/>
                </a:cxn>
              </a:cxnLst>
              <a:rect l="0" t="0" r="r" b="b"/>
              <a:pathLst>
                <a:path w="92" h="161">
                  <a:moveTo>
                    <a:pt x="84" y="0"/>
                  </a:moveTo>
                  <a:lnTo>
                    <a:pt x="84" y="0"/>
                  </a:lnTo>
                  <a:lnTo>
                    <a:pt x="81" y="3"/>
                  </a:lnTo>
                  <a:lnTo>
                    <a:pt x="78" y="6"/>
                  </a:lnTo>
                  <a:lnTo>
                    <a:pt x="73" y="14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6" y="46"/>
                  </a:lnTo>
                  <a:lnTo>
                    <a:pt x="47" y="61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19" y="114"/>
                  </a:lnTo>
                  <a:lnTo>
                    <a:pt x="6" y="133"/>
                  </a:lnTo>
                  <a:lnTo>
                    <a:pt x="6" y="133"/>
                  </a:lnTo>
                  <a:lnTo>
                    <a:pt x="2" y="140"/>
                  </a:lnTo>
                  <a:lnTo>
                    <a:pt x="0" y="146"/>
                  </a:lnTo>
                  <a:lnTo>
                    <a:pt x="0" y="152"/>
                  </a:lnTo>
                  <a:lnTo>
                    <a:pt x="1" y="156"/>
                  </a:lnTo>
                  <a:lnTo>
                    <a:pt x="3" y="159"/>
                  </a:lnTo>
                  <a:lnTo>
                    <a:pt x="3" y="159"/>
                  </a:lnTo>
                  <a:lnTo>
                    <a:pt x="5" y="160"/>
                  </a:lnTo>
                  <a:lnTo>
                    <a:pt x="7" y="161"/>
                  </a:lnTo>
                  <a:lnTo>
                    <a:pt x="10" y="160"/>
                  </a:lnTo>
                  <a:lnTo>
                    <a:pt x="11" y="158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4" y="155"/>
                  </a:lnTo>
                  <a:lnTo>
                    <a:pt x="15" y="154"/>
                  </a:lnTo>
                  <a:lnTo>
                    <a:pt x="15" y="150"/>
                  </a:lnTo>
                  <a:lnTo>
                    <a:pt x="15" y="149"/>
                  </a:lnTo>
                  <a:lnTo>
                    <a:pt x="13" y="148"/>
                  </a:lnTo>
                  <a:lnTo>
                    <a:pt x="12" y="147"/>
                  </a:lnTo>
                  <a:lnTo>
                    <a:pt x="10" y="147"/>
                  </a:lnTo>
                  <a:lnTo>
                    <a:pt x="10" y="147"/>
                  </a:lnTo>
                  <a:lnTo>
                    <a:pt x="9" y="148"/>
                  </a:lnTo>
                  <a:lnTo>
                    <a:pt x="9" y="148"/>
                  </a:lnTo>
                  <a:lnTo>
                    <a:pt x="10" y="145"/>
                  </a:lnTo>
                  <a:lnTo>
                    <a:pt x="11" y="142"/>
                  </a:lnTo>
                  <a:lnTo>
                    <a:pt x="16" y="136"/>
                  </a:lnTo>
                  <a:lnTo>
                    <a:pt x="21" y="130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47" y="83"/>
                  </a:lnTo>
                  <a:lnTo>
                    <a:pt x="47" y="83"/>
                  </a:lnTo>
                  <a:lnTo>
                    <a:pt x="59" y="61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8" y="24"/>
                  </a:lnTo>
                  <a:lnTo>
                    <a:pt x="83" y="15"/>
                  </a:lnTo>
                  <a:lnTo>
                    <a:pt x="86" y="12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1" y="7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1" y="2"/>
                  </a:lnTo>
                  <a:lnTo>
                    <a:pt x="90" y="1"/>
                  </a:lnTo>
                  <a:lnTo>
                    <a:pt x="88" y="0"/>
                  </a:lnTo>
                  <a:lnTo>
                    <a:pt x="86" y="0"/>
                  </a:lnTo>
                  <a:lnTo>
                    <a:pt x="84" y="0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6" name="Freeform 894"/>
            <p:cNvSpPr/>
            <p:nvPr/>
          </p:nvSpPr>
          <p:spPr bwMode="auto">
            <a:xfrm>
              <a:off x="4654550" y="1414463"/>
              <a:ext cx="52388" cy="85725"/>
            </a:xfrm>
            <a:custGeom>
              <a:avLst/>
              <a:gdLst/>
              <a:ahLst/>
              <a:cxnLst>
                <a:cxn ang="0">
                  <a:pos x="90" y="3"/>
                </a:cxn>
                <a:cxn ang="0">
                  <a:pos x="90" y="3"/>
                </a:cxn>
                <a:cxn ang="0">
                  <a:pos x="89" y="9"/>
                </a:cxn>
                <a:cxn ang="0">
                  <a:pos x="86" y="13"/>
                </a:cxn>
                <a:cxn ang="0">
                  <a:pos x="79" y="23"/>
                </a:cxn>
                <a:cxn ang="0">
                  <a:pos x="67" y="41"/>
                </a:cxn>
                <a:cxn ang="0">
                  <a:pos x="67" y="41"/>
                </a:cxn>
                <a:cxn ang="0">
                  <a:pos x="53" y="61"/>
                </a:cxn>
                <a:cxn ang="0">
                  <a:pos x="38" y="83"/>
                </a:cxn>
                <a:cxn ang="0">
                  <a:pos x="38" y="83"/>
                </a:cxn>
                <a:cxn ang="0">
                  <a:pos x="33" y="94"/>
                </a:cxn>
                <a:cxn ang="0">
                  <a:pos x="28" y="107"/>
                </a:cxn>
                <a:cxn ang="0">
                  <a:pos x="23" y="119"/>
                </a:cxn>
                <a:cxn ang="0">
                  <a:pos x="20" y="124"/>
                </a:cxn>
                <a:cxn ang="0">
                  <a:pos x="15" y="129"/>
                </a:cxn>
                <a:cxn ang="0">
                  <a:pos x="15" y="129"/>
                </a:cxn>
                <a:cxn ang="0">
                  <a:pos x="10" y="136"/>
                </a:cxn>
                <a:cxn ang="0">
                  <a:pos x="6" y="142"/>
                </a:cxn>
                <a:cxn ang="0">
                  <a:pos x="3" y="148"/>
                </a:cxn>
                <a:cxn ang="0">
                  <a:pos x="0" y="155"/>
                </a:cxn>
                <a:cxn ang="0">
                  <a:pos x="0" y="155"/>
                </a:cxn>
                <a:cxn ang="0">
                  <a:pos x="0" y="157"/>
                </a:cxn>
                <a:cxn ang="0">
                  <a:pos x="0" y="159"/>
                </a:cxn>
                <a:cxn ang="0">
                  <a:pos x="1" y="160"/>
                </a:cxn>
                <a:cxn ang="0">
                  <a:pos x="3" y="161"/>
                </a:cxn>
                <a:cxn ang="0">
                  <a:pos x="6" y="160"/>
                </a:cxn>
                <a:cxn ang="0">
                  <a:pos x="8" y="159"/>
                </a:cxn>
                <a:cxn ang="0">
                  <a:pos x="9" y="158"/>
                </a:cxn>
                <a:cxn ang="0">
                  <a:pos x="9" y="158"/>
                </a:cxn>
                <a:cxn ang="0">
                  <a:pos x="13" y="149"/>
                </a:cxn>
                <a:cxn ang="0">
                  <a:pos x="20" y="141"/>
                </a:cxn>
                <a:cxn ang="0">
                  <a:pos x="26" y="132"/>
                </a:cxn>
                <a:cxn ang="0">
                  <a:pos x="31" y="123"/>
                </a:cxn>
                <a:cxn ang="0">
                  <a:pos x="31" y="123"/>
                </a:cxn>
                <a:cxn ang="0">
                  <a:pos x="40" y="101"/>
                </a:cxn>
                <a:cxn ang="0">
                  <a:pos x="45" y="91"/>
                </a:cxn>
                <a:cxn ang="0">
                  <a:pos x="51" y="81"/>
                </a:cxn>
                <a:cxn ang="0">
                  <a:pos x="51" y="81"/>
                </a:cxn>
                <a:cxn ang="0">
                  <a:pos x="65" y="59"/>
                </a:cxn>
                <a:cxn ang="0">
                  <a:pos x="79" y="38"/>
                </a:cxn>
                <a:cxn ang="0">
                  <a:pos x="79" y="38"/>
                </a:cxn>
                <a:cxn ang="0">
                  <a:pos x="91" y="23"/>
                </a:cxn>
                <a:cxn ang="0">
                  <a:pos x="96" y="15"/>
                </a:cxn>
                <a:cxn ang="0">
                  <a:pos x="98" y="11"/>
                </a:cxn>
                <a:cxn ang="0">
                  <a:pos x="99" y="6"/>
                </a:cxn>
                <a:cxn ang="0">
                  <a:pos x="99" y="6"/>
                </a:cxn>
                <a:cxn ang="0">
                  <a:pos x="99" y="4"/>
                </a:cxn>
                <a:cxn ang="0">
                  <a:pos x="98" y="2"/>
                </a:cxn>
                <a:cxn ang="0">
                  <a:pos x="97" y="1"/>
                </a:cxn>
                <a:cxn ang="0">
                  <a:pos x="95" y="0"/>
                </a:cxn>
                <a:cxn ang="0">
                  <a:pos x="94" y="0"/>
                </a:cxn>
                <a:cxn ang="0">
                  <a:pos x="92" y="0"/>
                </a:cxn>
                <a:cxn ang="0">
                  <a:pos x="91" y="2"/>
                </a:cxn>
                <a:cxn ang="0">
                  <a:pos x="90" y="3"/>
                </a:cxn>
                <a:cxn ang="0">
                  <a:pos x="90" y="3"/>
                </a:cxn>
              </a:cxnLst>
              <a:rect l="0" t="0" r="r" b="b"/>
              <a:pathLst>
                <a:path w="99" h="161">
                  <a:moveTo>
                    <a:pt x="90" y="3"/>
                  </a:moveTo>
                  <a:lnTo>
                    <a:pt x="90" y="3"/>
                  </a:lnTo>
                  <a:lnTo>
                    <a:pt x="89" y="9"/>
                  </a:lnTo>
                  <a:lnTo>
                    <a:pt x="86" y="13"/>
                  </a:lnTo>
                  <a:lnTo>
                    <a:pt x="79" y="23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53" y="61"/>
                  </a:lnTo>
                  <a:lnTo>
                    <a:pt x="38" y="83"/>
                  </a:lnTo>
                  <a:lnTo>
                    <a:pt x="38" y="83"/>
                  </a:lnTo>
                  <a:lnTo>
                    <a:pt x="33" y="94"/>
                  </a:lnTo>
                  <a:lnTo>
                    <a:pt x="28" y="107"/>
                  </a:lnTo>
                  <a:lnTo>
                    <a:pt x="23" y="119"/>
                  </a:lnTo>
                  <a:lnTo>
                    <a:pt x="20" y="124"/>
                  </a:lnTo>
                  <a:lnTo>
                    <a:pt x="15" y="129"/>
                  </a:lnTo>
                  <a:lnTo>
                    <a:pt x="15" y="129"/>
                  </a:lnTo>
                  <a:lnTo>
                    <a:pt x="10" y="136"/>
                  </a:lnTo>
                  <a:lnTo>
                    <a:pt x="6" y="142"/>
                  </a:lnTo>
                  <a:lnTo>
                    <a:pt x="3" y="148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157"/>
                  </a:lnTo>
                  <a:lnTo>
                    <a:pt x="0" y="159"/>
                  </a:lnTo>
                  <a:lnTo>
                    <a:pt x="1" y="160"/>
                  </a:lnTo>
                  <a:lnTo>
                    <a:pt x="3" y="161"/>
                  </a:lnTo>
                  <a:lnTo>
                    <a:pt x="6" y="160"/>
                  </a:lnTo>
                  <a:lnTo>
                    <a:pt x="8" y="159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13" y="149"/>
                  </a:lnTo>
                  <a:lnTo>
                    <a:pt x="20" y="141"/>
                  </a:lnTo>
                  <a:lnTo>
                    <a:pt x="26" y="132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40" y="101"/>
                  </a:lnTo>
                  <a:lnTo>
                    <a:pt x="45" y="91"/>
                  </a:lnTo>
                  <a:lnTo>
                    <a:pt x="51" y="81"/>
                  </a:lnTo>
                  <a:lnTo>
                    <a:pt x="51" y="81"/>
                  </a:lnTo>
                  <a:lnTo>
                    <a:pt x="65" y="5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91" y="23"/>
                  </a:lnTo>
                  <a:lnTo>
                    <a:pt x="96" y="15"/>
                  </a:lnTo>
                  <a:lnTo>
                    <a:pt x="98" y="11"/>
                  </a:lnTo>
                  <a:lnTo>
                    <a:pt x="99" y="6"/>
                  </a:lnTo>
                  <a:lnTo>
                    <a:pt x="99" y="6"/>
                  </a:lnTo>
                  <a:lnTo>
                    <a:pt x="99" y="4"/>
                  </a:lnTo>
                  <a:lnTo>
                    <a:pt x="98" y="2"/>
                  </a:lnTo>
                  <a:lnTo>
                    <a:pt x="97" y="1"/>
                  </a:lnTo>
                  <a:lnTo>
                    <a:pt x="95" y="0"/>
                  </a:lnTo>
                  <a:lnTo>
                    <a:pt x="94" y="0"/>
                  </a:lnTo>
                  <a:lnTo>
                    <a:pt x="92" y="0"/>
                  </a:lnTo>
                  <a:lnTo>
                    <a:pt x="91" y="2"/>
                  </a:lnTo>
                  <a:lnTo>
                    <a:pt x="90" y="3"/>
                  </a:lnTo>
                  <a:lnTo>
                    <a:pt x="9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7" name="Freeform 895"/>
            <p:cNvSpPr/>
            <p:nvPr/>
          </p:nvSpPr>
          <p:spPr bwMode="auto">
            <a:xfrm>
              <a:off x="4678363" y="1439863"/>
              <a:ext cx="60325" cy="100013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89" y="20"/>
                </a:cxn>
                <a:cxn ang="0">
                  <a:pos x="74" y="41"/>
                </a:cxn>
                <a:cxn ang="0">
                  <a:pos x="59" y="62"/>
                </a:cxn>
                <a:cxn ang="0">
                  <a:pos x="53" y="73"/>
                </a:cxn>
                <a:cxn ang="0">
                  <a:pos x="47" y="84"/>
                </a:cxn>
                <a:cxn ang="0">
                  <a:pos x="47" y="84"/>
                </a:cxn>
                <a:cxn ang="0">
                  <a:pos x="35" y="109"/>
                </a:cxn>
                <a:cxn ang="0">
                  <a:pos x="23" y="133"/>
                </a:cxn>
                <a:cxn ang="0">
                  <a:pos x="13" y="158"/>
                </a:cxn>
                <a:cxn ang="0">
                  <a:pos x="0" y="183"/>
                </a:cxn>
                <a:cxn ang="0">
                  <a:pos x="0" y="183"/>
                </a:cxn>
                <a:cxn ang="0">
                  <a:pos x="0" y="184"/>
                </a:cxn>
                <a:cxn ang="0">
                  <a:pos x="0" y="186"/>
                </a:cxn>
                <a:cxn ang="0">
                  <a:pos x="1" y="188"/>
                </a:cxn>
                <a:cxn ang="0">
                  <a:pos x="3" y="189"/>
                </a:cxn>
                <a:cxn ang="0">
                  <a:pos x="5" y="189"/>
                </a:cxn>
                <a:cxn ang="0">
                  <a:pos x="6" y="189"/>
                </a:cxn>
                <a:cxn ang="0">
                  <a:pos x="8" y="189"/>
                </a:cxn>
                <a:cxn ang="0">
                  <a:pos x="9" y="187"/>
                </a:cxn>
                <a:cxn ang="0">
                  <a:pos x="9" y="187"/>
                </a:cxn>
                <a:cxn ang="0">
                  <a:pos x="19" y="166"/>
                </a:cxn>
                <a:cxn ang="0">
                  <a:pos x="28" y="144"/>
                </a:cxn>
                <a:cxn ang="0">
                  <a:pos x="38" y="124"/>
                </a:cxn>
                <a:cxn ang="0">
                  <a:pos x="48" y="103"/>
                </a:cxn>
                <a:cxn ang="0">
                  <a:pos x="48" y="103"/>
                </a:cxn>
                <a:cxn ang="0">
                  <a:pos x="62" y="78"/>
                </a:cxn>
                <a:cxn ang="0">
                  <a:pos x="78" y="53"/>
                </a:cxn>
                <a:cxn ang="0">
                  <a:pos x="94" y="31"/>
                </a:cxn>
                <a:cxn ang="0">
                  <a:pos x="112" y="8"/>
                </a:cxn>
                <a:cxn ang="0">
                  <a:pos x="112" y="8"/>
                </a:cxn>
                <a:cxn ang="0">
                  <a:pos x="113" y="6"/>
                </a:cxn>
                <a:cxn ang="0">
                  <a:pos x="113" y="4"/>
                </a:cxn>
                <a:cxn ang="0">
                  <a:pos x="112" y="1"/>
                </a:cxn>
                <a:cxn ang="0">
                  <a:pos x="111" y="0"/>
                </a:cxn>
                <a:cxn ang="0">
                  <a:pos x="109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3" h="189">
                  <a:moveTo>
                    <a:pt x="106" y="1"/>
                  </a:moveTo>
                  <a:lnTo>
                    <a:pt x="106" y="1"/>
                  </a:lnTo>
                  <a:lnTo>
                    <a:pt x="89" y="20"/>
                  </a:lnTo>
                  <a:lnTo>
                    <a:pt x="74" y="41"/>
                  </a:lnTo>
                  <a:lnTo>
                    <a:pt x="59" y="62"/>
                  </a:lnTo>
                  <a:lnTo>
                    <a:pt x="53" y="73"/>
                  </a:lnTo>
                  <a:lnTo>
                    <a:pt x="47" y="84"/>
                  </a:lnTo>
                  <a:lnTo>
                    <a:pt x="47" y="84"/>
                  </a:lnTo>
                  <a:lnTo>
                    <a:pt x="35" y="109"/>
                  </a:lnTo>
                  <a:lnTo>
                    <a:pt x="23" y="133"/>
                  </a:lnTo>
                  <a:lnTo>
                    <a:pt x="13" y="158"/>
                  </a:lnTo>
                  <a:lnTo>
                    <a:pt x="0" y="183"/>
                  </a:lnTo>
                  <a:lnTo>
                    <a:pt x="0" y="183"/>
                  </a:lnTo>
                  <a:lnTo>
                    <a:pt x="0" y="184"/>
                  </a:lnTo>
                  <a:lnTo>
                    <a:pt x="0" y="186"/>
                  </a:lnTo>
                  <a:lnTo>
                    <a:pt x="1" y="188"/>
                  </a:lnTo>
                  <a:lnTo>
                    <a:pt x="3" y="189"/>
                  </a:lnTo>
                  <a:lnTo>
                    <a:pt x="5" y="189"/>
                  </a:lnTo>
                  <a:lnTo>
                    <a:pt x="6" y="189"/>
                  </a:lnTo>
                  <a:lnTo>
                    <a:pt x="8" y="189"/>
                  </a:lnTo>
                  <a:lnTo>
                    <a:pt x="9" y="187"/>
                  </a:lnTo>
                  <a:lnTo>
                    <a:pt x="9" y="187"/>
                  </a:lnTo>
                  <a:lnTo>
                    <a:pt x="19" y="166"/>
                  </a:lnTo>
                  <a:lnTo>
                    <a:pt x="28" y="144"/>
                  </a:lnTo>
                  <a:lnTo>
                    <a:pt x="38" y="124"/>
                  </a:lnTo>
                  <a:lnTo>
                    <a:pt x="48" y="103"/>
                  </a:lnTo>
                  <a:lnTo>
                    <a:pt x="48" y="103"/>
                  </a:lnTo>
                  <a:lnTo>
                    <a:pt x="62" y="78"/>
                  </a:lnTo>
                  <a:lnTo>
                    <a:pt x="78" y="53"/>
                  </a:lnTo>
                  <a:lnTo>
                    <a:pt x="94" y="31"/>
                  </a:lnTo>
                  <a:lnTo>
                    <a:pt x="112" y="8"/>
                  </a:lnTo>
                  <a:lnTo>
                    <a:pt x="112" y="8"/>
                  </a:lnTo>
                  <a:lnTo>
                    <a:pt x="113" y="6"/>
                  </a:lnTo>
                  <a:lnTo>
                    <a:pt x="113" y="4"/>
                  </a:lnTo>
                  <a:lnTo>
                    <a:pt x="112" y="1"/>
                  </a:lnTo>
                  <a:lnTo>
                    <a:pt x="111" y="0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8" name="Freeform 896"/>
            <p:cNvSpPr/>
            <p:nvPr/>
          </p:nvSpPr>
          <p:spPr bwMode="auto">
            <a:xfrm>
              <a:off x="4706938" y="1471613"/>
              <a:ext cx="66675" cy="106363"/>
            </a:xfrm>
            <a:custGeom>
              <a:avLst/>
              <a:gdLst/>
              <a:ahLst/>
              <a:cxnLst>
                <a:cxn ang="0">
                  <a:pos x="120" y="2"/>
                </a:cxn>
                <a:cxn ang="0">
                  <a:pos x="120" y="2"/>
                </a:cxn>
                <a:cxn ang="0">
                  <a:pos x="112" y="12"/>
                </a:cxn>
                <a:cxn ang="0">
                  <a:pos x="104" y="23"/>
                </a:cxn>
                <a:cxn ang="0">
                  <a:pos x="90" y="46"/>
                </a:cxn>
                <a:cxn ang="0">
                  <a:pos x="77" y="70"/>
                </a:cxn>
                <a:cxn ang="0">
                  <a:pos x="62" y="93"/>
                </a:cxn>
                <a:cxn ang="0">
                  <a:pos x="62" y="93"/>
                </a:cxn>
                <a:cxn ang="0">
                  <a:pos x="32" y="138"/>
                </a:cxn>
                <a:cxn ang="0">
                  <a:pos x="18" y="162"/>
                </a:cxn>
                <a:cxn ang="0">
                  <a:pos x="4" y="186"/>
                </a:cxn>
                <a:cxn ang="0">
                  <a:pos x="4" y="186"/>
                </a:cxn>
                <a:cxn ang="0">
                  <a:pos x="1" y="187"/>
                </a:cxn>
                <a:cxn ang="0">
                  <a:pos x="0" y="188"/>
                </a:cxn>
                <a:cxn ang="0">
                  <a:pos x="0" y="190"/>
                </a:cxn>
                <a:cxn ang="0">
                  <a:pos x="0" y="195"/>
                </a:cxn>
                <a:cxn ang="0">
                  <a:pos x="0" y="195"/>
                </a:cxn>
                <a:cxn ang="0">
                  <a:pos x="1" y="198"/>
                </a:cxn>
                <a:cxn ang="0">
                  <a:pos x="4" y="199"/>
                </a:cxn>
                <a:cxn ang="0">
                  <a:pos x="6" y="199"/>
                </a:cxn>
                <a:cxn ang="0">
                  <a:pos x="8" y="198"/>
                </a:cxn>
                <a:cxn ang="0">
                  <a:pos x="9" y="197"/>
                </a:cxn>
                <a:cxn ang="0">
                  <a:pos x="9" y="197"/>
                </a:cxn>
                <a:cxn ang="0">
                  <a:pos x="22" y="174"/>
                </a:cxn>
                <a:cxn ang="0">
                  <a:pos x="35" y="154"/>
                </a:cxn>
                <a:cxn ang="0">
                  <a:pos x="63" y="110"/>
                </a:cxn>
                <a:cxn ang="0">
                  <a:pos x="63" y="110"/>
                </a:cxn>
                <a:cxn ang="0">
                  <a:pos x="79" y="84"/>
                </a:cxn>
                <a:cxn ang="0">
                  <a:pos x="93" y="59"/>
                </a:cxn>
                <a:cxn ang="0">
                  <a:pos x="110" y="33"/>
                </a:cxn>
                <a:cxn ang="0">
                  <a:pos x="118" y="20"/>
                </a:cxn>
                <a:cxn ang="0">
                  <a:pos x="127" y="8"/>
                </a:cxn>
                <a:cxn ang="0">
                  <a:pos x="127" y="8"/>
                </a:cxn>
                <a:cxn ang="0">
                  <a:pos x="128" y="7"/>
                </a:cxn>
                <a:cxn ang="0">
                  <a:pos x="128" y="5"/>
                </a:cxn>
                <a:cxn ang="0">
                  <a:pos x="126" y="2"/>
                </a:cxn>
                <a:cxn ang="0">
                  <a:pos x="125" y="1"/>
                </a:cxn>
                <a:cxn ang="0">
                  <a:pos x="123" y="0"/>
                </a:cxn>
                <a:cxn ang="0">
                  <a:pos x="122" y="1"/>
                </a:cxn>
                <a:cxn ang="0">
                  <a:pos x="120" y="2"/>
                </a:cxn>
                <a:cxn ang="0">
                  <a:pos x="120" y="2"/>
                </a:cxn>
              </a:cxnLst>
              <a:rect l="0" t="0" r="r" b="b"/>
              <a:pathLst>
                <a:path w="128" h="199">
                  <a:moveTo>
                    <a:pt x="120" y="2"/>
                  </a:moveTo>
                  <a:lnTo>
                    <a:pt x="120" y="2"/>
                  </a:lnTo>
                  <a:lnTo>
                    <a:pt x="112" y="12"/>
                  </a:lnTo>
                  <a:lnTo>
                    <a:pt x="104" y="23"/>
                  </a:lnTo>
                  <a:lnTo>
                    <a:pt x="90" y="46"/>
                  </a:lnTo>
                  <a:lnTo>
                    <a:pt x="77" y="70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32" y="138"/>
                  </a:lnTo>
                  <a:lnTo>
                    <a:pt x="18" y="162"/>
                  </a:lnTo>
                  <a:lnTo>
                    <a:pt x="4" y="186"/>
                  </a:lnTo>
                  <a:lnTo>
                    <a:pt x="4" y="186"/>
                  </a:lnTo>
                  <a:lnTo>
                    <a:pt x="1" y="187"/>
                  </a:lnTo>
                  <a:lnTo>
                    <a:pt x="0" y="188"/>
                  </a:lnTo>
                  <a:lnTo>
                    <a:pt x="0" y="190"/>
                  </a:lnTo>
                  <a:lnTo>
                    <a:pt x="0" y="195"/>
                  </a:lnTo>
                  <a:lnTo>
                    <a:pt x="0" y="195"/>
                  </a:lnTo>
                  <a:lnTo>
                    <a:pt x="1" y="198"/>
                  </a:lnTo>
                  <a:lnTo>
                    <a:pt x="4" y="199"/>
                  </a:lnTo>
                  <a:lnTo>
                    <a:pt x="6" y="199"/>
                  </a:lnTo>
                  <a:lnTo>
                    <a:pt x="8" y="198"/>
                  </a:lnTo>
                  <a:lnTo>
                    <a:pt x="9" y="197"/>
                  </a:lnTo>
                  <a:lnTo>
                    <a:pt x="9" y="197"/>
                  </a:lnTo>
                  <a:lnTo>
                    <a:pt x="22" y="174"/>
                  </a:lnTo>
                  <a:lnTo>
                    <a:pt x="35" y="154"/>
                  </a:lnTo>
                  <a:lnTo>
                    <a:pt x="63" y="110"/>
                  </a:lnTo>
                  <a:lnTo>
                    <a:pt x="63" y="110"/>
                  </a:lnTo>
                  <a:lnTo>
                    <a:pt x="79" y="84"/>
                  </a:lnTo>
                  <a:lnTo>
                    <a:pt x="93" y="59"/>
                  </a:lnTo>
                  <a:lnTo>
                    <a:pt x="110" y="33"/>
                  </a:lnTo>
                  <a:lnTo>
                    <a:pt x="118" y="20"/>
                  </a:lnTo>
                  <a:lnTo>
                    <a:pt x="127" y="8"/>
                  </a:lnTo>
                  <a:lnTo>
                    <a:pt x="127" y="8"/>
                  </a:lnTo>
                  <a:lnTo>
                    <a:pt x="128" y="7"/>
                  </a:lnTo>
                  <a:lnTo>
                    <a:pt x="128" y="5"/>
                  </a:lnTo>
                  <a:lnTo>
                    <a:pt x="126" y="2"/>
                  </a:lnTo>
                  <a:lnTo>
                    <a:pt x="125" y="1"/>
                  </a:lnTo>
                  <a:lnTo>
                    <a:pt x="123" y="0"/>
                  </a:lnTo>
                  <a:lnTo>
                    <a:pt x="122" y="1"/>
                  </a:lnTo>
                  <a:lnTo>
                    <a:pt x="120" y="2"/>
                  </a:lnTo>
                  <a:lnTo>
                    <a:pt x="12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9" name="Freeform 897"/>
            <p:cNvSpPr/>
            <p:nvPr/>
          </p:nvSpPr>
          <p:spPr bwMode="auto">
            <a:xfrm>
              <a:off x="4729163" y="1522413"/>
              <a:ext cx="65088" cy="112713"/>
            </a:xfrm>
            <a:custGeom>
              <a:avLst/>
              <a:gdLst/>
              <a:ahLst/>
              <a:cxnLst>
                <a:cxn ang="0">
                  <a:pos x="115" y="4"/>
                </a:cxn>
                <a:cxn ang="0">
                  <a:pos x="115" y="4"/>
                </a:cxn>
                <a:cxn ang="0">
                  <a:pos x="110" y="18"/>
                </a:cxn>
                <a:cxn ang="0">
                  <a:pos x="105" y="32"/>
                </a:cxn>
                <a:cxn ang="0">
                  <a:pos x="99" y="45"/>
                </a:cxn>
                <a:cxn ang="0">
                  <a:pos x="91" y="59"/>
                </a:cxn>
                <a:cxn ang="0">
                  <a:pos x="77" y="85"/>
                </a:cxn>
                <a:cxn ang="0">
                  <a:pos x="63" y="111"/>
                </a:cxn>
                <a:cxn ang="0">
                  <a:pos x="63" y="111"/>
                </a:cxn>
                <a:cxn ang="0">
                  <a:pos x="56" y="124"/>
                </a:cxn>
                <a:cxn ang="0">
                  <a:pos x="49" y="137"/>
                </a:cxn>
                <a:cxn ang="0">
                  <a:pos x="35" y="162"/>
                </a:cxn>
                <a:cxn ang="0">
                  <a:pos x="35" y="162"/>
                </a:cxn>
                <a:cxn ang="0">
                  <a:pos x="26" y="173"/>
                </a:cxn>
                <a:cxn ang="0">
                  <a:pos x="18" y="185"/>
                </a:cxn>
                <a:cxn ang="0">
                  <a:pos x="10" y="195"/>
                </a:cxn>
                <a:cxn ang="0">
                  <a:pos x="1" y="206"/>
                </a:cxn>
                <a:cxn ang="0">
                  <a:pos x="1" y="206"/>
                </a:cxn>
                <a:cxn ang="0">
                  <a:pos x="0" y="208"/>
                </a:cxn>
                <a:cxn ang="0">
                  <a:pos x="1" y="210"/>
                </a:cxn>
                <a:cxn ang="0">
                  <a:pos x="1" y="212"/>
                </a:cxn>
                <a:cxn ang="0">
                  <a:pos x="4" y="213"/>
                </a:cxn>
                <a:cxn ang="0">
                  <a:pos x="5" y="214"/>
                </a:cxn>
                <a:cxn ang="0">
                  <a:pos x="7" y="214"/>
                </a:cxn>
                <a:cxn ang="0">
                  <a:pos x="9" y="213"/>
                </a:cxn>
                <a:cxn ang="0">
                  <a:pos x="10" y="212"/>
                </a:cxn>
                <a:cxn ang="0">
                  <a:pos x="10" y="212"/>
                </a:cxn>
                <a:cxn ang="0">
                  <a:pos x="18" y="200"/>
                </a:cxn>
                <a:cxn ang="0">
                  <a:pos x="26" y="189"/>
                </a:cxn>
                <a:cxn ang="0">
                  <a:pos x="35" y="178"/>
                </a:cxn>
                <a:cxn ang="0">
                  <a:pos x="42" y="167"/>
                </a:cxn>
                <a:cxn ang="0">
                  <a:pos x="42" y="167"/>
                </a:cxn>
                <a:cxn ang="0">
                  <a:pos x="59" y="138"/>
                </a:cxn>
                <a:cxn ang="0">
                  <a:pos x="75" y="109"/>
                </a:cxn>
                <a:cxn ang="0">
                  <a:pos x="75" y="109"/>
                </a:cxn>
                <a:cxn ang="0">
                  <a:pos x="88" y="83"/>
                </a:cxn>
                <a:cxn ang="0">
                  <a:pos x="102" y="59"/>
                </a:cxn>
                <a:cxn ang="0">
                  <a:pos x="109" y="46"/>
                </a:cxn>
                <a:cxn ang="0">
                  <a:pos x="114" y="33"/>
                </a:cxn>
                <a:cxn ang="0">
                  <a:pos x="119" y="19"/>
                </a:cxn>
                <a:cxn ang="0">
                  <a:pos x="124" y="6"/>
                </a:cxn>
                <a:cxn ang="0">
                  <a:pos x="124" y="6"/>
                </a:cxn>
                <a:cxn ang="0">
                  <a:pos x="124" y="4"/>
                </a:cxn>
                <a:cxn ang="0">
                  <a:pos x="123" y="3"/>
                </a:cxn>
                <a:cxn ang="0">
                  <a:pos x="122" y="1"/>
                </a:cxn>
                <a:cxn ang="0">
                  <a:pos x="120" y="1"/>
                </a:cxn>
                <a:cxn ang="0">
                  <a:pos x="119" y="0"/>
                </a:cxn>
                <a:cxn ang="0">
                  <a:pos x="117" y="1"/>
                </a:cxn>
                <a:cxn ang="0">
                  <a:pos x="116" y="2"/>
                </a:cxn>
                <a:cxn ang="0">
                  <a:pos x="115" y="4"/>
                </a:cxn>
                <a:cxn ang="0">
                  <a:pos x="115" y="4"/>
                </a:cxn>
              </a:cxnLst>
              <a:rect l="0" t="0" r="r" b="b"/>
              <a:pathLst>
                <a:path w="124" h="214">
                  <a:moveTo>
                    <a:pt x="115" y="4"/>
                  </a:moveTo>
                  <a:lnTo>
                    <a:pt x="115" y="4"/>
                  </a:lnTo>
                  <a:lnTo>
                    <a:pt x="110" y="18"/>
                  </a:lnTo>
                  <a:lnTo>
                    <a:pt x="105" y="32"/>
                  </a:lnTo>
                  <a:lnTo>
                    <a:pt x="99" y="45"/>
                  </a:lnTo>
                  <a:lnTo>
                    <a:pt x="91" y="59"/>
                  </a:lnTo>
                  <a:lnTo>
                    <a:pt x="77" y="85"/>
                  </a:lnTo>
                  <a:lnTo>
                    <a:pt x="63" y="111"/>
                  </a:lnTo>
                  <a:lnTo>
                    <a:pt x="63" y="111"/>
                  </a:lnTo>
                  <a:lnTo>
                    <a:pt x="56" y="124"/>
                  </a:lnTo>
                  <a:lnTo>
                    <a:pt x="49" y="137"/>
                  </a:lnTo>
                  <a:lnTo>
                    <a:pt x="35" y="162"/>
                  </a:lnTo>
                  <a:lnTo>
                    <a:pt x="35" y="162"/>
                  </a:lnTo>
                  <a:lnTo>
                    <a:pt x="26" y="173"/>
                  </a:lnTo>
                  <a:lnTo>
                    <a:pt x="18" y="185"/>
                  </a:lnTo>
                  <a:lnTo>
                    <a:pt x="10" y="195"/>
                  </a:lnTo>
                  <a:lnTo>
                    <a:pt x="1" y="206"/>
                  </a:lnTo>
                  <a:lnTo>
                    <a:pt x="1" y="206"/>
                  </a:lnTo>
                  <a:lnTo>
                    <a:pt x="0" y="208"/>
                  </a:lnTo>
                  <a:lnTo>
                    <a:pt x="1" y="210"/>
                  </a:lnTo>
                  <a:lnTo>
                    <a:pt x="1" y="212"/>
                  </a:lnTo>
                  <a:lnTo>
                    <a:pt x="4" y="213"/>
                  </a:lnTo>
                  <a:lnTo>
                    <a:pt x="5" y="214"/>
                  </a:lnTo>
                  <a:lnTo>
                    <a:pt x="7" y="214"/>
                  </a:lnTo>
                  <a:lnTo>
                    <a:pt x="9" y="213"/>
                  </a:lnTo>
                  <a:lnTo>
                    <a:pt x="10" y="212"/>
                  </a:lnTo>
                  <a:lnTo>
                    <a:pt x="10" y="212"/>
                  </a:lnTo>
                  <a:lnTo>
                    <a:pt x="18" y="200"/>
                  </a:lnTo>
                  <a:lnTo>
                    <a:pt x="26" y="189"/>
                  </a:lnTo>
                  <a:lnTo>
                    <a:pt x="35" y="178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59" y="138"/>
                  </a:lnTo>
                  <a:lnTo>
                    <a:pt x="75" y="109"/>
                  </a:lnTo>
                  <a:lnTo>
                    <a:pt x="75" y="109"/>
                  </a:lnTo>
                  <a:lnTo>
                    <a:pt x="88" y="83"/>
                  </a:lnTo>
                  <a:lnTo>
                    <a:pt x="102" y="59"/>
                  </a:lnTo>
                  <a:lnTo>
                    <a:pt x="109" y="46"/>
                  </a:lnTo>
                  <a:lnTo>
                    <a:pt x="114" y="33"/>
                  </a:lnTo>
                  <a:lnTo>
                    <a:pt x="119" y="19"/>
                  </a:lnTo>
                  <a:lnTo>
                    <a:pt x="124" y="6"/>
                  </a:lnTo>
                  <a:lnTo>
                    <a:pt x="124" y="6"/>
                  </a:lnTo>
                  <a:lnTo>
                    <a:pt x="124" y="4"/>
                  </a:lnTo>
                  <a:lnTo>
                    <a:pt x="123" y="3"/>
                  </a:lnTo>
                  <a:lnTo>
                    <a:pt x="122" y="1"/>
                  </a:lnTo>
                  <a:lnTo>
                    <a:pt x="120" y="1"/>
                  </a:lnTo>
                  <a:lnTo>
                    <a:pt x="119" y="0"/>
                  </a:lnTo>
                  <a:lnTo>
                    <a:pt x="117" y="1"/>
                  </a:lnTo>
                  <a:lnTo>
                    <a:pt x="116" y="2"/>
                  </a:lnTo>
                  <a:lnTo>
                    <a:pt x="115" y="4"/>
                  </a:lnTo>
                  <a:lnTo>
                    <a:pt x="11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0" name="Freeform 898"/>
            <p:cNvSpPr/>
            <p:nvPr/>
          </p:nvSpPr>
          <p:spPr bwMode="auto">
            <a:xfrm>
              <a:off x="4733925" y="1582738"/>
              <a:ext cx="63500" cy="107950"/>
            </a:xfrm>
            <a:custGeom>
              <a:avLst/>
              <a:gdLst/>
              <a:ahLst/>
              <a:cxnLst>
                <a:cxn ang="0">
                  <a:pos x="109" y="2"/>
                </a:cxn>
                <a:cxn ang="0">
                  <a:pos x="109" y="2"/>
                </a:cxn>
                <a:cxn ang="0">
                  <a:pos x="101" y="14"/>
                </a:cxn>
                <a:cxn ang="0">
                  <a:pos x="94" y="25"/>
                </a:cxn>
                <a:cxn ang="0">
                  <a:pos x="80" y="48"/>
                </a:cxn>
                <a:cxn ang="0">
                  <a:pos x="68" y="73"/>
                </a:cxn>
                <a:cxn ang="0">
                  <a:pos x="57" y="99"/>
                </a:cxn>
                <a:cxn ang="0">
                  <a:pos x="57" y="99"/>
                </a:cxn>
                <a:cxn ang="0">
                  <a:pos x="50" y="111"/>
                </a:cxn>
                <a:cxn ang="0">
                  <a:pos x="44" y="123"/>
                </a:cxn>
                <a:cxn ang="0">
                  <a:pos x="29" y="148"/>
                </a:cxn>
                <a:cxn ang="0">
                  <a:pos x="14" y="173"/>
                </a:cxn>
                <a:cxn ang="0">
                  <a:pos x="7" y="185"/>
                </a:cxn>
                <a:cxn ang="0">
                  <a:pos x="0" y="198"/>
                </a:cxn>
                <a:cxn ang="0">
                  <a:pos x="0" y="198"/>
                </a:cxn>
                <a:cxn ang="0">
                  <a:pos x="0" y="200"/>
                </a:cxn>
                <a:cxn ang="0">
                  <a:pos x="0" y="202"/>
                </a:cxn>
                <a:cxn ang="0">
                  <a:pos x="1" y="203"/>
                </a:cxn>
                <a:cxn ang="0">
                  <a:pos x="2" y="204"/>
                </a:cxn>
                <a:cxn ang="0">
                  <a:pos x="4" y="205"/>
                </a:cxn>
                <a:cxn ang="0">
                  <a:pos x="5" y="205"/>
                </a:cxn>
                <a:cxn ang="0">
                  <a:pos x="7" y="204"/>
                </a:cxn>
                <a:cxn ang="0">
                  <a:pos x="8" y="203"/>
                </a:cxn>
                <a:cxn ang="0">
                  <a:pos x="8" y="203"/>
                </a:cxn>
                <a:cxn ang="0">
                  <a:pos x="19" y="180"/>
                </a:cxn>
                <a:cxn ang="0">
                  <a:pos x="32" y="158"/>
                </a:cxn>
                <a:cxn ang="0">
                  <a:pos x="58" y="116"/>
                </a:cxn>
                <a:cxn ang="0">
                  <a:pos x="58" y="116"/>
                </a:cxn>
                <a:cxn ang="0">
                  <a:pos x="65" y="103"/>
                </a:cxn>
                <a:cxn ang="0">
                  <a:pos x="72" y="89"/>
                </a:cxn>
                <a:cxn ang="0">
                  <a:pos x="84" y="61"/>
                </a:cxn>
                <a:cxn ang="0">
                  <a:pos x="92" y="48"/>
                </a:cxn>
                <a:cxn ang="0">
                  <a:pos x="99" y="34"/>
                </a:cxn>
                <a:cxn ang="0">
                  <a:pos x="107" y="21"/>
                </a:cxn>
                <a:cxn ang="0">
                  <a:pos x="116" y="9"/>
                </a:cxn>
                <a:cxn ang="0">
                  <a:pos x="116" y="9"/>
                </a:cxn>
                <a:cxn ang="0">
                  <a:pos x="118" y="8"/>
                </a:cxn>
                <a:cxn ang="0">
                  <a:pos x="118" y="6"/>
                </a:cxn>
                <a:cxn ang="0">
                  <a:pos x="115" y="2"/>
                </a:cxn>
                <a:cxn ang="0">
                  <a:pos x="114" y="1"/>
                </a:cxn>
                <a:cxn ang="0">
                  <a:pos x="113" y="0"/>
                </a:cxn>
                <a:cxn ang="0">
                  <a:pos x="111" y="1"/>
                </a:cxn>
                <a:cxn ang="0">
                  <a:pos x="109" y="2"/>
                </a:cxn>
                <a:cxn ang="0">
                  <a:pos x="109" y="2"/>
                </a:cxn>
              </a:cxnLst>
              <a:rect l="0" t="0" r="r" b="b"/>
              <a:pathLst>
                <a:path w="118" h="205">
                  <a:moveTo>
                    <a:pt x="109" y="2"/>
                  </a:moveTo>
                  <a:lnTo>
                    <a:pt x="109" y="2"/>
                  </a:lnTo>
                  <a:lnTo>
                    <a:pt x="101" y="14"/>
                  </a:lnTo>
                  <a:lnTo>
                    <a:pt x="94" y="25"/>
                  </a:lnTo>
                  <a:lnTo>
                    <a:pt x="80" y="48"/>
                  </a:lnTo>
                  <a:lnTo>
                    <a:pt x="68" y="73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0" y="111"/>
                  </a:lnTo>
                  <a:lnTo>
                    <a:pt x="44" y="123"/>
                  </a:lnTo>
                  <a:lnTo>
                    <a:pt x="29" y="148"/>
                  </a:lnTo>
                  <a:lnTo>
                    <a:pt x="14" y="173"/>
                  </a:lnTo>
                  <a:lnTo>
                    <a:pt x="7" y="185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0" y="200"/>
                  </a:lnTo>
                  <a:lnTo>
                    <a:pt x="0" y="202"/>
                  </a:lnTo>
                  <a:lnTo>
                    <a:pt x="1" y="203"/>
                  </a:lnTo>
                  <a:lnTo>
                    <a:pt x="2" y="204"/>
                  </a:lnTo>
                  <a:lnTo>
                    <a:pt x="4" y="205"/>
                  </a:lnTo>
                  <a:lnTo>
                    <a:pt x="5" y="205"/>
                  </a:lnTo>
                  <a:lnTo>
                    <a:pt x="7" y="204"/>
                  </a:lnTo>
                  <a:lnTo>
                    <a:pt x="8" y="203"/>
                  </a:lnTo>
                  <a:lnTo>
                    <a:pt x="8" y="203"/>
                  </a:lnTo>
                  <a:lnTo>
                    <a:pt x="19" y="180"/>
                  </a:lnTo>
                  <a:lnTo>
                    <a:pt x="32" y="158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65" y="103"/>
                  </a:lnTo>
                  <a:lnTo>
                    <a:pt x="72" y="89"/>
                  </a:lnTo>
                  <a:lnTo>
                    <a:pt x="84" y="61"/>
                  </a:lnTo>
                  <a:lnTo>
                    <a:pt x="92" y="48"/>
                  </a:lnTo>
                  <a:lnTo>
                    <a:pt x="99" y="34"/>
                  </a:lnTo>
                  <a:lnTo>
                    <a:pt x="107" y="21"/>
                  </a:lnTo>
                  <a:lnTo>
                    <a:pt x="116" y="9"/>
                  </a:lnTo>
                  <a:lnTo>
                    <a:pt x="116" y="9"/>
                  </a:lnTo>
                  <a:lnTo>
                    <a:pt x="118" y="8"/>
                  </a:lnTo>
                  <a:lnTo>
                    <a:pt x="118" y="6"/>
                  </a:lnTo>
                  <a:lnTo>
                    <a:pt x="115" y="2"/>
                  </a:lnTo>
                  <a:lnTo>
                    <a:pt x="114" y="1"/>
                  </a:lnTo>
                  <a:lnTo>
                    <a:pt x="113" y="0"/>
                  </a:lnTo>
                  <a:lnTo>
                    <a:pt x="111" y="1"/>
                  </a:lnTo>
                  <a:lnTo>
                    <a:pt x="109" y="2"/>
                  </a:lnTo>
                  <a:lnTo>
                    <a:pt x="109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1" name="Freeform 899"/>
            <p:cNvSpPr/>
            <p:nvPr/>
          </p:nvSpPr>
          <p:spPr bwMode="auto">
            <a:xfrm>
              <a:off x="4746625" y="1630363"/>
              <a:ext cx="68263" cy="120650"/>
            </a:xfrm>
            <a:custGeom>
              <a:avLst/>
              <a:gdLst/>
              <a:ahLst/>
              <a:cxnLst>
                <a:cxn ang="0">
                  <a:pos x="119" y="3"/>
                </a:cxn>
                <a:cxn ang="0">
                  <a:pos x="119" y="3"/>
                </a:cxn>
                <a:cxn ang="0">
                  <a:pos x="118" y="10"/>
                </a:cxn>
                <a:cxn ang="0">
                  <a:pos x="116" y="16"/>
                </a:cxn>
                <a:cxn ang="0">
                  <a:pos x="109" y="29"/>
                </a:cxn>
                <a:cxn ang="0">
                  <a:pos x="96" y="54"/>
                </a:cxn>
                <a:cxn ang="0">
                  <a:pos x="96" y="54"/>
                </a:cxn>
                <a:cxn ang="0">
                  <a:pos x="86" y="69"/>
                </a:cxn>
                <a:cxn ang="0">
                  <a:pos x="77" y="84"/>
                </a:cxn>
                <a:cxn ang="0">
                  <a:pos x="58" y="112"/>
                </a:cxn>
                <a:cxn ang="0">
                  <a:pos x="58" y="112"/>
                </a:cxn>
                <a:cxn ang="0">
                  <a:pos x="43" y="137"/>
                </a:cxn>
                <a:cxn ang="0">
                  <a:pos x="27" y="161"/>
                </a:cxn>
                <a:cxn ang="0">
                  <a:pos x="20" y="174"/>
                </a:cxn>
                <a:cxn ang="0">
                  <a:pos x="14" y="187"/>
                </a:cxn>
                <a:cxn ang="0">
                  <a:pos x="9" y="201"/>
                </a:cxn>
                <a:cxn ang="0">
                  <a:pos x="4" y="214"/>
                </a:cxn>
                <a:cxn ang="0">
                  <a:pos x="4" y="214"/>
                </a:cxn>
                <a:cxn ang="0">
                  <a:pos x="2" y="215"/>
                </a:cxn>
                <a:cxn ang="0">
                  <a:pos x="0" y="218"/>
                </a:cxn>
                <a:cxn ang="0">
                  <a:pos x="0" y="222"/>
                </a:cxn>
                <a:cxn ang="0">
                  <a:pos x="0" y="222"/>
                </a:cxn>
                <a:cxn ang="0">
                  <a:pos x="2" y="224"/>
                </a:cxn>
                <a:cxn ang="0">
                  <a:pos x="3" y="226"/>
                </a:cxn>
                <a:cxn ang="0">
                  <a:pos x="5" y="228"/>
                </a:cxn>
                <a:cxn ang="0">
                  <a:pos x="9" y="226"/>
                </a:cxn>
                <a:cxn ang="0">
                  <a:pos x="10" y="225"/>
                </a:cxn>
                <a:cxn ang="0">
                  <a:pos x="10" y="224"/>
                </a:cxn>
                <a:cxn ang="0">
                  <a:pos x="10" y="224"/>
                </a:cxn>
                <a:cxn ang="0">
                  <a:pos x="15" y="208"/>
                </a:cxn>
                <a:cxn ang="0">
                  <a:pos x="22" y="192"/>
                </a:cxn>
                <a:cxn ang="0">
                  <a:pos x="29" y="176"/>
                </a:cxn>
                <a:cxn ang="0">
                  <a:pos x="39" y="160"/>
                </a:cxn>
                <a:cxn ang="0">
                  <a:pos x="57" y="130"/>
                </a:cxn>
                <a:cxn ang="0">
                  <a:pos x="76" y="101"/>
                </a:cxn>
                <a:cxn ang="0">
                  <a:pos x="76" y="101"/>
                </a:cxn>
                <a:cxn ang="0">
                  <a:pos x="94" y="74"/>
                </a:cxn>
                <a:cxn ang="0">
                  <a:pos x="103" y="59"/>
                </a:cxn>
                <a:cxn ang="0">
                  <a:pos x="111" y="44"/>
                </a:cxn>
                <a:cxn ang="0">
                  <a:pos x="111" y="44"/>
                </a:cxn>
                <a:cxn ang="0">
                  <a:pos x="116" y="34"/>
                </a:cxn>
                <a:cxn ang="0">
                  <a:pos x="121" y="25"/>
                </a:cxn>
                <a:cxn ang="0">
                  <a:pos x="125" y="16"/>
                </a:cxn>
                <a:cxn ang="0">
                  <a:pos x="128" y="12"/>
                </a:cxn>
                <a:cxn ang="0">
                  <a:pos x="129" y="6"/>
                </a:cxn>
                <a:cxn ang="0">
                  <a:pos x="129" y="6"/>
                </a:cxn>
                <a:cxn ang="0">
                  <a:pos x="129" y="4"/>
                </a:cxn>
                <a:cxn ang="0">
                  <a:pos x="128" y="2"/>
                </a:cxn>
                <a:cxn ang="0">
                  <a:pos x="124" y="0"/>
                </a:cxn>
                <a:cxn ang="0">
                  <a:pos x="123" y="0"/>
                </a:cxn>
                <a:cxn ang="0">
                  <a:pos x="121" y="0"/>
                </a:cxn>
                <a:cxn ang="0">
                  <a:pos x="120" y="1"/>
                </a:cxn>
                <a:cxn ang="0">
                  <a:pos x="119" y="3"/>
                </a:cxn>
                <a:cxn ang="0">
                  <a:pos x="119" y="3"/>
                </a:cxn>
              </a:cxnLst>
              <a:rect l="0" t="0" r="r" b="b"/>
              <a:pathLst>
                <a:path w="129" h="228">
                  <a:moveTo>
                    <a:pt x="119" y="3"/>
                  </a:moveTo>
                  <a:lnTo>
                    <a:pt x="119" y="3"/>
                  </a:lnTo>
                  <a:lnTo>
                    <a:pt x="118" y="10"/>
                  </a:lnTo>
                  <a:lnTo>
                    <a:pt x="116" y="16"/>
                  </a:lnTo>
                  <a:lnTo>
                    <a:pt x="109" y="29"/>
                  </a:lnTo>
                  <a:lnTo>
                    <a:pt x="96" y="54"/>
                  </a:lnTo>
                  <a:lnTo>
                    <a:pt x="96" y="54"/>
                  </a:lnTo>
                  <a:lnTo>
                    <a:pt x="86" y="69"/>
                  </a:lnTo>
                  <a:lnTo>
                    <a:pt x="77" y="84"/>
                  </a:lnTo>
                  <a:lnTo>
                    <a:pt x="58" y="112"/>
                  </a:lnTo>
                  <a:lnTo>
                    <a:pt x="58" y="112"/>
                  </a:lnTo>
                  <a:lnTo>
                    <a:pt x="43" y="137"/>
                  </a:lnTo>
                  <a:lnTo>
                    <a:pt x="27" y="161"/>
                  </a:lnTo>
                  <a:lnTo>
                    <a:pt x="20" y="174"/>
                  </a:lnTo>
                  <a:lnTo>
                    <a:pt x="14" y="187"/>
                  </a:lnTo>
                  <a:lnTo>
                    <a:pt x="9" y="201"/>
                  </a:lnTo>
                  <a:lnTo>
                    <a:pt x="4" y="214"/>
                  </a:lnTo>
                  <a:lnTo>
                    <a:pt x="4" y="214"/>
                  </a:lnTo>
                  <a:lnTo>
                    <a:pt x="2" y="215"/>
                  </a:lnTo>
                  <a:lnTo>
                    <a:pt x="0" y="218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2" y="224"/>
                  </a:lnTo>
                  <a:lnTo>
                    <a:pt x="3" y="226"/>
                  </a:lnTo>
                  <a:lnTo>
                    <a:pt x="5" y="228"/>
                  </a:lnTo>
                  <a:lnTo>
                    <a:pt x="9" y="226"/>
                  </a:lnTo>
                  <a:lnTo>
                    <a:pt x="10" y="225"/>
                  </a:lnTo>
                  <a:lnTo>
                    <a:pt x="10" y="224"/>
                  </a:lnTo>
                  <a:lnTo>
                    <a:pt x="10" y="224"/>
                  </a:lnTo>
                  <a:lnTo>
                    <a:pt x="15" y="208"/>
                  </a:lnTo>
                  <a:lnTo>
                    <a:pt x="22" y="192"/>
                  </a:lnTo>
                  <a:lnTo>
                    <a:pt x="29" y="176"/>
                  </a:lnTo>
                  <a:lnTo>
                    <a:pt x="39" y="160"/>
                  </a:lnTo>
                  <a:lnTo>
                    <a:pt x="57" y="130"/>
                  </a:lnTo>
                  <a:lnTo>
                    <a:pt x="76" y="101"/>
                  </a:lnTo>
                  <a:lnTo>
                    <a:pt x="76" y="101"/>
                  </a:lnTo>
                  <a:lnTo>
                    <a:pt x="94" y="74"/>
                  </a:lnTo>
                  <a:lnTo>
                    <a:pt x="103" y="59"/>
                  </a:lnTo>
                  <a:lnTo>
                    <a:pt x="111" y="44"/>
                  </a:lnTo>
                  <a:lnTo>
                    <a:pt x="111" y="44"/>
                  </a:lnTo>
                  <a:lnTo>
                    <a:pt x="116" y="34"/>
                  </a:lnTo>
                  <a:lnTo>
                    <a:pt x="121" y="25"/>
                  </a:lnTo>
                  <a:lnTo>
                    <a:pt x="125" y="16"/>
                  </a:lnTo>
                  <a:lnTo>
                    <a:pt x="128" y="12"/>
                  </a:lnTo>
                  <a:lnTo>
                    <a:pt x="129" y="6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8" y="2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1" y="0"/>
                  </a:lnTo>
                  <a:lnTo>
                    <a:pt x="120" y="1"/>
                  </a:lnTo>
                  <a:lnTo>
                    <a:pt x="119" y="3"/>
                  </a:lnTo>
                  <a:lnTo>
                    <a:pt x="1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2" name="Freeform 900"/>
            <p:cNvSpPr/>
            <p:nvPr/>
          </p:nvSpPr>
          <p:spPr bwMode="auto">
            <a:xfrm>
              <a:off x="4746625" y="1685925"/>
              <a:ext cx="85725" cy="127000"/>
            </a:xfrm>
            <a:custGeom>
              <a:avLst/>
              <a:gdLst/>
              <a:ahLst/>
              <a:cxnLst>
                <a:cxn ang="0">
                  <a:pos x="153" y="2"/>
                </a:cxn>
                <a:cxn ang="0">
                  <a:pos x="153" y="2"/>
                </a:cxn>
                <a:cxn ang="0">
                  <a:pos x="130" y="34"/>
                </a:cxn>
                <a:cxn ang="0">
                  <a:pos x="119" y="49"/>
                </a:cxn>
                <a:cxn ang="0">
                  <a:pos x="109" y="67"/>
                </a:cxn>
                <a:cxn ang="0">
                  <a:pos x="109" y="67"/>
                </a:cxn>
                <a:cxn ang="0">
                  <a:pos x="89" y="101"/>
                </a:cxn>
                <a:cxn ang="0">
                  <a:pos x="69" y="135"/>
                </a:cxn>
                <a:cxn ang="0">
                  <a:pos x="69" y="135"/>
                </a:cxn>
                <a:cxn ang="0">
                  <a:pos x="57" y="151"/>
                </a:cxn>
                <a:cxn ang="0">
                  <a:pos x="45" y="167"/>
                </a:cxn>
                <a:cxn ang="0">
                  <a:pos x="33" y="183"/>
                </a:cxn>
                <a:cxn ang="0">
                  <a:pos x="20" y="199"/>
                </a:cxn>
                <a:cxn ang="0">
                  <a:pos x="20" y="199"/>
                </a:cxn>
                <a:cxn ang="0">
                  <a:pos x="13" y="208"/>
                </a:cxn>
                <a:cxn ang="0">
                  <a:pos x="6" y="217"/>
                </a:cxn>
                <a:cxn ang="0">
                  <a:pos x="4" y="222"/>
                </a:cxn>
                <a:cxn ang="0">
                  <a:pos x="2" y="227"/>
                </a:cxn>
                <a:cxn ang="0">
                  <a:pos x="0" y="232"/>
                </a:cxn>
                <a:cxn ang="0">
                  <a:pos x="2" y="237"/>
                </a:cxn>
                <a:cxn ang="0">
                  <a:pos x="2" y="237"/>
                </a:cxn>
                <a:cxn ang="0">
                  <a:pos x="2" y="239"/>
                </a:cxn>
                <a:cxn ang="0">
                  <a:pos x="4" y="240"/>
                </a:cxn>
                <a:cxn ang="0">
                  <a:pos x="5" y="241"/>
                </a:cxn>
                <a:cxn ang="0">
                  <a:pos x="7" y="241"/>
                </a:cxn>
                <a:cxn ang="0">
                  <a:pos x="9" y="240"/>
                </a:cxn>
                <a:cxn ang="0">
                  <a:pos x="10" y="239"/>
                </a:cxn>
                <a:cxn ang="0">
                  <a:pos x="11" y="237"/>
                </a:cxn>
                <a:cxn ang="0">
                  <a:pos x="10" y="235"/>
                </a:cxn>
                <a:cxn ang="0">
                  <a:pos x="10" y="235"/>
                </a:cxn>
                <a:cxn ang="0">
                  <a:pos x="10" y="232"/>
                </a:cxn>
                <a:cxn ang="0">
                  <a:pos x="11" y="229"/>
                </a:cxn>
                <a:cxn ang="0">
                  <a:pos x="14" y="222"/>
                </a:cxn>
                <a:cxn ang="0">
                  <a:pos x="19" y="214"/>
                </a:cxn>
                <a:cxn ang="0">
                  <a:pos x="25" y="205"/>
                </a:cxn>
                <a:cxn ang="0">
                  <a:pos x="38" y="190"/>
                </a:cxn>
                <a:cxn ang="0">
                  <a:pos x="47" y="179"/>
                </a:cxn>
                <a:cxn ang="0">
                  <a:pos x="47" y="179"/>
                </a:cxn>
                <a:cxn ang="0">
                  <a:pos x="67" y="152"/>
                </a:cxn>
                <a:cxn ang="0">
                  <a:pos x="77" y="139"/>
                </a:cxn>
                <a:cxn ang="0">
                  <a:pos x="85" y="125"/>
                </a:cxn>
                <a:cxn ang="0">
                  <a:pos x="85" y="125"/>
                </a:cxn>
                <a:cxn ang="0">
                  <a:pos x="104" y="95"/>
                </a:cxn>
                <a:cxn ang="0">
                  <a:pos x="120" y="64"/>
                </a:cxn>
                <a:cxn ang="0">
                  <a:pos x="120" y="64"/>
                </a:cxn>
                <a:cxn ang="0">
                  <a:pos x="130" y="49"/>
                </a:cxn>
                <a:cxn ang="0">
                  <a:pos x="140" y="35"/>
                </a:cxn>
                <a:cxn ang="0">
                  <a:pos x="162" y="7"/>
                </a:cxn>
                <a:cxn ang="0">
                  <a:pos x="162" y="7"/>
                </a:cxn>
                <a:cxn ang="0">
                  <a:pos x="163" y="5"/>
                </a:cxn>
                <a:cxn ang="0">
                  <a:pos x="163" y="3"/>
                </a:cxn>
                <a:cxn ang="0">
                  <a:pos x="162" y="2"/>
                </a:cxn>
                <a:cxn ang="0">
                  <a:pos x="161" y="1"/>
                </a:cxn>
                <a:cxn ang="0">
                  <a:pos x="156" y="0"/>
                </a:cxn>
                <a:cxn ang="0">
                  <a:pos x="154" y="1"/>
                </a:cxn>
                <a:cxn ang="0">
                  <a:pos x="153" y="2"/>
                </a:cxn>
                <a:cxn ang="0">
                  <a:pos x="153" y="2"/>
                </a:cxn>
              </a:cxnLst>
              <a:rect l="0" t="0" r="r" b="b"/>
              <a:pathLst>
                <a:path w="163" h="241">
                  <a:moveTo>
                    <a:pt x="153" y="2"/>
                  </a:moveTo>
                  <a:lnTo>
                    <a:pt x="153" y="2"/>
                  </a:lnTo>
                  <a:lnTo>
                    <a:pt x="130" y="34"/>
                  </a:lnTo>
                  <a:lnTo>
                    <a:pt x="119" y="49"/>
                  </a:lnTo>
                  <a:lnTo>
                    <a:pt x="109" y="67"/>
                  </a:lnTo>
                  <a:lnTo>
                    <a:pt x="109" y="67"/>
                  </a:lnTo>
                  <a:lnTo>
                    <a:pt x="89" y="101"/>
                  </a:lnTo>
                  <a:lnTo>
                    <a:pt x="69" y="135"/>
                  </a:lnTo>
                  <a:lnTo>
                    <a:pt x="69" y="135"/>
                  </a:lnTo>
                  <a:lnTo>
                    <a:pt x="57" y="151"/>
                  </a:lnTo>
                  <a:lnTo>
                    <a:pt x="45" y="167"/>
                  </a:lnTo>
                  <a:lnTo>
                    <a:pt x="33" y="183"/>
                  </a:lnTo>
                  <a:lnTo>
                    <a:pt x="20" y="199"/>
                  </a:lnTo>
                  <a:lnTo>
                    <a:pt x="20" y="199"/>
                  </a:lnTo>
                  <a:lnTo>
                    <a:pt x="13" y="208"/>
                  </a:lnTo>
                  <a:lnTo>
                    <a:pt x="6" y="217"/>
                  </a:lnTo>
                  <a:lnTo>
                    <a:pt x="4" y="222"/>
                  </a:lnTo>
                  <a:lnTo>
                    <a:pt x="2" y="227"/>
                  </a:lnTo>
                  <a:lnTo>
                    <a:pt x="0" y="232"/>
                  </a:lnTo>
                  <a:lnTo>
                    <a:pt x="2" y="237"/>
                  </a:lnTo>
                  <a:lnTo>
                    <a:pt x="2" y="237"/>
                  </a:lnTo>
                  <a:lnTo>
                    <a:pt x="2" y="239"/>
                  </a:lnTo>
                  <a:lnTo>
                    <a:pt x="4" y="240"/>
                  </a:lnTo>
                  <a:lnTo>
                    <a:pt x="5" y="241"/>
                  </a:lnTo>
                  <a:lnTo>
                    <a:pt x="7" y="241"/>
                  </a:lnTo>
                  <a:lnTo>
                    <a:pt x="9" y="240"/>
                  </a:lnTo>
                  <a:lnTo>
                    <a:pt x="10" y="239"/>
                  </a:lnTo>
                  <a:lnTo>
                    <a:pt x="11" y="237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10" y="232"/>
                  </a:lnTo>
                  <a:lnTo>
                    <a:pt x="11" y="229"/>
                  </a:lnTo>
                  <a:lnTo>
                    <a:pt x="14" y="222"/>
                  </a:lnTo>
                  <a:lnTo>
                    <a:pt x="19" y="214"/>
                  </a:lnTo>
                  <a:lnTo>
                    <a:pt x="25" y="205"/>
                  </a:lnTo>
                  <a:lnTo>
                    <a:pt x="38" y="190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67" y="152"/>
                  </a:lnTo>
                  <a:lnTo>
                    <a:pt x="77" y="139"/>
                  </a:lnTo>
                  <a:lnTo>
                    <a:pt x="85" y="125"/>
                  </a:lnTo>
                  <a:lnTo>
                    <a:pt x="85" y="125"/>
                  </a:lnTo>
                  <a:lnTo>
                    <a:pt x="104" y="95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30" y="49"/>
                  </a:lnTo>
                  <a:lnTo>
                    <a:pt x="140" y="35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3" y="5"/>
                  </a:lnTo>
                  <a:lnTo>
                    <a:pt x="163" y="3"/>
                  </a:lnTo>
                  <a:lnTo>
                    <a:pt x="162" y="2"/>
                  </a:lnTo>
                  <a:lnTo>
                    <a:pt x="161" y="1"/>
                  </a:lnTo>
                  <a:lnTo>
                    <a:pt x="156" y="0"/>
                  </a:lnTo>
                  <a:lnTo>
                    <a:pt x="154" y="1"/>
                  </a:lnTo>
                  <a:lnTo>
                    <a:pt x="153" y="2"/>
                  </a:lnTo>
                  <a:lnTo>
                    <a:pt x="15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3" name="Freeform 901"/>
            <p:cNvSpPr/>
            <p:nvPr/>
          </p:nvSpPr>
          <p:spPr bwMode="auto">
            <a:xfrm>
              <a:off x="4772025" y="1747838"/>
              <a:ext cx="61913" cy="90488"/>
            </a:xfrm>
            <a:custGeom>
              <a:avLst/>
              <a:gdLst/>
              <a:ahLst/>
              <a:cxnLst>
                <a:cxn ang="0">
                  <a:pos x="109" y="3"/>
                </a:cxn>
                <a:cxn ang="0">
                  <a:pos x="109" y="3"/>
                </a:cxn>
                <a:cxn ang="0">
                  <a:pos x="105" y="12"/>
                </a:cxn>
                <a:cxn ang="0">
                  <a:pos x="101" y="21"/>
                </a:cxn>
                <a:cxn ang="0">
                  <a:pos x="95" y="29"/>
                </a:cxn>
                <a:cxn ang="0">
                  <a:pos x="88" y="38"/>
                </a:cxn>
                <a:cxn ang="0">
                  <a:pos x="74" y="53"/>
                </a:cxn>
                <a:cxn ang="0">
                  <a:pos x="67" y="61"/>
                </a:cxn>
                <a:cxn ang="0">
                  <a:pos x="62" y="69"/>
                </a:cxn>
                <a:cxn ang="0">
                  <a:pos x="62" y="69"/>
                </a:cxn>
                <a:cxn ang="0">
                  <a:pos x="29" y="114"/>
                </a:cxn>
                <a:cxn ang="0">
                  <a:pos x="13" y="138"/>
                </a:cxn>
                <a:cxn ang="0">
                  <a:pos x="6" y="150"/>
                </a:cxn>
                <a:cxn ang="0">
                  <a:pos x="0" y="164"/>
                </a:cxn>
                <a:cxn ang="0">
                  <a:pos x="0" y="164"/>
                </a:cxn>
                <a:cxn ang="0">
                  <a:pos x="0" y="166"/>
                </a:cxn>
                <a:cxn ang="0">
                  <a:pos x="0" y="168"/>
                </a:cxn>
                <a:cxn ang="0">
                  <a:pos x="2" y="170"/>
                </a:cxn>
                <a:cxn ang="0">
                  <a:pos x="4" y="171"/>
                </a:cxn>
                <a:cxn ang="0">
                  <a:pos x="5" y="171"/>
                </a:cxn>
                <a:cxn ang="0">
                  <a:pos x="7" y="170"/>
                </a:cxn>
                <a:cxn ang="0">
                  <a:pos x="8" y="168"/>
                </a:cxn>
                <a:cxn ang="0">
                  <a:pos x="8" y="168"/>
                </a:cxn>
                <a:cxn ang="0">
                  <a:pos x="15" y="155"/>
                </a:cxn>
                <a:cxn ang="0">
                  <a:pos x="22" y="143"/>
                </a:cxn>
                <a:cxn ang="0">
                  <a:pos x="36" y="119"/>
                </a:cxn>
                <a:cxn ang="0">
                  <a:pos x="53" y="96"/>
                </a:cxn>
                <a:cxn ang="0">
                  <a:pos x="70" y="74"/>
                </a:cxn>
                <a:cxn ang="0">
                  <a:pos x="70" y="74"/>
                </a:cxn>
                <a:cxn ang="0">
                  <a:pos x="83" y="58"/>
                </a:cxn>
                <a:cxn ang="0">
                  <a:pos x="97" y="42"/>
                </a:cxn>
                <a:cxn ang="0">
                  <a:pos x="103" y="32"/>
                </a:cxn>
                <a:cxn ang="0">
                  <a:pos x="110" y="24"/>
                </a:cxn>
                <a:cxn ang="0">
                  <a:pos x="115" y="15"/>
                </a:cxn>
                <a:cxn ang="0">
                  <a:pos x="118" y="6"/>
                </a:cxn>
                <a:cxn ang="0">
                  <a:pos x="118" y="6"/>
                </a:cxn>
                <a:cxn ang="0">
                  <a:pos x="118" y="3"/>
                </a:cxn>
                <a:cxn ang="0">
                  <a:pos x="117" y="2"/>
                </a:cxn>
                <a:cxn ang="0">
                  <a:pos x="116" y="0"/>
                </a:cxn>
                <a:cxn ang="0">
                  <a:pos x="115" y="0"/>
                </a:cxn>
                <a:cxn ang="0">
                  <a:pos x="113" y="0"/>
                </a:cxn>
                <a:cxn ang="0">
                  <a:pos x="111" y="0"/>
                </a:cxn>
                <a:cxn ang="0">
                  <a:pos x="110" y="1"/>
                </a:cxn>
                <a:cxn ang="0">
                  <a:pos x="109" y="3"/>
                </a:cxn>
                <a:cxn ang="0">
                  <a:pos x="109" y="3"/>
                </a:cxn>
              </a:cxnLst>
              <a:rect l="0" t="0" r="r" b="b"/>
              <a:pathLst>
                <a:path w="118" h="171">
                  <a:moveTo>
                    <a:pt x="109" y="3"/>
                  </a:moveTo>
                  <a:lnTo>
                    <a:pt x="109" y="3"/>
                  </a:lnTo>
                  <a:lnTo>
                    <a:pt x="105" y="12"/>
                  </a:lnTo>
                  <a:lnTo>
                    <a:pt x="101" y="21"/>
                  </a:lnTo>
                  <a:lnTo>
                    <a:pt x="95" y="29"/>
                  </a:lnTo>
                  <a:lnTo>
                    <a:pt x="88" y="38"/>
                  </a:lnTo>
                  <a:lnTo>
                    <a:pt x="74" y="53"/>
                  </a:lnTo>
                  <a:lnTo>
                    <a:pt x="67" y="61"/>
                  </a:lnTo>
                  <a:lnTo>
                    <a:pt x="62" y="69"/>
                  </a:lnTo>
                  <a:lnTo>
                    <a:pt x="62" y="69"/>
                  </a:lnTo>
                  <a:lnTo>
                    <a:pt x="29" y="114"/>
                  </a:lnTo>
                  <a:lnTo>
                    <a:pt x="13" y="138"/>
                  </a:lnTo>
                  <a:lnTo>
                    <a:pt x="6" y="150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6"/>
                  </a:lnTo>
                  <a:lnTo>
                    <a:pt x="0" y="168"/>
                  </a:lnTo>
                  <a:lnTo>
                    <a:pt x="2" y="170"/>
                  </a:lnTo>
                  <a:lnTo>
                    <a:pt x="4" y="171"/>
                  </a:lnTo>
                  <a:lnTo>
                    <a:pt x="5" y="171"/>
                  </a:lnTo>
                  <a:lnTo>
                    <a:pt x="7" y="170"/>
                  </a:lnTo>
                  <a:lnTo>
                    <a:pt x="8" y="168"/>
                  </a:lnTo>
                  <a:lnTo>
                    <a:pt x="8" y="168"/>
                  </a:lnTo>
                  <a:lnTo>
                    <a:pt x="15" y="155"/>
                  </a:lnTo>
                  <a:lnTo>
                    <a:pt x="22" y="143"/>
                  </a:lnTo>
                  <a:lnTo>
                    <a:pt x="36" y="119"/>
                  </a:lnTo>
                  <a:lnTo>
                    <a:pt x="53" y="96"/>
                  </a:lnTo>
                  <a:lnTo>
                    <a:pt x="70" y="74"/>
                  </a:lnTo>
                  <a:lnTo>
                    <a:pt x="70" y="74"/>
                  </a:lnTo>
                  <a:lnTo>
                    <a:pt x="83" y="58"/>
                  </a:lnTo>
                  <a:lnTo>
                    <a:pt x="97" y="42"/>
                  </a:lnTo>
                  <a:lnTo>
                    <a:pt x="103" y="32"/>
                  </a:lnTo>
                  <a:lnTo>
                    <a:pt x="110" y="24"/>
                  </a:lnTo>
                  <a:lnTo>
                    <a:pt x="115" y="15"/>
                  </a:lnTo>
                  <a:lnTo>
                    <a:pt x="118" y="6"/>
                  </a:lnTo>
                  <a:lnTo>
                    <a:pt x="118" y="6"/>
                  </a:lnTo>
                  <a:lnTo>
                    <a:pt x="118" y="3"/>
                  </a:lnTo>
                  <a:lnTo>
                    <a:pt x="117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0"/>
                  </a:lnTo>
                  <a:lnTo>
                    <a:pt x="111" y="0"/>
                  </a:lnTo>
                  <a:lnTo>
                    <a:pt x="110" y="1"/>
                  </a:lnTo>
                  <a:lnTo>
                    <a:pt x="109" y="3"/>
                  </a:lnTo>
                  <a:lnTo>
                    <a:pt x="10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4" name="Freeform 902"/>
            <p:cNvSpPr>
              <a:spLocks noEditPoints="1"/>
            </p:cNvSpPr>
            <p:nvPr/>
          </p:nvSpPr>
          <p:spPr bwMode="auto">
            <a:xfrm>
              <a:off x="4194175" y="1665288"/>
              <a:ext cx="217488" cy="206375"/>
            </a:xfrm>
            <a:custGeom>
              <a:avLst/>
              <a:gdLst/>
              <a:ahLst/>
              <a:cxnLst>
                <a:cxn ang="0">
                  <a:pos x="213" y="391"/>
                </a:cxn>
                <a:cxn ang="0">
                  <a:pos x="160" y="381"/>
                </a:cxn>
                <a:cxn ang="0">
                  <a:pos x="109" y="359"/>
                </a:cxn>
                <a:cxn ang="0">
                  <a:pos x="63" y="328"/>
                </a:cxn>
                <a:cxn ang="0">
                  <a:pos x="27" y="289"/>
                </a:cxn>
                <a:cxn ang="0">
                  <a:pos x="5" y="241"/>
                </a:cxn>
                <a:cxn ang="0">
                  <a:pos x="1" y="216"/>
                </a:cxn>
                <a:cxn ang="0">
                  <a:pos x="0" y="182"/>
                </a:cxn>
                <a:cxn ang="0">
                  <a:pos x="6" y="151"/>
                </a:cxn>
                <a:cxn ang="0">
                  <a:pos x="29" y="103"/>
                </a:cxn>
                <a:cxn ang="0">
                  <a:pos x="46" y="80"/>
                </a:cxn>
                <a:cxn ang="0">
                  <a:pos x="75" y="52"/>
                </a:cxn>
                <a:cxn ang="0">
                  <a:pos x="109" y="30"/>
                </a:cxn>
                <a:cxn ang="0">
                  <a:pos x="146" y="14"/>
                </a:cxn>
                <a:cxn ang="0">
                  <a:pos x="186" y="3"/>
                </a:cxn>
                <a:cxn ang="0">
                  <a:pos x="227" y="0"/>
                </a:cxn>
                <a:cxn ang="0">
                  <a:pos x="234" y="0"/>
                </a:cxn>
                <a:cxn ang="0">
                  <a:pos x="246" y="5"/>
                </a:cxn>
                <a:cxn ang="0">
                  <a:pos x="267" y="6"/>
                </a:cxn>
                <a:cxn ang="0">
                  <a:pos x="312" y="18"/>
                </a:cxn>
                <a:cxn ang="0">
                  <a:pos x="348" y="41"/>
                </a:cxn>
                <a:cxn ang="0">
                  <a:pos x="376" y="72"/>
                </a:cxn>
                <a:cxn ang="0">
                  <a:pos x="396" y="108"/>
                </a:cxn>
                <a:cxn ang="0">
                  <a:pos x="407" y="146"/>
                </a:cxn>
                <a:cxn ang="0">
                  <a:pos x="411" y="179"/>
                </a:cxn>
                <a:cxn ang="0">
                  <a:pos x="408" y="230"/>
                </a:cxn>
                <a:cxn ang="0">
                  <a:pos x="395" y="278"/>
                </a:cxn>
                <a:cxn ang="0">
                  <a:pos x="369" y="324"/>
                </a:cxn>
                <a:cxn ang="0">
                  <a:pos x="331" y="360"/>
                </a:cxn>
                <a:cxn ang="0">
                  <a:pos x="299" y="378"/>
                </a:cxn>
                <a:cxn ang="0">
                  <a:pos x="249" y="390"/>
                </a:cxn>
                <a:cxn ang="0">
                  <a:pos x="203" y="45"/>
                </a:cxn>
                <a:cxn ang="0">
                  <a:pos x="178" y="51"/>
                </a:cxn>
                <a:cxn ang="0">
                  <a:pos x="141" y="65"/>
                </a:cxn>
                <a:cxn ang="0">
                  <a:pos x="106" y="87"/>
                </a:cxn>
                <a:cxn ang="0">
                  <a:pos x="75" y="113"/>
                </a:cxn>
                <a:cxn ang="0">
                  <a:pos x="52" y="144"/>
                </a:cxn>
                <a:cxn ang="0">
                  <a:pos x="42" y="167"/>
                </a:cxn>
                <a:cxn ang="0">
                  <a:pos x="37" y="203"/>
                </a:cxn>
                <a:cxn ang="0">
                  <a:pos x="47" y="239"/>
                </a:cxn>
                <a:cxn ang="0">
                  <a:pos x="60" y="263"/>
                </a:cxn>
                <a:cxn ang="0">
                  <a:pos x="75" y="278"/>
                </a:cxn>
                <a:cxn ang="0">
                  <a:pos x="125" y="316"/>
                </a:cxn>
                <a:cxn ang="0">
                  <a:pos x="188" y="344"/>
                </a:cxn>
                <a:cxn ang="0">
                  <a:pos x="222" y="350"/>
                </a:cxn>
                <a:cxn ang="0">
                  <a:pos x="245" y="350"/>
                </a:cxn>
                <a:cxn ang="0">
                  <a:pos x="278" y="342"/>
                </a:cxn>
                <a:cxn ang="0">
                  <a:pos x="306" y="327"/>
                </a:cxn>
                <a:cxn ang="0">
                  <a:pos x="324" y="310"/>
                </a:cxn>
                <a:cxn ang="0">
                  <a:pos x="346" y="278"/>
                </a:cxn>
                <a:cxn ang="0">
                  <a:pos x="362" y="241"/>
                </a:cxn>
                <a:cxn ang="0">
                  <a:pos x="370" y="203"/>
                </a:cxn>
                <a:cxn ang="0">
                  <a:pos x="369" y="164"/>
                </a:cxn>
                <a:cxn ang="0">
                  <a:pos x="359" y="126"/>
                </a:cxn>
                <a:cxn ang="0">
                  <a:pos x="350" y="108"/>
                </a:cxn>
                <a:cxn ang="0">
                  <a:pos x="334" y="85"/>
                </a:cxn>
                <a:cxn ang="0">
                  <a:pos x="313" y="68"/>
                </a:cxn>
                <a:cxn ang="0">
                  <a:pos x="289" y="55"/>
                </a:cxn>
                <a:cxn ang="0">
                  <a:pos x="262" y="48"/>
                </a:cxn>
                <a:cxn ang="0">
                  <a:pos x="241" y="47"/>
                </a:cxn>
                <a:cxn ang="0">
                  <a:pos x="218" y="49"/>
                </a:cxn>
                <a:cxn ang="0">
                  <a:pos x="210" y="47"/>
                </a:cxn>
              </a:cxnLst>
              <a:rect l="0" t="0" r="r" b="b"/>
              <a:pathLst>
                <a:path w="411" h="391">
                  <a:moveTo>
                    <a:pt x="231" y="391"/>
                  </a:moveTo>
                  <a:lnTo>
                    <a:pt x="231" y="391"/>
                  </a:lnTo>
                  <a:lnTo>
                    <a:pt x="213" y="391"/>
                  </a:lnTo>
                  <a:lnTo>
                    <a:pt x="195" y="389"/>
                  </a:lnTo>
                  <a:lnTo>
                    <a:pt x="178" y="385"/>
                  </a:lnTo>
                  <a:lnTo>
                    <a:pt x="160" y="381"/>
                  </a:lnTo>
                  <a:lnTo>
                    <a:pt x="143" y="374"/>
                  </a:lnTo>
                  <a:lnTo>
                    <a:pt x="125" y="367"/>
                  </a:lnTo>
                  <a:lnTo>
                    <a:pt x="109" y="359"/>
                  </a:lnTo>
                  <a:lnTo>
                    <a:pt x="92" y="350"/>
                  </a:lnTo>
                  <a:lnTo>
                    <a:pt x="78" y="339"/>
                  </a:lnTo>
                  <a:lnTo>
                    <a:pt x="63" y="328"/>
                  </a:lnTo>
                  <a:lnTo>
                    <a:pt x="50" y="315"/>
                  </a:lnTo>
                  <a:lnTo>
                    <a:pt x="37" y="303"/>
                  </a:lnTo>
                  <a:lnTo>
                    <a:pt x="27" y="289"/>
                  </a:lnTo>
                  <a:lnTo>
                    <a:pt x="18" y="273"/>
                  </a:lnTo>
                  <a:lnTo>
                    <a:pt x="11" y="258"/>
                  </a:lnTo>
                  <a:lnTo>
                    <a:pt x="5" y="241"/>
                  </a:lnTo>
                  <a:lnTo>
                    <a:pt x="5" y="241"/>
                  </a:lnTo>
                  <a:lnTo>
                    <a:pt x="3" y="229"/>
                  </a:lnTo>
                  <a:lnTo>
                    <a:pt x="1" y="216"/>
                  </a:lnTo>
                  <a:lnTo>
                    <a:pt x="0" y="204"/>
                  </a:lnTo>
                  <a:lnTo>
                    <a:pt x="0" y="193"/>
                  </a:lnTo>
                  <a:lnTo>
                    <a:pt x="0" y="182"/>
                  </a:lnTo>
                  <a:lnTo>
                    <a:pt x="1" y="171"/>
                  </a:lnTo>
                  <a:lnTo>
                    <a:pt x="3" y="160"/>
                  </a:lnTo>
                  <a:lnTo>
                    <a:pt x="6" y="151"/>
                  </a:lnTo>
                  <a:lnTo>
                    <a:pt x="13" y="133"/>
                  </a:lnTo>
                  <a:lnTo>
                    <a:pt x="20" y="117"/>
                  </a:lnTo>
                  <a:lnTo>
                    <a:pt x="29" y="103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46" y="80"/>
                  </a:lnTo>
                  <a:lnTo>
                    <a:pt x="55" y="70"/>
                  </a:lnTo>
                  <a:lnTo>
                    <a:pt x="64" y="61"/>
                  </a:lnTo>
                  <a:lnTo>
                    <a:pt x="75" y="52"/>
                  </a:lnTo>
                  <a:lnTo>
                    <a:pt x="86" y="45"/>
                  </a:lnTo>
                  <a:lnTo>
                    <a:pt x="97" y="38"/>
                  </a:lnTo>
                  <a:lnTo>
                    <a:pt x="109" y="30"/>
                  </a:lnTo>
                  <a:lnTo>
                    <a:pt x="121" y="24"/>
                  </a:lnTo>
                  <a:lnTo>
                    <a:pt x="134" y="19"/>
                  </a:lnTo>
                  <a:lnTo>
                    <a:pt x="146" y="14"/>
                  </a:lnTo>
                  <a:lnTo>
                    <a:pt x="159" y="10"/>
                  </a:lnTo>
                  <a:lnTo>
                    <a:pt x="173" y="7"/>
                  </a:lnTo>
                  <a:lnTo>
                    <a:pt x="186" y="3"/>
                  </a:lnTo>
                  <a:lnTo>
                    <a:pt x="200" y="1"/>
                  </a:lnTo>
                  <a:lnTo>
                    <a:pt x="213" y="0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9" y="1"/>
                  </a:lnTo>
                  <a:lnTo>
                    <a:pt x="243" y="3"/>
                  </a:lnTo>
                  <a:lnTo>
                    <a:pt x="246" y="5"/>
                  </a:lnTo>
                  <a:lnTo>
                    <a:pt x="249" y="5"/>
                  </a:lnTo>
                  <a:lnTo>
                    <a:pt x="249" y="5"/>
                  </a:lnTo>
                  <a:lnTo>
                    <a:pt x="267" y="6"/>
                  </a:lnTo>
                  <a:lnTo>
                    <a:pt x="283" y="9"/>
                  </a:lnTo>
                  <a:lnTo>
                    <a:pt x="299" y="13"/>
                  </a:lnTo>
                  <a:lnTo>
                    <a:pt x="312" y="18"/>
                  </a:lnTo>
                  <a:lnTo>
                    <a:pt x="326" y="24"/>
                  </a:lnTo>
                  <a:lnTo>
                    <a:pt x="338" y="32"/>
                  </a:lnTo>
                  <a:lnTo>
                    <a:pt x="348" y="41"/>
                  </a:lnTo>
                  <a:lnTo>
                    <a:pt x="359" y="50"/>
                  </a:lnTo>
                  <a:lnTo>
                    <a:pt x="368" y="60"/>
                  </a:lnTo>
                  <a:lnTo>
                    <a:pt x="376" y="72"/>
                  </a:lnTo>
                  <a:lnTo>
                    <a:pt x="383" y="83"/>
                  </a:lnTo>
                  <a:lnTo>
                    <a:pt x="390" y="95"/>
                  </a:lnTo>
                  <a:lnTo>
                    <a:pt x="396" y="108"/>
                  </a:lnTo>
                  <a:lnTo>
                    <a:pt x="400" y="120"/>
                  </a:lnTo>
                  <a:lnTo>
                    <a:pt x="404" y="134"/>
                  </a:lnTo>
                  <a:lnTo>
                    <a:pt x="407" y="146"/>
                  </a:lnTo>
                  <a:lnTo>
                    <a:pt x="407" y="146"/>
                  </a:lnTo>
                  <a:lnTo>
                    <a:pt x="409" y="163"/>
                  </a:lnTo>
                  <a:lnTo>
                    <a:pt x="411" y="179"/>
                  </a:lnTo>
                  <a:lnTo>
                    <a:pt x="411" y="196"/>
                  </a:lnTo>
                  <a:lnTo>
                    <a:pt x="410" y="212"/>
                  </a:lnTo>
                  <a:lnTo>
                    <a:pt x="408" y="230"/>
                  </a:lnTo>
                  <a:lnTo>
                    <a:pt x="405" y="246"/>
                  </a:lnTo>
                  <a:lnTo>
                    <a:pt x="400" y="263"/>
                  </a:lnTo>
                  <a:lnTo>
                    <a:pt x="395" y="278"/>
                  </a:lnTo>
                  <a:lnTo>
                    <a:pt x="388" y="295"/>
                  </a:lnTo>
                  <a:lnTo>
                    <a:pt x="378" y="309"/>
                  </a:lnTo>
                  <a:lnTo>
                    <a:pt x="369" y="324"/>
                  </a:lnTo>
                  <a:lnTo>
                    <a:pt x="358" y="337"/>
                  </a:lnTo>
                  <a:lnTo>
                    <a:pt x="345" y="348"/>
                  </a:lnTo>
                  <a:lnTo>
                    <a:pt x="331" y="360"/>
                  </a:lnTo>
                  <a:lnTo>
                    <a:pt x="315" y="370"/>
                  </a:lnTo>
                  <a:lnTo>
                    <a:pt x="299" y="378"/>
                  </a:lnTo>
                  <a:lnTo>
                    <a:pt x="299" y="378"/>
                  </a:lnTo>
                  <a:lnTo>
                    <a:pt x="283" y="384"/>
                  </a:lnTo>
                  <a:lnTo>
                    <a:pt x="267" y="388"/>
                  </a:lnTo>
                  <a:lnTo>
                    <a:pt x="249" y="390"/>
                  </a:lnTo>
                  <a:lnTo>
                    <a:pt x="231" y="391"/>
                  </a:lnTo>
                  <a:lnTo>
                    <a:pt x="231" y="391"/>
                  </a:lnTo>
                  <a:close/>
                  <a:moveTo>
                    <a:pt x="203" y="45"/>
                  </a:moveTo>
                  <a:lnTo>
                    <a:pt x="203" y="45"/>
                  </a:lnTo>
                  <a:lnTo>
                    <a:pt x="190" y="48"/>
                  </a:lnTo>
                  <a:lnTo>
                    <a:pt x="178" y="51"/>
                  </a:lnTo>
                  <a:lnTo>
                    <a:pt x="166" y="55"/>
                  </a:lnTo>
                  <a:lnTo>
                    <a:pt x="153" y="60"/>
                  </a:lnTo>
                  <a:lnTo>
                    <a:pt x="141" y="65"/>
                  </a:lnTo>
                  <a:lnTo>
                    <a:pt x="128" y="72"/>
                  </a:lnTo>
                  <a:lnTo>
                    <a:pt x="117" y="79"/>
                  </a:lnTo>
                  <a:lnTo>
                    <a:pt x="106" y="87"/>
                  </a:lnTo>
                  <a:lnTo>
                    <a:pt x="95" y="95"/>
                  </a:lnTo>
                  <a:lnTo>
                    <a:pt x="85" y="104"/>
                  </a:lnTo>
                  <a:lnTo>
                    <a:pt x="75" y="113"/>
                  </a:lnTo>
                  <a:lnTo>
                    <a:pt x="66" y="123"/>
                  </a:lnTo>
                  <a:lnTo>
                    <a:pt x="58" y="134"/>
                  </a:lnTo>
                  <a:lnTo>
                    <a:pt x="52" y="144"/>
                  </a:lnTo>
                  <a:lnTo>
                    <a:pt x="46" y="155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0" y="178"/>
                  </a:lnTo>
                  <a:lnTo>
                    <a:pt x="37" y="189"/>
                  </a:lnTo>
                  <a:lnTo>
                    <a:pt x="37" y="203"/>
                  </a:lnTo>
                  <a:lnTo>
                    <a:pt x="38" y="217"/>
                  </a:lnTo>
                  <a:lnTo>
                    <a:pt x="44" y="232"/>
                  </a:lnTo>
                  <a:lnTo>
                    <a:pt x="47" y="239"/>
                  </a:lnTo>
                  <a:lnTo>
                    <a:pt x="50" y="247"/>
                  </a:lnTo>
                  <a:lnTo>
                    <a:pt x="55" y="254"/>
                  </a:lnTo>
                  <a:lnTo>
                    <a:pt x="60" y="263"/>
                  </a:lnTo>
                  <a:lnTo>
                    <a:pt x="67" y="270"/>
                  </a:lnTo>
                  <a:lnTo>
                    <a:pt x="75" y="278"/>
                  </a:lnTo>
                  <a:lnTo>
                    <a:pt x="75" y="278"/>
                  </a:lnTo>
                  <a:lnTo>
                    <a:pt x="89" y="292"/>
                  </a:lnTo>
                  <a:lnTo>
                    <a:pt x="107" y="305"/>
                  </a:lnTo>
                  <a:lnTo>
                    <a:pt x="125" y="316"/>
                  </a:lnTo>
                  <a:lnTo>
                    <a:pt x="145" y="328"/>
                  </a:lnTo>
                  <a:lnTo>
                    <a:pt x="167" y="337"/>
                  </a:lnTo>
                  <a:lnTo>
                    <a:pt x="188" y="344"/>
                  </a:lnTo>
                  <a:lnTo>
                    <a:pt x="200" y="346"/>
                  </a:lnTo>
                  <a:lnTo>
                    <a:pt x="211" y="348"/>
                  </a:lnTo>
                  <a:lnTo>
                    <a:pt x="222" y="350"/>
                  </a:lnTo>
                  <a:lnTo>
                    <a:pt x="233" y="351"/>
                  </a:lnTo>
                  <a:lnTo>
                    <a:pt x="233" y="351"/>
                  </a:lnTo>
                  <a:lnTo>
                    <a:pt x="245" y="350"/>
                  </a:lnTo>
                  <a:lnTo>
                    <a:pt x="256" y="348"/>
                  </a:lnTo>
                  <a:lnTo>
                    <a:pt x="267" y="346"/>
                  </a:lnTo>
                  <a:lnTo>
                    <a:pt x="278" y="342"/>
                  </a:lnTo>
                  <a:lnTo>
                    <a:pt x="287" y="338"/>
                  </a:lnTo>
                  <a:lnTo>
                    <a:pt x="297" y="333"/>
                  </a:lnTo>
                  <a:lnTo>
                    <a:pt x="306" y="327"/>
                  </a:lnTo>
                  <a:lnTo>
                    <a:pt x="314" y="320"/>
                  </a:lnTo>
                  <a:lnTo>
                    <a:pt x="314" y="320"/>
                  </a:lnTo>
                  <a:lnTo>
                    <a:pt x="324" y="310"/>
                  </a:lnTo>
                  <a:lnTo>
                    <a:pt x="332" y="300"/>
                  </a:lnTo>
                  <a:lnTo>
                    <a:pt x="340" y="290"/>
                  </a:lnTo>
                  <a:lnTo>
                    <a:pt x="346" y="278"/>
                  </a:lnTo>
                  <a:lnTo>
                    <a:pt x="352" y="266"/>
                  </a:lnTo>
                  <a:lnTo>
                    <a:pt x="358" y="254"/>
                  </a:lnTo>
                  <a:lnTo>
                    <a:pt x="362" y="241"/>
                  </a:lnTo>
                  <a:lnTo>
                    <a:pt x="366" y="229"/>
                  </a:lnTo>
                  <a:lnTo>
                    <a:pt x="368" y="215"/>
                  </a:lnTo>
                  <a:lnTo>
                    <a:pt x="370" y="203"/>
                  </a:lnTo>
                  <a:lnTo>
                    <a:pt x="370" y="189"/>
                  </a:lnTo>
                  <a:lnTo>
                    <a:pt x="370" y="176"/>
                  </a:lnTo>
                  <a:lnTo>
                    <a:pt x="369" y="164"/>
                  </a:lnTo>
                  <a:lnTo>
                    <a:pt x="367" y="151"/>
                  </a:lnTo>
                  <a:lnTo>
                    <a:pt x="364" y="138"/>
                  </a:lnTo>
                  <a:lnTo>
                    <a:pt x="359" y="126"/>
                  </a:lnTo>
                  <a:lnTo>
                    <a:pt x="359" y="126"/>
                  </a:lnTo>
                  <a:lnTo>
                    <a:pt x="356" y="117"/>
                  </a:lnTo>
                  <a:lnTo>
                    <a:pt x="350" y="108"/>
                  </a:lnTo>
                  <a:lnTo>
                    <a:pt x="345" y="101"/>
                  </a:lnTo>
                  <a:lnTo>
                    <a:pt x="340" y="92"/>
                  </a:lnTo>
                  <a:lnTo>
                    <a:pt x="334" y="85"/>
                  </a:lnTo>
                  <a:lnTo>
                    <a:pt x="328" y="79"/>
                  </a:lnTo>
                  <a:lnTo>
                    <a:pt x="320" y="73"/>
                  </a:lnTo>
                  <a:lnTo>
                    <a:pt x="313" y="68"/>
                  </a:lnTo>
                  <a:lnTo>
                    <a:pt x="306" y="63"/>
                  </a:lnTo>
                  <a:lnTo>
                    <a:pt x="298" y="59"/>
                  </a:lnTo>
                  <a:lnTo>
                    <a:pt x="289" y="55"/>
                  </a:lnTo>
                  <a:lnTo>
                    <a:pt x="280" y="52"/>
                  </a:lnTo>
                  <a:lnTo>
                    <a:pt x="271" y="50"/>
                  </a:lnTo>
                  <a:lnTo>
                    <a:pt x="262" y="48"/>
                  </a:lnTo>
                  <a:lnTo>
                    <a:pt x="251" y="47"/>
                  </a:lnTo>
                  <a:lnTo>
                    <a:pt x="241" y="47"/>
                  </a:lnTo>
                  <a:lnTo>
                    <a:pt x="241" y="47"/>
                  </a:lnTo>
                  <a:lnTo>
                    <a:pt x="221" y="48"/>
                  </a:lnTo>
                  <a:lnTo>
                    <a:pt x="221" y="48"/>
                  </a:lnTo>
                  <a:lnTo>
                    <a:pt x="218" y="49"/>
                  </a:lnTo>
                  <a:lnTo>
                    <a:pt x="218" y="49"/>
                  </a:lnTo>
                  <a:lnTo>
                    <a:pt x="214" y="48"/>
                  </a:lnTo>
                  <a:lnTo>
                    <a:pt x="210" y="47"/>
                  </a:lnTo>
                  <a:lnTo>
                    <a:pt x="207" y="45"/>
                  </a:lnTo>
                  <a:lnTo>
                    <a:pt x="203" y="4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5" name="Freeform 903"/>
            <p:cNvSpPr>
              <a:spLocks noEditPoints="1"/>
            </p:cNvSpPr>
            <p:nvPr/>
          </p:nvSpPr>
          <p:spPr bwMode="auto">
            <a:xfrm>
              <a:off x="4197350" y="1404938"/>
              <a:ext cx="449263" cy="444500"/>
            </a:xfrm>
            <a:custGeom>
              <a:avLst/>
              <a:gdLst/>
              <a:ahLst/>
              <a:cxnLst>
                <a:cxn ang="0">
                  <a:pos x="735" y="833"/>
                </a:cxn>
                <a:cxn ang="0">
                  <a:pos x="616" y="832"/>
                </a:cxn>
                <a:cxn ang="0">
                  <a:pos x="603" y="831"/>
                </a:cxn>
                <a:cxn ang="0">
                  <a:pos x="588" y="829"/>
                </a:cxn>
                <a:cxn ang="0">
                  <a:pos x="575" y="811"/>
                </a:cxn>
                <a:cxn ang="0">
                  <a:pos x="562" y="767"/>
                </a:cxn>
                <a:cxn ang="0">
                  <a:pos x="559" y="714"/>
                </a:cxn>
                <a:cxn ang="0">
                  <a:pos x="551" y="661"/>
                </a:cxn>
                <a:cxn ang="0">
                  <a:pos x="522" y="582"/>
                </a:cxn>
                <a:cxn ang="0">
                  <a:pos x="482" y="510"/>
                </a:cxn>
                <a:cxn ang="0">
                  <a:pos x="432" y="444"/>
                </a:cxn>
                <a:cxn ang="0">
                  <a:pos x="375" y="389"/>
                </a:cxn>
                <a:cxn ang="0">
                  <a:pos x="339" y="363"/>
                </a:cxn>
                <a:cxn ang="0">
                  <a:pos x="270" y="330"/>
                </a:cxn>
                <a:cxn ang="0">
                  <a:pos x="134" y="299"/>
                </a:cxn>
                <a:cxn ang="0">
                  <a:pos x="93" y="296"/>
                </a:cxn>
                <a:cxn ang="0">
                  <a:pos x="50" y="287"/>
                </a:cxn>
                <a:cxn ang="0">
                  <a:pos x="35" y="271"/>
                </a:cxn>
                <a:cxn ang="0">
                  <a:pos x="27" y="263"/>
                </a:cxn>
                <a:cxn ang="0">
                  <a:pos x="14" y="223"/>
                </a:cxn>
                <a:cxn ang="0">
                  <a:pos x="0" y="99"/>
                </a:cxn>
                <a:cxn ang="0">
                  <a:pos x="11" y="14"/>
                </a:cxn>
                <a:cxn ang="0">
                  <a:pos x="19" y="3"/>
                </a:cxn>
                <a:cxn ang="0">
                  <a:pos x="34" y="1"/>
                </a:cxn>
                <a:cxn ang="0">
                  <a:pos x="50" y="11"/>
                </a:cxn>
                <a:cxn ang="0">
                  <a:pos x="151" y="17"/>
                </a:cxn>
                <a:cxn ang="0">
                  <a:pos x="325" y="50"/>
                </a:cxn>
                <a:cxn ang="0">
                  <a:pos x="471" y="111"/>
                </a:cxn>
                <a:cxn ang="0">
                  <a:pos x="593" y="201"/>
                </a:cxn>
                <a:cxn ang="0">
                  <a:pos x="667" y="284"/>
                </a:cxn>
                <a:cxn ang="0">
                  <a:pos x="739" y="398"/>
                </a:cxn>
                <a:cxn ang="0">
                  <a:pos x="792" y="526"/>
                </a:cxn>
                <a:cxn ang="0">
                  <a:pos x="825" y="672"/>
                </a:cxn>
                <a:cxn ang="0">
                  <a:pos x="837" y="799"/>
                </a:cxn>
                <a:cxn ang="0">
                  <a:pos x="847" y="815"/>
                </a:cxn>
                <a:cxn ang="0">
                  <a:pos x="843" y="833"/>
                </a:cxn>
                <a:cxn ang="0">
                  <a:pos x="831" y="838"/>
                </a:cxn>
                <a:cxn ang="0">
                  <a:pos x="45" y="65"/>
                </a:cxn>
                <a:cxn ang="0">
                  <a:pos x="46" y="157"/>
                </a:cxn>
                <a:cxn ang="0">
                  <a:pos x="61" y="237"/>
                </a:cxn>
                <a:cxn ang="0">
                  <a:pos x="76" y="249"/>
                </a:cxn>
                <a:cxn ang="0">
                  <a:pos x="92" y="257"/>
                </a:cxn>
                <a:cxn ang="0">
                  <a:pos x="174" y="267"/>
                </a:cxn>
                <a:cxn ang="0">
                  <a:pos x="232" y="274"/>
                </a:cxn>
                <a:cxn ang="0">
                  <a:pos x="298" y="295"/>
                </a:cxn>
                <a:cxn ang="0">
                  <a:pos x="376" y="335"/>
                </a:cxn>
                <a:cxn ang="0">
                  <a:pos x="406" y="360"/>
                </a:cxn>
                <a:cxn ang="0">
                  <a:pos x="498" y="465"/>
                </a:cxn>
                <a:cxn ang="0">
                  <a:pos x="565" y="574"/>
                </a:cxn>
                <a:cxn ang="0">
                  <a:pos x="578" y="611"/>
                </a:cxn>
                <a:cxn ang="0">
                  <a:pos x="588" y="680"/>
                </a:cxn>
                <a:cxn ang="0">
                  <a:pos x="601" y="759"/>
                </a:cxn>
                <a:cxn ang="0">
                  <a:pos x="625" y="791"/>
                </a:cxn>
                <a:cxn ang="0">
                  <a:pos x="781" y="793"/>
                </a:cxn>
                <a:cxn ang="0">
                  <a:pos x="791" y="740"/>
                </a:cxn>
                <a:cxn ang="0">
                  <a:pos x="768" y="594"/>
                </a:cxn>
                <a:cxn ang="0">
                  <a:pos x="728" y="467"/>
                </a:cxn>
                <a:cxn ang="0">
                  <a:pos x="671" y="358"/>
                </a:cxn>
                <a:cxn ang="0">
                  <a:pos x="616" y="287"/>
                </a:cxn>
                <a:cxn ang="0">
                  <a:pos x="506" y="187"/>
                </a:cxn>
                <a:cxn ang="0">
                  <a:pos x="379" y="115"/>
                </a:cxn>
                <a:cxn ang="0">
                  <a:pos x="231" y="71"/>
                </a:cxn>
                <a:cxn ang="0">
                  <a:pos x="58" y="53"/>
                </a:cxn>
              </a:cxnLst>
              <a:rect l="0" t="0" r="r" b="b"/>
              <a:pathLst>
                <a:path w="847" h="838">
                  <a:moveTo>
                    <a:pt x="829" y="838"/>
                  </a:moveTo>
                  <a:lnTo>
                    <a:pt x="829" y="838"/>
                  </a:lnTo>
                  <a:lnTo>
                    <a:pt x="782" y="835"/>
                  </a:lnTo>
                  <a:lnTo>
                    <a:pt x="735" y="833"/>
                  </a:lnTo>
                  <a:lnTo>
                    <a:pt x="686" y="833"/>
                  </a:lnTo>
                  <a:lnTo>
                    <a:pt x="635" y="832"/>
                  </a:lnTo>
                  <a:lnTo>
                    <a:pt x="616" y="832"/>
                  </a:lnTo>
                  <a:lnTo>
                    <a:pt x="616" y="832"/>
                  </a:lnTo>
                  <a:lnTo>
                    <a:pt x="609" y="831"/>
                  </a:lnTo>
                  <a:lnTo>
                    <a:pt x="606" y="830"/>
                  </a:lnTo>
                  <a:lnTo>
                    <a:pt x="603" y="831"/>
                  </a:lnTo>
                  <a:lnTo>
                    <a:pt x="603" y="831"/>
                  </a:lnTo>
                  <a:lnTo>
                    <a:pt x="599" y="831"/>
                  </a:lnTo>
                  <a:lnTo>
                    <a:pt x="599" y="831"/>
                  </a:lnTo>
                  <a:lnTo>
                    <a:pt x="593" y="831"/>
                  </a:lnTo>
                  <a:lnTo>
                    <a:pt x="588" y="829"/>
                  </a:lnTo>
                  <a:lnTo>
                    <a:pt x="584" y="826"/>
                  </a:lnTo>
                  <a:lnTo>
                    <a:pt x="581" y="822"/>
                  </a:lnTo>
                  <a:lnTo>
                    <a:pt x="581" y="822"/>
                  </a:lnTo>
                  <a:lnTo>
                    <a:pt x="575" y="811"/>
                  </a:lnTo>
                  <a:lnTo>
                    <a:pt x="571" y="800"/>
                  </a:lnTo>
                  <a:lnTo>
                    <a:pt x="567" y="789"/>
                  </a:lnTo>
                  <a:lnTo>
                    <a:pt x="564" y="779"/>
                  </a:lnTo>
                  <a:lnTo>
                    <a:pt x="562" y="767"/>
                  </a:lnTo>
                  <a:lnTo>
                    <a:pt x="561" y="756"/>
                  </a:lnTo>
                  <a:lnTo>
                    <a:pt x="560" y="732"/>
                  </a:lnTo>
                  <a:lnTo>
                    <a:pt x="560" y="732"/>
                  </a:lnTo>
                  <a:lnTo>
                    <a:pt x="559" y="714"/>
                  </a:lnTo>
                  <a:lnTo>
                    <a:pt x="558" y="697"/>
                  </a:lnTo>
                  <a:lnTo>
                    <a:pt x="555" y="679"/>
                  </a:lnTo>
                  <a:lnTo>
                    <a:pt x="551" y="661"/>
                  </a:lnTo>
                  <a:lnTo>
                    <a:pt x="551" y="661"/>
                  </a:lnTo>
                  <a:lnTo>
                    <a:pt x="545" y="641"/>
                  </a:lnTo>
                  <a:lnTo>
                    <a:pt x="538" y="622"/>
                  </a:lnTo>
                  <a:lnTo>
                    <a:pt x="530" y="602"/>
                  </a:lnTo>
                  <a:lnTo>
                    <a:pt x="522" y="582"/>
                  </a:lnTo>
                  <a:lnTo>
                    <a:pt x="513" y="564"/>
                  </a:lnTo>
                  <a:lnTo>
                    <a:pt x="504" y="545"/>
                  </a:lnTo>
                  <a:lnTo>
                    <a:pt x="493" y="528"/>
                  </a:lnTo>
                  <a:lnTo>
                    <a:pt x="482" y="510"/>
                  </a:lnTo>
                  <a:lnTo>
                    <a:pt x="470" y="492"/>
                  </a:lnTo>
                  <a:lnTo>
                    <a:pt x="458" y="476"/>
                  </a:lnTo>
                  <a:lnTo>
                    <a:pt x="446" y="459"/>
                  </a:lnTo>
                  <a:lnTo>
                    <a:pt x="432" y="444"/>
                  </a:lnTo>
                  <a:lnTo>
                    <a:pt x="419" y="429"/>
                  </a:lnTo>
                  <a:lnTo>
                    <a:pt x="404" y="415"/>
                  </a:lnTo>
                  <a:lnTo>
                    <a:pt x="390" y="403"/>
                  </a:lnTo>
                  <a:lnTo>
                    <a:pt x="375" y="389"/>
                  </a:lnTo>
                  <a:lnTo>
                    <a:pt x="375" y="389"/>
                  </a:lnTo>
                  <a:lnTo>
                    <a:pt x="364" y="380"/>
                  </a:lnTo>
                  <a:lnTo>
                    <a:pt x="352" y="372"/>
                  </a:lnTo>
                  <a:lnTo>
                    <a:pt x="339" y="363"/>
                  </a:lnTo>
                  <a:lnTo>
                    <a:pt x="326" y="356"/>
                  </a:lnTo>
                  <a:lnTo>
                    <a:pt x="313" y="349"/>
                  </a:lnTo>
                  <a:lnTo>
                    <a:pt x="299" y="342"/>
                  </a:lnTo>
                  <a:lnTo>
                    <a:pt x="270" y="330"/>
                  </a:lnTo>
                  <a:lnTo>
                    <a:pt x="239" y="320"/>
                  </a:lnTo>
                  <a:lnTo>
                    <a:pt x="206" y="312"/>
                  </a:lnTo>
                  <a:lnTo>
                    <a:pt x="171" y="304"/>
                  </a:lnTo>
                  <a:lnTo>
                    <a:pt x="134" y="299"/>
                  </a:lnTo>
                  <a:lnTo>
                    <a:pt x="134" y="299"/>
                  </a:lnTo>
                  <a:lnTo>
                    <a:pt x="112" y="297"/>
                  </a:lnTo>
                  <a:lnTo>
                    <a:pt x="112" y="297"/>
                  </a:lnTo>
                  <a:lnTo>
                    <a:pt x="93" y="296"/>
                  </a:lnTo>
                  <a:lnTo>
                    <a:pt x="75" y="294"/>
                  </a:lnTo>
                  <a:lnTo>
                    <a:pt x="66" y="292"/>
                  </a:lnTo>
                  <a:lnTo>
                    <a:pt x="57" y="290"/>
                  </a:lnTo>
                  <a:lnTo>
                    <a:pt x="50" y="287"/>
                  </a:lnTo>
                  <a:lnTo>
                    <a:pt x="43" y="283"/>
                  </a:lnTo>
                  <a:lnTo>
                    <a:pt x="43" y="283"/>
                  </a:lnTo>
                  <a:lnTo>
                    <a:pt x="38" y="278"/>
                  </a:lnTo>
                  <a:lnTo>
                    <a:pt x="35" y="271"/>
                  </a:lnTo>
                  <a:lnTo>
                    <a:pt x="33" y="268"/>
                  </a:lnTo>
                  <a:lnTo>
                    <a:pt x="29" y="266"/>
                  </a:lnTo>
                  <a:lnTo>
                    <a:pt x="29" y="266"/>
                  </a:lnTo>
                  <a:lnTo>
                    <a:pt x="27" y="263"/>
                  </a:lnTo>
                  <a:lnTo>
                    <a:pt x="25" y="261"/>
                  </a:lnTo>
                  <a:lnTo>
                    <a:pt x="22" y="255"/>
                  </a:lnTo>
                  <a:lnTo>
                    <a:pt x="22" y="255"/>
                  </a:lnTo>
                  <a:lnTo>
                    <a:pt x="14" y="223"/>
                  </a:lnTo>
                  <a:lnTo>
                    <a:pt x="8" y="191"/>
                  </a:lnTo>
                  <a:lnTo>
                    <a:pt x="4" y="160"/>
                  </a:lnTo>
                  <a:lnTo>
                    <a:pt x="2" y="129"/>
                  </a:lnTo>
                  <a:lnTo>
                    <a:pt x="0" y="99"/>
                  </a:lnTo>
                  <a:lnTo>
                    <a:pt x="3" y="70"/>
                  </a:lnTo>
                  <a:lnTo>
                    <a:pt x="6" y="41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3" y="10"/>
                  </a:lnTo>
                  <a:lnTo>
                    <a:pt x="14" y="7"/>
                  </a:lnTo>
                  <a:lnTo>
                    <a:pt x="16" y="5"/>
                  </a:lnTo>
                  <a:lnTo>
                    <a:pt x="19" y="3"/>
                  </a:lnTo>
                  <a:lnTo>
                    <a:pt x="23" y="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1"/>
                  </a:lnTo>
                  <a:lnTo>
                    <a:pt x="39" y="2"/>
                  </a:lnTo>
                  <a:lnTo>
                    <a:pt x="43" y="5"/>
                  </a:lnTo>
                  <a:lnTo>
                    <a:pt x="47" y="8"/>
                  </a:lnTo>
                  <a:lnTo>
                    <a:pt x="50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105" y="13"/>
                  </a:lnTo>
                  <a:lnTo>
                    <a:pt x="151" y="17"/>
                  </a:lnTo>
                  <a:lnTo>
                    <a:pt x="198" y="23"/>
                  </a:lnTo>
                  <a:lnTo>
                    <a:pt x="241" y="31"/>
                  </a:lnTo>
                  <a:lnTo>
                    <a:pt x="284" y="40"/>
                  </a:lnTo>
                  <a:lnTo>
                    <a:pt x="325" y="50"/>
                  </a:lnTo>
                  <a:lnTo>
                    <a:pt x="364" y="63"/>
                  </a:lnTo>
                  <a:lnTo>
                    <a:pt x="401" y="77"/>
                  </a:lnTo>
                  <a:lnTo>
                    <a:pt x="437" y="94"/>
                  </a:lnTo>
                  <a:lnTo>
                    <a:pt x="471" y="111"/>
                  </a:lnTo>
                  <a:lnTo>
                    <a:pt x="504" y="131"/>
                  </a:lnTo>
                  <a:lnTo>
                    <a:pt x="536" y="153"/>
                  </a:lnTo>
                  <a:lnTo>
                    <a:pt x="564" y="175"/>
                  </a:lnTo>
                  <a:lnTo>
                    <a:pt x="593" y="201"/>
                  </a:lnTo>
                  <a:lnTo>
                    <a:pt x="620" y="228"/>
                  </a:lnTo>
                  <a:lnTo>
                    <a:pt x="645" y="256"/>
                  </a:lnTo>
                  <a:lnTo>
                    <a:pt x="645" y="256"/>
                  </a:lnTo>
                  <a:lnTo>
                    <a:pt x="667" y="284"/>
                  </a:lnTo>
                  <a:lnTo>
                    <a:pt x="686" y="312"/>
                  </a:lnTo>
                  <a:lnTo>
                    <a:pt x="706" y="340"/>
                  </a:lnTo>
                  <a:lnTo>
                    <a:pt x="724" y="368"/>
                  </a:lnTo>
                  <a:lnTo>
                    <a:pt x="739" y="398"/>
                  </a:lnTo>
                  <a:lnTo>
                    <a:pt x="755" y="429"/>
                  </a:lnTo>
                  <a:lnTo>
                    <a:pt x="768" y="460"/>
                  </a:lnTo>
                  <a:lnTo>
                    <a:pt x="780" y="493"/>
                  </a:lnTo>
                  <a:lnTo>
                    <a:pt x="792" y="526"/>
                  </a:lnTo>
                  <a:lnTo>
                    <a:pt x="801" y="562"/>
                  </a:lnTo>
                  <a:lnTo>
                    <a:pt x="810" y="597"/>
                  </a:lnTo>
                  <a:lnTo>
                    <a:pt x="818" y="634"/>
                  </a:lnTo>
                  <a:lnTo>
                    <a:pt x="825" y="672"/>
                  </a:lnTo>
                  <a:lnTo>
                    <a:pt x="830" y="711"/>
                  </a:lnTo>
                  <a:lnTo>
                    <a:pt x="834" y="752"/>
                  </a:lnTo>
                  <a:lnTo>
                    <a:pt x="837" y="794"/>
                  </a:lnTo>
                  <a:lnTo>
                    <a:pt x="837" y="799"/>
                  </a:lnTo>
                  <a:lnTo>
                    <a:pt x="840" y="802"/>
                  </a:lnTo>
                  <a:lnTo>
                    <a:pt x="840" y="802"/>
                  </a:lnTo>
                  <a:lnTo>
                    <a:pt x="844" y="808"/>
                  </a:lnTo>
                  <a:lnTo>
                    <a:pt x="847" y="815"/>
                  </a:lnTo>
                  <a:lnTo>
                    <a:pt x="847" y="822"/>
                  </a:lnTo>
                  <a:lnTo>
                    <a:pt x="846" y="829"/>
                  </a:lnTo>
                  <a:lnTo>
                    <a:pt x="846" y="829"/>
                  </a:lnTo>
                  <a:lnTo>
                    <a:pt x="843" y="833"/>
                  </a:lnTo>
                  <a:lnTo>
                    <a:pt x="840" y="836"/>
                  </a:lnTo>
                  <a:lnTo>
                    <a:pt x="836" y="837"/>
                  </a:lnTo>
                  <a:lnTo>
                    <a:pt x="831" y="838"/>
                  </a:lnTo>
                  <a:lnTo>
                    <a:pt x="831" y="838"/>
                  </a:lnTo>
                  <a:lnTo>
                    <a:pt x="829" y="838"/>
                  </a:lnTo>
                  <a:lnTo>
                    <a:pt x="829" y="838"/>
                  </a:lnTo>
                  <a:close/>
                  <a:moveTo>
                    <a:pt x="45" y="65"/>
                  </a:moveTo>
                  <a:lnTo>
                    <a:pt x="45" y="65"/>
                  </a:lnTo>
                  <a:lnTo>
                    <a:pt x="44" y="89"/>
                  </a:lnTo>
                  <a:lnTo>
                    <a:pt x="43" y="112"/>
                  </a:lnTo>
                  <a:lnTo>
                    <a:pt x="44" y="135"/>
                  </a:lnTo>
                  <a:lnTo>
                    <a:pt x="46" y="157"/>
                  </a:lnTo>
                  <a:lnTo>
                    <a:pt x="49" y="177"/>
                  </a:lnTo>
                  <a:lnTo>
                    <a:pt x="52" y="197"/>
                  </a:lnTo>
                  <a:lnTo>
                    <a:pt x="59" y="232"/>
                  </a:lnTo>
                  <a:lnTo>
                    <a:pt x="61" y="237"/>
                  </a:lnTo>
                  <a:lnTo>
                    <a:pt x="67" y="239"/>
                  </a:lnTo>
                  <a:lnTo>
                    <a:pt x="67" y="239"/>
                  </a:lnTo>
                  <a:lnTo>
                    <a:pt x="72" y="243"/>
                  </a:lnTo>
                  <a:lnTo>
                    <a:pt x="76" y="249"/>
                  </a:lnTo>
                  <a:lnTo>
                    <a:pt x="78" y="253"/>
                  </a:lnTo>
                  <a:lnTo>
                    <a:pt x="82" y="254"/>
                  </a:lnTo>
                  <a:lnTo>
                    <a:pt x="82" y="254"/>
                  </a:lnTo>
                  <a:lnTo>
                    <a:pt x="92" y="257"/>
                  </a:lnTo>
                  <a:lnTo>
                    <a:pt x="103" y="259"/>
                  </a:lnTo>
                  <a:lnTo>
                    <a:pt x="125" y="263"/>
                  </a:lnTo>
                  <a:lnTo>
                    <a:pt x="149" y="265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207" y="270"/>
                  </a:lnTo>
                  <a:lnTo>
                    <a:pt x="220" y="272"/>
                  </a:lnTo>
                  <a:lnTo>
                    <a:pt x="232" y="274"/>
                  </a:lnTo>
                  <a:lnTo>
                    <a:pt x="232" y="274"/>
                  </a:lnTo>
                  <a:lnTo>
                    <a:pt x="254" y="281"/>
                  </a:lnTo>
                  <a:lnTo>
                    <a:pt x="275" y="287"/>
                  </a:lnTo>
                  <a:lnTo>
                    <a:pt x="298" y="295"/>
                  </a:lnTo>
                  <a:lnTo>
                    <a:pt x="321" y="304"/>
                  </a:lnTo>
                  <a:lnTo>
                    <a:pt x="343" y="316"/>
                  </a:lnTo>
                  <a:lnTo>
                    <a:pt x="366" y="328"/>
                  </a:lnTo>
                  <a:lnTo>
                    <a:pt x="376" y="335"/>
                  </a:lnTo>
                  <a:lnTo>
                    <a:pt x="387" y="344"/>
                  </a:lnTo>
                  <a:lnTo>
                    <a:pt x="397" y="352"/>
                  </a:lnTo>
                  <a:lnTo>
                    <a:pt x="406" y="360"/>
                  </a:lnTo>
                  <a:lnTo>
                    <a:pt x="406" y="360"/>
                  </a:lnTo>
                  <a:lnTo>
                    <a:pt x="432" y="386"/>
                  </a:lnTo>
                  <a:lnTo>
                    <a:pt x="456" y="413"/>
                  </a:lnTo>
                  <a:lnTo>
                    <a:pt x="478" y="439"/>
                  </a:lnTo>
                  <a:lnTo>
                    <a:pt x="498" y="465"/>
                  </a:lnTo>
                  <a:lnTo>
                    <a:pt x="517" y="491"/>
                  </a:lnTo>
                  <a:lnTo>
                    <a:pt x="535" y="518"/>
                  </a:lnTo>
                  <a:lnTo>
                    <a:pt x="550" y="545"/>
                  </a:lnTo>
                  <a:lnTo>
                    <a:pt x="565" y="574"/>
                  </a:lnTo>
                  <a:lnTo>
                    <a:pt x="565" y="574"/>
                  </a:lnTo>
                  <a:lnTo>
                    <a:pt x="571" y="585"/>
                  </a:lnTo>
                  <a:lnTo>
                    <a:pt x="575" y="598"/>
                  </a:lnTo>
                  <a:lnTo>
                    <a:pt x="578" y="611"/>
                  </a:lnTo>
                  <a:lnTo>
                    <a:pt x="581" y="625"/>
                  </a:lnTo>
                  <a:lnTo>
                    <a:pt x="585" y="653"/>
                  </a:lnTo>
                  <a:lnTo>
                    <a:pt x="588" y="680"/>
                  </a:lnTo>
                  <a:lnTo>
                    <a:pt x="588" y="680"/>
                  </a:lnTo>
                  <a:lnTo>
                    <a:pt x="591" y="707"/>
                  </a:lnTo>
                  <a:lnTo>
                    <a:pt x="594" y="734"/>
                  </a:lnTo>
                  <a:lnTo>
                    <a:pt x="598" y="747"/>
                  </a:lnTo>
                  <a:lnTo>
                    <a:pt x="601" y="759"/>
                  </a:lnTo>
                  <a:lnTo>
                    <a:pt x="604" y="771"/>
                  </a:lnTo>
                  <a:lnTo>
                    <a:pt x="609" y="783"/>
                  </a:lnTo>
                  <a:lnTo>
                    <a:pt x="612" y="791"/>
                  </a:lnTo>
                  <a:lnTo>
                    <a:pt x="625" y="791"/>
                  </a:lnTo>
                  <a:lnTo>
                    <a:pt x="625" y="791"/>
                  </a:lnTo>
                  <a:lnTo>
                    <a:pt x="704" y="791"/>
                  </a:lnTo>
                  <a:lnTo>
                    <a:pt x="742" y="792"/>
                  </a:lnTo>
                  <a:lnTo>
                    <a:pt x="781" y="793"/>
                  </a:lnTo>
                  <a:lnTo>
                    <a:pt x="795" y="794"/>
                  </a:lnTo>
                  <a:lnTo>
                    <a:pt x="794" y="780"/>
                  </a:lnTo>
                  <a:lnTo>
                    <a:pt x="794" y="780"/>
                  </a:lnTo>
                  <a:lnTo>
                    <a:pt x="791" y="740"/>
                  </a:lnTo>
                  <a:lnTo>
                    <a:pt x="787" y="701"/>
                  </a:lnTo>
                  <a:lnTo>
                    <a:pt x="781" y="664"/>
                  </a:lnTo>
                  <a:lnTo>
                    <a:pt x="775" y="628"/>
                  </a:lnTo>
                  <a:lnTo>
                    <a:pt x="768" y="594"/>
                  </a:lnTo>
                  <a:lnTo>
                    <a:pt x="760" y="560"/>
                  </a:lnTo>
                  <a:lnTo>
                    <a:pt x="750" y="528"/>
                  </a:lnTo>
                  <a:lnTo>
                    <a:pt x="739" y="497"/>
                  </a:lnTo>
                  <a:lnTo>
                    <a:pt x="728" y="467"/>
                  </a:lnTo>
                  <a:lnTo>
                    <a:pt x="715" y="439"/>
                  </a:lnTo>
                  <a:lnTo>
                    <a:pt x="702" y="411"/>
                  </a:lnTo>
                  <a:lnTo>
                    <a:pt x="686" y="384"/>
                  </a:lnTo>
                  <a:lnTo>
                    <a:pt x="671" y="358"/>
                  </a:lnTo>
                  <a:lnTo>
                    <a:pt x="654" y="333"/>
                  </a:lnTo>
                  <a:lnTo>
                    <a:pt x="636" y="310"/>
                  </a:lnTo>
                  <a:lnTo>
                    <a:pt x="616" y="287"/>
                  </a:lnTo>
                  <a:lnTo>
                    <a:pt x="616" y="287"/>
                  </a:lnTo>
                  <a:lnTo>
                    <a:pt x="590" y="259"/>
                  </a:lnTo>
                  <a:lnTo>
                    <a:pt x="562" y="233"/>
                  </a:lnTo>
                  <a:lnTo>
                    <a:pt x="535" y="209"/>
                  </a:lnTo>
                  <a:lnTo>
                    <a:pt x="506" y="187"/>
                  </a:lnTo>
                  <a:lnTo>
                    <a:pt x="476" y="166"/>
                  </a:lnTo>
                  <a:lnTo>
                    <a:pt x="445" y="147"/>
                  </a:lnTo>
                  <a:lnTo>
                    <a:pt x="412" y="131"/>
                  </a:lnTo>
                  <a:lnTo>
                    <a:pt x="379" y="115"/>
                  </a:lnTo>
                  <a:lnTo>
                    <a:pt x="343" y="102"/>
                  </a:lnTo>
                  <a:lnTo>
                    <a:pt x="307" y="90"/>
                  </a:lnTo>
                  <a:lnTo>
                    <a:pt x="270" y="80"/>
                  </a:lnTo>
                  <a:lnTo>
                    <a:pt x="231" y="71"/>
                  </a:lnTo>
                  <a:lnTo>
                    <a:pt x="190" y="65"/>
                  </a:lnTo>
                  <a:lnTo>
                    <a:pt x="147" y="60"/>
                  </a:lnTo>
                  <a:lnTo>
                    <a:pt x="104" y="55"/>
                  </a:lnTo>
                  <a:lnTo>
                    <a:pt x="58" y="53"/>
                  </a:lnTo>
                  <a:lnTo>
                    <a:pt x="47" y="53"/>
                  </a:lnTo>
                  <a:lnTo>
                    <a:pt x="45" y="6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6" name="Freeform 904"/>
            <p:cNvSpPr>
              <a:spLocks noEditPoints="1"/>
            </p:cNvSpPr>
            <p:nvPr/>
          </p:nvSpPr>
          <p:spPr bwMode="auto">
            <a:xfrm>
              <a:off x="4214813" y="1193800"/>
              <a:ext cx="649288" cy="658813"/>
            </a:xfrm>
            <a:custGeom>
              <a:avLst/>
              <a:gdLst/>
              <a:ahLst/>
              <a:cxnLst>
                <a:cxn ang="0">
                  <a:pos x="980" y="1233"/>
                </a:cxn>
                <a:cxn ang="0">
                  <a:pos x="957" y="1244"/>
                </a:cxn>
                <a:cxn ang="0">
                  <a:pos x="943" y="1233"/>
                </a:cxn>
                <a:cxn ang="0">
                  <a:pos x="933" y="1152"/>
                </a:cxn>
                <a:cxn ang="0">
                  <a:pos x="929" y="1000"/>
                </a:cxn>
                <a:cxn ang="0">
                  <a:pos x="911" y="872"/>
                </a:cxn>
                <a:cxn ang="0">
                  <a:pos x="879" y="776"/>
                </a:cxn>
                <a:cxn ang="0">
                  <a:pos x="828" y="668"/>
                </a:cxn>
                <a:cxn ang="0">
                  <a:pos x="764" y="576"/>
                </a:cxn>
                <a:cxn ang="0">
                  <a:pos x="699" y="508"/>
                </a:cxn>
                <a:cxn ang="0">
                  <a:pos x="604" y="435"/>
                </a:cxn>
                <a:cxn ang="0">
                  <a:pos x="504" y="380"/>
                </a:cxn>
                <a:cxn ang="0">
                  <a:pos x="287" y="307"/>
                </a:cxn>
                <a:cxn ang="0">
                  <a:pos x="25" y="257"/>
                </a:cxn>
                <a:cxn ang="0">
                  <a:pos x="14" y="251"/>
                </a:cxn>
                <a:cxn ang="0">
                  <a:pos x="13" y="231"/>
                </a:cxn>
                <a:cxn ang="0">
                  <a:pos x="5" y="215"/>
                </a:cxn>
                <a:cxn ang="0">
                  <a:pos x="1" y="69"/>
                </a:cxn>
                <a:cxn ang="0">
                  <a:pos x="3" y="8"/>
                </a:cxn>
                <a:cxn ang="0">
                  <a:pos x="16" y="0"/>
                </a:cxn>
                <a:cxn ang="0">
                  <a:pos x="33" y="2"/>
                </a:cxn>
                <a:cxn ang="0">
                  <a:pos x="79" y="13"/>
                </a:cxn>
                <a:cxn ang="0">
                  <a:pos x="281" y="38"/>
                </a:cxn>
                <a:cxn ang="0">
                  <a:pos x="459" y="74"/>
                </a:cxn>
                <a:cxn ang="0">
                  <a:pos x="545" y="107"/>
                </a:cxn>
                <a:cxn ang="0">
                  <a:pos x="768" y="239"/>
                </a:cxn>
                <a:cxn ang="0">
                  <a:pos x="867" y="321"/>
                </a:cxn>
                <a:cxn ang="0">
                  <a:pos x="942" y="400"/>
                </a:cxn>
                <a:cxn ang="0">
                  <a:pos x="1027" y="510"/>
                </a:cxn>
                <a:cxn ang="0">
                  <a:pos x="1093" y="622"/>
                </a:cxn>
                <a:cxn ang="0">
                  <a:pos x="1131" y="712"/>
                </a:cxn>
                <a:cxn ang="0">
                  <a:pos x="1178" y="904"/>
                </a:cxn>
                <a:cxn ang="0">
                  <a:pos x="1215" y="1189"/>
                </a:cxn>
                <a:cxn ang="0">
                  <a:pos x="1227" y="1208"/>
                </a:cxn>
                <a:cxn ang="0">
                  <a:pos x="1219" y="1230"/>
                </a:cxn>
                <a:cxn ang="0">
                  <a:pos x="1208" y="1232"/>
                </a:cxn>
                <a:cxn ang="0">
                  <a:pos x="1106" y="1233"/>
                </a:cxn>
                <a:cxn ang="0">
                  <a:pos x="997" y="1244"/>
                </a:cxn>
                <a:cxn ang="0">
                  <a:pos x="45" y="117"/>
                </a:cxn>
                <a:cxn ang="0">
                  <a:pos x="66" y="221"/>
                </a:cxn>
                <a:cxn ang="0">
                  <a:pos x="362" y="283"/>
                </a:cxn>
                <a:cxn ang="0">
                  <a:pos x="548" y="352"/>
                </a:cxn>
                <a:cxn ang="0">
                  <a:pos x="654" y="414"/>
                </a:cxn>
                <a:cxn ang="0">
                  <a:pos x="750" y="498"/>
                </a:cxn>
                <a:cxn ang="0">
                  <a:pos x="839" y="609"/>
                </a:cxn>
                <a:cxn ang="0">
                  <a:pos x="931" y="792"/>
                </a:cxn>
                <a:cxn ang="0">
                  <a:pos x="958" y="912"/>
                </a:cxn>
                <a:cxn ang="0">
                  <a:pos x="968" y="1048"/>
                </a:cxn>
                <a:cxn ang="0">
                  <a:pos x="995" y="1203"/>
                </a:cxn>
                <a:cxn ang="0">
                  <a:pos x="1048" y="1197"/>
                </a:cxn>
                <a:cxn ang="0">
                  <a:pos x="1172" y="1175"/>
                </a:cxn>
                <a:cxn ang="0">
                  <a:pos x="1146" y="947"/>
                </a:cxn>
                <a:cxn ang="0">
                  <a:pos x="1106" y="764"/>
                </a:cxn>
                <a:cxn ang="0">
                  <a:pos x="1065" y="665"/>
                </a:cxn>
                <a:cxn ang="0">
                  <a:pos x="993" y="536"/>
                </a:cxn>
                <a:cxn ang="0">
                  <a:pos x="905" y="420"/>
                </a:cxn>
                <a:cxn ang="0">
                  <a:pos x="825" y="340"/>
                </a:cxn>
                <a:cxn ang="0">
                  <a:pos x="671" y="222"/>
                </a:cxn>
                <a:cxn ang="0">
                  <a:pos x="536" y="148"/>
                </a:cxn>
                <a:cxn ang="0">
                  <a:pos x="419" y="106"/>
                </a:cxn>
                <a:cxn ang="0">
                  <a:pos x="181" y="68"/>
                </a:cxn>
                <a:cxn ang="0">
                  <a:pos x="43" y="65"/>
                </a:cxn>
              </a:cxnLst>
              <a:rect l="0" t="0" r="r" b="b"/>
              <a:pathLst>
                <a:path w="1227" h="1244">
                  <a:moveTo>
                    <a:pt x="997" y="1244"/>
                  </a:moveTo>
                  <a:lnTo>
                    <a:pt x="997" y="1244"/>
                  </a:lnTo>
                  <a:lnTo>
                    <a:pt x="992" y="1243"/>
                  </a:lnTo>
                  <a:lnTo>
                    <a:pt x="987" y="1241"/>
                  </a:lnTo>
                  <a:lnTo>
                    <a:pt x="980" y="1233"/>
                  </a:lnTo>
                  <a:lnTo>
                    <a:pt x="971" y="1239"/>
                  </a:lnTo>
                  <a:lnTo>
                    <a:pt x="971" y="1239"/>
                  </a:lnTo>
                  <a:lnTo>
                    <a:pt x="965" y="1243"/>
                  </a:lnTo>
                  <a:lnTo>
                    <a:pt x="957" y="1244"/>
                  </a:lnTo>
                  <a:lnTo>
                    <a:pt x="957" y="1244"/>
                  </a:lnTo>
                  <a:lnTo>
                    <a:pt x="953" y="1243"/>
                  </a:lnTo>
                  <a:lnTo>
                    <a:pt x="948" y="1241"/>
                  </a:lnTo>
                  <a:lnTo>
                    <a:pt x="946" y="1239"/>
                  </a:lnTo>
                  <a:lnTo>
                    <a:pt x="945" y="1236"/>
                  </a:lnTo>
                  <a:lnTo>
                    <a:pt x="943" y="1233"/>
                  </a:lnTo>
                  <a:lnTo>
                    <a:pt x="942" y="1229"/>
                  </a:lnTo>
                  <a:lnTo>
                    <a:pt x="942" y="1229"/>
                  </a:lnTo>
                  <a:lnTo>
                    <a:pt x="939" y="1211"/>
                  </a:lnTo>
                  <a:lnTo>
                    <a:pt x="936" y="1191"/>
                  </a:lnTo>
                  <a:lnTo>
                    <a:pt x="933" y="1152"/>
                  </a:lnTo>
                  <a:lnTo>
                    <a:pt x="932" y="1113"/>
                  </a:lnTo>
                  <a:lnTo>
                    <a:pt x="931" y="1075"/>
                  </a:lnTo>
                  <a:lnTo>
                    <a:pt x="931" y="1075"/>
                  </a:lnTo>
                  <a:lnTo>
                    <a:pt x="930" y="1025"/>
                  </a:lnTo>
                  <a:lnTo>
                    <a:pt x="929" y="1000"/>
                  </a:lnTo>
                  <a:lnTo>
                    <a:pt x="927" y="974"/>
                  </a:lnTo>
                  <a:lnTo>
                    <a:pt x="925" y="948"/>
                  </a:lnTo>
                  <a:lnTo>
                    <a:pt x="921" y="923"/>
                  </a:lnTo>
                  <a:lnTo>
                    <a:pt x="917" y="898"/>
                  </a:lnTo>
                  <a:lnTo>
                    <a:pt x="911" y="872"/>
                  </a:lnTo>
                  <a:lnTo>
                    <a:pt x="911" y="872"/>
                  </a:lnTo>
                  <a:lnTo>
                    <a:pt x="903" y="847"/>
                  </a:lnTo>
                  <a:lnTo>
                    <a:pt x="896" y="822"/>
                  </a:lnTo>
                  <a:lnTo>
                    <a:pt x="888" y="798"/>
                  </a:lnTo>
                  <a:lnTo>
                    <a:pt x="879" y="776"/>
                  </a:lnTo>
                  <a:lnTo>
                    <a:pt x="870" y="753"/>
                  </a:lnTo>
                  <a:lnTo>
                    <a:pt x="860" y="730"/>
                  </a:lnTo>
                  <a:lnTo>
                    <a:pt x="850" y="710"/>
                  </a:lnTo>
                  <a:lnTo>
                    <a:pt x="839" y="688"/>
                  </a:lnTo>
                  <a:lnTo>
                    <a:pt x="828" y="668"/>
                  </a:lnTo>
                  <a:lnTo>
                    <a:pt x="817" y="649"/>
                  </a:lnTo>
                  <a:lnTo>
                    <a:pt x="804" y="629"/>
                  </a:lnTo>
                  <a:lnTo>
                    <a:pt x="791" y="610"/>
                  </a:lnTo>
                  <a:lnTo>
                    <a:pt x="777" y="593"/>
                  </a:lnTo>
                  <a:lnTo>
                    <a:pt x="764" y="576"/>
                  </a:lnTo>
                  <a:lnTo>
                    <a:pt x="749" y="559"/>
                  </a:lnTo>
                  <a:lnTo>
                    <a:pt x="735" y="543"/>
                  </a:lnTo>
                  <a:lnTo>
                    <a:pt x="735" y="543"/>
                  </a:lnTo>
                  <a:lnTo>
                    <a:pt x="717" y="526"/>
                  </a:lnTo>
                  <a:lnTo>
                    <a:pt x="699" y="508"/>
                  </a:lnTo>
                  <a:lnTo>
                    <a:pt x="680" y="493"/>
                  </a:lnTo>
                  <a:lnTo>
                    <a:pt x="662" y="477"/>
                  </a:lnTo>
                  <a:lnTo>
                    <a:pt x="643" y="462"/>
                  </a:lnTo>
                  <a:lnTo>
                    <a:pt x="623" y="448"/>
                  </a:lnTo>
                  <a:lnTo>
                    <a:pt x="604" y="435"/>
                  </a:lnTo>
                  <a:lnTo>
                    <a:pt x="584" y="422"/>
                  </a:lnTo>
                  <a:lnTo>
                    <a:pt x="565" y="411"/>
                  </a:lnTo>
                  <a:lnTo>
                    <a:pt x="544" y="400"/>
                  </a:lnTo>
                  <a:lnTo>
                    <a:pt x="523" y="389"/>
                  </a:lnTo>
                  <a:lnTo>
                    <a:pt x="504" y="380"/>
                  </a:lnTo>
                  <a:lnTo>
                    <a:pt x="461" y="361"/>
                  </a:lnTo>
                  <a:lnTo>
                    <a:pt x="419" y="346"/>
                  </a:lnTo>
                  <a:lnTo>
                    <a:pt x="375" y="332"/>
                  </a:lnTo>
                  <a:lnTo>
                    <a:pt x="331" y="318"/>
                  </a:lnTo>
                  <a:lnTo>
                    <a:pt x="287" y="307"/>
                  </a:lnTo>
                  <a:lnTo>
                    <a:pt x="241" y="296"/>
                  </a:lnTo>
                  <a:lnTo>
                    <a:pt x="195" y="287"/>
                  </a:lnTo>
                  <a:lnTo>
                    <a:pt x="149" y="279"/>
                  </a:lnTo>
                  <a:lnTo>
                    <a:pt x="55" y="262"/>
                  </a:lnTo>
                  <a:lnTo>
                    <a:pt x="25" y="257"/>
                  </a:lnTo>
                  <a:lnTo>
                    <a:pt x="25" y="257"/>
                  </a:lnTo>
                  <a:lnTo>
                    <a:pt x="18" y="254"/>
                  </a:lnTo>
                  <a:lnTo>
                    <a:pt x="16" y="253"/>
                  </a:lnTo>
                  <a:lnTo>
                    <a:pt x="14" y="251"/>
                  </a:lnTo>
                  <a:lnTo>
                    <a:pt x="14" y="251"/>
                  </a:lnTo>
                  <a:lnTo>
                    <a:pt x="12" y="248"/>
                  </a:lnTo>
                  <a:lnTo>
                    <a:pt x="11" y="245"/>
                  </a:lnTo>
                  <a:lnTo>
                    <a:pt x="11" y="241"/>
                  </a:lnTo>
                  <a:lnTo>
                    <a:pt x="12" y="236"/>
                  </a:lnTo>
                  <a:lnTo>
                    <a:pt x="13" y="231"/>
                  </a:lnTo>
                  <a:lnTo>
                    <a:pt x="9" y="227"/>
                  </a:lnTo>
                  <a:lnTo>
                    <a:pt x="9" y="227"/>
                  </a:lnTo>
                  <a:lnTo>
                    <a:pt x="6" y="221"/>
                  </a:lnTo>
                  <a:lnTo>
                    <a:pt x="5" y="215"/>
                  </a:lnTo>
                  <a:lnTo>
                    <a:pt x="5" y="215"/>
                  </a:lnTo>
                  <a:lnTo>
                    <a:pt x="4" y="165"/>
                  </a:lnTo>
                  <a:lnTo>
                    <a:pt x="3" y="117"/>
                  </a:lnTo>
                  <a:lnTo>
                    <a:pt x="3" y="116"/>
                  </a:lnTo>
                  <a:lnTo>
                    <a:pt x="3" y="116"/>
                  </a:lnTo>
                  <a:lnTo>
                    <a:pt x="1" y="69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1" y="11"/>
                  </a:lnTo>
                  <a:lnTo>
                    <a:pt x="3" y="8"/>
                  </a:lnTo>
                  <a:lnTo>
                    <a:pt x="5" y="5"/>
                  </a:lnTo>
                  <a:lnTo>
                    <a:pt x="5" y="5"/>
                  </a:lnTo>
                  <a:lnTo>
                    <a:pt x="8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1"/>
                  </a:lnTo>
                  <a:lnTo>
                    <a:pt x="33" y="2"/>
                  </a:lnTo>
                  <a:lnTo>
                    <a:pt x="36" y="4"/>
                  </a:lnTo>
                  <a:lnTo>
                    <a:pt x="38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79" y="13"/>
                  </a:lnTo>
                  <a:lnTo>
                    <a:pt x="116" y="19"/>
                  </a:lnTo>
                  <a:lnTo>
                    <a:pt x="191" y="27"/>
                  </a:lnTo>
                  <a:lnTo>
                    <a:pt x="191" y="27"/>
                  </a:lnTo>
                  <a:lnTo>
                    <a:pt x="236" y="32"/>
                  </a:lnTo>
                  <a:lnTo>
                    <a:pt x="281" y="38"/>
                  </a:lnTo>
                  <a:lnTo>
                    <a:pt x="326" y="44"/>
                  </a:lnTo>
                  <a:lnTo>
                    <a:pt x="371" y="53"/>
                  </a:lnTo>
                  <a:lnTo>
                    <a:pt x="416" y="62"/>
                  </a:lnTo>
                  <a:lnTo>
                    <a:pt x="437" y="68"/>
                  </a:lnTo>
                  <a:lnTo>
                    <a:pt x="459" y="74"/>
                  </a:lnTo>
                  <a:lnTo>
                    <a:pt x="481" y="82"/>
                  </a:lnTo>
                  <a:lnTo>
                    <a:pt x="503" y="90"/>
                  </a:lnTo>
                  <a:lnTo>
                    <a:pt x="524" y="98"/>
                  </a:lnTo>
                  <a:lnTo>
                    <a:pt x="545" y="107"/>
                  </a:lnTo>
                  <a:lnTo>
                    <a:pt x="545" y="107"/>
                  </a:lnTo>
                  <a:lnTo>
                    <a:pt x="600" y="135"/>
                  </a:lnTo>
                  <a:lnTo>
                    <a:pt x="651" y="163"/>
                  </a:lnTo>
                  <a:lnTo>
                    <a:pt x="701" y="193"/>
                  </a:lnTo>
                  <a:lnTo>
                    <a:pt x="746" y="223"/>
                  </a:lnTo>
                  <a:lnTo>
                    <a:pt x="768" y="239"/>
                  </a:lnTo>
                  <a:lnTo>
                    <a:pt x="790" y="255"/>
                  </a:lnTo>
                  <a:lnTo>
                    <a:pt x="809" y="271"/>
                  </a:lnTo>
                  <a:lnTo>
                    <a:pt x="830" y="287"/>
                  </a:lnTo>
                  <a:lnTo>
                    <a:pt x="849" y="304"/>
                  </a:lnTo>
                  <a:lnTo>
                    <a:pt x="867" y="321"/>
                  </a:lnTo>
                  <a:lnTo>
                    <a:pt x="885" y="338"/>
                  </a:lnTo>
                  <a:lnTo>
                    <a:pt x="902" y="355"/>
                  </a:lnTo>
                  <a:lnTo>
                    <a:pt x="902" y="355"/>
                  </a:lnTo>
                  <a:lnTo>
                    <a:pt x="922" y="377"/>
                  </a:lnTo>
                  <a:lnTo>
                    <a:pt x="942" y="400"/>
                  </a:lnTo>
                  <a:lnTo>
                    <a:pt x="960" y="421"/>
                  </a:lnTo>
                  <a:lnTo>
                    <a:pt x="979" y="443"/>
                  </a:lnTo>
                  <a:lnTo>
                    <a:pt x="995" y="466"/>
                  </a:lnTo>
                  <a:lnTo>
                    <a:pt x="1012" y="487"/>
                  </a:lnTo>
                  <a:lnTo>
                    <a:pt x="1027" y="510"/>
                  </a:lnTo>
                  <a:lnTo>
                    <a:pt x="1042" y="532"/>
                  </a:lnTo>
                  <a:lnTo>
                    <a:pt x="1056" y="555"/>
                  </a:lnTo>
                  <a:lnTo>
                    <a:pt x="1070" y="577"/>
                  </a:lnTo>
                  <a:lnTo>
                    <a:pt x="1082" y="599"/>
                  </a:lnTo>
                  <a:lnTo>
                    <a:pt x="1093" y="622"/>
                  </a:lnTo>
                  <a:lnTo>
                    <a:pt x="1104" y="645"/>
                  </a:lnTo>
                  <a:lnTo>
                    <a:pt x="1114" y="666"/>
                  </a:lnTo>
                  <a:lnTo>
                    <a:pt x="1122" y="689"/>
                  </a:lnTo>
                  <a:lnTo>
                    <a:pt x="1131" y="712"/>
                  </a:lnTo>
                  <a:lnTo>
                    <a:pt x="1131" y="712"/>
                  </a:lnTo>
                  <a:lnTo>
                    <a:pt x="1139" y="735"/>
                  </a:lnTo>
                  <a:lnTo>
                    <a:pt x="1146" y="759"/>
                  </a:lnTo>
                  <a:lnTo>
                    <a:pt x="1158" y="807"/>
                  </a:lnTo>
                  <a:lnTo>
                    <a:pt x="1169" y="855"/>
                  </a:lnTo>
                  <a:lnTo>
                    <a:pt x="1178" y="904"/>
                  </a:lnTo>
                  <a:lnTo>
                    <a:pt x="1186" y="952"/>
                  </a:lnTo>
                  <a:lnTo>
                    <a:pt x="1193" y="1002"/>
                  </a:lnTo>
                  <a:lnTo>
                    <a:pt x="1205" y="1099"/>
                  </a:lnTo>
                  <a:lnTo>
                    <a:pt x="1205" y="1099"/>
                  </a:lnTo>
                  <a:lnTo>
                    <a:pt x="1215" y="1189"/>
                  </a:lnTo>
                  <a:lnTo>
                    <a:pt x="1216" y="1193"/>
                  </a:lnTo>
                  <a:lnTo>
                    <a:pt x="1219" y="1196"/>
                  </a:lnTo>
                  <a:lnTo>
                    <a:pt x="1219" y="1196"/>
                  </a:lnTo>
                  <a:lnTo>
                    <a:pt x="1224" y="1201"/>
                  </a:lnTo>
                  <a:lnTo>
                    <a:pt x="1227" y="1208"/>
                  </a:lnTo>
                  <a:lnTo>
                    <a:pt x="1227" y="1216"/>
                  </a:lnTo>
                  <a:lnTo>
                    <a:pt x="1226" y="1223"/>
                  </a:lnTo>
                  <a:lnTo>
                    <a:pt x="1226" y="1223"/>
                  </a:lnTo>
                  <a:lnTo>
                    <a:pt x="1222" y="1227"/>
                  </a:lnTo>
                  <a:lnTo>
                    <a:pt x="1219" y="1230"/>
                  </a:lnTo>
                  <a:lnTo>
                    <a:pt x="1215" y="1232"/>
                  </a:lnTo>
                  <a:lnTo>
                    <a:pt x="1210" y="1233"/>
                  </a:lnTo>
                  <a:lnTo>
                    <a:pt x="1210" y="1233"/>
                  </a:lnTo>
                  <a:lnTo>
                    <a:pt x="1208" y="1232"/>
                  </a:lnTo>
                  <a:lnTo>
                    <a:pt x="1208" y="1232"/>
                  </a:lnTo>
                  <a:lnTo>
                    <a:pt x="1188" y="1231"/>
                  </a:lnTo>
                  <a:lnTo>
                    <a:pt x="1167" y="1231"/>
                  </a:lnTo>
                  <a:lnTo>
                    <a:pt x="1167" y="1231"/>
                  </a:lnTo>
                  <a:lnTo>
                    <a:pt x="1137" y="1232"/>
                  </a:lnTo>
                  <a:lnTo>
                    <a:pt x="1106" y="1233"/>
                  </a:lnTo>
                  <a:lnTo>
                    <a:pt x="1046" y="1239"/>
                  </a:lnTo>
                  <a:lnTo>
                    <a:pt x="1046" y="1239"/>
                  </a:lnTo>
                  <a:lnTo>
                    <a:pt x="1000" y="1244"/>
                  </a:lnTo>
                  <a:lnTo>
                    <a:pt x="1000" y="1244"/>
                  </a:lnTo>
                  <a:lnTo>
                    <a:pt x="997" y="1244"/>
                  </a:lnTo>
                  <a:lnTo>
                    <a:pt x="997" y="1244"/>
                  </a:lnTo>
                  <a:close/>
                  <a:moveTo>
                    <a:pt x="43" y="65"/>
                  </a:moveTo>
                  <a:lnTo>
                    <a:pt x="43" y="65"/>
                  </a:lnTo>
                  <a:lnTo>
                    <a:pt x="45" y="117"/>
                  </a:lnTo>
                  <a:lnTo>
                    <a:pt x="45" y="117"/>
                  </a:lnTo>
                  <a:lnTo>
                    <a:pt x="46" y="162"/>
                  </a:lnTo>
                  <a:lnTo>
                    <a:pt x="47" y="208"/>
                  </a:lnTo>
                  <a:lnTo>
                    <a:pt x="47" y="218"/>
                  </a:lnTo>
                  <a:lnTo>
                    <a:pt x="66" y="221"/>
                  </a:lnTo>
                  <a:lnTo>
                    <a:pt x="66" y="221"/>
                  </a:lnTo>
                  <a:lnTo>
                    <a:pt x="166" y="240"/>
                  </a:lnTo>
                  <a:lnTo>
                    <a:pt x="215" y="249"/>
                  </a:lnTo>
                  <a:lnTo>
                    <a:pt x="265" y="259"/>
                  </a:lnTo>
                  <a:lnTo>
                    <a:pt x="314" y="271"/>
                  </a:lnTo>
                  <a:lnTo>
                    <a:pt x="362" y="283"/>
                  </a:lnTo>
                  <a:lnTo>
                    <a:pt x="411" y="297"/>
                  </a:lnTo>
                  <a:lnTo>
                    <a:pt x="457" y="313"/>
                  </a:lnTo>
                  <a:lnTo>
                    <a:pt x="504" y="332"/>
                  </a:lnTo>
                  <a:lnTo>
                    <a:pt x="526" y="341"/>
                  </a:lnTo>
                  <a:lnTo>
                    <a:pt x="548" y="352"/>
                  </a:lnTo>
                  <a:lnTo>
                    <a:pt x="571" y="363"/>
                  </a:lnTo>
                  <a:lnTo>
                    <a:pt x="592" y="375"/>
                  </a:lnTo>
                  <a:lnTo>
                    <a:pt x="613" y="387"/>
                  </a:lnTo>
                  <a:lnTo>
                    <a:pt x="634" y="401"/>
                  </a:lnTo>
                  <a:lnTo>
                    <a:pt x="654" y="414"/>
                  </a:lnTo>
                  <a:lnTo>
                    <a:pt x="675" y="430"/>
                  </a:lnTo>
                  <a:lnTo>
                    <a:pt x="695" y="445"/>
                  </a:lnTo>
                  <a:lnTo>
                    <a:pt x="713" y="462"/>
                  </a:lnTo>
                  <a:lnTo>
                    <a:pt x="732" y="479"/>
                  </a:lnTo>
                  <a:lnTo>
                    <a:pt x="750" y="498"/>
                  </a:lnTo>
                  <a:lnTo>
                    <a:pt x="768" y="516"/>
                  </a:lnTo>
                  <a:lnTo>
                    <a:pt x="786" y="537"/>
                  </a:lnTo>
                  <a:lnTo>
                    <a:pt x="786" y="537"/>
                  </a:lnTo>
                  <a:lnTo>
                    <a:pt x="813" y="573"/>
                  </a:lnTo>
                  <a:lnTo>
                    <a:pt x="839" y="609"/>
                  </a:lnTo>
                  <a:lnTo>
                    <a:pt x="862" y="646"/>
                  </a:lnTo>
                  <a:lnTo>
                    <a:pt x="884" y="683"/>
                  </a:lnTo>
                  <a:lnTo>
                    <a:pt x="902" y="719"/>
                  </a:lnTo>
                  <a:lnTo>
                    <a:pt x="918" y="756"/>
                  </a:lnTo>
                  <a:lnTo>
                    <a:pt x="931" y="792"/>
                  </a:lnTo>
                  <a:lnTo>
                    <a:pt x="943" y="829"/>
                  </a:lnTo>
                  <a:lnTo>
                    <a:pt x="943" y="829"/>
                  </a:lnTo>
                  <a:lnTo>
                    <a:pt x="949" y="856"/>
                  </a:lnTo>
                  <a:lnTo>
                    <a:pt x="954" y="884"/>
                  </a:lnTo>
                  <a:lnTo>
                    <a:pt x="958" y="912"/>
                  </a:lnTo>
                  <a:lnTo>
                    <a:pt x="961" y="939"/>
                  </a:lnTo>
                  <a:lnTo>
                    <a:pt x="964" y="967"/>
                  </a:lnTo>
                  <a:lnTo>
                    <a:pt x="965" y="994"/>
                  </a:lnTo>
                  <a:lnTo>
                    <a:pt x="968" y="1048"/>
                  </a:lnTo>
                  <a:lnTo>
                    <a:pt x="968" y="1048"/>
                  </a:lnTo>
                  <a:lnTo>
                    <a:pt x="971" y="1120"/>
                  </a:lnTo>
                  <a:lnTo>
                    <a:pt x="975" y="1157"/>
                  </a:lnTo>
                  <a:lnTo>
                    <a:pt x="979" y="1193"/>
                  </a:lnTo>
                  <a:lnTo>
                    <a:pt x="981" y="1208"/>
                  </a:lnTo>
                  <a:lnTo>
                    <a:pt x="995" y="1203"/>
                  </a:lnTo>
                  <a:lnTo>
                    <a:pt x="995" y="1203"/>
                  </a:lnTo>
                  <a:lnTo>
                    <a:pt x="1002" y="1201"/>
                  </a:lnTo>
                  <a:lnTo>
                    <a:pt x="1002" y="1201"/>
                  </a:lnTo>
                  <a:lnTo>
                    <a:pt x="1048" y="1197"/>
                  </a:lnTo>
                  <a:lnTo>
                    <a:pt x="1048" y="1197"/>
                  </a:lnTo>
                  <a:lnTo>
                    <a:pt x="1104" y="1192"/>
                  </a:lnTo>
                  <a:lnTo>
                    <a:pt x="1132" y="1190"/>
                  </a:lnTo>
                  <a:lnTo>
                    <a:pt x="1159" y="1189"/>
                  </a:lnTo>
                  <a:lnTo>
                    <a:pt x="1174" y="1189"/>
                  </a:lnTo>
                  <a:lnTo>
                    <a:pt x="1172" y="1175"/>
                  </a:lnTo>
                  <a:lnTo>
                    <a:pt x="1172" y="1175"/>
                  </a:lnTo>
                  <a:lnTo>
                    <a:pt x="1162" y="1087"/>
                  </a:lnTo>
                  <a:lnTo>
                    <a:pt x="1162" y="1087"/>
                  </a:lnTo>
                  <a:lnTo>
                    <a:pt x="1151" y="994"/>
                  </a:lnTo>
                  <a:lnTo>
                    <a:pt x="1146" y="947"/>
                  </a:lnTo>
                  <a:lnTo>
                    <a:pt x="1138" y="901"/>
                  </a:lnTo>
                  <a:lnTo>
                    <a:pt x="1130" y="855"/>
                  </a:lnTo>
                  <a:lnTo>
                    <a:pt x="1118" y="810"/>
                  </a:lnTo>
                  <a:lnTo>
                    <a:pt x="1112" y="787"/>
                  </a:lnTo>
                  <a:lnTo>
                    <a:pt x="1106" y="764"/>
                  </a:lnTo>
                  <a:lnTo>
                    <a:pt x="1097" y="743"/>
                  </a:lnTo>
                  <a:lnTo>
                    <a:pt x="1089" y="721"/>
                  </a:lnTo>
                  <a:lnTo>
                    <a:pt x="1089" y="721"/>
                  </a:lnTo>
                  <a:lnTo>
                    <a:pt x="1078" y="693"/>
                  </a:lnTo>
                  <a:lnTo>
                    <a:pt x="1065" y="665"/>
                  </a:lnTo>
                  <a:lnTo>
                    <a:pt x="1052" y="638"/>
                  </a:lnTo>
                  <a:lnTo>
                    <a:pt x="1039" y="612"/>
                  </a:lnTo>
                  <a:lnTo>
                    <a:pt x="1024" y="586"/>
                  </a:lnTo>
                  <a:lnTo>
                    <a:pt x="1010" y="561"/>
                  </a:lnTo>
                  <a:lnTo>
                    <a:pt x="993" y="536"/>
                  </a:lnTo>
                  <a:lnTo>
                    <a:pt x="978" y="511"/>
                  </a:lnTo>
                  <a:lnTo>
                    <a:pt x="960" y="487"/>
                  </a:lnTo>
                  <a:lnTo>
                    <a:pt x="943" y="465"/>
                  </a:lnTo>
                  <a:lnTo>
                    <a:pt x="924" y="442"/>
                  </a:lnTo>
                  <a:lnTo>
                    <a:pt x="905" y="420"/>
                  </a:lnTo>
                  <a:lnTo>
                    <a:pt x="886" y="399"/>
                  </a:lnTo>
                  <a:lnTo>
                    <a:pt x="866" y="378"/>
                  </a:lnTo>
                  <a:lnTo>
                    <a:pt x="845" y="358"/>
                  </a:lnTo>
                  <a:lnTo>
                    <a:pt x="825" y="340"/>
                  </a:lnTo>
                  <a:lnTo>
                    <a:pt x="825" y="340"/>
                  </a:lnTo>
                  <a:lnTo>
                    <a:pt x="786" y="307"/>
                  </a:lnTo>
                  <a:lnTo>
                    <a:pt x="743" y="273"/>
                  </a:lnTo>
                  <a:lnTo>
                    <a:pt x="719" y="256"/>
                  </a:lnTo>
                  <a:lnTo>
                    <a:pt x="696" y="239"/>
                  </a:lnTo>
                  <a:lnTo>
                    <a:pt x="671" y="222"/>
                  </a:lnTo>
                  <a:lnTo>
                    <a:pt x="645" y="206"/>
                  </a:lnTo>
                  <a:lnTo>
                    <a:pt x="619" y="190"/>
                  </a:lnTo>
                  <a:lnTo>
                    <a:pt x="591" y="176"/>
                  </a:lnTo>
                  <a:lnTo>
                    <a:pt x="565" y="161"/>
                  </a:lnTo>
                  <a:lnTo>
                    <a:pt x="536" y="148"/>
                  </a:lnTo>
                  <a:lnTo>
                    <a:pt x="507" y="135"/>
                  </a:lnTo>
                  <a:lnTo>
                    <a:pt x="478" y="124"/>
                  </a:lnTo>
                  <a:lnTo>
                    <a:pt x="449" y="115"/>
                  </a:lnTo>
                  <a:lnTo>
                    <a:pt x="419" y="106"/>
                  </a:lnTo>
                  <a:lnTo>
                    <a:pt x="419" y="106"/>
                  </a:lnTo>
                  <a:lnTo>
                    <a:pt x="389" y="100"/>
                  </a:lnTo>
                  <a:lnTo>
                    <a:pt x="359" y="94"/>
                  </a:lnTo>
                  <a:lnTo>
                    <a:pt x="299" y="84"/>
                  </a:lnTo>
                  <a:lnTo>
                    <a:pt x="240" y="75"/>
                  </a:lnTo>
                  <a:lnTo>
                    <a:pt x="181" y="68"/>
                  </a:lnTo>
                  <a:lnTo>
                    <a:pt x="181" y="68"/>
                  </a:lnTo>
                  <a:lnTo>
                    <a:pt x="119" y="61"/>
                  </a:lnTo>
                  <a:lnTo>
                    <a:pt x="56" y="53"/>
                  </a:lnTo>
                  <a:lnTo>
                    <a:pt x="42" y="50"/>
                  </a:lnTo>
                  <a:lnTo>
                    <a:pt x="43" y="6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6974092" y="2574538"/>
            <a:ext cx="774866" cy="794236"/>
            <a:chOff x="3282950" y="1154113"/>
            <a:chExt cx="698501" cy="715963"/>
          </a:xfrm>
          <a:solidFill>
            <a:schemeClr val="bg1"/>
          </a:solidFill>
        </p:grpSpPr>
        <p:sp>
          <p:nvSpPr>
            <p:cNvPr id="168" name="Freeform 905"/>
            <p:cNvSpPr/>
            <p:nvPr/>
          </p:nvSpPr>
          <p:spPr bwMode="auto">
            <a:xfrm>
              <a:off x="3324225" y="1268413"/>
              <a:ext cx="55563" cy="153988"/>
            </a:xfrm>
            <a:custGeom>
              <a:avLst/>
              <a:gdLst/>
              <a:ahLst/>
              <a:cxnLst>
                <a:cxn ang="0">
                  <a:pos x="96" y="3"/>
                </a:cxn>
                <a:cxn ang="0">
                  <a:pos x="96" y="3"/>
                </a:cxn>
                <a:cxn ang="0">
                  <a:pos x="86" y="18"/>
                </a:cxn>
                <a:cxn ang="0">
                  <a:pos x="77" y="35"/>
                </a:cxn>
                <a:cxn ang="0">
                  <a:pos x="70" y="51"/>
                </a:cxn>
                <a:cxn ang="0">
                  <a:pos x="63" y="69"/>
                </a:cxn>
                <a:cxn ang="0">
                  <a:pos x="50" y="104"/>
                </a:cxn>
                <a:cxn ang="0">
                  <a:pos x="39" y="138"/>
                </a:cxn>
                <a:cxn ang="0">
                  <a:pos x="39" y="138"/>
                </a:cxn>
                <a:cxn ang="0">
                  <a:pos x="27" y="174"/>
                </a:cxn>
                <a:cxn ang="0">
                  <a:pos x="15" y="210"/>
                </a:cxn>
                <a:cxn ang="0">
                  <a:pos x="10" y="229"/>
                </a:cxn>
                <a:cxn ang="0">
                  <a:pos x="5" y="247"/>
                </a:cxn>
                <a:cxn ang="0">
                  <a:pos x="2" y="266"/>
                </a:cxn>
                <a:cxn ang="0">
                  <a:pos x="0" y="285"/>
                </a:cxn>
                <a:cxn ang="0">
                  <a:pos x="0" y="285"/>
                </a:cxn>
                <a:cxn ang="0">
                  <a:pos x="1" y="287"/>
                </a:cxn>
                <a:cxn ang="0">
                  <a:pos x="2" y="288"/>
                </a:cxn>
                <a:cxn ang="0">
                  <a:pos x="3" y="289"/>
                </a:cxn>
                <a:cxn ang="0">
                  <a:pos x="5" y="290"/>
                </a:cxn>
                <a:cxn ang="0">
                  <a:pos x="6" y="289"/>
                </a:cxn>
                <a:cxn ang="0">
                  <a:pos x="8" y="288"/>
                </a:cxn>
                <a:cxn ang="0">
                  <a:pos x="9" y="287"/>
                </a:cxn>
                <a:cxn ang="0">
                  <a:pos x="10" y="285"/>
                </a:cxn>
                <a:cxn ang="0">
                  <a:pos x="10" y="285"/>
                </a:cxn>
                <a:cxn ang="0">
                  <a:pos x="11" y="266"/>
                </a:cxn>
                <a:cxn ang="0">
                  <a:pos x="15" y="247"/>
                </a:cxn>
                <a:cxn ang="0">
                  <a:pos x="19" y="230"/>
                </a:cxn>
                <a:cxn ang="0">
                  <a:pos x="25" y="211"/>
                </a:cxn>
                <a:cxn ang="0">
                  <a:pos x="36" y="176"/>
                </a:cxn>
                <a:cxn ang="0">
                  <a:pos x="48" y="141"/>
                </a:cxn>
                <a:cxn ang="0">
                  <a:pos x="48" y="141"/>
                </a:cxn>
                <a:cxn ang="0">
                  <a:pos x="60" y="107"/>
                </a:cxn>
                <a:cxn ang="0">
                  <a:pos x="71" y="72"/>
                </a:cxn>
                <a:cxn ang="0">
                  <a:pos x="78" y="55"/>
                </a:cxn>
                <a:cxn ang="0">
                  <a:pos x="86" y="39"/>
                </a:cxn>
                <a:cxn ang="0">
                  <a:pos x="94" y="22"/>
                </a:cxn>
                <a:cxn ang="0">
                  <a:pos x="104" y="8"/>
                </a:cxn>
                <a:cxn ang="0">
                  <a:pos x="104" y="8"/>
                </a:cxn>
                <a:cxn ang="0">
                  <a:pos x="105" y="6"/>
                </a:cxn>
                <a:cxn ang="0">
                  <a:pos x="104" y="4"/>
                </a:cxn>
                <a:cxn ang="0">
                  <a:pos x="104" y="3"/>
                </a:cxn>
                <a:cxn ang="0">
                  <a:pos x="102" y="2"/>
                </a:cxn>
                <a:cxn ang="0">
                  <a:pos x="99" y="0"/>
                </a:cxn>
                <a:cxn ang="0">
                  <a:pos x="97" y="2"/>
                </a:cxn>
                <a:cxn ang="0">
                  <a:pos x="96" y="3"/>
                </a:cxn>
                <a:cxn ang="0">
                  <a:pos x="96" y="3"/>
                </a:cxn>
              </a:cxnLst>
              <a:rect l="0" t="0" r="r" b="b"/>
              <a:pathLst>
                <a:path w="105" h="290">
                  <a:moveTo>
                    <a:pt x="96" y="3"/>
                  </a:moveTo>
                  <a:lnTo>
                    <a:pt x="96" y="3"/>
                  </a:lnTo>
                  <a:lnTo>
                    <a:pt x="86" y="18"/>
                  </a:lnTo>
                  <a:lnTo>
                    <a:pt x="77" y="35"/>
                  </a:lnTo>
                  <a:lnTo>
                    <a:pt x="70" y="51"/>
                  </a:lnTo>
                  <a:lnTo>
                    <a:pt x="63" y="69"/>
                  </a:lnTo>
                  <a:lnTo>
                    <a:pt x="50" y="104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27" y="174"/>
                  </a:lnTo>
                  <a:lnTo>
                    <a:pt x="15" y="210"/>
                  </a:lnTo>
                  <a:lnTo>
                    <a:pt x="10" y="229"/>
                  </a:lnTo>
                  <a:lnTo>
                    <a:pt x="5" y="247"/>
                  </a:lnTo>
                  <a:lnTo>
                    <a:pt x="2" y="266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1" y="287"/>
                  </a:lnTo>
                  <a:lnTo>
                    <a:pt x="2" y="288"/>
                  </a:lnTo>
                  <a:lnTo>
                    <a:pt x="3" y="289"/>
                  </a:lnTo>
                  <a:lnTo>
                    <a:pt x="5" y="290"/>
                  </a:lnTo>
                  <a:lnTo>
                    <a:pt x="6" y="289"/>
                  </a:lnTo>
                  <a:lnTo>
                    <a:pt x="8" y="288"/>
                  </a:lnTo>
                  <a:lnTo>
                    <a:pt x="9" y="287"/>
                  </a:lnTo>
                  <a:lnTo>
                    <a:pt x="10" y="285"/>
                  </a:lnTo>
                  <a:lnTo>
                    <a:pt x="10" y="285"/>
                  </a:lnTo>
                  <a:lnTo>
                    <a:pt x="11" y="266"/>
                  </a:lnTo>
                  <a:lnTo>
                    <a:pt x="15" y="247"/>
                  </a:lnTo>
                  <a:lnTo>
                    <a:pt x="19" y="230"/>
                  </a:lnTo>
                  <a:lnTo>
                    <a:pt x="25" y="211"/>
                  </a:lnTo>
                  <a:lnTo>
                    <a:pt x="36" y="176"/>
                  </a:lnTo>
                  <a:lnTo>
                    <a:pt x="48" y="141"/>
                  </a:lnTo>
                  <a:lnTo>
                    <a:pt x="48" y="141"/>
                  </a:lnTo>
                  <a:lnTo>
                    <a:pt x="60" y="107"/>
                  </a:lnTo>
                  <a:lnTo>
                    <a:pt x="71" y="72"/>
                  </a:lnTo>
                  <a:lnTo>
                    <a:pt x="78" y="55"/>
                  </a:lnTo>
                  <a:lnTo>
                    <a:pt x="86" y="39"/>
                  </a:lnTo>
                  <a:lnTo>
                    <a:pt x="94" y="22"/>
                  </a:lnTo>
                  <a:lnTo>
                    <a:pt x="104" y="8"/>
                  </a:lnTo>
                  <a:lnTo>
                    <a:pt x="104" y="8"/>
                  </a:lnTo>
                  <a:lnTo>
                    <a:pt x="105" y="6"/>
                  </a:lnTo>
                  <a:lnTo>
                    <a:pt x="104" y="4"/>
                  </a:lnTo>
                  <a:lnTo>
                    <a:pt x="104" y="3"/>
                  </a:lnTo>
                  <a:lnTo>
                    <a:pt x="102" y="2"/>
                  </a:lnTo>
                  <a:lnTo>
                    <a:pt x="99" y="0"/>
                  </a:lnTo>
                  <a:lnTo>
                    <a:pt x="97" y="2"/>
                  </a:lnTo>
                  <a:lnTo>
                    <a:pt x="96" y="3"/>
                  </a:lnTo>
                  <a:lnTo>
                    <a:pt x="9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9" name="Freeform 906"/>
            <p:cNvSpPr/>
            <p:nvPr/>
          </p:nvSpPr>
          <p:spPr bwMode="auto">
            <a:xfrm>
              <a:off x="3325813" y="1239838"/>
              <a:ext cx="88900" cy="280988"/>
            </a:xfrm>
            <a:custGeom>
              <a:avLst/>
              <a:gdLst/>
              <a:ahLst/>
              <a:cxnLst>
                <a:cxn ang="0">
                  <a:pos x="156" y="4"/>
                </a:cxn>
                <a:cxn ang="0">
                  <a:pos x="152" y="37"/>
                </a:cxn>
                <a:cxn ang="0">
                  <a:pos x="143" y="70"/>
                </a:cxn>
                <a:cxn ang="0">
                  <a:pos x="121" y="134"/>
                </a:cxn>
                <a:cxn ang="0">
                  <a:pos x="108" y="168"/>
                </a:cxn>
                <a:cxn ang="0">
                  <a:pos x="82" y="235"/>
                </a:cxn>
                <a:cxn ang="0">
                  <a:pos x="68" y="268"/>
                </a:cxn>
                <a:cxn ang="0">
                  <a:pos x="58" y="301"/>
                </a:cxn>
                <a:cxn ang="0">
                  <a:pos x="38" y="399"/>
                </a:cxn>
                <a:cxn ang="0">
                  <a:pos x="35" y="416"/>
                </a:cxn>
                <a:cxn ang="0">
                  <a:pos x="26" y="446"/>
                </a:cxn>
                <a:cxn ang="0">
                  <a:pos x="20" y="461"/>
                </a:cxn>
                <a:cxn ang="0">
                  <a:pos x="11" y="492"/>
                </a:cxn>
                <a:cxn ang="0">
                  <a:pos x="2" y="522"/>
                </a:cxn>
                <a:cxn ang="0">
                  <a:pos x="0" y="524"/>
                </a:cxn>
                <a:cxn ang="0">
                  <a:pos x="1" y="528"/>
                </a:cxn>
                <a:cxn ang="0">
                  <a:pos x="1" y="529"/>
                </a:cxn>
                <a:cxn ang="0">
                  <a:pos x="3" y="531"/>
                </a:cxn>
                <a:cxn ang="0">
                  <a:pos x="7" y="531"/>
                </a:cxn>
                <a:cxn ang="0">
                  <a:pos x="9" y="529"/>
                </a:cxn>
                <a:cxn ang="0">
                  <a:pos x="18" y="505"/>
                </a:cxn>
                <a:cxn ang="0">
                  <a:pos x="23" y="480"/>
                </a:cxn>
                <a:cxn ang="0">
                  <a:pos x="29" y="462"/>
                </a:cxn>
                <a:cxn ang="0">
                  <a:pos x="41" y="428"/>
                </a:cxn>
                <a:cxn ang="0">
                  <a:pos x="46" y="410"/>
                </a:cxn>
                <a:cxn ang="0">
                  <a:pos x="59" y="341"/>
                </a:cxn>
                <a:cxn ang="0">
                  <a:pos x="71" y="288"/>
                </a:cxn>
                <a:cxn ang="0">
                  <a:pos x="77" y="271"/>
                </a:cxn>
                <a:cxn ang="0">
                  <a:pos x="105" y="200"/>
                </a:cxn>
                <a:cxn ang="0">
                  <a:pos x="132" y="129"/>
                </a:cxn>
                <a:cxn ang="0">
                  <a:pos x="143" y="98"/>
                </a:cxn>
                <a:cxn ang="0">
                  <a:pos x="158" y="51"/>
                </a:cxn>
                <a:cxn ang="0">
                  <a:pos x="164" y="20"/>
                </a:cxn>
                <a:cxn ang="0">
                  <a:pos x="166" y="4"/>
                </a:cxn>
                <a:cxn ang="0">
                  <a:pos x="164" y="1"/>
                </a:cxn>
                <a:cxn ang="0">
                  <a:pos x="161" y="0"/>
                </a:cxn>
                <a:cxn ang="0">
                  <a:pos x="158" y="1"/>
                </a:cxn>
                <a:cxn ang="0">
                  <a:pos x="156" y="4"/>
                </a:cxn>
              </a:cxnLst>
              <a:rect l="0" t="0" r="r" b="b"/>
              <a:pathLst>
                <a:path w="166" h="531">
                  <a:moveTo>
                    <a:pt x="156" y="4"/>
                  </a:moveTo>
                  <a:lnTo>
                    <a:pt x="156" y="4"/>
                  </a:lnTo>
                  <a:lnTo>
                    <a:pt x="155" y="20"/>
                  </a:lnTo>
                  <a:lnTo>
                    <a:pt x="152" y="37"/>
                  </a:lnTo>
                  <a:lnTo>
                    <a:pt x="148" y="53"/>
                  </a:lnTo>
                  <a:lnTo>
                    <a:pt x="143" y="70"/>
                  </a:lnTo>
                  <a:lnTo>
                    <a:pt x="132" y="103"/>
                  </a:lnTo>
                  <a:lnTo>
                    <a:pt x="121" y="134"/>
                  </a:lnTo>
                  <a:lnTo>
                    <a:pt x="121" y="134"/>
                  </a:lnTo>
                  <a:lnTo>
                    <a:pt x="108" y="168"/>
                  </a:lnTo>
                  <a:lnTo>
                    <a:pt x="95" y="202"/>
                  </a:lnTo>
                  <a:lnTo>
                    <a:pt x="82" y="235"/>
                  </a:lnTo>
                  <a:lnTo>
                    <a:pt x="68" y="268"/>
                  </a:lnTo>
                  <a:lnTo>
                    <a:pt x="68" y="268"/>
                  </a:lnTo>
                  <a:lnTo>
                    <a:pt x="63" y="285"/>
                  </a:lnTo>
                  <a:lnTo>
                    <a:pt x="58" y="301"/>
                  </a:lnTo>
                  <a:lnTo>
                    <a:pt x="51" y="333"/>
                  </a:lnTo>
                  <a:lnTo>
                    <a:pt x="38" y="399"/>
                  </a:lnTo>
                  <a:lnTo>
                    <a:pt x="38" y="399"/>
                  </a:lnTo>
                  <a:lnTo>
                    <a:pt x="35" y="416"/>
                  </a:lnTo>
                  <a:lnTo>
                    <a:pt x="31" y="431"/>
                  </a:lnTo>
                  <a:lnTo>
                    <a:pt x="26" y="446"/>
                  </a:lnTo>
                  <a:lnTo>
                    <a:pt x="20" y="461"/>
                  </a:lnTo>
                  <a:lnTo>
                    <a:pt x="20" y="461"/>
                  </a:lnTo>
                  <a:lnTo>
                    <a:pt x="15" y="476"/>
                  </a:lnTo>
                  <a:lnTo>
                    <a:pt x="11" y="492"/>
                  </a:lnTo>
                  <a:lnTo>
                    <a:pt x="7" y="507"/>
                  </a:lnTo>
                  <a:lnTo>
                    <a:pt x="2" y="522"/>
                  </a:lnTo>
                  <a:lnTo>
                    <a:pt x="2" y="522"/>
                  </a:lnTo>
                  <a:lnTo>
                    <a:pt x="0" y="524"/>
                  </a:lnTo>
                  <a:lnTo>
                    <a:pt x="0" y="526"/>
                  </a:lnTo>
                  <a:lnTo>
                    <a:pt x="1" y="528"/>
                  </a:lnTo>
                  <a:lnTo>
                    <a:pt x="1" y="528"/>
                  </a:lnTo>
                  <a:lnTo>
                    <a:pt x="1" y="529"/>
                  </a:lnTo>
                  <a:lnTo>
                    <a:pt x="1" y="529"/>
                  </a:lnTo>
                  <a:lnTo>
                    <a:pt x="3" y="531"/>
                  </a:lnTo>
                  <a:lnTo>
                    <a:pt x="5" y="531"/>
                  </a:lnTo>
                  <a:lnTo>
                    <a:pt x="7" y="531"/>
                  </a:lnTo>
                  <a:lnTo>
                    <a:pt x="9" y="529"/>
                  </a:lnTo>
                  <a:lnTo>
                    <a:pt x="9" y="529"/>
                  </a:lnTo>
                  <a:lnTo>
                    <a:pt x="13" y="517"/>
                  </a:lnTo>
                  <a:lnTo>
                    <a:pt x="18" y="505"/>
                  </a:lnTo>
                  <a:lnTo>
                    <a:pt x="20" y="492"/>
                  </a:lnTo>
                  <a:lnTo>
                    <a:pt x="23" y="480"/>
                  </a:lnTo>
                  <a:lnTo>
                    <a:pt x="23" y="480"/>
                  </a:lnTo>
                  <a:lnTo>
                    <a:pt x="29" y="462"/>
                  </a:lnTo>
                  <a:lnTo>
                    <a:pt x="35" y="446"/>
                  </a:lnTo>
                  <a:lnTo>
                    <a:pt x="41" y="428"/>
                  </a:lnTo>
                  <a:lnTo>
                    <a:pt x="46" y="410"/>
                  </a:lnTo>
                  <a:lnTo>
                    <a:pt x="46" y="410"/>
                  </a:lnTo>
                  <a:lnTo>
                    <a:pt x="53" y="375"/>
                  </a:lnTo>
                  <a:lnTo>
                    <a:pt x="59" y="341"/>
                  </a:lnTo>
                  <a:lnTo>
                    <a:pt x="67" y="305"/>
                  </a:lnTo>
                  <a:lnTo>
                    <a:pt x="71" y="288"/>
                  </a:lnTo>
                  <a:lnTo>
                    <a:pt x="77" y="271"/>
                  </a:lnTo>
                  <a:lnTo>
                    <a:pt x="77" y="271"/>
                  </a:lnTo>
                  <a:lnTo>
                    <a:pt x="91" y="235"/>
                  </a:lnTo>
                  <a:lnTo>
                    <a:pt x="105" y="200"/>
                  </a:lnTo>
                  <a:lnTo>
                    <a:pt x="120" y="165"/>
                  </a:lnTo>
                  <a:lnTo>
                    <a:pt x="132" y="129"/>
                  </a:lnTo>
                  <a:lnTo>
                    <a:pt x="132" y="129"/>
                  </a:lnTo>
                  <a:lnTo>
                    <a:pt x="143" y="98"/>
                  </a:lnTo>
                  <a:lnTo>
                    <a:pt x="154" y="67"/>
                  </a:lnTo>
                  <a:lnTo>
                    <a:pt x="158" y="51"/>
                  </a:lnTo>
                  <a:lnTo>
                    <a:pt x="162" y="36"/>
                  </a:lnTo>
                  <a:lnTo>
                    <a:pt x="164" y="20"/>
                  </a:lnTo>
                  <a:lnTo>
                    <a:pt x="166" y="4"/>
                  </a:lnTo>
                  <a:lnTo>
                    <a:pt x="166" y="4"/>
                  </a:lnTo>
                  <a:lnTo>
                    <a:pt x="165" y="2"/>
                  </a:lnTo>
                  <a:lnTo>
                    <a:pt x="164" y="1"/>
                  </a:lnTo>
                  <a:lnTo>
                    <a:pt x="163" y="0"/>
                  </a:lnTo>
                  <a:lnTo>
                    <a:pt x="161" y="0"/>
                  </a:lnTo>
                  <a:lnTo>
                    <a:pt x="160" y="0"/>
                  </a:lnTo>
                  <a:lnTo>
                    <a:pt x="158" y="1"/>
                  </a:lnTo>
                  <a:lnTo>
                    <a:pt x="157" y="2"/>
                  </a:lnTo>
                  <a:lnTo>
                    <a:pt x="156" y="4"/>
                  </a:lnTo>
                  <a:lnTo>
                    <a:pt x="156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0" name="Freeform 907"/>
            <p:cNvSpPr/>
            <p:nvPr/>
          </p:nvSpPr>
          <p:spPr bwMode="auto">
            <a:xfrm>
              <a:off x="3338513" y="1404938"/>
              <a:ext cx="58738" cy="168275"/>
            </a:xfrm>
            <a:custGeom>
              <a:avLst/>
              <a:gdLst/>
              <a:ahLst/>
              <a:cxnLst>
                <a:cxn ang="0">
                  <a:pos x="99" y="4"/>
                </a:cxn>
                <a:cxn ang="0">
                  <a:pos x="99" y="4"/>
                </a:cxn>
                <a:cxn ang="0">
                  <a:pos x="98" y="14"/>
                </a:cxn>
                <a:cxn ang="0">
                  <a:pos x="97" y="23"/>
                </a:cxn>
                <a:cxn ang="0">
                  <a:pos x="92" y="43"/>
                </a:cxn>
                <a:cxn ang="0">
                  <a:pos x="79" y="81"/>
                </a:cxn>
                <a:cxn ang="0">
                  <a:pos x="79" y="81"/>
                </a:cxn>
                <a:cxn ang="0">
                  <a:pos x="73" y="103"/>
                </a:cxn>
                <a:cxn ang="0">
                  <a:pos x="68" y="125"/>
                </a:cxn>
                <a:cxn ang="0">
                  <a:pos x="57" y="169"/>
                </a:cxn>
                <a:cxn ang="0">
                  <a:pos x="57" y="169"/>
                </a:cxn>
                <a:cxn ang="0">
                  <a:pos x="51" y="188"/>
                </a:cxn>
                <a:cxn ang="0">
                  <a:pos x="43" y="205"/>
                </a:cxn>
                <a:cxn ang="0">
                  <a:pos x="35" y="223"/>
                </a:cxn>
                <a:cxn ang="0">
                  <a:pos x="26" y="239"/>
                </a:cxn>
                <a:cxn ang="0">
                  <a:pos x="17" y="257"/>
                </a:cxn>
                <a:cxn ang="0">
                  <a:pos x="10" y="274"/>
                </a:cxn>
                <a:cxn ang="0">
                  <a:pos x="4" y="293"/>
                </a:cxn>
                <a:cxn ang="0">
                  <a:pos x="1" y="302"/>
                </a:cxn>
                <a:cxn ang="0">
                  <a:pos x="0" y="313"/>
                </a:cxn>
                <a:cxn ang="0">
                  <a:pos x="0" y="313"/>
                </a:cxn>
                <a:cxn ang="0">
                  <a:pos x="0" y="314"/>
                </a:cxn>
                <a:cxn ang="0">
                  <a:pos x="1" y="316"/>
                </a:cxn>
                <a:cxn ang="0">
                  <a:pos x="2" y="317"/>
                </a:cxn>
                <a:cxn ang="0">
                  <a:pos x="4" y="317"/>
                </a:cxn>
                <a:cxn ang="0">
                  <a:pos x="7" y="316"/>
                </a:cxn>
                <a:cxn ang="0">
                  <a:pos x="9" y="314"/>
                </a:cxn>
                <a:cxn ang="0">
                  <a:pos x="9" y="313"/>
                </a:cxn>
                <a:cxn ang="0">
                  <a:pos x="9" y="313"/>
                </a:cxn>
                <a:cxn ang="0">
                  <a:pos x="11" y="302"/>
                </a:cxn>
                <a:cxn ang="0">
                  <a:pos x="13" y="292"/>
                </a:cxn>
                <a:cxn ang="0">
                  <a:pos x="19" y="273"/>
                </a:cxn>
                <a:cxn ang="0">
                  <a:pos x="28" y="255"/>
                </a:cxn>
                <a:cxn ang="0">
                  <a:pos x="36" y="237"/>
                </a:cxn>
                <a:cxn ang="0">
                  <a:pos x="45" y="220"/>
                </a:cxn>
                <a:cxn ang="0">
                  <a:pos x="54" y="201"/>
                </a:cxn>
                <a:cxn ang="0">
                  <a:pos x="62" y="182"/>
                </a:cxn>
                <a:cxn ang="0">
                  <a:pos x="68" y="164"/>
                </a:cxn>
                <a:cxn ang="0">
                  <a:pos x="68" y="164"/>
                </a:cxn>
                <a:cxn ang="0">
                  <a:pos x="79" y="119"/>
                </a:cxn>
                <a:cxn ang="0">
                  <a:pos x="91" y="76"/>
                </a:cxn>
                <a:cxn ang="0">
                  <a:pos x="91" y="76"/>
                </a:cxn>
                <a:cxn ang="0">
                  <a:pos x="102" y="40"/>
                </a:cxn>
                <a:cxn ang="0">
                  <a:pos x="106" y="22"/>
                </a:cxn>
                <a:cxn ang="0">
                  <a:pos x="109" y="4"/>
                </a:cxn>
                <a:cxn ang="0">
                  <a:pos x="109" y="4"/>
                </a:cxn>
                <a:cxn ang="0">
                  <a:pos x="108" y="2"/>
                </a:cxn>
                <a:cxn ang="0">
                  <a:pos x="107" y="1"/>
                </a:cxn>
                <a:cxn ang="0">
                  <a:pos x="106" y="0"/>
                </a:cxn>
                <a:cxn ang="0">
                  <a:pos x="104" y="0"/>
                </a:cxn>
                <a:cxn ang="0">
                  <a:pos x="101" y="1"/>
                </a:cxn>
                <a:cxn ang="0">
                  <a:pos x="100" y="2"/>
                </a:cxn>
                <a:cxn ang="0">
                  <a:pos x="99" y="4"/>
                </a:cxn>
                <a:cxn ang="0">
                  <a:pos x="99" y="4"/>
                </a:cxn>
              </a:cxnLst>
              <a:rect l="0" t="0" r="r" b="b"/>
              <a:pathLst>
                <a:path w="109" h="317">
                  <a:moveTo>
                    <a:pt x="99" y="4"/>
                  </a:moveTo>
                  <a:lnTo>
                    <a:pt x="99" y="4"/>
                  </a:lnTo>
                  <a:lnTo>
                    <a:pt x="98" y="14"/>
                  </a:lnTo>
                  <a:lnTo>
                    <a:pt x="97" y="23"/>
                  </a:lnTo>
                  <a:lnTo>
                    <a:pt x="92" y="43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3" y="103"/>
                  </a:lnTo>
                  <a:lnTo>
                    <a:pt x="68" y="125"/>
                  </a:lnTo>
                  <a:lnTo>
                    <a:pt x="57" y="169"/>
                  </a:lnTo>
                  <a:lnTo>
                    <a:pt x="57" y="169"/>
                  </a:lnTo>
                  <a:lnTo>
                    <a:pt x="51" y="188"/>
                  </a:lnTo>
                  <a:lnTo>
                    <a:pt x="43" y="205"/>
                  </a:lnTo>
                  <a:lnTo>
                    <a:pt x="35" y="223"/>
                  </a:lnTo>
                  <a:lnTo>
                    <a:pt x="26" y="239"/>
                  </a:lnTo>
                  <a:lnTo>
                    <a:pt x="17" y="257"/>
                  </a:lnTo>
                  <a:lnTo>
                    <a:pt x="10" y="274"/>
                  </a:lnTo>
                  <a:lnTo>
                    <a:pt x="4" y="293"/>
                  </a:lnTo>
                  <a:lnTo>
                    <a:pt x="1" y="302"/>
                  </a:lnTo>
                  <a:lnTo>
                    <a:pt x="0" y="313"/>
                  </a:lnTo>
                  <a:lnTo>
                    <a:pt x="0" y="313"/>
                  </a:lnTo>
                  <a:lnTo>
                    <a:pt x="0" y="314"/>
                  </a:lnTo>
                  <a:lnTo>
                    <a:pt x="1" y="316"/>
                  </a:lnTo>
                  <a:lnTo>
                    <a:pt x="2" y="317"/>
                  </a:lnTo>
                  <a:lnTo>
                    <a:pt x="4" y="317"/>
                  </a:lnTo>
                  <a:lnTo>
                    <a:pt x="7" y="316"/>
                  </a:lnTo>
                  <a:lnTo>
                    <a:pt x="9" y="314"/>
                  </a:lnTo>
                  <a:lnTo>
                    <a:pt x="9" y="313"/>
                  </a:lnTo>
                  <a:lnTo>
                    <a:pt x="9" y="313"/>
                  </a:lnTo>
                  <a:lnTo>
                    <a:pt x="11" y="302"/>
                  </a:lnTo>
                  <a:lnTo>
                    <a:pt x="13" y="292"/>
                  </a:lnTo>
                  <a:lnTo>
                    <a:pt x="19" y="273"/>
                  </a:lnTo>
                  <a:lnTo>
                    <a:pt x="28" y="255"/>
                  </a:lnTo>
                  <a:lnTo>
                    <a:pt x="36" y="237"/>
                  </a:lnTo>
                  <a:lnTo>
                    <a:pt x="45" y="220"/>
                  </a:lnTo>
                  <a:lnTo>
                    <a:pt x="54" y="201"/>
                  </a:lnTo>
                  <a:lnTo>
                    <a:pt x="62" y="182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79" y="119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102" y="40"/>
                  </a:lnTo>
                  <a:lnTo>
                    <a:pt x="106" y="22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08" y="2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104" y="0"/>
                  </a:lnTo>
                  <a:lnTo>
                    <a:pt x="101" y="1"/>
                  </a:lnTo>
                  <a:lnTo>
                    <a:pt x="100" y="2"/>
                  </a:lnTo>
                  <a:lnTo>
                    <a:pt x="99" y="4"/>
                  </a:lnTo>
                  <a:lnTo>
                    <a:pt x="9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1" name="Freeform 908"/>
            <p:cNvSpPr/>
            <p:nvPr/>
          </p:nvSpPr>
          <p:spPr bwMode="auto">
            <a:xfrm>
              <a:off x="3365500" y="1427163"/>
              <a:ext cx="58738" cy="169863"/>
            </a:xfrm>
            <a:custGeom>
              <a:avLst/>
              <a:gdLst/>
              <a:ahLst/>
              <a:cxnLst>
                <a:cxn ang="0">
                  <a:pos x="102" y="1"/>
                </a:cxn>
                <a:cxn ang="0">
                  <a:pos x="102" y="1"/>
                </a:cxn>
                <a:cxn ang="0">
                  <a:pos x="97" y="7"/>
                </a:cxn>
                <a:cxn ang="0">
                  <a:pos x="93" y="13"/>
                </a:cxn>
                <a:cxn ang="0">
                  <a:pos x="87" y="26"/>
                </a:cxn>
                <a:cxn ang="0">
                  <a:pos x="82" y="39"/>
                </a:cxn>
                <a:cxn ang="0">
                  <a:pos x="79" y="54"/>
                </a:cxn>
                <a:cxn ang="0">
                  <a:pos x="79" y="54"/>
                </a:cxn>
                <a:cxn ang="0">
                  <a:pos x="72" y="77"/>
                </a:cxn>
                <a:cxn ang="0">
                  <a:pos x="65" y="101"/>
                </a:cxn>
                <a:cxn ang="0">
                  <a:pos x="51" y="148"/>
                </a:cxn>
                <a:cxn ang="0">
                  <a:pos x="51" y="148"/>
                </a:cxn>
                <a:cxn ang="0">
                  <a:pos x="44" y="168"/>
                </a:cxn>
                <a:cxn ang="0">
                  <a:pos x="37" y="190"/>
                </a:cxn>
                <a:cxn ang="0">
                  <a:pos x="20" y="231"/>
                </a:cxn>
                <a:cxn ang="0">
                  <a:pos x="13" y="252"/>
                </a:cxn>
                <a:cxn ang="0">
                  <a:pos x="7" y="274"/>
                </a:cxn>
                <a:cxn ang="0">
                  <a:pos x="2" y="295"/>
                </a:cxn>
                <a:cxn ang="0">
                  <a:pos x="1" y="307"/>
                </a:cxn>
                <a:cxn ang="0">
                  <a:pos x="0" y="317"/>
                </a:cxn>
                <a:cxn ang="0">
                  <a:pos x="0" y="317"/>
                </a:cxn>
                <a:cxn ang="0">
                  <a:pos x="1" y="319"/>
                </a:cxn>
                <a:cxn ang="0">
                  <a:pos x="2" y="321"/>
                </a:cxn>
                <a:cxn ang="0">
                  <a:pos x="3" y="322"/>
                </a:cxn>
                <a:cxn ang="0">
                  <a:pos x="6" y="322"/>
                </a:cxn>
                <a:cxn ang="0">
                  <a:pos x="8" y="322"/>
                </a:cxn>
                <a:cxn ang="0">
                  <a:pos x="9" y="321"/>
                </a:cxn>
                <a:cxn ang="0">
                  <a:pos x="10" y="319"/>
                </a:cxn>
                <a:cxn ang="0">
                  <a:pos x="11" y="317"/>
                </a:cxn>
                <a:cxn ang="0">
                  <a:pos x="11" y="317"/>
                </a:cxn>
                <a:cxn ang="0">
                  <a:pos x="11" y="307"/>
                </a:cxn>
                <a:cxn ang="0">
                  <a:pos x="12" y="296"/>
                </a:cxn>
                <a:cxn ang="0">
                  <a:pos x="16" y="276"/>
                </a:cxn>
                <a:cxn ang="0">
                  <a:pos x="22" y="256"/>
                </a:cxn>
                <a:cxn ang="0">
                  <a:pos x="29" y="237"/>
                </a:cxn>
                <a:cxn ang="0">
                  <a:pos x="44" y="198"/>
                </a:cxn>
                <a:cxn ang="0">
                  <a:pos x="51" y="179"/>
                </a:cxn>
                <a:cxn ang="0">
                  <a:pos x="57" y="159"/>
                </a:cxn>
                <a:cxn ang="0">
                  <a:pos x="57" y="159"/>
                </a:cxn>
                <a:cxn ang="0">
                  <a:pos x="70" y="120"/>
                </a:cxn>
                <a:cxn ang="0">
                  <a:pos x="81" y="81"/>
                </a:cxn>
                <a:cxn ang="0">
                  <a:pos x="81" y="81"/>
                </a:cxn>
                <a:cxn ang="0">
                  <a:pos x="86" y="62"/>
                </a:cxn>
                <a:cxn ang="0">
                  <a:pos x="91" y="42"/>
                </a:cxn>
                <a:cxn ang="0">
                  <a:pos x="94" y="33"/>
                </a:cxn>
                <a:cxn ang="0">
                  <a:pos x="97" y="25"/>
                </a:cxn>
                <a:cxn ang="0">
                  <a:pos x="103" y="16"/>
                </a:cxn>
                <a:cxn ang="0">
                  <a:pos x="109" y="8"/>
                </a:cxn>
                <a:cxn ang="0">
                  <a:pos x="109" y="8"/>
                </a:cxn>
                <a:cxn ang="0">
                  <a:pos x="110" y="6"/>
                </a:cxn>
                <a:cxn ang="0">
                  <a:pos x="110" y="4"/>
                </a:cxn>
                <a:cxn ang="0">
                  <a:pos x="109" y="3"/>
                </a:cxn>
                <a:cxn ang="0">
                  <a:pos x="108" y="1"/>
                </a:cxn>
                <a:cxn ang="0">
                  <a:pos x="107" y="0"/>
                </a:cxn>
                <a:cxn ang="0">
                  <a:pos x="105" y="0"/>
                </a:cxn>
                <a:cxn ang="0">
                  <a:pos x="104" y="0"/>
                </a:cxn>
                <a:cxn ang="0">
                  <a:pos x="102" y="1"/>
                </a:cxn>
                <a:cxn ang="0">
                  <a:pos x="102" y="1"/>
                </a:cxn>
              </a:cxnLst>
              <a:rect l="0" t="0" r="r" b="b"/>
              <a:pathLst>
                <a:path w="110" h="322">
                  <a:moveTo>
                    <a:pt x="102" y="1"/>
                  </a:moveTo>
                  <a:lnTo>
                    <a:pt x="102" y="1"/>
                  </a:lnTo>
                  <a:lnTo>
                    <a:pt x="97" y="7"/>
                  </a:lnTo>
                  <a:lnTo>
                    <a:pt x="93" y="13"/>
                  </a:lnTo>
                  <a:lnTo>
                    <a:pt x="87" y="26"/>
                  </a:lnTo>
                  <a:lnTo>
                    <a:pt x="82" y="39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72" y="77"/>
                  </a:lnTo>
                  <a:lnTo>
                    <a:pt x="65" y="101"/>
                  </a:lnTo>
                  <a:lnTo>
                    <a:pt x="51" y="148"/>
                  </a:lnTo>
                  <a:lnTo>
                    <a:pt x="51" y="148"/>
                  </a:lnTo>
                  <a:lnTo>
                    <a:pt x="44" y="168"/>
                  </a:lnTo>
                  <a:lnTo>
                    <a:pt x="37" y="190"/>
                  </a:lnTo>
                  <a:lnTo>
                    <a:pt x="20" y="231"/>
                  </a:lnTo>
                  <a:lnTo>
                    <a:pt x="13" y="252"/>
                  </a:lnTo>
                  <a:lnTo>
                    <a:pt x="7" y="274"/>
                  </a:lnTo>
                  <a:lnTo>
                    <a:pt x="2" y="295"/>
                  </a:lnTo>
                  <a:lnTo>
                    <a:pt x="1" y="307"/>
                  </a:lnTo>
                  <a:lnTo>
                    <a:pt x="0" y="317"/>
                  </a:lnTo>
                  <a:lnTo>
                    <a:pt x="0" y="317"/>
                  </a:lnTo>
                  <a:lnTo>
                    <a:pt x="1" y="319"/>
                  </a:lnTo>
                  <a:lnTo>
                    <a:pt x="2" y="321"/>
                  </a:lnTo>
                  <a:lnTo>
                    <a:pt x="3" y="322"/>
                  </a:lnTo>
                  <a:lnTo>
                    <a:pt x="6" y="322"/>
                  </a:lnTo>
                  <a:lnTo>
                    <a:pt x="8" y="322"/>
                  </a:lnTo>
                  <a:lnTo>
                    <a:pt x="9" y="321"/>
                  </a:lnTo>
                  <a:lnTo>
                    <a:pt x="10" y="319"/>
                  </a:lnTo>
                  <a:lnTo>
                    <a:pt x="11" y="317"/>
                  </a:lnTo>
                  <a:lnTo>
                    <a:pt x="11" y="317"/>
                  </a:lnTo>
                  <a:lnTo>
                    <a:pt x="11" y="307"/>
                  </a:lnTo>
                  <a:lnTo>
                    <a:pt x="12" y="296"/>
                  </a:lnTo>
                  <a:lnTo>
                    <a:pt x="16" y="276"/>
                  </a:lnTo>
                  <a:lnTo>
                    <a:pt x="22" y="256"/>
                  </a:lnTo>
                  <a:lnTo>
                    <a:pt x="29" y="237"/>
                  </a:lnTo>
                  <a:lnTo>
                    <a:pt x="44" y="198"/>
                  </a:lnTo>
                  <a:lnTo>
                    <a:pt x="51" y="179"/>
                  </a:lnTo>
                  <a:lnTo>
                    <a:pt x="57" y="159"/>
                  </a:lnTo>
                  <a:lnTo>
                    <a:pt x="57" y="159"/>
                  </a:lnTo>
                  <a:lnTo>
                    <a:pt x="70" y="120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6" y="62"/>
                  </a:lnTo>
                  <a:lnTo>
                    <a:pt x="91" y="42"/>
                  </a:lnTo>
                  <a:lnTo>
                    <a:pt x="94" y="33"/>
                  </a:lnTo>
                  <a:lnTo>
                    <a:pt x="97" y="25"/>
                  </a:lnTo>
                  <a:lnTo>
                    <a:pt x="103" y="16"/>
                  </a:lnTo>
                  <a:lnTo>
                    <a:pt x="109" y="8"/>
                  </a:lnTo>
                  <a:lnTo>
                    <a:pt x="109" y="8"/>
                  </a:lnTo>
                  <a:lnTo>
                    <a:pt x="110" y="6"/>
                  </a:lnTo>
                  <a:lnTo>
                    <a:pt x="110" y="4"/>
                  </a:lnTo>
                  <a:lnTo>
                    <a:pt x="109" y="3"/>
                  </a:lnTo>
                  <a:lnTo>
                    <a:pt x="108" y="1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4" y="0"/>
                  </a:lnTo>
                  <a:lnTo>
                    <a:pt x="102" y="1"/>
                  </a:lnTo>
                  <a:lnTo>
                    <a:pt x="102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2" name="Freeform 909"/>
            <p:cNvSpPr/>
            <p:nvPr/>
          </p:nvSpPr>
          <p:spPr bwMode="auto">
            <a:xfrm>
              <a:off x="3403600" y="1430338"/>
              <a:ext cx="41275" cy="182563"/>
            </a:xfrm>
            <a:custGeom>
              <a:avLst/>
              <a:gdLst/>
              <a:ahLst/>
              <a:cxnLst>
                <a:cxn ang="0">
                  <a:pos x="67" y="4"/>
                </a:cxn>
                <a:cxn ang="0">
                  <a:pos x="62" y="52"/>
                </a:cxn>
                <a:cxn ang="0">
                  <a:pos x="53" y="99"/>
                </a:cxn>
                <a:cxn ang="0">
                  <a:pos x="39" y="171"/>
                </a:cxn>
                <a:cxn ang="0">
                  <a:pos x="35" y="193"/>
                </a:cxn>
                <a:cxn ang="0">
                  <a:pos x="30" y="215"/>
                </a:cxn>
                <a:cxn ang="0">
                  <a:pos x="15" y="255"/>
                </a:cxn>
                <a:cxn ang="0">
                  <a:pos x="10" y="277"/>
                </a:cxn>
                <a:cxn ang="0">
                  <a:pos x="7" y="294"/>
                </a:cxn>
                <a:cxn ang="0">
                  <a:pos x="5" y="310"/>
                </a:cxn>
                <a:cxn ang="0">
                  <a:pos x="5" y="325"/>
                </a:cxn>
                <a:cxn ang="0">
                  <a:pos x="4" y="335"/>
                </a:cxn>
                <a:cxn ang="0">
                  <a:pos x="3" y="337"/>
                </a:cxn>
                <a:cxn ang="0">
                  <a:pos x="0" y="340"/>
                </a:cxn>
                <a:cxn ang="0">
                  <a:pos x="1" y="343"/>
                </a:cxn>
                <a:cxn ang="0">
                  <a:pos x="4" y="345"/>
                </a:cxn>
                <a:cxn ang="0">
                  <a:pos x="7" y="345"/>
                </a:cxn>
                <a:cxn ang="0">
                  <a:pos x="10" y="342"/>
                </a:cxn>
                <a:cxn ang="0">
                  <a:pos x="13" y="334"/>
                </a:cxn>
                <a:cxn ang="0">
                  <a:pos x="14" y="318"/>
                </a:cxn>
                <a:cxn ang="0">
                  <a:pos x="14" y="310"/>
                </a:cxn>
                <a:cxn ang="0">
                  <a:pos x="17" y="285"/>
                </a:cxn>
                <a:cxn ang="0">
                  <a:pos x="23" y="260"/>
                </a:cxn>
                <a:cxn ang="0">
                  <a:pos x="40" y="213"/>
                </a:cxn>
                <a:cxn ang="0">
                  <a:pos x="44" y="201"/>
                </a:cxn>
                <a:cxn ang="0">
                  <a:pos x="47" y="176"/>
                </a:cxn>
                <a:cxn ang="0">
                  <a:pos x="49" y="163"/>
                </a:cxn>
                <a:cxn ang="0">
                  <a:pos x="63" y="107"/>
                </a:cxn>
                <a:cxn ang="0">
                  <a:pos x="65" y="93"/>
                </a:cxn>
                <a:cxn ang="0">
                  <a:pos x="70" y="52"/>
                </a:cxn>
                <a:cxn ang="0">
                  <a:pos x="73" y="28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3" y="0"/>
                </a:cxn>
                <a:cxn ang="0">
                  <a:pos x="70" y="0"/>
                </a:cxn>
                <a:cxn ang="0">
                  <a:pos x="67" y="2"/>
                </a:cxn>
                <a:cxn ang="0">
                  <a:pos x="67" y="4"/>
                </a:cxn>
              </a:cxnLst>
              <a:rect l="0" t="0" r="r" b="b"/>
              <a:pathLst>
                <a:path w="76" h="346">
                  <a:moveTo>
                    <a:pt x="67" y="4"/>
                  </a:moveTo>
                  <a:lnTo>
                    <a:pt x="67" y="4"/>
                  </a:lnTo>
                  <a:lnTo>
                    <a:pt x="65" y="28"/>
                  </a:lnTo>
                  <a:lnTo>
                    <a:pt x="62" y="52"/>
                  </a:lnTo>
                  <a:lnTo>
                    <a:pt x="58" y="76"/>
                  </a:lnTo>
                  <a:lnTo>
                    <a:pt x="53" y="99"/>
                  </a:lnTo>
                  <a:lnTo>
                    <a:pt x="43" y="147"/>
                  </a:lnTo>
                  <a:lnTo>
                    <a:pt x="39" y="171"/>
                  </a:lnTo>
                  <a:lnTo>
                    <a:pt x="35" y="193"/>
                  </a:lnTo>
                  <a:lnTo>
                    <a:pt x="35" y="193"/>
                  </a:lnTo>
                  <a:lnTo>
                    <a:pt x="33" y="205"/>
                  </a:lnTo>
                  <a:lnTo>
                    <a:pt x="30" y="215"/>
                  </a:lnTo>
                  <a:lnTo>
                    <a:pt x="22" y="236"/>
                  </a:lnTo>
                  <a:lnTo>
                    <a:pt x="15" y="255"/>
                  </a:lnTo>
                  <a:lnTo>
                    <a:pt x="12" y="267"/>
                  </a:lnTo>
                  <a:lnTo>
                    <a:pt x="10" y="277"/>
                  </a:lnTo>
                  <a:lnTo>
                    <a:pt x="10" y="277"/>
                  </a:lnTo>
                  <a:lnTo>
                    <a:pt x="7" y="294"/>
                  </a:lnTo>
                  <a:lnTo>
                    <a:pt x="6" y="302"/>
                  </a:lnTo>
                  <a:lnTo>
                    <a:pt x="5" y="310"/>
                  </a:lnTo>
                  <a:lnTo>
                    <a:pt x="5" y="310"/>
                  </a:lnTo>
                  <a:lnTo>
                    <a:pt x="5" y="325"/>
                  </a:lnTo>
                  <a:lnTo>
                    <a:pt x="5" y="333"/>
                  </a:lnTo>
                  <a:lnTo>
                    <a:pt x="4" y="335"/>
                  </a:lnTo>
                  <a:lnTo>
                    <a:pt x="3" y="337"/>
                  </a:lnTo>
                  <a:lnTo>
                    <a:pt x="3" y="337"/>
                  </a:lnTo>
                  <a:lnTo>
                    <a:pt x="1" y="338"/>
                  </a:lnTo>
                  <a:lnTo>
                    <a:pt x="0" y="340"/>
                  </a:lnTo>
                  <a:lnTo>
                    <a:pt x="1" y="342"/>
                  </a:lnTo>
                  <a:lnTo>
                    <a:pt x="1" y="343"/>
                  </a:lnTo>
                  <a:lnTo>
                    <a:pt x="2" y="345"/>
                  </a:lnTo>
                  <a:lnTo>
                    <a:pt x="4" y="345"/>
                  </a:lnTo>
                  <a:lnTo>
                    <a:pt x="5" y="346"/>
                  </a:lnTo>
                  <a:lnTo>
                    <a:pt x="7" y="345"/>
                  </a:lnTo>
                  <a:lnTo>
                    <a:pt x="7" y="345"/>
                  </a:lnTo>
                  <a:lnTo>
                    <a:pt x="10" y="342"/>
                  </a:lnTo>
                  <a:lnTo>
                    <a:pt x="12" y="339"/>
                  </a:lnTo>
                  <a:lnTo>
                    <a:pt x="13" y="334"/>
                  </a:lnTo>
                  <a:lnTo>
                    <a:pt x="14" y="329"/>
                  </a:lnTo>
                  <a:lnTo>
                    <a:pt x="14" y="318"/>
                  </a:lnTo>
                  <a:lnTo>
                    <a:pt x="14" y="310"/>
                  </a:lnTo>
                  <a:lnTo>
                    <a:pt x="14" y="310"/>
                  </a:lnTo>
                  <a:lnTo>
                    <a:pt x="15" y="298"/>
                  </a:lnTo>
                  <a:lnTo>
                    <a:pt x="17" y="285"/>
                  </a:lnTo>
                  <a:lnTo>
                    <a:pt x="19" y="273"/>
                  </a:lnTo>
                  <a:lnTo>
                    <a:pt x="23" y="260"/>
                  </a:lnTo>
                  <a:lnTo>
                    <a:pt x="32" y="236"/>
                  </a:lnTo>
                  <a:lnTo>
                    <a:pt x="40" y="213"/>
                  </a:lnTo>
                  <a:lnTo>
                    <a:pt x="40" y="213"/>
                  </a:lnTo>
                  <a:lnTo>
                    <a:pt x="44" y="201"/>
                  </a:lnTo>
                  <a:lnTo>
                    <a:pt x="46" y="188"/>
                  </a:lnTo>
                  <a:lnTo>
                    <a:pt x="47" y="176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56" y="135"/>
                  </a:lnTo>
                  <a:lnTo>
                    <a:pt x="63" y="107"/>
                  </a:lnTo>
                  <a:lnTo>
                    <a:pt x="63" y="107"/>
                  </a:lnTo>
                  <a:lnTo>
                    <a:pt x="65" y="93"/>
                  </a:lnTo>
                  <a:lnTo>
                    <a:pt x="66" y="79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3" y="28"/>
                  </a:lnTo>
                  <a:lnTo>
                    <a:pt x="75" y="17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3" y="0"/>
                  </a:lnTo>
                  <a:lnTo>
                    <a:pt x="71" y="0"/>
                  </a:lnTo>
                  <a:lnTo>
                    <a:pt x="70" y="0"/>
                  </a:lnTo>
                  <a:lnTo>
                    <a:pt x="68" y="1"/>
                  </a:lnTo>
                  <a:lnTo>
                    <a:pt x="67" y="2"/>
                  </a:lnTo>
                  <a:lnTo>
                    <a:pt x="67" y="4"/>
                  </a:lnTo>
                  <a:lnTo>
                    <a:pt x="6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3" name="Freeform 910"/>
            <p:cNvSpPr/>
            <p:nvPr/>
          </p:nvSpPr>
          <p:spPr bwMode="auto">
            <a:xfrm>
              <a:off x="3436938" y="1397000"/>
              <a:ext cx="47625" cy="252413"/>
            </a:xfrm>
            <a:custGeom>
              <a:avLst/>
              <a:gdLst/>
              <a:ahLst/>
              <a:cxnLst>
                <a:cxn ang="0">
                  <a:pos x="80" y="4"/>
                </a:cxn>
                <a:cxn ang="0">
                  <a:pos x="80" y="4"/>
                </a:cxn>
                <a:cxn ang="0">
                  <a:pos x="78" y="20"/>
                </a:cxn>
                <a:cxn ang="0">
                  <a:pos x="76" y="34"/>
                </a:cxn>
                <a:cxn ang="0">
                  <a:pos x="69" y="63"/>
                </a:cxn>
                <a:cxn ang="0">
                  <a:pos x="54" y="121"/>
                </a:cxn>
                <a:cxn ang="0">
                  <a:pos x="54" y="121"/>
                </a:cxn>
                <a:cxn ang="0">
                  <a:pos x="40" y="180"/>
                </a:cxn>
                <a:cxn ang="0">
                  <a:pos x="26" y="238"/>
                </a:cxn>
                <a:cxn ang="0">
                  <a:pos x="26" y="238"/>
                </a:cxn>
                <a:cxn ang="0">
                  <a:pos x="23" y="253"/>
                </a:cxn>
                <a:cxn ang="0">
                  <a:pos x="21" y="269"/>
                </a:cxn>
                <a:cxn ang="0">
                  <a:pos x="19" y="301"/>
                </a:cxn>
                <a:cxn ang="0">
                  <a:pos x="16" y="332"/>
                </a:cxn>
                <a:cxn ang="0">
                  <a:pos x="15" y="347"/>
                </a:cxn>
                <a:cxn ang="0">
                  <a:pos x="12" y="363"/>
                </a:cxn>
                <a:cxn ang="0">
                  <a:pos x="12" y="363"/>
                </a:cxn>
                <a:cxn ang="0">
                  <a:pos x="8" y="391"/>
                </a:cxn>
                <a:cxn ang="0">
                  <a:pos x="4" y="419"/>
                </a:cxn>
                <a:cxn ang="0">
                  <a:pos x="2" y="446"/>
                </a:cxn>
                <a:cxn ang="0">
                  <a:pos x="0" y="474"/>
                </a:cxn>
                <a:cxn ang="0">
                  <a:pos x="0" y="474"/>
                </a:cxn>
                <a:cxn ang="0">
                  <a:pos x="0" y="476"/>
                </a:cxn>
                <a:cxn ang="0">
                  <a:pos x="1" y="477"/>
                </a:cxn>
                <a:cxn ang="0">
                  <a:pos x="3" y="478"/>
                </a:cxn>
                <a:cxn ang="0">
                  <a:pos x="4" y="478"/>
                </a:cxn>
                <a:cxn ang="0">
                  <a:pos x="6" y="478"/>
                </a:cxn>
                <a:cxn ang="0">
                  <a:pos x="8" y="477"/>
                </a:cxn>
                <a:cxn ang="0">
                  <a:pos x="9" y="476"/>
                </a:cxn>
                <a:cxn ang="0">
                  <a:pos x="9" y="474"/>
                </a:cxn>
                <a:cxn ang="0">
                  <a:pos x="9" y="474"/>
                </a:cxn>
                <a:cxn ang="0">
                  <a:pos x="11" y="444"/>
                </a:cxn>
                <a:cxn ang="0">
                  <a:pos x="14" y="415"/>
                </a:cxn>
                <a:cxn ang="0">
                  <a:pos x="18" y="385"/>
                </a:cxn>
                <a:cxn ang="0">
                  <a:pos x="23" y="357"/>
                </a:cxn>
                <a:cxn ang="0">
                  <a:pos x="23" y="357"/>
                </a:cxn>
                <a:cxn ang="0">
                  <a:pos x="25" y="341"/>
                </a:cxn>
                <a:cxn ang="0">
                  <a:pos x="28" y="326"/>
                </a:cxn>
                <a:cxn ang="0">
                  <a:pos x="30" y="295"/>
                </a:cxn>
                <a:cxn ang="0">
                  <a:pos x="33" y="263"/>
                </a:cxn>
                <a:cxn ang="0">
                  <a:pos x="35" y="247"/>
                </a:cxn>
                <a:cxn ang="0">
                  <a:pos x="38" y="232"/>
                </a:cxn>
                <a:cxn ang="0">
                  <a:pos x="38" y="232"/>
                </a:cxn>
                <a:cxn ang="0">
                  <a:pos x="51" y="174"/>
                </a:cxn>
                <a:cxn ang="0">
                  <a:pos x="66" y="116"/>
                </a:cxn>
                <a:cxn ang="0">
                  <a:pos x="66" y="116"/>
                </a:cxn>
                <a:cxn ang="0">
                  <a:pos x="79" y="61"/>
                </a:cxn>
                <a:cxn ang="0">
                  <a:pos x="85" y="32"/>
                </a:cxn>
                <a:cxn ang="0">
                  <a:pos x="90" y="4"/>
                </a:cxn>
                <a:cxn ang="0">
                  <a:pos x="90" y="4"/>
                </a:cxn>
                <a:cxn ang="0">
                  <a:pos x="90" y="3"/>
                </a:cxn>
                <a:cxn ang="0">
                  <a:pos x="88" y="1"/>
                </a:cxn>
                <a:cxn ang="0">
                  <a:pos x="87" y="0"/>
                </a:cxn>
                <a:cxn ang="0">
                  <a:pos x="85" y="0"/>
                </a:cxn>
                <a:cxn ang="0">
                  <a:pos x="82" y="1"/>
                </a:cxn>
                <a:cxn ang="0">
                  <a:pos x="81" y="3"/>
                </a:cxn>
                <a:cxn ang="0">
                  <a:pos x="80" y="4"/>
                </a:cxn>
                <a:cxn ang="0">
                  <a:pos x="80" y="4"/>
                </a:cxn>
              </a:cxnLst>
              <a:rect l="0" t="0" r="r" b="b"/>
              <a:pathLst>
                <a:path w="90" h="478">
                  <a:moveTo>
                    <a:pt x="80" y="4"/>
                  </a:moveTo>
                  <a:lnTo>
                    <a:pt x="80" y="4"/>
                  </a:lnTo>
                  <a:lnTo>
                    <a:pt x="78" y="20"/>
                  </a:lnTo>
                  <a:lnTo>
                    <a:pt x="76" y="34"/>
                  </a:lnTo>
                  <a:lnTo>
                    <a:pt x="69" y="63"/>
                  </a:lnTo>
                  <a:lnTo>
                    <a:pt x="54" y="121"/>
                  </a:lnTo>
                  <a:lnTo>
                    <a:pt x="54" y="121"/>
                  </a:lnTo>
                  <a:lnTo>
                    <a:pt x="40" y="180"/>
                  </a:lnTo>
                  <a:lnTo>
                    <a:pt x="26" y="238"/>
                  </a:lnTo>
                  <a:lnTo>
                    <a:pt x="26" y="238"/>
                  </a:lnTo>
                  <a:lnTo>
                    <a:pt x="23" y="253"/>
                  </a:lnTo>
                  <a:lnTo>
                    <a:pt x="21" y="269"/>
                  </a:lnTo>
                  <a:lnTo>
                    <a:pt x="19" y="301"/>
                  </a:lnTo>
                  <a:lnTo>
                    <a:pt x="16" y="332"/>
                  </a:lnTo>
                  <a:lnTo>
                    <a:pt x="15" y="347"/>
                  </a:lnTo>
                  <a:lnTo>
                    <a:pt x="12" y="363"/>
                  </a:lnTo>
                  <a:lnTo>
                    <a:pt x="12" y="363"/>
                  </a:lnTo>
                  <a:lnTo>
                    <a:pt x="8" y="391"/>
                  </a:lnTo>
                  <a:lnTo>
                    <a:pt x="4" y="419"/>
                  </a:lnTo>
                  <a:lnTo>
                    <a:pt x="2" y="446"/>
                  </a:lnTo>
                  <a:lnTo>
                    <a:pt x="0" y="474"/>
                  </a:lnTo>
                  <a:lnTo>
                    <a:pt x="0" y="474"/>
                  </a:lnTo>
                  <a:lnTo>
                    <a:pt x="0" y="476"/>
                  </a:lnTo>
                  <a:lnTo>
                    <a:pt x="1" y="477"/>
                  </a:lnTo>
                  <a:lnTo>
                    <a:pt x="3" y="478"/>
                  </a:lnTo>
                  <a:lnTo>
                    <a:pt x="4" y="478"/>
                  </a:lnTo>
                  <a:lnTo>
                    <a:pt x="6" y="478"/>
                  </a:lnTo>
                  <a:lnTo>
                    <a:pt x="8" y="477"/>
                  </a:lnTo>
                  <a:lnTo>
                    <a:pt x="9" y="476"/>
                  </a:lnTo>
                  <a:lnTo>
                    <a:pt x="9" y="474"/>
                  </a:lnTo>
                  <a:lnTo>
                    <a:pt x="9" y="474"/>
                  </a:lnTo>
                  <a:lnTo>
                    <a:pt x="11" y="444"/>
                  </a:lnTo>
                  <a:lnTo>
                    <a:pt x="14" y="415"/>
                  </a:lnTo>
                  <a:lnTo>
                    <a:pt x="18" y="385"/>
                  </a:lnTo>
                  <a:lnTo>
                    <a:pt x="23" y="357"/>
                  </a:lnTo>
                  <a:lnTo>
                    <a:pt x="23" y="357"/>
                  </a:lnTo>
                  <a:lnTo>
                    <a:pt x="25" y="341"/>
                  </a:lnTo>
                  <a:lnTo>
                    <a:pt x="28" y="326"/>
                  </a:lnTo>
                  <a:lnTo>
                    <a:pt x="30" y="295"/>
                  </a:lnTo>
                  <a:lnTo>
                    <a:pt x="33" y="263"/>
                  </a:lnTo>
                  <a:lnTo>
                    <a:pt x="35" y="247"/>
                  </a:lnTo>
                  <a:lnTo>
                    <a:pt x="38" y="232"/>
                  </a:lnTo>
                  <a:lnTo>
                    <a:pt x="38" y="232"/>
                  </a:lnTo>
                  <a:lnTo>
                    <a:pt x="51" y="174"/>
                  </a:lnTo>
                  <a:lnTo>
                    <a:pt x="66" y="116"/>
                  </a:lnTo>
                  <a:lnTo>
                    <a:pt x="66" y="116"/>
                  </a:lnTo>
                  <a:lnTo>
                    <a:pt x="79" y="61"/>
                  </a:lnTo>
                  <a:lnTo>
                    <a:pt x="85" y="3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0" y="3"/>
                  </a:lnTo>
                  <a:lnTo>
                    <a:pt x="88" y="1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2" y="1"/>
                  </a:lnTo>
                  <a:lnTo>
                    <a:pt x="81" y="3"/>
                  </a:lnTo>
                  <a:lnTo>
                    <a:pt x="80" y="4"/>
                  </a:lnTo>
                  <a:lnTo>
                    <a:pt x="8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4" name="Freeform 911"/>
            <p:cNvSpPr/>
            <p:nvPr/>
          </p:nvSpPr>
          <p:spPr bwMode="auto">
            <a:xfrm>
              <a:off x="3457575" y="1241425"/>
              <a:ext cx="104775" cy="455613"/>
            </a:xfrm>
            <a:custGeom>
              <a:avLst/>
              <a:gdLst/>
              <a:ahLst/>
              <a:cxnLst>
                <a:cxn ang="0">
                  <a:pos x="189" y="5"/>
                </a:cxn>
                <a:cxn ang="0">
                  <a:pos x="187" y="12"/>
                </a:cxn>
                <a:cxn ang="0">
                  <a:pos x="185" y="19"/>
                </a:cxn>
                <a:cxn ang="0">
                  <a:pos x="183" y="34"/>
                </a:cxn>
                <a:cxn ang="0">
                  <a:pos x="181" y="47"/>
                </a:cxn>
                <a:cxn ang="0">
                  <a:pos x="173" y="98"/>
                </a:cxn>
                <a:cxn ang="0">
                  <a:pos x="167" y="127"/>
                </a:cxn>
                <a:cxn ang="0">
                  <a:pos x="152" y="182"/>
                </a:cxn>
                <a:cxn ang="0">
                  <a:pos x="142" y="208"/>
                </a:cxn>
                <a:cxn ang="0">
                  <a:pos x="108" y="307"/>
                </a:cxn>
                <a:cxn ang="0">
                  <a:pos x="101" y="334"/>
                </a:cxn>
                <a:cxn ang="0">
                  <a:pos x="88" y="420"/>
                </a:cxn>
                <a:cxn ang="0">
                  <a:pos x="82" y="448"/>
                </a:cxn>
                <a:cxn ang="0">
                  <a:pos x="66" y="533"/>
                </a:cxn>
                <a:cxn ang="0">
                  <a:pos x="41" y="644"/>
                </a:cxn>
                <a:cxn ang="0">
                  <a:pos x="30" y="698"/>
                </a:cxn>
                <a:cxn ang="0">
                  <a:pos x="7" y="804"/>
                </a:cxn>
                <a:cxn ang="0">
                  <a:pos x="0" y="858"/>
                </a:cxn>
                <a:cxn ang="0">
                  <a:pos x="0" y="860"/>
                </a:cxn>
                <a:cxn ang="0">
                  <a:pos x="2" y="862"/>
                </a:cxn>
                <a:cxn ang="0">
                  <a:pos x="7" y="861"/>
                </a:cxn>
                <a:cxn ang="0">
                  <a:pos x="9" y="858"/>
                </a:cxn>
                <a:cxn ang="0">
                  <a:pos x="12" y="830"/>
                </a:cxn>
                <a:cxn ang="0">
                  <a:pos x="29" y="748"/>
                </a:cxn>
                <a:cxn ang="0">
                  <a:pos x="53" y="638"/>
                </a:cxn>
                <a:cxn ang="0">
                  <a:pos x="64" y="580"/>
                </a:cxn>
                <a:cxn ang="0">
                  <a:pos x="89" y="464"/>
                </a:cxn>
                <a:cxn ang="0">
                  <a:pos x="99" y="405"/>
                </a:cxn>
                <a:cxn ang="0">
                  <a:pos x="103" y="379"/>
                </a:cxn>
                <a:cxn ang="0">
                  <a:pos x="113" y="326"/>
                </a:cxn>
                <a:cxn ang="0">
                  <a:pos x="121" y="301"/>
                </a:cxn>
                <a:cxn ang="0">
                  <a:pos x="158" y="195"/>
                </a:cxn>
                <a:cxn ang="0">
                  <a:pos x="174" y="140"/>
                </a:cxn>
                <a:cxn ang="0">
                  <a:pos x="186" y="83"/>
                </a:cxn>
                <a:cxn ang="0">
                  <a:pos x="189" y="60"/>
                </a:cxn>
                <a:cxn ang="0">
                  <a:pos x="192" y="36"/>
                </a:cxn>
                <a:cxn ang="0">
                  <a:pos x="196" y="20"/>
                </a:cxn>
                <a:cxn ang="0">
                  <a:pos x="198" y="5"/>
                </a:cxn>
                <a:cxn ang="0">
                  <a:pos x="198" y="3"/>
                </a:cxn>
                <a:cxn ang="0">
                  <a:pos x="196" y="1"/>
                </a:cxn>
                <a:cxn ang="0">
                  <a:pos x="192" y="1"/>
                </a:cxn>
                <a:cxn ang="0">
                  <a:pos x="190" y="3"/>
                </a:cxn>
                <a:cxn ang="0">
                  <a:pos x="189" y="5"/>
                </a:cxn>
              </a:cxnLst>
              <a:rect l="0" t="0" r="r" b="b"/>
              <a:pathLst>
                <a:path w="198" h="862">
                  <a:moveTo>
                    <a:pt x="189" y="5"/>
                  </a:moveTo>
                  <a:lnTo>
                    <a:pt x="189" y="5"/>
                  </a:lnTo>
                  <a:lnTo>
                    <a:pt x="189" y="9"/>
                  </a:lnTo>
                  <a:lnTo>
                    <a:pt x="187" y="12"/>
                  </a:lnTo>
                  <a:lnTo>
                    <a:pt x="186" y="15"/>
                  </a:lnTo>
                  <a:lnTo>
                    <a:pt x="185" y="19"/>
                  </a:lnTo>
                  <a:lnTo>
                    <a:pt x="185" y="19"/>
                  </a:lnTo>
                  <a:lnTo>
                    <a:pt x="183" y="34"/>
                  </a:lnTo>
                  <a:lnTo>
                    <a:pt x="181" y="47"/>
                  </a:lnTo>
                  <a:lnTo>
                    <a:pt x="181" y="47"/>
                  </a:lnTo>
                  <a:lnTo>
                    <a:pt x="178" y="73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67" y="127"/>
                  </a:lnTo>
                  <a:lnTo>
                    <a:pt x="160" y="154"/>
                  </a:lnTo>
                  <a:lnTo>
                    <a:pt x="152" y="182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08" y="307"/>
                  </a:lnTo>
                  <a:lnTo>
                    <a:pt x="108" y="307"/>
                  </a:lnTo>
                  <a:lnTo>
                    <a:pt x="104" y="321"/>
                  </a:lnTo>
                  <a:lnTo>
                    <a:pt x="101" y="334"/>
                  </a:lnTo>
                  <a:lnTo>
                    <a:pt x="96" y="363"/>
                  </a:lnTo>
                  <a:lnTo>
                    <a:pt x="88" y="420"/>
                  </a:lnTo>
                  <a:lnTo>
                    <a:pt x="88" y="420"/>
                  </a:lnTo>
                  <a:lnTo>
                    <a:pt x="82" y="448"/>
                  </a:lnTo>
                  <a:lnTo>
                    <a:pt x="77" y="476"/>
                  </a:lnTo>
                  <a:lnTo>
                    <a:pt x="66" y="533"/>
                  </a:lnTo>
                  <a:lnTo>
                    <a:pt x="54" y="589"/>
                  </a:lnTo>
                  <a:lnTo>
                    <a:pt x="41" y="644"/>
                  </a:lnTo>
                  <a:lnTo>
                    <a:pt x="41" y="644"/>
                  </a:lnTo>
                  <a:lnTo>
                    <a:pt x="30" y="698"/>
                  </a:lnTo>
                  <a:lnTo>
                    <a:pt x="18" y="751"/>
                  </a:lnTo>
                  <a:lnTo>
                    <a:pt x="7" y="804"/>
                  </a:lnTo>
                  <a:lnTo>
                    <a:pt x="3" y="831"/>
                  </a:lnTo>
                  <a:lnTo>
                    <a:pt x="0" y="858"/>
                  </a:lnTo>
                  <a:lnTo>
                    <a:pt x="0" y="858"/>
                  </a:lnTo>
                  <a:lnTo>
                    <a:pt x="0" y="860"/>
                  </a:lnTo>
                  <a:lnTo>
                    <a:pt x="1" y="861"/>
                  </a:lnTo>
                  <a:lnTo>
                    <a:pt x="2" y="862"/>
                  </a:lnTo>
                  <a:lnTo>
                    <a:pt x="4" y="862"/>
                  </a:lnTo>
                  <a:lnTo>
                    <a:pt x="7" y="861"/>
                  </a:lnTo>
                  <a:lnTo>
                    <a:pt x="8" y="860"/>
                  </a:lnTo>
                  <a:lnTo>
                    <a:pt x="9" y="858"/>
                  </a:lnTo>
                  <a:lnTo>
                    <a:pt x="9" y="858"/>
                  </a:lnTo>
                  <a:lnTo>
                    <a:pt x="12" y="830"/>
                  </a:lnTo>
                  <a:lnTo>
                    <a:pt x="17" y="803"/>
                  </a:lnTo>
                  <a:lnTo>
                    <a:pt x="29" y="748"/>
                  </a:lnTo>
                  <a:lnTo>
                    <a:pt x="40" y="693"/>
                  </a:lnTo>
                  <a:lnTo>
                    <a:pt x="53" y="638"/>
                  </a:lnTo>
                  <a:lnTo>
                    <a:pt x="53" y="638"/>
                  </a:lnTo>
                  <a:lnTo>
                    <a:pt x="64" y="580"/>
                  </a:lnTo>
                  <a:lnTo>
                    <a:pt x="77" y="522"/>
                  </a:lnTo>
                  <a:lnTo>
                    <a:pt x="89" y="464"/>
                  </a:lnTo>
                  <a:lnTo>
                    <a:pt x="95" y="435"/>
                  </a:lnTo>
                  <a:lnTo>
                    <a:pt x="99" y="405"/>
                  </a:lnTo>
                  <a:lnTo>
                    <a:pt x="99" y="405"/>
                  </a:lnTo>
                  <a:lnTo>
                    <a:pt x="103" y="379"/>
                  </a:lnTo>
                  <a:lnTo>
                    <a:pt x="107" y="353"/>
                  </a:lnTo>
                  <a:lnTo>
                    <a:pt x="113" y="326"/>
                  </a:lnTo>
                  <a:lnTo>
                    <a:pt x="121" y="301"/>
                  </a:lnTo>
                  <a:lnTo>
                    <a:pt x="121" y="301"/>
                  </a:lnTo>
                  <a:lnTo>
                    <a:pt x="158" y="195"/>
                  </a:lnTo>
                  <a:lnTo>
                    <a:pt x="158" y="195"/>
                  </a:lnTo>
                  <a:lnTo>
                    <a:pt x="166" y="167"/>
                  </a:lnTo>
                  <a:lnTo>
                    <a:pt x="174" y="140"/>
                  </a:lnTo>
                  <a:lnTo>
                    <a:pt x="181" y="112"/>
                  </a:lnTo>
                  <a:lnTo>
                    <a:pt x="186" y="83"/>
                  </a:lnTo>
                  <a:lnTo>
                    <a:pt x="186" y="83"/>
                  </a:lnTo>
                  <a:lnTo>
                    <a:pt x="189" y="60"/>
                  </a:lnTo>
                  <a:lnTo>
                    <a:pt x="190" y="47"/>
                  </a:lnTo>
                  <a:lnTo>
                    <a:pt x="192" y="36"/>
                  </a:lnTo>
                  <a:lnTo>
                    <a:pt x="192" y="36"/>
                  </a:lnTo>
                  <a:lnTo>
                    <a:pt x="196" y="20"/>
                  </a:lnTo>
                  <a:lnTo>
                    <a:pt x="198" y="12"/>
                  </a:lnTo>
                  <a:lnTo>
                    <a:pt x="198" y="5"/>
                  </a:lnTo>
                  <a:lnTo>
                    <a:pt x="198" y="5"/>
                  </a:lnTo>
                  <a:lnTo>
                    <a:pt x="198" y="3"/>
                  </a:lnTo>
                  <a:lnTo>
                    <a:pt x="197" y="2"/>
                  </a:lnTo>
                  <a:lnTo>
                    <a:pt x="196" y="1"/>
                  </a:lnTo>
                  <a:lnTo>
                    <a:pt x="194" y="0"/>
                  </a:lnTo>
                  <a:lnTo>
                    <a:pt x="192" y="1"/>
                  </a:lnTo>
                  <a:lnTo>
                    <a:pt x="191" y="2"/>
                  </a:lnTo>
                  <a:lnTo>
                    <a:pt x="190" y="3"/>
                  </a:lnTo>
                  <a:lnTo>
                    <a:pt x="189" y="5"/>
                  </a:lnTo>
                  <a:lnTo>
                    <a:pt x="189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5" name="Freeform 912"/>
            <p:cNvSpPr/>
            <p:nvPr/>
          </p:nvSpPr>
          <p:spPr bwMode="auto">
            <a:xfrm>
              <a:off x="3494088" y="1250950"/>
              <a:ext cx="98425" cy="452438"/>
            </a:xfrm>
            <a:custGeom>
              <a:avLst/>
              <a:gdLst/>
              <a:ahLst/>
              <a:cxnLst>
                <a:cxn ang="0">
                  <a:pos x="175" y="5"/>
                </a:cxn>
                <a:cxn ang="0">
                  <a:pos x="174" y="29"/>
                </a:cxn>
                <a:cxn ang="0">
                  <a:pos x="159" y="100"/>
                </a:cxn>
                <a:cxn ang="0">
                  <a:pos x="150" y="153"/>
                </a:cxn>
                <a:cxn ang="0">
                  <a:pos x="141" y="207"/>
                </a:cxn>
                <a:cxn ang="0">
                  <a:pos x="121" y="315"/>
                </a:cxn>
                <a:cxn ang="0">
                  <a:pos x="104" y="426"/>
                </a:cxn>
                <a:cxn ang="0">
                  <a:pos x="99" y="449"/>
                </a:cxn>
                <a:cxn ang="0">
                  <a:pos x="93" y="472"/>
                </a:cxn>
                <a:cxn ang="0">
                  <a:pos x="91" y="488"/>
                </a:cxn>
                <a:cxn ang="0">
                  <a:pos x="81" y="531"/>
                </a:cxn>
                <a:cxn ang="0">
                  <a:pos x="51" y="644"/>
                </a:cxn>
                <a:cxn ang="0">
                  <a:pos x="44" y="672"/>
                </a:cxn>
                <a:cxn ang="0">
                  <a:pos x="19" y="753"/>
                </a:cxn>
                <a:cxn ang="0">
                  <a:pos x="13" y="780"/>
                </a:cxn>
                <a:cxn ang="0">
                  <a:pos x="7" y="806"/>
                </a:cxn>
                <a:cxn ang="0">
                  <a:pos x="0" y="838"/>
                </a:cxn>
                <a:cxn ang="0">
                  <a:pos x="0" y="848"/>
                </a:cxn>
                <a:cxn ang="0">
                  <a:pos x="1" y="853"/>
                </a:cxn>
                <a:cxn ang="0">
                  <a:pos x="4" y="854"/>
                </a:cxn>
                <a:cxn ang="0">
                  <a:pos x="7" y="853"/>
                </a:cxn>
                <a:cxn ang="0">
                  <a:pos x="9" y="848"/>
                </a:cxn>
                <a:cxn ang="0">
                  <a:pos x="10" y="837"/>
                </a:cxn>
                <a:cxn ang="0">
                  <a:pos x="18" y="800"/>
                </a:cxn>
                <a:cxn ang="0">
                  <a:pos x="23" y="774"/>
                </a:cxn>
                <a:cxn ang="0">
                  <a:pos x="30" y="747"/>
                </a:cxn>
                <a:cxn ang="0">
                  <a:pos x="63" y="638"/>
                </a:cxn>
                <a:cxn ang="0">
                  <a:pos x="92" y="525"/>
                </a:cxn>
                <a:cxn ang="0">
                  <a:pos x="98" y="500"/>
                </a:cxn>
                <a:cxn ang="0">
                  <a:pos x="102" y="476"/>
                </a:cxn>
                <a:cxn ang="0">
                  <a:pos x="109" y="447"/>
                </a:cxn>
                <a:cxn ang="0">
                  <a:pos x="115" y="419"/>
                </a:cxn>
                <a:cxn ang="0">
                  <a:pos x="131" y="309"/>
                </a:cxn>
                <a:cxn ang="0">
                  <a:pos x="151" y="201"/>
                </a:cxn>
                <a:cxn ang="0">
                  <a:pos x="160" y="147"/>
                </a:cxn>
                <a:cxn ang="0">
                  <a:pos x="170" y="93"/>
                </a:cxn>
                <a:cxn ang="0">
                  <a:pos x="183" y="27"/>
                </a:cxn>
                <a:cxn ang="0">
                  <a:pos x="185" y="5"/>
                </a:cxn>
                <a:cxn ang="0">
                  <a:pos x="184" y="3"/>
                </a:cxn>
                <a:cxn ang="0">
                  <a:pos x="182" y="0"/>
                </a:cxn>
                <a:cxn ang="0">
                  <a:pos x="178" y="0"/>
                </a:cxn>
                <a:cxn ang="0">
                  <a:pos x="176" y="3"/>
                </a:cxn>
                <a:cxn ang="0">
                  <a:pos x="175" y="5"/>
                </a:cxn>
              </a:cxnLst>
              <a:rect l="0" t="0" r="r" b="b"/>
              <a:pathLst>
                <a:path w="185" h="854">
                  <a:moveTo>
                    <a:pt x="175" y="5"/>
                  </a:moveTo>
                  <a:lnTo>
                    <a:pt x="175" y="5"/>
                  </a:lnTo>
                  <a:lnTo>
                    <a:pt x="175" y="17"/>
                  </a:lnTo>
                  <a:lnTo>
                    <a:pt x="174" y="29"/>
                  </a:lnTo>
                  <a:lnTo>
                    <a:pt x="170" y="52"/>
                  </a:lnTo>
                  <a:lnTo>
                    <a:pt x="159" y="100"/>
                  </a:lnTo>
                  <a:lnTo>
                    <a:pt x="159" y="100"/>
                  </a:lnTo>
                  <a:lnTo>
                    <a:pt x="150" y="153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30" y="261"/>
                  </a:lnTo>
                  <a:lnTo>
                    <a:pt x="121" y="315"/>
                  </a:lnTo>
                  <a:lnTo>
                    <a:pt x="104" y="426"/>
                  </a:lnTo>
                  <a:lnTo>
                    <a:pt x="104" y="426"/>
                  </a:lnTo>
                  <a:lnTo>
                    <a:pt x="101" y="437"/>
                  </a:lnTo>
                  <a:lnTo>
                    <a:pt x="99" y="449"/>
                  </a:lnTo>
                  <a:lnTo>
                    <a:pt x="96" y="461"/>
                  </a:lnTo>
                  <a:lnTo>
                    <a:pt x="93" y="472"/>
                  </a:lnTo>
                  <a:lnTo>
                    <a:pt x="93" y="472"/>
                  </a:lnTo>
                  <a:lnTo>
                    <a:pt x="91" y="488"/>
                  </a:lnTo>
                  <a:lnTo>
                    <a:pt x="88" y="502"/>
                  </a:lnTo>
                  <a:lnTo>
                    <a:pt x="81" y="531"/>
                  </a:lnTo>
                  <a:lnTo>
                    <a:pt x="81" y="531"/>
                  </a:lnTo>
                  <a:lnTo>
                    <a:pt x="51" y="644"/>
                  </a:lnTo>
                  <a:lnTo>
                    <a:pt x="51" y="644"/>
                  </a:lnTo>
                  <a:lnTo>
                    <a:pt x="44" y="672"/>
                  </a:lnTo>
                  <a:lnTo>
                    <a:pt x="35" y="699"/>
                  </a:lnTo>
                  <a:lnTo>
                    <a:pt x="19" y="753"/>
                  </a:lnTo>
                  <a:lnTo>
                    <a:pt x="19" y="753"/>
                  </a:lnTo>
                  <a:lnTo>
                    <a:pt x="13" y="780"/>
                  </a:lnTo>
                  <a:lnTo>
                    <a:pt x="7" y="806"/>
                  </a:lnTo>
                  <a:lnTo>
                    <a:pt x="7" y="806"/>
                  </a:lnTo>
                  <a:lnTo>
                    <a:pt x="2" y="828"/>
                  </a:lnTo>
                  <a:lnTo>
                    <a:pt x="0" y="838"/>
                  </a:lnTo>
                  <a:lnTo>
                    <a:pt x="0" y="848"/>
                  </a:lnTo>
                  <a:lnTo>
                    <a:pt x="0" y="848"/>
                  </a:lnTo>
                  <a:lnTo>
                    <a:pt x="0" y="851"/>
                  </a:lnTo>
                  <a:lnTo>
                    <a:pt x="1" y="853"/>
                  </a:lnTo>
                  <a:lnTo>
                    <a:pt x="2" y="853"/>
                  </a:lnTo>
                  <a:lnTo>
                    <a:pt x="4" y="854"/>
                  </a:lnTo>
                  <a:lnTo>
                    <a:pt x="6" y="853"/>
                  </a:lnTo>
                  <a:lnTo>
                    <a:pt x="7" y="853"/>
                  </a:lnTo>
                  <a:lnTo>
                    <a:pt x="8" y="851"/>
                  </a:lnTo>
                  <a:lnTo>
                    <a:pt x="9" y="848"/>
                  </a:lnTo>
                  <a:lnTo>
                    <a:pt x="9" y="848"/>
                  </a:lnTo>
                  <a:lnTo>
                    <a:pt x="10" y="837"/>
                  </a:lnTo>
                  <a:lnTo>
                    <a:pt x="13" y="825"/>
                  </a:lnTo>
                  <a:lnTo>
                    <a:pt x="18" y="800"/>
                  </a:lnTo>
                  <a:lnTo>
                    <a:pt x="18" y="800"/>
                  </a:lnTo>
                  <a:lnTo>
                    <a:pt x="23" y="774"/>
                  </a:lnTo>
                  <a:lnTo>
                    <a:pt x="30" y="747"/>
                  </a:lnTo>
                  <a:lnTo>
                    <a:pt x="30" y="747"/>
                  </a:lnTo>
                  <a:lnTo>
                    <a:pt x="47" y="693"/>
                  </a:lnTo>
                  <a:lnTo>
                    <a:pt x="63" y="638"/>
                  </a:lnTo>
                  <a:lnTo>
                    <a:pt x="63" y="638"/>
                  </a:lnTo>
                  <a:lnTo>
                    <a:pt x="92" y="525"/>
                  </a:lnTo>
                  <a:lnTo>
                    <a:pt x="92" y="525"/>
                  </a:lnTo>
                  <a:lnTo>
                    <a:pt x="98" y="500"/>
                  </a:lnTo>
                  <a:lnTo>
                    <a:pt x="102" y="476"/>
                  </a:lnTo>
                  <a:lnTo>
                    <a:pt x="102" y="476"/>
                  </a:lnTo>
                  <a:lnTo>
                    <a:pt x="105" y="461"/>
                  </a:lnTo>
                  <a:lnTo>
                    <a:pt x="109" y="447"/>
                  </a:lnTo>
                  <a:lnTo>
                    <a:pt x="112" y="433"/>
                  </a:lnTo>
                  <a:lnTo>
                    <a:pt x="115" y="419"/>
                  </a:lnTo>
                  <a:lnTo>
                    <a:pt x="115" y="419"/>
                  </a:lnTo>
                  <a:lnTo>
                    <a:pt x="131" y="309"/>
                  </a:lnTo>
                  <a:lnTo>
                    <a:pt x="141" y="255"/>
                  </a:lnTo>
                  <a:lnTo>
                    <a:pt x="151" y="201"/>
                  </a:lnTo>
                  <a:lnTo>
                    <a:pt x="151" y="201"/>
                  </a:lnTo>
                  <a:lnTo>
                    <a:pt x="160" y="147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80" y="50"/>
                  </a:lnTo>
                  <a:lnTo>
                    <a:pt x="183" y="27"/>
                  </a:lnTo>
                  <a:lnTo>
                    <a:pt x="184" y="16"/>
                  </a:lnTo>
                  <a:lnTo>
                    <a:pt x="185" y="5"/>
                  </a:lnTo>
                  <a:lnTo>
                    <a:pt x="185" y="5"/>
                  </a:lnTo>
                  <a:lnTo>
                    <a:pt x="184" y="3"/>
                  </a:lnTo>
                  <a:lnTo>
                    <a:pt x="183" y="1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78" y="0"/>
                  </a:lnTo>
                  <a:lnTo>
                    <a:pt x="177" y="1"/>
                  </a:lnTo>
                  <a:lnTo>
                    <a:pt x="176" y="3"/>
                  </a:lnTo>
                  <a:lnTo>
                    <a:pt x="175" y="5"/>
                  </a:lnTo>
                  <a:lnTo>
                    <a:pt x="1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6" name="Freeform 913"/>
            <p:cNvSpPr/>
            <p:nvPr/>
          </p:nvSpPr>
          <p:spPr bwMode="auto">
            <a:xfrm>
              <a:off x="3532188" y="1266825"/>
              <a:ext cx="103188" cy="504825"/>
            </a:xfrm>
            <a:custGeom>
              <a:avLst/>
              <a:gdLst/>
              <a:ahLst/>
              <a:cxnLst>
                <a:cxn ang="0">
                  <a:pos x="185" y="5"/>
                </a:cxn>
                <a:cxn ang="0">
                  <a:pos x="181" y="67"/>
                </a:cxn>
                <a:cxn ang="0">
                  <a:pos x="169" y="127"/>
                </a:cxn>
                <a:cxn ang="0">
                  <a:pos x="153" y="187"/>
                </a:cxn>
                <a:cxn ang="0">
                  <a:pos x="136" y="246"/>
                </a:cxn>
                <a:cxn ang="0">
                  <a:pos x="129" y="273"/>
                </a:cxn>
                <a:cxn ang="0">
                  <a:pos x="124" y="327"/>
                </a:cxn>
                <a:cxn ang="0">
                  <a:pos x="123" y="355"/>
                </a:cxn>
                <a:cxn ang="0">
                  <a:pos x="118" y="418"/>
                </a:cxn>
                <a:cxn ang="0">
                  <a:pos x="108" y="481"/>
                </a:cxn>
                <a:cxn ang="0">
                  <a:pos x="101" y="511"/>
                </a:cxn>
                <a:cxn ang="0">
                  <a:pos x="74" y="596"/>
                </a:cxn>
                <a:cxn ang="0">
                  <a:pos x="65" y="627"/>
                </a:cxn>
                <a:cxn ang="0">
                  <a:pos x="53" y="691"/>
                </a:cxn>
                <a:cxn ang="0">
                  <a:pos x="47" y="723"/>
                </a:cxn>
                <a:cxn ang="0">
                  <a:pos x="23" y="846"/>
                </a:cxn>
                <a:cxn ang="0">
                  <a:pos x="20" y="863"/>
                </a:cxn>
                <a:cxn ang="0">
                  <a:pos x="14" y="897"/>
                </a:cxn>
                <a:cxn ang="0">
                  <a:pos x="9" y="913"/>
                </a:cxn>
                <a:cxn ang="0">
                  <a:pos x="6" y="922"/>
                </a:cxn>
                <a:cxn ang="0">
                  <a:pos x="1" y="939"/>
                </a:cxn>
                <a:cxn ang="0">
                  <a:pos x="0" y="949"/>
                </a:cxn>
                <a:cxn ang="0">
                  <a:pos x="2" y="952"/>
                </a:cxn>
                <a:cxn ang="0">
                  <a:pos x="6" y="954"/>
                </a:cxn>
                <a:cxn ang="0">
                  <a:pos x="9" y="952"/>
                </a:cxn>
                <a:cxn ang="0">
                  <a:pos x="11" y="949"/>
                </a:cxn>
                <a:cxn ang="0">
                  <a:pos x="12" y="937"/>
                </a:cxn>
                <a:cxn ang="0">
                  <a:pos x="18" y="914"/>
                </a:cxn>
                <a:cxn ang="0">
                  <a:pos x="21" y="903"/>
                </a:cxn>
                <a:cxn ang="0">
                  <a:pos x="33" y="840"/>
                </a:cxn>
                <a:cxn ang="0">
                  <a:pos x="47" y="774"/>
                </a:cxn>
                <a:cxn ang="0">
                  <a:pos x="59" y="709"/>
                </a:cxn>
                <a:cxn ang="0">
                  <a:pos x="71" y="650"/>
                </a:cxn>
                <a:cxn ang="0">
                  <a:pos x="85" y="591"/>
                </a:cxn>
                <a:cxn ang="0">
                  <a:pos x="94" y="563"/>
                </a:cxn>
                <a:cxn ang="0">
                  <a:pos x="105" y="534"/>
                </a:cxn>
                <a:cxn ang="0">
                  <a:pos x="114" y="500"/>
                </a:cxn>
                <a:cxn ang="0">
                  <a:pos x="120" y="465"/>
                </a:cxn>
                <a:cxn ang="0">
                  <a:pos x="128" y="407"/>
                </a:cxn>
                <a:cxn ang="0">
                  <a:pos x="135" y="320"/>
                </a:cxn>
                <a:cxn ang="0">
                  <a:pos x="143" y="262"/>
                </a:cxn>
                <a:cxn ang="0">
                  <a:pos x="150" y="233"/>
                </a:cxn>
                <a:cxn ang="0">
                  <a:pos x="167" y="177"/>
                </a:cxn>
                <a:cxn ang="0">
                  <a:pos x="181" y="120"/>
                </a:cxn>
                <a:cxn ang="0">
                  <a:pos x="191" y="63"/>
                </a:cxn>
                <a:cxn ang="0">
                  <a:pos x="196" y="5"/>
                </a:cxn>
                <a:cxn ang="0">
                  <a:pos x="195" y="3"/>
                </a:cxn>
                <a:cxn ang="0">
                  <a:pos x="192" y="1"/>
                </a:cxn>
                <a:cxn ang="0">
                  <a:pos x="188" y="1"/>
                </a:cxn>
                <a:cxn ang="0">
                  <a:pos x="186" y="3"/>
                </a:cxn>
                <a:cxn ang="0">
                  <a:pos x="185" y="5"/>
                </a:cxn>
              </a:cxnLst>
              <a:rect l="0" t="0" r="r" b="b"/>
              <a:pathLst>
                <a:path w="196" h="954">
                  <a:moveTo>
                    <a:pt x="185" y="5"/>
                  </a:moveTo>
                  <a:lnTo>
                    <a:pt x="185" y="5"/>
                  </a:lnTo>
                  <a:lnTo>
                    <a:pt x="184" y="36"/>
                  </a:lnTo>
                  <a:lnTo>
                    <a:pt x="181" y="67"/>
                  </a:lnTo>
                  <a:lnTo>
                    <a:pt x="176" y="97"/>
                  </a:lnTo>
                  <a:lnTo>
                    <a:pt x="169" y="127"/>
                  </a:lnTo>
                  <a:lnTo>
                    <a:pt x="162" y="157"/>
                  </a:lnTo>
                  <a:lnTo>
                    <a:pt x="153" y="187"/>
                  </a:lnTo>
                  <a:lnTo>
                    <a:pt x="136" y="246"/>
                  </a:lnTo>
                  <a:lnTo>
                    <a:pt x="136" y="246"/>
                  </a:lnTo>
                  <a:lnTo>
                    <a:pt x="133" y="261"/>
                  </a:lnTo>
                  <a:lnTo>
                    <a:pt x="129" y="273"/>
                  </a:lnTo>
                  <a:lnTo>
                    <a:pt x="126" y="300"/>
                  </a:lnTo>
                  <a:lnTo>
                    <a:pt x="124" y="327"/>
                  </a:lnTo>
                  <a:lnTo>
                    <a:pt x="123" y="355"/>
                  </a:lnTo>
                  <a:lnTo>
                    <a:pt x="123" y="355"/>
                  </a:lnTo>
                  <a:lnTo>
                    <a:pt x="121" y="386"/>
                  </a:lnTo>
                  <a:lnTo>
                    <a:pt x="118" y="418"/>
                  </a:lnTo>
                  <a:lnTo>
                    <a:pt x="113" y="449"/>
                  </a:lnTo>
                  <a:lnTo>
                    <a:pt x="108" y="481"/>
                  </a:lnTo>
                  <a:lnTo>
                    <a:pt x="108" y="481"/>
                  </a:lnTo>
                  <a:lnTo>
                    <a:pt x="101" y="511"/>
                  </a:lnTo>
                  <a:lnTo>
                    <a:pt x="92" y="538"/>
                  </a:lnTo>
                  <a:lnTo>
                    <a:pt x="74" y="596"/>
                  </a:lnTo>
                  <a:lnTo>
                    <a:pt x="74" y="596"/>
                  </a:lnTo>
                  <a:lnTo>
                    <a:pt x="65" y="627"/>
                  </a:lnTo>
                  <a:lnTo>
                    <a:pt x="58" y="659"/>
                  </a:lnTo>
                  <a:lnTo>
                    <a:pt x="53" y="691"/>
                  </a:lnTo>
                  <a:lnTo>
                    <a:pt x="47" y="723"/>
                  </a:lnTo>
                  <a:lnTo>
                    <a:pt x="47" y="723"/>
                  </a:lnTo>
                  <a:lnTo>
                    <a:pt x="34" y="784"/>
                  </a:lnTo>
                  <a:lnTo>
                    <a:pt x="23" y="846"/>
                  </a:lnTo>
                  <a:lnTo>
                    <a:pt x="23" y="846"/>
                  </a:lnTo>
                  <a:lnTo>
                    <a:pt x="20" y="863"/>
                  </a:lnTo>
                  <a:lnTo>
                    <a:pt x="18" y="880"/>
                  </a:lnTo>
                  <a:lnTo>
                    <a:pt x="14" y="897"/>
                  </a:lnTo>
                  <a:lnTo>
                    <a:pt x="12" y="905"/>
                  </a:lnTo>
                  <a:lnTo>
                    <a:pt x="9" y="913"/>
                  </a:lnTo>
                  <a:lnTo>
                    <a:pt x="9" y="913"/>
                  </a:lnTo>
                  <a:lnTo>
                    <a:pt x="6" y="922"/>
                  </a:lnTo>
                  <a:lnTo>
                    <a:pt x="3" y="931"/>
                  </a:lnTo>
                  <a:lnTo>
                    <a:pt x="1" y="939"/>
                  </a:lnTo>
                  <a:lnTo>
                    <a:pt x="0" y="949"/>
                  </a:lnTo>
                  <a:lnTo>
                    <a:pt x="0" y="949"/>
                  </a:lnTo>
                  <a:lnTo>
                    <a:pt x="1" y="951"/>
                  </a:lnTo>
                  <a:lnTo>
                    <a:pt x="2" y="952"/>
                  </a:lnTo>
                  <a:lnTo>
                    <a:pt x="3" y="953"/>
                  </a:lnTo>
                  <a:lnTo>
                    <a:pt x="6" y="954"/>
                  </a:lnTo>
                  <a:lnTo>
                    <a:pt x="7" y="953"/>
                  </a:lnTo>
                  <a:lnTo>
                    <a:pt x="9" y="952"/>
                  </a:lnTo>
                  <a:lnTo>
                    <a:pt x="10" y="951"/>
                  </a:lnTo>
                  <a:lnTo>
                    <a:pt x="11" y="949"/>
                  </a:lnTo>
                  <a:lnTo>
                    <a:pt x="11" y="949"/>
                  </a:lnTo>
                  <a:lnTo>
                    <a:pt x="12" y="937"/>
                  </a:lnTo>
                  <a:lnTo>
                    <a:pt x="15" y="926"/>
                  </a:lnTo>
                  <a:lnTo>
                    <a:pt x="18" y="914"/>
                  </a:lnTo>
                  <a:lnTo>
                    <a:pt x="21" y="903"/>
                  </a:lnTo>
                  <a:lnTo>
                    <a:pt x="21" y="903"/>
                  </a:lnTo>
                  <a:lnTo>
                    <a:pt x="27" y="871"/>
                  </a:lnTo>
                  <a:lnTo>
                    <a:pt x="33" y="840"/>
                  </a:lnTo>
                  <a:lnTo>
                    <a:pt x="33" y="840"/>
                  </a:lnTo>
                  <a:lnTo>
                    <a:pt x="47" y="774"/>
                  </a:lnTo>
                  <a:lnTo>
                    <a:pt x="53" y="741"/>
                  </a:lnTo>
                  <a:lnTo>
                    <a:pt x="59" y="709"/>
                  </a:lnTo>
                  <a:lnTo>
                    <a:pt x="59" y="709"/>
                  </a:lnTo>
                  <a:lnTo>
                    <a:pt x="71" y="650"/>
                  </a:lnTo>
                  <a:lnTo>
                    <a:pt x="77" y="620"/>
                  </a:lnTo>
                  <a:lnTo>
                    <a:pt x="85" y="591"/>
                  </a:lnTo>
                  <a:lnTo>
                    <a:pt x="85" y="591"/>
                  </a:lnTo>
                  <a:lnTo>
                    <a:pt x="94" y="563"/>
                  </a:lnTo>
                  <a:lnTo>
                    <a:pt x="105" y="534"/>
                  </a:lnTo>
                  <a:lnTo>
                    <a:pt x="105" y="534"/>
                  </a:lnTo>
                  <a:lnTo>
                    <a:pt x="110" y="518"/>
                  </a:lnTo>
                  <a:lnTo>
                    <a:pt x="114" y="500"/>
                  </a:lnTo>
                  <a:lnTo>
                    <a:pt x="120" y="465"/>
                  </a:lnTo>
                  <a:lnTo>
                    <a:pt x="120" y="465"/>
                  </a:lnTo>
                  <a:lnTo>
                    <a:pt x="125" y="436"/>
                  </a:lnTo>
                  <a:lnTo>
                    <a:pt x="128" y="407"/>
                  </a:lnTo>
                  <a:lnTo>
                    <a:pt x="133" y="348"/>
                  </a:lnTo>
                  <a:lnTo>
                    <a:pt x="135" y="320"/>
                  </a:lnTo>
                  <a:lnTo>
                    <a:pt x="138" y="291"/>
                  </a:lnTo>
                  <a:lnTo>
                    <a:pt x="143" y="262"/>
                  </a:lnTo>
                  <a:lnTo>
                    <a:pt x="146" y="247"/>
                  </a:lnTo>
                  <a:lnTo>
                    <a:pt x="150" y="233"/>
                  </a:lnTo>
                  <a:lnTo>
                    <a:pt x="150" y="233"/>
                  </a:lnTo>
                  <a:lnTo>
                    <a:pt x="167" y="177"/>
                  </a:lnTo>
                  <a:lnTo>
                    <a:pt x="174" y="149"/>
                  </a:lnTo>
                  <a:lnTo>
                    <a:pt x="181" y="120"/>
                  </a:lnTo>
                  <a:lnTo>
                    <a:pt x="186" y="92"/>
                  </a:lnTo>
                  <a:lnTo>
                    <a:pt x="191" y="63"/>
                  </a:lnTo>
                  <a:lnTo>
                    <a:pt x="195" y="34"/>
                  </a:lnTo>
                  <a:lnTo>
                    <a:pt x="196" y="5"/>
                  </a:lnTo>
                  <a:lnTo>
                    <a:pt x="196" y="5"/>
                  </a:lnTo>
                  <a:lnTo>
                    <a:pt x="195" y="3"/>
                  </a:lnTo>
                  <a:lnTo>
                    <a:pt x="194" y="1"/>
                  </a:lnTo>
                  <a:lnTo>
                    <a:pt x="192" y="1"/>
                  </a:lnTo>
                  <a:lnTo>
                    <a:pt x="190" y="0"/>
                  </a:lnTo>
                  <a:lnTo>
                    <a:pt x="188" y="1"/>
                  </a:lnTo>
                  <a:lnTo>
                    <a:pt x="187" y="1"/>
                  </a:lnTo>
                  <a:lnTo>
                    <a:pt x="186" y="3"/>
                  </a:lnTo>
                  <a:lnTo>
                    <a:pt x="185" y="5"/>
                  </a:lnTo>
                  <a:lnTo>
                    <a:pt x="18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7" name="Freeform 914"/>
            <p:cNvSpPr/>
            <p:nvPr/>
          </p:nvSpPr>
          <p:spPr bwMode="auto">
            <a:xfrm>
              <a:off x="3570288" y="1301750"/>
              <a:ext cx="96838" cy="488950"/>
            </a:xfrm>
            <a:custGeom>
              <a:avLst/>
              <a:gdLst/>
              <a:ahLst/>
              <a:cxnLst>
                <a:cxn ang="0">
                  <a:pos x="175" y="5"/>
                </a:cxn>
                <a:cxn ang="0">
                  <a:pos x="172" y="13"/>
                </a:cxn>
                <a:cxn ang="0">
                  <a:pos x="163" y="30"/>
                </a:cxn>
                <a:cxn ang="0">
                  <a:pos x="161" y="39"/>
                </a:cxn>
                <a:cxn ang="0">
                  <a:pos x="161" y="62"/>
                </a:cxn>
                <a:cxn ang="0">
                  <a:pos x="159" y="87"/>
                </a:cxn>
                <a:cxn ang="0">
                  <a:pos x="149" y="148"/>
                </a:cxn>
                <a:cxn ang="0">
                  <a:pos x="146" y="164"/>
                </a:cxn>
                <a:cxn ang="0">
                  <a:pos x="138" y="193"/>
                </a:cxn>
                <a:cxn ang="0">
                  <a:pos x="135" y="207"/>
                </a:cxn>
                <a:cxn ang="0">
                  <a:pos x="128" y="268"/>
                </a:cxn>
                <a:cxn ang="0">
                  <a:pos x="117" y="361"/>
                </a:cxn>
                <a:cxn ang="0">
                  <a:pos x="106" y="422"/>
                </a:cxn>
                <a:cxn ang="0">
                  <a:pos x="99" y="452"/>
                </a:cxn>
                <a:cxn ang="0">
                  <a:pos x="72" y="538"/>
                </a:cxn>
                <a:cxn ang="0">
                  <a:pos x="64" y="568"/>
                </a:cxn>
                <a:cxn ang="0">
                  <a:pos x="50" y="630"/>
                </a:cxn>
                <a:cxn ang="0">
                  <a:pos x="38" y="691"/>
                </a:cxn>
                <a:cxn ang="0">
                  <a:pos x="15" y="809"/>
                </a:cxn>
                <a:cxn ang="0">
                  <a:pos x="6" y="865"/>
                </a:cxn>
                <a:cxn ang="0">
                  <a:pos x="1" y="906"/>
                </a:cxn>
                <a:cxn ang="0">
                  <a:pos x="0" y="921"/>
                </a:cxn>
                <a:cxn ang="0">
                  <a:pos x="2" y="924"/>
                </a:cxn>
                <a:cxn ang="0">
                  <a:pos x="5" y="925"/>
                </a:cxn>
                <a:cxn ang="0">
                  <a:pos x="8" y="924"/>
                </a:cxn>
                <a:cxn ang="0">
                  <a:pos x="9" y="921"/>
                </a:cxn>
                <a:cxn ang="0">
                  <a:pos x="10" y="906"/>
                </a:cxn>
                <a:cxn ang="0">
                  <a:pos x="13" y="875"/>
                </a:cxn>
                <a:cxn ang="0">
                  <a:pos x="16" y="862"/>
                </a:cxn>
                <a:cxn ang="0">
                  <a:pos x="25" y="803"/>
                </a:cxn>
                <a:cxn ang="0">
                  <a:pos x="31" y="774"/>
                </a:cxn>
                <a:cxn ang="0">
                  <a:pos x="48" y="685"/>
                </a:cxn>
                <a:cxn ang="0">
                  <a:pos x="62" y="623"/>
                </a:cxn>
                <a:cxn ang="0">
                  <a:pos x="75" y="560"/>
                </a:cxn>
                <a:cxn ang="0">
                  <a:pos x="83" y="531"/>
                </a:cxn>
                <a:cxn ang="0">
                  <a:pos x="110" y="446"/>
                </a:cxn>
                <a:cxn ang="0">
                  <a:pos x="117" y="417"/>
                </a:cxn>
                <a:cxn ang="0">
                  <a:pos x="129" y="355"/>
                </a:cxn>
                <a:cxn ang="0">
                  <a:pos x="138" y="262"/>
                </a:cxn>
                <a:cxn ang="0">
                  <a:pos x="145" y="201"/>
                </a:cxn>
                <a:cxn ang="0">
                  <a:pos x="148" y="186"/>
                </a:cxn>
                <a:cxn ang="0">
                  <a:pos x="157" y="157"/>
                </a:cxn>
                <a:cxn ang="0">
                  <a:pos x="161" y="143"/>
                </a:cxn>
                <a:cxn ang="0">
                  <a:pos x="167" y="94"/>
                </a:cxn>
                <a:cxn ang="0">
                  <a:pos x="169" y="70"/>
                </a:cxn>
                <a:cxn ang="0">
                  <a:pos x="171" y="45"/>
                </a:cxn>
                <a:cxn ang="0">
                  <a:pos x="172" y="36"/>
                </a:cxn>
                <a:cxn ang="0">
                  <a:pos x="181" y="17"/>
                </a:cxn>
                <a:cxn ang="0">
                  <a:pos x="185" y="7"/>
                </a:cxn>
                <a:cxn ang="0">
                  <a:pos x="185" y="5"/>
                </a:cxn>
                <a:cxn ang="0">
                  <a:pos x="180" y="1"/>
                </a:cxn>
                <a:cxn ang="0">
                  <a:pos x="177" y="1"/>
                </a:cxn>
                <a:cxn ang="0">
                  <a:pos x="175" y="5"/>
                </a:cxn>
              </a:cxnLst>
              <a:rect l="0" t="0" r="r" b="b"/>
              <a:pathLst>
                <a:path w="185" h="925">
                  <a:moveTo>
                    <a:pt x="175" y="5"/>
                  </a:moveTo>
                  <a:lnTo>
                    <a:pt x="175" y="5"/>
                  </a:lnTo>
                  <a:lnTo>
                    <a:pt x="174" y="9"/>
                  </a:lnTo>
                  <a:lnTo>
                    <a:pt x="172" y="13"/>
                  </a:lnTo>
                  <a:lnTo>
                    <a:pt x="168" y="22"/>
                  </a:lnTo>
                  <a:lnTo>
                    <a:pt x="163" y="30"/>
                  </a:lnTo>
                  <a:lnTo>
                    <a:pt x="162" y="35"/>
                  </a:lnTo>
                  <a:lnTo>
                    <a:pt x="161" y="39"/>
                  </a:lnTo>
                  <a:lnTo>
                    <a:pt x="161" y="39"/>
                  </a:lnTo>
                  <a:lnTo>
                    <a:pt x="161" y="62"/>
                  </a:lnTo>
                  <a:lnTo>
                    <a:pt x="159" y="87"/>
                  </a:lnTo>
                  <a:lnTo>
                    <a:pt x="159" y="87"/>
                  </a:lnTo>
                  <a:lnTo>
                    <a:pt x="155" y="118"/>
                  </a:lnTo>
                  <a:lnTo>
                    <a:pt x="149" y="148"/>
                  </a:lnTo>
                  <a:lnTo>
                    <a:pt x="149" y="148"/>
                  </a:lnTo>
                  <a:lnTo>
                    <a:pt x="146" y="164"/>
                  </a:lnTo>
                  <a:lnTo>
                    <a:pt x="142" y="178"/>
                  </a:lnTo>
                  <a:lnTo>
                    <a:pt x="138" y="193"/>
                  </a:lnTo>
                  <a:lnTo>
                    <a:pt x="135" y="207"/>
                  </a:lnTo>
                  <a:lnTo>
                    <a:pt x="135" y="207"/>
                  </a:lnTo>
                  <a:lnTo>
                    <a:pt x="131" y="238"/>
                  </a:lnTo>
                  <a:lnTo>
                    <a:pt x="128" y="268"/>
                  </a:lnTo>
                  <a:lnTo>
                    <a:pt x="122" y="330"/>
                  </a:lnTo>
                  <a:lnTo>
                    <a:pt x="117" y="361"/>
                  </a:lnTo>
                  <a:lnTo>
                    <a:pt x="112" y="392"/>
                  </a:lnTo>
                  <a:lnTo>
                    <a:pt x="106" y="422"/>
                  </a:lnTo>
                  <a:lnTo>
                    <a:pt x="99" y="452"/>
                  </a:lnTo>
                  <a:lnTo>
                    <a:pt x="99" y="452"/>
                  </a:lnTo>
                  <a:lnTo>
                    <a:pt x="80" y="510"/>
                  </a:lnTo>
                  <a:lnTo>
                    <a:pt x="72" y="538"/>
                  </a:lnTo>
                  <a:lnTo>
                    <a:pt x="64" y="568"/>
                  </a:lnTo>
                  <a:lnTo>
                    <a:pt x="64" y="568"/>
                  </a:lnTo>
                  <a:lnTo>
                    <a:pt x="56" y="599"/>
                  </a:lnTo>
                  <a:lnTo>
                    <a:pt x="50" y="630"/>
                  </a:lnTo>
                  <a:lnTo>
                    <a:pt x="38" y="691"/>
                  </a:lnTo>
                  <a:lnTo>
                    <a:pt x="38" y="691"/>
                  </a:lnTo>
                  <a:lnTo>
                    <a:pt x="25" y="750"/>
                  </a:lnTo>
                  <a:lnTo>
                    <a:pt x="15" y="809"/>
                  </a:lnTo>
                  <a:lnTo>
                    <a:pt x="15" y="809"/>
                  </a:lnTo>
                  <a:lnTo>
                    <a:pt x="6" y="865"/>
                  </a:lnTo>
                  <a:lnTo>
                    <a:pt x="2" y="893"/>
                  </a:lnTo>
                  <a:lnTo>
                    <a:pt x="1" y="906"/>
                  </a:lnTo>
                  <a:lnTo>
                    <a:pt x="0" y="921"/>
                  </a:lnTo>
                  <a:lnTo>
                    <a:pt x="0" y="921"/>
                  </a:lnTo>
                  <a:lnTo>
                    <a:pt x="1" y="923"/>
                  </a:lnTo>
                  <a:lnTo>
                    <a:pt x="2" y="924"/>
                  </a:lnTo>
                  <a:lnTo>
                    <a:pt x="3" y="925"/>
                  </a:lnTo>
                  <a:lnTo>
                    <a:pt x="5" y="925"/>
                  </a:lnTo>
                  <a:lnTo>
                    <a:pt x="7" y="925"/>
                  </a:lnTo>
                  <a:lnTo>
                    <a:pt x="8" y="924"/>
                  </a:lnTo>
                  <a:lnTo>
                    <a:pt x="9" y="923"/>
                  </a:lnTo>
                  <a:lnTo>
                    <a:pt x="9" y="921"/>
                  </a:lnTo>
                  <a:lnTo>
                    <a:pt x="9" y="921"/>
                  </a:lnTo>
                  <a:lnTo>
                    <a:pt x="10" y="906"/>
                  </a:lnTo>
                  <a:lnTo>
                    <a:pt x="11" y="891"/>
                  </a:lnTo>
                  <a:lnTo>
                    <a:pt x="13" y="875"/>
                  </a:lnTo>
                  <a:lnTo>
                    <a:pt x="16" y="862"/>
                  </a:lnTo>
                  <a:lnTo>
                    <a:pt x="16" y="862"/>
                  </a:lnTo>
                  <a:lnTo>
                    <a:pt x="21" y="833"/>
                  </a:lnTo>
                  <a:lnTo>
                    <a:pt x="25" y="803"/>
                  </a:lnTo>
                  <a:lnTo>
                    <a:pt x="25" y="803"/>
                  </a:lnTo>
                  <a:lnTo>
                    <a:pt x="31" y="774"/>
                  </a:lnTo>
                  <a:lnTo>
                    <a:pt x="37" y="744"/>
                  </a:lnTo>
                  <a:lnTo>
                    <a:pt x="48" y="685"/>
                  </a:lnTo>
                  <a:lnTo>
                    <a:pt x="48" y="685"/>
                  </a:lnTo>
                  <a:lnTo>
                    <a:pt x="62" y="623"/>
                  </a:lnTo>
                  <a:lnTo>
                    <a:pt x="68" y="592"/>
                  </a:lnTo>
                  <a:lnTo>
                    <a:pt x="75" y="560"/>
                  </a:lnTo>
                  <a:lnTo>
                    <a:pt x="75" y="560"/>
                  </a:lnTo>
                  <a:lnTo>
                    <a:pt x="83" y="531"/>
                  </a:lnTo>
                  <a:lnTo>
                    <a:pt x="93" y="503"/>
                  </a:lnTo>
                  <a:lnTo>
                    <a:pt x="110" y="446"/>
                  </a:lnTo>
                  <a:lnTo>
                    <a:pt x="110" y="446"/>
                  </a:lnTo>
                  <a:lnTo>
                    <a:pt x="117" y="417"/>
                  </a:lnTo>
                  <a:lnTo>
                    <a:pt x="124" y="386"/>
                  </a:lnTo>
                  <a:lnTo>
                    <a:pt x="129" y="355"/>
                  </a:lnTo>
                  <a:lnTo>
                    <a:pt x="132" y="324"/>
                  </a:lnTo>
                  <a:lnTo>
                    <a:pt x="138" y="262"/>
                  </a:lnTo>
                  <a:lnTo>
                    <a:pt x="141" y="231"/>
                  </a:lnTo>
                  <a:lnTo>
                    <a:pt x="145" y="201"/>
                  </a:lnTo>
                  <a:lnTo>
                    <a:pt x="145" y="201"/>
                  </a:lnTo>
                  <a:lnTo>
                    <a:pt x="148" y="186"/>
                  </a:lnTo>
                  <a:lnTo>
                    <a:pt x="153" y="172"/>
                  </a:lnTo>
                  <a:lnTo>
                    <a:pt x="157" y="157"/>
                  </a:lnTo>
                  <a:lnTo>
                    <a:pt x="161" y="143"/>
                  </a:lnTo>
                  <a:lnTo>
                    <a:pt x="161" y="143"/>
                  </a:lnTo>
                  <a:lnTo>
                    <a:pt x="164" y="119"/>
                  </a:lnTo>
                  <a:lnTo>
                    <a:pt x="167" y="94"/>
                  </a:lnTo>
                  <a:lnTo>
                    <a:pt x="167" y="94"/>
                  </a:lnTo>
                  <a:lnTo>
                    <a:pt x="169" y="70"/>
                  </a:lnTo>
                  <a:lnTo>
                    <a:pt x="171" y="45"/>
                  </a:lnTo>
                  <a:lnTo>
                    <a:pt x="171" y="45"/>
                  </a:lnTo>
                  <a:lnTo>
                    <a:pt x="171" y="40"/>
                  </a:lnTo>
                  <a:lnTo>
                    <a:pt x="172" y="36"/>
                  </a:lnTo>
                  <a:lnTo>
                    <a:pt x="177" y="26"/>
                  </a:lnTo>
                  <a:lnTo>
                    <a:pt x="181" y="17"/>
                  </a:lnTo>
                  <a:lnTo>
                    <a:pt x="183" y="12"/>
                  </a:lnTo>
                  <a:lnTo>
                    <a:pt x="185" y="7"/>
                  </a:lnTo>
                  <a:lnTo>
                    <a:pt x="185" y="7"/>
                  </a:lnTo>
                  <a:lnTo>
                    <a:pt x="185" y="5"/>
                  </a:lnTo>
                  <a:lnTo>
                    <a:pt x="183" y="4"/>
                  </a:lnTo>
                  <a:lnTo>
                    <a:pt x="180" y="1"/>
                  </a:lnTo>
                  <a:lnTo>
                    <a:pt x="179" y="0"/>
                  </a:lnTo>
                  <a:lnTo>
                    <a:pt x="177" y="1"/>
                  </a:lnTo>
                  <a:lnTo>
                    <a:pt x="176" y="3"/>
                  </a:lnTo>
                  <a:lnTo>
                    <a:pt x="175" y="5"/>
                  </a:lnTo>
                  <a:lnTo>
                    <a:pt x="1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8" name="Freeform 915"/>
            <p:cNvSpPr/>
            <p:nvPr/>
          </p:nvSpPr>
          <p:spPr bwMode="auto">
            <a:xfrm>
              <a:off x="3605213" y="1336675"/>
              <a:ext cx="98425" cy="500063"/>
            </a:xfrm>
            <a:custGeom>
              <a:avLst/>
              <a:gdLst/>
              <a:ahLst/>
              <a:cxnLst>
                <a:cxn ang="0">
                  <a:pos x="174" y="4"/>
                </a:cxn>
                <a:cxn ang="0">
                  <a:pos x="173" y="62"/>
                </a:cxn>
                <a:cxn ang="0">
                  <a:pos x="167" y="119"/>
                </a:cxn>
                <a:cxn ang="0">
                  <a:pos x="157" y="179"/>
                </a:cxn>
                <a:cxn ang="0">
                  <a:pos x="147" y="239"/>
                </a:cxn>
                <a:cxn ang="0">
                  <a:pos x="136" y="302"/>
                </a:cxn>
                <a:cxn ang="0">
                  <a:pos x="126" y="365"/>
                </a:cxn>
                <a:cxn ang="0">
                  <a:pos x="118" y="428"/>
                </a:cxn>
                <a:cxn ang="0">
                  <a:pos x="107" y="490"/>
                </a:cxn>
                <a:cxn ang="0">
                  <a:pos x="101" y="519"/>
                </a:cxn>
                <a:cxn ang="0">
                  <a:pos x="78" y="605"/>
                </a:cxn>
                <a:cxn ang="0">
                  <a:pos x="47" y="719"/>
                </a:cxn>
                <a:cxn ang="0">
                  <a:pos x="41" y="747"/>
                </a:cxn>
                <a:cxn ang="0">
                  <a:pos x="32" y="806"/>
                </a:cxn>
                <a:cxn ang="0">
                  <a:pos x="27" y="835"/>
                </a:cxn>
                <a:cxn ang="0">
                  <a:pos x="20" y="859"/>
                </a:cxn>
                <a:cxn ang="0">
                  <a:pos x="5" y="907"/>
                </a:cxn>
                <a:cxn ang="0">
                  <a:pos x="0" y="931"/>
                </a:cxn>
                <a:cxn ang="0">
                  <a:pos x="0" y="933"/>
                </a:cxn>
                <a:cxn ang="0">
                  <a:pos x="0" y="939"/>
                </a:cxn>
                <a:cxn ang="0">
                  <a:pos x="1" y="942"/>
                </a:cxn>
                <a:cxn ang="0">
                  <a:pos x="4" y="943"/>
                </a:cxn>
                <a:cxn ang="0">
                  <a:pos x="7" y="942"/>
                </a:cxn>
                <a:cxn ang="0">
                  <a:pos x="9" y="939"/>
                </a:cxn>
                <a:cxn ang="0">
                  <a:pos x="10" y="924"/>
                </a:cxn>
                <a:cxn ang="0">
                  <a:pos x="16" y="897"/>
                </a:cxn>
                <a:cxn ang="0">
                  <a:pos x="30" y="857"/>
                </a:cxn>
                <a:cxn ang="0">
                  <a:pos x="37" y="829"/>
                </a:cxn>
                <a:cxn ang="0">
                  <a:pos x="42" y="800"/>
                </a:cxn>
                <a:cxn ang="0">
                  <a:pos x="52" y="741"/>
                </a:cxn>
                <a:cxn ang="0">
                  <a:pos x="58" y="712"/>
                </a:cxn>
                <a:cxn ang="0">
                  <a:pos x="90" y="595"/>
                </a:cxn>
                <a:cxn ang="0">
                  <a:pos x="113" y="506"/>
                </a:cxn>
                <a:cxn ang="0">
                  <a:pos x="120" y="476"/>
                </a:cxn>
                <a:cxn ang="0">
                  <a:pos x="129" y="417"/>
                </a:cxn>
                <a:cxn ang="0">
                  <a:pos x="136" y="359"/>
                </a:cxn>
                <a:cxn ang="0">
                  <a:pos x="146" y="296"/>
                </a:cxn>
                <a:cxn ang="0">
                  <a:pos x="158" y="233"/>
                </a:cxn>
                <a:cxn ang="0">
                  <a:pos x="168" y="173"/>
                </a:cxn>
                <a:cxn ang="0">
                  <a:pos x="178" y="113"/>
                </a:cxn>
                <a:cxn ang="0">
                  <a:pos x="184" y="58"/>
                </a:cxn>
                <a:cxn ang="0">
                  <a:pos x="185" y="4"/>
                </a:cxn>
                <a:cxn ang="0">
                  <a:pos x="184" y="2"/>
                </a:cxn>
                <a:cxn ang="0">
                  <a:pos x="182" y="0"/>
                </a:cxn>
                <a:cxn ang="0">
                  <a:pos x="177" y="0"/>
                </a:cxn>
                <a:cxn ang="0">
                  <a:pos x="175" y="2"/>
                </a:cxn>
                <a:cxn ang="0">
                  <a:pos x="174" y="4"/>
                </a:cxn>
              </a:cxnLst>
              <a:rect l="0" t="0" r="r" b="b"/>
              <a:pathLst>
                <a:path w="185" h="943">
                  <a:moveTo>
                    <a:pt x="174" y="4"/>
                  </a:moveTo>
                  <a:lnTo>
                    <a:pt x="174" y="4"/>
                  </a:lnTo>
                  <a:lnTo>
                    <a:pt x="174" y="33"/>
                  </a:lnTo>
                  <a:lnTo>
                    <a:pt x="173" y="62"/>
                  </a:lnTo>
                  <a:lnTo>
                    <a:pt x="171" y="90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57" y="179"/>
                  </a:lnTo>
                  <a:lnTo>
                    <a:pt x="147" y="239"/>
                  </a:lnTo>
                  <a:lnTo>
                    <a:pt x="147" y="239"/>
                  </a:lnTo>
                  <a:lnTo>
                    <a:pt x="142" y="271"/>
                  </a:lnTo>
                  <a:lnTo>
                    <a:pt x="136" y="302"/>
                  </a:lnTo>
                  <a:lnTo>
                    <a:pt x="131" y="334"/>
                  </a:lnTo>
                  <a:lnTo>
                    <a:pt x="126" y="365"/>
                  </a:lnTo>
                  <a:lnTo>
                    <a:pt x="126" y="365"/>
                  </a:lnTo>
                  <a:lnTo>
                    <a:pt x="118" y="428"/>
                  </a:lnTo>
                  <a:lnTo>
                    <a:pt x="112" y="459"/>
                  </a:lnTo>
                  <a:lnTo>
                    <a:pt x="107" y="490"/>
                  </a:lnTo>
                  <a:lnTo>
                    <a:pt x="107" y="490"/>
                  </a:lnTo>
                  <a:lnTo>
                    <a:pt x="101" y="519"/>
                  </a:lnTo>
                  <a:lnTo>
                    <a:pt x="94" y="547"/>
                  </a:lnTo>
                  <a:lnTo>
                    <a:pt x="78" y="605"/>
                  </a:lnTo>
                  <a:lnTo>
                    <a:pt x="62" y="662"/>
                  </a:lnTo>
                  <a:lnTo>
                    <a:pt x="47" y="719"/>
                  </a:lnTo>
                  <a:lnTo>
                    <a:pt x="47" y="719"/>
                  </a:lnTo>
                  <a:lnTo>
                    <a:pt x="41" y="747"/>
                  </a:lnTo>
                  <a:lnTo>
                    <a:pt x="36" y="776"/>
                  </a:lnTo>
                  <a:lnTo>
                    <a:pt x="32" y="806"/>
                  </a:lnTo>
                  <a:lnTo>
                    <a:pt x="27" y="835"/>
                  </a:lnTo>
                  <a:lnTo>
                    <a:pt x="27" y="835"/>
                  </a:lnTo>
                  <a:lnTo>
                    <a:pt x="24" y="848"/>
                  </a:lnTo>
                  <a:lnTo>
                    <a:pt x="20" y="859"/>
                  </a:lnTo>
                  <a:lnTo>
                    <a:pt x="12" y="883"/>
                  </a:lnTo>
                  <a:lnTo>
                    <a:pt x="5" y="907"/>
                  </a:lnTo>
                  <a:lnTo>
                    <a:pt x="2" y="919"/>
                  </a:lnTo>
                  <a:lnTo>
                    <a:pt x="0" y="931"/>
                  </a:lnTo>
                  <a:lnTo>
                    <a:pt x="0" y="931"/>
                  </a:lnTo>
                  <a:lnTo>
                    <a:pt x="0" y="933"/>
                  </a:lnTo>
                  <a:lnTo>
                    <a:pt x="0" y="939"/>
                  </a:lnTo>
                  <a:lnTo>
                    <a:pt x="0" y="939"/>
                  </a:lnTo>
                  <a:lnTo>
                    <a:pt x="0" y="940"/>
                  </a:lnTo>
                  <a:lnTo>
                    <a:pt x="1" y="942"/>
                  </a:lnTo>
                  <a:lnTo>
                    <a:pt x="2" y="943"/>
                  </a:lnTo>
                  <a:lnTo>
                    <a:pt x="4" y="943"/>
                  </a:lnTo>
                  <a:lnTo>
                    <a:pt x="6" y="943"/>
                  </a:lnTo>
                  <a:lnTo>
                    <a:pt x="7" y="942"/>
                  </a:lnTo>
                  <a:lnTo>
                    <a:pt x="8" y="940"/>
                  </a:lnTo>
                  <a:lnTo>
                    <a:pt x="9" y="939"/>
                  </a:lnTo>
                  <a:lnTo>
                    <a:pt x="9" y="939"/>
                  </a:lnTo>
                  <a:lnTo>
                    <a:pt x="10" y="924"/>
                  </a:lnTo>
                  <a:lnTo>
                    <a:pt x="13" y="911"/>
                  </a:lnTo>
                  <a:lnTo>
                    <a:pt x="16" y="897"/>
                  </a:lnTo>
                  <a:lnTo>
                    <a:pt x="21" y="884"/>
                  </a:lnTo>
                  <a:lnTo>
                    <a:pt x="30" y="857"/>
                  </a:lnTo>
                  <a:lnTo>
                    <a:pt x="34" y="843"/>
                  </a:lnTo>
                  <a:lnTo>
                    <a:pt x="37" y="829"/>
                  </a:lnTo>
                  <a:lnTo>
                    <a:pt x="37" y="829"/>
                  </a:lnTo>
                  <a:lnTo>
                    <a:pt x="42" y="800"/>
                  </a:lnTo>
                  <a:lnTo>
                    <a:pt x="47" y="771"/>
                  </a:lnTo>
                  <a:lnTo>
                    <a:pt x="52" y="741"/>
                  </a:lnTo>
                  <a:lnTo>
                    <a:pt x="58" y="712"/>
                  </a:lnTo>
                  <a:lnTo>
                    <a:pt x="58" y="712"/>
                  </a:lnTo>
                  <a:lnTo>
                    <a:pt x="73" y="653"/>
                  </a:lnTo>
                  <a:lnTo>
                    <a:pt x="90" y="595"/>
                  </a:lnTo>
                  <a:lnTo>
                    <a:pt x="106" y="535"/>
                  </a:lnTo>
                  <a:lnTo>
                    <a:pt x="113" y="506"/>
                  </a:lnTo>
                  <a:lnTo>
                    <a:pt x="120" y="476"/>
                  </a:lnTo>
                  <a:lnTo>
                    <a:pt x="120" y="476"/>
                  </a:lnTo>
                  <a:lnTo>
                    <a:pt x="125" y="447"/>
                  </a:lnTo>
                  <a:lnTo>
                    <a:pt x="129" y="417"/>
                  </a:lnTo>
                  <a:lnTo>
                    <a:pt x="136" y="359"/>
                  </a:lnTo>
                  <a:lnTo>
                    <a:pt x="136" y="359"/>
                  </a:lnTo>
                  <a:lnTo>
                    <a:pt x="141" y="327"/>
                  </a:lnTo>
                  <a:lnTo>
                    <a:pt x="146" y="296"/>
                  </a:lnTo>
                  <a:lnTo>
                    <a:pt x="153" y="264"/>
                  </a:lnTo>
                  <a:lnTo>
                    <a:pt x="158" y="233"/>
                  </a:lnTo>
                  <a:lnTo>
                    <a:pt x="158" y="233"/>
                  </a:lnTo>
                  <a:lnTo>
                    <a:pt x="168" y="173"/>
                  </a:lnTo>
                  <a:lnTo>
                    <a:pt x="178" y="113"/>
                  </a:lnTo>
                  <a:lnTo>
                    <a:pt x="178" y="113"/>
                  </a:lnTo>
                  <a:lnTo>
                    <a:pt x="182" y="86"/>
                  </a:lnTo>
                  <a:lnTo>
                    <a:pt x="184" y="58"/>
                  </a:lnTo>
                  <a:lnTo>
                    <a:pt x="184" y="32"/>
                  </a:lnTo>
                  <a:lnTo>
                    <a:pt x="185" y="4"/>
                  </a:lnTo>
                  <a:lnTo>
                    <a:pt x="185" y="4"/>
                  </a:lnTo>
                  <a:lnTo>
                    <a:pt x="184" y="2"/>
                  </a:lnTo>
                  <a:lnTo>
                    <a:pt x="183" y="1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77" y="0"/>
                  </a:lnTo>
                  <a:lnTo>
                    <a:pt x="176" y="1"/>
                  </a:lnTo>
                  <a:lnTo>
                    <a:pt x="175" y="2"/>
                  </a:lnTo>
                  <a:lnTo>
                    <a:pt x="174" y="4"/>
                  </a:lnTo>
                  <a:lnTo>
                    <a:pt x="17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9" name="Freeform 916"/>
            <p:cNvSpPr/>
            <p:nvPr/>
          </p:nvSpPr>
          <p:spPr bwMode="auto">
            <a:xfrm>
              <a:off x="3649663" y="1366838"/>
              <a:ext cx="90488" cy="492125"/>
            </a:xfrm>
            <a:custGeom>
              <a:avLst/>
              <a:gdLst/>
              <a:ahLst/>
              <a:cxnLst>
                <a:cxn ang="0">
                  <a:pos x="162" y="5"/>
                </a:cxn>
                <a:cxn ang="0">
                  <a:pos x="161" y="67"/>
                </a:cxn>
                <a:cxn ang="0">
                  <a:pos x="155" y="128"/>
                </a:cxn>
                <a:cxn ang="0">
                  <a:pos x="151" y="156"/>
                </a:cxn>
                <a:cxn ang="0">
                  <a:pos x="141" y="214"/>
                </a:cxn>
                <a:cxn ang="0">
                  <a:pos x="137" y="243"/>
                </a:cxn>
                <a:cxn ang="0">
                  <a:pos x="123" y="335"/>
                </a:cxn>
                <a:cxn ang="0">
                  <a:pos x="111" y="397"/>
                </a:cxn>
                <a:cxn ang="0">
                  <a:pos x="97" y="457"/>
                </a:cxn>
                <a:cxn ang="0">
                  <a:pos x="87" y="487"/>
                </a:cxn>
                <a:cxn ang="0">
                  <a:pos x="69" y="543"/>
                </a:cxn>
                <a:cxn ang="0">
                  <a:pos x="51" y="599"/>
                </a:cxn>
                <a:cxn ang="0">
                  <a:pos x="48" y="614"/>
                </a:cxn>
                <a:cxn ang="0">
                  <a:pos x="44" y="658"/>
                </a:cxn>
                <a:cxn ang="0">
                  <a:pos x="40" y="702"/>
                </a:cxn>
                <a:cxn ang="0">
                  <a:pos x="38" y="717"/>
                </a:cxn>
                <a:cxn ang="0">
                  <a:pos x="23" y="796"/>
                </a:cxn>
                <a:cxn ang="0">
                  <a:pos x="17" y="822"/>
                </a:cxn>
                <a:cxn ang="0">
                  <a:pos x="12" y="846"/>
                </a:cxn>
                <a:cxn ang="0">
                  <a:pos x="6" y="898"/>
                </a:cxn>
                <a:cxn ang="0">
                  <a:pos x="0" y="924"/>
                </a:cxn>
                <a:cxn ang="0">
                  <a:pos x="0" y="926"/>
                </a:cxn>
                <a:cxn ang="0">
                  <a:pos x="3" y="928"/>
                </a:cxn>
                <a:cxn ang="0">
                  <a:pos x="6" y="929"/>
                </a:cxn>
                <a:cxn ang="0">
                  <a:pos x="9" y="928"/>
                </a:cxn>
                <a:cxn ang="0">
                  <a:pos x="10" y="926"/>
                </a:cxn>
                <a:cxn ang="0">
                  <a:pos x="14" y="902"/>
                </a:cxn>
                <a:cxn ang="0">
                  <a:pos x="20" y="855"/>
                </a:cxn>
                <a:cxn ang="0">
                  <a:pos x="25" y="831"/>
                </a:cxn>
                <a:cxn ang="0">
                  <a:pos x="30" y="805"/>
                </a:cxn>
                <a:cxn ang="0">
                  <a:pos x="45" y="727"/>
                </a:cxn>
                <a:cxn ang="0">
                  <a:pos x="49" y="698"/>
                </a:cxn>
                <a:cxn ang="0">
                  <a:pos x="54" y="640"/>
                </a:cxn>
                <a:cxn ang="0">
                  <a:pos x="58" y="610"/>
                </a:cxn>
                <a:cxn ang="0">
                  <a:pos x="66" y="580"/>
                </a:cxn>
                <a:cxn ang="0">
                  <a:pos x="86" y="519"/>
                </a:cxn>
                <a:cxn ang="0">
                  <a:pos x="97" y="490"/>
                </a:cxn>
                <a:cxn ang="0">
                  <a:pos x="113" y="431"/>
                </a:cxn>
                <a:cxn ang="0">
                  <a:pos x="126" y="372"/>
                </a:cxn>
                <a:cxn ang="0">
                  <a:pos x="137" y="312"/>
                </a:cxn>
                <a:cxn ang="0">
                  <a:pos x="145" y="252"/>
                </a:cxn>
                <a:cxn ang="0">
                  <a:pos x="155" y="186"/>
                </a:cxn>
                <a:cxn ang="0">
                  <a:pos x="166" y="121"/>
                </a:cxn>
                <a:cxn ang="0">
                  <a:pos x="169" y="92"/>
                </a:cxn>
                <a:cxn ang="0">
                  <a:pos x="171" y="34"/>
                </a:cxn>
                <a:cxn ang="0">
                  <a:pos x="171" y="5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4" y="1"/>
                </a:cxn>
                <a:cxn ang="0">
                  <a:pos x="162" y="5"/>
                </a:cxn>
              </a:cxnLst>
              <a:rect l="0" t="0" r="r" b="b"/>
              <a:pathLst>
                <a:path w="171" h="929">
                  <a:moveTo>
                    <a:pt x="162" y="5"/>
                  </a:moveTo>
                  <a:lnTo>
                    <a:pt x="162" y="5"/>
                  </a:lnTo>
                  <a:lnTo>
                    <a:pt x="162" y="36"/>
                  </a:lnTo>
                  <a:lnTo>
                    <a:pt x="161" y="67"/>
                  </a:lnTo>
                  <a:lnTo>
                    <a:pt x="160" y="97"/>
                  </a:lnTo>
                  <a:lnTo>
                    <a:pt x="155" y="128"/>
                  </a:lnTo>
                  <a:lnTo>
                    <a:pt x="155" y="128"/>
                  </a:lnTo>
                  <a:lnTo>
                    <a:pt x="151" y="156"/>
                  </a:lnTo>
                  <a:lnTo>
                    <a:pt x="146" y="185"/>
                  </a:lnTo>
                  <a:lnTo>
                    <a:pt x="141" y="214"/>
                  </a:lnTo>
                  <a:lnTo>
                    <a:pt x="137" y="243"/>
                  </a:lnTo>
                  <a:lnTo>
                    <a:pt x="137" y="243"/>
                  </a:lnTo>
                  <a:lnTo>
                    <a:pt x="129" y="305"/>
                  </a:lnTo>
                  <a:lnTo>
                    <a:pt x="123" y="335"/>
                  </a:lnTo>
                  <a:lnTo>
                    <a:pt x="117" y="366"/>
                  </a:lnTo>
                  <a:lnTo>
                    <a:pt x="111" y="397"/>
                  </a:lnTo>
                  <a:lnTo>
                    <a:pt x="104" y="427"/>
                  </a:lnTo>
                  <a:lnTo>
                    <a:pt x="97" y="457"/>
                  </a:lnTo>
                  <a:lnTo>
                    <a:pt x="87" y="487"/>
                  </a:lnTo>
                  <a:lnTo>
                    <a:pt x="87" y="487"/>
                  </a:lnTo>
                  <a:lnTo>
                    <a:pt x="78" y="515"/>
                  </a:lnTo>
                  <a:lnTo>
                    <a:pt x="69" y="543"/>
                  </a:lnTo>
                  <a:lnTo>
                    <a:pt x="59" y="572"/>
                  </a:lnTo>
                  <a:lnTo>
                    <a:pt x="51" y="599"/>
                  </a:lnTo>
                  <a:lnTo>
                    <a:pt x="51" y="599"/>
                  </a:lnTo>
                  <a:lnTo>
                    <a:pt x="48" y="614"/>
                  </a:lnTo>
                  <a:lnTo>
                    <a:pt x="46" y="628"/>
                  </a:lnTo>
                  <a:lnTo>
                    <a:pt x="44" y="658"/>
                  </a:lnTo>
                  <a:lnTo>
                    <a:pt x="42" y="687"/>
                  </a:lnTo>
                  <a:lnTo>
                    <a:pt x="40" y="702"/>
                  </a:lnTo>
                  <a:lnTo>
                    <a:pt x="38" y="717"/>
                  </a:lnTo>
                  <a:lnTo>
                    <a:pt x="38" y="717"/>
                  </a:lnTo>
                  <a:lnTo>
                    <a:pt x="28" y="769"/>
                  </a:lnTo>
                  <a:lnTo>
                    <a:pt x="23" y="796"/>
                  </a:lnTo>
                  <a:lnTo>
                    <a:pt x="17" y="822"/>
                  </a:lnTo>
                  <a:lnTo>
                    <a:pt x="17" y="822"/>
                  </a:lnTo>
                  <a:lnTo>
                    <a:pt x="15" y="834"/>
                  </a:lnTo>
                  <a:lnTo>
                    <a:pt x="12" y="846"/>
                  </a:lnTo>
                  <a:lnTo>
                    <a:pt x="9" y="872"/>
                  </a:lnTo>
                  <a:lnTo>
                    <a:pt x="6" y="898"/>
                  </a:lnTo>
                  <a:lnTo>
                    <a:pt x="4" y="910"/>
                  </a:lnTo>
                  <a:lnTo>
                    <a:pt x="0" y="924"/>
                  </a:lnTo>
                  <a:lnTo>
                    <a:pt x="0" y="924"/>
                  </a:lnTo>
                  <a:lnTo>
                    <a:pt x="0" y="926"/>
                  </a:lnTo>
                  <a:lnTo>
                    <a:pt x="2" y="927"/>
                  </a:lnTo>
                  <a:lnTo>
                    <a:pt x="3" y="928"/>
                  </a:lnTo>
                  <a:lnTo>
                    <a:pt x="5" y="929"/>
                  </a:lnTo>
                  <a:lnTo>
                    <a:pt x="6" y="929"/>
                  </a:lnTo>
                  <a:lnTo>
                    <a:pt x="8" y="929"/>
                  </a:lnTo>
                  <a:lnTo>
                    <a:pt x="9" y="928"/>
                  </a:lnTo>
                  <a:lnTo>
                    <a:pt x="10" y="926"/>
                  </a:lnTo>
                  <a:lnTo>
                    <a:pt x="10" y="926"/>
                  </a:lnTo>
                  <a:lnTo>
                    <a:pt x="13" y="915"/>
                  </a:lnTo>
                  <a:lnTo>
                    <a:pt x="14" y="902"/>
                  </a:lnTo>
                  <a:lnTo>
                    <a:pt x="17" y="878"/>
                  </a:lnTo>
                  <a:lnTo>
                    <a:pt x="20" y="855"/>
                  </a:lnTo>
                  <a:lnTo>
                    <a:pt x="22" y="842"/>
                  </a:lnTo>
                  <a:lnTo>
                    <a:pt x="25" y="831"/>
                  </a:lnTo>
                  <a:lnTo>
                    <a:pt x="25" y="831"/>
                  </a:lnTo>
                  <a:lnTo>
                    <a:pt x="30" y="805"/>
                  </a:lnTo>
                  <a:lnTo>
                    <a:pt x="36" y="778"/>
                  </a:lnTo>
                  <a:lnTo>
                    <a:pt x="45" y="727"/>
                  </a:lnTo>
                  <a:lnTo>
                    <a:pt x="45" y="727"/>
                  </a:lnTo>
                  <a:lnTo>
                    <a:pt x="49" y="698"/>
                  </a:lnTo>
                  <a:lnTo>
                    <a:pt x="52" y="669"/>
                  </a:lnTo>
                  <a:lnTo>
                    <a:pt x="54" y="640"/>
                  </a:lnTo>
                  <a:lnTo>
                    <a:pt x="58" y="610"/>
                  </a:lnTo>
                  <a:lnTo>
                    <a:pt x="58" y="610"/>
                  </a:lnTo>
                  <a:lnTo>
                    <a:pt x="61" y="595"/>
                  </a:lnTo>
                  <a:lnTo>
                    <a:pt x="66" y="580"/>
                  </a:lnTo>
                  <a:lnTo>
                    <a:pt x="76" y="550"/>
                  </a:lnTo>
                  <a:lnTo>
                    <a:pt x="86" y="519"/>
                  </a:lnTo>
                  <a:lnTo>
                    <a:pt x="97" y="490"/>
                  </a:lnTo>
                  <a:lnTo>
                    <a:pt x="97" y="490"/>
                  </a:lnTo>
                  <a:lnTo>
                    <a:pt x="106" y="461"/>
                  </a:lnTo>
                  <a:lnTo>
                    <a:pt x="113" y="431"/>
                  </a:lnTo>
                  <a:lnTo>
                    <a:pt x="120" y="402"/>
                  </a:lnTo>
                  <a:lnTo>
                    <a:pt x="126" y="372"/>
                  </a:lnTo>
                  <a:lnTo>
                    <a:pt x="132" y="342"/>
                  </a:lnTo>
                  <a:lnTo>
                    <a:pt x="137" y="312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9" y="219"/>
                  </a:lnTo>
                  <a:lnTo>
                    <a:pt x="155" y="186"/>
                  </a:lnTo>
                  <a:lnTo>
                    <a:pt x="161" y="154"/>
                  </a:lnTo>
                  <a:lnTo>
                    <a:pt x="166" y="121"/>
                  </a:lnTo>
                  <a:lnTo>
                    <a:pt x="166" y="121"/>
                  </a:lnTo>
                  <a:lnTo>
                    <a:pt x="169" y="92"/>
                  </a:lnTo>
                  <a:lnTo>
                    <a:pt x="171" y="63"/>
                  </a:lnTo>
                  <a:lnTo>
                    <a:pt x="171" y="34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5" y="0"/>
                  </a:lnTo>
                  <a:lnTo>
                    <a:pt x="164" y="1"/>
                  </a:lnTo>
                  <a:lnTo>
                    <a:pt x="163" y="2"/>
                  </a:lnTo>
                  <a:lnTo>
                    <a:pt x="162" y="5"/>
                  </a:lnTo>
                  <a:lnTo>
                    <a:pt x="16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0" name="Freeform 917"/>
            <p:cNvSpPr/>
            <p:nvPr/>
          </p:nvSpPr>
          <p:spPr bwMode="auto">
            <a:xfrm>
              <a:off x="3692525" y="1401763"/>
              <a:ext cx="90488" cy="436563"/>
            </a:xfrm>
            <a:custGeom>
              <a:avLst/>
              <a:gdLst/>
              <a:ahLst/>
              <a:cxnLst>
                <a:cxn ang="0">
                  <a:pos x="161" y="5"/>
                </a:cxn>
                <a:cxn ang="0">
                  <a:pos x="157" y="61"/>
                </a:cxn>
                <a:cxn ang="0">
                  <a:pos x="148" y="118"/>
                </a:cxn>
                <a:cxn ang="0">
                  <a:pos x="143" y="143"/>
                </a:cxn>
                <a:cxn ang="0">
                  <a:pos x="130" y="192"/>
                </a:cxn>
                <a:cxn ang="0">
                  <a:pos x="126" y="216"/>
                </a:cxn>
                <a:cxn ang="0">
                  <a:pos x="124" y="236"/>
                </a:cxn>
                <a:cxn ang="0">
                  <a:pos x="124" y="257"/>
                </a:cxn>
                <a:cxn ang="0">
                  <a:pos x="120" y="285"/>
                </a:cxn>
                <a:cxn ang="0">
                  <a:pos x="115" y="314"/>
                </a:cxn>
                <a:cxn ang="0">
                  <a:pos x="97" y="395"/>
                </a:cxn>
                <a:cxn ang="0">
                  <a:pos x="93" y="422"/>
                </a:cxn>
                <a:cxn ang="0">
                  <a:pos x="88" y="472"/>
                </a:cxn>
                <a:cxn ang="0">
                  <a:pos x="82" y="520"/>
                </a:cxn>
                <a:cxn ang="0">
                  <a:pos x="74" y="547"/>
                </a:cxn>
                <a:cxn ang="0">
                  <a:pos x="56" y="599"/>
                </a:cxn>
                <a:cxn ang="0">
                  <a:pos x="47" y="624"/>
                </a:cxn>
                <a:cxn ang="0">
                  <a:pos x="24" y="696"/>
                </a:cxn>
                <a:cxn ang="0">
                  <a:pos x="10" y="745"/>
                </a:cxn>
                <a:cxn ang="0">
                  <a:pos x="2" y="795"/>
                </a:cxn>
                <a:cxn ang="0">
                  <a:pos x="0" y="820"/>
                </a:cxn>
                <a:cxn ang="0">
                  <a:pos x="2" y="823"/>
                </a:cxn>
                <a:cxn ang="0">
                  <a:pos x="5" y="825"/>
                </a:cxn>
                <a:cxn ang="0">
                  <a:pos x="8" y="823"/>
                </a:cxn>
                <a:cxn ang="0">
                  <a:pos x="9" y="820"/>
                </a:cxn>
                <a:cxn ang="0">
                  <a:pos x="11" y="794"/>
                </a:cxn>
                <a:cxn ang="0">
                  <a:pos x="21" y="743"/>
                </a:cxn>
                <a:cxn ang="0">
                  <a:pos x="34" y="693"/>
                </a:cxn>
                <a:cxn ang="0">
                  <a:pos x="58" y="618"/>
                </a:cxn>
                <a:cxn ang="0">
                  <a:pos x="66" y="594"/>
                </a:cxn>
                <a:cxn ang="0">
                  <a:pos x="84" y="547"/>
                </a:cxn>
                <a:cxn ang="0">
                  <a:pos x="90" y="522"/>
                </a:cxn>
                <a:cxn ang="0">
                  <a:pos x="95" y="496"/>
                </a:cxn>
                <a:cxn ang="0">
                  <a:pos x="100" y="443"/>
                </a:cxn>
                <a:cxn ang="0">
                  <a:pos x="103" y="416"/>
                </a:cxn>
                <a:cxn ang="0">
                  <a:pos x="113" y="366"/>
                </a:cxn>
                <a:cxn ang="0">
                  <a:pos x="123" y="316"/>
                </a:cxn>
                <a:cxn ang="0">
                  <a:pos x="133" y="266"/>
                </a:cxn>
                <a:cxn ang="0">
                  <a:pos x="134" y="253"/>
                </a:cxn>
                <a:cxn ang="0">
                  <a:pos x="134" y="226"/>
                </a:cxn>
                <a:cxn ang="0">
                  <a:pos x="136" y="212"/>
                </a:cxn>
                <a:cxn ang="0">
                  <a:pos x="147" y="162"/>
                </a:cxn>
                <a:cxn ang="0">
                  <a:pos x="159" y="112"/>
                </a:cxn>
                <a:cxn ang="0">
                  <a:pos x="163" y="85"/>
                </a:cxn>
                <a:cxn ang="0">
                  <a:pos x="169" y="32"/>
                </a:cxn>
                <a:cxn ang="0">
                  <a:pos x="170" y="5"/>
                </a:cxn>
                <a:cxn ang="0">
                  <a:pos x="169" y="1"/>
                </a:cxn>
                <a:cxn ang="0">
                  <a:pos x="166" y="0"/>
                </a:cxn>
                <a:cxn ang="0">
                  <a:pos x="163" y="1"/>
                </a:cxn>
                <a:cxn ang="0">
                  <a:pos x="161" y="5"/>
                </a:cxn>
              </a:cxnLst>
              <a:rect l="0" t="0" r="r" b="b"/>
              <a:pathLst>
                <a:path w="170" h="825">
                  <a:moveTo>
                    <a:pt x="161" y="5"/>
                  </a:moveTo>
                  <a:lnTo>
                    <a:pt x="161" y="5"/>
                  </a:lnTo>
                  <a:lnTo>
                    <a:pt x="160" y="34"/>
                  </a:lnTo>
                  <a:lnTo>
                    <a:pt x="157" y="61"/>
                  </a:lnTo>
                  <a:lnTo>
                    <a:pt x="153" y="90"/>
                  </a:lnTo>
                  <a:lnTo>
                    <a:pt x="148" y="118"/>
                  </a:lnTo>
                  <a:lnTo>
                    <a:pt x="148" y="118"/>
                  </a:lnTo>
                  <a:lnTo>
                    <a:pt x="143" y="143"/>
                  </a:lnTo>
                  <a:lnTo>
                    <a:pt x="136" y="168"/>
                  </a:lnTo>
                  <a:lnTo>
                    <a:pt x="130" y="192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4" y="227"/>
                  </a:lnTo>
                  <a:lnTo>
                    <a:pt x="124" y="236"/>
                  </a:lnTo>
                  <a:lnTo>
                    <a:pt x="124" y="257"/>
                  </a:lnTo>
                  <a:lnTo>
                    <a:pt x="124" y="257"/>
                  </a:lnTo>
                  <a:lnTo>
                    <a:pt x="123" y="271"/>
                  </a:lnTo>
                  <a:lnTo>
                    <a:pt x="120" y="285"/>
                  </a:lnTo>
                  <a:lnTo>
                    <a:pt x="115" y="314"/>
                  </a:lnTo>
                  <a:lnTo>
                    <a:pt x="115" y="314"/>
                  </a:lnTo>
                  <a:lnTo>
                    <a:pt x="102" y="367"/>
                  </a:lnTo>
                  <a:lnTo>
                    <a:pt x="97" y="395"/>
                  </a:lnTo>
                  <a:lnTo>
                    <a:pt x="93" y="422"/>
                  </a:lnTo>
                  <a:lnTo>
                    <a:pt x="93" y="422"/>
                  </a:lnTo>
                  <a:lnTo>
                    <a:pt x="91" y="447"/>
                  </a:lnTo>
                  <a:lnTo>
                    <a:pt x="88" y="472"/>
                  </a:lnTo>
                  <a:lnTo>
                    <a:pt x="86" y="495"/>
                  </a:lnTo>
                  <a:lnTo>
                    <a:pt x="82" y="520"/>
                  </a:lnTo>
                  <a:lnTo>
                    <a:pt x="82" y="520"/>
                  </a:lnTo>
                  <a:lnTo>
                    <a:pt x="74" y="547"/>
                  </a:lnTo>
                  <a:lnTo>
                    <a:pt x="65" y="573"/>
                  </a:lnTo>
                  <a:lnTo>
                    <a:pt x="56" y="599"/>
                  </a:lnTo>
                  <a:lnTo>
                    <a:pt x="47" y="624"/>
                  </a:lnTo>
                  <a:lnTo>
                    <a:pt x="47" y="624"/>
                  </a:lnTo>
                  <a:lnTo>
                    <a:pt x="31" y="672"/>
                  </a:lnTo>
                  <a:lnTo>
                    <a:pt x="24" y="696"/>
                  </a:lnTo>
                  <a:lnTo>
                    <a:pt x="17" y="720"/>
                  </a:lnTo>
                  <a:lnTo>
                    <a:pt x="10" y="745"/>
                  </a:lnTo>
                  <a:lnTo>
                    <a:pt x="5" y="770"/>
                  </a:lnTo>
                  <a:lnTo>
                    <a:pt x="2" y="795"/>
                  </a:lnTo>
                  <a:lnTo>
                    <a:pt x="0" y="820"/>
                  </a:lnTo>
                  <a:lnTo>
                    <a:pt x="0" y="820"/>
                  </a:lnTo>
                  <a:lnTo>
                    <a:pt x="1" y="822"/>
                  </a:lnTo>
                  <a:lnTo>
                    <a:pt x="2" y="823"/>
                  </a:lnTo>
                  <a:lnTo>
                    <a:pt x="3" y="824"/>
                  </a:lnTo>
                  <a:lnTo>
                    <a:pt x="5" y="825"/>
                  </a:lnTo>
                  <a:lnTo>
                    <a:pt x="6" y="824"/>
                  </a:lnTo>
                  <a:lnTo>
                    <a:pt x="8" y="823"/>
                  </a:lnTo>
                  <a:lnTo>
                    <a:pt x="9" y="822"/>
                  </a:lnTo>
                  <a:lnTo>
                    <a:pt x="9" y="820"/>
                  </a:lnTo>
                  <a:lnTo>
                    <a:pt x="9" y="820"/>
                  </a:lnTo>
                  <a:lnTo>
                    <a:pt x="11" y="794"/>
                  </a:lnTo>
                  <a:lnTo>
                    <a:pt x="15" y="769"/>
                  </a:lnTo>
                  <a:lnTo>
                    <a:pt x="21" y="743"/>
                  </a:lnTo>
                  <a:lnTo>
                    <a:pt x="27" y="717"/>
                  </a:lnTo>
                  <a:lnTo>
                    <a:pt x="34" y="693"/>
                  </a:lnTo>
                  <a:lnTo>
                    <a:pt x="42" y="668"/>
                  </a:lnTo>
                  <a:lnTo>
                    <a:pt x="58" y="618"/>
                  </a:lnTo>
                  <a:lnTo>
                    <a:pt x="58" y="618"/>
                  </a:lnTo>
                  <a:lnTo>
                    <a:pt x="66" y="594"/>
                  </a:lnTo>
                  <a:lnTo>
                    <a:pt x="75" y="571"/>
                  </a:lnTo>
                  <a:lnTo>
                    <a:pt x="84" y="547"/>
                  </a:lnTo>
                  <a:lnTo>
                    <a:pt x="90" y="522"/>
                  </a:lnTo>
                  <a:lnTo>
                    <a:pt x="90" y="522"/>
                  </a:lnTo>
                  <a:lnTo>
                    <a:pt x="93" y="510"/>
                  </a:lnTo>
                  <a:lnTo>
                    <a:pt x="95" y="496"/>
                  </a:lnTo>
                  <a:lnTo>
                    <a:pt x="98" y="469"/>
                  </a:lnTo>
                  <a:lnTo>
                    <a:pt x="100" y="443"/>
                  </a:lnTo>
                  <a:lnTo>
                    <a:pt x="103" y="416"/>
                  </a:lnTo>
                  <a:lnTo>
                    <a:pt x="103" y="416"/>
                  </a:lnTo>
                  <a:lnTo>
                    <a:pt x="107" y="391"/>
                  </a:lnTo>
                  <a:lnTo>
                    <a:pt x="113" y="366"/>
                  </a:lnTo>
                  <a:lnTo>
                    <a:pt x="123" y="316"/>
                  </a:lnTo>
                  <a:lnTo>
                    <a:pt x="123" y="316"/>
                  </a:lnTo>
                  <a:lnTo>
                    <a:pt x="128" y="291"/>
                  </a:lnTo>
                  <a:lnTo>
                    <a:pt x="133" y="266"/>
                  </a:lnTo>
                  <a:lnTo>
                    <a:pt x="133" y="266"/>
                  </a:lnTo>
                  <a:lnTo>
                    <a:pt x="134" y="253"/>
                  </a:lnTo>
                  <a:lnTo>
                    <a:pt x="134" y="239"/>
                  </a:lnTo>
                  <a:lnTo>
                    <a:pt x="134" y="226"/>
                  </a:lnTo>
                  <a:lnTo>
                    <a:pt x="136" y="212"/>
                  </a:lnTo>
                  <a:lnTo>
                    <a:pt x="136" y="212"/>
                  </a:lnTo>
                  <a:lnTo>
                    <a:pt x="141" y="186"/>
                  </a:lnTo>
                  <a:lnTo>
                    <a:pt x="147" y="162"/>
                  </a:lnTo>
                  <a:lnTo>
                    <a:pt x="153" y="137"/>
                  </a:lnTo>
                  <a:lnTo>
                    <a:pt x="159" y="112"/>
                  </a:lnTo>
                  <a:lnTo>
                    <a:pt x="159" y="112"/>
                  </a:lnTo>
                  <a:lnTo>
                    <a:pt x="163" y="85"/>
                  </a:lnTo>
                  <a:lnTo>
                    <a:pt x="167" y="58"/>
                  </a:lnTo>
                  <a:lnTo>
                    <a:pt x="169" y="32"/>
                  </a:lnTo>
                  <a:lnTo>
                    <a:pt x="170" y="5"/>
                  </a:lnTo>
                  <a:lnTo>
                    <a:pt x="170" y="5"/>
                  </a:lnTo>
                  <a:lnTo>
                    <a:pt x="170" y="3"/>
                  </a:lnTo>
                  <a:lnTo>
                    <a:pt x="169" y="1"/>
                  </a:lnTo>
                  <a:lnTo>
                    <a:pt x="168" y="0"/>
                  </a:lnTo>
                  <a:lnTo>
                    <a:pt x="166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2" y="3"/>
                  </a:lnTo>
                  <a:lnTo>
                    <a:pt x="161" y="5"/>
                  </a:lnTo>
                  <a:lnTo>
                    <a:pt x="16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1" name="Freeform 918"/>
            <p:cNvSpPr/>
            <p:nvPr/>
          </p:nvSpPr>
          <p:spPr bwMode="auto">
            <a:xfrm>
              <a:off x="3751263" y="1443038"/>
              <a:ext cx="66675" cy="360363"/>
            </a:xfrm>
            <a:custGeom>
              <a:avLst/>
              <a:gdLst/>
              <a:ahLst/>
              <a:cxnLst>
                <a:cxn ang="0">
                  <a:pos x="117" y="4"/>
                </a:cxn>
                <a:cxn ang="0">
                  <a:pos x="116" y="50"/>
                </a:cxn>
                <a:cxn ang="0">
                  <a:pos x="108" y="139"/>
                </a:cxn>
                <a:cxn ang="0">
                  <a:pos x="94" y="228"/>
                </a:cxn>
                <a:cxn ang="0">
                  <a:pos x="68" y="361"/>
                </a:cxn>
                <a:cxn ang="0">
                  <a:pos x="63" y="383"/>
                </a:cxn>
                <a:cxn ang="0">
                  <a:pos x="57" y="404"/>
                </a:cxn>
                <a:cxn ang="0">
                  <a:pos x="48" y="432"/>
                </a:cxn>
                <a:cxn ang="0">
                  <a:pos x="47" y="440"/>
                </a:cxn>
                <a:cxn ang="0">
                  <a:pos x="44" y="482"/>
                </a:cxn>
                <a:cxn ang="0">
                  <a:pos x="38" y="523"/>
                </a:cxn>
                <a:cxn ang="0">
                  <a:pos x="32" y="542"/>
                </a:cxn>
                <a:cxn ang="0">
                  <a:pos x="10" y="598"/>
                </a:cxn>
                <a:cxn ang="0">
                  <a:pos x="7" y="608"/>
                </a:cxn>
                <a:cxn ang="0">
                  <a:pos x="2" y="637"/>
                </a:cxn>
                <a:cxn ang="0">
                  <a:pos x="0" y="678"/>
                </a:cxn>
                <a:cxn ang="0">
                  <a:pos x="0" y="680"/>
                </a:cxn>
                <a:cxn ang="0">
                  <a:pos x="3" y="682"/>
                </a:cxn>
                <a:cxn ang="0">
                  <a:pos x="6" y="682"/>
                </a:cxn>
                <a:cxn ang="0">
                  <a:pos x="9" y="680"/>
                </a:cxn>
                <a:cxn ang="0">
                  <a:pos x="9" y="678"/>
                </a:cxn>
                <a:cxn ang="0">
                  <a:pos x="12" y="635"/>
                </a:cxn>
                <a:cxn ang="0">
                  <a:pos x="22" y="594"/>
                </a:cxn>
                <a:cxn ang="0">
                  <a:pos x="36" y="556"/>
                </a:cxn>
                <a:cxn ang="0">
                  <a:pos x="48" y="517"/>
                </a:cxn>
                <a:cxn ang="0">
                  <a:pos x="51" y="501"/>
                </a:cxn>
                <a:cxn ang="0">
                  <a:pos x="56" y="448"/>
                </a:cxn>
                <a:cxn ang="0">
                  <a:pos x="57" y="436"/>
                </a:cxn>
                <a:cxn ang="0">
                  <a:pos x="67" y="398"/>
                </a:cxn>
                <a:cxn ang="0">
                  <a:pos x="77" y="359"/>
                </a:cxn>
                <a:cxn ang="0">
                  <a:pos x="80" y="347"/>
                </a:cxn>
                <a:cxn ang="0">
                  <a:pos x="96" y="262"/>
                </a:cxn>
                <a:cxn ang="0">
                  <a:pos x="112" y="178"/>
                </a:cxn>
                <a:cxn ang="0">
                  <a:pos x="119" y="134"/>
                </a:cxn>
                <a:cxn ang="0">
                  <a:pos x="127" y="48"/>
                </a:cxn>
                <a:cxn ang="0">
                  <a:pos x="128" y="4"/>
                </a:cxn>
                <a:cxn ang="0">
                  <a:pos x="126" y="1"/>
                </a:cxn>
                <a:cxn ang="0">
                  <a:pos x="122" y="0"/>
                </a:cxn>
                <a:cxn ang="0">
                  <a:pos x="119" y="1"/>
                </a:cxn>
                <a:cxn ang="0">
                  <a:pos x="117" y="4"/>
                </a:cxn>
              </a:cxnLst>
              <a:rect l="0" t="0" r="r" b="b"/>
              <a:pathLst>
                <a:path w="128" h="682">
                  <a:moveTo>
                    <a:pt x="117" y="4"/>
                  </a:moveTo>
                  <a:lnTo>
                    <a:pt x="117" y="4"/>
                  </a:lnTo>
                  <a:lnTo>
                    <a:pt x="117" y="27"/>
                  </a:lnTo>
                  <a:lnTo>
                    <a:pt x="116" y="50"/>
                  </a:lnTo>
                  <a:lnTo>
                    <a:pt x="113" y="95"/>
                  </a:lnTo>
                  <a:lnTo>
                    <a:pt x="108" y="139"/>
                  </a:lnTo>
                  <a:lnTo>
                    <a:pt x="101" y="184"/>
                  </a:lnTo>
                  <a:lnTo>
                    <a:pt x="94" y="228"/>
                  </a:lnTo>
                  <a:lnTo>
                    <a:pt x="84" y="273"/>
                  </a:lnTo>
                  <a:lnTo>
                    <a:pt x="68" y="361"/>
                  </a:lnTo>
                  <a:lnTo>
                    <a:pt x="68" y="361"/>
                  </a:lnTo>
                  <a:lnTo>
                    <a:pt x="63" y="383"/>
                  </a:lnTo>
                  <a:lnTo>
                    <a:pt x="57" y="404"/>
                  </a:lnTo>
                  <a:lnTo>
                    <a:pt x="57" y="404"/>
                  </a:lnTo>
                  <a:lnTo>
                    <a:pt x="51" y="422"/>
                  </a:lnTo>
                  <a:lnTo>
                    <a:pt x="48" y="432"/>
                  </a:lnTo>
                  <a:lnTo>
                    <a:pt x="47" y="440"/>
                  </a:lnTo>
                  <a:lnTo>
                    <a:pt x="47" y="440"/>
                  </a:lnTo>
                  <a:lnTo>
                    <a:pt x="46" y="461"/>
                  </a:lnTo>
                  <a:lnTo>
                    <a:pt x="44" y="482"/>
                  </a:lnTo>
                  <a:lnTo>
                    <a:pt x="41" y="503"/>
                  </a:lnTo>
                  <a:lnTo>
                    <a:pt x="38" y="523"/>
                  </a:lnTo>
                  <a:lnTo>
                    <a:pt x="38" y="523"/>
                  </a:lnTo>
                  <a:lnTo>
                    <a:pt x="32" y="542"/>
                  </a:lnTo>
                  <a:lnTo>
                    <a:pt x="24" y="561"/>
                  </a:lnTo>
                  <a:lnTo>
                    <a:pt x="10" y="598"/>
                  </a:lnTo>
                  <a:lnTo>
                    <a:pt x="10" y="598"/>
                  </a:lnTo>
                  <a:lnTo>
                    <a:pt x="7" y="608"/>
                  </a:lnTo>
                  <a:lnTo>
                    <a:pt x="5" y="618"/>
                  </a:lnTo>
                  <a:lnTo>
                    <a:pt x="2" y="637"/>
                  </a:lnTo>
                  <a:lnTo>
                    <a:pt x="0" y="657"/>
                  </a:lnTo>
                  <a:lnTo>
                    <a:pt x="0" y="678"/>
                  </a:lnTo>
                  <a:lnTo>
                    <a:pt x="0" y="678"/>
                  </a:lnTo>
                  <a:lnTo>
                    <a:pt x="0" y="680"/>
                  </a:lnTo>
                  <a:lnTo>
                    <a:pt x="1" y="681"/>
                  </a:lnTo>
                  <a:lnTo>
                    <a:pt x="3" y="682"/>
                  </a:lnTo>
                  <a:lnTo>
                    <a:pt x="4" y="682"/>
                  </a:lnTo>
                  <a:lnTo>
                    <a:pt x="6" y="682"/>
                  </a:lnTo>
                  <a:lnTo>
                    <a:pt x="7" y="681"/>
                  </a:lnTo>
                  <a:lnTo>
                    <a:pt x="9" y="680"/>
                  </a:lnTo>
                  <a:lnTo>
                    <a:pt x="9" y="678"/>
                  </a:lnTo>
                  <a:lnTo>
                    <a:pt x="9" y="678"/>
                  </a:lnTo>
                  <a:lnTo>
                    <a:pt x="10" y="656"/>
                  </a:lnTo>
                  <a:lnTo>
                    <a:pt x="12" y="635"/>
                  </a:lnTo>
                  <a:lnTo>
                    <a:pt x="16" y="615"/>
                  </a:lnTo>
                  <a:lnTo>
                    <a:pt x="22" y="594"/>
                  </a:lnTo>
                  <a:lnTo>
                    <a:pt x="22" y="594"/>
                  </a:lnTo>
                  <a:lnTo>
                    <a:pt x="36" y="556"/>
                  </a:lnTo>
                  <a:lnTo>
                    <a:pt x="43" y="537"/>
                  </a:lnTo>
                  <a:lnTo>
                    <a:pt x="48" y="517"/>
                  </a:lnTo>
                  <a:lnTo>
                    <a:pt x="48" y="517"/>
                  </a:lnTo>
                  <a:lnTo>
                    <a:pt x="51" y="501"/>
                  </a:lnTo>
                  <a:lnTo>
                    <a:pt x="53" y="483"/>
                  </a:lnTo>
                  <a:lnTo>
                    <a:pt x="56" y="448"/>
                  </a:lnTo>
                  <a:lnTo>
                    <a:pt x="56" y="448"/>
                  </a:lnTo>
                  <a:lnTo>
                    <a:pt x="57" y="436"/>
                  </a:lnTo>
                  <a:lnTo>
                    <a:pt x="60" y="422"/>
                  </a:lnTo>
                  <a:lnTo>
                    <a:pt x="67" y="398"/>
                  </a:lnTo>
                  <a:lnTo>
                    <a:pt x="74" y="372"/>
                  </a:lnTo>
                  <a:lnTo>
                    <a:pt x="77" y="359"/>
                  </a:lnTo>
                  <a:lnTo>
                    <a:pt x="80" y="347"/>
                  </a:lnTo>
                  <a:lnTo>
                    <a:pt x="80" y="347"/>
                  </a:lnTo>
                  <a:lnTo>
                    <a:pt x="87" y="305"/>
                  </a:lnTo>
                  <a:lnTo>
                    <a:pt x="96" y="262"/>
                  </a:lnTo>
                  <a:lnTo>
                    <a:pt x="104" y="220"/>
                  </a:lnTo>
                  <a:lnTo>
                    <a:pt x="112" y="178"/>
                  </a:lnTo>
                  <a:lnTo>
                    <a:pt x="112" y="178"/>
                  </a:lnTo>
                  <a:lnTo>
                    <a:pt x="119" y="134"/>
                  </a:lnTo>
                  <a:lnTo>
                    <a:pt x="123" y="92"/>
                  </a:lnTo>
                  <a:lnTo>
                    <a:pt x="127" y="48"/>
                  </a:lnTo>
                  <a:lnTo>
                    <a:pt x="128" y="4"/>
                  </a:lnTo>
                  <a:lnTo>
                    <a:pt x="128" y="4"/>
                  </a:lnTo>
                  <a:lnTo>
                    <a:pt x="127" y="2"/>
                  </a:lnTo>
                  <a:lnTo>
                    <a:pt x="126" y="1"/>
                  </a:lnTo>
                  <a:lnTo>
                    <a:pt x="125" y="0"/>
                  </a:lnTo>
                  <a:lnTo>
                    <a:pt x="122" y="0"/>
                  </a:lnTo>
                  <a:lnTo>
                    <a:pt x="120" y="0"/>
                  </a:lnTo>
                  <a:lnTo>
                    <a:pt x="119" y="1"/>
                  </a:lnTo>
                  <a:lnTo>
                    <a:pt x="118" y="2"/>
                  </a:lnTo>
                  <a:lnTo>
                    <a:pt x="117" y="4"/>
                  </a:lnTo>
                  <a:lnTo>
                    <a:pt x="11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2" name="Freeform 919"/>
            <p:cNvSpPr/>
            <p:nvPr/>
          </p:nvSpPr>
          <p:spPr bwMode="auto">
            <a:xfrm>
              <a:off x="3797300" y="1477963"/>
              <a:ext cx="60325" cy="268288"/>
            </a:xfrm>
            <a:custGeom>
              <a:avLst/>
              <a:gdLst/>
              <a:ahLst/>
              <a:cxnLst>
                <a:cxn ang="0">
                  <a:pos x="114" y="4"/>
                </a:cxn>
                <a:cxn ang="0">
                  <a:pos x="113" y="1"/>
                </a:cxn>
                <a:cxn ang="0">
                  <a:pos x="110" y="0"/>
                </a:cxn>
                <a:cxn ang="0">
                  <a:pos x="106" y="1"/>
                </a:cxn>
                <a:cxn ang="0">
                  <a:pos x="105" y="4"/>
                </a:cxn>
                <a:cxn ang="0">
                  <a:pos x="104" y="38"/>
                </a:cxn>
                <a:cxn ang="0">
                  <a:pos x="94" y="104"/>
                </a:cxn>
                <a:cxn ang="0">
                  <a:pos x="81" y="170"/>
                </a:cxn>
                <a:cxn ang="0">
                  <a:pos x="58" y="268"/>
                </a:cxn>
                <a:cxn ang="0">
                  <a:pos x="47" y="324"/>
                </a:cxn>
                <a:cxn ang="0">
                  <a:pos x="37" y="366"/>
                </a:cxn>
                <a:cxn ang="0">
                  <a:pos x="31" y="379"/>
                </a:cxn>
                <a:cxn ang="0">
                  <a:pos x="28" y="393"/>
                </a:cxn>
                <a:cxn ang="0">
                  <a:pos x="25" y="419"/>
                </a:cxn>
                <a:cxn ang="0">
                  <a:pos x="22" y="433"/>
                </a:cxn>
                <a:cxn ang="0">
                  <a:pos x="8" y="483"/>
                </a:cxn>
                <a:cxn ang="0">
                  <a:pos x="1" y="500"/>
                </a:cxn>
                <a:cxn ang="0">
                  <a:pos x="0" y="504"/>
                </a:cxn>
                <a:cxn ang="0">
                  <a:pos x="5" y="507"/>
                </a:cxn>
                <a:cxn ang="0">
                  <a:pos x="8" y="506"/>
                </a:cxn>
                <a:cxn ang="0">
                  <a:pos x="10" y="505"/>
                </a:cxn>
                <a:cxn ang="0">
                  <a:pos x="25" y="465"/>
                </a:cxn>
                <a:cxn ang="0">
                  <a:pos x="32" y="437"/>
                </a:cxn>
                <a:cxn ang="0">
                  <a:pos x="38" y="409"/>
                </a:cxn>
                <a:cxn ang="0">
                  <a:pos x="39" y="396"/>
                </a:cxn>
                <a:cxn ang="0">
                  <a:pos x="41" y="380"/>
                </a:cxn>
                <a:cxn ang="0">
                  <a:pos x="55" y="335"/>
                </a:cxn>
                <a:cxn ang="0">
                  <a:pos x="59" y="319"/>
                </a:cxn>
                <a:cxn ang="0">
                  <a:pos x="64" y="286"/>
                </a:cxn>
                <a:cxn ang="0">
                  <a:pos x="68" y="271"/>
                </a:cxn>
                <a:cxn ang="0">
                  <a:pos x="96" y="142"/>
                </a:cxn>
                <a:cxn ang="0">
                  <a:pos x="109" y="76"/>
                </a:cxn>
                <a:cxn ang="0">
                  <a:pos x="114" y="10"/>
                </a:cxn>
                <a:cxn ang="0">
                  <a:pos x="114" y="9"/>
                </a:cxn>
              </a:cxnLst>
              <a:rect l="0" t="0" r="r" b="b"/>
              <a:pathLst>
                <a:path w="114" h="507">
                  <a:moveTo>
                    <a:pt x="114" y="4"/>
                  </a:moveTo>
                  <a:lnTo>
                    <a:pt x="114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6" y="1"/>
                  </a:lnTo>
                  <a:lnTo>
                    <a:pt x="105" y="2"/>
                  </a:lnTo>
                  <a:lnTo>
                    <a:pt x="105" y="4"/>
                  </a:lnTo>
                  <a:lnTo>
                    <a:pt x="105" y="4"/>
                  </a:lnTo>
                  <a:lnTo>
                    <a:pt x="104" y="38"/>
                  </a:lnTo>
                  <a:lnTo>
                    <a:pt x="100" y="71"/>
                  </a:lnTo>
                  <a:lnTo>
                    <a:pt x="94" y="104"/>
                  </a:lnTo>
                  <a:lnTo>
                    <a:pt x="88" y="137"/>
                  </a:lnTo>
                  <a:lnTo>
                    <a:pt x="81" y="170"/>
                  </a:lnTo>
                  <a:lnTo>
                    <a:pt x="74" y="203"/>
                  </a:lnTo>
                  <a:lnTo>
                    <a:pt x="58" y="268"/>
                  </a:lnTo>
                  <a:lnTo>
                    <a:pt x="58" y="268"/>
                  </a:lnTo>
                  <a:lnTo>
                    <a:pt x="47" y="324"/>
                  </a:lnTo>
                  <a:lnTo>
                    <a:pt x="40" y="352"/>
                  </a:lnTo>
                  <a:lnTo>
                    <a:pt x="37" y="366"/>
                  </a:lnTo>
                  <a:lnTo>
                    <a:pt x="31" y="379"/>
                  </a:lnTo>
                  <a:lnTo>
                    <a:pt x="31" y="379"/>
                  </a:lnTo>
                  <a:lnTo>
                    <a:pt x="29" y="385"/>
                  </a:lnTo>
                  <a:lnTo>
                    <a:pt x="28" y="393"/>
                  </a:lnTo>
                  <a:lnTo>
                    <a:pt x="26" y="406"/>
                  </a:lnTo>
                  <a:lnTo>
                    <a:pt x="25" y="419"/>
                  </a:lnTo>
                  <a:lnTo>
                    <a:pt x="22" y="433"/>
                  </a:lnTo>
                  <a:lnTo>
                    <a:pt x="22" y="433"/>
                  </a:lnTo>
                  <a:lnTo>
                    <a:pt x="13" y="467"/>
                  </a:lnTo>
                  <a:lnTo>
                    <a:pt x="8" y="483"/>
                  </a:lnTo>
                  <a:lnTo>
                    <a:pt x="1" y="500"/>
                  </a:lnTo>
                  <a:lnTo>
                    <a:pt x="1" y="500"/>
                  </a:lnTo>
                  <a:lnTo>
                    <a:pt x="0" y="502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5" y="507"/>
                  </a:lnTo>
                  <a:lnTo>
                    <a:pt x="7" y="507"/>
                  </a:lnTo>
                  <a:lnTo>
                    <a:pt x="8" y="506"/>
                  </a:lnTo>
                  <a:lnTo>
                    <a:pt x="10" y="505"/>
                  </a:lnTo>
                  <a:lnTo>
                    <a:pt x="10" y="505"/>
                  </a:lnTo>
                  <a:lnTo>
                    <a:pt x="20" y="479"/>
                  </a:lnTo>
                  <a:lnTo>
                    <a:pt x="25" y="465"/>
                  </a:lnTo>
                  <a:lnTo>
                    <a:pt x="29" y="451"/>
                  </a:lnTo>
                  <a:lnTo>
                    <a:pt x="32" y="437"/>
                  </a:lnTo>
                  <a:lnTo>
                    <a:pt x="36" y="424"/>
                  </a:lnTo>
                  <a:lnTo>
                    <a:pt x="38" y="409"/>
                  </a:lnTo>
                  <a:lnTo>
                    <a:pt x="39" y="396"/>
                  </a:lnTo>
                  <a:lnTo>
                    <a:pt x="39" y="396"/>
                  </a:lnTo>
                  <a:lnTo>
                    <a:pt x="40" y="387"/>
                  </a:lnTo>
                  <a:lnTo>
                    <a:pt x="41" y="380"/>
                  </a:lnTo>
                  <a:lnTo>
                    <a:pt x="45" y="365"/>
                  </a:lnTo>
                  <a:lnTo>
                    <a:pt x="55" y="335"/>
                  </a:lnTo>
                  <a:lnTo>
                    <a:pt x="55" y="335"/>
                  </a:lnTo>
                  <a:lnTo>
                    <a:pt x="59" y="319"/>
                  </a:lnTo>
                  <a:lnTo>
                    <a:pt x="62" y="303"/>
                  </a:lnTo>
                  <a:lnTo>
                    <a:pt x="64" y="286"/>
                  </a:lnTo>
                  <a:lnTo>
                    <a:pt x="68" y="271"/>
                  </a:lnTo>
                  <a:lnTo>
                    <a:pt x="68" y="271"/>
                  </a:lnTo>
                  <a:lnTo>
                    <a:pt x="82" y="206"/>
                  </a:lnTo>
                  <a:lnTo>
                    <a:pt x="96" y="142"/>
                  </a:lnTo>
                  <a:lnTo>
                    <a:pt x="103" y="109"/>
                  </a:lnTo>
                  <a:lnTo>
                    <a:pt x="109" y="76"/>
                  </a:lnTo>
                  <a:lnTo>
                    <a:pt x="112" y="43"/>
                  </a:lnTo>
                  <a:lnTo>
                    <a:pt x="114" y="10"/>
                  </a:lnTo>
                  <a:lnTo>
                    <a:pt x="114" y="10"/>
                  </a:lnTo>
                  <a:lnTo>
                    <a:pt x="114" y="9"/>
                  </a:lnTo>
                  <a:lnTo>
                    <a:pt x="11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3" name="Freeform 920"/>
            <p:cNvSpPr/>
            <p:nvPr/>
          </p:nvSpPr>
          <p:spPr bwMode="auto">
            <a:xfrm>
              <a:off x="3857625" y="1504950"/>
              <a:ext cx="33338" cy="190500"/>
            </a:xfrm>
            <a:custGeom>
              <a:avLst/>
              <a:gdLst/>
              <a:ahLst/>
              <a:cxnLst>
                <a:cxn ang="0">
                  <a:pos x="54" y="2"/>
                </a:cxn>
                <a:cxn ang="0">
                  <a:pos x="48" y="11"/>
                </a:cxn>
                <a:cxn ang="0">
                  <a:pos x="45" y="24"/>
                </a:cxn>
                <a:cxn ang="0">
                  <a:pos x="46" y="44"/>
                </a:cxn>
                <a:cxn ang="0">
                  <a:pos x="46" y="50"/>
                </a:cxn>
                <a:cxn ang="0">
                  <a:pos x="42" y="74"/>
                </a:cxn>
                <a:cxn ang="0">
                  <a:pos x="31" y="123"/>
                </a:cxn>
                <a:cxn ang="0">
                  <a:pos x="29" y="147"/>
                </a:cxn>
                <a:cxn ang="0">
                  <a:pos x="28" y="162"/>
                </a:cxn>
                <a:cxn ang="0">
                  <a:pos x="24" y="206"/>
                </a:cxn>
                <a:cxn ang="0">
                  <a:pos x="13" y="265"/>
                </a:cxn>
                <a:cxn ang="0">
                  <a:pos x="11" y="275"/>
                </a:cxn>
                <a:cxn ang="0">
                  <a:pos x="9" y="306"/>
                </a:cxn>
                <a:cxn ang="0">
                  <a:pos x="8" y="319"/>
                </a:cxn>
                <a:cxn ang="0">
                  <a:pos x="0" y="354"/>
                </a:cxn>
                <a:cxn ang="0">
                  <a:pos x="0" y="356"/>
                </a:cxn>
                <a:cxn ang="0">
                  <a:pos x="4" y="360"/>
                </a:cxn>
                <a:cxn ang="0">
                  <a:pos x="7" y="360"/>
                </a:cxn>
                <a:cxn ang="0">
                  <a:pos x="9" y="357"/>
                </a:cxn>
                <a:cxn ang="0">
                  <a:pos x="16" y="325"/>
                </a:cxn>
                <a:cxn ang="0">
                  <a:pos x="19" y="292"/>
                </a:cxn>
                <a:cxn ang="0">
                  <a:pos x="20" y="280"/>
                </a:cxn>
                <a:cxn ang="0">
                  <a:pos x="27" y="240"/>
                </a:cxn>
                <a:cxn ang="0">
                  <a:pos x="35" y="201"/>
                </a:cxn>
                <a:cxn ang="0">
                  <a:pos x="37" y="188"/>
                </a:cxn>
                <a:cxn ang="0">
                  <a:pos x="38" y="161"/>
                </a:cxn>
                <a:cxn ang="0">
                  <a:pos x="40" y="133"/>
                </a:cxn>
                <a:cxn ang="0">
                  <a:pos x="44" y="109"/>
                </a:cxn>
                <a:cxn ang="0">
                  <a:pos x="50" y="85"/>
                </a:cxn>
                <a:cxn ang="0">
                  <a:pos x="57" y="53"/>
                </a:cxn>
                <a:cxn ang="0">
                  <a:pos x="57" y="43"/>
                </a:cxn>
                <a:cxn ang="0">
                  <a:pos x="56" y="24"/>
                </a:cxn>
                <a:cxn ang="0">
                  <a:pos x="56" y="15"/>
                </a:cxn>
                <a:cxn ang="0">
                  <a:pos x="60" y="8"/>
                </a:cxn>
                <a:cxn ang="0">
                  <a:pos x="62" y="7"/>
                </a:cxn>
                <a:cxn ang="0">
                  <a:pos x="62" y="3"/>
                </a:cxn>
                <a:cxn ang="0">
                  <a:pos x="58" y="0"/>
                </a:cxn>
                <a:cxn ang="0">
                  <a:pos x="54" y="2"/>
                </a:cxn>
              </a:cxnLst>
              <a:rect l="0" t="0" r="r" b="b"/>
              <a:pathLst>
                <a:path w="62" h="360">
                  <a:moveTo>
                    <a:pt x="54" y="2"/>
                  </a:moveTo>
                  <a:lnTo>
                    <a:pt x="54" y="2"/>
                  </a:lnTo>
                  <a:lnTo>
                    <a:pt x="50" y="6"/>
                  </a:lnTo>
                  <a:lnTo>
                    <a:pt x="48" y="11"/>
                  </a:lnTo>
                  <a:lnTo>
                    <a:pt x="46" y="17"/>
                  </a:lnTo>
                  <a:lnTo>
                    <a:pt x="45" y="24"/>
                  </a:lnTo>
                  <a:lnTo>
                    <a:pt x="46" y="38"/>
                  </a:lnTo>
                  <a:lnTo>
                    <a:pt x="46" y="44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44" y="62"/>
                  </a:lnTo>
                  <a:lnTo>
                    <a:pt x="42" y="74"/>
                  </a:lnTo>
                  <a:lnTo>
                    <a:pt x="36" y="99"/>
                  </a:lnTo>
                  <a:lnTo>
                    <a:pt x="31" y="123"/>
                  </a:lnTo>
                  <a:lnTo>
                    <a:pt x="29" y="135"/>
                  </a:lnTo>
                  <a:lnTo>
                    <a:pt x="29" y="147"/>
                  </a:lnTo>
                  <a:lnTo>
                    <a:pt x="29" y="147"/>
                  </a:lnTo>
                  <a:lnTo>
                    <a:pt x="28" y="162"/>
                  </a:lnTo>
                  <a:lnTo>
                    <a:pt x="27" y="177"/>
                  </a:lnTo>
                  <a:lnTo>
                    <a:pt x="24" y="206"/>
                  </a:lnTo>
                  <a:lnTo>
                    <a:pt x="19" y="236"/>
                  </a:lnTo>
                  <a:lnTo>
                    <a:pt x="13" y="265"/>
                  </a:lnTo>
                  <a:lnTo>
                    <a:pt x="13" y="265"/>
                  </a:lnTo>
                  <a:lnTo>
                    <a:pt x="11" y="275"/>
                  </a:lnTo>
                  <a:lnTo>
                    <a:pt x="10" y="286"/>
                  </a:lnTo>
                  <a:lnTo>
                    <a:pt x="9" y="306"/>
                  </a:lnTo>
                  <a:lnTo>
                    <a:pt x="9" y="306"/>
                  </a:lnTo>
                  <a:lnTo>
                    <a:pt x="8" y="319"/>
                  </a:lnTo>
                  <a:lnTo>
                    <a:pt x="5" y="331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0" y="356"/>
                  </a:lnTo>
                  <a:lnTo>
                    <a:pt x="1" y="358"/>
                  </a:lnTo>
                  <a:lnTo>
                    <a:pt x="4" y="360"/>
                  </a:lnTo>
                  <a:lnTo>
                    <a:pt x="6" y="360"/>
                  </a:lnTo>
                  <a:lnTo>
                    <a:pt x="7" y="360"/>
                  </a:lnTo>
                  <a:lnTo>
                    <a:pt x="8" y="359"/>
                  </a:lnTo>
                  <a:lnTo>
                    <a:pt x="9" y="357"/>
                  </a:lnTo>
                  <a:lnTo>
                    <a:pt x="9" y="357"/>
                  </a:lnTo>
                  <a:lnTo>
                    <a:pt x="16" y="325"/>
                  </a:lnTo>
                  <a:lnTo>
                    <a:pt x="18" y="309"/>
                  </a:lnTo>
                  <a:lnTo>
                    <a:pt x="19" y="292"/>
                  </a:lnTo>
                  <a:lnTo>
                    <a:pt x="19" y="292"/>
                  </a:lnTo>
                  <a:lnTo>
                    <a:pt x="20" y="280"/>
                  </a:lnTo>
                  <a:lnTo>
                    <a:pt x="22" y="266"/>
                  </a:lnTo>
                  <a:lnTo>
                    <a:pt x="27" y="240"/>
                  </a:lnTo>
                  <a:lnTo>
                    <a:pt x="33" y="215"/>
                  </a:lnTo>
                  <a:lnTo>
                    <a:pt x="35" y="201"/>
                  </a:lnTo>
                  <a:lnTo>
                    <a:pt x="37" y="188"/>
                  </a:lnTo>
                  <a:lnTo>
                    <a:pt x="37" y="188"/>
                  </a:lnTo>
                  <a:lnTo>
                    <a:pt x="38" y="174"/>
                  </a:lnTo>
                  <a:lnTo>
                    <a:pt x="38" y="161"/>
                  </a:lnTo>
                  <a:lnTo>
                    <a:pt x="39" y="146"/>
                  </a:lnTo>
                  <a:lnTo>
                    <a:pt x="40" y="133"/>
                  </a:lnTo>
                  <a:lnTo>
                    <a:pt x="40" y="133"/>
                  </a:lnTo>
                  <a:lnTo>
                    <a:pt x="44" y="109"/>
                  </a:lnTo>
                  <a:lnTo>
                    <a:pt x="50" y="85"/>
                  </a:lnTo>
                  <a:lnTo>
                    <a:pt x="50" y="85"/>
                  </a:lnTo>
                  <a:lnTo>
                    <a:pt x="55" y="65"/>
                  </a:lnTo>
                  <a:lnTo>
                    <a:pt x="57" y="53"/>
                  </a:lnTo>
                  <a:lnTo>
                    <a:pt x="57" y="43"/>
                  </a:lnTo>
                  <a:lnTo>
                    <a:pt x="57" y="43"/>
                  </a:lnTo>
                  <a:lnTo>
                    <a:pt x="56" y="34"/>
                  </a:lnTo>
                  <a:lnTo>
                    <a:pt x="56" y="24"/>
                  </a:lnTo>
                  <a:lnTo>
                    <a:pt x="56" y="19"/>
                  </a:lnTo>
                  <a:lnTo>
                    <a:pt x="56" y="15"/>
                  </a:lnTo>
                  <a:lnTo>
                    <a:pt x="58" y="11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2" y="7"/>
                  </a:lnTo>
                  <a:lnTo>
                    <a:pt x="62" y="5"/>
                  </a:lnTo>
                  <a:lnTo>
                    <a:pt x="62" y="3"/>
                  </a:lnTo>
                  <a:lnTo>
                    <a:pt x="61" y="2"/>
                  </a:lnTo>
                  <a:lnTo>
                    <a:pt x="58" y="0"/>
                  </a:lnTo>
                  <a:lnTo>
                    <a:pt x="56" y="1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4" name="Freeform 921"/>
            <p:cNvSpPr/>
            <p:nvPr/>
          </p:nvSpPr>
          <p:spPr bwMode="auto">
            <a:xfrm>
              <a:off x="3883025" y="1544638"/>
              <a:ext cx="22225" cy="130175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33" y="4"/>
                </a:cxn>
                <a:cxn ang="0">
                  <a:pos x="33" y="37"/>
                </a:cxn>
                <a:cxn ang="0">
                  <a:pos x="29" y="69"/>
                </a:cxn>
                <a:cxn ang="0">
                  <a:pos x="25" y="101"/>
                </a:cxn>
                <a:cxn ang="0">
                  <a:pos x="23" y="117"/>
                </a:cxn>
                <a:cxn ang="0">
                  <a:pos x="19" y="133"/>
                </a:cxn>
                <a:cxn ang="0">
                  <a:pos x="19" y="133"/>
                </a:cxn>
                <a:cxn ang="0">
                  <a:pos x="13" y="156"/>
                </a:cxn>
                <a:cxn ang="0">
                  <a:pos x="11" y="167"/>
                </a:cxn>
                <a:cxn ang="0">
                  <a:pos x="10" y="179"/>
                </a:cxn>
                <a:cxn ang="0">
                  <a:pos x="10" y="179"/>
                </a:cxn>
                <a:cxn ang="0">
                  <a:pos x="8" y="194"/>
                </a:cxn>
                <a:cxn ang="0">
                  <a:pos x="5" y="210"/>
                </a:cxn>
                <a:cxn ang="0">
                  <a:pos x="2" y="225"/>
                </a:cxn>
                <a:cxn ang="0">
                  <a:pos x="0" y="242"/>
                </a:cxn>
                <a:cxn ang="0">
                  <a:pos x="0" y="242"/>
                </a:cxn>
                <a:cxn ang="0">
                  <a:pos x="0" y="244"/>
                </a:cxn>
                <a:cxn ang="0">
                  <a:pos x="1" y="245"/>
                </a:cxn>
                <a:cxn ang="0">
                  <a:pos x="3" y="246"/>
                </a:cxn>
                <a:cxn ang="0">
                  <a:pos x="4" y="246"/>
                </a:cxn>
                <a:cxn ang="0">
                  <a:pos x="6" y="246"/>
                </a:cxn>
                <a:cxn ang="0">
                  <a:pos x="8" y="245"/>
                </a:cxn>
                <a:cxn ang="0">
                  <a:pos x="9" y="244"/>
                </a:cxn>
                <a:cxn ang="0">
                  <a:pos x="9" y="242"/>
                </a:cxn>
                <a:cxn ang="0">
                  <a:pos x="9" y="242"/>
                </a:cxn>
                <a:cxn ang="0">
                  <a:pos x="11" y="227"/>
                </a:cxn>
                <a:cxn ang="0">
                  <a:pos x="14" y="214"/>
                </a:cxn>
                <a:cxn ang="0">
                  <a:pos x="17" y="199"/>
                </a:cxn>
                <a:cxn ang="0">
                  <a:pos x="18" y="193"/>
                </a:cxn>
                <a:cxn ang="0">
                  <a:pos x="18" y="186"/>
                </a:cxn>
                <a:cxn ang="0">
                  <a:pos x="18" y="186"/>
                </a:cxn>
                <a:cxn ang="0">
                  <a:pos x="19" y="177"/>
                </a:cxn>
                <a:cxn ang="0">
                  <a:pos x="20" y="169"/>
                </a:cxn>
                <a:cxn ang="0">
                  <a:pos x="24" y="152"/>
                </a:cxn>
                <a:cxn ang="0">
                  <a:pos x="28" y="135"/>
                </a:cxn>
                <a:cxn ang="0">
                  <a:pos x="32" y="119"/>
                </a:cxn>
                <a:cxn ang="0">
                  <a:pos x="32" y="119"/>
                </a:cxn>
                <a:cxn ang="0">
                  <a:pos x="37" y="90"/>
                </a:cxn>
                <a:cxn ang="0">
                  <a:pos x="40" y="62"/>
                </a:cxn>
                <a:cxn ang="0">
                  <a:pos x="42" y="33"/>
                </a:cxn>
                <a:cxn ang="0">
                  <a:pos x="42" y="4"/>
                </a:cxn>
                <a:cxn ang="0">
                  <a:pos x="42" y="4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5" y="1"/>
                </a:cxn>
                <a:cxn ang="0">
                  <a:pos x="34" y="2"/>
                </a:cxn>
                <a:cxn ang="0">
                  <a:pos x="33" y="4"/>
                </a:cxn>
                <a:cxn ang="0">
                  <a:pos x="33" y="4"/>
                </a:cxn>
              </a:cxnLst>
              <a:rect l="0" t="0" r="r" b="b"/>
              <a:pathLst>
                <a:path w="42" h="246">
                  <a:moveTo>
                    <a:pt x="33" y="4"/>
                  </a:moveTo>
                  <a:lnTo>
                    <a:pt x="33" y="4"/>
                  </a:lnTo>
                  <a:lnTo>
                    <a:pt x="33" y="37"/>
                  </a:lnTo>
                  <a:lnTo>
                    <a:pt x="29" y="69"/>
                  </a:lnTo>
                  <a:lnTo>
                    <a:pt x="25" y="101"/>
                  </a:lnTo>
                  <a:lnTo>
                    <a:pt x="23" y="117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13" y="156"/>
                  </a:lnTo>
                  <a:lnTo>
                    <a:pt x="11" y="167"/>
                  </a:lnTo>
                  <a:lnTo>
                    <a:pt x="10" y="179"/>
                  </a:lnTo>
                  <a:lnTo>
                    <a:pt x="10" y="179"/>
                  </a:lnTo>
                  <a:lnTo>
                    <a:pt x="8" y="194"/>
                  </a:lnTo>
                  <a:lnTo>
                    <a:pt x="5" y="210"/>
                  </a:lnTo>
                  <a:lnTo>
                    <a:pt x="2" y="225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4"/>
                  </a:lnTo>
                  <a:lnTo>
                    <a:pt x="1" y="245"/>
                  </a:lnTo>
                  <a:lnTo>
                    <a:pt x="3" y="246"/>
                  </a:lnTo>
                  <a:lnTo>
                    <a:pt x="4" y="246"/>
                  </a:lnTo>
                  <a:lnTo>
                    <a:pt x="6" y="246"/>
                  </a:lnTo>
                  <a:lnTo>
                    <a:pt x="8" y="245"/>
                  </a:lnTo>
                  <a:lnTo>
                    <a:pt x="9" y="244"/>
                  </a:lnTo>
                  <a:lnTo>
                    <a:pt x="9" y="242"/>
                  </a:lnTo>
                  <a:lnTo>
                    <a:pt x="9" y="242"/>
                  </a:lnTo>
                  <a:lnTo>
                    <a:pt x="11" y="227"/>
                  </a:lnTo>
                  <a:lnTo>
                    <a:pt x="14" y="214"/>
                  </a:lnTo>
                  <a:lnTo>
                    <a:pt x="17" y="199"/>
                  </a:lnTo>
                  <a:lnTo>
                    <a:pt x="18" y="193"/>
                  </a:lnTo>
                  <a:lnTo>
                    <a:pt x="18" y="186"/>
                  </a:lnTo>
                  <a:lnTo>
                    <a:pt x="18" y="186"/>
                  </a:lnTo>
                  <a:lnTo>
                    <a:pt x="19" y="177"/>
                  </a:lnTo>
                  <a:lnTo>
                    <a:pt x="20" y="169"/>
                  </a:lnTo>
                  <a:lnTo>
                    <a:pt x="24" y="152"/>
                  </a:lnTo>
                  <a:lnTo>
                    <a:pt x="28" y="135"/>
                  </a:lnTo>
                  <a:lnTo>
                    <a:pt x="32" y="119"/>
                  </a:lnTo>
                  <a:lnTo>
                    <a:pt x="32" y="119"/>
                  </a:lnTo>
                  <a:lnTo>
                    <a:pt x="37" y="90"/>
                  </a:lnTo>
                  <a:lnTo>
                    <a:pt x="40" y="62"/>
                  </a:lnTo>
                  <a:lnTo>
                    <a:pt x="42" y="33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5" y="1"/>
                  </a:lnTo>
                  <a:lnTo>
                    <a:pt x="34" y="2"/>
                  </a:lnTo>
                  <a:lnTo>
                    <a:pt x="33" y="4"/>
                  </a:lnTo>
                  <a:lnTo>
                    <a:pt x="33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5" name="Freeform 922"/>
            <p:cNvSpPr/>
            <p:nvPr/>
          </p:nvSpPr>
          <p:spPr bwMode="auto">
            <a:xfrm>
              <a:off x="3454400" y="1239838"/>
              <a:ext cx="25400" cy="65088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7" y="12"/>
                </a:cxn>
                <a:cxn ang="0">
                  <a:pos x="36" y="19"/>
                </a:cxn>
                <a:cxn ang="0">
                  <a:pos x="31" y="34"/>
                </a:cxn>
                <a:cxn ang="0">
                  <a:pos x="26" y="47"/>
                </a:cxn>
                <a:cxn ang="0">
                  <a:pos x="18" y="62"/>
                </a:cxn>
                <a:cxn ang="0">
                  <a:pos x="12" y="75"/>
                </a:cxn>
                <a:cxn ang="0">
                  <a:pos x="6" y="89"/>
                </a:cxn>
                <a:cxn ang="0">
                  <a:pos x="2" y="103"/>
                </a:cxn>
                <a:cxn ang="0">
                  <a:pos x="1" y="110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0" y="120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0"/>
                </a:cxn>
                <a:cxn ang="0">
                  <a:pos x="9" y="117"/>
                </a:cxn>
                <a:cxn ang="0">
                  <a:pos x="9" y="117"/>
                </a:cxn>
                <a:cxn ang="0">
                  <a:pos x="10" y="109"/>
                </a:cxn>
                <a:cxn ang="0">
                  <a:pos x="12" y="101"/>
                </a:cxn>
                <a:cxn ang="0">
                  <a:pos x="15" y="94"/>
                </a:cxn>
                <a:cxn ang="0">
                  <a:pos x="19" y="86"/>
                </a:cxn>
                <a:cxn ang="0">
                  <a:pos x="27" y="73"/>
                </a:cxn>
                <a:cxn ang="0">
                  <a:pos x="30" y="65"/>
                </a:cxn>
                <a:cxn ang="0">
                  <a:pos x="33" y="58"/>
                </a:cxn>
                <a:cxn ang="0">
                  <a:pos x="33" y="58"/>
                </a:cxn>
                <a:cxn ang="0">
                  <a:pos x="42" y="32"/>
                </a:cxn>
                <a:cxn ang="0">
                  <a:pos x="45" y="18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7" y="2"/>
                </a:cxn>
                <a:cxn ang="0">
                  <a:pos x="46" y="1"/>
                </a:cxn>
                <a:cxn ang="0">
                  <a:pos x="44" y="0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47" h="123">
                  <a:moveTo>
                    <a:pt x="38" y="4"/>
                  </a:moveTo>
                  <a:lnTo>
                    <a:pt x="38" y="4"/>
                  </a:lnTo>
                  <a:lnTo>
                    <a:pt x="37" y="12"/>
                  </a:lnTo>
                  <a:lnTo>
                    <a:pt x="36" y="19"/>
                  </a:lnTo>
                  <a:lnTo>
                    <a:pt x="31" y="34"/>
                  </a:lnTo>
                  <a:lnTo>
                    <a:pt x="26" y="47"/>
                  </a:lnTo>
                  <a:lnTo>
                    <a:pt x="18" y="62"/>
                  </a:lnTo>
                  <a:lnTo>
                    <a:pt x="12" y="75"/>
                  </a:lnTo>
                  <a:lnTo>
                    <a:pt x="6" y="89"/>
                  </a:lnTo>
                  <a:lnTo>
                    <a:pt x="2" y="103"/>
                  </a:lnTo>
                  <a:lnTo>
                    <a:pt x="1" y="11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20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10" y="109"/>
                  </a:lnTo>
                  <a:lnTo>
                    <a:pt x="12" y="101"/>
                  </a:lnTo>
                  <a:lnTo>
                    <a:pt x="15" y="94"/>
                  </a:lnTo>
                  <a:lnTo>
                    <a:pt x="19" y="86"/>
                  </a:lnTo>
                  <a:lnTo>
                    <a:pt x="27" y="73"/>
                  </a:lnTo>
                  <a:lnTo>
                    <a:pt x="30" y="65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42" y="32"/>
                  </a:lnTo>
                  <a:lnTo>
                    <a:pt x="45" y="18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2"/>
                  </a:lnTo>
                  <a:lnTo>
                    <a:pt x="46" y="1"/>
                  </a:lnTo>
                  <a:lnTo>
                    <a:pt x="44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6" name="Freeform 923"/>
            <p:cNvSpPr/>
            <p:nvPr/>
          </p:nvSpPr>
          <p:spPr bwMode="auto">
            <a:xfrm>
              <a:off x="3471863" y="1241425"/>
              <a:ext cx="26988" cy="77788"/>
            </a:xfrm>
            <a:custGeom>
              <a:avLst/>
              <a:gdLst/>
              <a:ahLst/>
              <a:cxnLst>
                <a:cxn ang="0">
                  <a:pos x="43" y="5"/>
                </a:cxn>
                <a:cxn ang="0">
                  <a:pos x="43" y="5"/>
                </a:cxn>
                <a:cxn ang="0">
                  <a:pos x="42" y="13"/>
                </a:cxn>
                <a:cxn ang="0">
                  <a:pos x="40" y="23"/>
                </a:cxn>
                <a:cxn ang="0">
                  <a:pos x="35" y="40"/>
                </a:cxn>
                <a:cxn ang="0">
                  <a:pos x="29" y="57"/>
                </a:cxn>
                <a:cxn ang="0">
                  <a:pos x="21" y="73"/>
                </a:cxn>
                <a:cxn ang="0">
                  <a:pos x="14" y="91"/>
                </a:cxn>
                <a:cxn ang="0">
                  <a:pos x="7" y="107"/>
                </a:cxn>
                <a:cxn ang="0">
                  <a:pos x="3" y="125"/>
                </a:cxn>
                <a:cxn ang="0">
                  <a:pos x="1" y="133"/>
                </a:cxn>
                <a:cxn ang="0">
                  <a:pos x="0" y="142"/>
                </a:cxn>
                <a:cxn ang="0">
                  <a:pos x="0" y="142"/>
                </a:cxn>
                <a:cxn ang="0">
                  <a:pos x="1" y="144"/>
                </a:cxn>
                <a:cxn ang="0">
                  <a:pos x="1" y="145"/>
                </a:cxn>
                <a:cxn ang="0">
                  <a:pos x="3" y="146"/>
                </a:cxn>
                <a:cxn ang="0">
                  <a:pos x="5" y="146"/>
                </a:cxn>
                <a:cxn ang="0">
                  <a:pos x="6" y="146"/>
                </a:cxn>
                <a:cxn ang="0">
                  <a:pos x="8" y="145"/>
                </a:cxn>
                <a:cxn ang="0">
                  <a:pos x="9" y="144"/>
                </a:cxn>
                <a:cxn ang="0">
                  <a:pos x="9" y="142"/>
                </a:cxn>
                <a:cxn ang="0">
                  <a:pos x="9" y="142"/>
                </a:cxn>
                <a:cxn ang="0">
                  <a:pos x="10" y="133"/>
                </a:cxn>
                <a:cxn ang="0">
                  <a:pos x="12" y="125"/>
                </a:cxn>
                <a:cxn ang="0">
                  <a:pos x="17" y="107"/>
                </a:cxn>
                <a:cxn ang="0">
                  <a:pos x="24" y="91"/>
                </a:cxn>
                <a:cxn ang="0">
                  <a:pos x="31" y="73"/>
                </a:cxn>
                <a:cxn ang="0">
                  <a:pos x="38" y="57"/>
                </a:cxn>
                <a:cxn ang="0">
                  <a:pos x="44" y="40"/>
                </a:cxn>
                <a:cxn ang="0">
                  <a:pos x="49" y="23"/>
                </a:cxn>
                <a:cxn ang="0">
                  <a:pos x="51" y="13"/>
                </a:cxn>
                <a:cxn ang="0">
                  <a:pos x="52" y="5"/>
                </a:cxn>
                <a:cxn ang="0">
                  <a:pos x="52" y="5"/>
                </a:cxn>
                <a:cxn ang="0">
                  <a:pos x="51" y="3"/>
                </a:cxn>
                <a:cxn ang="0">
                  <a:pos x="51" y="2"/>
                </a:cxn>
                <a:cxn ang="0">
                  <a:pos x="49" y="1"/>
                </a:cxn>
                <a:cxn ang="0">
                  <a:pos x="47" y="0"/>
                </a:cxn>
                <a:cxn ang="0">
                  <a:pos x="44" y="2"/>
                </a:cxn>
                <a:cxn ang="0">
                  <a:pos x="43" y="3"/>
                </a:cxn>
                <a:cxn ang="0">
                  <a:pos x="43" y="5"/>
                </a:cxn>
                <a:cxn ang="0">
                  <a:pos x="43" y="5"/>
                </a:cxn>
              </a:cxnLst>
              <a:rect l="0" t="0" r="r" b="b"/>
              <a:pathLst>
                <a:path w="52" h="146">
                  <a:moveTo>
                    <a:pt x="43" y="5"/>
                  </a:moveTo>
                  <a:lnTo>
                    <a:pt x="43" y="5"/>
                  </a:lnTo>
                  <a:lnTo>
                    <a:pt x="42" y="13"/>
                  </a:lnTo>
                  <a:lnTo>
                    <a:pt x="40" y="23"/>
                  </a:lnTo>
                  <a:lnTo>
                    <a:pt x="35" y="40"/>
                  </a:lnTo>
                  <a:lnTo>
                    <a:pt x="29" y="57"/>
                  </a:lnTo>
                  <a:lnTo>
                    <a:pt x="21" y="73"/>
                  </a:lnTo>
                  <a:lnTo>
                    <a:pt x="14" y="91"/>
                  </a:lnTo>
                  <a:lnTo>
                    <a:pt x="7" y="107"/>
                  </a:lnTo>
                  <a:lnTo>
                    <a:pt x="3" y="125"/>
                  </a:lnTo>
                  <a:lnTo>
                    <a:pt x="1" y="133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44"/>
                  </a:lnTo>
                  <a:lnTo>
                    <a:pt x="1" y="145"/>
                  </a:lnTo>
                  <a:lnTo>
                    <a:pt x="3" y="146"/>
                  </a:lnTo>
                  <a:lnTo>
                    <a:pt x="5" y="146"/>
                  </a:lnTo>
                  <a:lnTo>
                    <a:pt x="6" y="146"/>
                  </a:lnTo>
                  <a:lnTo>
                    <a:pt x="8" y="145"/>
                  </a:lnTo>
                  <a:lnTo>
                    <a:pt x="9" y="144"/>
                  </a:lnTo>
                  <a:lnTo>
                    <a:pt x="9" y="142"/>
                  </a:lnTo>
                  <a:lnTo>
                    <a:pt x="9" y="142"/>
                  </a:lnTo>
                  <a:lnTo>
                    <a:pt x="10" y="133"/>
                  </a:lnTo>
                  <a:lnTo>
                    <a:pt x="12" y="125"/>
                  </a:lnTo>
                  <a:lnTo>
                    <a:pt x="17" y="107"/>
                  </a:lnTo>
                  <a:lnTo>
                    <a:pt x="24" y="91"/>
                  </a:lnTo>
                  <a:lnTo>
                    <a:pt x="31" y="73"/>
                  </a:lnTo>
                  <a:lnTo>
                    <a:pt x="38" y="57"/>
                  </a:lnTo>
                  <a:lnTo>
                    <a:pt x="44" y="40"/>
                  </a:lnTo>
                  <a:lnTo>
                    <a:pt x="49" y="23"/>
                  </a:lnTo>
                  <a:lnTo>
                    <a:pt x="51" y="13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1" y="3"/>
                  </a:lnTo>
                  <a:lnTo>
                    <a:pt x="51" y="2"/>
                  </a:lnTo>
                  <a:lnTo>
                    <a:pt x="49" y="1"/>
                  </a:lnTo>
                  <a:lnTo>
                    <a:pt x="47" y="0"/>
                  </a:lnTo>
                  <a:lnTo>
                    <a:pt x="44" y="2"/>
                  </a:lnTo>
                  <a:lnTo>
                    <a:pt x="43" y="3"/>
                  </a:lnTo>
                  <a:lnTo>
                    <a:pt x="43" y="5"/>
                  </a:lnTo>
                  <a:lnTo>
                    <a:pt x="43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7" name="Freeform 924"/>
            <p:cNvSpPr/>
            <p:nvPr/>
          </p:nvSpPr>
          <p:spPr bwMode="auto">
            <a:xfrm>
              <a:off x="3497263" y="1241425"/>
              <a:ext cx="34925" cy="100013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4" y="12"/>
                </a:cxn>
                <a:cxn ang="0">
                  <a:pos x="50" y="20"/>
                </a:cxn>
                <a:cxn ang="0">
                  <a:pos x="47" y="31"/>
                </a:cxn>
                <a:cxn ang="0">
                  <a:pos x="45" y="42"/>
                </a:cxn>
                <a:cxn ang="0">
                  <a:pos x="30" y="86"/>
                </a:cxn>
                <a:cxn ang="0">
                  <a:pos x="24" y="99"/>
                </a:cxn>
                <a:cxn ang="0">
                  <a:pos x="12" y="128"/>
                </a:cxn>
                <a:cxn ang="0">
                  <a:pos x="9" y="138"/>
                </a:cxn>
                <a:cxn ang="0">
                  <a:pos x="7" y="149"/>
                </a:cxn>
                <a:cxn ang="0">
                  <a:pos x="6" y="167"/>
                </a:cxn>
                <a:cxn ang="0">
                  <a:pos x="4" y="179"/>
                </a:cxn>
                <a:cxn ang="0">
                  <a:pos x="1" y="182"/>
                </a:cxn>
                <a:cxn ang="0">
                  <a:pos x="0" y="185"/>
                </a:cxn>
                <a:cxn ang="0">
                  <a:pos x="1" y="188"/>
                </a:cxn>
                <a:cxn ang="0">
                  <a:pos x="6" y="189"/>
                </a:cxn>
                <a:cxn ang="0">
                  <a:pos x="9" y="189"/>
                </a:cxn>
                <a:cxn ang="0">
                  <a:pos x="15" y="179"/>
                </a:cxn>
                <a:cxn ang="0">
                  <a:pos x="16" y="167"/>
                </a:cxn>
                <a:cxn ang="0">
                  <a:pos x="15" y="159"/>
                </a:cxn>
                <a:cxn ang="0">
                  <a:pos x="17" y="142"/>
                </a:cxn>
                <a:cxn ang="0">
                  <a:pos x="25" y="119"/>
                </a:cxn>
                <a:cxn ang="0">
                  <a:pos x="32" y="103"/>
                </a:cxn>
                <a:cxn ang="0">
                  <a:pos x="42" y="80"/>
                </a:cxn>
                <a:cxn ang="0">
                  <a:pos x="49" y="58"/>
                </a:cxn>
                <a:cxn ang="0">
                  <a:pos x="57" y="30"/>
                </a:cxn>
                <a:cxn ang="0">
                  <a:pos x="59" y="24"/>
                </a:cxn>
                <a:cxn ang="0">
                  <a:pos x="64" y="12"/>
                </a:cxn>
                <a:cxn ang="0">
                  <a:pos x="66" y="6"/>
                </a:cxn>
                <a:cxn ang="0">
                  <a:pos x="65" y="2"/>
                </a:cxn>
                <a:cxn ang="0">
                  <a:pos x="61" y="0"/>
                </a:cxn>
                <a:cxn ang="0">
                  <a:pos x="58" y="2"/>
                </a:cxn>
                <a:cxn ang="0">
                  <a:pos x="57" y="4"/>
                </a:cxn>
              </a:cxnLst>
              <a:rect l="0" t="0" r="r" b="b"/>
              <a:pathLst>
                <a:path w="66" h="190">
                  <a:moveTo>
                    <a:pt x="57" y="4"/>
                  </a:moveTo>
                  <a:lnTo>
                    <a:pt x="57" y="4"/>
                  </a:lnTo>
                  <a:lnTo>
                    <a:pt x="56" y="8"/>
                  </a:lnTo>
                  <a:lnTo>
                    <a:pt x="54" y="12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8" y="26"/>
                  </a:lnTo>
                  <a:lnTo>
                    <a:pt x="47" y="31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35" y="71"/>
                  </a:lnTo>
                  <a:lnTo>
                    <a:pt x="30" y="86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15" y="118"/>
                  </a:lnTo>
                  <a:lnTo>
                    <a:pt x="12" y="12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7" y="142"/>
                  </a:lnTo>
                  <a:lnTo>
                    <a:pt x="7" y="149"/>
                  </a:lnTo>
                  <a:lnTo>
                    <a:pt x="6" y="161"/>
                  </a:lnTo>
                  <a:lnTo>
                    <a:pt x="6" y="167"/>
                  </a:lnTo>
                  <a:lnTo>
                    <a:pt x="5" y="173"/>
                  </a:lnTo>
                  <a:lnTo>
                    <a:pt x="4" y="179"/>
                  </a:lnTo>
                  <a:lnTo>
                    <a:pt x="1" y="182"/>
                  </a:lnTo>
                  <a:lnTo>
                    <a:pt x="1" y="182"/>
                  </a:lnTo>
                  <a:lnTo>
                    <a:pt x="0" y="184"/>
                  </a:lnTo>
                  <a:lnTo>
                    <a:pt x="0" y="185"/>
                  </a:lnTo>
                  <a:lnTo>
                    <a:pt x="0" y="187"/>
                  </a:lnTo>
                  <a:lnTo>
                    <a:pt x="1" y="188"/>
                  </a:lnTo>
                  <a:lnTo>
                    <a:pt x="4" y="190"/>
                  </a:lnTo>
                  <a:lnTo>
                    <a:pt x="6" y="189"/>
                  </a:lnTo>
                  <a:lnTo>
                    <a:pt x="9" y="189"/>
                  </a:lnTo>
                  <a:lnTo>
                    <a:pt x="9" y="189"/>
                  </a:lnTo>
                  <a:lnTo>
                    <a:pt x="13" y="184"/>
                  </a:lnTo>
                  <a:lnTo>
                    <a:pt x="15" y="179"/>
                  </a:lnTo>
                  <a:lnTo>
                    <a:pt x="16" y="173"/>
                  </a:lnTo>
                  <a:lnTo>
                    <a:pt x="16" y="167"/>
                  </a:lnTo>
                  <a:lnTo>
                    <a:pt x="16" y="167"/>
                  </a:lnTo>
                  <a:lnTo>
                    <a:pt x="15" y="159"/>
                  </a:lnTo>
                  <a:lnTo>
                    <a:pt x="16" y="151"/>
                  </a:lnTo>
                  <a:lnTo>
                    <a:pt x="17" y="142"/>
                  </a:lnTo>
                  <a:lnTo>
                    <a:pt x="19" y="134"/>
                  </a:lnTo>
                  <a:lnTo>
                    <a:pt x="25" y="119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7" y="92"/>
                  </a:lnTo>
                  <a:lnTo>
                    <a:pt x="42" y="80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53" y="44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9" y="24"/>
                  </a:lnTo>
                  <a:lnTo>
                    <a:pt x="62" y="18"/>
                  </a:lnTo>
                  <a:lnTo>
                    <a:pt x="64" y="12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5" y="2"/>
                  </a:lnTo>
                  <a:lnTo>
                    <a:pt x="63" y="1"/>
                  </a:lnTo>
                  <a:lnTo>
                    <a:pt x="61" y="0"/>
                  </a:lnTo>
                  <a:lnTo>
                    <a:pt x="59" y="1"/>
                  </a:lnTo>
                  <a:lnTo>
                    <a:pt x="58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8" name="Freeform 925"/>
            <p:cNvSpPr>
              <a:spLocks noEditPoints="1"/>
            </p:cNvSpPr>
            <p:nvPr/>
          </p:nvSpPr>
          <p:spPr bwMode="auto">
            <a:xfrm>
              <a:off x="3362325" y="1298575"/>
              <a:ext cx="142875" cy="146050"/>
            </a:xfrm>
            <a:custGeom>
              <a:avLst/>
              <a:gdLst/>
              <a:ahLst/>
              <a:cxnLst>
                <a:cxn ang="0">
                  <a:pos x="131" y="277"/>
                </a:cxn>
                <a:cxn ang="0">
                  <a:pos x="96" y="271"/>
                </a:cxn>
                <a:cxn ang="0">
                  <a:pos x="62" y="257"/>
                </a:cxn>
                <a:cxn ang="0">
                  <a:pos x="34" y="236"/>
                </a:cxn>
                <a:cxn ang="0">
                  <a:pos x="13" y="206"/>
                </a:cxn>
                <a:cxn ang="0">
                  <a:pos x="1" y="168"/>
                </a:cxn>
                <a:cxn ang="0">
                  <a:pos x="0" y="139"/>
                </a:cxn>
                <a:cxn ang="0">
                  <a:pos x="8" y="98"/>
                </a:cxn>
                <a:cxn ang="0">
                  <a:pos x="27" y="61"/>
                </a:cxn>
                <a:cxn ang="0">
                  <a:pos x="55" y="31"/>
                </a:cxn>
                <a:cxn ang="0">
                  <a:pos x="91" y="10"/>
                </a:cxn>
                <a:cxn ang="0">
                  <a:pos x="118" y="0"/>
                </a:cxn>
                <a:cxn ang="0">
                  <a:pos x="128" y="1"/>
                </a:cxn>
                <a:cxn ang="0">
                  <a:pos x="138" y="9"/>
                </a:cxn>
                <a:cxn ang="0">
                  <a:pos x="146" y="14"/>
                </a:cxn>
                <a:cxn ang="0">
                  <a:pos x="183" y="24"/>
                </a:cxn>
                <a:cxn ang="0">
                  <a:pos x="214" y="41"/>
                </a:cxn>
                <a:cxn ang="0">
                  <a:pos x="239" y="63"/>
                </a:cxn>
                <a:cxn ang="0">
                  <a:pos x="257" y="90"/>
                </a:cxn>
                <a:cxn ang="0">
                  <a:pos x="268" y="122"/>
                </a:cxn>
                <a:cxn ang="0">
                  <a:pos x="271" y="145"/>
                </a:cxn>
                <a:cxn ang="0">
                  <a:pos x="268" y="179"/>
                </a:cxn>
                <a:cxn ang="0">
                  <a:pos x="255" y="212"/>
                </a:cxn>
                <a:cxn ang="0">
                  <a:pos x="236" y="241"/>
                </a:cxn>
                <a:cxn ang="0">
                  <a:pos x="209" y="263"/>
                </a:cxn>
                <a:cxn ang="0">
                  <a:pos x="174" y="275"/>
                </a:cxn>
                <a:cxn ang="0">
                  <a:pos x="144" y="277"/>
                </a:cxn>
                <a:cxn ang="0">
                  <a:pos x="101" y="48"/>
                </a:cxn>
                <a:cxn ang="0">
                  <a:pos x="62" y="79"/>
                </a:cxn>
                <a:cxn ang="0">
                  <a:pos x="48" y="100"/>
                </a:cxn>
                <a:cxn ang="0">
                  <a:pos x="38" y="126"/>
                </a:cxn>
                <a:cxn ang="0">
                  <a:pos x="37" y="153"/>
                </a:cxn>
                <a:cxn ang="0">
                  <a:pos x="41" y="172"/>
                </a:cxn>
                <a:cxn ang="0">
                  <a:pos x="52" y="194"/>
                </a:cxn>
                <a:cxn ang="0">
                  <a:pos x="67" y="214"/>
                </a:cxn>
                <a:cxn ang="0">
                  <a:pos x="88" y="229"/>
                </a:cxn>
                <a:cxn ang="0">
                  <a:pos x="112" y="238"/>
                </a:cxn>
                <a:cxn ang="0">
                  <a:pos x="139" y="241"/>
                </a:cxn>
                <a:cxn ang="0">
                  <a:pos x="155" y="240"/>
                </a:cxn>
                <a:cxn ang="0">
                  <a:pos x="171" y="236"/>
                </a:cxn>
                <a:cxn ang="0">
                  <a:pos x="194" y="224"/>
                </a:cxn>
                <a:cxn ang="0">
                  <a:pos x="213" y="208"/>
                </a:cxn>
                <a:cxn ang="0">
                  <a:pos x="225" y="187"/>
                </a:cxn>
                <a:cxn ang="0">
                  <a:pos x="233" y="163"/>
                </a:cxn>
                <a:cxn ang="0">
                  <a:pos x="233" y="139"/>
                </a:cxn>
                <a:cxn ang="0">
                  <a:pos x="228" y="121"/>
                </a:cxn>
                <a:cxn ang="0">
                  <a:pos x="216" y="97"/>
                </a:cxn>
                <a:cxn ang="0">
                  <a:pos x="199" y="78"/>
                </a:cxn>
                <a:cxn ang="0">
                  <a:pos x="177" y="63"/>
                </a:cxn>
                <a:cxn ang="0">
                  <a:pos x="150" y="53"/>
                </a:cxn>
                <a:cxn ang="0">
                  <a:pos x="119" y="49"/>
                </a:cxn>
                <a:cxn ang="0">
                  <a:pos x="112" y="47"/>
                </a:cxn>
              </a:cxnLst>
              <a:rect l="0" t="0" r="r" b="b"/>
              <a:pathLst>
                <a:path w="271" h="277">
                  <a:moveTo>
                    <a:pt x="144" y="277"/>
                  </a:moveTo>
                  <a:lnTo>
                    <a:pt x="144" y="277"/>
                  </a:lnTo>
                  <a:lnTo>
                    <a:pt x="131" y="277"/>
                  </a:lnTo>
                  <a:lnTo>
                    <a:pt x="120" y="276"/>
                  </a:lnTo>
                  <a:lnTo>
                    <a:pt x="108" y="274"/>
                  </a:lnTo>
                  <a:lnTo>
                    <a:pt x="96" y="271"/>
                  </a:lnTo>
                  <a:lnTo>
                    <a:pt x="85" y="267"/>
                  </a:lnTo>
                  <a:lnTo>
                    <a:pt x="73" y="263"/>
                  </a:lnTo>
                  <a:lnTo>
                    <a:pt x="62" y="257"/>
                  </a:lnTo>
                  <a:lnTo>
                    <a:pt x="53" y="251"/>
                  </a:lnTo>
                  <a:lnTo>
                    <a:pt x="42" y="244"/>
                  </a:lnTo>
                  <a:lnTo>
                    <a:pt x="34" y="236"/>
                  </a:lnTo>
                  <a:lnTo>
                    <a:pt x="26" y="226"/>
                  </a:lnTo>
                  <a:lnTo>
                    <a:pt x="19" y="217"/>
                  </a:lnTo>
                  <a:lnTo>
                    <a:pt x="13" y="206"/>
                  </a:lnTo>
                  <a:lnTo>
                    <a:pt x="7" y="194"/>
                  </a:lnTo>
                  <a:lnTo>
                    <a:pt x="3" y="181"/>
                  </a:lnTo>
                  <a:lnTo>
                    <a:pt x="1" y="168"/>
                  </a:lnTo>
                  <a:lnTo>
                    <a:pt x="1" y="168"/>
                  </a:lnTo>
                  <a:lnTo>
                    <a:pt x="0" y="153"/>
                  </a:lnTo>
                  <a:lnTo>
                    <a:pt x="0" y="139"/>
                  </a:lnTo>
                  <a:lnTo>
                    <a:pt x="1" y="125"/>
                  </a:lnTo>
                  <a:lnTo>
                    <a:pt x="4" y="112"/>
                  </a:lnTo>
                  <a:lnTo>
                    <a:pt x="8" y="98"/>
                  </a:lnTo>
                  <a:lnTo>
                    <a:pt x="14" y="86"/>
                  </a:lnTo>
                  <a:lnTo>
                    <a:pt x="20" y="74"/>
                  </a:lnTo>
                  <a:lnTo>
                    <a:pt x="27" y="61"/>
                  </a:lnTo>
                  <a:lnTo>
                    <a:pt x="35" y="51"/>
                  </a:lnTo>
                  <a:lnTo>
                    <a:pt x="45" y="41"/>
                  </a:lnTo>
                  <a:lnTo>
                    <a:pt x="55" y="31"/>
                  </a:lnTo>
                  <a:lnTo>
                    <a:pt x="66" y="23"/>
                  </a:lnTo>
                  <a:lnTo>
                    <a:pt x="78" y="16"/>
                  </a:lnTo>
                  <a:lnTo>
                    <a:pt x="91" y="10"/>
                  </a:lnTo>
                  <a:lnTo>
                    <a:pt x="103" y="4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8" y="1"/>
                  </a:lnTo>
                  <a:lnTo>
                    <a:pt x="132" y="2"/>
                  </a:lnTo>
                  <a:lnTo>
                    <a:pt x="135" y="5"/>
                  </a:lnTo>
                  <a:lnTo>
                    <a:pt x="138" y="9"/>
                  </a:lnTo>
                  <a:lnTo>
                    <a:pt x="141" y="13"/>
                  </a:lnTo>
                  <a:lnTo>
                    <a:pt x="146" y="14"/>
                  </a:lnTo>
                  <a:lnTo>
                    <a:pt x="146" y="14"/>
                  </a:lnTo>
                  <a:lnTo>
                    <a:pt x="158" y="17"/>
                  </a:lnTo>
                  <a:lnTo>
                    <a:pt x="171" y="20"/>
                  </a:lnTo>
                  <a:lnTo>
                    <a:pt x="183" y="24"/>
                  </a:lnTo>
                  <a:lnTo>
                    <a:pt x="193" y="29"/>
                  </a:lnTo>
                  <a:lnTo>
                    <a:pt x="204" y="34"/>
                  </a:lnTo>
                  <a:lnTo>
                    <a:pt x="214" y="41"/>
                  </a:lnTo>
                  <a:lnTo>
                    <a:pt x="223" y="48"/>
                  </a:lnTo>
                  <a:lnTo>
                    <a:pt x="232" y="55"/>
                  </a:lnTo>
                  <a:lnTo>
                    <a:pt x="239" y="63"/>
                  </a:lnTo>
                  <a:lnTo>
                    <a:pt x="246" y="72"/>
                  </a:lnTo>
                  <a:lnTo>
                    <a:pt x="252" y="81"/>
                  </a:lnTo>
                  <a:lnTo>
                    <a:pt x="257" y="90"/>
                  </a:lnTo>
                  <a:lnTo>
                    <a:pt x="261" y="100"/>
                  </a:lnTo>
                  <a:lnTo>
                    <a:pt x="266" y="111"/>
                  </a:lnTo>
                  <a:lnTo>
                    <a:pt x="268" y="122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1" y="145"/>
                  </a:lnTo>
                  <a:lnTo>
                    <a:pt x="271" y="156"/>
                  </a:lnTo>
                  <a:lnTo>
                    <a:pt x="270" y="168"/>
                  </a:lnTo>
                  <a:lnTo>
                    <a:pt x="268" y="179"/>
                  </a:lnTo>
                  <a:lnTo>
                    <a:pt x="265" y="190"/>
                  </a:lnTo>
                  <a:lnTo>
                    <a:pt x="260" y="202"/>
                  </a:lnTo>
                  <a:lnTo>
                    <a:pt x="255" y="212"/>
                  </a:lnTo>
                  <a:lnTo>
                    <a:pt x="250" y="222"/>
                  </a:lnTo>
                  <a:lnTo>
                    <a:pt x="243" y="232"/>
                  </a:lnTo>
                  <a:lnTo>
                    <a:pt x="236" y="241"/>
                  </a:lnTo>
                  <a:lnTo>
                    <a:pt x="227" y="249"/>
                  </a:lnTo>
                  <a:lnTo>
                    <a:pt x="218" y="256"/>
                  </a:lnTo>
                  <a:lnTo>
                    <a:pt x="209" y="263"/>
                  </a:lnTo>
                  <a:lnTo>
                    <a:pt x="197" y="268"/>
                  </a:lnTo>
                  <a:lnTo>
                    <a:pt x="186" y="272"/>
                  </a:lnTo>
                  <a:lnTo>
                    <a:pt x="174" y="275"/>
                  </a:lnTo>
                  <a:lnTo>
                    <a:pt x="174" y="275"/>
                  </a:lnTo>
                  <a:lnTo>
                    <a:pt x="159" y="277"/>
                  </a:lnTo>
                  <a:lnTo>
                    <a:pt x="144" y="277"/>
                  </a:lnTo>
                  <a:lnTo>
                    <a:pt x="144" y="277"/>
                  </a:lnTo>
                  <a:close/>
                  <a:moveTo>
                    <a:pt x="101" y="48"/>
                  </a:moveTo>
                  <a:lnTo>
                    <a:pt x="101" y="48"/>
                  </a:lnTo>
                  <a:lnTo>
                    <a:pt x="87" y="56"/>
                  </a:lnTo>
                  <a:lnTo>
                    <a:pt x="73" y="66"/>
                  </a:lnTo>
                  <a:lnTo>
                    <a:pt x="62" y="79"/>
                  </a:lnTo>
                  <a:lnTo>
                    <a:pt x="57" y="86"/>
                  </a:lnTo>
                  <a:lnTo>
                    <a:pt x="52" y="93"/>
                  </a:lnTo>
                  <a:lnTo>
                    <a:pt x="48" y="100"/>
                  </a:lnTo>
                  <a:lnTo>
                    <a:pt x="44" y="109"/>
                  </a:lnTo>
                  <a:lnTo>
                    <a:pt x="40" y="117"/>
                  </a:lnTo>
                  <a:lnTo>
                    <a:pt x="38" y="126"/>
                  </a:lnTo>
                  <a:lnTo>
                    <a:pt x="37" y="135"/>
                  </a:lnTo>
                  <a:lnTo>
                    <a:pt x="36" y="144"/>
                  </a:lnTo>
                  <a:lnTo>
                    <a:pt x="37" y="153"/>
                  </a:lnTo>
                  <a:lnTo>
                    <a:pt x="38" y="163"/>
                  </a:lnTo>
                  <a:lnTo>
                    <a:pt x="38" y="163"/>
                  </a:lnTo>
                  <a:lnTo>
                    <a:pt x="41" y="172"/>
                  </a:lnTo>
                  <a:lnTo>
                    <a:pt x="44" y="180"/>
                  </a:lnTo>
                  <a:lnTo>
                    <a:pt x="48" y="187"/>
                  </a:lnTo>
                  <a:lnTo>
                    <a:pt x="52" y="194"/>
                  </a:lnTo>
                  <a:lnTo>
                    <a:pt x="56" y="202"/>
                  </a:lnTo>
                  <a:lnTo>
                    <a:pt x="62" y="208"/>
                  </a:lnTo>
                  <a:lnTo>
                    <a:pt x="67" y="214"/>
                  </a:lnTo>
                  <a:lnTo>
                    <a:pt x="73" y="219"/>
                  </a:lnTo>
                  <a:lnTo>
                    <a:pt x="81" y="224"/>
                  </a:lnTo>
                  <a:lnTo>
                    <a:pt x="88" y="229"/>
                  </a:lnTo>
                  <a:lnTo>
                    <a:pt x="95" y="232"/>
                  </a:lnTo>
                  <a:lnTo>
                    <a:pt x="103" y="235"/>
                  </a:lnTo>
                  <a:lnTo>
                    <a:pt x="112" y="238"/>
                  </a:lnTo>
                  <a:lnTo>
                    <a:pt x="121" y="239"/>
                  </a:lnTo>
                  <a:lnTo>
                    <a:pt x="129" y="241"/>
                  </a:lnTo>
                  <a:lnTo>
                    <a:pt x="139" y="241"/>
                  </a:lnTo>
                  <a:lnTo>
                    <a:pt x="139" y="241"/>
                  </a:lnTo>
                  <a:lnTo>
                    <a:pt x="147" y="241"/>
                  </a:lnTo>
                  <a:lnTo>
                    <a:pt x="155" y="240"/>
                  </a:lnTo>
                  <a:lnTo>
                    <a:pt x="163" y="238"/>
                  </a:lnTo>
                  <a:lnTo>
                    <a:pt x="171" y="236"/>
                  </a:lnTo>
                  <a:lnTo>
                    <a:pt x="171" y="236"/>
                  </a:lnTo>
                  <a:lnTo>
                    <a:pt x="179" y="233"/>
                  </a:lnTo>
                  <a:lnTo>
                    <a:pt x="187" y="229"/>
                  </a:lnTo>
                  <a:lnTo>
                    <a:pt x="194" y="224"/>
                  </a:lnTo>
                  <a:lnTo>
                    <a:pt x="201" y="219"/>
                  </a:lnTo>
                  <a:lnTo>
                    <a:pt x="207" y="214"/>
                  </a:lnTo>
                  <a:lnTo>
                    <a:pt x="213" y="208"/>
                  </a:lnTo>
                  <a:lnTo>
                    <a:pt x="217" y="202"/>
                  </a:lnTo>
                  <a:lnTo>
                    <a:pt x="222" y="194"/>
                  </a:lnTo>
                  <a:lnTo>
                    <a:pt x="225" y="187"/>
                  </a:lnTo>
                  <a:lnTo>
                    <a:pt x="228" y="180"/>
                  </a:lnTo>
                  <a:lnTo>
                    <a:pt x="230" y="172"/>
                  </a:lnTo>
                  <a:lnTo>
                    <a:pt x="233" y="163"/>
                  </a:lnTo>
                  <a:lnTo>
                    <a:pt x="234" y="155"/>
                  </a:lnTo>
                  <a:lnTo>
                    <a:pt x="234" y="147"/>
                  </a:lnTo>
                  <a:lnTo>
                    <a:pt x="233" y="139"/>
                  </a:lnTo>
                  <a:lnTo>
                    <a:pt x="230" y="130"/>
                  </a:lnTo>
                  <a:lnTo>
                    <a:pt x="230" y="130"/>
                  </a:lnTo>
                  <a:lnTo>
                    <a:pt x="228" y="121"/>
                  </a:lnTo>
                  <a:lnTo>
                    <a:pt x="225" y="113"/>
                  </a:lnTo>
                  <a:lnTo>
                    <a:pt x="221" y="105"/>
                  </a:lnTo>
                  <a:lnTo>
                    <a:pt x="216" y="97"/>
                  </a:lnTo>
                  <a:lnTo>
                    <a:pt x="212" y="90"/>
                  </a:lnTo>
                  <a:lnTo>
                    <a:pt x="206" y="84"/>
                  </a:lnTo>
                  <a:lnTo>
                    <a:pt x="199" y="78"/>
                  </a:lnTo>
                  <a:lnTo>
                    <a:pt x="192" y="73"/>
                  </a:lnTo>
                  <a:lnTo>
                    <a:pt x="185" y="67"/>
                  </a:lnTo>
                  <a:lnTo>
                    <a:pt x="177" y="63"/>
                  </a:lnTo>
                  <a:lnTo>
                    <a:pt x="168" y="59"/>
                  </a:lnTo>
                  <a:lnTo>
                    <a:pt x="160" y="56"/>
                  </a:lnTo>
                  <a:lnTo>
                    <a:pt x="150" y="53"/>
                  </a:lnTo>
                  <a:lnTo>
                    <a:pt x="141" y="51"/>
                  </a:lnTo>
                  <a:lnTo>
                    <a:pt x="129" y="50"/>
                  </a:lnTo>
                  <a:lnTo>
                    <a:pt x="119" y="49"/>
                  </a:lnTo>
                  <a:lnTo>
                    <a:pt x="119" y="49"/>
                  </a:lnTo>
                  <a:lnTo>
                    <a:pt x="115" y="49"/>
                  </a:lnTo>
                  <a:lnTo>
                    <a:pt x="112" y="47"/>
                  </a:lnTo>
                  <a:lnTo>
                    <a:pt x="107" y="45"/>
                  </a:lnTo>
                  <a:lnTo>
                    <a:pt x="101" y="4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9" name="Freeform 926"/>
            <p:cNvSpPr>
              <a:spLocks noEditPoints="1"/>
            </p:cNvSpPr>
            <p:nvPr/>
          </p:nvSpPr>
          <p:spPr bwMode="auto">
            <a:xfrm>
              <a:off x="3282950" y="1227138"/>
              <a:ext cx="644525" cy="642938"/>
            </a:xfrm>
            <a:custGeom>
              <a:avLst/>
              <a:gdLst/>
              <a:ahLst/>
              <a:cxnLst>
                <a:cxn ang="0">
                  <a:pos x="653" y="1206"/>
                </a:cxn>
                <a:cxn ang="0">
                  <a:pos x="563" y="1160"/>
                </a:cxn>
                <a:cxn ang="0">
                  <a:pos x="550" y="1153"/>
                </a:cxn>
                <a:cxn ang="0">
                  <a:pos x="236" y="832"/>
                </a:cxn>
                <a:cxn ang="0">
                  <a:pos x="143" y="731"/>
                </a:cxn>
                <a:cxn ang="0">
                  <a:pos x="77" y="679"/>
                </a:cxn>
                <a:cxn ang="0">
                  <a:pos x="72" y="657"/>
                </a:cxn>
                <a:cxn ang="0">
                  <a:pos x="40" y="570"/>
                </a:cxn>
                <a:cxn ang="0">
                  <a:pos x="11" y="425"/>
                </a:cxn>
                <a:cxn ang="0">
                  <a:pos x="1" y="212"/>
                </a:cxn>
                <a:cxn ang="0">
                  <a:pos x="10" y="196"/>
                </a:cxn>
                <a:cxn ang="0">
                  <a:pos x="19" y="182"/>
                </a:cxn>
                <a:cxn ang="0">
                  <a:pos x="110" y="81"/>
                </a:cxn>
                <a:cxn ang="0">
                  <a:pos x="210" y="10"/>
                </a:cxn>
                <a:cxn ang="0">
                  <a:pos x="228" y="8"/>
                </a:cxn>
                <a:cxn ang="0">
                  <a:pos x="242" y="2"/>
                </a:cxn>
                <a:cxn ang="0">
                  <a:pos x="419" y="2"/>
                </a:cxn>
                <a:cxn ang="0">
                  <a:pos x="599" y="26"/>
                </a:cxn>
                <a:cxn ang="0">
                  <a:pos x="638" y="36"/>
                </a:cxn>
                <a:cxn ang="0">
                  <a:pos x="656" y="46"/>
                </a:cxn>
                <a:cxn ang="0">
                  <a:pos x="887" y="256"/>
                </a:cxn>
                <a:cxn ang="0">
                  <a:pos x="1107" y="475"/>
                </a:cxn>
                <a:cxn ang="0">
                  <a:pos x="1167" y="525"/>
                </a:cxn>
                <a:cxn ang="0">
                  <a:pos x="1185" y="553"/>
                </a:cxn>
                <a:cxn ang="0">
                  <a:pos x="1215" y="644"/>
                </a:cxn>
                <a:cxn ang="0">
                  <a:pos x="1218" y="725"/>
                </a:cxn>
                <a:cxn ang="0">
                  <a:pos x="1194" y="798"/>
                </a:cxn>
                <a:cxn ang="0">
                  <a:pos x="1193" y="817"/>
                </a:cxn>
                <a:cxn ang="0">
                  <a:pos x="1109" y="909"/>
                </a:cxn>
                <a:cxn ang="0">
                  <a:pos x="862" y="1146"/>
                </a:cxn>
                <a:cxn ang="0">
                  <a:pos x="853" y="1157"/>
                </a:cxn>
                <a:cxn ang="0">
                  <a:pos x="761" y="1206"/>
                </a:cxn>
                <a:cxn ang="0">
                  <a:pos x="231" y="43"/>
                </a:cxn>
                <a:cxn ang="0">
                  <a:pos x="137" y="108"/>
                </a:cxn>
                <a:cxn ang="0">
                  <a:pos x="54" y="198"/>
                </a:cxn>
                <a:cxn ang="0">
                  <a:pos x="40" y="216"/>
                </a:cxn>
                <a:cxn ang="0">
                  <a:pos x="45" y="400"/>
                </a:cxn>
                <a:cxn ang="0">
                  <a:pos x="68" y="529"/>
                </a:cxn>
                <a:cxn ang="0">
                  <a:pos x="105" y="637"/>
                </a:cxn>
                <a:cxn ang="0">
                  <a:pos x="112" y="658"/>
                </a:cxn>
                <a:cxn ang="0">
                  <a:pos x="181" y="718"/>
                </a:cxn>
                <a:cxn ang="0">
                  <a:pos x="294" y="841"/>
                </a:cxn>
                <a:cxn ang="0">
                  <a:pos x="585" y="1129"/>
                </a:cxn>
                <a:cxn ang="0">
                  <a:pos x="633" y="1159"/>
                </a:cxn>
                <a:cxn ang="0">
                  <a:pos x="706" y="1177"/>
                </a:cxn>
                <a:cxn ang="0">
                  <a:pos x="765" y="1165"/>
                </a:cxn>
                <a:cxn ang="0">
                  <a:pos x="823" y="1131"/>
                </a:cxn>
                <a:cxn ang="0">
                  <a:pos x="865" y="1090"/>
                </a:cxn>
                <a:cxn ang="0">
                  <a:pos x="1140" y="817"/>
                </a:cxn>
                <a:cxn ang="0">
                  <a:pos x="1147" y="803"/>
                </a:cxn>
                <a:cxn ang="0">
                  <a:pos x="1177" y="736"/>
                </a:cxn>
                <a:cxn ang="0">
                  <a:pos x="1179" y="657"/>
                </a:cxn>
                <a:cxn ang="0">
                  <a:pos x="1148" y="564"/>
                </a:cxn>
                <a:cxn ang="0">
                  <a:pos x="1140" y="556"/>
                </a:cxn>
                <a:cxn ang="0">
                  <a:pos x="894" y="335"/>
                </a:cxn>
                <a:cxn ang="0">
                  <a:pos x="627" y="72"/>
                </a:cxn>
                <a:cxn ang="0">
                  <a:pos x="558" y="57"/>
                </a:cxn>
                <a:cxn ang="0">
                  <a:pos x="377" y="39"/>
                </a:cxn>
                <a:cxn ang="0">
                  <a:pos x="236" y="40"/>
                </a:cxn>
              </a:cxnLst>
              <a:rect l="0" t="0" r="r" b="b"/>
              <a:pathLst>
                <a:path w="1220" h="1215">
                  <a:moveTo>
                    <a:pt x="706" y="1215"/>
                  </a:moveTo>
                  <a:lnTo>
                    <a:pt x="706" y="1215"/>
                  </a:lnTo>
                  <a:lnTo>
                    <a:pt x="688" y="1214"/>
                  </a:lnTo>
                  <a:lnTo>
                    <a:pt x="671" y="1211"/>
                  </a:lnTo>
                  <a:lnTo>
                    <a:pt x="653" y="1206"/>
                  </a:lnTo>
                  <a:lnTo>
                    <a:pt x="636" y="1200"/>
                  </a:lnTo>
                  <a:lnTo>
                    <a:pt x="617" y="1193"/>
                  </a:lnTo>
                  <a:lnTo>
                    <a:pt x="599" y="1184"/>
                  </a:lnTo>
                  <a:lnTo>
                    <a:pt x="581" y="1172"/>
                  </a:lnTo>
                  <a:lnTo>
                    <a:pt x="563" y="1160"/>
                  </a:lnTo>
                  <a:lnTo>
                    <a:pt x="561" y="1158"/>
                  </a:lnTo>
                  <a:lnTo>
                    <a:pt x="558" y="1158"/>
                  </a:lnTo>
                  <a:lnTo>
                    <a:pt x="558" y="1158"/>
                  </a:lnTo>
                  <a:lnTo>
                    <a:pt x="554" y="1156"/>
                  </a:lnTo>
                  <a:lnTo>
                    <a:pt x="550" y="1153"/>
                  </a:lnTo>
                  <a:lnTo>
                    <a:pt x="307" y="910"/>
                  </a:lnTo>
                  <a:lnTo>
                    <a:pt x="307" y="910"/>
                  </a:lnTo>
                  <a:lnTo>
                    <a:pt x="290" y="891"/>
                  </a:lnTo>
                  <a:lnTo>
                    <a:pt x="271" y="872"/>
                  </a:lnTo>
                  <a:lnTo>
                    <a:pt x="236" y="832"/>
                  </a:lnTo>
                  <a:lnTo>
                    <a:pt x="236" y="832"/>
                  </a:lnTo>
                  <a:lnTo>
                    <a:pt x="200" y="790"/>
                  </a:lnTo>
                  <a:lnTo>
                    <a:pt x="181" y="771"/>
                  </a:lnTo>
                  <a:lnTo>
                    <a:pt x="163" y="751"/>
                  </a:lnTo>
                  <a:lnTo>
                    <a:pt x="143" y="731"/>
                  </a:lnTo>
                  <a:lnTo>
                    <a:pt x="123" y="714"/>
                  </a:lnTo>
                  <a:lnTo>
                    <a:pt x="102" y="697"/>
                  </a:lnTo>
                  <a:lnTo>
                    <a:pt x="80" y="682"/>
                  </a:lnTo>
                  <a:lnTo>
                    <a:pt x="80" y="682"/>
                  </a:lnTo>
                  <a:lnTo>
                    <a:pt x="77" y="679"/>
                  </a:lnTo>
                  <a:lnTo>
                    <a:pt x="74" y="677"/>
                  </a:lnTo>
                  <a:lnTo>
                    <a:pt x="72" y="670"/>
                  </a:lnTo>
                  <a:lnTo>
                    <a:pt x="71" y="665"/>
                  </a:lnTo>
                  <a:lnTo>
                    <a:pt x="71" y="661"/>
                  </a:lnTo>
                  <a:lnTo>
                    <a:pt x="72" y="657"/>
                  </a:lnTo>
                  <a:lnTo>
                    <a:pt x="71" y="654"/>
                  </a:lnTo>
                  <a:lnTo>
                    <a:pt x="71" y="654"/>
                  </a:lnTo>
                  <a:lnTo>
                    <a:pt x="59" y="626"/>
                  </a:lnTo>
                  <a:lnTo>
                    <a:pt x="49" y="598"/>
                  </a:lnTo>
                  <a:lnTo>
                    <a:pt x="40" y="570"/>
                  </a:lnTo>
                  <a:lnTo>
                    <a:pt x="32" y="541"/>
                  </a:lnTo>
                  <a:lnTo>
                    <a:pt x="25" y="512"/>
                  </a:lnTo>
                  <a:lnTo>
                    <a:pt x="19" y="483"/>
                  </a:lnTo>
                  <a:lnTo>
                    <a:pt x="15" y="453"/>
                  </a:lnTo>
                  <a:lnTo>
                    <a:pt x="11" y="425"/>
                  </a:lnTo>
                  <a:lnTo>
                    <a:pt x="7" y="396"/>
                  </a:lnTo>
                  <a:lnTo>
                    <a:pt x="4" y="368"/>
                  </a:lnTo>
                  <a:lnTo>
                    <a:pt x="1" y="312"/>
                  </a:lnTo>
                  <a:lnTo>
                    <a:pt x="0" y="259"/>
                  </a:lnTo>
                  <a:lnTo>
                    <a:pt x="1" y="212"/>
                  </a:lnTo>
                  <a:lnTo>
                    <a:pt x="1" y="212"/>
                  </a:lnTo>
                  <a:lnTo>
                    <a:pt x="1" y="207"/>
                  </a:lnTo>
                  <a:lnTo>
                    <a:pt x="3" y="202"/>
                  </a:lnTo>
                  <a:lnTo>
                    <a:pt x="6" y="198"/>
                  </a:lnTo>
                  <a:lnTo>
                    <a:pt x="10" y="196"/>
                  </a:lnTo>
                  <a:lnTo>
                    <a:pt x="14" y="193"/>
                  </a:lnTo>
                  <a:lnTo>
                    <a:pt x="16" y="188"/>
                  </a:lnTo>
                  <a:lnTo>
                    <a:pt x="16" y="188"/>
                  </a:lnTo>
                  <a:lnTo>
                    <a:pt x="17" y="185"/>
                  </a:lnTo>
                  <a:lnTo>
                    <a:pt x="19" y="182"/>
                  </a:lnTo>
                  <a:lnTo>
                    <a:pt x="19" y="182"/>
                  </a:lnTo>
                  <a:lnTo>
                    <a:pt x="41" y="154"/>
                  </a:lnTo>
                  <a:lnTo>
                    <a:pt x="63" y="127"/>
                  </a:lnTo>
                  <a:lnTo>
                    <a:pt x="86" y="103"/>
                  </a:lnTo>
                  <a:lnTo>
                    <a:pt x="110" y="81"/>
                  </a:lnTo>
                  <a:lnTo>
                    <a:pt x="135" y="60"/>
                  </a:lnTo>
                  <a:lnTo>
                    <a:pt x="159" y="41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10" y="10"/>
                  </a:lnTo>
                  <a:lnTo>
                    <a:pt x="215" y="8"/>
                  </a:lnTo>
                  <a:lnTo>
                    <a:pt x="219" y="7"/>
                  </a:lnTo>
                  <a:lnTo>
                    <a:pt x="219" y="7"/>
                  </a:lnTo>
                  <a:lnTo>
                    <a:pt x="222" y="8"/>
                  </a:lnTo>
                  <a:lnTo>
                    <a:pt x="228" y="8"/>
                  </a:lnTo>
                  <a:lnTo>
                    <a:pt x="232" y="5"/>
                  </a:lnTo>
                  <a:lnTo>
                    <a:pt x="232" y="5"/>
                  </a:lnTo>
                  <a:lnTo>
                    <a:pt x="236" y="3"/>
                  </a:lnTo>
                  <a:lnTo>
                    <a:pt x="242" y="2"/>
                  </a:lnTo>
                  <a:lnTo>
                    <a:pt x="242" y="2"/>
                  </a:lnTo>
                  <a:lnTo>
                    <a:pt x="291" y="0"/>
                  </a:lnTo>
                  <a:lnTo>
                    <a:pt x="335" y="0"/>
                  </a:lnTo>
                  <a:lnTo>
                    <a:pt x="335" y="0"/>
                  </a:lnTo>
                  <a:lnTo>
                    <a:pt x="377" y="0"/>
                  </a:lnTo>
                  <a:lnTo>
                    <a:pt x="419" y="2"/>
                  </a:lnTo>
                  <a:lnTo>
                    <a:pt x="458" y="5"/>
                  </a:lnTo>
                  <a:lnTo>
                    <a:pt x="495" y="8"/>
                  </a:lnTo>
                  <a:lnTo>
                    <a:pt x="531" y="13"/>
                  </a:lnTo>
                  <a:lnTo>
                    <a:pt x="566" y="20"/>
                  </a:lnTo>
                  <a:lnTo>
                    <a:pt x="599" y="26"/>
                  </a:lnTo>
                  <a:lnTo>
                    <a:pt x="631" y="34"/>
                  </a:lnTo>
                  <a:lnTo>
                    <a:pt x="631" y="34"/>
                  </a:lnTo>
                  <a:lnTo>
                    <a:pt x="634" y="35"/>
                  </a:lnTo>
                  <a:lnTo>
                    <a:pt x="636" y="36"/>
                  </a:lnTo>
                  <a:lnTo>
                    <a:pt x="638" y="36"/>
                  </a:lnTo>
                  <a:lnTo>
                    <a:pt x="638" y="36"/>
                  </a:lnTo>
                  <a:lnTo>
                    <a:pt x="642" y="36"/>
                  </a:lnTo>
                  <a:lnTo>
                    <a:pt x="646" y="38"/>
                  </a:lnTo>
                  <a:lnTo>
                    <a:pt x="656" y="46"/>
                  </a:lnTo>
                  <a:lnTo>
                    <a:pt x="656" y="46"/>
                  </a:lnTo>
                  <a:lnTo>
                    <a:pt x="697" y="80"/>
                  </a:lnTo>
                  <a:lnTo>
                    <a:pt x="736" y="114"/>
                  </a:lnTo>
                  <a:lnTo>
                    <a:pt x="775" y="149"/>
                  </a:lnTo>
                  <a:lnTo>
                    <a:pt x="812" y="184"/>
                  </a:lnTo>
                  <a:lnTo>
                    <a:pt x="887" y="256"/>
                  </a:lnTo>
                  <a:lnTo>
                    <a:pt x="958" y="328"/>
                  </a:lnTo>
                  <a:lnTo>
                    <a:pt x="958" y="328"/>
                  </a:lnTo>
                  <a:lnTo>
                    <a:pt x="1008" y="379"/>
                  </a:lnTo>
                  <a:lnTo>
                    <a:pt x="1057" y="428"/>
                  </a:lnTo>
                  <a:lnTo>
                    <a:pt x="1107" y="475"/>
                  </a:lnTo>
                  <a:lnTo>
                    <a:pt x="1156" y="521"/>
                  </a:lnTo>
                  <a:lnTo>
                    <a:pt x="1159" y="524"/>
                  </a:lnTo>
                  <a:lnTo>
                    <a:pt x="1163" y="524"/>
                  </a:lnTo>
                  <a:lnTo>
                    <a:pt x="1163" y="524"/>
                  </a:lnTo>
                  <a:lnTo>
                    <a:pt x="1167" y="525"/>
                  </a:lnTo>
                  <a:lnTo>
                    <a:pt x="1171" y="527"/>
                  </a:lnTo>
                  <a:lnTo>
                    <a:pt x="1173" y="529"/>
                  </a:lnTo>
                  <a:lnTo>
                    <a:pt x="1175" y="533"/>
                  </a:lnTo>
                  <a:lnTo>
                    <a:pt x="1175" y="533"/>
                  </a:lnTo>
                  <a:lnTo>
                    <a:pt x="1185" y="553"/>
                  </a:lnTo>
                  <a:lnTo>
                    <a:pt x="1193" y="571"/>
                  </a:lnTo>
                  <a:lnTo>
                    <a:pt x="1201" y="590"/>
                  </a:lnTo>
                  <a:lnTo>
                    <a:pt x="1207" y="607"/>
                  </a:lnTo>
                  <a:lnTo>
                    <a:pt x="1211" y="626"/>
                  </a:lnTo>
                  <a:lnTo>
                    <a:pt x="1215" y="644"/>
                  </a:lnTo>
                  <a:lnTo>
                    <a:pt x="1218" y="660"/>
                  </a:lnTo>
                  <a:lnTo>
                    <a:pt x="1220" y="677"/>
                  </a:lnTo>
                  <a:lnTo>
                    <a:pt x="1220" y="693"/>
                  </a:lnTo>
                  <a:lnTo>
                    <a:pt x="1220" y="710"/>
                  </a:lnTo>
                  <a:lnTo>
                    <a:pt x="1218" y="725"/>
                  </a:lnTo>
                  <a:lnTo>
                    <a:pt x="1216" y="741"/>
                  </a:lnTo>
                  <a:lnTo>
                    <a:pt x="1212" y="755"/>
                  </a:lnTo>
                  <a:lnTo>
                    <a:pt x="1208" y="771"/>
                  </a:lnTo>
                  <a:lnTo>
                    <a:pt x="1202" y="785"/>
                  </a:lnTo>
                  <a:lnTo>
                    <a:pt x="1194" y="798"/>
                  </a:lnTo>
                  <a:lnTo>
                    <a:pt x="1192" y="804"/>
                  </a:lnTo>
                  <a:lnTo>
                    <a:pt x="1193" y="809"/>
                  </a:lnTo>
                  <a:lnTo>
                    <a:pt x="1193" y="809"/>
                  </a:lnTo>
                  <a:lnTo>
                    <a:pt x="1194" y="813"/>
                  </a:lnTo>
                  <a:lnTo>
                    <a:pt x="1193" y="817"/>
                  </a:lnTo>
                  <a:lnTo>
                    <a:pt x="1191" y="821"/>
                  </a:lnTo>
                  <a:lnTo>
                    <a:pt x="1188" y="826"/>
                  </a:lnTo>
                  <a:lnTo>
                    <a:pt x="1188" y="826"/>
                  </a:lnTo>
                  <a:lnTo>
                    <a:pt x="1147" y="869"/>
                  </a:lnTo>
                  <a:lnTo>
                    <a:pt x="1109" y="909"/>
                  </a:lnTo>
                  <a:lnTo>
                    <a:pt x="1070" y="948"/>
                  </a:lnTo>
                  <a:lnTo>
                    <a:pt x="1031" y="985"/>
                  </a:lnTo>
                  <a:lnTo>
                    <a:pt x="952" y="1062"/>
                  </a:lnTo>
                  <a:lnTo>
                    <a:pt x="862" y="1146"/>
                  </a:lnTo>
                  <a:lnTo>
                    <a:pt x="862" y="1146"/>
                  </a:lnTo>
                  <a:lnTo>
                    <a:pt x="858" y="1151"/>
                  </a:lnTo>
                  <a:lnTo>
                    <a:pt x="857" y="1152"/>
                  </a:lnTo>
                  <a:lnTo>
                    <a:pt x="857" y="1152"/>
                  </a:lnTo>
                  <a:lnTo>
                    <a:pt x="853" y="1157"/>
                  </a:lnTo>
                  <a:lnTo>
                    <a:pt x="853" y="1157"/>
                  </a:lnTo>
                  <a:lnTo>
                    <a:pt x="834" y="1170"/>
                  </a:lnTo>
                  <a:lnTo>
                    <a:pt x="815" y="1182"/>
                  </a:lnTo>
                  <a:lnTo>
                    <a:pt x="798" y="1192"/>
                  </a:lnTo>
                  <a:lnTo>
                    <a:pt x="779" y="1200"/>
                  </a:lnTo>
                  <a:lnTo>
                    <a:pt x="761" y="1206"/>
                  </a:lnTo>
                  <a:lnTo>
                    <a:pt x="743" y="1211"/>
                  </a:lnTo>
                  <a:lnTo>
                    <a:pt x="724" y="1214"/>
                  </a:lnTo>
                  <a:lnTo>
                    <a:pt x="706" y="1215"/>
                  </a:lnTo>
                  <a:lnTo>
                    <a:pt x="706" y="1215"/>
                  </a:lnTo>
                  <a:close/>
                  <a:moveTo>
                    <a:pt x="231" y="43"/>
                  </a:moveTo>
                  <a:lnTo>
                    <a:pt x="231" y="43"/>
                  </a:lnTo>
                  <a:lnTo>
                    <a:pt x="206" y="57"/>
                  </a:lnTo>
                  <a:lnTo>
                    <a:pt x="182" y="72"/>
                  </a:lnTo>
                  <a:lnTo>
                    <a:pt x="159" y="90"/>
                  </a:lnTo>
                  <a:lnTo>
                    <a:pt x="137" y="108"/>
                  </a:lnTo>
                  <a:lnTo>
                    <a:pt x="114" y="129"/>
                  </a:lnTo>
                  <a:lnTo>
                    <a:pt x="93" y="151"/>
                  </a:lnTo>
                  <a:lnTo>
                    <a:pt x="73" y="175"/>
                  </a:lnTo>
                  <a:lnTo>
                    <a:pt x="54" y="198"/>
                  </a:lnTo>
                  <a:lnTo>
                    <a:pt x="54" y="198"/>
                  </a:lnTo>
                  <a:lnTo>
                    <a:pt x="50" y="202"/>
                  </a:lnTo>
                  <a:lnTo>
                    <a:pt x="46" y="205"/>
                  </a:lnTo>
                  <a:lnTo>
                    <a:pt x="40" y="208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39" y="280"/>
                  </a:lnTo>
                  <a:lnTo>
                    <a:pt x="40" y="311"/>
                  </a:lnTo>
                  <a:lnTo>
                    <a:pt x="41" y="342"/>
                  </a:lnTo>
                  <a:lnTo>
                    <a:pt x="43" y="371"/>
                  </a:lnTo>
                  <a:lnTo>
                    <a:pt x="45" y="400"/>
                  </a:lnTo>
                  <a:lnTo>
                    <a:pt x="49" y="427"/>
                  </a:lnTo>
                  <a:lnTo>
                    <a:pt x="52" y="453"/>
                  </a:lnTo>
                  <a:lnTo>
                    <a:pt x="56" y="479"/>
                  </a:lnTo>
                  <a:lnTo>
                    <a:pt x="61" y="504"/>
                  </a:lnTo>
                  <a:lnTo>
                    <a:pt x="68" y="529"/>
                  </a:lnTo>
                  <a:lnTo>
                    <a:pt x="74" y="552"/>
                  </a:lnTo>
                  <a:lnTo>
                    <a:pt x="80" y="574"/>
                  </a:lnTo>
                  <a:lnTo>
                    <a:pt x="88" y="596"/>
                  </a:lnTo>
                  <a:lnTo>
                    <a:pt x="96" y="618"/>
                  </a:lnTo>
                  <a:lnTo>
                    <a:pt x="105" y="637"/>
                  </a:lnTo>
                  <a:lnTo>
                    <a:pt x="105" y="637"/>
                  </a:lnTo>
                  <a:lnTo>
                    <a:pt x="107" y="642"/>
                  </a:lnTo>
                  <a:lnTo>
                    <a:pt x="107" y="648"/>
                  </a:lnTo>
                  <a:lnTo>
                    <a:pt x="107" y="654"/>
                  </a:lnTo>
                  <a:lnTo>
                    <a:pt x="112" y="658"/>
                  </a:lnTo>
                  <a:lnTo>
                    <a:pt x="112" y="658"/>
                  </a:lnTo>
                  <a:lnTo>
                    <a:pt x="131" y="671"/>
                  </a:lnTo>
                  <a:lnTo>
                    <a:pt x="148" y="686"/>
                  </a:lnTo>
                  <a:lnTo>
                    <a:pt x="165" y="701"/>
                  </a:lnTo>
                  <a:lnTo>
                    <a:pt x="181" y="718"/>
                  </a:lnTo>
                  <a:lnTo>
                    <a:pt x="213" y="751"/>
                  </a:lnTo>
                  <a:lnTo>
                    <a:pt x="243" y="785"/>
                  </a:lnTo>
                  <a:lnTo>
                    <a:pt x="243" y="785"/>
                  </a:lnTo>
                  <a:lnTo>
                    <a:pt x="276" y="822"/>
                  </a:lnTo>
                  <a:lnTo>
                    <a:pt x="294" y="841"/>
                  </a:lnTo>
                  <a:lnTo>
                    <a:pt x="311" y="859"/>
                  </a:lnTo>
                  <a:lnTo>
                    <a:pt x="579" y="1127"/>
                  </a:lnTo>
                  <a:lnTo>
                    <a:pt x="582" y="1128"/>
                  </a:lnTo>
                  <a:lnTo>
                    <a:pt x="582" y="1128"/>
                  </a:lnTo>
                  <a:lnTo>
                    <a:pt x="585" y="1129"/>
                  </a:lnTo>
                  <a:lnTo>
                    <a:pt x="588" y="1131"/>
                  </a:lnTo>
                  <a:lnTo>
                    <a:pt x="588" y="1131"/>
                  </a:lnTo>
                  <a:lnTo>
                    <a:pt x="604" y="1142"/>
                  </a:lnTo>
                  <a:lnTo>
                    <a:pt x="618" y="1152"/>
                  </a:lnTo>
                  <a:lnTo>
                    <a:pt x="633" y="1159"/>
                  </a:lnTo>
                  <a:lnTo>
                    <a:pt x="647" y="1165"/>
                  </a:lnTo>
                  <a:lnTo>
                    <a:pt x="662" y="1170"/>
                  </a:lnTo>
                  <a:lnTo>
                    <a:pt x="677" y="1174"/>
                  </a:lnTo>
                  <a:lnTo>
                    <a:pt x="691" y="1177"/>
                  </a:lnTo>
                  <a:lnTo>
                    <a:pt x="706" y="1177"/>
                  </a:lnTo>
                  <a:lnTo>
                    <a:pt x="706" y="1177"/>
                  </a:lnTo>
                  <a:lnTo>
                    <a:pt x="720" y="1177"/>
                  </a:lnTo>
                  <a:lnTo>
                    <a:pt x="735" y="1174"/>
                  </a:lnTo>
                  <a:lnTo>
                    <a:pt x="750" y="1170"/>
                  </a:lnTo>
                  <a:lnTo>
                    <a:pt x="765" y="1165"/>
                  </a:lnTo>
                  <a:lnTo>
                    <a:pt x="779" y="1159"/>
                  </a:lnTo>
                  <a:lnTo>
                    <a:pt x="794" y="1152"/>
                  </a:lnTo>
                  <a:lnTo>
                    <a:pt x="808" y="1142"/>
                  </a:lnTo>
                  <a:lnTo>
                    <a:pt x="823" y="1131"/>
                  </a:lnTo>
                  <a:lnTo>
                    <a:pt x="823" y="1131"/>
                  </a:lnTo>
                  <a:lnTo>
                    <a:pt x="824" y="1130"/>
                  </a:lnTo>
                  <a:lnTo>
                    <a:pt x="825" y="1130"/>
                  </a:lnTo>
                  <a:lnTo>
                    <a:pt x="826" y="1129"/>
                  </a:lnTo>
                  <a:lnTo>
                    <a:pt x="865" y="1090"/>
                  </a:lnTo>
                  <a:lnTo>
                    <a:pt x="865" y="1090"/>
                  </a:lnTo>
                  <a:lnTo>
                    <a:pt x="934" y="1017"/>
                  </a:lnTo>
                  <a:lnTo>
                    <a:pt x="1002" y="949"/>
                  </a:lnTo>
                  <a:lnTo>
                    <a:pt x="1069" y="883"/>
                  </a:lnTo>
                  <a:lnTo>
                    <a:pt x="1105" y="850"/>
                  </a:lnTo>
                  <a:lnTo>
                    <a:pt x="1140" y="817"/>
                  </a:lnTo>
                  <a:lnTo>
                    <a:pt x="1143" y="815"/>
                  </a:lnTo>
                  <a:lnTo>
                    <a:pt x="1144" y="811"/>
                  </a:lnTo>
                  <a:lnTo>
                    <a:pt x="1144" y="811"/>
                  </a:lnTo>
                  <a:lnTo>
                    <a:pt x="1145" y="807"/>
                  </a:lnTo>
                  <a:lnTo>
                    <a:pt x="1147" y="803"/>
                  </a:lnTo>
                  <a:lnTo>
                    <a:pt x="1147" y="803"/>
                  </a:lnTo>
                  <a:lnTo>
                    <a:pt x="1157" y="786"/>
                  </a:lnTo>
                  <a:lnTo>
                    <a:pt x="1165" y="770"/>
                  </a:lnTo>
                  <a:lnTo>
                    <a:pt x="1173" y="753"/>
                  </a:lnTo>
                  <a:lnTo>
                    <a:pt x="1177" y="736"/>
                  </a:lnTo>
                  <a:lnTo>
                    <a:pt x="1180" y="720"/>
                  </a:lnTo>
                  <a:lnTo>
                    <a:pt x="1182" y="703"/>
                  </a:lnTo>
                  <a:lnTo>
                    <a:pt x="1182" y="688"/>
                  </a:lnTo>
                  <a:lnTo>
                    <a:pt x="1181" y="672"/>
                  </a:lnTo>
                  <a:lnTo>
                    <a:pt x="1179" y="657"/>
                  </a:lnTo>
                  <a:lnTo>
                    <a:pt x="1176" y="642"/>
                  </a:lnTo>
                  <a:lnTo>
                    <a:pt x="1173" y="628"/>
                  </a:lnTo>
                  <a:lnTo>
                    <a:pt x="1169" y="614"/>
                  </a:lnTo>
                  <a:lnTo>
                    <a:pt x="1158" y="588"/>
                  </a:lnTo>
                  <a:lnTo>
                    <a:pt x="1148" y="564"/>
                  </a:lnTo>
                  <a:lnTo>
                    <a:pt x="1146" y="560"/>
                  </a:lnTo>
                  <a:lnTo>
                    <a:pt x="1143" y="558"/>
                  </a:lnTo>
                  <a:lnTo>
                    <a:pt x="1143" y="558"/>
                  </a:lnTo>
                  <a:lnTo>
                    <a:pt x="1140" y="556"/>
                  </a:lnTo>
                  <a:lnTo>
                    <a:pt x="1140" y="556"/>
                  </a:lnTo>
                  <a:lnTo>
                    <a:pt x="1089" y="514"/>
                  </a:lnTo>
                  <a:lnTo>
                    <a:pt x="1039" y="471"/>
                  </a:lnTo>
                  <a:lnTo>
                    <a:pt x="991" y="427"/>
                  </a:lnTo>
                  <a:lnTo>
                    <a:pt x="942" y="381"/>
                  </a:lnTo>
                  <a:lnTo>
                    <a:pt x="894" y="335"/>
                  </a:lnTo>
                  <a:lnTo>
                    <a:pt x="846" y="289"/>
                  </a:lnTo>
                  <a:lnTo>
                    <a:pt x="752" y="196"/>
                  </a:lnTo>
                  <a:lnTo>
                    <a:pt x="752" y="196"/>
                  </a:lnTo>
                  <a:lnTo>
                    <a:pt x="629" y="75"/>
                  </a:lnTo>
                  <a:lnTo>
                    <a:pt x="627" y="72"/>
                  </a:lnTo>
                  <a:lnTo>
                    <a:pt x="623" y="72"/>
                  </a:lnTo>
                  <a:lnTo>
                    <a:pt x="622" y="71"/>
                  </a:lnTo>
                  <a:lnTo>
                    <a:pt x="622" y="71"/>
                  </a:lnTo>
                  <a:lnTo>
                    <a:pt x="590" y="64"/>
                  </a:lnTo>
                  <a:lnTo>
                    <a:pt x="558" y="57"/>
                  </a:lnTo>
                  <a:lnTo>
                    <a:pt x="525" y="52"/>
                  </a:lnTo>
                  <a:lnTo>
                    <a:pt x="491" y="46"/>
                  </a:lnTo>
                  <a:lnTo>
                    <a:pt x="455" y="43"/>
                  </a:lnTo>
                  <a:lnTo>
                    <a:pt x="417" y="40"/>
                  </a:lnTo>
                  <a:lnTo>
                    <a:pt x="377" y="39"/>
                  </a:lnTo>
                  <a:lnTo>
                    <a:pt x="336" y="38"/>
                  </a:lnTo>
                  <a:lnTo>
                    <a:pt x="336" y="38"/>
                  </a:lnTo>
                  <a:lnTo>
                    <a:pt x="291" y="39"/>
                  </a:lnTo>
                  <a:lnTo>
                    <a:pt x="241" y="40"/>
                  </a:lnTo>
                  <a:lnTo>
                    <a:pt x="236" y="40"/>
                  </a:lnTo>
                  <a:lnTo>
                    <a:pt x="232" y="42"/>
                  </a:lnTo>
                  <a:lnTo>
                    <a:pt x="232" y="42"/>
                  </a:lnTo>
                  <a:lnTo>
                    <a:pt x="231" y="43"/>
                  </a:lnTo>
                  <a:lnTo>
                    <a:pt x="231" y="4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0" name="Freeform 927"/>
            <p:cNvSpPr>
              <a:spLocks noEditPoints="1"/>
            </p:cNvSpPr>
            <p:nvPr/>
          </p:nvSpPr>
          <p:spPr bwMode="auto">
            <a:xfrm>
              <a:off x="3424238" y="1154113"/>
              <a:ext cx="557213" cy="225425"/>
            </a:xfrm>
            <a:custGeom>
              <a:avLst/>
              <a:gdLst/>
              <a:ahLst/>
              <a:cxnLst>
                <a:cxn ang="0">
                  <a:pos x="77" y="421"/>
                </a:cxn>
                <a:cxn ang="0">
                  <a:pos x="65" y="420"/>
                </a:cxn>
                <a:cxn ang="0">
                  <a:pos x="28" y="385"/>
                </a:cxn>
                <a:cxn ang="0">
                  <a:pos x="2" y="324"/>
                </a:cxn>
                <a:cxn ang="0">
                  <a:pos x="1" y="253"/>
                </a:cxn>
                <a:cxn ang="0">
                  <a:pos x="3" y="188"/>
                </a:cxn>
                <a:cxn ang="0">
                  <a:pos x="40" y="100"/>
                </a:cxn>
                <a:cxn ang="0">
                  <a:pos x="87" y="65"/>
                </a:cxn>
                <a:cxn ang="0">
                  <a:pos x="160" y="37"/>
                </a:cxn>
                <a:cxn ang="0">
                  <a:pos x="250" y="24"/>
                </a:cxn>
                <a:cxn ang="0">
                  <a:pos x="311" y="37"/>
                </a:cxn>
                <a:cxn ang="0">
                  <a:pos x="412" y="72"/>
                </a:cxn>
                <a:cxn ang="0">
                  <a:pos x="529" y="127"/>
                </a:cxn>
                <a:cxn ang="0">
                  <a:pos x="587" y="70"/>
                </a:cxn>
                <a:cxn ang="0">
                  <a:pos x="661" y="29"/>
                </a:cxn>
                <a:cxn ang="0">
                  <a:pos x="790" y="1"/>
                </a:cxn>
                <a:cxn ang="0">
                  <a:pos x="894" y="10"/>
                </a:cxn>
                <a:cxn ang="0">
                  <a:pos x="971" y="35"/>
                </a:cxn>
                <a:cxn ang="0">
                  <a:pos x="1030" y="87"/>
                </a:cxn>
                <a:cxn ang="0">
                  <a:pos x="1052" y="163"/>
                </a:cxn>
                <a:cxn ang="0">
                  <a:pos x="1025" y="252"/>
                </a:cxn>
                <a:cxn ang="0">
                  <a:pos x="951" y="306"/>
                </a:cxn>
                <a:cxn ang="0">
                  <a:pos x="871" y="326"/>
                </a:cxn>
                <a:cxn ang="0">
                  <a:pos x="769" y="315"/>
                </a:cxn>
                <a:cxn ang="0">
                  <a:pos x="623" y="246"/>
                </a:cxn>
                <a:cxn ang="0">
                  <a:pos x="524" y="190"/>
                </a:cxn>
                <a:cxn ang="0">
                  <a:pos x="479" y="259"/>
                </a:cxn>
                <a:cxn ang="0">
                  <a:pos x="458" y="261"/>
                </a:cxn>
                <a:cxn ang="0">
                  <a:pos x="451" y="244"/>
                </a:cxn>
                <a:cxn ang="0">
                  <a:pos x="504" y="162"/>
                </a:cxn>
                <a:cxn ang="0">
                  <a:pos x="394" y="95"/>
                </a:cxn>
                <a:cxn ang="0">
                  <a:pos x="310" y="68"/>
                </a:cxn>
                <a:cxn ang="0">
                  <a:pos x="213" y="57"/>
                </a:cxn>
                <a:cxn ang="0">
                  <a:pos x="142" y="76"/>
                </a:cxn>
                <a:cxn ang="0">
                  <a:pos x="89" y="99"/>
                </a:cxn>
                <a:cxn ang="0">
                  <a:pos x="47" y="159"/>
                </a:cxn>
                <a:cxn ang="0">
                  <a:pos x="30" y="231"/>
                </a:cxn>
                <a:cxn ang="0">
                  <a:pos x="41" y="335"/>
                </a:cxn>
                <a:cxn ang="0">
                  <a:pos x="65" y="372"/>
                </a:cxn>
                <a:cxn ang="0">
                  <a:pos x="101" y="397"/>
                </a:cxn>
                <a:cxn ang="0">
                  <a:pos x="117" y="394"/>
                </a:cxn>
                <a:cxn ang="0">
                  <a:pos x="127" y="410"/>
                </a:cxn>
                <a:cxn ang="0">
                  <a:pos x="112" y="425"/>
                </a:cxn>
                <a:cxn ang="0">
                  <a:pos x="819" y="29"/>
                </a:cxn>
                <a:cxn ang="0">
                  <a:pos x="736" y="41"/>
                </a:cxn>
                <a:cxn ang="0">
                  <a:pos x="628" y="80"/>
                </a:cxn>
                <a:cxn ang="0">
                  <a:pos x="550" y="152"/>
                </a:cxn>
                <a:cxn ang="0">
                  <a:pos x="632" y="213"/>
                </a:cxn>
                <a:cxn ang="0">
                  <a:pos x="723" y="264"/>
                </a:cxn>
                <a:cxn ang="0">
                  <a:pos x="808" y="289"/>
                </a:cxn>
                <a:cxn ang="0">
                  <a:pos x="922" y="285"/>
                </a:cxn>
                <a:cxn ang="0">
                  <a:pos x="994" y="243"/>
                </a:cxn>
                <a:cxn ang="0">
                  <a:pos x="1021" y="169"/>
                </a:cxn>
                <a:cxn ang="0">
                  <a:pos x="1014" y="119"/>
                </a:cxn>
                <a:cxn ang="0">
                  <a:pos x="991" y="91"/>
                </a:cxn>
                <a:cxn ang="0">
                  <a:pos x="938" y="55"/>
                </a:cxn>
                <a:cxn ang="0">
                  <a:pos x="849" y="32"/>
                </a:cxn>
              </a:cxnLst>
              <a:rect l="0" t="0" r="r" b="b"/>
              <a:pathLst>
                <a:path w="1052" h="426">
                  <a:moveTo>
                    <a:pt x="96" y="426"/>
                  </a:moveTo>
                  <a:lnTo>
                    <a:pt x="96" y="426"/>
                  </a:lnTo>
                  <a:lnTo>
                    <a:pt x="90" y="425"/>
                  </a:lnTo>
                  <a:lnTo>
                    <a:pt x="85" y="425"/>
                  </a:lnTo>
                  <a:lnTo>
                    <a:pt x="80" y="423"/>
                  </a:lnTo>
                  <a:lnTo>
                    <a:pt x="77" y="421"/>
                  </a:lnTo>
                  <a:lnTo>
                    <a:pt x="74" y="418"/>
                  </a:lnTo>
                  <a:lnTo>
                    <a:pt x="68" y="423"/>
                  </a:lnTo>
                  <a:lnTo>
                    <a:pt x="68" y="421"/>
                  </a:lnTo>
                  <a:lnTo>
                    <a:pt x="68" y="421"/>
                  </a:lnTo>
                  <a:lnTo>
                    <a:pt x="65" y="420"/>
                  </a:lnTo>
                  <a:lnTo>
                    <a:pt x="65" y="420"/>
                  </a:lnTo>
                  <a:lnTo>
                    <a:pt x="59" y="417"/>
                  </a:lnTo>
                  <a:lnTo>
                    <a:pt x="53" y="413"/>
                  </a:lnTo>
                  <a:lnTo>
                    <a:pt x="53" y="413"/>
                  </a:lnTo>
                  <a:lnTo>
                    <a:pt x="44" y="405"/>
                  </a:lnTo>
                  <a:lnTo>
                    <a:pt x="36" y="396"/>
                  </a:lnTo>
                  <a:lnTo>
                    <a:pt x="28" y="385"/>
                  </a:lnTo>
                  <a:lnTo>
                    <a:pt x="21" y="373"/>
                  </a:lnTo>
                  <a:lnTo>
                    <a:pt x="14" y="361"/>
                  </a:lnTo>
                  <a:lnTo>
                    <a:pt x="9" y="349"/>
                  </a:lnTo>
                  <a:lnTo>
                    <a:pt x="5" y="336"/>
                  </a:lnTo>
                  <a:lnTo>
                    <a:pt x="2" y="324"/>
                  </a:lnTo>
                  <a:lnTo>
                    <a:pt x="2" y="324"/>
                  </a:lnTo>
                  <a:lnTo>
                    <a:pt x="0" y="313"/>
                  </a:lnTo>
                  <a:lnTo>
                    <a:pt x="0" y="300"/>
                  </a:lnTo>
                  <a:lnTo>
                    <a:pt x="0" y="275"/>
                  </a:lnTo>
                  <a:lnTo>
                    <a:pt x="0" y="275"/>
                  </a:lnTo>
                  <a:lnTo>
                    <a:pt x="1" y="253"/>
                  </a:lnTo>
                  <a:lnTo>
                    <a:pt x="1" y="253"/>
                  </a:lnTo>
                  <a:lnTo>
                    <a:pt x="1" y="234"/>
                  </a:lnTo>
                  <a:lnTo>
                    <a:pt x="1" y="234"/>
                  </a:lnTo>
                  <a:lnTo>
                    <a:pt x="0" y="210"/>
                  </a:lnTo>
                  <a:lnTo>
                    <a:pt x="1" y="198"/>
                  </a:lnTo>
                  <a:lnTo>
                    <a:pt x="3" y="188"/>
                  </a:lnTo>
                  <a:lnTo>
                    <a:pt x="3" y="188"/>
                  </a:lnTo>
                  <a:lnTo>
                    <a:pt x="8" y="166"/>
                  </a:lnTo>
                  <a:lnTo>
                    <a:pt x="13" y="153"/>
                  </a:lnTo>
                  <a:lnTo>
                    <a:pt x="18" y="139"/>
                  </a:lnTo>
                  <a:lnTo>
                    <a:pt x="25" y="126"/>
                  </a:lnTo>
                  <a:lnTo>
                    <a:pt x="32" y="112"/>
                  </a:lnTo>
                  <a:lnTo>
                    <a:pt x="40" y="100"/>
                  </a:lnTo>
                  <a:lnTo>
                    <a:pt x="44" y="95"/>
                  </a:lnTo>
                  <a:lnTo>
                    <a:pt x="49" y="89"/>
                  </a:lnTo>
                  <a:lnTo>
                    <a:pt x="49" y="89"/>
                  </a:lnTo>
                  <a:lnTo>
                    <a:pt x="62" y="80"/>
                  </a:lnTo>
                  <a:lnTo>
                    <a:pt x="73" y="72"/>
                  </a:lnTo>
                  <a:lnTo>
                    <a:pt x="87" y="65"/>
                  </a:lnTo>
                  <a:lnTo>
                    <a:pt x="100" y="58"/>
                  </a:lnTo>
                  <a:lnTo>
                    <a:pt x="114" y="53"/>
                  </a:lnTo>
                  <a:lnTo>
                    <a:pt x="127" y="47"/>
                  </a:lnTo>
                  <a:lnTo>
                    <a:pt x="156" y="38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80" y="31"/>
                  </a:lnTo>
                  <a:lnTo>
                    <a:pt x="198" y="27"/>
                  </a:lnTo>
                  <a:lnTo>
                    <a:pt x="218" y="24"/>
                  </a:lnTo>
                  <a:lnTo>
                    <a:pt x="236" y="24"/>
                  </a:lnTo>
                  <a:lnTo>
                    <a:pt x="236" y="24"/>
                  </a:lnTo>
                  <a:lnTo>
                    <a:pt x="250" y="24"/>
                  </a:lnTo>
                  <a:lnTo>
                    <a:pt x="262" y="25"/>
                  </a:lnTo>
                  <a:lnTo>
                    <a:pt x="275" y="27"/>
                  </a:lnTo>
                  <a:lnTo>
                    <a:pt x="287" y="31"/>
                  </a:lnTo>
                  <a:lnTo>
                    <a:pt x="287" y="31"/>
                  </a:lnTo>
                  <a:lnTo>
                    <a:pt x="309" y="36"/>
                  </a:lnTo>
                  <a:lnTo>
                    <a:pt x="311" y="37"/>
                  </a:lnTo>
                  <a:lnTo>
                    <a:pt x="311" y="37"/>
                  </a:lnTo>
                  <a:lnTo>
                    <a:pt x="338" y="44"/>
                  </a:lnTo>
                  <a:lnTo>
                    <a:pt x="362" y="51"/>
                  </a:lnTo>
                  <a:lnTo>
                    <a:pt x="387" y="60"/>
                  </a:lnTo>
                  <a:lnTo>
                    <a:pt x="400" y="66"/>
                  </a:lnTo>
                  <a:lnTo>
                    <a:pt x="412" y="72"/>
                  </a:lnTo>
                  <a:lnTo>
                    <a:pt x="412" y="72"/>
                  </a:lnTo>
                  <a:lnTo>
                    <a:pt x="438" y="85"/>
                  </a:lnTo>
                  <a:lnTo>
                    <a:pt x="464" y="100"/>
                  </a:lnTo>
                  <a:lnTo>
                    <a:pt x="513" y="130"/>
                  </a:lnTo>
                  <a:lnTo>
                    <a:pt x="523" y="136"/>
                  </a:lnTo>
                  <a:lnTo>
                    <a:pt x="529" y="127"/>
                  </a:lnTo>
                  <a:lnTo>
                    <a:pt x="529" y="127"/>
                  </a:lnTo>
                  <a:lnTo>
                    <a:pt x="540" y="113"/>
                  </a:lnTo>
                  <a:lnTo>
                    <a:pt x="551" y="101"/>
                  </a:lnTo>
                  <a:lnTo>
                    <a:pt x="563" y="89"/>
                  </a:lnTo>
                  <a:lnTo>
                    <a:pt x="574" y="79"/>
                  </a:lnTo>
                  <a:lnTo>
                    <a:pt x="587" y="70"/>
                  </a:lnTo>
                  <a:lnTo>
                    <a:pt x="599" y="60"/>
                  </a:lnTo>
                  <a:lnTo>
                    <a:pt x="611" y="52"/>
                  </a:lnTo>
                  <a:lnTo>
                    <a:pt x="625" y="45"/>
                  </a:lnTo>
                  <a:lnTo>
                    <a:pt x="625" y="45"/>
                  </a:lnTo>
                  <a:lnTo>
                    <a:pt x="642" y="37"/>
                  </a:lnTo>
                  <a:lnTo>
                    <a:pt x="661" y="29"/>
                  </a:lnTo>
                  <a:lnTo>
                    <a:pt x="680" y="23"/>
                  </a:lnTo>
                  <a:lnTo>
                    <a:pt x="698" y="18"/>
                  </a:lnTo>
                  <a:lnTo>
                    <a:pt x="734" y="10"/>
                  </a:lnTo>
                  <a:lnTo>
                    <a:pt x="767" y="4"/>
                  </a:lnTo>
                  <a:lnTo>
                    <a:pt x="767" y="4"/>
                  </a:lnTo>
                  <a:lnTo>
                    <a:pt x="790" y="1"/>
                  </a:lnTo>
                  <a:lnTo>
                    <a:pt x="813" y="0"/>
                  </a:lnTo>
                  <a:lnTo>
                    <a:pt x="813" y="0"/>
                  </a:lnTo>
                  <a:lnTo>
                    <a:pt x="826" y="0"/>
                  </a:lnTo>
                  <a:lnTo>
                    <a:pt x="841" y="1"/>
                  </a:lnTo>
                  <a:lnTo>
                    <a:pt x="868" y="5"/>
                  </a:lnTo>
                  <a:lnTo>
                    <a:pt x="894" y="10"/>
                  </a:lnTo>
                  <a:lnTo>
                    <a:pt x="922" y="16"/>
                  </a:lnTo>
                  <a:lnTo>
                    <a:pt x="922" y="16"/>
                  </a:lnTo>
                  <a:lnTo>
                    <a:pt x="935" y="19"/>
                  </a:lnTo>
                  <a:lnTo>
                    <a:pt x="947" y="23"/>
                  </a:lnTo>
                  <a:lnTo>
                    <a:pt x="959" y="28"/>
                  </a:lnTo>
                  <a:lnTo>
                    <a:pt x="971" y="35"/>
                  </a:lnTo>
                  <a:lnTo>
                    <a:pt x="982" y="42"/>
                  </a:lnTo>
                  <a:lnTo>
                    <a:pt x="994" y="49"/>
                  </a:lnTo>
                  <a:lnTo>
                    <a:pt x="1004" y="57"/>
                  </a:lnTo>
                  <a:lnTo>
                    <a:pt x="1013" y="67"/>
                  </a:lnTo>
                  <a:lnTo>
                    <a:pt x="1022" y="77"/>
                  </a:lnTo>
                  <a:lnTo>
                    <a:pt x="1030" y="87"/>
                  </a:lnTo>
                  <a:lnTo>
                    <a:pt x="1037" y="99"/>
                  </a:lnTo>
                  <a:lnTo>
                    <a:pt x="1043" y="110"/>
                  </a:lnTo>
                  <a:lnTo>
                    <a:pt x="1047" y="122"/>
                  </a:lnTo>
                  <a:lnTo>
                    <a:pt x="1050" y="135"/>
                  </a:lnTo>
                  <a:lnTo>
                    <a:pt x="1052" y="148"/>
                  </a:lnTo>
                  <a:lnTo>
                    <a:pt x="1052" y="163"/>
                  </a:lnTo>
                  <a:lnTo>
                    <a:pt x="1052" y="163"/>
                  </a:lnTo>
                  <a:lnTo>
                    <a:pt x="1050" y="183"/>
                  </a:lnTo>
                  <a:lnTo>
                    <a:pt x="1047" y="203"/>
                  </a:lnTo>
                  <a:lnTo>
                    <a:pt x="1041" y="221"/>
                  </a:lnTo>
                  <a:lnTo>
                    <a:pt x="1034" y="237"/>
                  </a:lnTo>
                  <a:lnTo>
                    <a:pt x="1025" y="252"/>
                  </a:lnTo>
                  <a:lnTo>
                    <a:pt x="1014" y="264"/>
                  </a:lnTo>
                  <a:lnTo>
                    <a:pt x="1003" y="275"/>
                  </a:lnTo>
                  <a:lnTo>
                    <a:pt x="991" y="285"/>
                  </a:lnTo>
                  <a:lnTo>
                    <a:pt x="978" y="293"/>
                  </a:lnTo>
                  <a:lnTo>
                    <a:pt x="965" y="300"/>
                  </a:lnTo>
                  <a:lnTo>
                    <a:pt x="951" y="306"/>
                  </a:lnTo>
                  <a:lnTo>
                    <a:pt x="938" y="311"/>
                  </a:lnTo>
                  <a:lnTo>
                    <a:pt x="924" y="316"/>
                  </a:lnTo>
                  <a:lnTo>
                    <a:pt x="912" y="320"/>
                  </a:lnTo>
                  <a:lnTo>
                    <a:pt x="887" y="324"/>
                  </a:lnTo>
                  <a:lnTo>
                    <a:pt x="887" y="324"/>
                  </a:lnTo>
                  <a:lnTo>
                    <a:pt x="871" y="326"/>
                  </a:lnTo>
                  <a:lnTo>
                    <a:pt x="854" y="327"/>
                  </a:lnTo>
                  <a:lnTo>
                    <a:pt x="854" y="327"/>
                  </a:lnTo>
                  <a:lnTo>
                    <a:pt x="841" y="326"/>
                  </a:lnTo>
                  <a:lnTo>
                    <a:pt x="827" y="325"/>
                  </a:lnTo>
                  <a:lnTo>
                    <a:pt x="799" y="321"/>
                  </a:lnTo>
                  <a:lnTo>
                    <a:pt x="769" y="315"/>
                  </a:lnTo>
                  <a:lnTo>
                    <a:pt x="740" y="305"/>
                  </a:lnTo>
                  <a:lnTo>
                    <a:pt x="711" y="294"/>
                  </a:lnTo>
                  <a:lnTo>
                    <a:pt x="681" y="281"/>
                  </a:lnTo>
                  <a:lnTo>
                    <a:pt x="652" y="265"/>
                  </a:lnTo>
                  <a:lnTo>
                    <a:pt x="623" y="246"/>
                  </a:lnTo>
                  <a:lnTo>
                    <a:pt x="623" y="246"/>
                  </a:lnTo>
                  <a:lnTo>
                    <a:pt x="597" y="229"/>
                  </a:lnTo>
                  <a:lnTo>
                    <a:pt x="571" y="209"/>
                  </a:lnTo>
                  <a:lnTo>
                    <a:pt x="571" y="209"/>
                  </a:lnTo>
                  <a:lnTo>
                    <a:pt x="541" y="187"/>
                  </a:lnTo>
                  <a:lnTo>
                    <a:pt x="531" y="179"/>
                  </a:lnTo>
                  <a:lnTo>
                    <a:pt x="524" y="190"/>
                  </a:lnTo>
                  <a:lnTo>
                    <a:pt x="524" y="190"/>
                  </a:lnTo>
                  <a:lnTo>
                    <a:pt x="500" y="227"/>
                  </a:lnTo>
                  <a:lnTo>
                    <a:pt x="500" y="227"/>
                  </a:lnTo>
                  <a:lnTo>
                    <a:pt x="482" y="256"/>
                  </a:lnTo>
                  <a:lnTo>
                    <a:pt x="482" y="256"/>
                  </a:lnTo>
                  <a:lnTo>
                    <a:pt x="479" y="259"/>
                  </a:lnTo>
                  <a:lnTo>
                    <a:pt x="476" y="262"/>
                  </a:lnTo>
                  <a:lnTo>
                    <a:pt x="473" y="263"/>
                  </a:lnTo>
                  <a:lnTo>
                    <a:pt x="469" y="263"/>
                  </a:lnTo>
                  <a:lnTo>
                    <a:pt x="469" y="263"/>
                  </a:lnTo>
                  <a:lnTo>
                    <a:pt x="464" y="263"/>
                  </a:lnTo>
                  <a:lnTo>
                    <a:pt x="458" y="261"/>
                  </a:lnTo>
                  <a:lnTo>
                    <a:pt x="455" y="258"/>
                  </a:lnTo>
                  <a:lnTo>
                    <a:pt x="452" y="254"/>
                  </a:lnTo>
                  <a:lnTo>
                    <a:pt x="452" y="254"/>
                  </a:lnTo>
                  <a:lnTo>
                    <a:pt x="451" y="251"/>
                  </a:lnTo>
                  <a:lnTo>
                    <a:pt x="450" y="247"/>
                  </a:lnTo>
                  <a:lnTo>
                    <a:pt x="451" y="244"/>
                  </a:lnTo>
                  <a:lnTo>
                    <a:pt x="453" y="240"/>
                  </a:lnTo>
                  <a:lnTo>
                    <a:pt x="453" y="240"/>
                  </a:lnTo>
                  <a:lnTo>
                    <a:pt x="474" y="208"/>
                  </a:lnTo>
                  <a:lnTo>
                    <a:pt x="474" y="208"/>
                  </a:lnTo>
                  <a:lnTo>
                    <a:pt x="498" y="172"/>
                  </a:lnTo>
                  <a:lnTo>
                    <a:pt x="504" y="162"/>
                  </a:lnTo>
                  <a:lnTo>
                    <a:pt x="477" y="144"/>
                  </a:lnTo>
                  <a:lnTo>
                    <a:pt x="477" y="144"/>
                  </a:lnTo>
                  <a:lnTo>
                    <a:pt x="445" y="123"/>
                  </a:lnTo>
                  <a:lnTo>
                    <a:pt x="429" y="113"/>
                  </a:lnTo>
                  <a:lnTo>
                    <a:pt x="412" y="104"/>
                  </a:lnTo>
                  <a:lnTo>
                    <a:pt x="394" y="95"/>
                  </a:lnTo>
                  <a:lnTo>
                    <a:pt x="377" y="86"/>
                  </a:lnTo>
                  <a:lnTo>
                    <a:pt x="359" y="80"/>
                  </a:lnTo>
                  <a:lnTo>
                    <a:pt x="343" y="75"/>
                  </a:lnTo>
                  <a:lnTo>
                    <a:pt x="335" y="74"/>
                  </a:lnTo>
                  <a:lnTo>
                    <a:pt x="335" y="74"/>
                  </a:lnTo>
                  <a:lnTo>
                    <a:pt x="310" y="68"/>
                  </a:lnTo>
                  <a:lnTo>
                    <a:pt x="284" y="63"/>
                  </a:lnTo>
                  <a:lnTo>
                    <a:pt x="256" y="58"/>
                  </a:lnTo>
                  <a:lnTo>
                    <a:pt x="243" y="57"/>
                  </a:lnTo>
                  <a:lnTo>
                    <a:pt x="229" y="57"/>
                  </a:lnTo>
                  <a:lnTo>
                    <a:pt x="229" y="57"/>
                  </a:lnTo>
                  <a:lnTo>
                    <a:pt x="213" y="57"/>
                  </a:lnTo>
                  <a:lnTo>
                    <a:pt x="196" y="59"/>
                  </a:lnTo>
                  <a:lnTo>
                    <a:pt x="182" y="64"/>
                  </a:lnTo>
                  <a:lnTo>
                    <a:pt x="167" y="68"/>
                  </a:lnTo>
                  <a:lnTo>
                    <a:pt x="167" y="68"/>
                  </a:lnTo>
                  <a:lnTo>
                    <a:pt x="156" y="72"/>
                  </a:lnTo>
                  <a:lnTo>
                    <a:pt x="142" y="76"/>
                  </a:lnTo>
                  <a:lnTo>
                    <a:pt x="142" y="76"/>
                  </a:lnTo>
                  <a:lnTo>
                    <a:pt x="128" y="81"/>
                  </a:lnTo>
                  <a:lnTo>
                    <a:pt x="115" y="86"/>
                  </a:lnTo>
                  <a:lnTo>
                    <a:pt x="101" y="91"/>
                  </a:lnTo>
                  <a:lnTo>
                    <a:pt x="89" y="99"/>
                  </a:lnTo>
                  <a:lnTo>
                    <a:pt x="89" y="99"/>
                  </a:lnTo>
                  <a:lnTo>
                    <a:pt x="81" y="106"/>
                  </a:lnTo>
                  <a:lnTo>
                    <a:pt x="74" y="112"/>
                  </a:lnTo>
                  <a:lnTo>
                    <a:pt x="68" y="119"/>
                  </a:lnTo>
                  <a:lnTo>
                    <a:pt x="63" y="127"/>
                  </a:lnTo>
                  <a:lnTo>
                    <a:pt x="55" y="143"/>
                  </a:lnTo>
                  <a:lnTo>
                    <a:pt x="47" y="159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0" y="175"/>
                  </a:lnTo>
                  <a:lnTo>
                    <a:pt x="37" y="184"/>
                  </a:lnTo>
                  <a:lnTo>
                    <a:pt x="33" y="207"/>
                  </a:lnTo>
                  <a:lnTo>
                    <a:pt x="30" y="231"/>
                  </a:lnTo>
                  <a:lnTo>
                    <a:pt x="29" y="256"/>
                  </a:lnTo>
                  <a:lnTo>
                    <a:pt x="30" y="281"/>
                  </a:lnTo>
                  <a:lnTo>
                    <a:pt x="33" y="304"/>
                  </a:lnTo>
                  <a:lnTo>
                    <a:pt x="35" y="316"/>
                  </a:lnTo>
                  <a:lnTo>
                    <a:pt x="38" y="326"/>
                  </a:lnTo>
                  <a:lnTo>
                    <a:pt x="41" y="335"/>
                  </a:lnTo>
                  <a:lnTo>
                    <a:pt x="45" y="344"/>
                  </a:lnTo>
                  <a:lnTo>
                    <a:pt x="45" y="344"/>
                  </a:lnTo>
                  <a:lnTo>
                    <a:pt x="49" y="353"/>
                  </a:lnTo>
                  <a:lnTo>
                    <a:pt x="55" y="360"/>
                  </a:lnTo>
                  <a:lnTo>
                    <a:pt x="60" y="366"/>
                  </a:lnTo>
                  <a:lnTo>
                    <a:pt x="65" y="372"/>
                  </a:lnTo>
                  <a:lnTo>
                    <a:pt x="71" y="378"/>
                  </a:lnTo>
                  <a:lnTo>
                    <a:pt x="77" y="382"/>
                  </a:lnTo>
                  <a:lnTo>
                    <a:pt x="92" y="391"/>
                  </a:lnTo>
                  <a:lnTo>
                    <a:pt x="92" y="391"/>
                  </a:lnTo>
                  <a:lnTo>
                    <a:pt x="97" y="394"/>
                  </a:lnTo>
                  <a:lnTo>
                    <a:pt x="101" y="397"/>
                  </a:lnTo>
                  <a:lnTo>
                    <a:pt x="108" y="390"/>
                  </a:lnTo>
                  <a:lnTo>
                    <a:pt x="109" y="393"/>
                  </a:lnTo>
                  <a:lnTo>
                    <a:pt x="109" y="393"/>
                  </a:lnTo>
                  <a:lnTo>
                    <a:pt x="112" y="393"/>
                  </a:lnTo>
                  <a:lnTo>
                    <a:pt x="112" y="393"/>
                  </a:lnTo>
                  <a:lnTo>
                    <a:pt x="117" y="394"/>
                  </a:lnTo>
                  <a:lnTo>
                    <a:pt x="121" y="395"/>
                  </a:lnTo>
                  <a:lnTo>
                    <a:pt x="123" y="397"/>
                  </a:lnTo>
                  <a:lnTo>
                    <a:pt x="125" y="400"/>
                  </a:lnTo>
                  <a:lnTo>
                    <a:pt x="127" y="405"/>
                  </a:lnTo>
                  <a:lnTo>
                    <a:pt x="127" y="410"/>
                  </a:lnTo>
                  <a:lnTo>
                    <a:pt x="127" y="410"/>
                  </a:lnTo>
                  <a:lnTo>
                    <a:pt x="127" y="413"/>
                  </a:lnTo>
                  <a:lnTo>
                    <a:pt x="125" y="419"/>
                  </a:lnTo>
                  <a:lnTo>
                    <a:pt x="123" y="421"/>
                  </a:lnTo>
                  <a:lnTo>
                    <a:pt x="121" y="423"/>
                  </a:lnTo>
                  <a:lnTo>
                    <a:pt x="117" y="425"/>
                  </a:lnTo>
                  <a:lnTo>
                    <a:pt x="112" y="425"/>
                  </a:lnTo>
                  <a:lnTo>
                    <a:pt x="112" y="425"/>
                  </a:lnTo>
                  <a:lnTo>
                    <a:pt x="103" y="426"/>
                  </a:lnTo>
                  <a:lnTo>
                    <a:pt x="103" y="426"/>
                  </a:lnTo>
                  <a:lnTo>
                    <a:pt x="96" y="426"/>
                  </a:lnTo>
                  <a:lnTo>
                    <a:pt x="96" y="426"/>
                  </a:lnTo>
                  <a:close/>
                  <a:moveTo>
                    <a:pt x="819" y="29"/>
                  </a:moveTo>
                  <a:lnTo>
                    <a:pt x="819" y="29"/>
                  </a:lnTo>
                  <a:lnTo>
                    <a:pt x="805" y="31"/>
                  </a:lnTo>
                  <a:lnTo>
                    <a:pt x="788" y="32"/>
                  </a:lnTo>
                  <a:lnTo>
                    <a:pt x="771" y="34"/>
                  </a:lnTo>
                  <a:lnTo>
                    <a:pt x="754" y="37"/>
                  </a:lnTo>
                  <a:lnTo>
                    <a:pt x="736" y="41"/>
                  </a:lnTo>
                  <a:lnTo>
                    <a:pt x="717" y="46"/>
                  </a:lnTo>
                  <a:lnTo>
                    <a:pt x="675" y="58"/>
                  </a:lnTo>
                  <a:lnTo>
                    <a:pt x="675" y="58"/>
                  </a:lnTo>
                  <a:lnTo>
                    <a:pt x="659" y="65"/>
                  </a:lnTo>
                  <a:lnTo>
                    <a:pt x="643" y="72"/>
                  </a:lnTo>
                  <a:lnTo>
                    <a:pt x="628" y="80"/>
                  </a:lnTo>
                  <a:lnTo>
                    <a:pt x="613" y="90"/>
                  </a:lnTo>
                  <a:lnTo>
                    <a:pt x="599" y="101"/>
                  </a:lnTo>
                  <a:lnTo>
                    <a:pt x="586" y="113"/>
                  </a:lnTo>
                  <a:lnTo>
                    <a:pt x="572" y="127"/>
                  </a:lnTo>
                  <a:lnTo>
                    <a:pt x="559" y="142"/>
                  </a:lnTo>
                  <a:lnTo>
                    <a:pt x="550" y="152"/>
                  </a:lnTo>
                  <a:lnTo>
                    <a:pt x="562" y="160"/>
                  </a:lnTo>
                  <a:lnTo>
                    <a:pt x="562" y="160"/>
                  </a:lnTo>
                  <a:lnTo>
                    <a:pt x="582" y="174"/>
                  </a:lnTo>
                  <a:lnTo>
                    <a:pt x="602" y="190"/>
                  </a:lnTo>
                  <a:lnTo>
                    <a:pt x="602" y="190"/>
                  </a:lnTo>
                  <a:lnTo>
                    <a:pt x="632" y="213"/>
                  </a:lnTo>
                  <a:lnTo>
                    <a:pt x="648" y="224"/>
                  </a:lnTo>
                  <a:lnTo>
                    <a:pt x="664" y="234"/>
                  </a:lnTo>
                  <a:lnTo>
                    <a:pt x="664" y="234"/>
                  </a:lnTo>
                  <a:lnTo>
                    <a:pt x="688" y="246"/>
                  </a:lnTo>
                  <a:lnTo>
                    <a:pt x="704" y="255"/>
                  </a:lnTo>
                  <a:lnTo>
                    <a:pt x="723" y="264"/>
                  </a:lnTo>
                  <a:lnTo>
                    <a:pt x="744" y="272"/>
                  </a:lnTo>
                  <a:lnTo>
                    <a:pt x="765" y="279"/>
                  </a:lnTo>
                  <a:lnTo>
                    <a:pt x="787" y="286"/>
                  </a:lnTo>
                  <a:lnTo>
                    <a:pt x="797" y="288"/>
                  </a:lnTo>
                  <a:lnTo>
                    <a:pt x="808" y="289"/>
                  </a:lnTo>
                  <a:lnTo>
                    <a:pt x="808" y="289"/>
                  </a:lnTo>
                  <a:lnTo>
                    <a:pt x="834" y="291"/>
                  </a:lnTo>
                  <a:lnTo>
                    <a:pt x="859" y="292"/>
                  </a:lnTo>
                  <a:lnTo>
                    <a:pt x="859" y="292"/>
                  </a:lnTo>
                  <a:lnTo>
                    <a:pt x="882" y="291"/>
                  </a:lnTo>
                  <a:lnTo>
                    <a:pt x="903" y="289"/>
                  </a:lnTo>
                  <a:lnTo>
                    <a:pt x="922" y="285"/>
                  </a:lnTo>
                  <a:lnTo>
                    <a:pt x="940" y="279"/>
                  </a:lnTo>
                  <a:lnTo>
                    <a:pt x="955" y="273"/>
                  </a:lnTo>
                  <a:lnTo>
                    <a:pt x="970" y="265"/>
                  </a:lnTo>
                  <a:lnTo>
                    <a:pt x="983" y="255"/>
                  </a:lnTo>
                  <a:lnTo>
                    <a:pt x="994" y="243"/>
                  </a:lnTo>
                  <a:lnTo>
                    <a:pt x="994" y="243"/>
                  </a:lnTo>
                  <a:lnTo>
                    <a:pt x="1001" y="233"/>
                  </a:lnTo>
                  <a:lnTo>
                    <a:pt x="1007" y="222"/>
                  </a:lnTo>
                  <a:lnTo>
                    <a:pt x="1012" y="209"/>
                  </a:lnTo>
                  <a:lnTo>
                    <a:pt x="1016" y="197"/>
                  </a:lnTo>
                  <a:lnTo>
                    <a:pt x="1019" y="182"/>
                  </a:lnTo>
                  <a:lnTo>
                    <a:pt x="1021" y="169"/>
                  </a:lnTo>
                  <a:lnTo>
                    <a:pt x="1021" y="156"/>
                  </a:lnTo>
                  <a:lnTo>
                    <a:pt x="1020" y="142"/>
                  </a:lnTo>
                  <a:lnTo>
                    <a:pt x="1020" y="142"/>
                  </a:lnTo>
                  <a:lnTo>
                    <a:pt x="1019" y="134"/>
                  </a:lnTo>
                  <a:lnTo>
                    <a:pt x="1016" y="127"/>
                  </a:lnTo>
                  <a:lnTo>
                    <a:pt x="1014" y="119"/>
                  </a:lnTo>
                  <a:lnTo>
                    <a:pt x="1010" y="113"/>
                  </a:lnTo>
                  <a:lnTo>
                    <a:pt x="1007" y="107"/>
                  </a:lnTo>
                  <a:lnTo>
                    <a:pt x="1002" y="101"/>
                  </a:lnTo>
                  <a:lnTo>
                    <a:pt x="997" y="96"/>
                  </a:lnTo>
                  <a:lnTo>
                    <a:pt x="991" y="91"/>
                  </a:lnTo>
                  <a:lnTo>
                    <a:pt x="991" y="91"/>
                  </a:lnTo>
                  <a:lnTo>
                    <a:pt x="973" y="79"/>
                  </a:lnTo>
                  <a:lnTo>
                    <a:pt x="973" y="79"/>
                  </a:lnTo>
                  <a:lnTo>
                    <a:pt x="956" y="67"/>
                  </a:lnTo>
                  <a:lnTo>
                    <a:pt x="947" y="60"/>
                  </a:lnTo>
                  <a:lnTo>
                    <a:pt x="938" y="55"/>
                  </a:lnTo>
                  <a:lnTo>
                    <a:pt x="938" y="55"/>
                  </a:lnTo>
                  <a:lnTo>
                    <a:pt x="926" y="50"/>
                  </a:lnTo>
                  <a:lnTo>
                    <a:pt x="914" y="46"/>
                  </a:lnTo>
                  <a:lnTo>
                    <a:pt x="889" y="39"/>
                  </a:lnTo>
                  <a:lnTo>
                    <a:pt x="865" y="35"/>
                  </a:lnTo>
                  <a:lnTo>
                    <a:pt x="849" y="32"/>
                  </a:lnTo>
                  <a:lnTo>
                    <a:pt x="849" y="32"/>
                  </a:lnTo>
                  <a:lnTo>
                    <a:pt x="834" y="31"/>
                  </a:lnTo>
                  <a:lnTo>
                    <a:pt x="819" y="29"/>
                  </a:lnTo>
                  <a:lnTo>
                    <a:pt x="819" y="2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191" name="文本框 190"/>
          <p:cNvSpPr txBox="1"/>
          <p:nvPr/>
        </p:nvSpPr>
        <p:spPr>
          <a:xfrm>
            <a:off x="1774041" y="2655546"/>
            <a:ext cx="1424489" cy="561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8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92" name="文本框 191"/>
          <p:cNvSpPr txBox="1"/>
          <p:nvPr/>
        </p:nvSpPr>
        <p:spPr>
          <a:xfrm>
            <a:off x="3264491" y="4377942"/>
            <a:ext cx="1424489" cy="561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8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93" name="文本框 192"/>
          <p:cNvSpPr txBox="1"/>
          <p:nvPr/>
        </p:nvSpPr>
        <p:spPr>
          <a:xfrm>
            <a:off x="8245422" y="2312832"/>
            <a:ext cx="1424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8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94" name="文本框 193"/>
          <p:cNvSpPr txBox="1"/>
          <p:nvPr/>
        </p:nvSpPr>
        <p:spPr>
          <a:xfrm>
            <a:off x="8310126" y="4553034"/>
            <a:ext cx="1424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8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/>
          <a:srcRect t="17782" b="19280"/>
          <a:stretch>
            <a:fillRect/>
          </a:stretch>
        </p:blipFill>
        <p:spPr>
          <a:xfrm>
            <a:off x="527249" y="152400"/>
            <a:ext cx="11137501" cy="640080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4293078" y="876301"/>
            <a:ext cx="3605844" cy="924750"/>
            <a:chOff x="4293078" y="1244601"/>
            <a:chExt cx="3605844" cy="924750"/>
          </a:xfrm>
        </p:grpSpPr>
        <p:grpSp>
          <p:nvGrpSpPr>
            <p:cNvPr id="2" name="Group 4"/>
            <p:cNvGrpSpPr>
              <a:grpSpLocks noChangeAspect="1"/>
            </p:cNvGrpSpPr>
            <p:nvPr/>
          </p:nvGrpSpPr>
          <p:grpSpPr bwMode="auto">
            <a:xfrm>
              <a:off x="4293078" y="1244601"/>
              <a:ext cx="3605844" cy="924750"/>
              <a:chOff x="2364" y="234"/>
              <a:chExt cx="2556" cy="926"/>
            </a:xfrm>
            <a:solidFill>
              <a:schemeClr val="bg1"/>
            </a:solidFill>
          </p:grpSpPr>
          <p:sp>
            <p:nvSpPr>
              <p:cNvPr id="3" name="Freeform 5"/>
              <p:cNvSpPr>
                <a:spLocks noEditPoints="1"/>
              </p:cNvSpPr>
              <p:nvPr/>
            </p:nvSpPr>
            <p:spPr bwMode="auto">
              <a:xfrm>
                <a:off x="2364" y="234"/>
                <a:ext cx="2556" cy="926"/>
              </a:xfrm>
              <a:custGeom>
                <a:avLst/>
                <a:gdLst>
                  <a:gd name="T0" fmla="*/ 1057 w 1079"/>
                  <a:gd name="T1" fmla="*/ 96 h 389"/>
                  <a:gd name="T2" fmla="*/ 1077 w 1079"/>
                  <a:gd name="T3" fmla="*/ 44 h 389"/>
                  <a:gd name="T4" fmla="*/ 1072 w 1079"/>
                  <a:gd name="T5" fmla="*/ 26 h 389"/>
                  <a:gd name="T6" fmla="*/ 1065 w 1079"/>
                  <a:gd name="T7" fmla="*/ 18 h 389"/>
                  <a:gd name="T8" fmla="*/ 534 w 1079"/>
                  <a:gd name="T9" fmla="*/ 4 h 389"/>
                  <a:gd name="T10" fmla="*/ 272 w 1079"/>
                  <a:gd name="T11" fmla="*/ 1 h 389"/>
                  <a:gd name="T12" fmla="*/ 141 w 1079"/>
                  <a:gd name="T13" fmla="*/ 3 h 389"/>
                  <a:gd name="T14" fmla="*/ 9 w 1079"/>
                  <a:gd name="T15" fmla="*/ 11 h 389"/>
                  <a:gd name="T16" fmla="*/ 7 w 1079"/>
                  <a:gd name="T17" fmla="*/ 16 h 389"/>
                  <a:gd name="T18" fmla="*/ 1 w 1079"/>
                  <a:gd name="T19" fmla="*/ 24 h 389"/>
                  <a:gd name="T20" fmla="*/ 17 w 1079"/>
                  <a:gd name="T21" fmla="*/ 61 h 389"/>
                  <a:gd name="T22" fmla="*/ 37 w 1079"/>
                  <a:gd name="T23" fmla="*/ 107 h 389"/>
                  <a:gd name="T24" fmla="*/ 73 w 1079"/>
                  <a:gd name="T25" fmla="*/ 193 h 389"/>
                  <a:gd name="T26" fmla="*/ 73 w 1079"/>
                  <a:gd name="T27" fmla="*/ 194 h 389"/>
                  <a:gd name="T28" fmla="*/ 29 w 1079"/>
                  <a:gd name="T29" fmla="*/ 283 h 389"/>
                  <a:gd name="T30" fmla="*/ 8 w 1079"/>
                  <a:gd name="T31" fmla="*/ 369 h 389"/>
                  <a:gd name="T32" fmla="*/ 13 w 1079"/>
                  <a:gd name="T33" fmla="*/ 373 h 389"/>
                  <a:gd name="T34" fmla="*/ 16 w 1079"/>
                  <a:gd name="T35" fmla="*/ 379 h 389"/>
                  <a:gd name="T36" fmla="*/ 140 w 1079"/>
                  <a:gd name="T37" fmla="*/ 384 h 389"/>
                  <a:gd name="T38" fmla="*/ 273 w 1079"/>
                  <a:gd name="T39" fmla="*/ 379 h 389"/>
                  <a:gd name="T40" fmla="*/ 546 w 1079"/>
                  <a:gd name="T41" fmla="*/ 374 h 389"/>
                  <a:gd name="T42" fmla="*/ 1065 w 1079"/>
                  <a:gd name="T43" fmla="*/ 374 h 389"/>
                  <a:gd name="T44" fmla="*/ 1072 w 1079"/>
                  <a:gd name="T45" fmla="*/ 366 h 389"/>
                  <a:gd name="T46" fmla="*/ 1077 w 1079"/>
                  <a:gd name="T47" fmla="*/ 362 h 389"/>
                  <a:gd name="T48" fmla="*/ 1050 w 1079"/>
                  <a:gd name="T49" fmla="*/ 277 h 389"/>
                  <a:gd name="T50" fmla="*/ 1010 w 1079"/>
                  <a:gd name="T51" fmla="*/ 196 h 389"/>
                  <a:gd name="T52" fmla="*/ 1010 w 1079"/>
                  <a:gd name="T53" fmla="*/ 196 h 389"/>
                  <a:gd name="T54" fmla="*/ 1010 w 1079"/>
                  <a:gd name="T55" fmla="*/ 193 h 389"/>
                  <a:gd name="T56" fmla="*/ 1035 w 1079"/>
                  <a:gd name="T57" fmla="*/ 138 h 389"/>
                  <a:gd name="T58" fmla="*/ 1057 w 1079"/>
                  <a:gd name="T59" fmla="*/ 96 h 389"/>
                  <a:gd name="T60" fmla="*/ 997 w 1079"/>
                  <a:gd name="T61" fmla="*/ 194 h 389"/>
                  <a:gd name="T62" fmla="*/ 997 w 1079"/>
                  <a:gd name="T63" fmla="*/ 195 h 389"/>
                  <a:gd name="T64" fmla="*/ 996 w 1079"/>
                  <a:gd name="T65" fmla="*/ 205 h 389"/>
                  <a:gd name="T66" fmla="*/ 1037 w 1079"/>
                  <a:gd name="T67" fmla="*/ 287 h 389"/>
                  <a:gd name="T68" fmla="*/ 1066 w 1079"/>
                  <a:gd name="T69" fmla="*/ 359 h 389"/>
                  <a:gd name="T70" fmla="*/ 1065 w 1079"/>
                  <a:gd name="T71" fmla="*/ 359 h 389"/>
                  <a:gd name="T72" fmla="*/ 553 w 1079"/>
                  <a:gd name="T73" fmla="*/ 359 h 389"/>
                  <a:gd name="T74" fmla="*/ 287 w 1079"/>
                  <a:gd name="T75" fmla="*/ 363 h 389"/>
                  <a:gd name="T76" fmla="*/ 153 w 1079"/>
                  <a:gd name="T77" fmla="*/ 368 h 389"/>
                  <a:gd name="T78" fmla="*/ 22 w 1079"/>
                  <a:gd name="T79" fmla="*/ 369 h 389"/>
                  <a:gd name="T80" fmla="*/ 22 w 1079"/>
                  <a:gd name="T81" fmla="*/ 367 h 389"/>
                  <a:gd name="T82" fmla="*/ 46 w 1079"/>
                  <a:gd name="T83" fmla="*/ 282 h 389"/>
                  <a:gd name="T84" fmla="*/ 87 w 1079"/>
                  <a:gd name="T85" fmla="*/ 202 h 389"/>
                  <a:gd name="T86" fmla="*/ 84 w 1079"/>
                  <a:gd name="T87" fmla="*/ 192 h 389"/>
                  <a:gd name="T88" fmla="*/ 54 w 1079"/>
                  <a:gd name="T89" fmla="*/ 104 h 389"/>
                  <a:gd name="T90" fmla="*/ 34 w 1079"/>
                  <a:gd name="T91" fmla="*/ 59 h 389"/>
                  <a:gd name="T92" fmla="*/ 14 w 1079"/>
                  <a:gd name="T93" fmla="*/ 19 h 389"/>
                  <a:gd name="T94" fmla="*/ 141 w 1079"/>
                  <a:gd name="T95" fmla="*/ 17 h 389"/>
                  <a:gd name="T96" fmla="*/ 272 w 1079"/>
                  <a:gd name="T97" fmla="*/ 14 h 389"/>
                  <a:gd name="T98" fmla="*/ 534 w 1079"/>
                  <a:gd name="T99" fmla="*/ 18 h 389"/>
                  <a:gd name="T100" fmla="*/ 1061 w 1079"/>
                  <a:gd name="T101" fmla="*/ 32 h 389"/>
                  <a:gd name="T102" fmla="*/ 1062 w 1079"/>
                  <a:gd name="T103" fmla="*/ 35 h 389"/>
                  <a:gd name="T104" fmla="*/ 1062 w 1079"/>
                  <a:gd name="T105" fmla="*/ 37 h 389"/>
                  <a:gd name="T106" fmla="*/ 1060 w 1079"/>
                  <a:gd name="T107" fmla="*/ 45 h 389"/>
                  <a:gd name="T108" fmla="*/ 1051 w 1079"/>
                  <a:gd name="T109" fmla="*/ 68 h 389"/>
                  <a:gd name="T110" fmla="*/ 1031 w 1079"/>
                  <a:gd name="T111" fmla="*/ 113 h 389"/>
                  <a:gd name="T112" fmla="*/ 997 w 1079"/>
                  <a:gd name="T113" fmla="*/ 194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79" h="389">
                    <a:moveTo>
                      <a:pt x="1057" y="96"/>
                    </a:moveTo>
                    <a:cubicBezTo>
                      <a:pt x="1065" y="79"/>
                      <a:pt x="1073" y="62"/>
                      <a:pt x="1077" y="44"/>
                    </a:cubicBezTo>
                    <a:cubicBezTo>
                      <a:pt x="1079" y="38"/>
                      <a:pt x="1078" y="28"/>
                      <a:pt x="1072" y="26"/>
                    </a:cubicBezTo>
                    <a:cubicBezTo>
                      <a:pt x="1072" y="22"/>
                      <a:pt x="1070" y="18"/>
                      <a:pt x="1065" y="18"/>
                    </a:cubicBezTo>
                    <a:cubicBezTo>
                      <a:pt x="888" y="15"/>
                      <a:pt x="711" y="8"/>
                      <a:pt x="534" y="4"/>
                    </a:cubicBezTo>
                    <a:cubicBezTo>
                      <a:pt x="447" y="2"/>
                      <a:pt x="359" y="0"/>
                      <a:pt x="272" y="1"/>
                    </a:cubicBezTo>
                    <a:cubicBezTo>
                      <a:pt x="228" y="1"/>
                      <a:pt x="184" y="1"/>
                      <a:pt x="141" y="3"/>
                    </a:cubicBezTo>
                    <a:cubicBezTo>
                      <a:pt x="97" y="4"/>
                      <a:pt x="52" y="3"/>
                      <a:pt x="9" y="11"/>
                    </a:cubicBezTo>
                    <a:cubicBezTo>
                      <a:pt x="7" y="12"/>
                      <a:pt x="6" y="14"/>
                      <a:pt x="7" y="16"/>
                    </a:cubicBezTo>
                    <a:cubicBezTo>
                      <a:pt x="4" y="17"/>
                      <a:pt x="1" y="20"/>
                      <a:pt x="1" y="24"/>
                    </a:cubicBezTo>
                    <a:cubicBezTo>
                      <a:pt x="3" y="37"/>
                      <a:pt x="12" y="50"/>
                      <a:pt x="17" y="61"/>
                    </a:cubicBezTo>
                    <a:cubicBezTo>
                      <a:pt x="24" y="76"/>
                      <a:pt x="31" y="91"/>
                      <a:pt x="37" y="107"/>
                    </a:cubicBezTo>
                    <a:cubicBezTo>
                      <a:pt x="50" y="135"/>
                      <a:pt x="61" y="165"/>
                      <a:pt x="73" y="193"/>
                    </a:cubicBezTo>
                    <a:cubicBezTo>
                      <a:pt x="73" y="194"/>
                      <a:pt x="73" y="194"/>
                      <a:pt x="73" y="194"/>
                    </a:cubicBezTo>
                    <a:cubicBezTo>
                      <a:pt x="57" y="223"/>
                      <a:pt x="42" y="253"/>
                      <a:pt x="29" y="283"/>
                    </a:cubicBezTo>
                    <a:cubicBezTo>
                      <a:pt x="18" y="307"/>
                      <a:pt x="0" y="342"/>
                      <a:pt x="8" y="369"/>
                    </a:cubicBezTo>
                    <a:cubicBezTo>
                      <a:pt x="9" y="371"/>
                      <a:pt x="11" y="372"/>
                      <a:pt x="13" y="373"/>
                    </a:cubicBezTo>
                    <a:cubicBezTo>
                      <a:pt x="12" y="376"/>
                      <a:pt x="14" y="378"/>
                      <a:pt x="16" y="379"/>
                    </a:cubicBezTo>
                    <a:cubicBezTo>
                      <a:pt x="57" y="389"/>
                      <a:pt x="99" y="387"/>
                      <a:pt x="140" y="384"/>
                    </a:cubicBezTo>
                    <a:cubicBezTo>
                      <a:pt x="184" y="382"/>
                      <a:pt x="228" y="380"/>
                      <a:pt x="273" y="379"/>
                    </a:cubicBezTo>
                    <a:cubicBezTo>
                      <a:pt x="364" y="376"/>
                      <a:pt x="455" y="374"/>
                      <a:pt x="546" y="374"/>
                    </a:cubicBezTo>
                    <a:cubicBezTo>
                      <a:pt x="719" y="374"/>
                      <a:pt x="892" y="374"/>
                      <a:pt x="1065" y="374"/>
                    </a:cubicBezTo>
                    <a:cubicBezTo>
                      <a:pt x="1070" y="374"/>
                      <a:pt x="1073" y="370"/>
                      <a:pt x="1072" y="366"/>
                    </a:cubicBezTo>
                    <a:cubicBezTo>
                      <a:pt x="1075" y="366"/>
                      <a:pt x="1077" y="364"/>
                      <a:pt x="1077" y="362"/>
                    </a:cubicBezTo>
                    <a:cubicBezTo>
                      <a:pt x="1073" y="333"/>
                      <a:pt x="1061" y="304"/>
                      <a:pt x="1050" y="277"/>
                    </a:cubicBezTo>
                    <a:cubicBezTo>
                      <a:pt x="1039" y="249"/>
                      <a:pt x="1026" y="222"/>
                      <a:pt x="1010" y="196"/>
                    </a:cubicBezTo>
                    <a:cubicBezTo>
                      <a:pt x="1010" y="196"/>
                      <a:pt x="1010" y="196"/>
                      <a:pt x="1010" y="196"/>
                    </a:cubicBezTo>
                    <a:cubicBezTo>
                      <a:pt x="1010" y="195"/>
                      <a:pt x="1010" y="194"/>
                      <a:pt x="1010" y="193"/>
                    </a:cubicBezTo>
                    <a:cubicBezTo>
                      <a:pt x="1008" y="175"/>
                      <a:pt x="1026" y="153"/>
                      <a:pt x="1035" y="138"/>
                    </a:cubicBezTo>
                    <a:cubicBezTo>
                      <a:pt x="1044" y="125"/>
                      <a:pt x="1050" y="111"/>
                      <a:pt x="1057" y="96"/>
                    </a:cubicBezTo>
                    <a:moveTo>
                      <a:pt x="997" y="194"/>
                    </a:moveTo>
                    <a:cubicBezTo>
                      <a:pt x="997" y="195"/>
                      <a:pt x="997" y="195"/>
                      <a:pt x="997" y="195"/>
                    </a:cubicBezTo>
                    <a:cubicBezTo>
                      <a:pt x="995" y="197"/>
                      <a:pt x="994" y="201"/>
                      <a:pt x="996" y="205"/>
                    </a:cubicBezTo>
                    <a:cubicBezTo>
                      <a:pt x="1012" y="231"/>
                      <a:pt x="1025" y="259"/>
                      <a:pt x="1037" y="287"/>
                    </a:cubicBezTo>
                    <a:cubicBezTo>
                      <a:pt x="1047" y="311"/>
                      <a:pt x="1054" y="336"/>
                      <a:pt x="1066" y="359"/>
                    </a:cubicBezTo>
                    <a:cubicBezTo>
                      <a:pt x="1066" y="359"/>
                      <a:pt x="1065" y="359"/>
                      <a:pt x="1065" y="359"/>
                    </a:cubicBezTo>
                    <a:cubicBezTo>
                      <a:pt x="894" y="359"/>
                      <a:pt x="724" y="359"/>
                      <a:pt x="553" y="359"/>
                    </a:cubicBezTo>
                    <a:cubicBezTo>
                      <a:pt x="464" y="359"/>
                      <a:pt x="376" y="360"/>
                      <a:pt x="287" y="363"/>
                    </a:cubicBezTo>
                    <a:cubicBezTo>
                      <a:pt x="243" y="365"/>
                      <a:pt x="198" y="365"/>
                      <a:pt x="153" y="368"/>
                    </a:cubicBezTo>
                    <a:cubicBezTo>
                      <a:pt x="109" y="371"/>
                      <a:pt x="66" y="373"/>
                      <a:pt x="22" y="369"/>
                    </a:cubicBezTo>
                    <a:cubicBezTo>
                      <a:pt x="22" y="368"/>
                      <a:pt x="22" y="368"/>
                      <a:pt x="22" y="367"/>
                    </a:cubicBezTo>
                    <a:cubicBezTo>
                      <a:pt x="18" y="339"/>
                      <a:pt x="35" y="307"/>
                      <a:pt x="46" y="282"/>
                    </a:cubicBezTo>
                    <a:cubicBezTo>
                      <a:pt x="59" y="255"/>
                      <a:pt x="74" y="229"/>
                      <a:pt x="87" y="202"/>
                    </a:cubicBezTo>
                    <a:cubicBezTo>
                      <a:pt x="89" y="198"/>
                      <a:pt x="87" y="194"/>
                      <a:pt x="84" y="192"/>
                    </a:cubicBezTo>
                    <a:cubicBezTo>
                      <a:pt x="78" y="162"/>
                      <a:pt x="66" y="132"/>
                      <a:pt x="54" y="104"/>
                    </a:cubicBezTo>
                    <a:cubicBezTo>
                      <a:pt x="48" y="89"/>
                      <a:pt x="41" y="74"/>
                      <a:pt x="34" y="59"/>
                    </a:cubicBezTo>
                    <a:cubicBezTo>
                      <a:pt x="28" y="46"/>
                      <a:pt x="23" y="30"/>
                      <a:pt x="14" y="19"/>
                    </a:cubicBezTo>
                    <a:cubicBezTo>
                      <a:pt x="56" y="22"/>
                      <a:pt x="99" y="18"/>
                      <a:pt x="141" y="17"/>
                    </a:cubicBezTo>
                    <a:cubicBezTo>
                      <a:pt x="184" y="15"/>
                      <a:pt x="228" y="15"/>
                      <a:pt x="272" y="14"/>
                    </a:cubicBezTo>
                    <a:cubicBezTo>
                      <a:pt x="359" y="14"/>
                      <a:pt x="447" y="15"/>
                      <a:pt x="534" y="18"/>
                    </a:cubicBezTo>
                    <a:cubicBezTo>
                      <a:pt x="710" y="22"/>
                      <a:pt x="885" y="29"/>
                      <a:pt x="1061" y="32"/>
                    </a:cubicBezTo>
                    <a:cubicBezTo>
                      <a:pt x="1061" y="33"/>
                      <a:pt x="1061" y="34"/>
                      <a:pt x="1062" y="35"/>
                    </a:cubicBezTo>
                    <a:cubicBezTo>
                      <a:pt x="1062" y="36"/>
                      <a:pt x="1062" y="37"/>
                      <a:pt x="1062" y="37"/>
                    </a:cubicBezTo>
                    <a:cubicBezTo>
                      <a:pt x="1061" y="40"/>
                      <a:pt x="1061" y="42"/>
                      <a:pt x="1060" y="45"/>
                    </a:cubicBezTo>
                    <a:cubicBezTo>
                      <a:pt x="1058" y="53"/>
                      <a:pt x="1054" y="60"/>
                      <a:pt x="1051" y="68"/>
                    </a:cubicBezTo>
                    <a:cubicBezTo>
                      <a:pt x="1045" y="83"/>
                      <a:pt x="1038" y="98"/>
                      <a:pt x="1031" y="113"/>
                    </a:cubicBezTo>
                    <a:cubicBezTo>
                      <a:pt x="1021" y="136"/>
                      <a:pt x="987" y="167"/>
                      <a:pt x="997" y="19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Freeform 6"/>
              <p:cNvSpPr/>
              <p:nvPr/>
            </p:nvSpPr>
            <p:spPr bwMode="auto">
              <a:xfrm>
                <a:off x="2433" y="1012"/>
                <a:ext cx="90" cy="88"/>
              </a:xfrm>
              <a:custGeom>
                <a:avLst/>
                <a:gdLst>
                  <a:gd name="T0" fmla="*/ 35 w 38"/>
                  <a:gd name="T1" fmla="*/ 26 h 37"/>
                  <a:gd name="T2" fmla="*/ 23 w 38"/>
                  <a:gd name="T3" fmla="*/ 26 h 37"/>
                  <a:gd name="T4" fmla="*/ 13 w 38"/>
                  <a:gd name="T5" fmla="*/ 26 h 37"/>
                  <a:gd name="T6" fmla="*/ 14 w 38"/>
                  <a:gd name="T7" fmla="*/ 6 h 37"/>
                  <a:gd name="T8" fmla="*/ 8 w 38"/>
                  <a:gd name="T9" fmla="*/ 4 h 37"/>
                  <a:gd name="T10" fmla="*/ 2 w 38"/>
                  <a:gd name="T11" fmla="*/ 27 h 37"/>
                  <a:gd name="T12" fmla="*/ 5 w 38"/>
                  <a:gd name="T13" fmla="*/ 35 h 37"/>
                  <a:gd name="T14" fmla="*/ 21 w 38"/>
                  <a:gd name="T15" fmla="*/ 37 h 37"/>
                  <a:gd name="T16" fmla="*/ 37 w 38"/>
                  <a:gd name="T17" fmla="*/ 32 h 37"/>
                  <a:gd name="T18" fmla="*/ 35 w 38"/>
                  <a:gd name="T19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7">
                    <a:moveTo>
                      <a:pt x="35" y="26"/>
                    </a:moveTo>
                    <a:cubicBezTo>
                      <a:pt x="31" y="24"/>
                      <a:pt x="27" y="26"/>
                      <a:pt x="23" y="26"/>
                    </a:cubicBezTo>
                    <a:cubicBezTo>
                      <a:pt x="20" y="26"/>
                      <a:pt x="16" y="26"/>
                      <a:pt x="13" y="26"/>
                    </a:cubicBezTo>
                    <a:cubicBezTo>
                      <a:pt x="14" y="19"/>
                      <a:pt x="13" y="13"/>
                      <a:pt x="14" y="6"/>
                    </a:cubicBezTo>
                    <a:cubicBezTo>
                      <a:pt x="15" y="2"/>
                      <a:pt x="10" y="0"/>
                      <a:pt x="8" y="4"/>
                    </a:cubicBezTo>
                    <a:cubicBezTo>
                      <a:pt x="5" y="12"/>
                      <a:pt x="7" y="20"/>
                      <a:pt x="2" y="27"/>
                    </a:cubicBezTo>
                    <a:cubicBezTo>
                      <a:pt x="0" y="30"/>
                      <a:pt x="2" y="34"/>
                      <a:pt x="5" y="35"/>
                    </a:cubicBezTo>
                    <a:cubicBezTo>
                      <a:pt x="10" y="36"/>
                      <a:pt x="16" y="37"/>
                      <a:pt x="21" y="37"/>
                    </a:cubicBezTo>
                    <a:cubicBezTo>
                      <a:pt x="27" y="37"/>
                      <a:pt x="34" y="37"/>
                      <a:pt x="37" y="32"/>
                    </a:cubicBezTo>
                    <a:cubicBezTo>
                      <a:pt x="38" y="30"/>
                      <a:pt x="37" y="27"/>
                      <a:pt x="35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Freeform 7"/>
              <p:cNvSpPr/>
              <p:nvPr/>
            </p:nvSpPr>
            <p:spPr bwMode="auto">
              <a:xfrm>
                <a:off x="2478" y="908"/>
                <a:ext cx="54" cy="69"/>
              </a:xfrm>
              <a:custGeom>
                <a:avLst/>
                <a:gdLst>
                  <a:gd name="T0" fmla="*/ 18 w 23"/>
                  <a:gd name="T1" fmla="*/ 2 h 29"/>
                  <a:gd name="T2" fmla="*/ 10 w 23"/>
                  <a:gd name="T3" fmla="*/ 11 h 29"/>
                  <a:gd name="T4" fmla="*/ 2 w 23"/>
                  <a:gd name="T5" fmla="*/ 23 h 29"/>
                  <a:gd name="T6" fmla="*/ 7 w 23"/>
                  <a:gd name="T7" fmla="*/ 26 h 29"/>
                  <a:gd name="T8" fmla="*/ 16 w 23"/>
                  <a:gd name="T9" fmla="*/ 15 h 29"/>
                  <a:gd name="T10" fmla="*/ 22 w 23"/>
                  <a:gd name="T11" fmla="*/ 5 h 29"/>
                  <a:gd name="T12" fmla="*/ 18 w 23"/>
                  <a:gd name="T13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18" y="2"/>
                    </a:moveTo>
                    <a:cubicBezTo>
                      <a:pt x="14" y="4"/>
                      <a:pt x="12" y="8"/>
                      <a:pt x="10" y="11"/>
                    </a:cubicBezTo>
                    <a:cubicBezTo>
                      <a:pt x="7" y="15"/>
                      <a:pt x="4" y="18"/>
                      <a:pt x="2" y="23"/>
                    </a:cubicBezTo>
                    <a:cubicBezTo>
                      <a:pt x="0" y="26"/>
                      <a:pt x="5" y="29"/>
                      <a:pt x="7" y="26"/>
                    </a:cubicBezTo>
                    <a:cubicBezTo>
                      <a:pt x="10" y="22"/>
                      <a:pt x="13" y="19"/>
                      <a:pt x="16" y="15"/>
                    </a:cubicBezTo>
                    <a:cubicBezTo>
                      <a:pt x="18" y="12"/>
                      <a:pt x="22" y="9"/>
                      <a:pt x="22" y="5"/>
                    </a:cubicBezTo>
                    <a:cubicBezTo>
                      <a:pt x="23" y="3"/>
                      <a:pt x="20" y="0"/>
                      <a:pt x="18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Freeform 8"/>
              <p:cNvSpPr/>
              <p:nvPr/>
            </p:nvSpPr>
            <p:spPr bwMode="auto">
              <a:xfrm>
                <a:off x="2532" y="786"/>
                <a:ext cx="59" cy="93"/>
              </a:xfrm>
              <a:custGeom>
                <a:avLst/>
                <a:gdLst>
                  <a:gd name="T0" fmla="*/ 24 w 25"/>
                  <a:gd name="T1" fmla="*/ 3 h 39"/>
                  <a:gd name="T2" fmla="*/ 20 w 25"/>
                  <a:gd name="T3" fmla="*/ 1 h 39"/>
                  <a:gd name="T4" fmla="*/ 10 w 25"/>
                  <a:gd name="T5" fmla="*/ 17 h 39"/>
                  <a:gd name="T6" fmla="*/ 1 w 25"/>
                  <a:gd name="T7" fmla="*/ 35 h 39"/>
                  <a:gd name="T8" fmla="*/ 6 w 25"/>
                  <a:gd name="T9" fmla="*/ 37 h 39"/>
                  <a:gd name="T10" fmla="*/ 18 w 25"/>
                  <a:gd name="T11" fmla="*/ 20 h 39"/>
                  <a:gd name="T12" fmla="*/ 24 w 25"/>
                  <a:gd name="T13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24" y="3"/>
                    </a:moveTo>
                    <a:cubicBezTo>
                      <a:pt x="24" y="1"/>
                      <a:pt x="21" y="0"/>
                      <a:pt x="20" y="1"/>
                    </a:cubicBezTo>
                    <a:cubicBezTo>
                      <a:pt x="14" y="4"/>
                      <a:pt x="12" y="12"/>
                      <a:pt x="10" y="17"/>
                    </a:cubicBezTo>
                    <a:cubicBezTo>
                      <a:pt x="7" y="23"/>
                      <a:pt x="4" y="29"/>
                      <a:pt x="1" y="35"/>
                    </a:cubicBezTo>
                    <a:cubicBezTo>
                      <a:pt x="0" y="38"/>
                      <a:pt x="5" y="39"/>
                      <a:pt x="6" y="37"/>
                    </a:cubicBezTo>
                    <a:cubicBezTo>
                      <a:pt x="10" y="31"/>
                      <a:pt x="14" y="25"/>
                      <a:pt x="18" y="20"/>
                    </a:cubicBezTo>
                    <a:cubicBezTo>
                      <a:pt x="21" y="14"/>
                      <a:pt x="25" y="9"/>
                      <a:pt x="2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Freeform 9"/>
              <p:cNvSpPr/>
              <p:nvPr/>
            </p:nvSpPr>
            <p:spPr bwMode="auto">
              <a:xfrm>
                <a:off x="2580" y="639"/>
                <a:ext cx="56" cy="107"/>
              </a:xfrm>
              <a:custGeom>
                <a:avLst/>
                <a:gdLst>
                  <a:gd name="T0" fmla="*/ 23 w 24"/>
                  <a:gd name="T1" fmla="*/ 26 h 45"/>
                  <a:gd name="T2" fmla="*/ 13 w 24"/>
                  <a:gd name="T3" fmla="*/ 9 h 45"/>
                  <a:gd name="T4" fmla="*/ 4 w 24"/>
                  <a:gd name="T5" fmla="*/ 0 h 45"/>
                  <a:gd name="T6" fmla="*/ 0 w 24"/>
                  <a:gd name="T7" fmla="*/ 3 h 45"/>
                  <a:gd name="T8" fmla="*/ 8 w 24"/>
                  <a:gd name="T9" fmla="*/ 19 h 45"/>
                  <a:gd name="T10" fmla="*/ 13 w 24"/>
                  <a:gd name="T11" fmla="*/ 29 h 45"/>
                  <a:gd name="T12" fmla="*/ 7 w 24"/>
                  <a:gd name="T13" fmla="*/ 38 h 45"/>
                  <a:gd name="T14" fmla="*/ 10 w 24"/>
                  <a:gd name="T15" fmla="*/ 43 h 45"/>
                  <a:gd name="T16" fmla="*/ 22 w 24"/>
                  <a:gd name="T17" fmla="*/ 32 h 45"/>
                  <a:gd name="T18" fmla="*/ 23 w 24"/>
                  <a:gd name="T1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45">
                    <a:moveTo>
                      <a:pt x="23" y="26"/>
                    </a:moveTo>
                    <a:cubicBezTo>
                      <a:pt x="19" y="20"/>
                      <a:pt x="16" y="14"/>
                      <a:pt x="13" y="9"/>
                    </a:cubicBezTo>
                    <a:cubicBezTo>
                      <a:pt x="11" y="4"/>
                      <a:pt x="9" y="0"/>
                      <a:pt x="4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9"/>
                      <a:pt x="5" y="15"/>
                      <a:pt x="8" y="19"/>
                    </a:cubicBezTo>
                    <a:cubicBezTo>
                      <a:pt x="10" y="23"/>
                      <a:pt x="11" y="26"/>
                      <a:pt x="13" y="29"/>
                    </a:cubicBezTo>
                    <a:cubicBezTo>
                      <a:pt x="15" y="31"/>
                      <a:pt x="8" y="37"/>
                      <a:pt x="7" y="38"/>
                    </a:cubicBezTo>
                    <a:cubicBezTo>
                      <a:pt x="4" y="40"/>
                      <a:pt x="7" y="45"/>
                      <a:pt x="10" y="43"/>
                    </a:cubicBezTo>
                    <a:cubicBezTo>
                      <a:pt x="16" y="41"/>
                      <a:pt x="18" y="36"/>
                      <a:pt x="22" y="32"/>
                    </a:cubicBezTo>
                    <a:cubicBezTo>
                      <a:pt x="23" y="30"/>
                      <a:pt x="24" y="28"/>
                      <a:pt x="23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Freeform 10"/>
              <p:cNvSpPr/>
              <p:nvPr/>
            </p:nvSpPr>
            <p:spPr bwMode="auto">
              <a:xfrm>
                <a:off x="2530" y="501"/>
                <a:ext cx="45" cy="88"/>
              </a:xfrm>
              <a:custGeom>
                <a:avLst/>
                <a:gdLst>
                  <a:gd name="T0" fmla="*/ 19 w 19"/>
                  <a:gd name="T1" fmla="*/ 34 h 37"/>
                  <a:gd name="T2" fmla="*/ 15 w 19"/>
                  <a:gd name="T3" fmla="*/ 19 h 37"/>
                  <a:gd name="T4" fmla="*/ 8 w 19"/>
                  <a:gd name="T5" fmla="*/ 3 h 37"/>
                  <a:gd name="T6" fmla="*/ 2 w 19"/>
                  <a:gd name="T7" fmla="*/ 5 h 37"/>
                  <a:gd name="T8" fmla="*/ 8 w 19"/>
                  <a:gd name="T9" fmla="*/ 19 h 37"/>
                  <a:gd name="T10" fmla="*/ 16 w 19"/>
                  <a:gd name="T11" fmla="*/ 35 h 37"/>
                  <a:gd name="T12" fmla="*/ 19 w 19"/>
                  <a:gd name="T13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7">
                    <a:moveTo>
                      <a:pt x="19" y="34"/>
                    </a:moveTo>
                    <a:cubicBezTo>
                      <a:pt x="18" y="29"/>
                      <a:pt x="17" y="24"/>
                      <a:pt x="15" y="19"/>
                    </a:cubicBezTo>
                    <a:cubicBezTo>
                      <a:pt x="13" y="13"/>
                      <a:pt x="11" y="7"/>
                      <a:pt x="8" y="3"/>
                    </a:cubicBezTo>
                    <a:cubicBezTo>
                      <a:pt x="6" y="0"/>
                      <a:pt x="0" y="1"/>
                      <a:pt x="2" y="5"/>
                    </a:cubicBezTo>
                    <a:cubicBezTo>
                      <a:pt x="3" y="10"/>
                      <a:pt x="6" y="14"/>
                      <a:pt x="8" y="19"/>
                    </a:cubicBezTo>
                    <a:cubicBezTo>
                      <a:pt x="11" y="24"/>
                      <a:pt x="14" y="29"/>
                      <a:pt x="16" y="35"/>
                    </a:cubicBezTo>
                    <a:cubicBezTo>
                      <a:pt x="16" y="37"/>
                      <a:pt x="19" y="36"/>
                      <a:pt x="19" y="3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Freeform 11"/>
              <p:cNvSpPr/>
              <p:nvPr/>
            </p:nvSpPr>
            <p:spPr bwMode="auto">
              <a:xfrm>
                <a:off x="2490" y="377"/>
                <a:ext cx="42" cy="78"/>
              </a:xfrm>
              <a:custGeom>
                <a:avLst/>
                <a:gdLst>
                  <a:gd name="T0" fmla="*/ 15 w 18"/>
                  <a:gd name="T1" fmla="*/ 25 h 33"/>
                  <a:gd name="T2" fmla="*/ 11 w 18"/>
                  <a:gd name="T3" fmla="*/ 14 h 33"/>
                  <a:gd name="T4" fmla="*/ 8 w 18"/>
                  <a:gd name="T5" fmla="*/ 4 h 33"/>
                  <a:gd name="T6" fmla="*/ 1 w 18"/>
                  <a:gd name="T7" fmla="*/ 4 h 33"/>
                  <a:gd name="T8" fmla="*/ 1 w 18"/>
                  <a:gd name="T9" fmla="*/ 16 h 33"/>
                  <a:gd name="T10" fmla="*/ 8 w 18"/>
                  <a:gd name="T11" fmla="*/ 29 h 33"/>
                  <a:gd name="T12" fmla="*/ 15 w 18"/>
                  <a:gd name="T13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3">
                    <a:moveTo>
                      <a:pt x="15" y="25"/>
                    </a:moveTo>
                    <a:cubicBezTo>
                      <a:pt x="14" y="21"/>
                      <a:pt x="12" y="18"/>
                      <a:pt x="11" y="14"/>
                    </a:cubicBezTo>
                    <a:cubicBezTo>
                      <a:pt x="10" y="11"/>
                      <a:pt x="9" y="7"/>
                      <a:pt x="8" y="4"/>
                    </a:cubicBezTo>
                    <a:cubicBezTo>
                      <a:pt x="7" y="0"/>
                      <a:pt x="2" y="0"/>
                      <a:pt x="1" y="4"/>
                    </a:cubicBezTo>
                    <a:cubicBezTo>
                      <a:pt x="0" y="8"/>
                      <a:pt x="0" y="11"/>
                      <a:pt x="1" y="16"/>
                    </a:cubicBezTo>
                    <a:cubicBezTo>
                      <a:pt x="3" y="20"/>
                      <a:pt x="5" y="25"/>
                      <a:pt x="8" y="29"/>
                    </a:cubicBezTo>
                    <a:cubicBezTo>
                      <a:pt x="11" y="33"/>
                      <a:pt x="18" y="29"/>
                      <a:pt x="15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Freeform 12"/>
              <p:cNvSpPr/>
              <p:nvPr/>
            </p:nvSpPr>
            <p:spPr bwMode="auto">
              <a:xfrm>
                <a:off x="2466" y="310"/>
                <a:ext cx="97" cy="55"/>
              </a:xfrm>
              <a:custGeom>
                <a:avLst/>
                <a:gdLst>
                  <a:gd name="T0" fmla="*/ 39 w 41"/>
                  <a:gd name="T1" fmla="*/ 5 h 23"/>
                  <a:gd name="T2" fmla="*/ 24 w 41"/>
                  <a:gd name="T3" fmla="*/ 1 h 23"/>
                  <a:gd name="T4" fmla="*/ 5 w 41"/>
                  <a:gd name="T5" fmla="*/ 1 h 23"/>
                  <a:gd name="T6" fmla="*/ 0 w 41"/>
                  <a:gd name="T7" fmla="*/ 6 h 23"/>
                  <a:gd name="T8" fmla="*/ 7 w 41"/>
                  <a:gd name="T9" fmla="*/ 19 h 23"/>
                  <a:gd name="T10" fmla="*/ 12 w 41"/>
                  <a:gd name="T11" fmla="*/ 16 h 23"/>
                  <a:gd name="T12" fmla="*/ 10 w 41"/>
                  <a:gd name="T13" fmla="*/ 10 h 23"/>
                  <a:gd name="T14" fmla="*/ 22 w 41"/>
                  <a:gd name="T15" fmla="*/ 11 h 23"/>
                  <a:gd name="T16" fmla="*/ 38 w 41"/>
                  <a:gd name="T17" fmla="*/ 11 h 23"/>
                  <a:gd name="T18" fmla="*/ 39 w 41"/>
                  <a:gd name="T1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23">
                    <a:moveTo>
                      <a:pt x="39" y="5"/>
                    </a:moveTo>
                    <a:cubicBezTo>
                      <a:pt x="35" y="1"/>
                      <a:pt x="29" y="1"/>
                      <a:pt x="24" y="1"/>
                    </a:cubicBezTo>
                    <a:cubicBezTo>
                      <a:pt x="18" y="0"/>
                      <a:pt x="11" y="1"/>
                      <a:pt x="5" y="1"/>
                    </a:cubicBezTo>
                    <a:cubicBezTo>
                      <a:pt x="2" y="1"/>
                      <a:pt x="0" y="4"/>
                      <a:pt x="0" y="6"/>
                    </a:cubicBezTo>
                    <a:cubicBezTo>
                      <a:pt x="1" y="11"/>
                      <a:pt x="4" y="15"/>
                      <a:pt x="7" y="19"/>
                    </a:cubicBezTo>
                    <a:cubicBezTo>
                      <a:pt x="9" y="23"/>
                      <a:pt x="14" y="20"/>
                      <a:pt x="12" y="16"/>
                    </a:cubicBezTo>
                    <a:cubicBezTo>
                      <a:pt x="11" y="14"/>
                      <a:pt x="10" y="12"/>
                      <a:pt x="10" y="10"/>
                    </a:cubicBezTo>
                    <a:cubicBezTo>
                      <a:pt x="14" y="10"/>
                      <a:pt x="18" y="10"/>
                      <a:pt x="22" y="11"/>
                    </a:cubicBezTo>
                    <a:cubicBezTo>
                      <a:pt x="27" y="11"/>
                      <a:pt x="33" y="13"/>
                      <a:pt x="38" y="11"/>
                    </a:cubicBezTo>
                    <a:cubicBezTo>
                      <a:pt x="40" y="10"/>
                      <a:pt x="41" y="7"/>
                      <a:pt x="39" y="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Freeform 13"/>
              <p:cNvSpPr/>
              <p:nvPr/>
            </p:nvSpPr>
            <p:spPr bwMode="auto">
              <a:xfrm>
                <a:off x="2615" y="313"/>
                <a:ext cx="88" cy="21"/>
              </a:xfrm>
              <a:custGeom>
                <a:avLst/>
                <a:gdLst>
                  <a:gd name="T0" fmla="*/ 34 w 37"/>
                  <a:gd name="T1" fmla="*/ 1 h 9"/>
                  <a:gd name="T2" fmla="*/ 3 w 37"/>
                  <a:gd name="T3" fmla="*/ 1 h 9"/>
                  <a:gd name="T4" fmla="*/ 3 w 37"/>
                  <a:gd name="T5" fmla="*/ 7 h 9"/>
                  <a:gd name="T6" fmla="*/ 34 w 37"/>
                  <a:gd name="T7" fmla="*/ 7 h 9"/>
                  <a:gd name="T8" fmla="*/ 34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4" y="1"/>
                    </a:moveTo>
                    <a:cubicBezTo>
                      <a:pt x="24" y="0"/>
                      <a:pt x="13" y="0"/>
                      <a:pt x="3" y="1"/>
                    </a:cubicBezTo>
                    <a:cubicBezTo>
                      <a:pt x="0" y="2"/>
                      <a:pt x="0" y="7"/>
                      <a:pt x="3" y="7"/>
                    </a:cubicBezTo>
                    <a:cubicBezTo>
                      <a:pt x="13" y="8"/>
                      <a:pt x="24" y="9"/>
                      <a:pt x="34" y="7"/>
                    </a:cubicBezTo>
                    <a:cubicBezTo>
                      <a:pt x="37" y="7"/>
                      <a:pt x="37" y="2"/>
                      <a:pt x="3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2760" y="310"/>
                <a:ext cx="78" cy="24"/>
              </a:xfrm>
              <a:custGeom>
                <a:avLst/>
                <a:gdLst>
                  <a:gd name="T0" fmla="*/ 30 w 33"/>
                  <a:gd name="T1" fmla="*/ 2 h 10"/>
                  <a:gd name="T2" fmla="*/ 4 w 33"/>
                  <a:gd name="T3" fmla="*/ 2 h 10"/>
                  <a:gd name="T4" fmla="*/ 4 w 33"/>
                  <a:gd name="T5" fmla="*/ 8 h 10"/>
                  <a:gd name="T6" fmla="*/ 30 w 33"/>
                  <a:gd name="T7" fmla="*/ 8 h 10"/>
                  <a:gd name="T8" fmla="*/ 30 w 33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">
                    <a:moveTo>
                      <a:pt x="30" y="2"/>
                    </a:moveTo>
                    <a:cubicBezTo>
                      <a:pt x="22" y="0"/>
                      <a:pt x="12" y="1"/>
                      <a:pt x="4" y="2"/>
                    </a:cubicBezTo>
                    <a:cubicBezTo>
                      <a:pt x="0" y="3"/>
                      <a:pt x="0" y="8"/>
                      <a:pt x="4" y="8"/>
                    </a:cubicBezTo>
                    <a:cubicBezTo>
                      <a:pt x="12" y="9"/>
                      <a:pt x="22" y="10"/>
                      <a:pt x="30" y="8"/>
                    </a:cubicBezTo>
                    <a:cubicBezTo>
                      <a:pt x="33" y="7"/>
                      <a:pt x="33" y="3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2925" y="305"/>
                <a:ext cx="71" cy="24"/>
              </a:xfrm>
              <a:custGeom>
                <a:avLst/>
                <a:gdLst>
                  <a:gd name="T0" fmla="*/ 27 w 30"/>
                  <a:gd name="T1" fmla="*/ 1 h 10"/>
                  <a:gd name="T2" fmla="*/ 4 w 30"/>
                  <a:gd name="T3" fmla="*/ 2 h 10"/>
                  <a:gd name="T4" fmla="*/ 4 w 30"/>
                  <a:gd name="T5" fmla="*/ 8 h 10"/>
                  <a:gd name="T6" fmla="*/ 27 w 30"/>
                  <a:gd name="T7" fmla="*/ 8 h 10"/>
                  <a:gd name="T8" fmla="*/ 27 w 3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0">
                    <a:moveTo>
                      <a:pt x="27" y="1"/>
                    </a:moveTo>
                    <a:cubicBezTo>
                      <a:pt x="20" y="0"/>
                      <a:pt x="11" y="1"/>
                      <a:pt x="4" y="2"/>
                    </a:cubicBezTo>
                    <a:cubicBezTo>
                      <a:pt x="0" y="2"/>
                      <a:pt x="0" y="7"/>
                      <a:pt x="4" y="8"/>
                    </a:cubicBezTo>
                    <a:cubicBezTo>
                      <a:pt x="11" y="9"/>
                      <a:pt x="20" y="10"/>
                      <a:pt x="27" y="8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16"/>
              <p:cNvSpPr/>
              <p:nvPr/>
            </p:nvSpPr>
            <p:spPr bwMode="auto">
              <a:xfrm>
                <a:off x="3086" y="310"/>
                <a:ext cx="90" cy="24"/>
              </a:xfrm>
              <a:custGeom>
                <a:avLst/>
                <a:gdLst>
                  <a:gd name="T0" fmla="*/ 35 w 38"/>
                  <a:gd name="T1" fmla="*/ 3 h 10"/>
                  <a:gd name="T2" fmla="*/ 3 w 38"/>
                  <a:gd name="T3" fmla="*/ 1 h 10"/>
                  <a:gd name="T4" fmla="*/ 2 w 38"/>
                  <a:gd name="T5" fmla="*/ 5 h 10"/>
                  <a:gd name="T6" fmla="*/ 35 w 38"/>
                  <a:gd name="T7" fmla="*/ 8 h 10"/>
                  <a:gd name="T8" fmla="*/ 35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3"/>
                    </a:moveTo>
                    <a:cubicBezTo>
                      <a:pt x="25" y="1"/>
                      <a:pt x="13" y="2"/>
                      <a:pt x="3" y="1"/>
                    </a:cubicBezTo>
                    <a:cubicBezTo>
                      <a:pt x="0" y="0"/>
                      <a:pt x="0" y="4"/>
                      <a:pt x="2" y="5"/>
                    </a:cubicBezTo>
                    <a:cubicBezTo>
                      <a:pt x="12" y="9"/>
                      <a:pt x="25" y="10"/>
                      <a:pt x="35" y="8"/>
                    </a:cubicBezTo>
                    <a:cubicBezTo>
                      <a:pt x="38" y="7"/>
                      <a:pt x="38" y="3"/>
                      <a:pt x="35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17"/>
              <p:cNvSpPr/>
              <p:nvPr/>
            </p:nvSpPr>
            <p:spPr bwMode="auto">
              <a:xfrm>
                <a:off x="3233" y="305"/>
                <a:ext cx="93" cy="22"/>
              </a:xfrm>
              <a:custGeom>
                <a:avLst/>
                <a:gdLst>
                  <a:gd name="T0" fmla="*/ 35 w 39"/>
                  <a:gd name="T1" fmla="*/ 2 h 9"/>
                  <a:gd name="T2" fmla="*/ 5 w 39"/>
                  <a:gd name="T3" fmla="*/ 1 h 9"/>
                  <a:gd name="T4" fmla="*/ 5 w 39"/>
                  <a:gd name="T5" fmla="*/ 8 h 9"/>
                  <a:gd name="T6" fmla="*/ 35 w 39"/>
                  <a:gd name="T7" fmla="*/ 8 h 9"/>
                  <a:gd name="T8" fmla="*/ 35 w 39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9">
                    <a:moveTo>
                      <a:pt x="35" y="2"/>
                    </a:moveTo>
                    <a:cubicBezTo>
                      <a:pt x="25" y="0"/>
                      <a:pt x="1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15" y="9"/>
                      <a:pt x="25" y="9"/>
                      <a:pt x="35" y="8"/>
                    </a:cubicBezTo>
                    <a:cubicBezTo>
                      <a:pt x="39" y="8"/>
                      <a:pt x="39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383" y="301"/>
                <a:ext cx="106" cy="31"/>
              </a:xfrm>
              <a:custGeom>
                <a:avLst/>
                <a:gdLst>
                  <a:gd name="T0" fmla="*/ 42 w 45"/>
                  <a:gd name="T1" fmla="*/ 4 h 13"/>
                  <a:gd name="T2" fmla="*/ 7 w 45"/>
                  <a:gd name="T3" fmla="*/ 1 h 13"/>
                  <a:gd name="T4" fmla="*/ 5 w 45"/>
                  <a:gd name="T5" fmla="*/ 8 h 13"/>
                  <a:gd name="T6" fmla="*/ 42 w 45"/>
                  <a:gd name="T7" fmla="*/ 10 h 13"/>
                  <a:gd name="T8" fmla="*/ 42 w 4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3">
                    <a:moveTo>
                      <a:pt x="42" y="4"/>
                    </a:moveTo>
                    <a:cubicBezTo>
                      <a:pt x="31" y="1"/>
                      <a:pt x="18" y="2"/>
                      <a:pt x="7" y="1"/>
                    </a:cubicBezTo>
                    <a:cubicBezTo>
                      <a:pt x="2" y="0"/>
                      <a:pt x="0" y="7"/>
                      <a:pt x="5" y="8"/>
                    </a:cubicBezTo>
                    <a:cubicBezTo>
                      <a:pt x="16" y="11"/>
                      <a:pt x="30" y="13"/>
                      <a:pt x="42" y="10"/>
                    </a:cubicBezTo>
                    <a:cubicBezTo>
                      <a:pt x="45" y="9"/>
                      <a:pt x="45" y="5"/>
                      <a:pt x="42" y="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2561" y="1069"/>
                <a:ext cx="83" cy="22"/>
              </a:xfrm>
              <a:custGeom>
                <a:avLst/>
                <a:gdLst>
                  <a:gd name="T0" fmla="*/ 31 w 35"/>
                  <a:gd name="T1" fmla="*/ 0 h 9"/>
                  <a:gd name="T2" fmla="*/ 4 w 35"/>
                  <a:gd name="T3" fmla="*/ 3 h 9"/>
                  <a:gd name="T4" fmla="*/ 4 w 35"/>
                  <a:gd name="T5" fmla="*/ 9 h 9"/>
                  <a:gd name="T6" fmla="*/ 31 w 35"/>
                  <a:gd name="T7" fmla="*/ 6 h 9"/>
                  <a:gd name="T8" fmla="*/ 31 w 35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9">
                    <a:moveTo>
                      <a:pt x="31" y="0"/>
                    </a:moveTo>
                    <a:cubicBezTo>
                      <a:pt x="22" y="0"/>
                      <a:pt x="13" y="2"/>
                      <a:pt x="4" y="3"/>
                    </a:cubicBezTo>
                    <a:cubicBezTo>
                      <a:pt x="0" y="3"/>
                      <a:pt x="0" y="8"/>
                      <a:pt x="4" y="9"/>
                    </a:cubicBezTo>
                    <a:cubicBezTo>
                      <a:pt x="13" y="9"/>
                      <a:pt x="22" y="7"/>
                      <a:pt x="31" y="6"/>
                    </a:cubicBezTo>
                    <a:cubicBezTo>
                      <a:pt x="35" y="6"/>
                      <a:pt x="35" y="0"/>
                      <a:pt x="3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717" y="1065"/>
                <a:ext cx="71" cy="14"/>
              </a:xfrm>
              <a:custGeom>
                <a:avLst/>
                <a:gdLst>
                  <a:gd name="T0" fmla="*/ 27 w 30"/>
                  <a:gd name="T1" fmla="*/ 0 h 6"/>
                  <a:gd name="T2" fmla="*/ 3 w 30"/>
                  <a:gd name="T3" fmla="*/ 0 h 6"/>
                  <a:gd name="T4" fmla="*/ 3 w 30"/>
                  <a:gd name="T5" fmla="*/ 5 h 6"/>
                  <a:gd name="T6" fmla="*/ 27 w 30"/>
                  <a:gd name="T7" fmla="*/ 5 h 6"/>
                  <a:gd name="T8" fmla="*/ 27 w 3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">
                    <a:moveTo>
                      <a:pt x="27" y="0"/>
                    </a:moveTo>
                    <a:cubicBezTo>
                      <a:pt x="19" y="0"/>
                      <a:pt x="11" y="0"/>
                      <a:pt x="3" y="0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11" y="5"/>
                      <a:pt x="19" y="6"/>
                      <a:pt x="27" y="5"/>
                    </a:cubicBezTo>
                    <a:cubicBezTo>
                      <a:pt x="30" y="5"/>
                      <a:pt x="30" y="1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1"/>
              <p:cNvSpPr/>
              <p:nvPr/>
            </p:nvSpPr>
            <p:spPr bwMode="auto">
              <a:xfrm>
                <a:off x="2857" y="1055"/>
                <a:ext cx="80" cy="19"/>
              </a:xfrm>
              <a:custGeom>
                <a:avLst/>
                <a:gdLst>
                  <a:gd name="T0" fmla="*/ 31 w 34"/>
                  <a:gd name="T1" fmla="*/ 1 h 8"/>
                  <a:gd name="T2" fmla="*/ 18 w 34"/>
                  <a:gd name="T3" fmla="*/ 1 h 8"/>
                  <a:gd name="T4" fmla="*/ 3 w 34"/>
                  <a:gd name="T5" fmla="*/ 2 h 8"/>
                  <a:gd name="T6" fmla="*/ 3 w 34"/>
                  <a:gd name="T7" fmla="*/ 6 h 8"/>
                  <a:gd name="T8" fmla="*/ 17 w 34"/>
                  <a:gd name="T9" fmla="*/ 7 h 8"/>
                  <a:gd name="T10" fmla="*/ 31 w 34"/>
                  <a:gd name="T11" fmla="*/ 7 h 8"/>
                  <a:gd name="T12" fmla="*/ 31 w 34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">
                    <a:moveTo>
                      <a:pt x="31" y="1"/>
                    </a:moveTo>
                    <a:cubicBezTo>
                      <a:pt x="27" y="0"/>
                      <a:pt x="23" y="1"/>
                      <a:pt x="18" y="1"/>
                    </a:cubicBezTo>
                    <a:cubicBezTo>
                      <a:pt x="13" y="1"/>
                      <a:pt x="8" y="2"/>
                      <a:pt x="3" y="2"/>
                    </a:cubicBezTo>
                    <a:cubicBezTo>
                      <a:pt x="0" y="2"/>
                      <a:pt x="0" y="6"/>
                      <a:pt x="3" y="6"/>
                    </a:cubicBezTo>
                    <a:cubicBezTo>
                      <a:pt x="8" y="7"/>
                      <a:pt x="12" y="7"/>
                      <a:pt x="17" y="7"/>
                    </a:cubicBezTo>
                    <a:cubicBezTo>
                      <a:pt x="21" y="7"/>
                      <a:pt x="26" y="8"/>
                      <a:pt x="31" y="7"/>
                    </a:cubicBezTo>
                    <a:cubicBezTo>
                      <a:pt x="34" y="6"/>
                      <a:pt x="34" y="2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"/>
              <p:cNvSpPr/>
              <p:nvPr/>
            </p:nvSpPr>
            <p:spPr bwMode="auto">
              <a:xfrm>
                <a:off x="2989" y="1043"/>
                <a:ext cx="71" cy="22"/>
              </a:xfrm>
              <a:custGeom>
                <a:avLst/>
                <a:gdLst>
                  <a:gd name="T0" fmla="*/ 27 w 30"/>
                  <a:gd name="T1" fmla="*/ 1 h 9"/>
                  <a:gd name="T2" fmla="*/ 4 w 30"/>
                  <a:gd name="T3" fmla="*/ 1 h 9"/>
                  <a:gd name="T4" fmla="*/ 4 w 30"/>
                  <a:gd name="T5" fmla="*/ 7 h 9"/>
                  <a:gd name="T6" fmla="*/ 27 w 30"/>
                  <a:gd name="T7" fmla="*/ 7 h 9"/>
                  <a:gd name="T8" fmla="*/ 27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7" y="1"/>
                    </a:moveTo>
                    <a:cubicBezTo>
                      <a:pt x="19" y="0"/>
                      <a:pt x="12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8"/>
                      <a:pt x="19" y="9"/>
                      <a:pt x="27" y="7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"/>
              <p:cNvSpPr/>
              <p:nvPr/>
            </p:nvSpPr>
            <p:spPr bwMode="auto">
              <a:xfrm>
                <a:off x="3124" y="1041"/>
                <a:ext cx="81" cy="24"/>
              </a:xfrm>
              <a:custGeom>
                <a:avLst/>
                <a:gdLst>
                  <a:gd name="T0" fmla="*/ 32 w 34"/>
                  <a:gd name="T1" fmla="*/ 3 h 10"/>
                  <a:gd name="T2" fmla="*/ 4 w 34"/>
                  <a:gd name="T3" fmla="*/ 0 h 10"/>
                  <a:gd name="T4" fmla="*/ 4 w 34"/>
                  <a:gd name="T5" fmla="*/ 6 h 10"/>
                  <a:gd name="T6" fmla="*/ 32 w 34"/>
                  <a:gd name="T7" fmla="*/ 8 h 10"/>
                  <a:gd name="T8" fmla="*/ 32 w 3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0">
                    <a:moveTo>
                      <a:pt x="32" y="3"/>
                    </a:moveTo>
                    <a:cubicBezTo>
                      <a:pt x="23" y="1"/>
                      <a:pt x="13" y="0"/>
                      <a:pt x="4" y="0"/>
                    </a:cubicBezTo>
                    <a:cubicBezTo>
                      <a:pt x="0" y="0"/>
                      <a:pt x="0" y="5"/>
                      <a:pt x="4" y="6"/>
                    </a:cubicBezTo>
                    <a:cubicBezTo>
                      <a:pt x="13" y="6"/>
                      <a:pt x="22" y="10"/>
                      <a:pt x="32" y="8"/>
                    </a:cubicBezTo>
                    <a:cubicBezTo>
                      <a:pt x="34" y="7"/>
                      <a:pt x="34" y="3"/>
                      <a:pt x="32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4"/>
              <p:cNvSpPr/>
              <p:nvPr/>
            </p:nvSpPr>
            <p:spPr bwMode="auto">
              <a:xfrm>
                <a:off x="3259" y="1029"/>
                <a:ext cx="88" cy="26"/>
              </a:xfrm>
              <a:custGeom>
                <a:avLst/>
                <a:gdLst>
                  <a:gd name="T0" fmla="*/ 34 w 37"/>
                  <a:gd name="T1" fmla="*/ 2 h 11"/>
                  <a:gd name="T2" fmla="*/ 4 w 37"/>
                  <a:gd name="T3" fmla="*/ 2 h 11"/>
                  <a:gd name="T4" fmla="*/ 4 w 37"/>
                  <a:gd name="T5" fmla="*/ 9 h 11"/>
                  <a:gd name="T6" fmla="*/ 34 w 37"/>
                  <a:gd name="T7" fmla="*/ 8 h 11"/>
                  <a:gd name="T8" fmla="*/ 34 w 37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1">
                    <a:moveTo>
                      <a:pt x="34" y="2"/>
                    </a:moveTo>
                    <a:cubicBezTo>
                      <a:pt x="25" y="0"/>
                      <a:pt x="14" y="2"/>
                      <a:pt x="4" y="2"/>
                    </a:cubicBezTo>
                    <a:cubicBezTo>
                      <a:pt x="0" y="2"/>
                      <a:pt x="0" y="8"/>
                      <a:pt x="4" y="9"/>
                    </a:cubicBezTo>
                    <a:cubicBezTo>
                      <a:pt x="14" y="9"/>
                      <a:pt x="25" y="11"/>
                      <a:pt x="34" y="8"/>
                    </a:cubicBezTo>
                    <a:cubicBezTo>
                      <a:pt x="37" y="8"/>
                      <a:pt x="37" y="3"/>
                      <a:pt x="34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25"/>
              <p:cNvSpPr/>
              <p:nvPr/>
            </p:nvSpPr>
            <p:spPr bwMode="auto">
              <a:xfrm>
                <a:off x="3418" y="1046"/>
                <a:ext cx="71" cy="16"/>
              </a:xfrm>
              <a:custGeom>
                <a:avLst/>
                <a:gdLst>
                  <a:gd name="T0" fmla="*/ 26 w 30"/>
                  <a:gd name="T1" fmla="*/ 0 h 7"/>
                  <a:gd name="T2" fmla="*/ 4 w 30"/>
                  <a:gd name="T3" fmla="*/ 1 h 7"/>
                  <a:gd name="T4" fmla="*/ 4 w 30"/>
                  <a:gd name="T5" fmla="*/ 6 h 7"/>
                  <a:gd name="T6" fmla="*/ 26 w 30"/>
                  <a:gd name="T7" fmla="*/ 6 h 7"/>
                  <a:gd name="T8" fmla="*/ 26 w 3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7">
                    <a:moveTo>
                      <a:pt x="26" y="0"/>
                    </a:moveTo>
                    <a:cubicBezTo>
                      <a:pt x="18" y="0"/>
                      <a:pt x="11" y="0"/>
                      <a:pt x="4" y="1"/>
                    </a:cubicBezTo>
                    <a:cubicBezTo>
                      <a:pt x="0" y="1"/>
                      <a:pt x="0" y="6"/>
                      <a:pt x="4" y="6"/>
                    </a:cubicBezTo>
                    <a:cubicBezTo>
                      <a:pt x="11" y="6"/>
                      <a:pt x="18" y="7"/>
                      <a:pt x="26" y="6"/>
                    </a:cubicBezTo>
                    <a:cubicBezTo>
                      <a:pt x="30" y="6"/>
                      <a:pt x="30" y="1"/>
                      <a:pt x="2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26"/>
              <p:cNvSpPr/>
              <p:nvPr/>
            </p:nvSpPr>
            <p:spPr bwMode="auto">
              <a:xfrm>
                <a:off x="3574" y="1034"/>
                <a:ext cx="90" cy="24"/>
              </a:xfrm>
              <a:custGeom>
                <a:avLst/>
                <a:gdLst>
                  <a:gd name="T0" fmla="*/ 34 w 38"/>
                  <a:gd name="T1" fmla="*/ 3 h 10"/>
                  <a:gd name="T2" fmla="*/ 5 w 38"/>
                  <a:gd name="T3" fmla="*/ 0 h 10"/>
                  <a:gd name="T4" fmla="*/ 4 w 38"/>
                  <a:gd name="T5" fmla="*/ 6 h 10"/>
                  <a:gd name="T6" fmla="*/ 34 w 38"/>
                  <a:gd name="T7" fmla="*/ 8 h 10"/>
                  <a:gd name="T8" fmla="*/ 34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4" y="3"/>
                    </a:moveTo>
                    <a:cubicBezTo>
                      <a:pt x="25" y="2"/>
                      <a:pt x="15" y="2"/>
                      <a:pt x="5" y="0"/>
                    </a:cubicBezTo>
                    <a:cubicBezTo>
                      <a:pt x="1" y="0"/>
                      <a:pt x="0" y="5"/>
                      <a:pt x="4" y="6"/>
                    </a:cubicBezTo>
                    <a:cubicBezTo>
                      <a:pt x="14" y="9"/>
                      <a:pt x="24" y="10"/>
                      <a:pt x="34" y="8"/>
                    </a:cubicBezTo>
                    <a:cubicBezTo>
                      <a:pt x="38" y="8"/>
                      <a:pt x="38" y="3"/>
                      <a:pt x="3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Freeform 27"/>
              <p:cNvSpPr/>
              <p:nvPr/>
            </p:nvSpPr>
            <p:spPr bwMode="auto">
              <a:xfrm>
                <a:off x="3738" y="1031"/>
                <a:ext cx="90" cy="24"/>
              </a:xfrm>
              <a:custGeom>
                <a:avLst/>
                <a:gdLst>
                  <a:gd name="T0" fmla="*/ 35 w 38"/>
                  <a:gd name="T1" fmla="*/ 2 h 10"/>
                  <a:gd name="T2" fmla="*/ 4 w 38"/>
                  <a:gd name="T3" fmla="*/ 4 h 10"/>
                  <a:gd name="T4" fmla="*/ 6 w 38"/>
                  <a:gd name="T5" fmla="*/ 10 h 10"/>
                  <a:gd name="T6" fmla="*/ 35 w 38"/>
                  <a:gd name="T7" fmla="*/ 7 h 10"/>
                  <a:gd name="T8" fmla="*/ 35 w 38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2"/>
                    </a:moveTo>
                    <a:cubicBezTo>
                      <a:pt x="25" y="0"/>
                      <a:pt x="14" y="1"/>
                      <a:pt x="4" y="4"/>
                    </a:cubicBezTo>
                    <a:cubicBezTo>
                      <a:pt x="0" y="5"/>
                      <a:pt x="2" y="10"/>
                      <a:pt x="6" y="10"/>
                    </a:cubicBezTo>
                    <a:cubicBezTo>
                      <a:pt x="15" y="8"/>
                      <a:pt x="25" y="8"/>
                      <a:pt x="35" y="7"/>
                    </a:cubicBezTo>
                    <a:cubicBezTo>
                      <a:pt x="38" y="7"/>
                      <a:pt x="38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 28"/>
              <p:cNvSpPr/>
              <p:nvPr/>
            </p:nvSpPr>
            <p:spPr bwMode="auto">
              <a:xfrm>
                <a:off x="3904" y="1039"/>
                <a:ext cx="85" cy="19"/>
              </a:xfrm>
              <a:custGeom>
                <a:avLst/>
                <a:gdLst>
                  <a:gd name="T0" fmla="*/ 31 w 36"/>
                  <a:gd name="T1" fmla="*/ 1 h 8"/>
                  <a:gd name="T2" fmla="*/ 4 w 36"/>
                  <a:gd name="T3" fmla="*/ 1 h 8"/>
                  <a:gd name="T4" fmla="*/ 4 w 36"/>
                  <a:gd name="T5" fmla="*/ 7 h 8"/>
                  <a:gd name="T6" fmla="*/ 31 w 36"/>
                  <a:gd name="T7" fmla="*/ 7 h 8"/>
                  <a:gd name="T8" fmla="*/ 31 w 3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1" y="1"/>
                    </a:moveTo>
                    <a:cubicBezTo>
                      <a:pt x="22" y="0"/>
                      <a:pt x="13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3" y="8"/>
                      <a:pt x="22" y="8"/>
                      <a:pt x="31" y="7"/>
                    </a:cubicBezTo>
                    <a:cubicBezTo>
                      <a:pt x="36" y="7"/>
                      <a:pt x="36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Freeform 29"/>
              <p:cNvSpPr/>
              <p:nvPr/>
            </p:nvSpPr>
            <p:spPr bwMode="auto">
              <a:xfrm>
                <a:off x="4074" y="1031"/>
                <a:ext cx="83" cy="24"/>
              </a:xfrm>
              <a:custGeom>
                <a:avLst/>
                <a:gdLst>
                  <a:gd name="T0" fmla="*/ 30 w 35"/>
                  <a:gd name="T1" fmla="*/ 2 h 10"/>
                  <a:gd name="T2" fmla="*/ 5 w 35"/>
                  <a:gd name="T3" fmla="*/ 1 h 10"/>
                  <a:gd name="T4" fmla="*/ 3 w 35"/>
                  <a:gd name="T5" fmla="*/ 7 h 10"/>
                  <a:gd name="T6" fmla="*/ 32 w 35"/>
                  <a:gd name="T7" fmla="*/ 7 h 10"/>
                  <a:gd name="T8" fmla="*/ 30 w 35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30" y="2"/>
                    </a:moveTo>
                    <a:cubicBezTo>
                      <a:pt x="22" y="3"/>
                      <a:pt x="13" y="4"/>
                      <a:pt x="5" y="1"/>
                    </a:cubicBezTo>
                    <a:cubicBezTo>
                      <a:pt x="1" y="0"/>
                      <a:pt x="0" y="6"/>
                      <a:pt x="3" y="7"/>
                    </a:cubicBezTo>
                    <a:cubicBezTo>
                      <a:pt x="12" y="10"/>
                      <a:pt x="22" y="10"/>
                      <a:pt x="32" y="7"/>
                    </a:cubicBezTo>
                    <a:cubicBezTo>
                      <a:pt x="35" y="6"/>
                      <a:pt x="34" y="1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 30"/>
              <p:cNvSpPr/>
              <p:nvPr/>
            </p:nvSpPr>
            <p:spPr bwMode="auto">
              <a:xfrm>
                <a:off x="4209" y="1039"/>
                <a:ext cx="90" cy="23"/>
              </a:xfrm>
              <a:custGeom>
                <a:avLst/>
                <a:gdLst>
                  <a:gd name="T0" fmla="*/ 33 w 38"/>
                  <a:gd name="T1" fmla="*/ 0 h 10"/>
                  <a:gd name="T2" fmla="*/ 3 w 38"/>
                  <a:gd name="T3" fmla="*/ 4 h 10"/>
                  <a:gd name="T4" fmla="*/ 5 w 38"/>
                  <a:gd name="T5" fmla="*/ 9 h 10"/>
                  <a:gd name="T6" fmla="*/ 33 w 38"/>
                  <a:gd name="T7" fmla="*/ 7 h 10"/>
                  <a:gd name="T8" fmla="*/ 33 w 38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3" y="0"/>
                    </a:moveTo>
                    <a:cubicBezTo>
                      <a:pt x="23" y="1"/>
                      <a:pt x="13" y="1"/>
                      <a:pt x="3" y="4"/>
                    </a:cubicBezTo>
                    <a:cubicBezTo>
                      <a:pt x="0" y="4"/>
                      <a:pt x="1" y="10"/>
                      <a:pt x="5" y="9"/>
                    </a:cubicBezTo>
                    <a:cubicBezTo>
                      <a:pt x="14" y="7"/>
                      <a:pt x="24" y="7"/>
                      <a:pt x="33" y="7"/>
                    </a:cubicBezTo>
                    <a:cubicBezTo>
                      <a:pt x="38" y="7"/>
                      <a:pt x="38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31"/>
              <p:cNvSpPr/>
              <p:nvPr/>
            </p:nvSpPr>
            <p:spPr bwMode="auto">
              <a:xfrm>
                <a:off x="4373" y="1034"/>
                <a:ext cx="78" cy="28"/>
              </a:xfrm>
              <a:custGeom>
                <a:avLst/>
                <a:gdLst>
                  <a:gd name="T0" fmla="*/ 28 w 33"/>
                  <a:gd name="T1" fmla="*/ 1 h 12"/>
                  <a:gd name="T2" fmla="*/ 4 w 33"/>
                  <a:gd name="T3" fmla="*/ 5 h 12"/>
                  <a:gd name="T4" fmla="*/ 4 w 33"/>
                  <a:gd name="T5" fmla="*/ 12 h 12"/>
                  <a:gd name="T6" fmla="*/ 30 w 33"/>
                  <a:gd name="T7" fmla="*/ 6 h 12"/>
                  <a:gd name="T8" fmla="*/ 28 w 33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2">
                    <a:moveTo>
                      <a:pt x="28" y="1"/>
                    </a:moveTo>
                    <a:cubicBezTo>
                      <a:pt x="20" y="2"/>
                      <a:pt x="12" y="5"/>
                      <a:pt x="4" y="5"/>
                    </a:cubicBezTo>
                    <a:cubicBezTo>
                      <a:pt x="0" y="5"/>
                      <a:pt x="0" y="12"/>
                      <a:pt x="4" y="12"/>
                    </a:cubicBezTo>
                    <a:cubicBezTo>
                      <a:pt x="13" y="11"/>
                      <a:pt x="21" y="9"/>
                      <a:pt x="30" y="6"/>
                    </a:cubicBezTo>
                    <a:cubicBezTo>
                      <a:pt x="33" y="5"/>
                      <a:pt x="31" y="0"/>
                      <a:pt x="28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Freeform 32"/>
              <p:cNvSpPr/>
              <p:nvPr/>
            </p:nvSpPr>
            <p:spPr bwMode="auto">
              <a:xfrm>
                <a:off x="4512" y="1029"/>
                <a:ext cx="95" cy="24"/>
              </a:xfrm>
              <a:custGeom>
                <a:avLst/>
                <a:gdLst>
                  <a:gd name="T0" fmla="*/ 37 w 40"/>
                  <a:gd name="T1" fmla="*/ 0 h 10"/>
                  <a:gd name="T2" fmla="*/ 5 w 40"/>
                  <a:gd name="T3" fmla="*/ 0 h 10"/>
                  <a:gd name="T4" fmla="*/ 5 w 40"/>
                  <a:gd name="T5" fmla="*/ 6 h 10"/>
                  <a:gd name="T6" fmla="*/ 38 w 40"/>
                  <a:gd name="T7" fmla="*/ 5 h 10"/>
                  <a:gd name="T8" fmla="*/ 37 w 4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">
                    <a:moveTo>
                      <a:pt x="37" y="0"/>
                    </a:moveTo>
                    <a:cubicBezTo>
                      <a:pt x="26" y="0"/>
                      <a:pt x="15" y="0"/>
                      <a:pt x="5" y="0"/>
                    </a:cubicBezTo>
                    <a:cubicBezTo>
                      <a:pt x="0" y="0"/>
                      <a:pt x="0" y="6"/>
                      <a:pt x="5" y="6"/>
                    </a:cubicBezTo>
                    <a:cubicBezTo>
                      <a:pt x="15" y="6"/>
                      <a:pt x="28" y="10"/>
                      <a:pt x="38" y="5"/>
                    </a:cubicBezTo>
                    <a:cubicBezTo>
                      <a:pt x="40" y="4"/>
                      <a:pt x="39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Freeform 33"/>
              <p:cNvSpPr/>
              <p:nvPr/>
            </p:nvSpPr>
            <p:spPr bwMode="auto">
              <a:xfrm>
                <a:off x="4652" y="1029"/>
                <a:ext cx="102" cy="26"/>
              </a:xfrm>
              <a:custGeom>
                <a:avLst/>
                <a:gdLst>
                  <a:gd name="T0" fmla="*/ 40 w 43"/>
                  <a:gd name="T1" fmla="*/ 3 h 11"/>
                  <a:gd name="T2" fmla="*/ 4 w 43"/>
                  <a:gd name="T3" fmla="*/ 5 h 11"/>
                  <a:gd name="T4" fmla="*/ 6 w 43"/>
                  <a:gd name="T5" fmla="*/ 11 h 11"/>
                  <a:gd name="T6" fmla="*/ 40 w 43"/>
                  <a:gd name="T7" fmla="*/ 8 h 11"/>
                  <a:gd name="T8" fmla="*/ 40 w 43"/>
                  <a:gd name="T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">
                    <a:moveTo>
                      <a:pt x="40" y="3"/>
                    </a:moveTo>
                    <a:cubicBezTo>
                      <a:pt x="28" y="0"/>
                      <a:pt x="16" y="2"/>
                      <a:pt x="4" y="5"/>
                    </a:cubicBezTo>
                    <a:cubicBezTo>
                      <a:pt x="0" y="6"/>
                      <a:pt x="2" y="11"/>
                      <a:pt x="6" y="11"/>
                    </a:cubicBezTo>
                    <a:cubicBezTo>
                      <a:pt x="17" y="9"/>
                      <a:pt x="29" y="10"/>
                      <a:pt x="40" y="8"/>
                    </a:cubicBezTo>
                    <a:cubicBezTo>
                      <a:pt x="43" y="7"/>
                      <a:pt x="43" y="3"/>
                      <a:pt x="40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4"/>
              <p:cNvSpPr/>
              <p:nvPr/>
            </p:nvSpPr>
            <p:spPr bwMode="auto">
              <a:xfrm>
                <a:off x="4789" y="984"/>
                <a:ext cx="55" cy="74"/>
              </a:xfrm>
              <a:custGeom>
                <a:avLst/>
                <a:gdLst>
                  <a:gd name="T0" fmla="*/ 22 w 23"/>
                  <a:gd name="T1" fmla="*/ 25 h 31"/>
                  <a:gd name="T2" fmla="*/ 5 w 23"/>
                  <a:gd name="T3" fmla="*/ 2 h 31"/>
                  <a:gd name="T4" fmla="*/ 1 w 23"/>
                  <a:gd name="T5" fmla="*/ 6 h 31"/>
                  <a:gd name="T6" fmla="*/ 12 w 23"/>
                  <a:gd name="T7" fmla="*/ 23 h 31"/>
                  <a:gd name="T8" fmla="*/ 6 w 23"/>
                  <a:gd name="T9" fmla="*/ 24 h 31"/>
                  <a:gd name="T10" fmla="*/ 6 w 23"/>
                  <a:gd name="T11" fmla="*/ 30 h 31"/>
                  <a:gd name="T12" fmla="*/ 19 w 23"/>
                  <a:gd name="T13" fmla="*/ 30 h 31"/>
                  <a:gd name="T14" fmla="*/ 22 w 23"/>
                  <a:gd name="T15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1">
                    <a:moveTo>
                      <a:pt x="22" y="25"/>
                    </a:moveTo>
                    <a:cubicBezTo>
                      <a:pt x="17" y="17"/>
                      <a:pt x="13" y="8"/>
                      <a:pt x="5" y="2"/>
                    </a:cubicBezTo>
                    <a:cubicBezTo>
                      <a:pt x="3" y="0"/>
                      <a:pt x="0" y="4"/>
                      <a:pt x="1" y="6"/>
                    </a:cubicBezTo>
                    <a:cubicBezTo>
                      <a:pt x="5" y="12"/>
                      <a:pt x="9" y="18"/>
                      <a:pt x="12" y="23"/>
                    </a:cubicBezTo>
                    <a:cubicBezTo>
                      <a:pt x="10" y="24"/>
                      <a:pt x="8" y="24"/>
                      <a:pt x="6" y="24"/>
                    </a:cubicBezTo>
                    <a:cubicBezTo>
                      <a:pt x="2" y="24"/>
                      <a:pt x="2" y="30"/>
                      <a:pt x="6" y="30"/>
                    </a:cubicBezTo>
                    <a:cubicBezTo>
                      <a:pt x="10" y="30"/>
                      <a:pt x="15" y="30"/>
                      <a:pt x="19" y="30"/>
                    </a:cubicBezTo>
                    <a:cubicBezTo>
                      <a:pt x="21" y="31"/>
                      <a:pt x="23" y="27"/>
                      <a:pt x="22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5"/>
              <p:cNvSpPr/>
              <p:nvPr/>
            </p:nvSpPr>
            <p:spPr bwMode="auto">
              <a:xfrm>
                <a:off x="4733" y="867"/>
                <a:ext cx="52" cy="72"/>
              </a:xfrm>
              <a:custGeom>
                <a:avLst/>
                <a:gdLst>
                  <a:gd name="T0" fmla="*/ 20 w 22"/>
                  <a:gd name="T1" fmla="*/ 25 h 30"/>
                  <a:gd name="T2" fmla="*/ 5 w 22"/>
                  <a:gd name="T3" fmla="*/ 3 h 30"/>
                  <a:gd name="T4" fmla="*/ 1 w 22"/>
                  <a:gd name="T5" fmla="*/ 5 h 30"/>
                  <a:gd name="T6" fmla="*/ 16 w 22"/>
                  <a:gd name="T7" fmla="*/ 28 h 30"/>
                  <a:gd name="T8" fmla="*/ 20 w 22"/>
                  <a:gd name="T9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">
                    <a:moveTo>
                      <a:pt x="20" y="25"/>
                    </a:moveTo>
                    <a:cubicBezTo>
                      <a:pt x="14" y="18"/>
                      <a:pt x="10" y="10"/>
                      <a:pt x="5" y="3"/>
                    </a:cubicBezTo>
                    <a:cubicBezTo>
                      <a:pt x="4" y="0"/>
                      <a:pt x="0" y="2"/>
                      <a:pt x="1" y="5"/>
                    </a:cubicBezTo>
                    <a:cubicBezTo>
                      <a:pt x="2" y="13"/>
                      <a:pt x="10" y="22"/>
                      <a:pt x="16" y="28"/>
                    </a:cubicBezTo>
                    <a:cubicBezTo>
                      <a:pt x="19" y="30"/>
                      <a:pt x="22" y="27"/>
                      <a:pt x="20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6"/>
              <p:cNvSpPr/>
              <p:nvPr/>
            </p:nvSpPr>
            <p:spPr bwMode="auto">
              <a:xfrm>
                <a:off x="4676" y="753"/>
                <a:ext cx="49" cy="81"/>
              </a:xfrm>
              <a:custGeom>
                <a:avLst/>
                <a:gdLst>
                  <a:gd name="T0" fmla="*/ 20 w 21"/>
                  <a:gd name="T1" fmla="*/ 29 h 34"/>
                  <a:gd name="T2" fmla="*/ 13 w 21"/>
                  <a:gd name="T3" fmla="*/ 14 h 34"/>
                  <a:gd name="T4" fmla="*/ 4 w 21"/>
                  <a:gd name="T5" fmla="*/ 1 h 34"/>
                  <a:gd name="T6" fmla="*/ 0 w 21"/>
                  <a:gd name="T7" fmla="*/ 2 h 34"/>
                  <a:gd name="T8" fmla="*/ 6 w 21"/>
                  <a:gd name="T9" fmla="*/ 16 h 34"/>
                  <a:gd name="T10" fmla="*/ 15 w 21"/>
                  <a:gd name="T11" fmla="*/ 31 h 34"/>
                  <a:gd name="T12" fmla="*/ 20 w 21"/>
                  <a:gd name="T13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34">
                    <a:moveTo>
                      <a:pt x="20" y="29"/>
                    </a:moveTo>
                    <a:cubicBezTo>
                      <a:pt x="18" y="24"/>
                      <a:pt x="15" y="19"/>
                      <a:pt x="13" y="14"/>
                    </a:cubicBezTo>
                    <a:cubicBezTo>
                      <a:pt x="10" y="10"/>
                      <a:pt x="8" y="5"/>
                      <a:pt x="4" y="1"/>
                    </a:cubicBezTo>
                    <a:cubicBezTo>
                      <a:pt x="3" y="0"/>
                      <a:pt x="0" y="0"/>
                      <a:pt x="0" y="2"/>
                    </a:cubicBezTo>
                    <a:cubicBezTo>
                      <a:pt x="1" y="8"/>
                      <a:pt x="3" y="12"/>
                      <a:pt x="6" y="16"/>
                    </a:cubicBezTo>
                    <a:cubicBezTo>
                      <a:pt x="9" y="21"/>
                      <a:pt x="12" y="26"/>
                      <a:pt x="15" y="31"/>
                    </a:cubicBezTo>
                    <a:cubicBezTo>
                      <a:pt x="16" y="34"/>
                      <a:pt x="21" y="32"/>
                      <a:pt x="20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Freeform 37"/>
              <p:cNvSpPr/>
              <p:nvPr/>
            </p:nvSpPr>
            <p:spPr bwMode="auto">
              <a:xfrm>
                <a:off x="4650" y="603"/>
                <a:ext cx="68" cy="102"/>
              </a:xfrm>
              <a:custGeom>
                <a:avLst/>
                <a:gdLst>
                  <a:gd name="T0" fmla="*/ 25 w 29"/>
                  <a:gd name="T1" fmla="*/ 1 h 43"/>
                  <a:gd name="T2" fmla="*/ 4 w 29"/>
                  <a:gd name="T3" fmla="*/ 20 h 43"/>
                  <a:gd name="T4" fmla="*/ 10 w 29"/>
                  <a:gd name="T5" fmla="*/ 42 h 43"/>
                  <a:gd name="T6" fmla="*/ 13 w 29"/>
                  <a:gd name="T7" fmla="*/ 40 h 43"/>
                  <a:gd name="T8" fmla="*/ 28 w 29"/>
                  <a:gd name="T9" fmla="*/ 5 h 43"/>
                  <a:gd name="T10" fmla="*/ 25 w 29"/>
                  <a:gd name="T11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43">
                    <a:moveTo>
                      <a:pt x="25" y="1"/>
                    </a:moveTo>
                    <a:cubicBezTo>
                      <a:pt x="16" y="4"/>
                      <a:pt x="7" y="12"/>
                      <a:pt x="4" y="20"/>
                    </a:cubicBezTo>
                    <a:cubicBezTo>
                      <a:pt x="0" y="29"/>
                      <a:pt x="3" y="36"/>
                      <a:pt x="10" y="42"/>
                    </a:cubicBezTo>
                    <a:cubicBezTo>
                      <a:pt x="11" y="43"/>
                      <a:pt x="14" y="42"/>
                      <a:pt x="13" y="40"/>
                    </a:cubicBezTo>
                    <a:cubicBezTo>
                      <a:pt x="1" y="24"/>
                      <a:pt x="18" y="15"/>
                      <a:pt x="28" y="5"/>
                    </a:cubicBezTo>
                    <a:cubicBezTo>
                      <a:pt x="29" y="4"/>
                      <a:pt x="28" y="0"/>
                      <a:pt x="25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Freeform 38"/>
              <p:cNvSpPr/>
              <p:nvPr/>
            </p:nvSpPr>
            <p:spPr bwMode="auto">
              <a:xfrm>
                <a:off x="4718" y="484"/>
                <a:ext cx="52" cy="79"/>
              </a:xfrm>
              <a:custGeom>
                <a:avLst/>
                <a:gdLst>
                  <a:gd name="T0" fmla="*/ 17 w 22"/>
                  <a:gd name="T1" fmla="*/ 3 h 33"/>
                  <a:gd name="T2" fmla="*/ 2 w 22"/>
                  <a:gd name="T3" fmla="*/ 28 h 33"/>
                  <a:gd name="T4" fmla="*/ 6 w 22"/>
                  <a:gd name="T5" fmla="*/ 30 h 33"/>
                  <a:gd name="T6" fmla="*/ 21 w 22"/>
                  <a:gd name="T7" fmla="*/ 5 h 33"/>
                  <a:gd name="T8" fmla="*/ 17 w 22"/>
                  <a:gd name="T9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3">
                    <a:moveTo>
                      <a:pt x="17" y="3"/>
                    </a:moveTo>
                    <a:cubicBezTo>
                      <a:pt x="13" y="12"/>
                      <a:pt x="7" y="19"/>
                      <a:pt x="2" y="28"/>
                    </a:cubicBezTo>
                    <a:cubicBezTo>
                      <a:pt x="0" y="30"/>
                      <a:pt x="4" y="33"/>
                      <a:pt x="6" y="30"/>
                    </a:cubicBezTo>
                    <a:cubicBezTo>
                      <a:pt x="12" y="22"/>
                      <a:pt x="19" y="14"/>
                      <a:pt x="21" y="5"/>
                    </a:cubicBezTo>
                    <a:cubicBezTo>
                      <a:pt x="22" y="2"/>
                      <a:pt x="18" y="0"/>
                      <a:pt x="17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39"/>
              <p:cNvSpPr/>
              <p:nvPr/>
            </p:nvSpPr>
            <p:spPr bwMode="auto">
              <a:xfrm>
                <a:off x="4778" y="379"/>
                <a:ext cx="56" cy="69"/>
              </a:xfrm>
              <a:custGeom>
                <a:avLst/>
                <a:gdLst>
                  <a:gd name="T0" fmla="*/ 19 w 24"/>
                  <a:gd name="T1" fmla="*/ 2 h 29"/>
                  <a:gd name="T2" fmla="*/ 12 w 24"/>
                  <a:gd name="T3" fmla="*/ 15 h 29"/>
                  <a:gd name="T4" fmla="*/ 2 w 24"/>
                  <a:gd name="T5" fmla="*/ 24 h 29"/>
                  <a:gd name="T6" fmla="*/ 5 w 24"/>
                  <a:gd name="T7" fmla="*/ 28 h 29"/>
                  <a:gd name="T8" fmla="*/ 24 w 24"/>
                  <a:gd name="T9" fmla="*/ 4 h 29"/>
                  <a:gd name="T10" fmla="*/ 19 w 24"/>
                  <a:gd name="T11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9">
                    <a:moveTo>
                      <a:pt x="19" y="2"/>
                    </a:moveTo>
                    <a:cubicBezTo>
                      <a:pt x="16" y="6"/>
                      <a:pt x="15" y="11"/>
                      <a:pt x="12" y="15"/>
                    </a:cubicBezTo>
                    <a:cubicBezTo>
                      <a:pt x="9" y="18"/>
                      <a:pt x="6" y="21"/>
                      <a:pt x="2" y="24"/>
                    </a:cubicBezTo>
                    <a:cubicBezTo>
                      <a:pt x="0" y="26"/>
                      <a:pt x="3" y="29"/>
                      <a:pt x="5" y="28"/>
                    </a:cubicBezTo>
                    <a:cubicBezTo>
                      <a:pt x="14" y="23"/>
                      <a:pt x="24" y="14"/>
                      <a:pt x="24" y="4"/>
                    </a:cubicBezTo>
                    <a:cubicBezTo>
                      <a:pt x="24" y="1"/>
                      <a:pt x="20" y="0"/>
                      <a:pt x="19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40"/>
              <p:cNvSpPr/>
              <p:nvPr/>
            </p:nvSpPr>
            <p:spPr bwMode="auto">
              <a:xfrm>
                <a:off x="3572" y="303"/>
                <a:ext cx="88" cy="22"/>
              </a:xfrm>
              <a:custGeom>
                <a:avLst/>
                <a:gdLst>
                  <a:gd name="T0" fmla="*/ 32 w 37"/>
                  <a:gd name="T1" fmla="*/ 1 h 9"/>
                  <a:gd name="T2" fmla="*/ 3 w 37"/>
                  <a:gd name="T3" fmla="*/ 3 h 9"/>
                  <a:gd name="T4" fmla="*/ 3 w 37"/>
                  <a:gd name="T5" fmla="*/ 8 h 9"/>
                  <a:gd name="T6" fmla="*/ 33 w 37"/>
                  <a:gd name="T7" fmla="*/ 6 h 9"/>
                  <a:gd name="T8" fmla="*/ 32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2" y="1"/>
                    </a:moveTo>
                    <a:cubicBezTo>
                      <a:pt x="22" y="2"/>
                      <a:pt x="13" y="3"/>
                      <a:pt x="3" y="3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13" y="9"/>
                      <a:pt x="24" y="9"/>
                      <a:pt x="33" y="6"/>
                    </a:cubicBezTo>
                    <a:cubicBezTo>
                      <a:pt x="37" y="5"/>
                      <a:pt x="35" y="0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Freeform 41"/>
              <p:cNvSpPr/>
              <p:nvPr/>
            </p:nvSpPr>
            <p:spPr bwMode="auto">
              <a:xfrm>
                <a:off x="3714" y="303"/>
                <a:ext cx="85" cy="17"/>
              </a:xfrm>
              <a:custGeom>
                <a:avLst/>
                <a:gdLst>
                  <a:gd name="T0" fmla="*/ 32 w 36"/>
                  <a:gd name="T1" fmla="*/ 1 h 7"/>
                  <a:gd name="T2" fmla="*/ 2 w 36"/>
                  <a:gd name="T3" fmla="*/ 1 h 7"/>
                  <a:gd name="T4" fmla="*/ 2 w 36"/>
                  <a:gd name="T5" fmla="*/ 5 h 7"/>
                  <a:gd name="T6" fmla="*/ 32 w 36"/>
                  <a:gd name="T7" fmla="*/ 6 h 7"/>
                  <a:gd name="T8" fmla="*/ 32 w 3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">
                    <a:moveTo>
                      <a:pt x="32" y="1"/>
                    </a:moveTo>
                    <a:cubicBezTo>
                      <a:pt x="22" y="0"/>
                      <a:pt x="12" y="0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7"/>
                      <a:pt x="22" y="7"/>
                      <a:pt x="32" y="6"/>
                    </a:cubicBezTo>
                    <a:cubicBezTo>
                      <a:pt x="36" y="6"/>
                      <a:pt x="36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Freeform 42"/>
              <p:cNvSpPr/>
              <p:nvPr/>
            </p:nvSpPr>
            <p:spPr bwMode="auto">
              <a:xfrm>
                <a:off x="3847" y="315"/>
                <a:ext cx="80" cy="14"/>
              </a:xfrm>
              <a:custGeom>
                <a:avLst/>
                <a:gdLst>
                  <a:gd name="T0" fmla="*/ 31 w 34"/>
                  <a:gd name="T1" fmla="*/ 1 h 6"/>
                  <a:gd name="T2" fmla="*/ 3 w 34"/>
                  <a:gd name="T3" fmla="*/ 1 h 6"/>
                  <a:gd name="T4" fmla="*/ 3 w 34"/>
                  <a:gd name="T5" fmla="*/ 6 h 6"/>
                  <a:gd name="T6" fmla="*/ 31 w 34"/>
                  <a:gd name="T7" fmla="*/ 6 h 6"/>
                  <a:gd name="T8" fmla="*/ 31 w 3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31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6"/>
                      <a:pt x="21" y="6"/>
                      <a:pt x="31" y="6"/>
                    </a:cubicBezTo>
                    <a:cubicBezTo>
                      <a:pt x="34" y="6"/>
                      <a:pt x="34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 43"/>
              <p:cNvSpPr/>
              <p:nvPr/>
            </p:nvSpPr>
            <p:spPr bwMode="auto">
              <a:xfrm>
                <a:off x="3986" y="327"/>
                <a:ext cx="81" cy="21"/>
              </a:xfrm>
              <a:custGeom>
                <a:avLst/>
                <a:gdLst>
                  <a:gd name="T0" fmla="*/ 31 w 34"/>
                  <a:gd name="T1" fmla="*/ 3 h 9"/>
                  <a:gd name="T2" fmla="*/ 4 w 34"/>
                  <a:gd name="T3" fmla="*/ 1 h 9"/>
                  <a:gd name="T4" fmla="*/ 3 w 34"/>
                  <a:gd name="T5" fmla="*/ 6 h 9"/>
                  <a:gd name="T6" fmla="*/ 31 w 34"/>
                  <a:gd name="T7" fmla="*/ 8 h 9"/>
                  <a:gd name="T8" fmla="*/ 31 w 34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9">
                    <a:moveTo>
                      <a:pt x="31" y="3"/>
                    </a:moveTo>
                    <a:cubicBezTo>
                      <a:pt x="22" y="2"/>
                      <a:pt x="13" y="3"/>
                      <a:pt x="4" y="1"/>
                    </a:cubicBezTo>
                    <a:cubicBezTo>
                      <a:pt x="1" y="0"/>
                      <a:pt x="0" y="5"/>
                      <a:pt x="3" y="6"/>
                    </a:cubicBezTo>
                    <a:cubicBezTo>
                      <a:pt x="12" y="8"/>
                      <a:pt x="22" y="9"/>
                      <a:pt x="31" y="8"/>
                    </a:cubicBezTo>
                    <a:cubicBezTo>
                      <a:pt x="34" y="8"/>
                      <a:pt x="34" y="4"/>
                      <a:pt x="31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 44"/>
              <p:cNvSpPr/>
              <p:nvPr/>
            </p:nvSpPr>
            <p:spPr bwMode="auto">
              <a:xfrm>
                <a:off x="4124" y="327"/>
                <a:ext cx="78" cy="17"/>
              </a:xfrm>
              <a:custGeom>
                <a:avLst/>
                <a:gdLst>
                  <a:gd name="T0" fmla="*/ 30 w 33"/>
                  <a:gd name="T1" fmla="*/ 1 h 7"/>
                  <a:gd name="T2" fmla="*/ 3 w 33"/>
                  <a:gd name="T3" fmla="*/ 1 h 7"/>
                  <a:gd name="T4" fmla="*/ 3 w 33"/>
                  <a:gd name="T5" fmla="*/ 6 h 7"/>
                  <a:gd name="T6" fmla="*/ 30 w 33"/>
                  <a:gd name="T7" fmla="*/ 6 h 7"/>
                  <a:gd name="T8" fmla="*/ 30 w 33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7"/>
                      <a:pt x="21" y="6"/>
                      <a:pt x="30" y="6"/>
                    </a:cubicBezTo>
                    <a:cubicBezTo>
                      <a:pt x="33" y="6"/>
                      <a:pt x="33" y="1"/>
                      <a:pt x="30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45"/>
              <p:cNvSpPr/>
              <p:nvPr/>
            </p:nvSpPr>
            <p:spPr bwMode="auto">
              <a:xfrm>
                <a:off x="4273" y="320"/>
                <a:ext cx="64" cy="16"/>
              </a:xfrm>
              <a:custGeom>
                <a:avLst/>
                <a:gdLst>
                  <a:gd name="T0" fmla="*/ 24 w 27"/>
                  <a:gd name="T1" fmla="*/ 1 h 7"/>
                  <a:gd name="T2" fmla="*/ 4 w 27"/>
                  <a:gd name="T3" fmla="*/ 1 h 7"/>
                  <a:gd name="T4" fmla="*/ 4 w 27"/>
                  <a:gd name="T5" fmla="*/ 7 h 7"/>
                  <a:gd name="T6" fmla="*/ 24 w 27"/>
                  <a:gd name="T7" fmla="*/ 6 h 7"/>
                  <a:gd name="T8" fmla="*/ 24 w 2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24" y="1"/>
                    </a:moveTo>
                    <a:cubicBezTo>
                      <a:pt x="18" y="0"/>
                      <a:pt x="11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1" y="7"/>
                      <a:pt x="18" y="7"/>
                      <a:pt x="24" y="6"/>
                    </a:cubicBezTo>
                    <a:cubicBezTo>
                      <a:pt x="27" y="6"/>
                      <a:pt x="27" y="2"/>
                      <a:pt x="2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46"/>
              <p:cNvSpPr/>
              <p:nvPr/>
            </p:nvSpPr>
            <p:spPr bwMode="auto">
              <a:xfrm>
                <a:off x="4408" y="327"/>
                <a:ext cx="71" cy="21"/>
              </a:xfrm>
              <a:custGeom>
                <a:avLst/>
                <a:gdLst>
                  <a:gd name="T0" fmla="*/ 26 w 30"/>
                  <a:gd name="T1" fmla="*/ 1 h 9"/>
                  <a:gd name="T2" fmla="*/ 3 w 30"/>
                  <a:gd name="T3" fmla="*/ 3 h 9"/>
                  <a:gd name="T4" fmla="*/ 5 w 30"/>
                  <a:gd name="T5" fmla="*/ 8 h 9"/>
                  <a:gd name="T6" fmla="*/ 26 w 30"/>
                  <a:gd name="T7" fmla="*/ 6 h 9"/>
                  <a:gd name="T8" fmla="*/ 26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6" y="1"/>
                    </a:moveTo>
                    <a:cubicBezTo>
                      <a:pt x="18" y="0"/>
                      <a:pt x="11" y="1"/>
                      <a:pt x="3" y="3"/>
                    </a:cubicBezTo>
                    <a:cubicBezTo>
                      <a:pt x="0" y="4"/>
                      <a:pt x="1" y="9"/>
                      <a:pt x="5" y="8"/>
                    </a:cubicBezTo>
                    <a:cubicBezTo>
                      <a:pt x="12" y="6"/>
                      <a:pt x="19" y="7"/>
                      <a:pt x="26" y="6"/>
                    </a:cubicBezTo>
                    <a:cubicBezTo>
                      <a:pt x="30" y="5"/>
                      <a:pt x="30" y="1"/>
                      <a:pt x="26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47"/>
              <p:cNvSpPr/>
              <p:nvPr/>
            </p:nvSpPr>
            <p:spPr bwMode="auto">
              <a:xfrm>
                <a:off x="4548" y="339"/>
                <a:ext cx="83" cy="14"/>
              </a:xfrm>
              <a:custGeom>
                <a:avLst/>
                <a:gdLst>
                  <a:gd name="T0" fmla="*/ 32 w 35"/>
                  <a:gd name="T1" fmla="*/ 1 h 6"/>
                  <a:gd name="T2" fmla="*/ 2 w 35"/>
                  <a:gd name="T3" fmla="*/ 1 h 6"/>
                  <a:gd name="T4" fmla="*/ 2 w 35"/>
                  <a:gd name="T5" fmla="*/ 5 h 6"/>
                  <a:gd name="T6" fmla="*/ 32 w 35"/>
                  <a:gd name="T7" fmla="*/ 5 h 6"/>
                  <a:gd name="T8" fmla="*/ 32 w 3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">
                    <a:moveTo>
                      <a:pt x="32" y="1"/>
                    </a:moveTo>
                    <a:cubicBezTo>
                      <a:pt x="22" y="0"/>
                      <a:pt x="12" y="1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5"/>
                      <a:pt x="22" y="6"/>
                      <a:pt x="32" y="5"/>
                    </a:cubicBezTo>
                    <a:cubicBezTo>
                      <a:pt x="35" y="5"/>
                      <a:pt x="35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48"/>
              <p:cNvSpPr/>
              <p:nvPr/>
            </p:nvSpPr>
            <p:spPr bwMode="auto">
              <a:xfrm>
                <a:off x="4702" y="332"/>
                <a:ext cx="76" cy="19"/>
              </a:xfrm>
              <a:custGeom>
                <a:avLst/>
                <a:gdLst>
                  <a:gd name="T0" fmla="*/ 29 w 32"/>
                  <a:gd name="T1" fmla="*/ 1 h 8"/>
                  <a:gd name="T2" fmla="*/ 4 w 32"/>
                  <a:gd name="T3" fmla="*/ 1 h 8"/>
                  <a:gd name="T4" fmla="*/ 4 w 32"/>
                  <a:gd name="T5" fmla="*/ 7 h 8"/>
                  <a:gd name="T6" fmla="*/ 29 w 32"/>
                  <a:gd name="T7" fmla="*/ 7 h 8"/>
                  <a:gd name="T8" fmla="*/ 29 w 32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29" y="1"/>
                    </a:moveTo>
                    <a:cubicBezTo>
                      <a:pt x="21" y="0"/>
                      <a:pt x="12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7"/>
                      <a:pt x="21" y="8"/>
                      <a:pt x="29" y="7"/>
                    </a:cubicBezTo>
                    <a:cubicBezTo>
                      <a:pt x="32" y="6"/>
                      <a:pt x="32" y="1"/>
                      <a:pt x="29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49"/>
              <p:cNvSpPr/>
              <p:nvPr/>
            </p:nvSpPr>
            <p:spPr bwMode="auto">
              <a:xfrm>
                <a:off x="4808" y="329"/>
                <a:ext cx="38" cy="31"/>
              </a:xfrm>
              <a:custGeom>
                <a:avLst/>
                <a:gdLst>
                  <a:gd name="T0" fmla="*/ 14 w 16"/>
                  <a:gd name="T1" fmla="*/ 3 h 13"/>
                  <a:gd name="T2" fmla="*/ 3 w 16"/>
                  <a:gd name="T3" fmla="*/ 3 h 13"/>
                  <a:gd name="T4" fmla="*/ 4 w 16"/>
                  <a:gd name="T5" fmla="*/ 7 h 13"/>
                  <a:gd name="T6" fmla="*/ 10 w 16"/>
                  <a:gd name="T7" fmla="*/ 7 h 13"/>
                  <a:gd name="T8" fmla="*/ 9 w 16"/>
                  <a:gd name="T9" fmla="*/ 9 h 13"/>
                  <a:gd name="T10" fmla="*/ 12 w 16"/>
                  <a:gd name="T11" fmla="*/ 12 h 13"/>
                  <a:gd name="T12" fmla="*/ 16 w 16"/>
                  <a:gd name="T13" fmla="*/ 7 h 13"/>
                  <a:gd name="T14" fmla="*/ 14 w 16"/>
                  <a:gd name="T15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3">
                    <a:moveTo>
                      <a:pt x="14" y="3"/>
                    </a:moveTo>
                    <a:cubicBezTo>
                      <a:pt x="11" y="0"/>
                      <a:pt x="6" y="1"/>
                      <a:pt x="3" y="3"/>
                    </a:cubicBezTo>
                    <a:cubicBezTo>
                      <a:pt x="0" y="4"/>
                      <a:pt x="1" y="8"/>
                      <a:pt x="4" y="7"/>
                    </a:cubicBezTo>
                    <a:cubicBezTo>
                      <a:pt x="5" y="7"/>
                      <a:pt x="8" y="6"/>
                      <a:pt x="10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8" y="11"/>
                      <a:pt x="10" y="13"/>
                      <a:pt x="12" y="12"/>
                    </a:cubicBezTo>
                    <a:cubicBezTo>
                      <a:pt x="14" y="11"/>
                      <a:pt x="15" y="9"/>
                      <a:pt x="16" y="7"/>
                    </a:cubicBezTo>
                    <a:cubicBezTo>
                      <a:pt x="16" y="6"/>
                      <a:pt x="15" y="4"/>
                      <a:pt x="1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4629538" y="1445366"/>
              <a:ext cx="286304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在此添加小标题</a:t>
              </a:r>
            </a:p>
          </p:txBody>
        </p:sp>
      </p:grpSp>
      <p:sp>
        <p:nvSpPr>
          <p:cNvPr id="52" name="任意多边形 51"/>
          <p:cNvSpPr/>
          <p:nvPr/>
        </p:nvSpPr>
        <p:spPr>
          <a:xfrm rot="20434167">
            <a:off x="4047548" y="2765382"/>
            <a:ext cx="1848730" cy="2022651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  <a:gd name="connsiteX0-1" fmla="*/ 1517526 w 1954966"/>
              <a:gd name="connsiteY0-2" fmla="*/ 523716 h 2116969"/>
              <a:gd name="connsiteX1-3" fmla="*/ 1837300 w 1954966"/>
              <a:gd name="connsiteY1-4" fmla="*/ 427342 h 2116969"/>
              <a:gd name="connsiteX2-5" fmla="*/ 1954966 w 1954966"/>
              <a:gd name="connsiteY2-6" fmla="*/ 631144 h 2116969"/>
              <a:gd name="connsiteX3-7" fmla="*/ 1711616 w 1954966"/>
              <a:gd name="connsiteY3-8" fmla="*/ 859890 h 2116969"/>
              <a:gd name="connsiteX4-9" fmla="*/ 1711616 w 1954966"/>
              <a:gd name="connsiteY4-10" fmla="*/ 1257080 h 2116969"/>
              <a:gd name="connsiteX5-11" fmla="*/ 1954966 w 1954966"/>
              <a:gd name="connsiteY5-12" fmla="*/ 1485826 h 2116969"/>
              <a:gd name="connsiteX6-13" fmla="*/ 1837300 w 1954966"/>
              <a:gd name="connsiteY6-14" fmla="*/ 1689628 h 2116969"/>
              <a:gd name="connsiteX7-15" fmla="*/ 1517526 w 1954966"/>
              <a:gd name="connsiteY7-16" fmla="*/ 1593254 h 2116969"/>
              <a:gd name="connsiteX8-17" fmla="*/ 1173549 w 1954966"/>
              <a:gd name="connsiteY8-18" fmla="*/ 1791849 h 2116969"/>
              <a:gd name="connsiteX9-19" fmla="*/ 1097124 w 1954966"/>
              <a:gd name="connsiteY9-20" fmla="*/ 2116969 h 2116969"/>
              <a:gd name="connsiteX10-21" fmla="*/ 861794 w 1954966"/>
              <a:gd name="connsiteY10-22" fmla="*/ 2116969 h 2116969"/>
              <a:gd name="connsiteX11-23" fmla="*/ 785369 w 1954966"/>
              <a:gd name="connsiteY11-24" fmla="*/ 1791849 h 2116969"/>
              <a:gd name="connsiteX12-25" fmla="*/ 441392 w 1954966"/>
              <a:gd name="connsiteY12-26" fmla="*/ 1593254 h 2116969"/>
              <a:gd name="connsiteX13-27" fmla="*/ 121618 w 1954966"/>
              <a:gd name="connsiteY13-28" fmla="*/ 1689628 h 2116969"/>
              <a:gd name="connsiteX14-29" fmla="*/ 3952 w 1954966"/>
              <a:gd name="connsiteY14-30" fmla="*/ 1485826 h 2116969"/>
              <a:gd name="connsiteX15-31" fmla="*/ 247302 w 1954966"/>
              <a:gd name="connsiteY15-32" fmla="*/ 1257080 h 2116969"/>
              <a:gd name="connsiteX16-33" fmla="*/ 247302 w 1954966"/>
              <a:gd name="connsiteY16-34" fmla="*/ 859890 h 2116969"/>
              <a:gd name="connsiteX17-35" fmla="*/ 3952 w 1954966"/>
              <a:gd name="connsiteY17-36" fmla="*/ 631144 h 2116969"/>
              <a:gd name="connsiteX18-37" fmla="*/ 121618 w 1954966"/>
              <a:gd name="connsiteY18-38" fmla="*/ 427342 h 2116969"/>
              <a:gd name="connsiteX19-39" fmla="*/ 441392 w 1954966"/>
              <a:gd name="connsiteY19-40" fmla="*/ 523716 h 2116969"/>
              <a:gd name="connsiteX20-41" fmla="*/ 785369 w 1954966"/>
              <a:gd name="connsiteY20-42" fmla="*/ 325121 h 2116969"/>
              <a:gd name="connsiteX21-43" fmla="*/ 861794 w 1954966"/>
              <a:gd name="connsiteY21-44" fmla="*/ 1 h 2116969"/>
              <a:gd name="connsiteX22-45" fmla="*/ 1097124 w 1954966"/>
              <a:gd name="connsiteY22-46" fmla="*/ 1 h 2116969"/>
              <a:gd name="connsiteX23-47" fmla="*/ 1173549 w 1954966"/>
              <a:gd name="connsiteY23-48" fmla="*/ 325121 h 2116969"/>
              <a:gd name="connsiteX24-49" fmla="*/ 1517526 w 1954966"/>
              <a:gd name="connsiteY24-50" fmla="*/ 523716 h 2116969"/>
              <a:gd name="connsiteX0-51" fmla="*/ 1539857 w 1977297"/>
              <a:gd name="connsiteY0-52" fmla="*/ 523714 h 2116967"/>
              <a:gd name="connsiteX1-53" fmla="*/ 1859631 w 1977297"/>
              <a:gd name="connsiteY1-54" fmla="*/ 427340 h 2116967"/>
              <a:gd name="connsiteX2-55" fmla="*/ 1977297 w 1977297"/>
              <a:gd name="connsiteY2-56" fmla="*/ 631142 h 2116967"/>
              <a:gd name="connsiteX3-57" fmla="*/ 1733947 w 1977297"/>
              <a:gd name="connsiteY3-58" fmla="*/ 859888 h 2116967"/>
              <a:gd name="connsiteX4-59" fmla="*/ 1733947 w 1977297"/>
              <a:gd name="connsiteY4-60" fmla="*/ 1257078 h 2116967"/>
              <a:gd name="connsiteX5-61" fmla="*/ 1977297 w 1977297"/>
              <a:gd name="connsiteY5-62" fmla="*/ 1485824 h 2116967"/>
              <a:gd name="connsiteX6-63" fmla="*/ 1859631 w 1977297"/>
              <a:gd name="connsiteY6-64" fmla="*/ 1689626 h 2116967"/>
              <a:gd name="connsiteX7-65" fmla="*/ 1539857 w 1977297"/>
              <a:gd name="connsiteY7-66" fmla="*/ 1593252 h 2116967"/>
              <a:gd name="connsiteX8-67" fmla="*/ 1195880 w 1977297"/>
              <a:gd name="connsiteY8-68" fmla="*/ 1791847 h 2116967"/>
              <a:gd name="connsiteX9-69" fmla="*/ 1119455 w 1977297"/>
              <a:gd name="connsiteY9-70" fmla="*/ 2116967 h 2116967"/>
              <a:gd name="connsiteX10-71" fmla="*/ 884125 w 1977297"/>
              <a:gd name="connsiteY10-72" fmla="*/ 2116967 h 2116967"/>
              <a:gd name="connsiteX11-73" fmla="*/ 807700 w 1977297"/>
              <a:gd name="connsiteY11-74" fmla="*/ 1791847 h 2116967"/>
              <a:gd name="connsiteX12-75" fmla="*/ 463723 w 1977297"/>
              <a:gd name="connsiteY12-76" fmla="*/ 1593252 h 2116967"/>
              <a:gd name="connsiteX13-77" fmla="*/ 143949 w 1977297"/>
              <a:gd name="connsiteY13-78" fmla="*/ 1689626 h 2116967"/>
              <a:gd name="connsiteX14-79" fmla="*/ 26283 w 1977297"/>
              <a:gd name="connsiteY14-80" fmla="*/ 1485824 h 2116967"/>
              <a:gd name="connsiteX15-81" fmla="*/ 269633 w 1977297"/>
              <a:gd name="connsiteY15-82" fmla="*/ 1257078 h 2116967"/>
              <a:gd name="connsiteX16-83" fmla="*/ 269633 w 1977297"/>
              <a:gd name="connsiteY16-84" fmla="*/ 859888 h 2116967"/>
              <a:gd name="connsiteX17-85" fmla="*/ 26283 w 1977297"/>
              <a:gd name="connsiteY17-86" fmla="*/ 631142 h 2116967"/>
              <a:gd name="connsiteX18-87" fmla="*/ 143949 w 1977297"/>
              <a:gd name="connsiteY18-88" fmla="*/ 427340 h 2116967"/>
              <a:gd name="connsiteX19-89" fmla="*/ 463723 w 1977297"/>
              <a:gd name="connsiteY19-90" fmla="*/ 523714 h 2116967"/>
              <a:gd name="connsiteX20-91" fmla="*/ 807700 w 1977297"/>
              <a:gd name="connsiteY20-92" fmla="*/ 325119 h 2116967"/>
              <a:gd name="connsiteX21-93" fmla="*/ 884125 w 1977297"/>
              <a:gd name="connsiteY21-94" fmla="*/ -1 h 2116967"/>
              <a:gd name="connsiteX22-95" fmla="*/ 1119455 w 1977297"/>
              <a:gd name="connsiteY22-96" fmla="*/ -1 h 2116967"/>
              <a:gd name="connsiteX23-97" fmla="*/ 1195880 w 1977297"/>
              <a:gd name="connsiteY23-98" fmla="*/ 325119 h 2116967"/>
              <a:gd name="connsiteX24-99" fmla="*/ 1539857 w 1977297"/>
              <a:gd name="connsiteY24-100" fmla="*/ 523714 h 2116967"/>
              <a:gd name="connsiteX0-101" fmla="*/ 1539859 w 1977299"/>
              <a:gd name="connsiteY0-102" fmla="*/ 523716 h 2116969"/>
              <a:gd name="connsiteX1-103" fmla="*/ 1859633 w 1977299"/>
              <a:gd name="connsiteY1-104" fmla="*/ 427342 h 2116969"/>
              <a:gd name="connsiteX2-105" fmla="*/ 1977299 w 1977299"/>
              <a:gd name="connsiteY2-106" fmla="*/ 631144 h 2116969"/>
              <a:gd name="connsiteX3-107" fmla="*/ 1733949 w 1977299"/>
              <a:gd name="connsiteY3-108" fmla="*/ 859890 h 2116969"/>
              <a:gd name="connsiteX4-109" fmla="*/ 1733949 w 1977299"/>
              <a:gd name="connsiteY4-110" fmla="*/ 1257080 h 2116969"/>
              <a:gd name="connsiteX5-111" fmla="*/ 1977299 w 1977299"/>
              <a:gd name="connsiteY5-112" fmla="*/ 1485826 h 2116969"/>
              <a:gd name="connsiteX6-113" fmla="*/ 1859633 w 1977299"/>
              <a:gd name="connsiteY6-114" fmla="*/ 1689628 h 2116969"/>
              <a:gd name="connsiteX7-115" fmla="*/ 1539859 w 1977299"/>
              <a:gd name="connsiteY7-116" fmla="*/ 1593254 h 2116969"/>
              <a:gd name="connsiteX8-117" fmla="*/ 1195882 w 1977299"/>
              <a:gd name="connsiteY8-118" fmla="*/ 1791849 h 2116969"/>
              <a:gd name="connsiteX9-119" fmla="*/ 1119457 w 1977299"/>
              <a:gd name="connsiteY9-120" fmla="*/ 2116969 h 2116969"/>
              <a:gd name="connsiteX10-121" fmla="*/ 884127 w 1977299"/>
              <a:gd name="connsiteY10-122" fmla="*/ 2116969 h 2116969"/>
              <a:gd name="connsiteX11-123" fmla="*/ 807702 w 1977299"/>
              <a:gd name="connsiteY11-124" fmla="*/ 1791849 h 2116969"/>
              <a:gd name="connsiteX12-125" fmla="*/ 463725 w 1977299"/>
              <a:gd name="connsiteY12-126" fmla="*/ 1593254 h 2116969"/>
              <a:gd name="connsiteX13-127" fmla="*/ 143951 w 1977299"/>
              <a:gd name="connsiteY13-128" fmla="*/ 1689628 h 2116969"/>
              <a:gd name="connsiteX14-129" fmla="*/ 26285 w 1977299"/>
              <a:gd name="connsiteY14-130" fmla="*/ 1485826 h 2116969"/>
              <a:gd name="connsiteX15-131" fmla="*/ 269635 w 1977299"/>
              <a:gd name="connsiteY15-132" fmla="*/ 1257080 h 2116969"/>
              <a:gd name="connsiteX16-133" fmla="*/ 269635 w 1977299"/>
              <a:gd name="connsiteY16-134" fmla="*/ 859890 h 2116969"/>
              <a:gd name="connsiteX17-135" fmla="*/ 26285 w 1977299"/>
              <a:gd name="connsiteY17-136" fmla="*/ 631144 h 2116969"/>
              <a:gd name="connsiteX18-137" fmla="*/ 143951 w 1977299"/>
              <a:gd name="connsiteY18-138" fmla="*/ 427342 h 2116969"/>
              <a:gd name="connsiteX19-139" fmla="*/ 463725 w 1977299"/>
              <a:gd name="connsiteY19-140" fmla="*/ 523716 h 2116969"/>
              <a:gd name="connsiteX20-141" fmla="*/ 807702 w 1977299"/>
              <a:gd name="connsiteY20-142" fmla="*/ 325121 h 2116969"/>
              <a:gd name="connsiteX21-143" fmla="*/ 884127 w 1977299"/>
              <a:gd name="connsiteY21-144" fmla="*/ 1 h 2116969"/>
              <a:gd name="connsiteX22-145" fmla="*/ 1119457 w 1977299"/>
              <a:gd name="connsiteY22-146" fmla="*/ 1 h 2116969"/>
              <a:gd name="connsiteX23-147" fmla="*/ 1195882 w 1977299"/>
              <a:gd name="connsiteY23-148" fmla="*/ 325121 h 2116969"/>
              <a:gd name="connsiteX24-149" fmla="*/ 1539859 w 1977299"/>
              <a:gd name="connsiteY24-150" fmla="*/ 523716 h 2116969"/>
              <a:gd name="connsiteX0-151" fmla="*/ 1539859 w 1977299"/>
              <a:gd name="connsiteY0-152" fmla="*/ 523714 h 2116967"/>
              <a:gd name="connsiteX1-153" fmla="*/ 1859633 w 1977299"/>
              <a:gd name="connsiteY1-154" fmla="*/ 427340 h 2116967"/>
              <a:gd name="connsiteX2-155" fmla="*/ 1977299 w 1977299"/>
              <a:gd name="connsiteY2-156" fmla="*/ 631142 h 2116967"/>
              <a:gd name="connsiteX3-157" fmla="*/ 1733949 w 1977299"/>
              <a:gd name="connsiteY3-158" fmla="*/ 859888 h 2116967"/>
              <a:gd name="connsiteX4-159" fmla="*/ 1733949 w 1977299"/>
              <a:gd name="connsiteY4-160" fmla="*/ 1257078 h 2116967"/>
              <a:gd name="connsiteX5-161" fmla="*/ 1977299 w 1977299"/>
              <a:gd name="connsiteY5-162" fmla="*/ 1485824 h 2116967"/>
              <a:gd name="connsiteX6-163" fmla="*/ 1859633 w 1977299"/>
              <a:gd name="connsiteY6-164" fmla="*/ 1689626 h 2116967"/>
              <a:gd name="connsiteX7-165" fmla="*/ 1539859 w 1977299"/>
              <a:gd name="connsiteY7-166" fmla="*/ 1593252 h 2116967"/>
              <a:gd name="connsiteX8-167" fmla="*/ 1195882 w 1977299"/>
              <a:gd name="connsiteY8-168" fmla="*/ 1791847 h 2116967"/>
              <a:gd name="connsiteX9-169" fmla="*/ 1119457 w 1977299"/>
              <a:gd name="connsiteY9-170" fmla="*/ 2116967 h 2116967"/>
              <a:gd name="connsiteX10-171" fmla="*/ 884127 w 1977299"/>
              <a:gd name="connsiteY10-172" fmla="*/ 2116967 h 2116967"/>
              <a:gd name="connsiteX11-173" fmla="*/ 807702 w 1977299"/>
              <a:gd name="connsiteY11-174" fmla="*/ 1791847 h 2116967"/>
              <a:gd name="connsiteX12-175" fmla="*/ 463725 w 1977299"/>
              <a:gd name="connsiteY12-176" fmla="*/ 1593252 h 2116967"/>
              <a:gd name="connsiteX13-177" fmla="*/ 143951 w 1977299"/>
              <a:gd name="connsiteY13-178" fmla="*/ 1689626 h 2116967"/>
              <a:gd name="connsiteX14-179" fmla="*/ 26285 w 1977299"/>
              <a:gd name="connsiteY14-180" fmla="*/ 1485824 h 2116967"/>
              <a:gd name="connsiteX15-181" fmla="*/ 269635 w 1977299"/>
              <a:gd name="connsiteY15-182" fmla="*/ 1257078 h 2116967"/>
              <a:gd name="connsiteX16-183" fmla="*/ 269635 w 1977299"/>
              <a:gd name="connsiteY16-184" fmla="*/ 859888 h 2116967"/>
              <a:gd name="connsiteX17-185" fmla="*/ 26285 w 1977299"/>
              <a:gd name="connsiteY17-186" fmla="*/ 631142 h 2116967"/>
              <a:gd name="connsiteX18-187" fmla="*/ 143951 w 1977299"/>
              <a:gd name="connsiteY18-188" fmla="*/ 427340 h 2116967"/>
              <a:gd name="connsiteX19-189" fmla="*/ 463725 w 1977299"/>
              <a:gd name="connsiteY19-190" fmla="*/ 523714 h 2116967"/>
              <a:gd name="connsiteX20-191" fmla="*/ 807702 w 1977299"/>
              <a:gd name="connsiteY20-192" fmla="*/ 325119 h 2116967"/>
              <a:gd name="connsiteX21-193" fmla="*/ 884127 w 1977299"/>
              <a:gd name="connsiteY21-194" fmla="*/ -1 h 2116967"/>
              <a:gd name="connsiteX22-195" fmla="*/ 1119457 w 1977299"/>
              <a:gd name="connsiteY22-196" fmla="*/ -1 h 2116967"/>
              <a:gd name="connsiteX23-197" fmla="*/ 1195882 w 1977299"/>
              <a:gd name="connsiteY23-198" fmla="*/ 325119 h 2116967"/>
              <a:gd name="connsiteX24-199" fmla="*/ 1539859 w 1977299"/>
              <a:gd name="connsiteY24-200" fmla="*/ 523714 h 2116967"/>
              <a:gd name="connsiteX0-201" fmla="*/ 1539859 w 1977299"/>
              <a:gd name="connsiteY0-202" fmla="*/ 523716 h 2157608"/>
              <a:gd name="connsiteX1-203" fmla="*/ 1859633 w 1977299"/>
              <a:gd name="connsiteY1-204" fmla="*/ 427342 h 2157608"/>
              <a:gd name="connsiteX2-205" fmla="*/ 1977299 w 1977299"/>
              <a:gd name="connsiteY2-206" fmla="*/ 631144 h 2157608"/>
              <a:gd name="connsiteX3-207" fmla="*/ 1733949 w 1977299"/>
              <a:gd name="connsiteY3-208" fmla="*/ 859890 h 2157608"/>
              <a:gd name="connsiteX4-209" fmla="*/ 1733949 w 1977299"/>
              <a:gd name="connsiteY4-210" fmla="*/ 1257080 h 2157608"/>
              <a:gd name="connsiteX5-211" fmla="*/ 1977299 w 1977299"/>
              <a:gd name="connsiteY5-212" fmla="*/ 1485826 h 2157608"/>
              <a:gd name="connsiteX6-213" fmla="*/ 1859633 w 1977299"/>
              <a:gd name="connsiteY6-214" fmla="*/ 1689628 h 2157608"/>
              <a:gd name="connsiteX7-215" fmla="*/ 1539859 w 1977299"/>
              <a:gd name="connsiteY7-216" fmla="*/ 1593254 h 2157608"/>
              <a:gd name="connsiteX8-217" fmla="*/ 1195882 w 1977299"/>
              <a:gd name="connsiteY8-218" fmla="*/ 1791849 h 2157608"/>
              <a:gd name="connsiteX9-219" fmla="*/ 1119457 w 1977299"/>
              <a:gd name="connsiteY9-220" fmla="*/ 2116969 h 2157608"/>
              <a:gd name="connsiteX10-221" fmla="*/ 884127 w 1977299"/>
              <a:gd name="connsiteY10-222" fmla="*/ 2116969 h 2157608"/>
              <a:gd name="connsiteX11-223" fmla="*/ 807702 w 1977299"/>
              <a:gd name="connsiteY11-224" fmla="*/ 1791849 h 2157608"/>
              <a:gd name="connsiteX12-225" fmla="*/ 463725 w 1977299"/>
              <a:gd name="connsiteY12-226" fmla="*/ 1593254 h 2157608"/>
              <a:gd name="connsiteX13-227" fmla="*/ 143951 w 1977299"/>
              <a:gd name="connsiteY13-228" fmla="*/ 1689628 h 2157608"/>
              <a:gd name="connsiteX14-229" fmla="*/ 26285 w 1977299"/>
              <a:gd name="connsiteY14-230" fmla="*/ 1485826 h 2157608"/>
              <a:gd name="connsiteX15-231" fmla="*/ 269635 w 1977299"/>
              <a:gd name="connsiteY15-232" fmla="*/ 1257080 h 2157608"/>
              <a:gd name="connsiteX16-233" fmla="*/ 269635 w 1977299"/>
              <a:gd name="connsiteY16-234" fmla="*/ 859890 h 2157608"/>
              <a:gd name="connsiteX17-235" fmla="*/ 26285 w 1977299"/>
              <a:gd name="connsiteY17-236" fmla="*/ 631144 h 2157608"/>
              <a:gd name="connsiteX18-237" fmla="*/ 143951 w 1977299"/>
              <a:gd name="connsiteY18-238" fmla="*/ 427342 h 2157608"/>
              <a:gd name="connsiteX19-239" fmla="*/ 463725 w 1977299"/>
              <a:gd name="connsiteY19-240" fmla="*/ 523716 h 2157608"/>
              <a:gd name="connsiteX20-241" fmla="*/ 807702 w 1977299"/>
              <a:gd name="connsiteY20-242" fmla="*/ 325121 h 2157608"/>
              <a:gd name="connsiteX21-243" fmla="*/ 884127 w 1977299"/>
              <a:gd name="connsiteY21-244" fmla="*/ 1 h 2157608"/>
              <a:gd name="connsiteX22-245" fmla="*/ 1119457 w 1977299"/>
              <a:gd name="connsiteY22-246" fmla="*/ 1 h 2157608"/>
              <a:gd name="connsiteX23-247" fmla="*/ 1195882 w 1977299"/>
              <a:gd name="connsiteY23-248" fmla="*/ 325121 h 2157608"/>
              <a:gd name="connsiteX24-249" fmla="*/ 1539859 w 1977299"/>
              <a:gd name="connsiteY24-250" fmla="*/ 523716 h 2157608"/>
              <a:gd name="connsiteX0-251" fmla="*/ 1539859 w 1977299"/>
              <a:gd name="connsiteY0-252" fmla="*/ 523714 h 2179536"/>
              <a:gd name="connsiteX1-253" fmla="*/ 1859633 w 1977299"/>
              <a:gd name="connsiteY1-254" fmla="*/ 427340 h 2179536"/>
              <a:gd name="connsiteX2-255" fmla="*/ 1977299 w 1977299"/>
              <a:gd name="connsiteY2-256" fmla="*/ 631142 h 2179536"/>
              <a:gd name="connsiteX3-257" fmla="*/ 1733949 w 1977299"/>
              <a:gd name="connsiteY3-258" fmla="*/ 859888 h 2179536"/>
              <a:gd name="connsiteX4-259" fmla="*/ 1733949 w 1977299"/>
              <a:gd name="connsiteY4-260" fmla="*/ 1257078 h 2179536"/>
              <a:gd name="connsiteX5-261" fmla="*/ 1977299 w 1977299"/>
              <a:gd name="connsiteY5-262" fmla="*/ 1485824 h 2179536"/>
              <a:gd name="connsiteX6-263" fmla="*/ 1859633 w 1977299"/>
              <a:gd name="connsiteY6-264" fmla="*/ 1689626 h 2179536"/>
              <a:gd name="connsiteX7-265" fmla="*/ 1539859 w 1977299"/>
              <a:gd name="connsiteY7-266" fmla="*/ 1593252 h 2179536"/>
              <a:gd name="connsiteX8-267" fmla="*/ 1195882 w 1977299"/>
              <a:gd name="connsiteY8-268" fmla="*/ 1791847 h 2179536"/>
              <a:gd name="connsiteX9-269" fmla="*/ 1119457 w 1977299"/>
              <a:gd name="connsiteY9-270" fmla="*/ 2116967 h 2179536"/>
              <a:gd name="connsiteX10-271" fmla="*/ 884127 w 1977299"/>
              <a:gd name="connsiteY10-272" fmla="*/ 2116967 h 2179536"/>
              <a:gd name="connsiteX11-273" fmla="*/ 807702 w 1977299"/>
              <a:gd name="connsiteY11-274" fmla="*/ 1791847 h 2179536"/>
              <a:gd name="connsiteX12-275" fmla="*/ 463725 w 1977299"/>
              <a:gd name="connsiteY12-276" fmla="*/ 1593252 h 2179536"/>
              <a:gd name="connsiteX13-277" fmla="*/ 143951 w 1977299"/>
              <a:gd name="connsiteY13-278" fmla="*/ 1689626 h 2179536"/>
              <a:gd name="connsiteX14-279" fmla="*/ 26285 w 1977299"/>
              <a:gd name="connsiteY14-280" fmla="*/ 1485824 h 2179536"/>
              <a:gd name="connsiteX15-281" fmla="*/ 269635 w 1977299"/>
              <a:gd name="connsiteY15-282" fmla="*/ 1257078 h 2179536"/>
              <a:gd name="connsiteX16-283" fmla="*/ 269635 w 1977299"/>
              <a:gd name="connsiteY16-284" fmla="*/ 859888 h 2179536"/>
              <a:gd name="connsiteX17-285" fmla="*/ 26285 w 1977299"/>
              <a:gd name="connsiteY17-286" fmla="*/ 631142 h 2179536"/>
              <a:gd name="connsiteX18-287" fmla="*/ 143951 w 1977299"/>
              <a:gd name="connsiteY18-288" fmla="*/ 427340 h 2179536"/>
              <a:gd name="connsiteX19-289" fmla="*/ 463725 w 1977299"/>
              <a:gd name="connsiteY19-290" fmla="*/ 523714 h 2179536"/>
              <a:gd name="connsiteX20-291" fmla="*/ 807702 w 1977299"/>
              <a:gd name="connsiteY20-292" fmla="*/ 325119 h 2179536"/>
              <a:gd name="connsiteX21-293" fmla="*/ 884127 w 1977299"/>
              <a:gd name="connsiteY21-294" fmla="*/ -1 h 2179536"/>
              <a:gd name="connsiteX22-295" fmla="*/ 1119457 w 1977299"/>
              <a:gd name="connsiteY22-296" fmla="*/ -1 h 2179536"/>
              <a:gd name="connsiteX23-297" fmla="*/ 1195882 w 1977299"/>
              <a:gd name="connsiteY23-298" fmla="*/ 325119 h 2179536"/>
              <a:gd name="connsiteX24-299" fmla="*/ 1539859 w 1977299"/>
              <a:gd name="connsiteY24-300" fmla="*/ 523714 h 2179536"/>
              <a:gd name="connsiteX0-301" fmla="*/ 1539859 w 1981249"/>
              <a:gd name="connsiteY0-302" fmla="*/ 523716 h 2179538"/>
              <a:gd name="connsiteX1-303" fmla="*/ 1859633 w 1981249"/>
              <a:gd name="connsiteY1-304" fmla="*/ 427342 h 2179538"/>
              <a:gd name="connsiteX2-305" fmla="*/ 1977299 w 1981249"/>
              <a:gd name="connsiteY2-306" fmla="*/ 631144 h 2179538"/>
              <a:gd name="connsiteX3-307" fmla="*/ 1733949 w 1981249"/>
              <a:gd name="connsiteY3-308" fmla="*/ 859890 h 2179538"/>
              <a:gd name="connsiteX4-309" fmla="*/ 1733949 w 1981249"/>
              <a:gd name="connsiteY4-310" fmla="*/ 1257080 h 2179538"/>
              <a:gd name="connsiteX5-311" fmla="*/ 1977299 w 1981249"/>
              <a:gd name="connsiteY5-312" fmla="*/ 1485826 h 2179538"/>
              <a:gd name="connsiteX6-313" fmla="*/ 1859633 w 1981249"/>
              <a:gd name="connsiteY6-314" fmla="*/ 1689628 h 2179538"/>
              <a:gd name="connsiteX7-315" fmla="*/ 1539859 w 1981249"/>
              <a:gd name="connsiteY7-316" fmla="*/ 1593254 h 2179538"/>
              <a:gd name="connsiteX8-317" fmla="*/ 1195882 w 1981249"/>
              <a:gd name="connsiteY8-318" fmla="*/ 1791849 h 2179538"/>
              <a:gd name="connsiteX9-319" fmla="*/ 1119457 w 1981249"/>
              <a:gd name="connsiteY9-320" fmla="*/ 2116969 h 2179538"/>
              <a:gd name="connsiteX10-321" fmla="*/ 884127 w 1981249"/>
              <a:gd name="connsiteY10-322" fmla="*/ 2116969 h 2179538"/>
              <a:gd name="connsiteX11-323" fmla="*/ 807702 w 1981249"/>
              <a:gd name="connsiteY11-324" fmla="*/ 1791849 h 2179538"/>
              <a:gd name="connsiteX12-325" fmla="*/ 463725 w 1981249"/>
              <a:gd name="connsiteY12-326" fmla="*/ 1593254 h 2179538"/>
              <a:gd name="connsiteX13-327" fmla="*/ 143951 w 1981249"/>
              <a:gd name="connsiteY13-328" fmla="*/ 1689628 h 2179538"/>
              <a:gd name="connsiteX14-329" fmla="*/ 26285 w 1981249"/>
              <a:gd name="connsiteY14-330" fmla="*/ 1485826 h 2179538"/>
              <a:gd name="connsiteX15-331" fmla="*/ 269635 w 1981249"/>
              <a:gd name="connsiteY15-332" fmla="*/ 1257080 h 2179538"/>
              <a:gd name="connsiteX16-333" fmla="*/ 269635 w 1981249"/>
              <a:gd name="connsiteY16-334" fmla="*/ 859890 h 2179538"/>
              <a:gd name="connsiteX17-335" fmla="*/ 26285 w 1981249"/>
              <a:gd name="connsiteY17-336" fmla="*/ 631144 h 2179538"/>
              <a:gd name="connsiteX18-337" fmla="*/ 143951 w 1981249"/>
              <a:gd name="connsiteY18-338" fmla="*/ 427342 h 2179538"/>
              <a:gd name="connsiteX19-339" fmla="*/ 463725 w 1981249"/>
              <a:gd name="connsiteY19-340" fmla="*/ 523716 h 2179538"/>
              <a:gd name="connsiteX20-341" fmla="*/ 807702 w 1981249"/>
              <a:gd name="connsiteY20-342" fmla="*/ 325121 h 2179538"/>
              <a:gd name="connsiteX21-343" fmla="*/ 884127 w 1981249"/>
              <a:gd name="connsiteY21-344" fmla="*/ 1 h 2179538"/>
              <a:gd name="connsiteX22-345" fmla="*/ 1119457 w 1981249"/>
              <a:gd name="connsiteY22-346" fmla="*/ 1 h 2179538"/>
              <a:gd name="connsiteX23-347" fmla="*/ 1195882 w 1981249"/>
              <a:gd name="connsiteY23-348" fmla="*/ 325121 h 2179538"/>
              <a:gd name="connsiteX24-349" fmla="*/ 1539859 w 1981249"/>
              <a:gd name="connsiteY24-350" fmla="*/ 523716 h 2179538"/>
              <a:gd name="connsiteX0-351" fmla="*/ 1539859 w 2003583"/>
              <a:gd name="connsiteY0-352" fmla="*/ 523714 h 2179536"/>
              <a:gd name="connsiteX1-353" fmla="*/ 1859633 w 2003583"/>
              <a:gd name="connsiteY1-354" fmla="*/ 427340 h 2179536"/>
              <a:gd name="connsiteX2-355" fmla="*/ 1977299 w 2003583"/>
              <a:gd name="connsiteY2-356" fmla="*/ 631142 h 2179536"/>
              <a:gd name="connsiteX3-357" fmla="*/ 1733949 w 2003583"/>
              <a:gd name="connsiteY3-358" fmla="*/ 859888 h 2179536"/>
              <a:gd name="connsiteX4-359" fmla="*/ 1733949 w 2003583"/>
              <a:gd name="connsiteY4-360" fmla="*/ 1257078 h 2179536"/>
              <a:gd name="connsiteX5-361" fmla="*/ 1977299 w 2003583"/>
              <a:gd name="connsiteY5-362" fmla="*/ 1485824 h 2179536"/>
              <a:gd name="connsiteX6-363" fmla="*/ 1859633 w 2003583"/>
              <a:gd name="connsiteY6-364" fmla="*/ 1689626 h 2179536"/>
              <a:gd name="connsiteX7-365" fmla="*/ 1539859 w 2003583"/>
              <a:gd name="connsiteY7-366" fmla="*/ 1593252 h 2179536"/>
              <a:gd name="connsiteX8-367" fmla="*/ 1195882 w 2003583"/>
              <a:gd name="connsiteY8-368" fmla="*/ 1791847 h 2179536"/>
              <a:gd name="connsiteX9-369" fmla="*/ 1119457 w 2003583"/>
              <a:gd name="connsiteY9-370" fmla="*/ 2116967 h 2179536"/>
              <a:gd name="connsiteX10-371" fmla="*/ 884127 w 2003583"/>
              <a:gd name="connsiteY10-372" fmla="*/ 2116967 h 2179536"/>
              <a:gd name="connsiteX11-373" fmla="*/ 807702 w 2003583"/>
              <a:gd name="connsiteY11-374" fmla="*/ 1791847 h 2179536"/>
              <a:gd name="connsiteX12-375" fmla="*/ 463725 w 2003583"/>
              <a:gd name="connsiteY12-376" fmla="*/ 1593252 h 2179536"/>
              <a:gd name="connsiteX13-377" fmla="*/ 143951 w 2003583"/>
              <a:gd name="connsiteY13-378" fmla="*/ 1689626 h 2179536"/>
              <a:gd name="connsiteX14-379" fmla="*/ 26285 w 2003583"/>
              <a:gd name="connsiteY14-380" fmla="*/ 1485824 h 2179536"/>
              <a:gd name="connsiteX15-381" fmla="*/ 269635 w 2003583"/>
              <a:gd name="connsiteY15-382" fmla="*/ 1257078 h 2179536"/>
              <a:gd name="connsiteX16-383" fmla="*/ 269635 w 2003583"/>
              <a:gd name="connsiteY16-384" fmla="*/ 859888 h 2179536"/>
              <a:gd name="connsiteX17-385" fmla="*/ 26285 w 2003583"/>
              <a:gd name="connsiteY17-386" fmla="*/ 631142 h 2179536"/>
              <a:gd name="connsiteX18-387" fmla="*/ 143951 w 2003583"/>
              <a:gd name="connsiteY18-388" fmla="*/ 427340 h 2179536"/>
              <a:gd name="connsiteX19-389" fmla="*/ 463725 w 2003583"/>
              <a:gd name="connsiteY19-390" fmla="*/ 523714 h 2179536"/>
              <a:gd name="connsiteX20-391" fmla="*/ 807702 w 2003583"/>
              <a:gd name="connsiteY20-392" fmla="*/ 325119 h 2179536"/>
              <a:gd name="connsiteX21-393" fmla="*/ 884127 w 2003583"/>
              <a:gd name="connsiteY21-394" fmla="*/ -1 h 2179536"/>
              <a:gd name="connsiteX22-395" fmla="*/ 1119457 w 2003583"/>
              <a:gd name="connsiteY22-396" fmla="*/ -1 h 2179536"/>
              <a:gd name="connsiteX23-397" fmla="*/ 1195882 w 2003583"/>
              <a:gd name="connsiteY23-398" fmla="*/ 325119 h 2179536"/>
              <a:gd name="connsiteX24-399" fmla="*/ 1539859 w 2003583"/>
              <a:gd name="connsiteY24-400" fmla="*/ 523714 h 2179536"/>
              <a:gd name="connsiteX0-401" fmla="*/ 1539859 w 2003583"/>
              <a:gd name="connsiteY0-402" fmla="*/ 523716 h 2179538"/>
              <a:gd name="connsiteX1-403" fmla="*/ 1859633 w 2003583"/>
              <a:gd name="connsiteY1-404" fmla="*/ 427342 h 2179538"/>
              <a:gd name="connsiteX2-405" fmla="*/ 1977299 w 2003583"/>
              <a:gd name="connsiteY2-406" fmla="*/ 631144 h 2179538"/>
              <a:gd name="connsiteX3-407" fmla="*/ 1733949 w 2003583"/>
              <a:gd name="connsiteY3-408" fmla="*/ 859890 h 2179538"/>
              <a:gd name="connsiteX4-409" fmla="*/ 1733949 w 2003583"/>
              <a:gd name="connsiteY4-410" fmla="*/ 1257080 h 2179538"/>
              <a:gd name="connsiteX5-411" fmla="*/ 1977299 w 2003583"/>
              <a:gd name="connsiteY5-412" fmla="*/ 1485826 h 2179538"/>
              <a:gd name="connsiteX6-413" fmla="*/ 1859633 w 2003583"/>
              <a:gd name="connsiteY6-414" fmla="*/ 1689628 h 2179538"/>
              <a:gd name="connsiteX7-415" fmla="*/ 1539859 w 2003583"/>
              <a:gd name="connsiteY7-416" fmla="*/ 1593254 h 2179538"/>
              <a:gd name="connsiteX8-417" fmla="*/ 1195882 w 2003583"/>
              <a:gd name="connsiteY8-418" fmla="*/ 1791849 h 2179538"/>
              <a:gd name="connsiteX9-419" fmla="*/ 1119457 w 2003583"/>
              <a:gd name="connsiteY9-420" fmla="*/ 2116969 h 2179538"/>
              <a:gd name="connsiteX10-421" fmla="*/ 884127 w 2003583"/>
              <a:gd name="connsiteY10-422" fmla="*/ 2116969 h 2179538"/>
              <a:gd name="connsiteX11-423" fmla="*/ 807702 w 2003583"/>
              <a:gd name="connsiteY11-424" fmla="*/ 1791849 h 2179538"/>
              <a:gd name="connsiteX12-425" fmla="*/ 463725 w 2003583"/>
              <a:gd name="connsiteY12-426" fmla="*/ 1593254 h 2179538"/>
              <a:gd name="connsiteX13-427" fmla="*/ 143951 w 2003583"/>
              <a:gd name="connsiteY13-428" fmla="*/ 1689628 h 2179538"/>
              <a:gd name="connsiteX14-429" fmla="*/ 26285 w 2003583"/>
              <a:gd name="connsiteY14-430" fmla="*/ 1485826 h 2179538"/>
              <a:gd name="connsiteX15-431" fmla="*/ 269635 w 2003583"/>
              <a:gd name="connsiteY15-432" fmla="*/ 1257080 h 2179538"/>
              <a:gd name="connsiteX16-433" fmla="*/ 269635 w 2003583"/>
              <a:gd name="connsiteY16-434" fmla="*/ 859890 h 2179538"/>
              <a:gd name="connsiteX17-435" fmla="*/ 26285 w 2003583"/>
              <a:gd name="connsiteY17-436" fmla="*/ 631144 h 2179538"/>
              <a:gd name="connsiteX18-437" fmla="*/ 143951 w 2003583"/>
              <a:gd name="connsiteY18-438" fmla="*/ 427342 h 2179538"/>
              <a:gd name="connsiteX19-439" fmla="*/ 463725 w 2003583"/>
              <a:gd name="connsiteY19-440" fmla="*/ 523716 h 2179538"/>
              <a:gd name="connsiteX20-441" fmla="*/ 807702 w 2003583"/>
              <a:gd name="connsiteY20-442" fmla="*/ 325121 h 2179538"/>
              <a:gd name="connsiteX21-443" fmla="*/ 884127 w 2003583"/>
              <a:gd name="connsiteY21-444" fmla="*/ 1 h 2179538"/>
              <a:gd name="connsiteX22-445" fmla="*/ 1119457 w 2003583"/>
              <a:gd name="connsiteY22-446" fmla="*/ 1 h 2179538"/>
              <a:gd name="connsiteX23-447" fmla="*/ 1195882 w 2003583"/>
              <a:gd name="connsiteY23-448" fmla="*/ 325121 h 2179538"/>
              <a:gd name="connsiteX24-449" fmla="*/ 1539859 w 2003583"/>
              <a:gd name="connsiteY24-450" fmla="*/ 523716 h 2179538"/>
              <a:gd name="connsiteX0-451" fmla="*/ 1539859 w 2003583"/>
              <a:gd name="connsiteY0-452" fmla="*/ 523714 h 2179536"/>
              <a:gd name="connsiteX1-453" fmla="*/ 1859633 w 2003583"/>
              <a:gd name="connsiteY1-454" fmla="*/ 427340 h 2179536"/>
              <a:gd name="connsiteX2-455" fmla="*/ 1977299 w 2003583"/>
              <a:gd name="connsiteY2-456" fmla="*/ 631142 h 2179536"/>
              <a:gd name="connsiteX3-457" fmla="*/ 1733949 w 2003583"/>
              <a:gd name="connsiteY3-458" fmla="*/ 859888 h 2179536"/>
              <a:gd name="connsiteX4-459" fmla="*/ 1733949 w 2003583"/>
              <a:gd name="connsiteY4-460" fmla="*/ 1257078 h 2179536"/>
              <a:gd name="connsiteX5-461" fmla="*/ 1977299 w 2003583"/>
              <a:gd name="connsiteY5-462" fmla="*/ 1485824 h 2179536"/>
              <a:gd name="connsiteX6-463" fmla="*/ 1859633 w 2003583"/>
              <a:gd name="connsiteY6-464" fmla="*/ 1689626 h 2179536"/>
              <a:gd name="connsiteX7-465" fmla="*/ 1539859 w 2003583"/>
              <a:gd name="connsiteY7-466" fmla="*/ 1593252 h 2179536"/>
              <a:gd name="connsiteX8-467" fmla="*/ 1195882 w 2003583"/>
              <a:gd name="connsiteY8-468" fmla="*/ 1791847 h 2179536"/>
              <a:gd name="connsiteX9-469" fmla="*/ 1119457 w 2003583"/>
              <a:gd name="connsiteY9-470" fmla="*/ 2116967 h 2179536"/>
              <a:gd name="connsiteX10-471" fmla="*/ 884127 w 2003583"/>
              <a:gd name="connsiteY10-472" fmla="*/ 2116967 h 2179536"/>
              <a:gd name="connsiteX11-473" fmla="*/ 807702 w 2003583"/>
              <a:gd name="connsiteY11-474" fmla="*/ 1791847 h 2179536"/>
              <a:gd name="connsiteX12-475" fmla="*/ 463725 w 2003583"/>
              <a:gd name="connsiteY12-476" fmla="*/ 1593252 h 2179536"/>
              <a:gd name="connsiteX13-477" fmla="*/ 143951 w 2003583"/>
              <a:gd name="connsiteY13-478" fmla="*/ 1689626 h 2179536"/>
              <a:gd name="connsiteX14-479" fmla="*/ 26285 w 2003583"/>
              <a:gd name="connsiteY14-480" fmla="*/ 1485824 h 2179536"/>
              <a:gd name="connsiteX15-481" fmla="*/ 269635 w 2003583"/>
              <a:gd name="connsiteY15-482" fmla="*/ 1257078 h 2179536"/>
              <a:gd name="connsiteX16-483" fmla="*/ 269635 w 2003583"/>
              <a:gd name="connsiteY16-484" fmla="*/ 859888 h 2179536"/>
              <a:gd name="connsiteX17-485" fmla="*/ 26285 w 2003583"/>
              <a:gd name="connsiteY17-486" fmla="*/ 631142 h 2179536"/>
              <a:gd name="connsiteX18-487" fmla="*/ 143951 w 2003583"/>
              <a:gd name="connsiteY18-488" fmla="*/ 427340 h 2179536"/>
              <a:gd name="connsiteX19-489" fmla="*/ 463725 w 2003583"/>
              <a:gd name="connsiteY19-490" fmla="*/ 523714 h 2179536"/>
              <a:gd name="connsiteX20-491" fmla="*/ 807702 w 2003583"/>
              <a:gd name="connsiteY20-492" fmla="*/ 325119 h 2179536"/>
              <a:gd name="connsiteX21-493" fmla="*/ 884127 w 2003583"/>
              <a:gd name="connsiteY21-494" fmla="*/ -1 h 2179536"/>
              <a:gd name="connsiteX22-495" fmla="*/ 1119457 w 2003583"/>
              <a:gd name="connsiteY22-496" fmla="*/ -1 h 2179536"/>
              <a:gd name="connsiteX23-497" fmla="*/ 1195882 w 2003583"/>
              <a:gd name="connsiteY23-498" fmla="*/ 325119 h 2179536"/>
              <a:gd name="connsiteX24-499" fmla="*/ 1539859 w 2003583"/>
              <a:gd name="connsiteY24-500" fmla="*/ 523714 h 2179536"/>
              <a:gd name="connsiteX0-501" fmla="*/ 1539859 w 2003583"/>
              <a:gd name="connsiteY0-502" fmla="*/ 564355 h 2220177"/>
              <a:gd name="connsiteX1-503" fmla="*/ 1859633 w 2003583"/>
              <a:gd name="connsiteY1-504" fmla="*/ 467981 h 2220177"/>
              <a:gd name="connsiteX2-505" fmla="*/ 1977299 w 2003583"/>
              <a:gd name="connsiteY2-506" fmla="*/ 671783 h 2220177"/>
              <a:gd name="connsiteX3-507" fmla="*/ 1733949 w 2003583"/>
              <a:gd name="connsiteY3-508" fmla="*/ 900529 h 2220177"/>
              <a:gd name="connsiteX4-509" fmla="*/ 1733949 w 2003583"/>
              <a:gd name="connsiteY4-510" fmla="*/ 1297719 h 2220177"/>
              <a:gd name="connsiteX5-511" fmla="*/ 1977299 w 2003583"/>
              <a:gd name="connsiteY5-512" fmla="*/ 1526465 h 2220177"/>
              <a:gd name="connsiteX6-513" fmla="*/ 1859633 w 2003583"/>
              <a:gd name="connsiteY6-514" fmla="*/ 1730267 h 2220177"/>
              <a:gd name="connsiteX7-515" fmla="*/ 1539859 w 2003583"/>
              <a:gd name="connsiteY7-516" fmla="*/ 1633893 h 2220177"/>
              <a:gd name="connsiteX8-517" fmla="*/ 1195882 w 2003583"/>
              <a:gd name="connsiteY8-518" fmla="*/ 1832488 h 2220177"/>
              <a:gd name="connsiteX9-519" fmla="*/ 1119457 w 2003583"/>
              <a:gd name="connsiteY9-520" fmla="*/ 2157608 h 2220177"/>
              <a:gd name="connsiteX10-521" fmla="*/ 884127 w 2003583"/>
              <a:gd name="connsiteY10-522" fmla="*/ 2157608 h 2220177"/>
              <a:gd name="connsiteX11-523" fmla="*/ 807702 w 2003583"/>
              <a:gd name="connsiteY11-524" fmla="*/ 1832488 h 2220177"/>
              <a:gd name="connsiteX12-525" fmla="*/ 463725 w 2003583"/>
              <a:gd name="connsiteY12-526" fmla="*/ 1633893 h 2220177"/>
              <a:gd name="connsiteX13-527" fmla="*/ 143951 w 2003583"/>
              <a:gd name="connsiteY13-528" fmla="*/ 1730267 h 2220177"/>
              <a:gd name="connsiteX14-529" fmla="*/ 26285 w 2003583"/>
              <a:gd name="connsiteY14-530" fmla="*/ 1526465 h 2220177"/>
              <a:gd name="connsiteX15-531" fmla="*/ 269635 w 2003583"/>
              <a:gd name="connsiteY15-532" fmla="*/ 1297719 h 2220177"/>
              <a:gd name="connsiteX16-533" fmla="*/ 269635 w 2003583"/>
              <a:gd name="connsiteY16-534" fmla="*/ 900529 h 2220177"/>
              <a:gd name="connsiteX17-535" fmla="*/ 26285 w 2003583"/>
              <a:gd name="connsiteY17-536" fmla="*/ 671783 h 2220177"/>
              <a:gd name="connsiteX18-537" fmla="*/ 143951 w 2003583"/>
              <a:gd name="connsiteY18-538" fmla="*/ 467981 h 2220177"/>
              <a:gd name="connsiteX19-539" fmla="*/ 463725 w 2003583"/>
              <a:gd name="connsiteY19-540" fmla="*/ 564355 h 2220177"/>
              <a:gd name="connsiteX20-541" fmla="*/ 807702 w 2003583"/>
              <a:gd name="connsiteY20-542" fmla="*/ 365760 h 2220177"/>
              <a:gd name="connsiteX21-543" fmla="*/ 884127 w 2003583"/>
              <a:gd name="connsiteY21-544" fmla="*/ 40640 h 2220177"/>
              <a:gd name="connsiteX22-545" fmla="*/ 1119457 w 2003583"/>
              <a:gd name="connsiteY22-546" fmla="*/ 40640 h 2220177"/>
              <a:gd name="connsiteX23-547" fmla="*/ 1195882 w 2003583"/>
              <a:gd name="connsiteY23-548" fmla="*/ 365760 h 2220177"/>
              <a:gd name="connsiteX24-549" fmla="*/ 1539859 w 2003583"/>
              <a:gd name="connsiteY24-550" fmla="*/ 564355 h 2220177"/>
              <a:gd name="connsiteX0-551" fmla="*/ 1539859 w 2003583"/>
              <a:gd name="connsiteY0-552" fmla="*/ 586285 h 2242107"/>
              <a:gd name="connsiteX1-553" fmla="*/ 1859633 w 2003583"/>
              <a:gd name="connsiteY1-554" fmla="*/ 489911 h 2242107"/>
              <a:gd name="connsiteX2-555" fmla="*/ 1977299 w 2003583"/>
              <a:gd name="connsiteY2-556" fmla="*/ 693713 h 2242107"/>
              <a:gd name="connsiteX3-557" fmla="*/ 1733949 w 2003583"/>
              <a:gd name="connsiteY3-558" fmla="*/ 922459 h 2242107"/>
              <a:gd name="connsiteX4-559" fmla="*/ 1733949 w 2003583"/>
              <a:gd name="connsiteY4-560" fmla="*/ 1319649 h 2242107"/>
              <a:gd name="connsiteX5-561" fmla="*/ 1977299 w 2003583"/>
              <a:gd name="connsiteY5-562" fmla="*/ 1548395 h 2242107"/>
              <a:gd name="connsiteX6-563" fmla="*/ 1859633 w 2003583"/>
              <a:gd name="connsiteY6-564" fmla="*/ 1752197 h 2242107"/>
              <a:gd name="connsiteX7-565" fmla="*/ 1539859 w 2003583"/>
              <a:gd name="connsiteY7-566" fmla="*/ 1655823 h 2242107"/>
              <a:gd name="connsiteX8-567" fmla="*/ 1195882 w 2003583"/>
              <a:gd name="connsiteY8-568" fmla="*/ 1854418 h 2242107"/>
              <a:gd name="connsiteX9-569" fmla="*/ 1119457 w 2003583"/>
              <a:gd name="connsiteY9-570" fmla="*/ 2179538 h 2242107"/>
              <a:gd name="connsiteX10-571" fmla="*/ 884127 w 2003583"/>
              <a:gd name="connsiteY10-572" fmla="*/ 2179538 h 2242107"/>
              <a:gd name="connsiteX11-573" fmla="*/ 807702 w 2003583"/>
              <a:gd name="connsiteY11-574" fmla="*/ 1854418 h 2242107"/>
              <a:gd name="connsiteX12-575" fmla="*/ 463725 w 2003583"/>
              <a:gd name="connsiteY12-576" fmla="*/ 1655823 h 2242107"/>
              <a:gd name="connsiteX13-577" fmla="*/ 143951 w 2003583"/>
              <a:gd name="connsiteY13-578" fmla="*/ 1752197 h 2242107"/>
              <a:gd name="connsiteX14-579" fmla="*/ 26285 w 2003583"/>
              <a:gd name="connsiteY14-580" fmla="*/ 1548395 h 2242107"/>
              <a:gd name="connsiteX15-581" fmla="*/ 269635 w 2003583"/>
              <a:gd name="connsiteY15-582" fmla="*/ 1319649 h 2242107"/>
              <a:gd name="connsiteX16-583" fmla="*/ 269635 w 2003583"/>
              <a:gd name="connsiteY16-584" fmla="*/ 922459 h 2242107"/>
              <a:gd name="connsiteX17-585" fmla="*/ 26285 w 2003583"/>
              <a:gd name="connsiteY17-586" fmla="*/ 693713 h 2242107"/>
              <a:gd name="connsiteX18-587" fmla="*/ 143951 w 2003583"/>
              <a:gd name="connsiteY18-588" fmla="*/ 489911 h 2242107"/>
              <a:gd name="connsiteX19-589" fmla="*/ 463725 w 2003583"/>
              <a:gd name="connsiteY19-590" fmla="*/ 586285 h 2242107"/>
              <a:gd name="connsiteX20-591" fmla="*/ 807702 w 2003583"/>
              <a:gd name="connsiteY20-592" fmla="*/ 387690 h 2242107"/>
              <a:gd name="connsiteX21-593" fmla="*/ 884127 w 2003583"/>
              <a:gd name="connsiteY21-594" fmla="*/ 62570 h 2242107"/>
              <a:gd name="connsiteX22-595" fmla="*/ 1119457 w 2003583"/>
              <a:gd name="connsiteY22-596" fmla="*/ 62570 h 2242107"/>
              <a:gd name="connsiteX23-597" fmla="*/ 1195882 w 2003583"/>
              <a:gd name="connsiteY23-598" fmla="*/ 387690 h 2242107"/>
              <a:gd name="connsiteX24-599" fmla="*/ 1539859 w 2003583"/>
              <a:gd name="connsiteY24-600" fmla="*/ 586285 h 2242107"/>
              <a:gd name="connsiteX0-601" fmla="*/ 1539859 w 2003583"/>
              <a:gd name="connsiteY0-602" fmla="*/ 586285 h 2242107"/>
              <a:gd name="connsiteX1-603" fmla="*/ 1859633 w 2003583"/>
              <a:gd name="connsiteY1-604" fmla="*/ 489911 h 2242107"/>
              <a:gd name="connsiteX2-605" fmla="*/ 1977299 w 2003583"/>
              <a:gd name="connsiteY2-606" fmla="*/ 693713 h 2242107"/>
              <a:gd name="connsiteX3-607" fmla="*/ 1733949 w 2003583"/>
              <a:gd name="connsiteY3-608" fmla="*/ 922459 h 2242107"/>
              <a:gd name="connsiteX4-609" fmla="*/ 1733949 w 2003583"/>
              <a:gd name="connsiteY4-610" fmla="*/ 1319649 h 2242107"/>
              <a:gd name="connsiteX5-611" fmla="*/ 1977299 w 2003583"/>
              <a:gd name="connsiteY5-612" fmla="*/ 1548395 h 2242107"/>
              <a:gd name="connsiteX6-613" fmla="*/ 1859633 w 2003583"/>
              <a:gd name="connsiteY6-614" fmla="*/ 1752197 h 2242107"/>
              <a:gd name="connsiteX7-615" fmla="*/ 1539859 w 2003583"/>
              <a:gd name="connsiteY7-616" fmla="*/ 1655823 h 2242107"/>
              <a:gd name="connsiteX8-617" fmla="*/ 1195882 w 2003583"/>
              <a:gd name="connsiteY8-618" fmla="*/ 1854418 h 2242107"/>
              <a:gd name="connsiteX9-619" fmla="*/ 1119457 w 2003583"/>
              <a:gd name="connsiteY9-620" fmla="*/ 2179538 h 2242107"/>
              <a:gd name="connsiteX10-621" fmla="*/ 884127 w 2003583"/>
              <a:gd name="connsiteY10-622" fmla="*/ 2179538 h 2242107"/>
              <a:gd name="connsiteX11-623" fmla="*/ 807702 w 2003583"/>
              <a:gd name="connsiteY11-624" fmla="*/ 1854418 h 2242107"/>
              <a:gd name="connsiteX12-625" fmla="*/ 463725 w 2003583"/>
              <a:gd name="connsiteY12-626" fmla="*/ 1655823 h 2242107"/>
              <a:gd name="connsiteX13-627" fmla="*/ 143951 w 2003583"/>
              <a:gd name="connsiteY13-628" fmla="*/ 1752197 h 2242107"/>
              <a:gd name="connsiteX14-629" fmla="*/ 26285 w 2003583"/>
              <a:gd name="connsiteY14-630" fmla="*/ 1548395 h 2242107"/>
              <a:gd name="connsiteX15-631" fmla="*/ 269635 w 2003583"/>
              <a:gd name="connsiteY15-632" fmla="*/ 1319649 h 2242107"/>
              <a:gd name="connsiteX16-633" fmla="*/ 269635 w 2003583"/>
              <a:gd name="connsiteY16-634" fmla="*/ 922459 h 2242107"/>
              <a:gd name="connsiteX17-635" fmla="*/ 26285 w 2003583"/>
              <a:gd name="connsiteY17-636" fmla="*/ 693713 h 2242107"/>
              <a:gd name="connsiteX18-637" fmla="*/ 143951 w 2003583"/>
              <a:gd name="connsiteY18-638" fmla="*/ 489911 h 2242107"/>
              <a:gd name="connsiteX19-639" fmla="*/ 463725 w 2003583"/>
              <a:gd name="connsiteY19-640" fmla="*/ 586285 h 2242107"/>
              <a:gd name="connsiteX20-641" fmla="*/ 807702 w 2003583"/>
              <a:gd name="connsiteY20-642" fmla="*/ 387690 h 2242107"/>
              <a:gd name="connsiteX21-643" fmla="*/ 884127 w 2003583"/>
              <a:gd name="connsiteY21-644" fmla="*/ 62570 h 2242107"/>
              <a:gd name="connsiteX22-645" fmla="*/ 1119457 w 2003583"/>
              <a:gd name="connsiteY22-646" fmla="*/ 62570 h 2242107"/>
              <a:gd name="connsiteX23-647" fmla="*/ 1195882 w 2003583"/>
              <a:gd name="connsiteY23-648" fmla="*/ 387690 h 2242107"/>
              <a:gd name="connsiteX24-649" fmla="*/ 1539859 w 2003583"/>
              <a:gd name="connsiteY24-650" fmla="*/ 586285 h 2242107"/>
              <a:gd name="connsiteX0-651" fmla="*/ 1539859 w 2003583"/>
              <a:gd name="connsiteY0-652" fmla="*/ 586285 h 2242107"/>
              <a:gd name="connsiteX1-653" fmla="*/ 1859633 w 2003583"/>
              <a:gd name="connsiteY1-654" fmla="*/ 489911 h 2242107"/>
              <a:gd name="connsiteX2-655" fmla="*/ 1977299 w 2003583"/>
              <a:gd name="connsiteY2-656" fmla="*/ 693713 h 2242107"/>
              <a:gd name="connsiteX3-657" fmla="*/ 1733949 w 2003583"/>
              <a:gd name="connsiteY3-658" fmla="*/ 922459 h 2242107"/>
              <a:gd name="connsiteX4-659" fmla="*/ 1733949 w 2003583"/>
              <a:gd name="connsiteY4-660" fmla="*/ 1319649 h 2242107"/>
              <a:gd name="connsiteX5-661" fmla="*/ 1977299 w 2003583"/>
              <a:gd name="connsiteY5-662" fmla="*/ 1548395 h 2242107"/>
              <a:gd name="connsiteX6-663" fmla="*/ 1859633 w 2003583"/>
              <a:gd name="connsiteY6-664" fmla="*/ 1752197 h 2242107"/>
              <a:gd name="connsiteX7-665" fmla="*/ 1539859 w 2003583"/>
              <a:gd name="connsiteY7-666" fmla="*/ 1655823 h 2242107"/>
              <a:gd name="connsiteX8-667" fmla="*/ 1195882 w 2003583"/>
              <a:gd name="connsiteY8-668" fmla="*/ 1854418 h 2242107"/>
              <a:gd name="connsiteX9-669" fmla="*/ 1119457 w 2003583"/>
              <a:gd name="connsiteY9-670" fmla="*/ 2179538 h 2242107"/>
              <a:gd name="connsiteX10-671" fmla="*/ 884127 w 2003583"/>
              <a:gd name="connsiteY10-672" fmla="*/ 2179538 h 2242107"/>
              <a:gd name="connsiteX11-673" fmla="*/ 807702 w 2003583"/>
              <a:gd name="connsiteY11-674" fmla="*/ 1854418 h 2242107"/>
              <a:gd name="connsiteX12-675" fmla="*/ 463725 w 2003583"/>
              <a:gd name="connsiteY12-676" fmla="*/ 1655823 h 2242107"/>
              <a:gd name="connsiteX13-677" fmla="*/ 143951 w 2003583"/>
              <a:gd name="connsiteY13-678" fmla="*/ 1752197 h 2242107"/>
              <a:gd name="connsiteX14-679" fmla="*/ 26285 w 2003583"/>
              <a:gd name="connsiteY14-680" fmla="*/ 1548395 h 2242107"/>
              <a:gd name="connsiteX15-681" fmla="*/ 269635 w 2003583"/>
              <a:gd name="connsiteY15-682" fmla="*/ 1319649 h 2242107"/>
              <a:gd name="connsiteX16-683" fmla="*/ 269635 w 2003583"/>
              <a:gd name="connsiteY16-684" fmla="*/ 922459 h 2242107"/>
              <a:gd name="connsiteX17-685" fmla="*/ 26285 w 2003583"/>
              <a:gd name="connsiteY17-686" fmla="*/ 693713 h 2242107"/>
              <a:gd name="connsiteX18-687" fmla="*/ 143951 w 2003583"/>
              <a:gd name="connsiteY18-688" fmla="*/ 489911 h 2242107"/>
              <a:gd name="connsiteX19-689" fmla="*/ 463725 w 2003583"/>
              <a:gd name="connsiteY19-690" fmla="*/ 586285 h 2242107"/>
              <a:gd name="connsiteX20-691" fmla="*/ 807702 w 2003583"/>
              <a:gd name="connsiteY20-692" fmla="*/ 387690 h 2242107"/>
              <a:gd name="connsiteX21-693" fmla="*/ 884127 w 2003583"/>
              <a:gd name="connsiteY21-694" fmla="*/ 62570 h 2242107"/>
              <a:gd name="connsiteX22-695" fmla="*/ 1119457 w 2003583"/>
              <a:gd name="connsiteY22-696" fmla="*/ 62570 h 2242107"/>
              <a:gd name="connsiteX23-697" fmla="*/ 1195882 w 2003583"/>
              <a:gd name="connsiteY23-698" fmla="*/ 387690 h 2242107"/>
              <a:gd name="connsiteX24-699" fmla="*/ 1539859 w 2003583"/>
              <a:gd name="connsiteY24-700" fmla="*/ 586285 h 2242107"/>
              <a:gd name="connsiteX0-701" fmla="*/ 1539859 w 2003583"/>
              <a:gd name="connsiteY0-702" fmla="*/ 586285 h 2242107"/>
              <a:gd name="connsiteX1-703" fmla="*/ 1859633 w 2003583"/>
              <a:gd name="connsiteY1-704" fmla="*/ 489911 h 2242107"/>
              <a:gd name="connsiteX2-705" fmla="*/ 1977299 w 2003583"/>
              <a:gd name="connsiteY2-706" fmla="*/ 693713 h 2242107"/>
              <a:gd name="connsiteX3-707" fmla="*/ 1733949 w 2003583"/>
              <a:gd name="connsiteY3-708" fmla="*/ 922459 h 2242107"/>
              <a:gd name="connsiteX4-709" fmla="*/ 1733949 w 2003583"/>
              <a:gd name="connsiteY4-710" fmla="*/ 1319649 h 2242107"/>
              <a:gd name="connsiteX5-711" fmla="*/ 1977299 w 2003583"/>
              <a:gd name="connsiteY5-712" fmla="*/ 1548395 h 2242107"/>
              <a:gd name="connsiteX6-713" fmla="*/ 1859633 w 2003583"/>
              <a:gd name="connsiteY6-714" fmla="*/ 1752197 h 2242107"/>
              <a:gd name="connsiteX7-715" fmla="*/ 1539859 w 2003583"/>
              <a:gd name="connsiteY7-716" fmla="*/ 1655823 h 2242107"/>
              <a:gd name="connsiteX8-717" fmla="*/ 1195882 w 2003583"/>
              <a:gd name="connsiteY8-718" fmla="*/ 1854418 h 2242107"/>
              <a:gd name="connsiteX9-719" fmla="*/ 1119457 w 2003583"/>
              <a:gd name="connsiteY9-720" fmla="*/ 2179538 h 2242107"/>
              <a:gd name="connsiteX10-721" fmla="*/ 884127 w 2003583"/>
              <a:gd name="connsiteY10-722" fmla="*/ 2179538 h 2242107"/>
              <a:gd name="connsiteX11-723" fmla="*/ 807702 w 2003583"/>
              <a:gd name="connsiteY11-724" fmla="*/ 1854418 h 2242107"/>
              <a:gd name="connsiteX12-725" fmla="*/ 463725 w 2003583"/>
              <a:gd name="connsiteY12-726" fmla="*/ 1655823 h 2242107"/>
              <a:gd name="connsiteX13-727" fmla="*/ 143951 w 2003583"/>
              <a:gd name="connsiteY13-728" fmla="*/ 1752197 h 2242107"/>
              <a:gd name="connsiteX14-729" fmla="*/ 26285 w 2003583"/>
              <a:gd name="connsiteY14-730" fmla="*/ 1548395 h 2242107"/>
              <a:gd name="connsiteX15-731" fmla="*/ 269635 w 2003583"/>
              <a:gd name="connsiteY15-732" fmla="*/ 1319649 h 2242107"/>
              <a:gd name="connsiteX16-733" fmla="*/ 269635 w 2003583"/>
              <a:gd name="connsiteY16-734" fmla="*/ 922459 h 2242107"/>
              <a:gd name="connsiteX17-735" fmla="*/ 26285 w 2003583"/>
              <a:gd name="connsiteY17-736" fmla="*/ 693713 h 2242107"/>
              <a:gd name="connsiteX18-737" fmla="*/ 143951 w 2003583"/>
              <a:gd name="connsiteY18-738" fmla="*/ 489911 h 2242107"/>
              <a:gd name="connsiteX19-739" fmla="*/ 463725 w 2003583"/>
              <a:gd name="connsiteY19-740" fmla="*/ 586285 h 2242107"/>
              <a:gd name="connsiteX20-741" fmla="*/ 807702 w 2003583"/>
              <a:gd name="connsiteY20-742" fmla="*/ 387690 h 2242107"/>
              <a:gd name="connsiteX21-743" fmla="*/ 884127 w 2003583"/>
              <a:gd name="connsiteY21-744" fmla="*/ 62570 h 2242107"/>
              <a:gd name="connsiteX22-745" fmla="*/ 1119457 w 2003583"/>
              <a:gd name="connsiteY22-746" fmla="*/ 62570 h 2242107"/>
              <a:gd name="connsiteX23-747" fmla="*/ 1195882 w 2003583"/>
              <a:gd name="connsiteY23-748" fmla="*/ 387690 h 2242107"/>
              <a:gd name="connsiteX24-749" fmla="*/ 1539859 w 2003583"/>
              <a:gd name="connsiteY24-750" fmla="*/ 586285 h 2242107"/>
              <a:gd name="connsiteX0-751" fmla="*/ 1539859 w 2003583"/>
              <a:gd name="connsiteY0-752" fmla="*/ 586285 h 2242107"/>
              <a:gd name="connsiteX1-753" fmla="*/ 1859633 w 2003583"/>
              <a:gd name="connsiteY1-754" fmla="*/ 489911 h 2242107"/>
              <a:gd name="connsiteX2-755" fmla="*/ 1977299 w 2003583"/>
              <a:gd name="connsiteY2-756" fmla="*/ 693713 h 2242107"/>
              <a:gd name="connsiteX3-757" fmla="*/ 1733949 w 2003583"/>
              <a:gd name="connsiteY3-758" fmla="*/ 922459 h 2242107"/>
              <a:gd name="connsiteX4-759" fmla="*/ 1733949 w 2003583"/>
              <a:gd name="connsiteY4-760" fmla="*/ 1319649 h 2242107"/>
              <a:gd name="connsiteX5-761" fmla="*/ 1977299 w 2003583"/>
              <a:gd name="connsiteY5-762" fmla="*/ 1548395 h 2242107"/>
              <a:gd name="connsiteX6-763" fmla="*/ 1859633 w 2003583"/>
              <a:gd name="connsiteY6-764" fmla="*/ 1752197 h 2242107"/>
              <a:gd name="connsiteX7-765" fmla="*/ 1539859 w 2003583"/>
              <a:gd name="connsiteY7-766" fmla="*/ 1655823 h 2242107"/>
              <a:gd name="connsiteX8-767" fmla="*/ 1195882 w 2003583"/>
              <a:gd name="connsiteY8-768" fmla="*/ 1854418 h 2242107"/>
              <a:gd name="connsiteX9-769" fmla="*/ 1119457 w 2003583"/>
              <a:gd name="connsiteY9-770" fmla="*/ 2179538 h 2242107"/>
              <a:gd name="connsiteX10-771" fmla="*/ 884127 w 2003583"/>
              <a:gd name="connsiteY10-772" fmla="*/ 2179538 h 2242107"/>
              <a:gd name="connsiteX11-773" fmla="*/ 807702 w 2003583"/>
              <a:gd name="connsiteY11-774" fmla="*/ 1854418 h 2242107"/>
              <a:gd name="connsiteX12-775" fmla="*/ 463725 w 2003583"/>
              <a:gd name="connsiteY12-776" fmla="*/ 1655823 h 2242107"/>
              <a:gd name="connsiteX13-777" fmla="*/ 143951 w 2003583"/>
              <a:gd name="connsiteY13-778" fmla="*/ 1752197 h 2242107"/>
              <a:gd name="connsiteX14-779" fmla="*/ 26285 w 2003583"/>
              <a:gd name="connsiteY14-780" fmla="*/ 1548395 h 2242107"/>
              <a:gd name="connsiteX15-781" fmla="*/ 269635 w 2003583"/>
              <a:gd name="connsiteY15-782" fmla="*/ 1319649 h 2242107"/>
              <a:gd name="connsiteX16-783" fmla="*/ 269635 w 2003583"/>
              <a:gd name="connsiteY16-784" fmla="*/ 922459 h 2242107"/>
              <a:gd name="connsiteX17-785" fmla="*/ 26285 w 2003583"/>
              <a:gd name="connsiteY17-786" fmla="*/ 693713 h 2242107"/>
              <a:gd name="connsiteX18-787" fmla="*/ 143951 w 2003583"/>
              <a:gd name="connsiteY18-788" fmla="*/ 489911 h 2242107"/>
              <a:gd name="connsiteX19-789" fmla="*/ 463725 w 2003583"/>
              <a:gd name="connsiteY19-790" fmla="*/ 586285 h 2242107"/>
              <a:gd name="connsiteX20-791" fmla="*/ 807702 w 2003583"/>
              <a:gd name="connsiteY20-792" fmla="*/ 387690 h 2242107"/>
              <a:gd name="connsiteX21-793" fmla="*/ 884127 w 2003583"/>
              <a:gd name="connsiteY21-794" fmla="*/ 62570 h 2242107"/>
              <a:gd name="connsiteX22-795" fmla="*/ 1119457 w 2003583"/>
              <a:gd name="connsiteY22-796" fmla="*/ 62570 h 2242107"/>
              <a:gd name="connsiteX23-797" fmla="*/ 1195882 w 2003583"/>
              <a:gd name="connsiteY23-798" fmla="*/ 387690 h 2242107"/>
              <a:gd name="connsiteX24-799" fmla="*/ 1539859 w 2003583"/>
              <a:gd name="connsiteY24-800" fmla="*/ 586285 h 2242107"/>
              <a:gd name="connsiteX0-801" fmla="*/ 1539859 w 2003583"/>
              <a:gd name="connsiteY0-802" fmla="*/ 586285 h 2242107"/>
              <a:gd name="connsiteX1-803" fmla="*/ 1859633 w 2003583"/>
              <a:gd name="connsiteY1-804" fmla="*/ 489911 h 2242107"/>
              <a:gd name="connsiteX2-805" fmla="*/ 1977299 w 2003583"/>
              <a:gd name="connsiteY2-806" fmla="*/ 693713 h 2242107"/>
              <a:gd name="connsiteX3-807" fmla="*/ 1733949 w 2003583"/>
              <a:gd name="connsiteY3-808" fmla="*/ 922459 h 2242107"/>
              <a:gd name="connsiteX4-809" fmla="*/ 1733949 w 2003583"/>
              <a:gd name="connsiteY4-810" fmla="*/ 1319649 h 2242107"/>
              <a:gd name="connsiteX5-811" fmla="*/ 1977299 w 2003583"/>
              <a:gd name="connsiteY5-812" fmla="*/ 1548395 h 2242107"/>
              <a:gd name="connsiteX6-813" fmla="*/ 1859633 w 2003583"/>
              <a:gd name="connsiteY6-814" fmla="*/ 1752197 h 2242107"/>
              <a:gd name="connsiteX7-815" fmla="*/ 1539859 w 2003583"/>
              <a:gd name="connsiteY7-816" fmla="*/ 1655823 h 2242107"/>
              <a:gd name="connsiteX8-817" fmla="*/ 1195882 w 2003583"/>
              <a:gd name="connsiteY8-818" fmla="*/ 1854418 h 2242107"/>
              <a:gd name="connsiteX9-819" fmla="*/ 1119457 w 2003583"/>
              <a:gd name="connsiteY9-820" fmla="*/ 2179538 h 2242107"/>
              <a:gd name="connsiteX10-821" fmla="*/ 884127 w 2003583"/>
              <a:gd name="connsiteY10-822" fmla="*/ 2179538 h 2242107"/>
              <a:gd name="connsiteX11-823" fmla="*/ 807702 w 2003583"/>
              <a:gd name="connsiteY11-824" fmla="*/ 1854418 h 2242107"/>
              <a:gd name="connsiteX12-825" fmla="*/ 463725 w 2003583"/>
              <a:gd name="connsiteY12-826" fmla="*/ 1655823 h 2242107"/>
              <a:gd name="connsiteX13-827" fmla="*/ 143951 w 2003583"/>
              <a:gd name="connsiteY13-828" fmla="*/ 1752197 h 2242107"/>
              <a:gd name="connsiteX14-829" fmla="*/ 26285 w 2003583"/>
              <a:gd name="connsiteY14-830" fmla="*/ 1548395 h 2242107"/>
              <a:gd name="connsiteX15-831" fmla="*/ 269635 w 2003583"/>
              <a:gd name="connsiteY15-832" fmla="*/ 1319649 h 2242107"/>
              <a:gd name="connsiteX16-833" fmla="*/ 269635 w 2003583"/>
              <a:gd name="connsiteY16-834" fmla="*/ 922459 h 2242107"/>
              <a:gd name="connsiteX17-835" fmla="*/ 26285 w 2003583"/>
              <a:gd name="connsiteY17-836" fmla="*/ 693713 h 2242107"/>
              <a:gd name="connsiteX18-837" fmla="*/ 143951 w 2003583"/>
              <a:gd name="connsiteY18-838" fmla="*/ 489911 h 2242107"/>
              <a:gd name="connsiteX19-839" fmla="*/ 463725 w 2003583"/>
              <a:gd name="connsiteY19-840" fmla="*/ 586285 h 2242107"/>
              <a:gd name="connsiteX20-841" fmla="*/ 807702 w 2003583"/>
              <a:gd name="connsiteY20-842" fmla="*/ 387690 h 2242107"/>
              <a:gd name="connsiteX21-843" fmla="*/ 884127 w 2003583"/>
              <a:gd name="connsiteY21-844" fmla="*/ 62570 h 2242107"/>
              <a:gd name="connsiteX22-845" fmla="*/ 1119457 w 2003583"/>
              <a:gd name="connsiteY22-846" fmla="*/ 62570 h 2242107"/>
              <a:gd name="connsiteX23-847" fmla="*/ 1195882 w 2003583"/>
              <a:gd name="connsiteY23-848" fmla="*/ 387690 h 2242107"/>
              <a:gd name="connsiteX24-849" fmla="*/ 1539859 w 2003583"/>
              <a:gd name="connsiteY24-850" fmla="*/ 586285 h 2242107"/>
              <a:gd name="connsiteX0-851" fmla="*/ 1539859 w 2003583"/>
              <a:gd name="connsiteY0-852" fmla="*/ 586285 h 2242107"/>
              <a:gd name="connsiteX1-853" fmla="*/ 1859633 w 2003583"/>
              <a:gd name="connsiteY1-854" fmla="*/ 489911 h 2242107"/>
              <a:gd name="connsiteX2-855" fmla="*/ 1977299 w 2003583"/>
              <a:gd name="connsiteY2-856" fmla="*/ 693713 h 2242107"/>
              <a:gd name="connsiteX3-857" fmla="*/ 1733949 w 2003583"/>
              <a:gd name="connsiteY3-858" fmla="*/ 922459 h 2242107"/>
              <a:gd name="connsiteX4-859" fmla="*/ 1733949 w 2003583"/>
              <a:gd name="connsiteY4-860" fmla="*/ 1319649 h 2242107"/>
              <a:gd name="connsiteX5-861" fmla="*/ 1977299 w 2003583"/>
              <a:gd name="connsiteY5-862" fmla="*/ 1548395 h 2242107"/>
              <a:gd name="connsiteX6-863" fmla="*/ 1859633 w 2003583"/>
              <a:gd name="connsiteY6-864" fmla="*/ 1752197 h 2242107"/>
              <a:gd name="connsiteX7-865" fmla="*/ 1539859 w 2003583"/>
              <a:gd name="connsiteY7-866" fmla="*/ 1655823 h 2242107"/>
              <a:gd name="connsiteX8-867" fmla="*/ 1195882 w 2003583"/>
              <a:gd name="connsiteY8-868" fmla="*/ 1854418 h 2242107"/>
              <a:gd name="connsiteX9-869" fmla="*/ 1119457 w 2003583"/>
              <a:gd name="connsiteY9-870" fmla="*/ 2179538 h 2242107"/>
              <a:gd name="connsiteX10-871" fmla="*/ 884127 w 2003583"/>
              <a:gd name="connsiteY10-872" fmla="*/ 2179538 h 2242107"/>
              <a:gd name="connsiteX11-873" fmla="*/ 807702 w 2003583"/>
              <a:gd name="connsiteY11-874" fmla="*/ 1854418 h 2242107"/>
              <a:gd name="connsiteX12-875" fmla="*/ 463725 w 2003583"/>
              <a:gd name="connsiteY12-876" fmla="*/ 1655823 h 2242107"/>
              <a:gd name="connsiteX13-877" fmla="*/ 143951 w 2003583"/>
              <a:gd name="connsiteY13-878" fmla="*/ 1752197 h 2242107"/>
              <a:gd name="connsiteX14-879" fmla="*/ 26285 w 2003583"/>
              <a:gd name="connsiteY14-880" fmla="*/ 1548395 h 2242107"/>
              <a:gd name="connsiteX15-881" fmla="*/ 269635 w 2003583"/>
              <a:gd name="connsiteY15-882" fmla="*/ 1319649 h 2242107"/>
              <a:gd name="connsiteX16-883" fmla="*/ 269635 w 2003583"/>
              <a:gd name="connsiteY16-884" fmla="*/ 922459 h 2242107"/>
              <a:gd name="connsiteX17-885" fmla="*/ 26285 w 2003583"/>
              <a:gd name="connsiteY17-886" fmla="*/ 693713 h 2242107"/>
              <a:gd name="connsiteX18-887" fmla="*/ 143951 w 2003583"/>
              <a:gd name="connsiteY18-888" fmla="*/ 489911 h 2242107"/>
              <a:gd name="connsiteX19-889" fmla="*/ 463725 w 2003583"/>
              <a:gd name="connsiteY19-890" fmla="*/ 586285 h 2242107"/>
              <a:gd name="connsiteX20-891" fmla="*/ 807702 w 2003583"/>
              <a:gd name="connsiteY20-892" fmla="*/ 387690 h 2242107"/>
              <a:gd name="connsiteX21-893" fmla="*/ 884127 w 2003583"/>
              <a:gd name="connsiteY21-894" fmla="*/ 62570 h 2242107"/>
              <a:gd name="connsiteX22-895" fmla="*/ 1119457 w 2003583"/>
              <a:gd name="connsiteY22-896" fmla="*/ 62570 h 2242107"/>
              <a:gd name="connsiteX23-897" fmla="*/ 1195882 w 2003583"/>
              <a:gd name="connsiteY23-898" fmla="*/ 387690 h 2242107"/>
              <a:gd name="connsiteX24-899" fmla="*/ 1539859 w 2003583"/>
              <a:gd name="connsiteY24-900" fmla="*/ 586285 h 2242107"/>
              <a:gd name="connsiteX0-901" fmla="*/ 1539859 w 2003583"/>
              <a:gd name="connsiteY0-902" fmla="*/ 586285 h 2242107"/>
              <a:gd name="connsiteX1-903" fmla="*/ 1859633 w 2003583"/>
              <a:gd name="connsiteY1-904" fmla="*/ 489911 h 2242107"/>
              <a:gd name="connsiteX2-905" fmla="*/ 1977299 w 2003583"/>
              <a:gd name="connsiteY2-906" fmla="*/ 693713 h 2242107"/>
              <a:gd name="connsiteX3-907" fmla="*/ 1733949 w 2003583"/>
              <a:gd name="connsiteY3-908" fmla="*/ 922459 h 2242107"/>
              <a:gd name="connsiteX4-909" fmla="*/ 1733949 w 2003583"/>
              <a:gd name="connsiteY4-910" fmla="*/ 1319649 h 2242107"/>
              <a:gd name="connsiteX5-911" fmla="*/ 1977299 w 2003583"/>
              <a:gd name="connsiteY5-912" fmla="*/ 1548395 h 2242107"/>
              <a:gd name="connsiteX6-913" fmla="*/ 1859633 w 2003583"/>
              <a:gd name="connsiteY6-914" fmla="*/ 1752197 h 2242107"/>
              <a:gd name="connsiteX7-915" fmla="*/ 1539859 w 2003583"/>
              <a:gd name="connsiteY7-916" fmla="*/ 1655823 h 2242107"/>
              <a:gd name="connsiteX8-917" fmla="*/ 1195882 w 2003583"/>
              <a:gd name="connsiteY8-918" fmla="*/ 1854418 h 2242107"/>
              <a:gd name="connsiteX9-919" fmla="*/ 1119457 w 2003583"/>
              <a:gd name="connsiteY9-920" fmla="*/ 2179538 h 2242107"/>
              <a:gd name="connsiteX10-921" fmla="*/ 884127 w 2003583"/>
              <a:gd name="connsiteY10-922" fmla="*/ 2179538 h 2242107"/>
              <a:gd name="connsiteX11-923" fmla="*/ 807702 w 2003583"/>
              <a:gd name="connsiteY11-924" fmla="*/ 1854418 h 2242107"/>
              <a:gd name="connsiteX12-925" fmla="*/ 463725 w 2003583"/>
              <a:gd name="connsiteY12-926" fmla="*/ 1655823 h 2242107"/>
              <a:gd name="connsiteX13-927" fmla="*/ 143951 w 2003583"/>
              <a:gd name="connsiteY13-928" fmla="*/ 1752197 h 2242107"/>
              <a:gd name="connsiteX14-929" fmla="*/ 26285 w 2003583"/>
              <a:gd name="connsiteY14-930" fmla="*/ 1548395 h 2242107"/>
              <a:gd name="connsiteX15-931" fmla="*/ 269635 w 2003583"/>
              <a:gd name="connsiteY15-932" fmla="*/ 1319649 h 2242107"/>
              <a:gd name="connsiteX16-933" fmla="*/ 269635 w 2003583"/>
              <a:gd name="connsiteY16-934" fmla="*/ 922459 h 2242107"/>
              <a:gd name="connsiteX17-935" fmla="*/ 26285 w 2003583"/>
              <a:gd name="connsiteY17-936" fmla="*/ 693713 h 2242107"/>
              <a:gd name="connsiteX18-937" fmla="*/ 143951 w 2003583"/>
              <a:gd name="connsiteY18-938" fmla="*/ 489911 h 2242107"/>
              <a:gd name="connsiteX19-939" fmla="*/ 463725 w 2003583"/>
              <a:gd name="connsiteY19-940" fmla="*/ 586285 h 2242107"/>
              <a:gd name="connsiteX20-941" fmla="*/ 807702 w 2003583"/>
              <a:gd name="connsiteY20-942" fmla="*/ 387690 h 2242107"/>
              <a:gd name="connsiteX21-943" fmla="*/ 884127 w 2003583"/>
              <a:gd name="connsiteY21-944" fmla="*/ 62570 h 2242107"/>
              <a:gd name="connsiteX22-945" fmla="*/ 1119457 w 2003583"/>
              <a:gd name="connsiteY22-946" fmla="*/ 62570 h 2242107"/>
              <a:gd name="connsiteX23-947" fmla="*/ 1195882 w 2003583"/>
              <a:gd name="connsiteY23-948" fmla="*/ 387690 h 2242107"/>
              <a:gd name="connsiteX24-949" fmla="*/ 1539859 w 2003583"/>
              <a:gd name="connsiteY24-950" fmla="*/ 586285 h 2242107"/>
              <a:gd name="connsiteX0-951" fmla="*/ 1539859 w 2003583"/>
              <a:gd name="connsiteY0-952" fmla="*/ 586285 h 2242107"/>
              <a:gd name="connsiteX1-953" fmla="*/ 1859633 w 2003583"/>
              <a:gd name="connsiteY1-954" fmla="*/ 489911 h 2242107"/>
              <a:gd name="connsiteX2-955" fmla="*/ 1977299 w 2003583"/>
              <a:gd name="connsiteY2-956" fmla="*/ 693713 h 2242107"/>
              <a:gd name="connsiteX3-957" fmla="*/ 1733949 w 2003583"/>
              <a:gd name="connsiteY3-958" fmla="*/ 922459 h 2242107"/>
              <a:gd name="connsiteX4-959" fmla="*/ 1733949 w 2003583"/>
              <a:gd name="connsiteY4-960" fmla="*/ 1319649 h 2242107"/>
              <a:gd name="connsiteX5-961" fmla="*/ 1977299 w 2003583"/>
              <a:gd name="connsiteY5-962" fmla="*/ 1548395 h 2242107"/>
              <a:gd name="connsiteX6-963" fmla="*/ 1859633 w 2003583"/>
              <a:gd name="connsiteY6-964" fmla="*/ 1752197 h 2242107"/>
              <a:gd name="connsiteX7-965" fmla="*/ 1539859 w 2003583"/>
              <a:gd name="connsiteY7-966" fmla="*/ 1655823 h 2242107"/>
              <a:gd name="connsiteX8-967" fmla="*/ 1195882 w 2003583"/>
              <a:gd name="connsiteY8-968" fmla="*/ 1854418 h 2242107"/>
              <a:gd name="connsiteX9-969" fmla="*/ 1119457 w 2003583"/>
              <a:gd name="connsiteY9-970" fmla="*/ 2179538 h 2242107"/>
              <a:gd name="connsiteX10-971" fmla="*/ 884127 w 2003583"/>
              <a:gd name="connsiteY10-972" fmla="*/ 2179538 h 2242107"/>
              <a:gd name="connsiteX11-973" fmla="*/ 807702 w 2003583"/>
              <a:gd name="connsiteY11-974" fmla="*/ 1854418 h 2242107"/>
              <a:gd name="connsiteX12-975" fmla="*/ 463725 w 2003583"/>
              <a:gd name="connsiteY12-976" fmla="*/ 1655823 h 2242107"/>
              <a:gd name="connsiteX13-977" fmla="*/ 143951 w 2003583"/>
              <a:gd name="connsiteY13-978" fmla="*/ 1752197 h 2242107"/>
              <a:gd name="connsiteX14-979" fmla="*/ 26285 w 2003583"/>
              <a:gd name="connsiteY14-980" fmla="*/ 1548395 h 2242107"/>
              <a:gd name="connsiteX15-981" fmla="*/ 269635 w 2003583"/>
              <a:gd name="connsiteY15-982" fmla="*/ 1319649 h 2242107"/>
              <a:gd name="connsiteX16-983" fmla="*/ 269635 w 2003583"/>
              <a:gd name="connsiteY16-984" fmla="*/ 922459 h 2242107"/>
              <a:gd name="connsiteX17-985" fmla="*/ 26285 w 2003583"/>
              <a:gd name="connsiteY17-986" fmla="*/ 693713 h 2242107"/>
              <a:gd name="connsiteX18-987" fmla="*/ 143951 w 2003583"/>
              <a:gd name="connsiteY18-988" fmla="*/ 489911 h 2242107"/>
              <a:gd name="connsiteX19-989" fmla="*/ 463725 w 2003583"/>
              <a:gd name="connsiteY19-990" fmla="*/ 586285 h 2242107"/>
              <a:gd name="connsiteX20-991" fmla="*/ 807702 w 2003583"/>
              <a:gd name="connsiteY20-992" fmla="*/ 387690 h 2242107"/>
              <a:gd name="connsiteX21-993" fmla="*/ 884127 w 2003583"/>
              <a:gd name="connsiteY21-994" fmla="*/ 62570 h 2242107"/>
              <a:gd name="connsiteX22-995" fmla="*/ 1119457 w 2003583"/>
              <a:gd name="connsiteY22-996" fmla="*/ 62570 h 2242107"/>
              <a:gd name="connsiteX23-997" fmla="*/ 1195882 w 2003583"/>
              <a:gd name="connsiteY23-998" fmla="*/ 387690 h 2242107"/>
              <a:gd name="connsiteX24-999" fmla="*/ 1539859 w 2003583"/>
              <a:gd name="connsiteY24-1000" fmla="*/ 586285 h 2242107"/>
              <a:gd name="connsiteX0-1001" fmla="*/ 1539859 w 2003583"/>
              <a:gd name="connsiteY0-1002" fmla="*/ 586285 h 2242107"/>
              <a:gd name="connsiteX1-1003" fmla="*/ 1859633 w 2003583"/>
              <a:gd name="connsiteY1-1004" fmla="*/ 489911 h 2242107"/>
              <a:gd name="connsiteX2-1005" fmla="*/ 1977299 w 2003583"/>
              <a:gd name="connsiteY2-1006" fmla="*/ 693713 h 2242107"/>
              <a:gd name="connsiteX3-1007" fmla="*/ 1733949 w 2003583"/>
              <a:gd name="connsiteY3-1008" fmla="*/ 922459 h 2242107"/>
              <a:gd name="connsiteX4-1009" fmla="*/ 1733949 w 2003583"/>
              <a:gd name="connsiteY4-1010" fmla="*/ 1319649 h 2242107"/>
              <a:gd name="connsiteX5-1011" fmla="*/ 1977299 w 2003583"/>
              <a:gd name="connsiteY5-1012" fmla="*/ 1548395 h 2242107"/>
              <a:gd name="connsiteX6-1013" fmla="*/ 1859633 w 2003583"/>
              <a:gd name="connsiteY6-1014" fmla="*/ 1752197 h 2242107"/>
              <a:gd name="connsiteX7-1015" fmla="*/ 1539859 w 2003583"/>
              <a:gd name="connsiteY7-1016" fmla="*/ 1655823 h 2242107"/>
              <a:gd name="connsiteX8-1017" fmla="*/ 1195882 w 2003583"/>
              <a:gd name="connsiteY8-1018" fmla="*/ 1854418 h 2242107"/>
              <a:gd name="connsiteX9-1019" fmla="*/ 1119457 w 2003583"/>
              <a:gd name="connsiteY9-1020" fmla="*/ 2179538 h 2242107"/>
              <a:gd name="connsiteX10-1021" fmla="*/ 884127 w 2003583"/>
              <a:gd name="connsiteY10-1022" fmla="*/ 2179538 h 2242107"/>
              <a:gd name="connsiteX11-1023" fmla="*/ 807702 w 2003583"/>
              <a:gd name="connsiteY11-1024" fmla="*/ 1854418 h 2242107"/>
              <a:gd name="connsiteX12-1025" fmla="*/ 463725 w 2003583"/>
              <a:gd name="connsiteY12-1026" fmla="*/ 1655823 h 2242107"/>
              <a:gd name="connsiteX13-1027" fmla="*/ 143951 w 2003583"/>
              <a:gd name="connsiteY13-1028" fmla="*/ 1752197 h 2242107"/>
              <a:gd name="connsiteX14-1029" fmla="*/ 26285 w 2003583"/>
              <a:gd name="connsiteY14-1030" fmla="*/ 1548395 h 2242107"/>
              <a:gd name="connsiteX15-1031" fmla="*/ 269635 w 2003583"/>
              <a:gd name="connsiteY15-1032" fmla="*/ 1319649 h 2242107"/>
              <a:gd name="connsiteX16-1033" fmla="*/ 269635 w 2003583"/>
              <a:gd name="connsiteY16-1034" fmla="*/ 922459 h 2242107"/>
              <a:gd name="connsiteX17-1035" fmla="*/ 26285 w 2003583"/>
              <a:gd name="connsiteY17-1036" fmla="*/ 693713 h 2242107"/>
              <a:gd name="connsiteX18-1037" fmla="*/ 143951 w 2003583"/>
              <a:gd name="connsiteY18-1038" fmla="*/ 489911 h 2242107"/>
              <a:gd name="connsiteX19-1039" fmla="*/ 463725 w 2003583"/>
              <a:gd name="connsiteY19-1040" fmla="*/ 586285 h 2242107"/>
              <a:gd name="connsiteX20-1041" fmla="*/ 807702 w 2003583"/>
              <a:gd name="connsiteY20-1042" fmla="*/ 387690 h 2242107"/>
              <a:gd name="connsiteX21-1043" fmla="*/ 884127 w 2003583"/>
              <a:gd name="connsiteY21-1044" fmla="*/ 62570 h 2242107"/>
              <a:gd name="connsiteX22-1045" fmla="*/ 1119457 w 2003583"/>
              <a:gd name="connsiteY22-1046" fmla="*/ 62570 h 2242107"/>
              <a:gd name="connsiteX23-1047" fmla="*/ 1195882 w 2003583"/>
              <a:gd name="connsiteY23-1048" fmla="*/ 387690 h 2242107"/>
              <a:gd name="connsiteX24-1049" fmla="*/ 1539859 w 2003583"/>
              <a:gd name="connsiteY24-1050" fmla="*/ 586285 h 2242107"/>
              <a:gd name="connsiteX0-1051" fmla="*/ 1539859 w 2003583"/>
              <a:gd name="connsiteY0-1052" fmla="*/ 586285 h 2242107"/>
              <a:gd name="connsiteX1-1053" fmla="*/ 1815989 w 2003583"/>
              <a:gd name="connsiteY1-1054" fmla="*/ 481182 h 2242107"/>
              <a:gd name="connsiteX2-1055" fmla="*/ 1977299 w 2003583"/>
              <a:gd name="connsiteY2-1056" fmla="*/ 693713 h 2242107"/>
              <a:gd name="connsiteX3-1057" fmla="*/ 1733949 w 2003583"/>
              <a:gd name="connsiteY3-1058" fmla="*/ 922459 h 2242107"/>
              <a:gd name="connsiteX4-1059" fmla="*/ 1733949 w 2003583"/>
              <a:gd name="connsiteY4-1060" fmla="*/ 1319649 h 2242107"/>
              <a:gd name="connsiteX5-1061" fmla="*/ 1977299 w 2003583"/>
              <a:gd name="connsiteY5-1062" fmla="*/ 1548395 h 2242107"/>
              <a:gd name="connsiteX6-1063" fmla="*/ 1859633 w 2003583"/>
              <a:gd name="connsiteY6-1064" fmla="*/ 1752197 h 2242107"/>
              <a:gd name="connsiteX7-1065" fmla="*/ 1539859 w 2003583"/>
              <a:gd name="connsiteY7-1066" fmla="*/ 1655823 h 2242107"/>
              <a:gd name="connsiteX8-1067" fmla="*/ 1195882 w 2003583"/>
              <a:gd name="connsiteY8-1068" fmla="*/ 1854418 h 2242107"/>
              <a:gd name="connsiteX9-1069" fmla="*/ 1119457 w 2003583"/>
              <a:gd name="connsiteY9-1070" fmla="*/ 2179538 h 2242107"/>
              <a:gd name="connsiteX10-1071" fmla="*/ 884127 w 2003583"/>
              <a:gd name="connsiteY10-1072" fmla="*/ 2179538 h 2242107"/>
              <a:gd name="connsiteX11-1073" fmla="*/ 807702 w 2003583"/>
              <a:gd name="connsiteY11-1074" fmla="*/ 1854418 h 2242107"/>
              <a:gd name="connsiteX12-1075" fmla="*/ 463725 w 2003583"/>
              <a:gd name="connsiteY12-1076" fmla="*/ 1655823 h 2242107"/>
              <a:gd name="connsiteX13-1077" fmla="*/ 143951 w 2003583"/>
              <a:gd name="connsiteY13-1078" fmla="*/ 1752197 h 2242107"/>
              <a:gd name="connsiteX14-1079" fmla="*/ 26285 w 2003583"/>
              <a:gd name="connsiteY14-1080" fmla="*/ 1548395 h 2242107"/>
              <a:gd name="connsiteX15-1081" fmla="*/ 269635 w 2003583"/>
              <a:gd name="connsiteY15-1082" fmla="*/ 1319649 h 2242107"/>
              <a:gd name="connsiteX16-1083" fmla="*/ 269635 w 2003583"/>
              <a:gd name="connsiteY16-1084" fmla="*/ 922459 h 2242107"/>
              <a:gd name="connsiteX17-1085" fmla="*/ 26285 w 2003583"/>
              <a:gd name="connsiteY17-1086" fmla="*/ 693713 h 2242107"/>
              <a:gd name="connsiteX18-1087" fmla="*/ 143951 w 2003583"/>
              <a:gd name="connsiteY18-1088" fmla="*/ 489911 h 2242107"/>
              <a:gd name="connsiteX19-1089" fmla="*/ 463725 w 2003583"/>
              <a:gd name="connsiteY19-1090" fmla="*/ 586285 h 2242107"/>
              <a:gd name="connsiteX20-1091" fmla="*/ 807702 w 2003583"/>
              <a:gd name="connsiteY20-1092" fmla="*/ 387690 h 2242107"/>
              <a:gd name="connsiteX21-1093" fmla="*/ 884127 w 2003583"/>
              <a:gd name="connsiteY21-1094" fmla="*/ 62570 h 2242107"/>
              <a:gd name="connsiteX22-1095" fmla="*/ 1119457 w 2003583"/>
              <a:gd name="connsiteY22-1096" fmla="*/ 62570 h 2242107"/>
              <a:gd name="connsiteX23-1097" fmla="*/ 1195882 w 2003583"/>
              <a:gd name="connsiteY23-1098" fmla="*/ 387690 h 2242107"/>
              <a:gd name="connsiteX24-1099" fmla="*/ 1539859 w 2003583"/>
              <a:gd name="connsiteY24-1100" fmla="*/ 586285 h 2242107"/>
              <a:gd name="connsiteX0-1101" fmla="*/ 1539859 w 2003583"/>
              <a:gd name="connsiteY0-1102" fmla="*/ 586285 h 2225306"/>
              <a:gd name="connsiteX1-1103" fmla="*/ 1815989 w 2003583"/>
              <a:gd name="connsiteY1-1104" fmla="*/ 481182 h 2225306"/>
              <a:gd name="connsiteX2-1105" fmla="*/ 1977299 w 2003583"/>
              <a:gd name="connsiteY2-1106" fmla="*/ 693713 h 2225306"/>
              <a:gd name="connsiteX3-1107" fmla="*/ 1733949 w 2003583"/>
              <a:gd name="connsiteY3-1108" fmla="*/ 922459 h 2225306"/>
              <a:gd name="connsiteX4-1109" fmla="*/ 1733949 w 2003583"/>
              <a:gd name="connsiteY4-1110" fmla="*/ 1319649 h 2225306"/>
              <a:gd name="connsiteX5-1111" fmla="*/ 1977299 w 2003583"/>
              <a:gd name="connsiteY5-1112" fmla="*/ 1548395 h 2225306"/>
              <a:gd name="connsiteX6-1113" fmla="*/ 1859633 w 2003583"/>
              <a:gd name="connsiteY6-1114" fmla="*/ 1752197 h 2225306"/>
              <a:gd name="connsiteX7-1115" fmla="*/ 1539859 w 2003583"/>
              <a:gd name="connsiteY7-1116" fmla="*/ 1655823 h 2225306"/>
              <a:gd name="connsiteX8-1117" fmla="*/ 1195882 w 2003583"/>
              <a:gd name="connsiteY8-1118" fmla="*/ 1854418 h 2225306"/>
              <a:gd name="connsiteX9-1119" fmla="*/ 1119457 w 2003583"/>
              <a:gd name="connsiteY9-1120" fmla="*/ 2179538 h 2225306"/>
              <a:gd name="connsiteX10-1121" fmla="*/ 849212 w 2003583"/>
              <a:gd name="connsiteY10-1122" fmla="*/ 2188266 h 2225306"/>
              <a:gd name="connsiteX11-1123" fmla="*/ 807702 w 2003583"/>
              <a:gd name="connsiteY11-1124" fmla="*/ 1854418 h 2225306"/>
              <a:gd name="connsiteX12-1125" fmla="*/ 463725 w 2003583"/>
              <a:gd name="connsiteY12-1126" fmla="*/ 1655823 h 2225306"/>
              <a:gd name="connsiteX13-1127" fmla="*/ 143951 w 2003583"/>
              <a:gd name="connsiteY13-1128" fmla="*/ 1752197 h 2225306"/>
              <a:gd name="connsiteX14-1129" fmla="*/ 26285 w 2003583"/>
              <a:gd name="connsiteY14-1130" fmla="*/ 1548395 h 2225306"/>
              <a:gd name="connsiteX15-1131" fmla="*/ 269635 w 2003583"/>
              <a:gd name="connsiteY15-1132" fmla="*/ 1319649 h 2225306"/>
              <a:gd name="connsiteX16-1133" fmla="*/ 269635 w 2003583"/>
              <a:gd name="connsiteY16-1134" fmla="*/ 922459 h 2225306"/>
              <a:gd name="connsiteX17-1135" fmla="*/ 26285 w 2003583"/>
              <a:gd name="connsiteY17-1136" fmla="*/ 693713 h 2225306"/>
              <a:gd name="connsiteX18-1137" fmla="*/ 143951 w 2003583"/>
              <a:gd name="connsiteY18-1138" fmla="*/ 489911 h 2225306"/>
              <a:gd name="connsiteX19-1139" fmla="*/ 463725 w 2003583"/>
              <a:gd name="connsiteY19-1140" fmla="*/ 586285 h 2225306"/>
              <a:gd name="connsiteX20-1141" fmla="*/ 807702 w 2003583"/>
              <a:gd name="connsiteY20-1142" fmla="*/ 387690 h 2225306"/>
              <a:gd name="connsiteX21-1143" fmla="*/ 884127 w 2003583"/>
              <a:gd name="connsiteY21-1144" fmla="*/ 62570 h 2225306"/>
              <a:gd name="connsiteX22-1145" fmla="*/ 1119457 w 2003583"/>
              <a:gd name="connsiteY22-1146" fmla="*/ 62570 h 2225306"/>
              <a:gd name="connsiteX23-1147" fmla="*/ 1195882 w 2003583"/>
              <a:gd name="connsiteY23-1148" fmla="*/ 387690 h 2225306"/>
              <a:gd name="connsiteX24-1149" fmla="*/ 1539859 w 2003583"/>
              <a:gd name="connsiteY24-1150" fmla="*/ 586285 h 2225306"/>
              <a:gd name="connsiteX0-1151" fmla="*/ 1551437 w 2015161"/>
              <a:gd name="connsiteY0-1152" fmla="*/ 586285 h 2225304"/>
              <a:gd name="connsiteX1-1153" fmla="*/ 1827567 w 2015161"/>
              <a:gd name="connsiteY1-1154" fmla="*/ 481182 h 2225304"/>
              <a:gd name="connsiteX2-1155" fmla="*/ 1988877 w 2015161"/>
              <a:gd name="connsiteY2-1156" fmla="*/ 693713 h 2225304"/>
              <a:gd name="connsiteX3-1157" fmla="*/ 1745527 w 2015161"/>
              <a:gd name="connsiteY3-1158" fmla="*/ 922459 h 2225304"/>
              <a:gd name="connsiteX4-1159" fmla="*/ 1745527 w 2015161"/>
              <a:gd name="connsiteY4-1160" fmla="*/ 1319649 h 2225304"/>
              <a:gd name="connsiteX5-1161" fmla="*/ 1988877 w 2015161"/>
              <a:gd name="connsiteY5-1162" fmla="*/ 1548395 h 2225304"/>
              <a:gd name="connsiteX6-1163" fmla="*/ 1871211 w 2015161"/>
              <a:gd name="connsiteY6-1164" fmla="*/ 1752197 h 2225304"/>
              <a:gd name="connsiteX7-1165" fmla="*/ 1551437 w 2015161"/>
              <a:gd name="connsiteY7-1166" fmla="*/ 1655823 h 2225304"/>
              <a:gd name="connsiteX8-1167" fmla="*/ 1207460 w 2015161"/>
              <a:gd name="connsiteY8-1168" fmla="*/ 1854418 h 2225304"/>
              <a:gd name="connsiteX9-1169" fmla="*/ 1131035 w 2015161"/>
              <a:gd name="connsiteY9-1170" fmla="*/ 2179538 h 2225304"/>
              <a:gd name="connsiteX10-1171" fmla="*/ 860790 w 2015161"/>
              <a:gd name="connsiteY10-1172" fmla="*/ 2188266 h 2225304"/>
              <a:gd name="connsiteX11-1173" fmla="*/ 819280 w 2015161"/>
              <a:gd name="connsiteY11-1174" fmla="*/ 1854418 h 2225304"/>
              <a:gd name="connsiteX12-1175" fmla="*/ 475303 w 2015161"/>
              <a:gd name="connsiteY12-1176" fmla="*/ 1655823 h 2225304"/>
              <a:gd name="connsiteX13-1177" fmla="*/ 155529 w 2015161"/>
              <a:gd name="connsiteY13-1178" fmla="*/ 1752197 h 2225304"/>
              <a:gd name="connsiteX14-1179" fmla="*/ 2948 w 2015161"/>
              <a:gd name="connsiteY14-1180" fmla="*/ 1522210 h 2225304"/>
              <a:gd name="connsiteX15-1181" fmla="*/ 281213 w 2015161"/>
              <a:gd name="connsiteY15-1182" fmla="*/ 1319649 h 2225304"/>
              <a:gd name="connsiteX16-1183" fmla="*/ 281213 w 2015161"/>
              <a:gd name="connsiteY16-1184" fmla="*/ 922459 h 2225304"/>
              <a:gd name="connsiteX17-1185" fmla="*/ 37863 w 2015161"/>
              <a:gd name="connsiteY17-1186" fmla="*/ 693713 h 2225304"/>
              <a:gd name="connsiteX18-1187" fmla="*/ 155529 w 2015161"/>
              <a:gd name="connsiteY18-1188" fmla="*/ 489911 h 2225304"/>
              <a:gd name="connsiteX19-1189" fmla="*/ 475303 w 2015161"/>
              <a:gd name="connsiteY19-1190" fmla="*/ 586285 h 2225304"/>
              <a:gd name="connsiteX20-1191" fmla="*/ 819280 w 2015161"/>
              <a:gd name="connsiteY20-1192" fmla="*/ 387690 h 2225304"/>
              <a:gd name="connsiteX21-1193" fmla="*/ 895705 w 2015161"/>
              <a:gd name="connsiteY21-1194" fmla="*/ 62570 h 2225304"/>
              <a:gd name="connsiteX22-1195" fmla="*/ 1131035 w 2015161"/>
              <a:gd name="connsiteY22-1196" fmla="*/ 62570 h 2225304"/>
              <a:gd name="connsiteX23-1197" fmla="*/ 1207460 w 2015161"/>
              <a:gd name="connsiteY23-1198" fmla="*/ 387690 h 2225304"/>
              <a:gd name="connsiteX24-1199" fmla="*/ 1551437 w 2015161"/>
              <a:gd name="connsiteY24-1200" fmla="*/ 586285 h 2225304"/>
              <a:gd name="connsiteX0-1201" fmla="*/ 1551439 w 2015163"/>
              <a:gd name="connsiteY0-1202" fmla="*/ 586285 h 2225306"/>
              <a:gd name="connsiteX1-1203" fmla="*/ 1827569 w 2015163"/>
              <a:gd name="connsiteY1-1204" fmla="*/ 481182 h 2225306"/>
              <a:gd name="connsiteX2-1205" fmla="*/ 1988879 w 2015163"/>
              <a:gd name="connsiteY2-1206" fmla="*/ 693713 h 2225306"/>
              <a:gd name="connsiteX3-1207" fmla="*/ 1745529 w 2015163"/>
              <a:gd name="connsiteY3-1208" fmla="*/ 922459 h 2225306"/>
              <a:gd name="connsiteX4-1209" fmla="*/ 1745529 w 2015163"/>
              <a:gd name="connsiteY4-1210" fmla="*/ 1319649 h 2225306"/>
              <a:gd name="connsiteX5-1211" fmla="*/ 1988879 w 2015163"/>
              <a:gd name="connsiteY5-1212" fmla="*/ 1548395 h 2225306"/>
              <a:gd name="connsiteX6-1213" fmla="*/ 1871213 w 2015163"/>
              <a:gd name="connsiteY6-1214" fmla="*/ 1752197 h 2225306"/>
              <a:gd name="connsiteX7-1215" fmla="*/ 1551439 w 2015163"/>
              <a:gd name="connsiteY7-1216" fmla="*/ 1655823 h 2225306"/>
              <a:gd name="connsiteX8-1217" fmla="*/ 1207462 w 2015163"/>
              <a:gd name="connsiteY8-1218" fmla="*/ 1854418 h 2225306"/>
              <a:gd name="connsiteX9-1219" fmla="*/ 1131037 w 2015163"/>
              <a:gd name="connsiteY9-1220" fmla="*/ 2179538 h 2225306"/>
              <a:gd name="connsiteX10-1221" fmla="*/ 860792 w 2015163"/>
              <a:gd name="connsiteY10-1222" fmla="*/ 2188266 h 2225306"/>
              <a:gd name="connsiteX11-1223" fmla="*/ 819282 w 2015163"/>
              <a:gd name="connsiteY11-1224" fmla="*/ 1854418 h 2225306"/>
              <a:gd name="connsiteX12-1225" fmla="*/ 475305 w 2015163"/>
              <a:gd name="connsiteY12-1226" fmla="*/ 1655823 h 2225306"/>
              <a:gd name="connsiteX13-1227" fmla="*/ 155531 w 2015163"/>
              <a:gd name="connsiteY13-1228" fmla="*/ 1752197 h 2225306"/>
              <a:gd name="connsiteX14-1229" fmla="*/ 2950 w 2015163"/>
              <a:gd name="connsiteY14-1230" fmla="*/ 1522210 h 2225306"/>
              <a:gd name="connsiteX15-1231" fmla="*/ 281215 w 2015163"/>
              <a:gd name="connsiteY15-1232" fmla="*/ 1319649 h 2225306"/>
              <a:gd name="connsiteX16-1233" fmla="*/ 281215 w 2015163"/>
              <a:gd name="connsiteY16-1234" fmla="*/ 922459 h 2225306"/>
              <a:gd name="connsiteX17-1235" fmla="*/ 37865 w 2015163"/>
              <a:gd name="connsiteY17-1236" fmla="*/ 693713 h 2225306"/>
              <a:gd name="connsiteX18-1237" fmla="*/ 155531 w 2015163"/>
              <a:gd name="connsiteY18-1238" fmla="*/ 463725 h 2225306"/>
              <a:gd name="connsiteX19-1239" fmla="*/ 475305 w 2015163"/>
              <a:gd name="connsiteY19-1240" fmla="*/ 586285 h 2225306"/>
              <a:gd name="connsiteX20-1241" fmla="*/ 819282 w 2015163"/>
              <a:gd name="connsiteY20-1242" fmla="*/ 387690 h 2225306"/>
              <a:gd name="connsiteX21-1243" fmla="*/ 895707 w 2015163"/>
              <a:gd name="connsiteY21-1244" fmla="*/ 62570 h 2225306"/>
              <a:gd name="connsiteX22-1245" fmla="*/ 1131037 w 2015163"/>
              <a:gd name="connsiteY22-1246" fmla="*/ 62570 h 2225306"/>
              <a:gd name="connsiteX23-1247" fmla="*/ 1207462 w 2015163"/>
              <a:gd name="connsiteY23-1248" fmla="*/ 387690 h 2225306"/>
              <a:gd name="connsiteX24-1249" fmla="*/ 1551439 w 2015163"/>
              <a:gd name="connsiteY24-1250" fmla="*/ 586285 h 2225306"/>
              <a:gd name="connsiteX0-1251" fmla="*/ 1551439 w 2015163"/>
              <a:gd name="connsiteY0-1252" fmla="*/ 575030 h 2214049"/>
              <a:gd name="connsiteX1-1253" fmla="*/ 1827569 w 2015163"/>
              <a:gd name="connsiteY1-1254" fmla="*/ 469927 h 2214049"/>
              <a:gd name="connsiteX2-1255" fmla="*/ 1988879 w 2015163"/>
              <a:gd name="connsiteY2-1256" fmla="*/ 682458 h 2214049"/>
              <a:gd name="connsiteX3-1257" fmla="*/ 1745529 w 2015163"/>
              <a:gd name="connsiteY3-1258" fmla="*/ 911204 h 2214049"/>
              <a:gd name="connsiteX4-1259" fmla="*/ 1745529 w 2015163"/>
              <a:gd name="connsiteY4-1260" fmla="*/ 1308394 h 2214049"/>
              <a:gd name="connsiteX5-1261" fmla="*/ 1988879 w 2015163"/>
              <a:gd name="connsiteY5-1262" fmla="*/ 1537140 h 2214049"/>
              <a:gd name="connsiteX6-1263" fmla="*/ 1871213 w 2015163"/>
              <a:gd name="connsiteY6-1264" fmla="*/ 1740942 h 2214049"/>
              <a:gd name="connsiteX7-1265" fmla="*/ 1551439 w 2015163"/>
              <a:gd name="connsiteY7-1266" fmla="*/ 1644568 h 2214049"/>
              <a:gd name="connsiteX8-1267" fmla="*/ 1207462 w 2015163"/>
              <a:gd name="connsiteY8-1268" fmla="*/ 1843163 h 2214049"/>
              <a:gd name="connsiteX9-1269" fmla="*/ 1131037 w 2015163"/>
              <a:gd name="connsiteY9-1270" fmla="*/ 2168283 h 2214049"/>
              <a:gd name="connsiteX10-1271" fmla="*/ 860792 w 2015163"/>
              <a:gd name="connsiteY10-1272" fmla="*/ 2177011 h 2214049"/>
              <a:gd name="connsiteX11-1273" fmla="*/ 819282 w 2015163"/>
              <a:gd name="connsiteY11-1274" fmla="*/ 1843163 h 2214049"/>
              <a:gd name="connsiteX12-1275" fmla="*/ 475305 w 2015163"/>
              <a:gd name="connsiteY12-1276" fmla="*/ 1644568 h 2214049"/>
              <a:gd name="connsiteX13-1277" fmla="*/ 155531 w 2015163"/>
              <a:gd name="connsiteY13-1278" fmla="*/ 1740942 h 2214049"/>
              <a:gd name="connsiteX14-1279" fmla="*/ 2950 w 2015163"/>
              <a:gd name="connsiteY14-1280" fmla="*/ 1510955 h 2214049"/>
              <a:gd name="connsiteX15-1281" fmla="*/ 281215 w 2015163"/>
              <a:gd name="connsiteY15-1282" fmla="*/ 1308394 h 2214049"/>
              <a:gd name="connsiteX16-1283" fmla="*/ 281215 w 2015163"/>
              <a:gd name="connsiteY16-1284" fmla="*/ 911204 h 2214049"/>
              <a:gd name="connsiteX17-1285" fmla="*/ 37865 w 2015163"/>
              <a:gd name="connsiteY17-1286" fmla="*/ 682458 h 2214049"/>
              <a:gd name="connsiteX18-1287" fmla="*/ 155531 w 2015163"/>
              <a:gd name="connsiteY18-1288" fmla="*/ 452470 h 2214049"/>
              <a:gd name="connsiteX19-1289" fmla="*/ 475305 w 2015163"/>
              <a:gd name="connsiteY19-1290" fmla="*/ 575030 h 2214049"/>
              <a:gd name="connsiteX20-1291" fmla="*/ 819282 w 2015163"/>
              <a:gd name="connsiteY20-1292" fmla="*/ 376435 h 2214049"/>
              <a:gd name="connsiteX21-1293" fmla="*/ 895707 w 2015163"/>
              <a:gd name="connsiteY21-1294" fmla="*/ 51315 h 2214049"/>
              <a:gd name="connsiteX22-1295" fmla="*/ 1165952 w 2015163"/>
              <a:gd name="connsiteY22-1296" fmla="*/ 33857 h 2214049"/>
              <a:gd name="connsiteX23-1297" fmla="*/ 1207462 w 2015163"/>
              <a:gd name="connsiteY23-1298" fmla="*/ 376435 h 2214049"/>
              <a:gd name="connsiteX24-1299" fmla="*/ 1551439 w 2015163"/>
              <a:gd name="connsiteY24-1300" fmla="*/ 575030 h 2214049"/>
              <a:gd name="connsiteX0-1301" fmla="*/ 1551439 w 2015163"/>
              <a:gd name="connsiteY0-1302" fmla="*/ 575028 h 2214049"/>
              <a:gd name="connsiteX1-1303" fmla="*/ 1810111 w 2015163"/>
              <a:gd name="connsiteY1-1304" fmla="*/ 443740 h 2214049"/>
              <a:gd name="connsiteX2-1305" fmla="*/ 1988879 w 2015163"/>
              <a:gd name="connsiteY2-1306" fmla="*/ 682456 h 2214049"/>
              <a:gd name="connsiteX3-1307" fmla="*/ 1745529 w 2015163"/>
              <a:gd name="connsiteY3-1308" fmla="*/ 911202 h 2214049"/>
              <a:gd name="connsiteX4-1309" fmla="*/ 1745529 w 2015163"/>
              <a:gd name="connsiteY4-1310" fmla="*/ 1308392 h 2214049"/>
              <a:gd name="connsiteX5-1311" fmla="*/ 1988879 w 2015163"/>
              <a:gd name="connsiteY5-1312" fmla="*/ 1537138 h 2214049"/>
              <a:gd name="connsiteX6-1313" fmla="*/ 1871213 w 2015163"/>
              <a:gd name="connsiteY6-1314" fmla="*/ 1740940 h 2214049"/>
              <a:gd name="connsiteX7-1315" fmla="*/ 1551439 w 2015163"/>
              <a:gd name="connsiteY7-1316" fmla="*/ 1644566 h 2214049"/>
              <a:gd name="connsiteX8-1317" fmla="*/ 1207462 w 2015163"/>
              <a:gd name="connsiteY8-1318" fmla="*/ 1843161 h 2214049"/>
              <a:gd name="connsiteX9-1319" fmla="*/ 1131037 w 2015163"/>
              <a:gd name="connsiteY9-1320" fmla="*/ 2168281 h 2214049"/>
              <a:gd name="connsiteX10-1321" fmla="*/ 860792 w 2015163"/>
              <a:gd name="connsiteY10-1322" fmla="*/ 2177009 h 2214049"/>
              <a:gd name="connsiteX11-1323" fmla="*/ 819282 w 2015163"/>
              <a:gd name="connsiteY11-1324" fmla="*/ 1843161 h 2214049"/>
              <a:gd name="connsiteX12-1325" fmla="*/ 475305 w 2015163"/>
              <a:gd name="connsiteY12-1326" fmla="*/ 1644566 h 2214049"/>
              <a:gd name="connsiteX13-1327" fmla="*/ 155531 w 2015163"/>
              <a:gd name="connsiteY13-1328" fmla="*/ 1740940 h 2214049"/>
              <a:gd name="connsiteX14-1329" fmla="*/ 2950 w 2015163"/>
              <a:gd name="connsiteY14-1330" fmla="*/ 1510953 h 2214049"/>
              <a:gd name="connsiteX15-1331" fmla="*/ 281215 w 2015163"/>
              <a:gd name="connsiteY15-1332" fmla="*/ 1308392 h 2214049"/>
              <a:gd name="connsiteX16-1333" fmla="*/ 281215 w 2015163"/>
              <a:gd name="connsiteY16-1334" fmla="*/ 911202 h 2214049"/>
              <a:gd name="connsiteX17-1335" fmla="*/ 37865 w 2015163"/>
              <a:gd name="connsiteY17-1336" fmla="*/ 682456 h 2214049"/>
              <a:gd name="connsiteX18-1337" fmla="*/ 155531 w 2015163"/>
              <a:gd name="connsiteY18-1338" fmla="*/ 452468 h 2214049"/>
              <a:gd name="connsiteX19-1339" fmla="*/ 475305 w 2015163"/>
              <a:gd name="connsiteY19-1340" fmla="*/ 575028 h 2214049"/>
              <a:gd name="connsiteX20-1341" fmla="*/ 819282 w 2015163"/>
              <a:gd name="connsiteY20-1342" fmla="*/ 376433 h 2214049"/>
              <a:gd name="connsiteX21-1343" fmla="*/ 895707 w 2015163"/>
              <a:gd name="connsiteY21-1344" fmla="*/ 51313 h 2214049"/>
              <a:gd name="connsiteX22-1345" fmla="*/ 1165952 w 2015163"/>
              <a:gd name="connsiteY22-1346" fmla="*/ 33855 h 2214049"/>
              <a:gd name="connsiteX23-1347" fmla="*/ 1207462 w 2015163"/>
              <a:gd name="connsiteY23-1348" fmla="*/ 376433 h 2214049"/>
              <a:gd name="connsiteX24-1349" fmla="*/ 1551439 w 2015163"/>
              <a:gd name="connsiteY24-1350" fmla="*/ 575028 h 2214049"/>
              <a:gd name="connsiteX0-1351" fmla="*/ 1551439 w 1990924"/>
              <a:gd name="connsiteY0-1352" fmla="*/ 575028 h 2214047"/>
              <a:gd name="connsiteX1-1353" fmla="*/ 1810111 w 1990924"/>
              <a:gd name="connsiteY1-1354" fmla="*/ 443740 h 2214047"/>
              <a:gd name="connsiteX2-1355" fmla="*/ 1988879 w 1990924"/>
              <a:gd name="connsiteY2-1356" fmla="*/ 682456 h 2214047"/>
              <a:gd name="connsiteX3-1357" fmla="*/ 1745529 w 1990924"/>
              <a:gd name="connsiteY3-1358" fmla="*/ 911202 h 2214047"/>
              <a:gd name="connsiteX4-1359" fmla="*/ 1745529 w 1990924"/>
              <a:gd name="connsiteY4-1360" fmla="*/ 1308392 h 2214047"/>
              <a:gd name="connsiteX5-1361" fmla="*/ 1988879 w 1990924"/>
              <a:gd name="connsiteY5-1362" fmla="*/ 1537138 h 2214047"/>
              <a:gd name="connsiteX6-1363" fmla="*/ 1845026 w 1990924"/>
              <a:gd name="connsiteY6-1364" fmla="*/ 1775854 h 2214047"/>
              <a:gd name="connsiteX7-1365" fmla="*/ 1551439 w 1990924"/>
              <a:gd name="connsiteY7-1366" fmla="*/ 1644566 h 2214047"/>
              <a:gd name="connsiteX8-1367" fmla="*/ 1207462 w 1990924"/>
              <a:gd name="connsiteY8-1368" fmla="*/ 1843161 h 2214047"/>
              <a:gd name="connsiteX9-1369" fmla="*/ 1131037 w 1990924"/>
              <a:gd name="connsiteY9-1370" fmla="*/ 2168281 h 2214047"/>
              <a:gd name="connsiteX10-1371" fmla="*/ 860792 w 1990924"/>
              <a:gd name="connsiteY10-1372" fmla="*/ 2177009 h 2214047"/>
              <a:gd name="connsiteX11-1373" fmla="*/ 819282 w 1990924"/>
              <a:gd name="connsiteY11-1374" fmla="*/ 1843161 h 2214047"/>
              <a:gd name="connsiteX12-1375" fmla="*/ 475305 w 1990924"/>
              <a:gd name="connsiteY12-1376" fmla="*/ 1644566 h 2214047"/>
              <a:gd name="connsiteX13-1377" fmla="*/ 155531 w 1990924"/>
              <a:gd name="connsiteY13-1378" fmla="*/ 1740940 h 2214047"/>
              <a:gd name="connsiteX14-1379" fmla="*/ 2950 w 1990924"/>
              <a:gd name="connsiteY14-1380" fmla="*/ 1510953 h 2214047"/>
              <a:gd name="connsiteX15-1381" fmla="*/ 281215 w 1990924"/>
              <a:gd name="connsiteY15-1382" fmla="*/ 1308392 h 2214047"/>
              <a:gd name="connsiteX16-1383" fmla="*/ 281215 w 1990924"/>
              <a:gd name="connsiteY16-1384" fmla="*/ 911202 h 2214047"/>
              <a:gd name="connsiteX17-1385" fmla="*/ 37865 w 1990924"/>
              <a:gd name="connsiteY17-1386" fmla="*/ 682456 h 2214047"/>
              <a:gd name="connsiteX18-1387" fmla="*/ 155531 w 1990924"/>
              <a:gd name="connsiteY18-1388" fmla="*/ 452468 h 2214047"/>
              <a:gd name="connsiteX19-1389" fmla="*/ 475305 w 1990924"/>
              <a:gd name="connsiteY19-1390" fmla="*/ 575028 h 2214047"/>
              <a:gd name="connsiteX20-1391" fmla="*/ 819282 w 1990924"/>
              <a:gd name="connsiteY20-1392" fmla="*/ 376433 h 2214047"/>
              <a:gd name="connsiteX21-1393" fmla="*/ 895707 w 1990924"/>
              <a:gd name="connsiteY21-1394" fmla="*/ 51313 h 2214047"/>
              <a:gd name="connsiteX22-1395" fmla="*/ 1165952 w 1990924"/>
              <a:gd name="connsiteY22-1396" fmla="*/ 33855 h 2214047"/>
              <a:gd name="connsiteX23-1397" fmla="*/ 1207462 w 1990924"/>
              <a:gd name="connsiteY23-1398" fmla="*/ 376433 h 2214047"/>
              <a:gd name="connsiteX24-1399" fmla="*/ 1551439 w 1990924"/>
              <a:gd name="connsiteY24-1400" fmla="*/ 575028 h 2214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990924" h="2214047">
                <a:moveTo>
                  <a:pt x="1551439" y="575028"/>
                </a:moveTo>
                <a:lnTo>
                  <a:pt x="1810111" y="443740"/>
                </a:lnTo>
                <a:cubicBezTo>
                  <a:pt x="1916702" y="411615"/>
                  <a:pt x="1999643" y="604546"/>
                  <a:pt x="1988879" y="682456"/>
                </a:cubicBezTo>
                <a:cubicBezTo>
                  <a:pt x="1978115" y="760366"/>
                  <a:pt x="1855917" y="833066"/>
                  <a:pt x="1745529" y="911202"/>
                </a:cubicBezTo>
                <a:cubicBezTo>
                  <a:pt x="1780804" y="1041249"/>
                  <a:pt x="1780804" y="1178345"/>
                  <a:pt x="1745529" y="1308392"/>
                </a:cubicBezTo>
                <a:cubicBezTo>
                  <a:pt x="1826646" y="1384641"/>
                  <a:pt x="1972296" y="1459228"/>
                  <a:pt x="1988879" y="1537138"/>
                </a:cubicBezTo>
                <a:cubicBezTo>
                  <a:pt x="2005462" y="1615048"/>
                  <a:pt x="1917933" y="1757949"/>
                  <a:pt x="1845026" y="1775854"/>
                </a:cubicBezTo>
                <a:cubicBezTo>
                  <a:pt x="1772119" y="1793759"/>
                  <a:pt x="1679522" y="1697359"/>
                  <a:pt x="1551439" y="1644566"/>
                </a:cubicBezTo>
                <a:cubicBezTo>
                  <a:pt x="1456452" y="1740139"/>
                  <a:pt x="1337724" y="1808687"/>
                  <a:pt x="1207462" y="1843161"/>
                </a:cubicBezTo>
                <a:cubicBezTo>
                  <a:pt x="1181987" y="1951534"/>
                  <a:pt x="1188815" y="2112640"/>
                  <a:pt x="1131037" y="2168281"/>
                </a:cubicBezTo>
                <a:cubicBezTo>
                  <a:pt x="1073259" y="2223922"/>
                  <a:pt x="912751" y="2231196"/>
                  <a:pt x="860792" y="2177009"/>
                </a:cubicBezTo>
                <a:cubicBezTo>
                  <a:pt x="808833" y="2122822"/>
                  <a:pt x="810792" y="1947903"/>
                  <a:pt x="819282" y="1843161"/>
                </a:cubicBezTo>
                <a:cubicBezTo>
                  <a:pt x="689020" y="1808686"/>
                  <a:pt x="570292" y="1740138"/>
                  <a:pt x="475305" y="1644566"/>
                </a:cubicBezTo>
                <a:cubicBezTo>
                  <a:pt x="368714" y="1676691"/>
                  <a:pt x="234257" y="1763209"/>
                  <a:pt x="155531" y="1740940"/>
                </a:cubicBezTo>
                <a:cubicBezTo>
                  <a:pt x="76805" y="1718671"/>
                  <a:pt x="-17997" y="1583044"/>
                  <a:pt x="2950" y="1510953"/>
                </a:cubicBezTo>
                <a:cubicBezTo>
                  <a:pt x="23897" y="1438862"/>
                  <a:pt x="223198" y="1360342"/>
                  <a:pt x="281215" y="1308392"/>
                </a:cubicBezTo>
                <a:cubicBezTo>
                  <a:pt x="245940" y="1178345"/>
                  <a:pt x="245940" y="1041249"/>
                  <a:pt x="281215" y="911202"/>
                </a:cubicBezTo>
                <a:cubicBezTo>
                  <a:pt x="200098" y="834953"/>
                  <a:pt x="58812" y="758912"/>
                  <a:pt x="37865" y="682456"/>
                </a:cubicBezTo>
                <a:cubicBezTo>
                  <a:pt x="16918" y="606000"/>
                  <a:pt x="82624" y="470373"/>
                  <a:pt x="155531" y="452468"/>
                </a:cubicBezTo>
                <a:cubicBezTo>
                  <a:pt x="228438" y="434563"/>
                  <a:pt x="364680" y="530965"/>
                  <a:pt x="475305" y="575028"/>
                </a:cubicBezTo>
                <a:cubicBezTo>
                  <a:pt x="570292" y="479455"/>
                  <a:pt x="689020" y="410907"/>
                  <a:pt x="819282" y="376433"/>
                </a:cubicBezTo>
                <a:cubicBezTo>
                  <a:pt x="844757" y="268060"/>
                  <a:pt x="837929" y="108409"/>
                  <a:pt x="895707" y="51313"/>
                </a:cubicBezTo>
                <a:cubicBezTo>
                  <a:pt x="953485" y="-5783"/>
                  <a:pt x="1113993" y="-20332"/>
                  <a:pt x="1165952" y="33855"/>
                </a:cubicBezTo>
                <a:cubicBezTo>
                  <a:pt x="1217911" y="88042"/>
                  <a:pt x="1198495" y="254233"/>
                  <a:pt x="1207462" y="376433"/>
                </a:cubicBezTo>
                <a:cubicBezTo>
                  <a:pt x="1337724" y="410908"/>
                  <a:pt x="1456452" y="479456"/>
                  <a:pt x="1551439" y="575028"/>
                </a:cubicBezTo>
                <a:close/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3766" tIns="587064" rIns="583766" bIns="587064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 kern="1200">
              <a:solidFill>
                <a:schemeClr val="bg1"/>
              </a:solidFill>
            </a:endParaRPr>
          </a:p>
        </p:txBody>
      </p:sp>
      <p:sp>
        <p:nvSpPr>
          <p:cNvPr id="53" name="任意多边形 52"/>
          <p:cNvSpPr/>
          <p:nvPr/>
        </p:nvSpPr>
        <p:spPr>
          <a:xfrm rot="19144893">
            <a:off x="1370574" y="2033350"/>
            <a:ext cx="2184002" cy="2389465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  <a:gd name="connsiteX0-1" fmla="*/ 1517526 w 1954966"/>
              <a:gd name="connsiteY0-2" fmla="*/ 523716 h 2116969"/>
              <a:gd name="connsiteX1-3" fmla="*/ 1837300 w 1954966"/>
              <a:gd name="connsiteY1-4" fmla="*/ 427342 h 2116969"/>
              <a:gd name="connsiteX2-5" fmla="*/ 1954966 w 1954966"/>
              <a:gd name="connsiteY2-6" fmla="*/ 631144 h 2116969"/>
              <a:gd name="connsiteX3-7" fmla="*/ 1711616 w 1954966"/>
              <a:gd name="connsiteY3-8" fmla="*/ 859890 h 2116969"/>
              <a:gd name="connsiteX4-9" fmla="*/ 1711616 w 1954966"/>
              <a:gd name="connsiteY4-10" fmla="*/ 1257080 h 2116969"/>
              <a:gd name="connsiteX5-11" fmla="*/ 1954966 w 1954966"/>
              <a:gd name="connsiteY5-12" fmla="*/ 1485826 h 2116969"/>
              <a:gd name="connsiteX6-13" fmla="*/ 1837300 w 1954966"/>
              <a:gd name="connsiteY6-14" fmla="*/ 1689628 h 2116969"/>
              <a:gd name="connsiteX7-15" fmla="*/ 1517526 w 1954966"/>
              <a:gd name="connsiteY7-16" fmla="*/ 1593254 h 2116969"/>
              <a:gd name="connsiteX8-17" fmla="*/ 1173549 w 1954966"/>
              <a:gd name="connsiteY8-18" fmla="*/ 1791849 h 2116969"/>
              <a:gd name="connsiteX9-19" fmla="*/ 1097124 w 1954966"/>
              <a:gd name="connsiteY9-20" fmla="*/ 2116969 h 2116969"/>
              <a:gd name="connsiteX10-21" fmla="*/ 861794 w 1954966"/>
              <a:gd name="connsiteY10-22" fmla="*/ 2116969 h 2116969"/>
              <a:gd name="connsiteX11-23" fmla="*/ 785369 w 1954966"/>
              <a:gd name="connsiteY11-24" fmla="*/ 1791849 h 2116969"/>
              <a:gd name="connsiteX12-25" fmla="*/ 441392 w 1954966"/>
              <a:gd name="connsiteY12-26" fmla="*/ 1593254 h 2116969"/>
              <a:gd name="connsiteX13-27" fmla="*/ 121618 w 1954966"/>
              <a:gd name="connsiteY13-28" fmla="*/ 1689628 h 2116969"/>
              <a:gd name="connsiteX14-29" fmla="*/ 3952 w 1954966"/>
              <a:gd name="connsiteY14-30" fmla="*/ 1485826 h 2116969"/>
              <a:gd name="connsiteX15-31" fmla="*/ 247302 w 1954966"/>
              <a:gd name="connsiteY15-32" fmla="*/ 1257080 h 2116969"/>
              <a:gd name="connsiteX16-33" fmla="*/ 247302 w 1954966"/>
              <a:gd name="connsiteY16-34" fmla="*/ 859890 h 2116969"/>
              <a:gd name="connsiteX17-35" fmla="*/ 3952 w 1954966"/>
              <a:gd name="connsiteY17-36" fmla="*/ 631144 h 2116969"/>
              <a:gd name="connsiteX18-37" fmla="*/ 121618 w 1954966"/>
              <a:gd name="connsiteY18-38" fmla="*/ 427342 h 2116969"/>
              <a:gd name="connsiteX19-39" fmla="*/ 441392 w 1954966"/>
              <a:gd name="connsiteY19-40" fmla="*/ 523716 h 2116969"/>
              <a:gd name="connsiteX20-41" fmla="*/ 785369 w 1954966"/>
              <a:gd name="connsiteY20-42" fmla="*/ 325121 h 2116969"/>
              <a:gd name="connsiteX21-43" fmla="*/ 861794 w 1954966"/>
              <a:gd name="connsiteY21-44" fmla="*/ 1 h 2116969"/>
              <a:gd name="connsiteX22-45" fmla="*/ 1097124 w 1954966"/>
              <a:gd name="connsiteY22-46" fmla="*/ 1 h 2116969"/>
              <a:gd name="connsiteX23-47" fmla="*/ 1173549 w 1954966"/>
              <a:gd name="connsiteY23-48" fmla="*/ 325121 h 2116969"/>
              <a:gd name="connsiteX24-49" fmla="*/ 1517526 w 1954966"/>
              <a:gd name="connsiteY24-50" fmla="*/ 523716 h 2116969"/>
              <a:gd name="connsiteX0-51" fmla="*/ 1539857 w 1977297"/>
              <a:gd name="connsiteY0-52" fmla="*/ 523714 h 2116967"/>
              <a:gd name="connsiteX1-53" fmla="*/ 1859631 w 1977297"/>
              <a:gd name="connsiteY1-54" fmla="*/ 427340 h 2116967"/>
              <a:gd name="connsiteX2-55" fmla="*/ 1977297 w 1977297"/>
              <a:gd name="connsiteY2-56" fmla="*/ 631142 h 2116967"/>
              <a:gd name="connsiteX3-57" fmla="*/ 1733947 w 1977297"/>
              <a:gd name="connsiteY3-58" fmla="*/ 859888 h 2116967"/>
              <a:gd name="connsiteX4-59" fmla="*/ 1733947 w 1977297"/>
              <a:gd name="connsiteY4-60" fmla="*/ 1257078 h 2116967"/>
              <a:gd name="connsiteX5-61" fmla="*/ 1977297 w 1977297"/>
              <a:gd name="connsiteY5-62" fmla="*/ 1485824 h 2116967"/>
              <a:gd name="connsiteX6-63" fmla="*/ 1859631 w 1977297"/>
              <a:gd name="connsiteY6-64" fmla="*/ 1689626 h 2116967"/>
              <a:gd name="connsiteX7-65" fmla="*/ 1539857 w 1977297"/>
              <a:gd name="connsiteY7-66" fmla="*/ 1593252 h 2116967"/>
              <a:gd name="connsiteX8-67" fmla="*/ 1195880 w 1977297"/>
              <a:gd name="connsiteY8-68" fmla="*/ 1791847 h 2116967"/>
              <a:gd name="connsiteX9-69" fmla="*/ 1119455 w 1977297"/>
              <a:gd name="connsiteY9-70" fmla="*/ 2116967 h 2116967"/>
              <a:gd name="connsiteX10-71" fmla="*/ 884125 w 1977297"/>
              <a:gd name="connsiteY10-72" fmla="*/ 2116967 h 2116967"/>
              <a:gd name="connsiteX11-73" fmla="*/ 807700 w 1977297"/>
              <a:gd name="connsiteY11-74" fmla="*/ 1791847 h 2116967"/>
              <a:gd name="connsiteX12-75" fmla="*/ 463723 w 1977297"/>
              <a:gd name="connsiteY12-76" fmla="*/ 1593252 h 2116967"/>
              <a:gd name="connsiteX13-77" fmla="*/ 143949 w 1977297"/>
              <a:gd name="connsiteY13-78" fmla="*/ 1689626 h 2116967"/>
              <a:gd name="connsiteX14-79" fmla="*/ 26283 w 1977297"/>
              <a:gd name="connsiteY14-80" fmla="*/ 1485824 h 2116967"/>
              <a:gd name="connsiteX15-81" fmla="*/ 269633 w 1977297"/>
              <a:gd name="connsiteY15-82" fmla="*/ 1257078 h 2116967"/>
              <a:gd name="connsiteX16-83" fmla="*/ 269633 w 1977297"/>
              <a:gd name="connsiteY16-84" fmla="*/ 859888 h 2116967"/>
              <a:gd name="connsiteX17-85" fmla="*/ 26283 w 1977297"/>
              <a:gd name="connsiteY17-86" fmla="*/ 631142 h 2116967"/>
              <a:gd name="connsiteX18-87" fmla="*/ 143949 w 1977297"/>
              <a:gd name="connsiteY18-88" fmla="*/ 427340 h 2116967"/>
              <a:gd name="connsiteX19-89" fmla="*/ 463723 w 1977297"/>
              <a:gd name="connsiteY19-90" fmla="*/ 523714 h 2116967"/>
              <a:gd name="connsiteX20-91" fmla="*/ 807700 w 1977297"/>
              <a:gd name="connsiteY20-92" fmla="*/ 325119 h 2116967"/>
              <a:gd name="connsiteX21-93" fmla="*/ 884125 w 1977297"/>
              <a:gd name="connsiteY21-94" fmla="*/ -1 h 2116967"/>
              <a:gd name="connsiteX22-95" fmla="*/ 1119455 w 1977297"/>
              <a:gd name="connsiteY22-96" fmla="*/ -1 h 2116967"/>
              <a:gd name="connsiteX23-97" fmla="*/ 1195880 w 1977297"/>
              <a:gd name="connsiteY23-98" fmla="*/ 325119 h 2116967"/>
              <a:gd name="connsiteX24-99" fmla="*/ 1539857 w 1977297"/>
              <a:gd name="connsiteY24-100" fmla="*/ 523714 h 2116967"/>
              <a:gd name="connsiteX0-101" fmla="*/ 1539859 w 1977299"/>
              <a:gd name="connsiteY0-102" fmla="*/ 523716 h 2116969"/>
              <a:gd name="connsiteX1-103" fmla="*/ 1859633 w 1977299"/>
              <a:gd name="connsiteY1-104" fmla="*/ 427342 h 2116969"/>
              <a:gd name="connsiteX2-105" fmla="*/ 1977299 w 1977299"/>
              <a:gd name="connsiteY2-106" fmla="*/ 631144 h 2116969"/>
              <a:gd name="connsiteX3-107" fmla="*/ 1733949 w 1977299"/>
              <a:gd name="connsiteY3-108" fmla="*/ 859890 h 2116969"/>
              <a:gd name="connsiteX4-109" fmla="*/ 1733949 w 1977299"/>
              <a:gd name="connsiteY4-110" fmla="*/ 1257080 h 2116969"/>
              <a:gd name="connsiteX5-111" fmla="*/ 1977299 w 1977299"/>
              <a:gd name="connsiteY5-112" fmla="*/ 1485826 h 2116969"/>
              <a:gd name="connsiteX6-113" fmla="*/ 1859633 w 1977299"/>
              <a:gd name="connsiteY6-114" fmla="*/ 1689628 h 2116969"/>
              <a:gd name="connsiteX7-115" fmla="*/ 1539859 w 1977299"/>
              <a:gd name="connsiteY7-116" fmla="*/ 1593254 h 2116969"/>
              <a:gd name="connsiteX8-117" fmla="*/ 1195882 w 1977299"/>
              <a:gd name="connsiteY8-118" fmla="*/ 1791849 h 2116969"/>
              <a:gd name="connsiteX9-119" fmla="*/ 1119457 w 1977299"/>
              <a:gd name="connsiteY9-120" fmla="*/ 2116969 h 2116969"/>
              <a:gd name="connsiteX10-121" fmla="*/ 884127 w 1977299"/>
              <a:gd name="connsiteY10-122" fmla="*/ 2116969 h 2116969"/>
              <a:gd name="connsiteX11-123" fmla="*/ 807702 w 1977299"/>
              <a:gd name="connsiteY11-124" fmla="*/ 1791849 h 2116969"/>
              <a:gd name="connsiteX12-125" fmla="*/ 463725 w 1977299"/>
              <a:gd name="connsiteY12-126" fmla="*/ 1593254 h 2116969"/>
              <a:gd name="connsiteX13-127" fmla="*/ 143951 w 1977299"/>
              <a:gd name="connsiteY13-128" fmla="*/ 1689628 h 2116969"/>
              <a:gd name="connsiteX14-129" fmla="*/ 26285 w 1977299"/>
              <a:gd name="connsiteY14-130" fmla="*/ 1485826 h 2116969"/>
              <a:gd name="connsiteX15-131" fmla="*/ 269635 w 1977299"/>
              <a:gd name="connsiteY15-132" fmla="*/ 1257080 h 2116969"/>
              <a:gd name="connsiteX16-133" fmla="*/ 269635 w 1977299"/>
              <a:gd name="connsiteY16-134" fmla="*/ 859890 h 2116969"/>
              <a:gd name="connsiteX17-135" fmla="*/ 26285 w 1977299"/>
              <a:gd name="connsiteY17-136" fmla="*/ 631144 h 2116969"/>
              <a:gd name="connsiteX18-137" fmla="*/ 143951 w 1977299"/>
              <a:gd name="connsiteY18-138" fmla="*/ 427342 h 2116969"/>
              <a:gd name="connsiteX19-139" fmla="*/ 463725 w 1977299"/>
              <a:gd name="connsiteY19-140" fmla="*/ 523716 h 2116969"/>
              <a:gd name="connsiteX20-141" fmla="*/ 807702 w 1977299"/>
              <a:gd name="connsiteY20-142" fmla="*/ 325121 h 2116969"/>
              <a:gd name="connsiteX21-143" fmla="*/ 884127 w 1977299"/>
              <a:gd name="connsiteY21-144" fmla="*/ 1 h 2116969"/>
              <a:gd name="connsiteX22-145" fmla="*/ 1119457 w 1977299"/>
              <a:gd name="connsiteY22-146" fmla="*/ 1 h 2116969"/>
              <a:gd name="connsiteX23-147" fmla="*/ 1195882 w 1977299"/>
              <a:gd name="connsiteY23-148" fmla="*/ 325121 h 2116969"/>
              <a:gd name="connsiteX24-149" fmla="*/ 1539859 w 1977299"/>
              <a:gd name="connsiteY24-150" fmla="*/ 523716 h 2116969"/>
              <a:gd name="connsiteX0-151" fmla="*/ 1539859 w 1977299"/>
              <a:gd name="connsiteY0-152" fmla="*/ 523714 h 2116967"/>
              <a:gd name="connsiteX1-153" fmla="*/ 1859633 w 1977299"/>
              <a:gd name="connsiteY1-154" fmla="*/ 427340 h 2116967"/>
              <a:gd name="connsiteX2-155" fmla="*/ 1977299 w 1977299"/>
              <a:gd name="connsiteY2-156" fmla="*/ 631142 h 2116967"/>
              <a:gd name="connsiteX3-157" fmla="*/ 1733949 w 1977299"/>
              <a:gd name="connsiteY3-158" fmla="*/ 859888 h 2116967"/>
              <a:gd name="connsiteX4-159" fmla="*/ 1733949 w 1977299"/>
              <a:gd name="connsiteY4-160" fmla="*/ 1257078 h 2116967"/>
              <a:gd name="connsiteX5-161" fmla="*/ 1977299 w 1977299"/>
              <a:gd name="connsiteY5-162" fmla="*/ 1485824 h 2116967"/>
              <a:gd name="connsiteX6-163" fmla="*/ 1859633 w 1977299"/>
              <a:gd name="connsiteY6-164" fmla="*/ 1689626 h 2116967"/>
              <a:gd name="connsiteX7-165" fmla="*/ 1539859 w 1977299"/>
              <a:gd name="connsiteY7-166" fmla="*/ 1593252 h 2116967"/>
              <a:gd name="connsiteX8-167" fmla="*/ 1195882 w 1977299"/>
              <a:gd name="connsiteY8-168" fmla="*/ 1791847 h 2116967"/>
              <a:gd name="connsiteX9-169" fmla="*/ 1119457 w 1977299"/>
              <a:gd name="connsiteY9-170" fmla="*/ 2116967 h 2116967"/>
              <a:gd name="connsiteX10-171" fmla="*/ 884127 w 1977299"/>
              <a:gd name="connsiteY10-172" fmla="*/ 2116967 h 2116967"/>
              <a:gd name="connsiteX11-173" fmla="*/ 807702 w 1977299"/>
              <a:gd name="connsiteY11-174" fmla="*/ 1791847 h 2116967"/>
              <a:gd name="connsiteX12-175" fmla="*/ 463725 w 1977299"/>
              <a:gd name="connsiteY12-176" fmla="*/ 1593252 h 2116967"/>
              <a:gd name="connsiteX13-177" fmla="*/ 143951 w 1977299"/>
              <a:gd name="connsiteY13-178" fmla="*/ 1689626 h 2116967"/>
              <a:gd name="connsiteX14-179" fmla="*/ 26285 w 1977299"/>
              <a:gd name="connsiteY14-180" fmla="*/ 1485824 h 2116967"/>
              <a:gd name="connsiteX15-181" fmla="*/ 269635 w 1977299"/>
              <a:gd name="connsiteY15-182" fmla="*/ 1257078 h 2116967"/>
              <a:gd name="connsiteX16-183" fmla="*/ 269635 w 1977299"/>
              <a:gd name="connsiteY16-184" fmla="*/ 859888 h 2116967"/>
              <a:gd name="connsiteX17-185" fmla="*/ 26285 w 1977299"/>
              <a:gd name="connsiteY17-186" fmla="*/ 631142 h 2116967"/>
              <a:gd name="connsiteX18-187" fmla="*/ 143951 w 1977299"/>
              <a:gd name="connsiteY18-188" fmla="*/ 427340 h 2116967"/>
              <a:gd name="connsiteX19-189" fmla="*/ 463725 w 1977299"/>
              <a:gd name="connsiteY19-190" fmla="*/ 523714 h 2116967"/>
              <a:gd name="connsiteX20-191" fmla="*/ 807702 w 1977299"/>
              <a:gd name="connsiteY20-192" fmla="*/ 325119 h 2116967"/>
              <a:gd name="connsiteX21-193" fmla="*/ 884127 w 1977299"/>
              <a:gd name="connsiteY21-194" fmla="*/ -1 h 2116967"/>
              <a:gd name="connsiteX22-195" fmla="*/ 1119457 w 1977299"/>
              <a:gd name="connsiteY22-196" fmla="*/ -1 h 2116967"/>
              <a:gd name="connsiteX23-197" fmla="*/ 1195882 w 1977299"/>
              <a:gd name="connsiteY23-198" fmla="*/ 325119 h 2116967"/>
              <a:gd name="connsiteX24-199" fmla="*/ 1539859 w 1977299"/>
              <a:gd name="connsiteY24-200" fmla="*/ 523714 h 2116967"/>
              <a:gd name="connsiteX0-201" fmla="*/ 1539859 w 1977299"/>
              <a:gd name="connsiteY0-202" fmla="*/ 523716 h 2157608"/>
              <a:gd name="connsiteX1-203" fmla="*/ 1859633 w 1977299"/>
              <a:gd name="connsiteY1-204" fmla="*/ 427342 h 2157608"/>
              <a:gd name="connsiteX2-205" fmla="*/ 1977299 w 1977299"/>
              <a:gd name="connsiteY2-206" fmla="*/ 631144 h 2157608"/>
              <a:gd name="connsiteX3-207" fmla="*/ 1733949 w 1977299"/>
              <a:gd name="connsiteY3-208" fmla="*/ 859890 h 2157608"/>
              <a:gd name="connsiteX4-209" fmla="*/ 1733949 w 1977299"/>
              <a:gd name="connsiteY4-210" fmla="*/ 1257080 h 2157608"/>
              <a:gd name="connsiteX5-211" fmla="*/ 1977299 w 1977299"/>
              <a:gd name="connsiteY5-212" fmla="*/ 1485826 h 2157608"/>
              <a:gd name="connsiteX6-213" fmla="*/ 1859633 w 1977299"/>
              <a:gd name="connsiteY6-214" fmla="*/ 1689628 h 2157608"/>
              <a:gd name="connsiteX7-215" fmla="*/ 1539859 w 1977299"/>
              <a:gd name="connsiteY7-216" fmla="*/ 1593254 h 2157608"/>
              <a:gd name="connsiteX8-217" fmla="*/ 1195882 w 1977299"/>
              <a:gd name="connsiteY8-218" fmla="*/ 1791849 h 2157608"/>
              <a:gd name="connsiteX9-219" fmla="*/ 1119457 w 1977299"/>
              <a:gd name="connsiteY9-220" fmla="*/ 2116969 h 2157608"/>
              <a:gd name="connsiteX10-221" fmla="*/ 884127 w 1977299"/>
              <a:gd name="connsiteY10-222" fmla="*/ 2116969 h 2157608"/>
              <a:gd name="connsiteX11-223" fmla="*/ 807702 w 1977299"/>
              <a:gd name="connsiteY11-224" fmla="*/ 1791849 h 2157608"/>
              <a:gd name="connsiteX12-225" fmla="*/ 463725 w 1977299"/>
              <a:gd name="connsiteY12-226" fmla="*/ 1593254 h 2157608"/>
              <a:gd name="connsiteX13-227" fmla="*/ 143951 w 1977299"/>
              <a:gd name="connsiteY13-228" fmla="*/ 1689628 h 2157608"/>
              <a:gd name="connsiteX14-229" fmla="*/ 26285 w 1977299"/>
              <a:gd name="connsiteY14-230" fmla="*/ 1485826 h 2157608"/>
              <a:gd name="connsiteX15-231" fmla="*/ 269635 w 1977299"/>
              <a:gd name="connsiteY15-232" fmla="*/ 1257080 h 2157608"/>
              <a:gd name="connsiteX16-233" fmla="*/ 269635 w 1977299"/>
              <a:gd name="connsiteY16-234" fmla="*/ 859890 h 2157608"/>
              <a:gd name="connsiteX17-235" fmla="*/ 26285 w 1977299"/>
              <a:gd name="connsiteY17-236" fmla="*/ 631144 h 2157608"/>
              <a:gd name="connsiteX18-237" fmla="*/ 143951 w 1977299"/>
              <a:gd name="connsiteY18-238" fmla="*/ 427342 h 2157608"/>
              <a:gd name="connsiteX19-239" fmla="*/ 463725 w 1977299"/>
              <a:gd name="connsiteY19-240" fmla="*/ 523716 h 2157608"/>
              <a:gd name="connsiteX20-241" fmla="*/ 807702 w 1977299"/>
              <a:gd name="connsiteY20-242" fmla="*/ 325121 h 2157608"/>
              <a:gd name="connsiteX21-243" fmla="*/ 884127 w 1977299"/>
              <a:gd name="connsiteY21-244" fmla="*/ 1 h 2157608"/>
              <a:gd name="connsiteX22-245" fmla="*/ 1119457 w 1977299"/>
              <a:gd name="connsiteY22-246" fmla="*/ 1 h 2157608"/>
              <a:gd name="connsiteX23-247" fmla="*/ 1195882 w 1977299"/>
              <a:gd name="connsiteY23-248" fmla="*/ 325121 h 2157608"/>
              <a:gd name="connsiteX24-249" fmla="*/ 1539859 w 1977299"/>
              <a:gd name="connsiteY24-250" fmla="*/ 523716 h 2157608"/>
              <a:gd name="connsiteX0-251" fmla="*/ 1539859 w 1977299"/>
              <a:gd name="connsiteY0-252" fmla="*/ 523714 h 2179536"/>
              <a:gd name="connsiteX1-253" fmla="*/ 1859633 w 1977299"/>
              <a:gd name="connsiteY1-254" fmla="*/ 427340 h 2179536"/>
              <a:gd name="connsiteX2-255" fmla="*/ 1977299 w 1977299"/>
              <a:gd name="connsiteY2-256" fmla="*/ 631142 h 2179536"/>
              <a:gd name="connsiteX3-257" fmla="*/ 1733949 w 1977299"/>
              <a:gd name="connsiteY3-258" fmla="*/ 859888 h 2179536"/>
              <a:gd name="connsiteX4-259" fmla="*/ 1733949 w 1977299"/>
              <a:gd name="connsiteY4-260" fmla="*/ 1257078 h 2179536"/>
              <a:gd name="connsiteX5-261" fmla="*/ 1977299 w 1977299"/>
              <a:gd name="connsiteY5-262" fmla="*/ 1485824 h 2179536"/>
              <a:gd name="connsiteX6-263" fmla="*/ 1859633 w 1977299"/>
              <a:gd name="connsiteY6-264" fmla="*/ 1689626 h 2179536"/>
              <a:gd name="connsiteX7-265" fmla="*/ 1539859 w 1977299"/>
              <a:gd name="connsiteY7-266" fmla="*/ 1593252 h 2179536"/>
              <a:gd name="connsiteX8-267" fmla="*/ 1195882 w 1977299"/>
              <a:gd name="connsiteY8-268" fmla="*/ 1791847 h 2179536"/>
              <a:gd name="connsiteX9-269" fmla="*/ 1119457 w 1977299"/>
              <a:gd name="connsiteY9-270" fmla="*/ 2116967 h 2179536"/>
              <a:gd name="connsiteX10-271" fmla="*/ 884127 w 1977299"/>
              <a:gd name="connsiteY10-272" fmla="*/ 2116967 h 2179536"/>
              <a:gd name="connsiteX11-273" fmla="*/ 807702 w 1977299"/>
              <a:gd name="connsiteY11-274" fmla="*/ 1791847 h 2179536"/>
              <a:gd name="connsiteX12-275" fmla="*/ 463725 w 1977299"/>
              <a:gd name="connsiteY12-276" fmla="*/ 1593252 h 2179536"/>
              <a:gd name="connsiteX13-277" fmla="*/ 143951 w 1977299"/>
              <a:gd name="connsiteY13-278" fmla="*/ 1689626 h 2179536"/>
              <a:gd name="connsiteX14-279" fmla="*/ 26285 w 1977299"/>
              <a:gd name="connsiteY14-280" fmla="*/ 1485824 h 2179536"/>
              <a:gd name="connsiteX15-281" fmla="*/ 269635 w 1977299"/>
              <a:gd name="connsiteY15-282" fmla="*/ 1257078 h 2179536"/>
              <a:gd name="connsiteX16-283" fmla="*/ 269635 w 1977299"/>
              <a:gd name="connsiteY16-284" fmla="*/ 859888 h 2179536"/>
              <a:gd name="connsiteX17-285" fmla="*/ 26285 w 1977299"/>
              <a:gd name="connsiteY17-286" fmla="*/ 631142 h 2179536"/>
              <a:gd name="connsiteX18-287" fmla="*/ 143951 w 1977299"/>
              <a:gd name="connsiteY18-288" fmla="*/ 427340 h 2179536"/>
              <a:gd name="connsiteX19-289" fmla="*/ 463725 w 1977299"/>
              <a:gd name="connsiteY19-290" fmla="*/ 523714 h 2179536"/>
              <a:gd name="connsiteX20-291" fmla="*/ 807702 w 1977299"/>
              <a:gd name="connsiteY20-292" fmla="*/ 325119 h 2179536"/>
              <a:gd name="connsiteX21-293" fmla="*/ 884127 w 1977299"/>
              <a:gd name="connsiteY21-294" fmla="*/ -1 h 2179536"/>
              <a:gd name="connsiteX22-295" fmla="*/ 1119457 w 1977299"/>
              <a:gd name="connsiteY22-296" fmla="*/ -1 h 2179536"/>
              <a:gd name="connsiteX23-297" fmla="*/ 1195882 w 1977299"/>
              <a:gd name="connsiteY23-298" fmla="*/ 325119 h 2179536"/>
              <a:gd name="connsiteX24-299" fmla="*/ 1539859 w 1977299"/>
              <a:gd name="connsiteY24-300" fmla="*/ 523714 h 2179536"/>
              <a:gd name="connsiteX0-301" fmla="*/ 1539859 w 1981249"/>
              <a:gd name="connsiteY0-302" fmla="*/ 523716 h 2179538"/>
              <a:gd name="connsiteX1-303" fmla="*/ 1859633 w 1981249"/>
              <a:gd name="connsiteY1-304" fmla="*/ 427342 h 2179538"/>
              <a:gd name="connsiteX2-305" fmla="*/ 1977299 w 1981249"/>
              <a:gd name="connsiteY2-306" fmla="*/ 631144 h 2179538"/>
              <a:gd name="connsiteX3-307" fmla="*/ 1733949 w 1981249"/>
              <a:gd name="connsiteY3-308" fmla="*/ 859890 h 2179538"/>
              <a:gd name="connsiteX4-309" fmla="*/ 1733949 w 1981249"/>
              <a:gd name="connsiteY4-310" fmla="*/ 1257080 h 2179538"/>
              <a:gd name="connsiteX5-311" fmla="*/ 1977299 w 1981249"/>
              <a:gd name="connsiteY5-312" fmla="*/ 1485826 h 2179538"/>
              <a:gd name="connsiteX6-313" fmla="*/ 1859633 w 1981249"/>
              <a:gd name="connsiteY6-314" fmla="*/ 1689628 h 2179538"/>
              <a:gd name="connsiteX7-315" fmla="*/ 1539859 w 1981249"/>
              <a:gd name="connsiteY7-316" fmla="*/ 1593254 h 2179538"/>
              <a:gd name="connsiteX8-317" fmla="*/ 1195882 w 1981249"/>
              <a:gd name="connsiteY8-318" fmla="*/ 1791849 h 2179538"/>
              <a:gd name="connsiteX9-319" fmla="*/ 1119457 w 1981249"/>
              <a:gd name="connsiteY9-320" fmla="*/ 2116969 h 2179538"/>
              <a:gd name="connsiteX10-321" fmla="*/ 884127 w 1981249"/>
              <a:gd name="connsiteY10-322" fmla="*/ 2116969 h 2179538"/>
              <a:gd name="connsiteX11-323" fmla="*/ 807702 w 1981249"/>
              <a:gd name="connsiteY11-324" fmla="*/ 1791849 h 2179538"/>
              <a:gd name="connsiteX12-325" fmla="*/ 463725 w 1981249"/>
              <a:gd name="connsiteY12-326" fmla="*/ 1593254 h 2179538"/>
              <a:gd name="connsiteX13-327" fmla="*/ 143951 w 1981249"/>
              <a:gd name="connsiteY13-328" fmla="*/ 1689628 h 2179538"/>
              <a:gd name="connsiteX14-329" fmla="*/ 26285 w 1981249"/>
              <a:gd name="connsiteY14-330" fmla="*/ 1485826 h 2179538"/>
              <a:gd name="connsiteX15-331" fmla="*/ 269635 w 1981249"/>
              <a:gd name="connsiteY15-332" fmla="*/ 1257080 h 2179538"/>
              <a:gd name="connsiteX16-333" fmla="*/ 269635 w 1981249"/>
              <a:gd name="connsiteY16-334" fmla="*/ 859890 h 2179538"/>
              <a:gd name="connsiteX17-335" fmla="*/ 26285 w 1981249"/>
              <a:gd name="connsiteY17-336" fmla="*/ 631144 h 2179538"/>
              <a:gd name="connsiteX18-337" fmla="*/ 143951 w 1981249"/>
              <a:gd name="connsiteY18-338" fmla="*/ 427342 h 2179538"/>
              <a:gd name="connsiteX19-339" fmla="*/ 463725 w 1981249"/>
              <a:gd name="connsiteY19-340" fmla="*/ 523716 h 2179538"/>
              <a:gd name="connsiteX20-341" fmla="*/ 807702 w 1981249"/>
              <a:gd name="connsiteY20-342" fmla="*/ 325121 h 2179538"/>
              <a:gd name="connsiteX21-343" fmla="*/ 884127 w 1981249"/>
              <a:gd name="connsiteY21-344" fmla="*/ 1 h 2179538"/>
              <a:gd name="connsiteX22-345" fmla="*/ 1119457 w 1981249"/>
              <a:gd name="connsiteY22-346" fmla="*/ 1 h 2179538"/>
              <a:gd name="connsiteX23-347" fmla="*/ 1195882 w 1981249"/>
              <a:gd name="connsiteY23-348" fmla="*/ 325121 h 2179538"/>
              <a:gd name="connsiteX24-349" fmla="*/ 1539859 w 1981249"/>
              <a:gd name="connsiteY24-350" fmla="*/ 523716 h 2179538"/>
              <a:gd name="connsiteX0-351" fmla="*/ 1539859 w 2003583"/>
              <a:gd name="connsiteY0-352" fmla="*/ 523714 h 2179536"/>
              <a:gd name="connsiteX1-353" fmla="*/ 1859633 w 2003583"/>
              <a:gd name="connsiteY1-354" fmla="*/ 427340 h 2179536"/>
              <a:gd name="connsiteX2-355" fmla="*/ 1977299 w 2003583"/>
              <a:gd name="connsiteY2-356" fmla="*/ 631142 h 2179536"/>
              <a:gd name="connsiteX3-357" fmla="*/ 1733949 w 2003583"/>
              <a:gd name="connsiteY3-358" fmla="*/ 859888 h 2179536"/>
              <a:gd name="connsiteX4-359" fmla="*/ 1733949 w 2003583"/>
              <a:gd name="connsiteY4-360" fmla="*/ 1257078 h 2179536"/>
              <a:gd name="connsiteX5-361" fmla="*/ 1977299 w 2003583"/>
              <a:gd name="connsiteY5-362" fmla="*/ 1485824 h 2179536"/>
              <a:gd name="connsiteX6-363" fmla="*/ 1859633 w 2003583"/>
              <a:gd name="connsiteY6-364" fmla="*/ 1689626 h 2179536"/>
              <a:gd name="connsiteX7-365" fmla="*/ 1539859 w 2003583"/>
              <a:gd name="connsiteY7-366" fmla="*/ 1593252 h 2179536"/>
              <a:gd name="connsiteX8-367" fmla="*/ 1195882 w 2003583"/>
              <a:gd name="connsiteY8-368" fmla="*/ 1791847 h 2179536"/>
              <a:gd name="connsiteX9-369" fmla="*/ 1119457 w 2003583"/>
              <a:gd name="connsiteY9-370" fmla="*/ 2116967 h 2179536"/>
              <a:gd name="connsiteX10-371" fmla="*/ 884127 w 2003583"/>
              <a:gd name="connsiteY10-372" fmla="*/ 2116967 h 2179536"/>
              <a:gd name="connsiteX11-373" fmla="*/ 807702 w 2003583"/>
              <a:gd name="connsiteY11-374" fmla="*/ 1791847 h 2179536"/>
              <a:gd name="connsiteX12-375" fmla="*/ 463725 w 2003583"/>
              <a:gd name="connsiteY12-376" fmla="*/ 1593252 h 2179536"/>
              <a:gd name="connsiteX13-377" fmla="*/ 143951 w 2003583"/>
              <a:gd name="connsiteY13-378" fmla="*/ 1689626 h 2179536"/>
              <a:gd name="connsiteX14-379" fmla="*/ 26285 w 2003583"/>
              <a:gd name="connsiteY14-380" fmla="*/ 1485824 h 2179536"/>
              <a:gd name="connsiteX15-381" fmla="*/ 269635 w 2003583"/>
              <a:gd name="connsiteY15-382" fmla="*/ 1257078 h 2179536"/>
              <a:gd name="connsiteX16-383" fmla="*/ 269635 w 2003583"/>
              <a:gd name="connsiteY16-384" fmla="*/ 859888 h 2179536"/>
              <a:gd name="connsiteX17-385" fmla="*/ 26285 w 2003583"/>
              <a:gd name="connsiteY17-386" fmla="*/ 631142 h 2179536"/>
              <a:gd name="connsiteX18-387" fmla="*/ 143951 w 2003583"/>
              <a:gd name="connsiteY18-388" fmla="*/ 427340 h 2179536"/>
              <a:gd name="connsiteX19-389" fmla="*/ 463725 w 2003583"/>
              <a:gd name="connsiteY19-390" fmla="*/ 523714 h 2179536"/>
              <a:gd name="connsiteX20-391" fmla="*/ 807702 w 2003583"/>
              <a:gd name="connsiteY20-392" fmla="*/ 325119 h 2179536"/>
              <a:gd name="connsiteX21-393" fmla="*/ 884127 w 2003583"/>
              <a:gd name="connsiteY21-394" fmla="*/ -1 h 2179536"/>
              <a:gd name="connsiteX22-395" fmla="*/ 1119457 w 2003583"/>
              <a:gd name="connsiteY22-396" fmla="*/ -1 h 2179536"/>
              <a:gd name="connsiteX23-397" fmla="*/ 1195882 w 2003583"/>
              <a:gd name="connsiteY23-398" fmla="*/ 325119 h 2179536"/>
              <a:gd name="connsiteX24-399" fmla="*/ 1539859 w 2003583"/>
              <a:gd name="connsiteY24-400" fmla="*/ 523714 h 2179536"/>
              <a:gd name="connsiteX0-401" fmla="*/ 1539859 w 2003583"/>
              <a:gd name="connsiteY0-402" fmla="*/ 523716 h 2179538"/>
              <a:gd name="connsiteX1-403" fmla="*/ 1859633 w 2003583"/>
              <a:gd name="connsiteY1-404" fmla="*/ 427342 h 2179538"/>
              <a:gd name="connsiteX2-405" fmla="*/ 1977299 w 2003583"/>
              <a:gd name="connsiteY2-406" fmla="*/ 631144 h 2179538"/>
              <a:gd name="connsiteX3-407" fmla="*/ 1733949 w 2003583"/>
              <a:gd name="connsiteY3-408" fmla="*/ 859890 h 2179538"/>
              <a:gd name="connsiteX4-409" fmla="*/ 1733949 w 2003583"/>
              <a:gd name="connsiteY4-410" fmla="*/ 1257080 h 2179538"/>
              <a:gd name="connsiteX5-411" fmla="*/ 1977299 w 2003583"/>
              <a:gd name="connsiteY5-412" fmla="*/ 1485826 h 2179538"/>
              <a:gd name="connsiteX6-413" fmla="*/ 1859633 w 2003583"/>
              <a:gd name="connsiteY6-414" fmla="*/ 1689628 h 2179538"/>
              <a:gd name="connsiteX7-415" fmla="*/ 1539859 w 2003583"/>
              <a:gd name="connsiteY7-416" fmla="*/ 1593254 h 2179538"/>
              <a:gd name="connsiteX8-417" fmla="*/ 1195882 w 2003583"/>
              <a:gd name="connsiteY8-418" fmla="*/ 1791849 h 2179538"/>
              <a:gd name="connsiteX9-419" fmla="*/ 1119457 w 2003583"/>
              <a:gd name="connsiteY9-420" fmla="*/ 2116969 h 2179538"/>
              <a:gd name="connsiteX10-421" fmla="*/ 884127 w 2003583"/>
              <a:gd name="connsiteY10-422" fmla="*/ 2116969 h 2179538"/>
              <a:gd name="connsiteX11-423" fmla="*/ 807702 w 2003583"/>
              <a:gd name="connsiteY11-424" fmla="*/ 1791849 h 2179538"/>
              <a:gd name="connsiteX12-425" fmla="*/ 463725 w 2003583"/>
              <a:gd name="connsiteY12-426" fmla="*/ 1593254 h 2179538"/>
              <a:gd name="connsiteX13-427" fmla="*/ 143951 w 2003583"/>
              <a:gd name="connsiteY13-428" fmla="*/ 1689628 h 2179538"/>
              <a:gd name="connsiteX14-429" fmla="*/ 26285 w 2003583"/>
              <a:gd name="connsiteY14-430" fmla="*/ 1485826 h 2179538"/>
              <a:gd name="connsiteX15-431" fmla="*/ 269635 w 2003583"/>
              <a:gd name="connsiteY15-432" fmla="*/ 1257080 h 2179538"/>
              <a:gd name="connsiteX16-433" fmla="*/ 269635 w 2003583"/>
              <a:gd name="connsiteY16-434" fmla="*/ 859890 h 2179538"/>
              <a:gd name="connsiteX17-435" fmla="*/ 26285 w 2003583"/>
              <a:gd name="connsiteY17-436" fmla="*/ 631144 h 2179538"/>
              <a:gd name="connsiteX18-437" fmla="*/ 143951 w 2003583"/>
              <a:gd name="connsiteY18-438" fmla="*/ 427342 h 2179538"/>
              <a:gd name="connsiteX19-439" fmla="*/ 463725 w 2003583"/>
              <a:gd name="connsiteY19-440" fmla="*/ 523716 h 2179538"/>
              <a:gd name="connsiteX20-441" fmla="*/ 807702 w 2003583"/>
              <a:gd name="connsiteY20-442" fmla="*/ 325121 h 2179538"/>
              <a:gd name="connsiteX21-443" fmla="*/ 884127 w 2003583"/>
              <a:gd name="connsiteY21-444" fmla="*/ 1 h 2179538"/>
              <a:gd name="connsiteX22-445" fmla="*/ 1119457 w 2003583"/>
              <a:gd name="connsiteY22-446" fmla="*/ 1 h 2179538"/>
              <a:gd name="connsiteX23-447" fmla="*/ 1195882 w 2003583"/>
              <a:gd name="connsiteY23-448" fmla="*/ 325121 h 2179538"/>
              <a:gd name="connsiteX24-449" fmla="*/ 1539859 w 2003583"/>
              <a:gd name="connsiteY24-450" fmla="*/ 523716 h 2179538"/>
              <a:gd name="connsiteX0-451" fmla="*/ 1539859 w 2003583"/>
              <a:gd name="connsiteY0-452" fmla="*/ 523714 h 2179536"/>
              <a:gd name="connsiteX1-453" fmla="*/ 1859633 w 2003583"/>
              <a:gd name="connsiteY1-454" fmla="*/ 427340 h 2179536"/>
              <a:gd name="connsiteX2-455" fmla="*/ 1977299 w 2003583"/>
              <a:gd name="connsiteY2-456" fmla="*/ 631142 h 2179536"/>
              <a:gd name="connsiteX3-457" fmla="*/ 1733949 w 2003583"/>
              <a:gd name="connsiteY3-458" fmla="*/ 859888 h 2179536"/>
              <a:gd name="connsiteX4-459" fmla="*/ 1733949 w 2003583"/>
              <a:gd name="connsiteY4-460" fmla="*/ 1257078 h 2179536"/>
              <a:gd name="connsiteX5-461" fmla="*/ 1977299 w 2003583"/>
              <a:gd name="connsiteY5-462" fmla="*/ 1485824 h 2179536"/>
              <a:gd name="connsiteX6-463" fmla="*/ 1859633 w 2003583"/>
              <a:gd name="connsiteY6-464" fmla="*/ 1689626 h 2179536"/>
              <a:gd name="connsiteX7-465" fmla="*/ 1539859 w 2003583"/>
              <a:gd name="connsiteY7-466" fmla="*/ 1593252 h 2179536"/>
              <a:gd name="connsiteX8-467" fmla="*/ 1195882 w 2003583"/>
              <a:gd name="connsiteY8-468" fmla="*/ 1791847 h 2179536"/>
              <a:gd name="connsiteX9-469" fmla="*/ 1119457 w 2003583"/>
              <a:gd name="connsiteY9-470" fmla="*/ 2116967 h 2179536"/>
              <a:gd name="connsiteX10-471" fmla="*/ 884127 w 2003583"/>
              <a:gd name="connsiteY10-472" fmla="*/ 2116967 h 2179536"/>
              <a:gd name="connsiteX11-473" fmla="*/ 807702 w 2003583"/>
              <a:gd name="connsiteY11-474" fmla="*/ 1791847 h 2179536"/>
              <a:gd name="connsiteX12-475" fmla="*/ 463725 w 2003583"/>
              <a:gd name="connsiteY12-476" fmla="*/ 1593252 h 2179536"/>
              <a:gd name="connsiteX13-477" fmla="*/ 143951 w 2003583"/>
              <a:gd name="connsiteY13-478" fmla="*/ 1689626 h 2179536"/>
              <a:gd name="connsiteX14-479" fmla="*/ 26285 w 2003583"/>
              <a:gd name="connsiteY14-480" fmla="*/ 1485824 h 2179536"/>
              <a:gd name="connsiteX15-481" fmla="*/ 269635 w 2003583"/>
              <a:gd name="connsiteY15-482" fmla="*/ 1257078 h 2179536"/>
              <a:gd name="connsiteX16-483" fmla="*/ 269635 w 2003583"/>
              <a:gd name="connsiteY16-484" fmla="*/ 859888 h 2179536"/>
              <a:gd name="connsiteX17-485" fmla="*/ 26285 w 2003583"/>
              <a:gd name="connsiteY17-486" fmla="*/ 631142 h 2179536"/>
              <a:gd name="connsiteX18-487" fmla="*/ 143951 w 2003583"/>
              <a:gd name="connsiteY18-488" fmla="*/ 427340 h 2179536"/>
              <a:gd name="connsiteX19-489" fmla="*/ 463725 w 2003583"/>
              <a:gd name="connsiteY19-490" fmla="*/ 523714 h 2179536"/>
              <a:gd name="connsiteX20-491" fmla="*/ 807702 w 2003583"/>
              <a:gd name="connsiteY20-492" fmla="*/ 325119 h 2179536"/>
              <a:gd name="connsiteX21-493" fmla="*/ 884127 w 2003583"/>
              <a:gd name="connsiteY21-494" fmla="*/ -1 h 2179536"/>
              <a:gd name="connsiteX22-495" fmla="*/ 1119457 w 2003583"/>
              <a:gd name="connsiteY22-496" fmla="*/ -1 h 2179536"/>
              <a:gd name="connsiteX23-497" fmla="*/ 1195882 w 2003583"/>
              <a:gd name="connsiteY23-498" fmla="*/ 325119 h 2179536"/>
              <a:gd name="connsiteX24-499" fmla="*/ 1539859 w 2003583"/>
              <a:gd name="connsiteY24-500" fmla="*/ 523714 h 2179536"/>
              <a:gd name="connsiteX0-501" fmla="*/ 1539859 w 2003583"/>
              <a:gd name="connsiteY0-502" fmla="*/ 564355 h 2220177"/>
              <a:gd name="connsiteX1-503" fmla="*/ 1859633 w 2003583"/>
              <a:gd name="connsiteY1-504" fmla="*/ 467981 h 2220177"/>
              <a:gd name="connsiteX2-505" fmla="*/ 1977299 w 2003583"/>
              <a:gd name="connsiteY2-506" fmla="*/ 671783 h 2220177"/>
              <a:gd name="connsiteX3-507" fmla="*/ 1733949 w 2003583"/>
              <a:gd name="connsiteY3-508" fmla="*/ 900529 h 2220177"/>
              <a:gd name="connsiteX4-509" fmla="*/ 1733949 w 2003583"/>
              <a:gd name="connsiteY4-510" fmla="*/ 1297719 h 2220177"/>
              <a:gd name="connsiteX5-511" fmla="*/ 1977299 w 2003583"/>
              <a:gd name="connsiteY5-512" fmla="*/ 1526465 h 2220177"/>
              <a:gd name="connsiteX6-513" fmla="*/ 1859633 w 2003583"/>
              <a:gd name="connsiteY6-514" fmla="*/ 1730267 h 2220177"/>
              <a:gd name="connsiteX7-515" fmla="*/ 1539859 w 2003583"/>
              <a:gd name="connsiteY7-516" fmla="*/ 1633893 h 2220177"/>
              <a:gd name="connsiteX8-517" fmla="*/ 1195882 w 2003583"/>
              <a:gd name="connsiteY8-518" fmla="*/ 1832488 h 2220177"/>
              <a:gd name="connsiteX9-519" fmla="*/ 1119457 w 2003583"/>
              <a:gd name="connsiteY9-520" fmla="*/ 2157608 h 2220177"/>
              <a:gd name="connsiteX10-521" fmla="*/ 884127 w 2003583"/>
              <a:gd name="connsiteY10-522" fmla="*/ 2157608 h 2220177"/>
              <a:gd name="connsiteX11-523" fmla="*/ 807702 w 2003583"/>
              <a:gd name="connsiteY11-524" fmla="*/ 1832488 h 2220177"/>
              <a:gd name="connsiteX12-525" fmla="*/ 463725 w 2003583"/>
              <a:gd name="connsiteY12-526" fmla="*/ 1633893 h 2220177"/>
              <a:gd name="connsiteX13-527" fmla="*/ 143951 w 2003583"/>
              <a:gd name="connsiteY13-528" fmla="*/ 1730267 h 2220177"/>
              <a:gd name="connsiteX14-529" fmla="*/ 26285 w 2003583"/>
              <a:gd name="connsiteY14-530" fmla="*/ 1526465 h 2220177"/>
              <a:gd name="connsiteX15-531" fmla="*/ 269635 w 2003583"/>
              <a:gd name="connsiteY15-532" fmla="*/ 1297719 h 2220177"/>
              <a:gd name="connsiteX16-533" fmla="*/ 269635 w 2003583"/>
              <a:gd name="connsiteY16-534" fmla="*/ 900529 h 2220177"/>
              <a:gd name="connsiteX17-535" fmla="*/ 26285 w 2003583"/>
              <a:gd name="connsiteY17-536" fmla="*/ 671783 h 2220177"/>
              <a:gd name="connsiteX18-537" fmla="*/ 143951 w 2003583"/>
              <a:gd name="connsiteY18-538" fmla="*/ 467981 h 2220177"/>
              <a:gd name="connsiteX19-539" fmla="*/ 463725 w 2003583"/>
              <a:gd name="connsiteY19-540" fmla="*/ 564355 h 2220177"/>
              <a:gd name="connsiteX20-541" fmla="*/ 807702 w 2003583"/>
              <a:gd name="connsiteY20-542" fmla="*/ 365760 h 2220177"/>
              <a:gd name="connsiteX21-543" fmla="*/ 884127 w 2003583"/>
              <a:gd name="connsiteY21-544" fmla="*/ 40640 h 2220177"/>
              <a:gd name="connsiteX22-545" fmla="*/ 1119457 w 2003583"/>
              <a:gd name="connsiteY22-546" fmla="*/ 40640 h 2220177"/>
              <a:gd name="connsiteX23-547" fmla="*/ 1195882 w 2003583"/>
              <a:gd name="connsiteY23-548" fmla="*/ 365760 h 2220177"/>
              <a:gd name="connsiteX24-549" fmla="*/ 1539859 w 2003583"/>
              <a:gd name="connsiteY24-550" fmla="*/ 564355 h 2220177"/>
              <a:gd name="connsiteX0-551" fmla="*/ 1539859 w 2003583"/>
              <a:gd name="connsiteY0-552" fmla="*/ 586285 h 2242107"/>
              <a:gd name="connsiteX1-553" fmla="*/ 1859633 w 2003583"/>
              <a:gd name="connsiteY1-554" fmla="*/ 489911 h 2242107"/>
              <a:gd name="connsiteX2-555" fmla="*/ 1977299 w 2003583"/>
              <a:gd name="connsiteY2-556" fmla="*/ 693713 h 2242107"/>
              <a:gd name="connsiteX3-557" fmla="*/ 1733949 w 2003583"/>
              <a:gd name="connsiteY3-558" fmla="*/ 922459 h 2242107"/>
              <a:gd name="connsiteX4-559" fmla="*/ 1733949 w 2003583"/>
              <a:gd name="connsiteY4-560" fmla="*/ 1319649 h 2242107"/>
              <a:gd name="connsiteX5-561" fmla="*/ 1977299 w 2003583"/>
              <a:gd name="connsiteY5-562" fmla="*/ 1548395 h 2242107"/>
              <a:gd name="connsiteX6-563" fmla="*/ 1859633 w 2003583"/>
              <a:gd name="connsiteY6-564" fmla="*/ 1752197 h 2242107"/>
              <a:gd name="connsiteX7-565" fmla="*/ 1539859 w 2003583"/>
              <a:gd name="connsiteY7-566" fmla="*/ 1655823 h 2242107"/>
              <a:gd name="connsiteX8-567" fmla="*/ 1195882 w 2003583"/>
              <a:gd name="connsiteY8-568" fmla="*/ 1854418 h 2242107"/>
              <a:gd name="connsiteX9-569" fmla="*/ 1119457 w 2003583"/>
              <a:gd name="connsiteY9-570" fmla="*/ 2179538 h 2242107"/>
              <a:gd name="connsiteX10-571" fmla="*/ 884127 w 2003583"/>
              <a:gd name="connsiteY10-572" fmla="*/ 2179538 h 2242107"/>
              <a:gd name="connsiteX11-573" fmla="*/ 807702 w 2003583"/>
              <a:gd name="connsiteY11-574" fmla="*/ 1854418 h 2242107"/>
              <a:gd name="connsiteX12-575" fmla="*/ 463725 w 2003583"/>
              <a:gd name="connsiteY12-576" fmla="*/ 1655823 h 2242107"/>
              <a:gd name="connsiteX13-577" fmla="*/ 143951 w 2003583"/>
              <a:gd name="connsiteY13-578" fmla="*/ 1752197 h 2242107"/>
              <a:gd name="connsiteX14-579" fmla="*/ 26285 w 2003583"/>
              <a:gd name="connsiteY14-580" fmla="*/ 1548395 h 2242107"/>
              <a:gd name="connsiteX15-581" fmla="*/ 269635 w 2003583"/>
              <a:gd name="connsiteY15-582" fmla="*/ 1319649 h 2242107"/>
              <a:gd name="connsiteX16-583" fmla="*/ 269635 w 2003583"/>
              <a:gd name="connsiteY16-584" fmla="*/ 922459 h 2242107"/>
              <a:gd name="connsiteX17-585" fmla="*/ 26285 w 2003583"/>
              <a:gd name="connsiteY17-586" fmla="*/ 693713 h 2242107"/>
              <a:gd name="connsiteX18-587" fmla="*/ 143951 w 2003583"/>
              <a:gd name="connsiteY18-588" fmla="*/ 489911 h 2242107"/>
              <a:gd name="connsiteX19-589" fmla="*/ 463725 w 2003583"/>
              <a:gd name="connsiteY19-590" fmla="*/ 586285 h 2242107"/>
              <a:gd name="connsiteX20-591" fmla="*/ 807702 w 2003583"/>
              <a:gd name="connsiteY20-592" fmla="*/ 387690 h 2242107"/>
              <a:gd name="connsiteX21-593" fmla="*/ 884127 w 2003583"/>
              <a:gd name="connsiteY21-594" fmla="*/ 62570 h 2242107"/>
              <a:gd name="connsiteX22-595" fmla="*/ 1119457 w 2003583"/>
              <a:gd name="connsiteY22-596" fmla="*/ 62570 h 2242107"/>
              <a:gd name="connsiteX23-597" fmla="*/ 1195882 w 2003583"/>
              <a:gd name="connsiteY23-598" fmla="*/ 387690 h 2242107"/>
              <a:gd name="connsiteX24-599" fmla="*/ 1539859 w 2003583"/>
              <a:gd name="connsiteY24-600" fmla="*/ 586285 h 2242107"/>
              <a:gd name="connsiteX0-601" fmla="*/ 1539859 w 2003583"/>
              <a:gd name="connsiteY0-602" fmla="*/ 586285 h 2242107"/>
              <a:gd name="connsiteX1-603" fmla="*/ 1859633 w 2003583"/>
              <a:gd name="connsiteY1-604" fmla="*/ 489911 h 2242107"/>
              <a:gd name="connsiteX2-605" fmla="*/ 1977299 w 2003583"/>
              <a:gd name="connsiteY2-606" fmla="*/ 693713 h 2242107"/>
              <a:gd name="connsiteX3-607" fmla="*/ 1733949 w 2003583"/>
              <a:gd name="connsiteY3-608" fmla="*/ 922459 h 2242107"/>
              <a:gd name="connsiteX4-609" fmla="*/ 1733949 w 2003583"/>
              <a:gd name="connsiteY4-610" fmla="*/ 1319649 h 2242107"/>
              <a:gd name="connsiteX5-611" fmla="*/ 1977299 w 2003583"/>
              <a:gd name="connsiteY5-612" fmla="*/ 1548395 h 2242107"/>
              <a:gd name="connsiteX6-613" fmla="*/ 1859633 w 2003583"/>
              <a:gd name="connsiteY6-614" fmla="*/ 1752197 h 2242107"/>
              <a:gd name="connsiteX7-615" fmla="*/ 1539859 w 2003583"/>
              <a:gd name="connsiteY7-616" fmla="*/ 1655823 h 2242107"/>
              <a:gd name="connsiteX8-617" fmla="*/ 1195882 w 2003583"/>
              <a:gd name="connsiteY8-618" fmla="*/ 1854418 h 2242107"/>
              <a:gd name="connsiteX9-619" fmla="*/ 1119457 w 2003583"/>
              <a:gd name="connsiteY9-620" fmla="*/ 2179538 h 2242107"/>
              <a:gd name="connsiteX10-621" fmla="*/ 884127 w 2003583"/>
              <a:gd name="connsiteY10-622" fmla="*/ 2179538 h 2242107"/>
              <a:gd name="connsiteX11-623" fmla="*/ 807702 w 2003583"/>
              <a:gd name="connsiteY11-624" fmla="*/ 1854418 h 2242107"/>
              <a:gd name="connsiteX12-625" fmla="*/ 463725 w 2003583"/>
              <a:gd name="connsiteY12-626" fmla="*/ 1655823 h 2242107"/>
              <a:gd name="connsiteX13-627" fmla="*/ 143951 w 2003583"/>
              <a:gd name="connsiteY13-628" fmla="*/ 1752197 h 2242107"/>
              <a:gd name="connsiteX14-629" fmla="*/ 26285 w 2003583"/>
              <a:gd name="connsiteY14-630" fmla="*/ 1548395 h 2242107"/>
              <a:gd name="connsiteX15-631" fmla="*/ 269635 w 2003583"/>
              <a:gd name="connsiteY15-632" fmla="*/ 1319649 h 2242107"/>
              <a:gd name="connsiteX16-633" fmla="*/ 269635 w 2003583"/>
              <a:gd name="connsiteY16-634" fmla="*/ 922459 h 2242107"/>
              <a:gd name="connsiteX17-635" fmla="*/ 26285 w 2003583"/>
              <a:gd name="connsiteY17-636" fmla="*/ 693713 h 2242107"/>
              <a:gd name="connsiteX18-637" fmla="*/ 143951 w 2003583"/>
              <a:gd name="connsiteY18-638" fmla="*/ 489911 h 2242107"/>
              <a:gd name="connsiteX19-639" fmla="*/ 463725 w 2003583"/>
              <a:gd name="connsiteY19-640" fmla="*/ 586285 h 2242107"/>
              <a:gd name="connsiteX20-641" fmla="*/ 807702 w 2003583"/>
              <a:gd name="connsiteY20-642" fmla="*/ 387690 h 2242107"/>
              <a:gd name="connsiteX21-643" fmla="*/ 884127 w 2003583"/>
              <a:gd name="connsiteY21-644" fmla="*/ 62570 h 2242107"/>
              <a:gd name="connsiteX22-645" fmla="*/ 1119457 w 2003583"/>
              <a:gd name="connsiteY22-646" fmla="*/ 62570 h 2242107"/>
              <a:gd name="connsiteX23-647" fmla="*/ 1195882 w 2003583"/>
              <a:gd name="connsiteY23-648" fmla="*/ 387690 h 2242107"/>
              <a:gd name="connsiteX24-649" fmla="*/ 1539859 w 2003583"/>
              <a:gd name="connsiteY24-650" fmla="*/ 586285 h 2242107"/>
              <a:gd name="connsiteX0-651" fmla="*/ 1539859 w 2003583"/>
              <a:gd name="connsiteY0-652" fmla="*/ 586285 h 2242107"/>
              <a:gd name="connsiteX1-653" fmla="*/ 1859633 w 2003583"/>
              <a:gd name="connsiteY1-654" fmla="*/ 489911 h 2242107"/>
              <a:gd name="connsiteX2-655" fmla="*/ 1977299 w 2003583"/>
              <a:gd name="connsiteY2-656" fmla="*/ 693713 h 2242107"/>
              <a:gd name="connsiteX3-657" fmla="*/ 1733949 w 2003583"/>
              <a:gd name="connsiteY3-658" fmla="*/ 922459 h 2242107"/>
              <a:gd name="connsiteX4-659" fmla="*/ 1733949 w 2003583"/>
              <a:gd name="connsiteY4-660" fmla="*/ 1319649 h 2242107"/>
              <a:gd name="connsiteX5-661" fmla="*/ 1977299 w 2003583"/>
              <a:gd name="connsiteY5-662" fmla="*/ 1548395 h 2242107"/>
              <a:gd name="connsiteX6-663" fmla="*/ 1859633 w 2003583"/>
              <a:gd name="connsiteY6-664" fmla="*/ 1752197 h 2242107"/>
              <a:gd name="connsiteX7-665" fmla="*/ 1539859 w 2003583"/>
              <a:gd name="connsiteY7-666" fmla="*/ 1655823 h 2242107"/>
              <a:gd name="connsiteX8-667" fmla="*/ 1195882 w 2003583"/>
              <a:gd name="connsiteY8-668" fmla="*/ 1854418 h 2242107"/>
              <a:gd name="connsiteX9-669" fmla="*/ 1119457 w 2003583"/>
              <a:gd name="connsiteY9-670" fmla="*/ 2179538 h 2242107"/>
              <a:gd name="connsiteX10-671" fmla="*/ 884127 w 2003583"/>
              <a:gd name="connsiteY10-672" fmla="*/ 2179538 h 2242107"/>
              <a:gd name="connsiteX11-673" fmla="*/ 807702 w 2003583"/>
              <a:gd name="connsiteY11-674" fmla="*/ 1854418 h 2242107"/>
              <a:gd name="connsiteX12-675" fmla="*/ 463725 w 2003583"/>
              <a:gd name="connsiteY12-676" fmla="*/ 1655823 h 2242107"/>
              <a:gd name="connsiteX13-677" fmla="*/ 143951 w 2003583"/>
              <a:gd name="connsiteY13-678" fmla="*/ 1752197 h 2242107"/>
              <a:gd name="connsiteX14-679" fmla="*/ 26285 w 2003583"/>
              <a:gd name="connsiteY14-680" fmla="*/ 1548395 h 2242107"/>
              <a:gd name="connsiteX15-681" fmla="*/ 269635 w 2003583"/>
              <a:gd name="connsiteY15-682" fmla="*/ 1319649 h 2242107"/>
              <a:gd name="connsiteX16-683" fmla="*/ 269635 w 2003583"/>
              <a:gd name="connsiteY16-684" fmla="*/ 922459 h 2242107"/>
              <a:gd name="connsiteX17-685" fmla="*/ 26285 w 2003583"/>
              <a:gd name="connsiteY17-686" fmla="*/ 693713 h 2242107"/>
              <a:gd name="connsiteX18-687" fmla="*/ 143951 w 2003583"/>
              <a:gd name="connsiteY18-688" fmla="*/ 489911 h 2242107"/>
              <a:gd name="connsiteX19-689" fmla="*/ 463725 w 2003583"/>
              <a:gd name="connsiteY19-690" fmla="*/ 586285 h 2242107"/>
              <a:gd name="connsiteX20-691" fmla="*/ 807702 w 2003583"/>
              <a:gd name="connsiteY20-692" fmla="*/ 387690 h 2242107"/>
              <a:gd name="connsiteX21-693" fmla="*/ 884127 w 2003583"/>
              <a:gd name="connsiteY21-694" fmla="*/ 62570 h 2242107"/>
              <a:gd name="connsiteX22-695" fmla="*/ 1119457 w 2003583"/>
              <a:gd name="connsiteY22-696" fmla="*/ 62570 h 2242107"/>
              <a:gd name="connsiteX23-697" fmla="*/ 1195882 w 2003583"/>
              <a:gd name="connsiteY23-698" fmla="*/ 387690 h 2242107"/>
              <a:gd name="connsiteX24-699" fmla="*/ 1539859 w 2003583"/>
              <a:gd name="connsiteY24-700" fmla="*/ 586285 h 2242107"/>
              <a:gd name="connsiteX0-701" fmla="*/ 1539859 w 2003583"/>
              <a:gd name="connsiteY0-702" fmla="*/ 586285 h 2242107"/>
              <a:gd name="connsiteX1-703" fmla="*/ 1859633 w 2003583"/>
              <a:gd name="connsiteY1-704" fmla="*/ 489911 h 2242107"/>
              <a:gd name="connsiteX2-705" fmla="*/ 1977299 w 2003583"/>
              <a:gd name="connsiteY2-706" fmla="*/ 693713 h 2242107"/>
              <a:gd name="connsiteX3-707" fmla="*/ 1733949 w 2003583"/>
              <a:gd name="connsiteY3-708" fmla="*/ 922459 h 2242107"/>
              <a:gd name="connsiteX4-709" fmla="*/ 1733949 w 2003583"/>
              <a:gd name="connsiteY4-710" fmla="*/ 1319649 h 2242107"/>
              <a:gd name="connsiteX5-711" fmla="*/ 1977299 w 2003583"/>
              <a:gd name="connsiteY5-712" fmla="*/ 1548395 h 2242107"/>
              <a:gd name="connsiteX6-713" fmla="*/ 1859633 w 2003583"/>
              <a:gd name="connsiteY6-714" fmla="*/ 1752197 h 2242107"/>
              <a:gd name="connsiteX7-715" fmla="*/ 1539859 w 2003583"/>
              <a:gd name="connsiteY7-716" fmla="*/ 1655823 h 2242107"/>
              <a:gd name="connsiteX8-717" fmla="*/ 1195882 w 2003583"/>
              <a:gd name="connsiteY8-718" fmla="*/ 1854418 h 2242107"/>
              <a:gd name="connsiteX9-719" fmla="*/ 1119457 w 2003583"/>
              <a:gd name="connsiteY9-720" fmla="*/ 2179538 h 2242107"/>
              <a:gd name="connsiteX10-721" fmla="*/ 884127 w 2003583"/>
              <a:gd name="connsiteY10-722" fmla="*/ 2179538 h 2242107"/>
              <a:gd name="connsiteX11-723" fmla="*/ 807702 w 2003583"/>
              <a:gd name="connsiteY11-724" fmla="*/ 1854418 h 2242107"/>
              <a:gd name="connsiteX12-725" fmla="*/ 463725 w 2003583"/>
              <a:gd name="connsiteY12-726" fmla="*/ 1655823 h 2242107"/>
              <a:gd name="connsiteX13-727" fmla="*/ 143951 w 2003583"/>
              <a:gd name="connsiteY13-728" fmla="*/ 1752197 h 2242107"/>
              <a:gd name="connsiteX14-729" fmla="*/ 26285 w 2003583"/>
              <a:gd name="connsiteY14-730" fmla="*/ 1548395 h 2242107"/>
              <a:gd name="connsiteX15-731" fmla="*/ 269635 w 2003583"/>
              <a:gd name="connsiteY15-732" fmla="*/ 1319649 h 2242107"/>
              <a:gd name="connsiteX16-733" fmla="*/ 269635 w 2003583"/>
              <a:gd name="connsiteY16-734" fmla="*/ 922459 h 2242107"/>
              <a:gd name="connsiteX17-735" fmla="*/ 26285 w 2003583"/>
              <a:gd name="connsiteY17-736" fmla="*/ 693713 h 2242107"/>
              <a:gd name="connsiteX18-737" fmla="*/ 143951 w 2003583"/>
              <a:gd name="connsiteY18-738" fmla="*/ 489911 h 2242107"/>
              <a:gd name="connsiteX19-739" fmla="*/ 463725 w 2003583"/>
              <a:gd name="connsiteY19-740" fmla="*/ 586285 h 2242107"/>
              <a:gd name="connsiteX20-741" fmla="*/ 807702 w 2003583"/>
              <a:gd name="connsiteY20-742" fmla="*/ 387690 h 2242107"/>
              <a:gd name="connsiteX21-743" fmla="*/ 884127 w 2003583"/>
              <a:gd name="connsiteY21-744" fmla="*/ 62570 h 2242107"/>
              <a:gd name="connsiteX22-745" fmla="*/ 1119457 w 2003583"/>
              <a:gd name="connsiteY22-746" fmla="*/ 62570 h 2242107"/>
              <a:gd name="connsiteX23-747" fmla="*/ 1195882 w 2003583"/>
              <a:gd name="connsiteY23-748" fmla="*/ 387690 h 2242107"/>
              <a:gd name="connsiteX24-749" fmla="*/ 1539859 w 2003583"/>
              <a:gd name="connsiteY24-750" fmla="*/ 586285 h 2242107"/>
              <a:gd name="connsiteX0-751" fmla="*/ 1539859 w 2003583"/>
              <a:gd name="connsiteY0-752" fmla="*/ 586285 h 2242107"/>
              <a:gd name="connsiteX1-753" fmla="*/ 1859633 w 2003583"/>
              <a:gd name="connsiteY1-754" fmla="*/ 489911 h 2242107"/>
              <a:gd name="connsiteX2-755" fmla="*/ 1977299 w 2003583"/>
              <a:gd name="connsiteY2-756" fmla="*/ 693713 h 2242107"/>
              <a:gd name="connsiteX3-757" fmla="*/ 1733949 w 2003583"/>
              <a:gd name="connsiteY3-758" fmla="*/ 922459 h 2242107"/>
              <a:gd name="connsiteX4-759" fmla="*/ 1733949 w 2003583"/>
              <a:gd name="connsiteY4-760" fmla="*/ 1319649 h 2242107"/>
              <a:gd name="connsiteX5-761" fmla="*/ 1977299 w 2003583"/>
              <a:gd name="connsiteY5-762" fmla="*/ 1548395 h 2242107"/>
              <a:gd name="connsiteX6-763" fmla="*/ 1859633 w 2003583"/>
              <a:gd name="connsiteY6-764" fmla="*/ 1752197 h 2242107"/>
              <a:gd name="connsiteX7-765" fmla="*/ 1539859 w 2003583"/>
              <a:gd name="connsiteY7-766" fmla="*/ 1655823 h 2242107"/>
              <a:gd name="connsiteX8-767" fmla="*/ 1195882 w 2003583"/>
              <a:gd name="connsiteY8-768" fmla="*/ 1854418 h 2242107"/>
              <a:gd name="connsiteX9-769" fmla="*/ 1119457 w 2003583"/>
              <a:gd name="connsiteY9-770" fmla="*/ 2179538 h 2242107"/>
              <a:gd name="connsiteX10-771" fmla="*/ 884127 w 2003583"/>
              <a:gd name="connsiteY10-772" fmla="*/ 2179538 h 2242107"/>
              <a:gd name="connsiteX11-773" fmla="*/ 807702 w 2003583"/>
              <a:gd name="connsiteY11-774" fmla="*/ 1854418 h 2242107"/>
              <a:gd name="connsiteX12-775" fmla="*/ 463725 w 2003583"/>
              <a:gd name="connsiteY12-776" fmla="*/ 1655823 h 2242107"/>
              <a:gd name="connsiteX13-777" fmla="*/ 143951 w 2003583"/>
              <a:gd name="connsiteY13-778" fmla="*/ 1752197 h 2242107"/>
              <a:gd name="connsiteX14-779" fmla="*/ 26285 w 2003583"/>
              <a:gd name="connsiteY14-780" fmla="*/ 1548395 h 2242107"/>
              <a:gd name="connsiteX15-781" fmla="*/ 269635 w 2003583"/>
              <a:gd name="connsiteY15-782" fmla="*/ 1319649 h 2242107"/>
              <a:gd name="connsiteX16-783" fmla="*/ 269635 w 2003583"/>
              <a:gd name="connsiteY16-784" fmla="*/ 922459 h 2242107"/>
              <a:gd name="connsiteX17-785" fmla="*/ 26285 w 2003583"/>
              <a:gd name="connsiteY17-786" fmla="*/ 693713 h 2242107"/>
              <a:gd name="connsiteX18-787" fmla="*/ 143951 w 2003583"/>
              <a:gd name="connsiteY18-788" fmla="*/ 489911 h 2242107"/>
              <a:gd name="connsiteX19-789" fmla="*/ 463725 w 2003583"/>
              <a:gd name="connsiteY19-790" fmla="*/ 586285 h 2242107"/>
              <a:gd name="connsiteX20-791" fmla="*/ 807702 w 2003583"/>
              <a:gd name="connsiteY20-792" fmla="*/ 387690 h 2242107"/>
              <a:gd name="connsiteX21-793" fmla="*/ 884127 w 2003583"/>
              <a:gd name="connsiteY21-794" fmla="*/ 62570 h 2242107"/>
              <a:gd name="connsiteX22-795" fmla="*/ 1119457 w 2003583"/>
              <a:gd name="connsiteY22-796" fmla="*/ 62570 h 2242107"/>
              <a:gd name="connsiteX23-797" fmla="*/ 1195882 w 2003583"/>
              <a:gd name="connsiteY23-798" fmla="*/ 387690 h 2242107"/>
              <a:gd name="connsiteX24-799" fmla="*/ 1539859 w 2003583"/>
              <a:gd name="connsiteY24-800" fmla="*/ 586285 h 2242107"/>
              <a:gd name="connsiteX0-801" fmla="*/ 1539859 w 2003583"/>
              <a:gd name="connsiteY0-802" fmla="*/ 586285 h 2242107"/>
              <a:gd name="connsiteX1-803" fmla="*/ 1859633 w 2003583"/>
              <a:gd name="connsiteY1-804" fmla="*/ 489911 h 2242107"/>
              <a:gd name="connsiteX2-805" fmla="*/ 1977299 w 2003583"/>
              <a:gd name="connsiteY2-806" fmla="*/ 693713 h 2242107"/>
              <a:gd name="connsiteX3-807" fmla="*/ 1733949 w 2003583"/>
              <a:gd name="connsiteY3-808" fmla="*/ 922459 h 2242107"/>
              <a:gd name="connsiteX4-809" fmla="*/ 1733949 w 2003583"/>
              <a:gd name="connsiteY4-810" fmla="*/ 1319649 h 2242107"/>
              <a:gd name="connsiteX5-811" fmla="*/ 1977299 w 2003583"/>
              <a:gd name="connsiteY5-812" fmla="*/ 1548395 h 2242107"/>
              <a:gd name="connsiteX6-813" fmla="*/ 1859633 w 2003583"/>
              <a:gd name="connsiteY6-814" fmla="*/ 1752197 h 2242107"/>
              <a:gd name="connsiteX7-815" fmla="*/ 1539859 w 2003583"/>
              <a:gd name="connsiteY7-816" fmla="*/ 1655823 h 2242107"/>
              <a:gd name="connsiteX8-817" fmla="*/ 1195882 w 2003583"/>
              <a:gd name="connsiteY8-818" fmla="*/ 1854418 h 2242107"/>
              <a:gd name="connsiteX9-819" fmla="*/ 1119457 w 2003583"/>
              <a:gd name="connsiteY9-820" fmla="*/ 2179538 h 2242107"/>
              <a:gd name="connsiteX10-821" fmla="*/ 884127 w 2003583"/>
              <a:gd name="connsiteY10-822" fmla="*/ 2179538 h 2242107"/>
              <a:gd name="connsiteX11-823" fmla="*/ 807702 w 2003583"/>
              <a:gd name="connsiteY11-824" fmla="*/ 1854418 h 2242107"/>
              <a:gd name="connsiteX12-825" fmla="*/ 463725 w 2003583"/>
              <a:gd name="connsiteY12-826" fmla="*/ 1655823 h 2242107"/>
              <a:gd name="connsiteX13-827" fmla="*/ 143951 w 2003583"/>
              <a:gd name="connsiteY13-828" fmla="*/ 1752197 h 2242107"/>
              <a:gd name="connsiteX14-829" fmla="*/ 26285 w 2003583"/>
              <a:gd name="connsiteY14-830" fmla="*/ 1548395 h 2242107"/>
              <a:gd name="connsiteX15-831" fmla="*/ 269635 w 2003583"/>
              <a:gd name="connsiteY15-832" fmla="*/ 1319649 h 2242107"/>
              <a:gd name="connsiteX16-833" fmla="*/ 269635 w 2003583"/>
              <a:gd name="connsiteY16-834" fmla="*/ 922459 h 2242107"/>
              <a:gd name="connsiteX17-835" fmla="*/ 26285 w 2003583"/>
              <a:gd name="connsiteY17-836" fmla="*/ 693713 h 2242107"/>
              <a:gd name="connsiteX18-837" fmla="*/ 143951 w 2003583"/>
              <a:gd name="connsiteY18-838" fmla="*/ 489911 h 2242107"/>
              <a:gd name="connsiteX19-839" fmla="*/ 463725 w 2003583"/>
              <a:gd name="connsiteY19-840" fmla="*/ 586285 h 2242107"/>
              <a:gd name="connsiteX20-841" fmla="*/ 807702 w 2003583"/>
              <a:gd name="connsiteY20-842" fmla="*/ 387690 h 2242107"/>
              <a:gd name="connsiteX21-843" fmla="*/ 884127 w 2003583"/>
              <a:gd name="connsiteY21-844" fmla="*/ 62570 h 2242107"/>
              <a:gd name="connsiteX22-845" fmla="*/ 1119457 w 2003583"/>
              <a:gd name="connsiteY22-846" fmla="*/ 62570 h 2242107"/>
              <a:gd name="connsiteX23-847" fmla="*/ 1195882 w 2003583"/>
              <a:gd name="connsiteY23-848" fmla="*/ 387690 h 2242107"/>
              <a:gd name="connsiteX24-849" fmla="*/ 1539859 w 2003583"/>
              <a:gd name="connsiteY24-850" fmla="*/ 586285 h 2242107"/>
              <a:gd name="connsiteX0-851" fmla="*/ 1539859 w 2003583"/>
              <a:gd name="connsiteY0-852" fmla="*/ 586285 h 2242107"/>
              <a:gd name="connsiteX1-853" fmla="*/ 1859633 w 2003583"/>
              <a:gd name="connsiteY1-854" fmla="*/ 489911 h 2242107"/>
              <a:gd name="connsiteX2-855" fmla="*/ 1977299 w 2003583"/>
              <a:gd name="connsiteY2-856" fmla="*/ 693713 h 2242107"/>
              <a:gd name="connsiteX3-857" fmla="*/ 1733949 w 2003583"/>
              <a:gd name="connsiteY3-858" fmla="*/ 922459 h 2242107"/>
              <a:gd name="connsiteX4-859" fmla="*/ 1733949 w 2003583"/>
              <a:gd name="connsiteY4-860" fmla="*/ 1319649 h 2242107"/>
              <a:gd name="connsiteX5-861" fmla="*/ 1977299 w 2003583"/>
              <a:gd name="connsiteY5-862" fmla="*/ 1548395 h 2242107"/>
              <a:gd name="connsiteX6-863" fmla="*/ 1859633 w 2003583"/>
              <a:gd name="connsiteY6-864" fmla="*/ 1752197 h 2242107"/>
              <a:gd name="connsiteX7-865" fmla="*/ 1539859 w 2003583"/>
              <a:gd name="connsiteY7-866" fmla="*/ 1655823 h 2242107"/>
              <a:gd name="connsiteX8-867" fmla="*/ 1195882 w 2003583"/>
              <a:gd name="connsiteY8-868" fmla="*/ 1854418 h 2242107"/>
              <a:gd name="connsiteX9-869" fmla="*/ 1119457 w 2003583"/>
              <a:gd name="connsiteY9-870" fmla="*/ 2179538 h 2242107"/>
              <a:gd name="connsiteX10-871" fmla="*/ 884127 w 2003583"/>
              <a:gd name="connsiteY10-872" fmla="*/ 2179538 h 2242107"/>
              <a:gd name="connsiteX11-873" fmla="*/ 807702 w 2003583"/>
              <a:gd name="connsiteY11-874" fmla="*/ 1854418 h 2242107"/>
              <a:gd name="connsiteX12-875" fmla="*/ 463725 w 2003583"/>
              <a:gd name="connsiteY12-876" fmla="*/ 1655823 h 2242107"/>
              <a:gd name="connsiteX13-877" fmla="*/ 143951 w 2003583"/>
              <a:gd name="connsiteY13-878" fmla="*/ 1752197 h 2242107"/>
              <a:gd name="connsiteX14-879" fmla="*/ 26285 w 2003583"/>
              <a:gd name="connsiteY14-880" fmla="*/ 1548395 h 2242107"/>
              <a:gd name="connsiteX15-881" fmla="*/ 269635 w 2003583"/>
              <a:gd name="connsiteY15-882" fmla="*/ 1319649 h 2242107"/>
              <a:gd name="connsiteX16-883" fmla="*/ 269635 w 2003583"/>
              <a:gd name="connsiteY16-884" fmla="*/ 922459 h 2242107"/>
              <a:gd name="connsiteX17-885" fmla="*/ 26285 w 2003583"/>
              <a:gd name="connsiteY17-886" fmla="*/ 693713 h 2242107"/>
              <a:gd name="connsiteX18-887" fmla="*/ 143951 w 2003583"/>
              <a:gd name="connsiteY18-888" fmla="*/ 489911 h 2242107"/>
              <a:gd name="connsiteX19-889" fmla="*/ 463725 w 2003583"/>
              <a:gd name="connsiteY19-890" fmla="*/ 586285 h 2242107"/>
              <a:gd name="connsiteX20-891" fmla="*/ 807702 w 2003583"/>
              <a:gd name="connsiteY20-892" fmla="*/ 387690 h 2242107"/>
              <a:gd name="connsiteX21-893" fmla="*/ 884127 w 2003583"/>
              <a:gd name="connsiteY21-894" fmla="*/ 62570 h 2242107"/>
              <a:gd name="connsiteX22-895" fmla="*/ 1119457 w 2003583"/>
              <a:gd name="connsiteY22-896" fmla="*/ 62570 h 2242107"/>
              <a:gd name="connsiteX23-897" fmla="*/ 1195882 w 2003583"/>
              <a:gd name="connsiteY23-898" fmla="*/ 387690 h 2242107"/>
              <a:gd name="connsiteX24-899" fmla="*/ 1539859 w 2003583"/>
              <a:gd name="connsiteY24-900" fmla="*/ 586285 h 2242107"/>
              <a:gd name="connsiteX0-901" fmla="*/ 1539859 w 2003583"/>
              <a:gd name="connsiteY0-902" fmla="*/ 586285 h 2242107"/>
              <a:gd name="connsiteX1-903" fmla="*/ 1859633 w 2003583"/>
              <a:gd name="connsiteY1-904" fmla="*/ 489911 h 2242107"/>
              <a:gd name="connsiteX2-905" fmla="*/ 1977299 w 2003583"/>
              <a:gd name="connsiteY2-906" fmla="*/ 693713 h 2242107"/>
              <a:gd name="connsiteX3-907" fmla="*/ 1733949 w 2003583"/>
              <a:gd name="connsiteY3-908" fmla="*/ 922459 h 2242107"/>
              <a:gd name="connsiteX4-909" fmla="*/ 1733949 w 2003583"/>
              <a:gd name="connsiteY4-910" fmla="*/ 1319649 h 2242107"/>
              <a:gd name="connsiteX5-911" fmla="*/ 1977299 w 2003583"/>
              <a:gd name="connsiteY5-912" fmla="*/ 1548395 h 2242107"/>
              <a:gd name="connsiteX6-913" fmla="*/ 1859633 w 2003583"/>
              <a:gd name="connsiteY6-914" fmla="*/ 1752197 h 2242107"/>
              <a:gd name="connsiteX7-915" fmla="*/ 1539859 w 2003583"/>
              <a:gd name="connsiteY7-916" fmla="*/ 1655823 h 2242107"/>
              <a:gd name="connsiteX8-917" fmla="*/ 1195882 w 2003583"/>
              <a:gd name="connsiteY8-918" fmla="*/ 1854418 h 2242107"/>
              <a:gd name="connsiteX9-919" fmla="*/ 1119457 w 2003583"/>
              <a:gd name="connsiteY9-920" fmla="*/ 2179538 h 2242107"/>
              <a:gd name="connsiteX10-921" fmla="*/ 884127 w 2003583"/>
              <a:gd name="connsiteY10-922" fmla="*/ 2179538 h 2242107"/>
              <a:gd name="connsiteX11-923" fmla="*/ 807702 w 2003583"/>
              <a:gd name="connsiteY11-924" fmla="*/ 1854418 h 2242107"/>
              <a:gd name="connsiteX12-925" fmla="*/ 463725 w 2003583"/>
              <a:gd name="connsiteY12-926" fmla="*/ 1655823 h 2242107"/>
              <a:gd name="connsiteX13-927" fmla="*/ 143951 w 2003583"/>
              <a:gd name="connsiteY13-928" fmla="*/ 1752197 h 2242107"/>
              <a:gd name="connsiteX14-929" fmla="*/ 26285 w 2003583"/>
              <a:gd name="connsiteY14-930" fmla="*/ 1548395 h 2242107"/>
              <a:gd name="connsiteX15-931" fmla="*/ 269635 w 2003583"/>
              <a:gd name="connsiteY15-932" fmla="*/ 1319649 h 2242107"/>
              <a:gd name="connsiteX16-933" fmla="*/ 269635 w 2003583"/>
              <a:gd name="connsiteY16-934" fmla="*/ 922459 h 2242107"/>
              <a:gd name="connsiteX17-935" fmla="*/ 26285 w 2003583"/>
              <a:gd name="connsiteY17-936" fmla="*/ 693713 h 2242107"/>
              <a:gd name="connsiteX18-937" fmla="*/ 143951 w 2003583"/>
              <a:gd name="connsiteY18-938" fmla="*/ 489911 h 2242107"/>
              <a:gd name="connsiteX19-939" fmla="*/ 463725 w 2003583"/>
              <a:gd name="connsiteY19-940" fmla="*/ 586285 h 2242107"/>
              <a:gd name="connsiteX20-941" fmla="*/ 807702 w 2003583"/>
              <a:gd name="connsiteY20-942" fmla="*/ 387690 h 2242107"/>
              <a:gd name="connsiteX21-943" fmla="*/ 884127 w 2003583"/>
              <a:gd name="connsiteY21-944" fmla="*/ 62570 h 2242107"/>
              <a:gd name="connsiteX22-945" fmla="*/ 1119457 w 2003583"/>
              <a:gd name="connsiteY22-946" fmla="*/ 62570 h 2242107"/>
              <a:gd name="connsiteX23-947" fmla="*/ 1195882 w 2003583"/>
              <a:gd name="connsiteY23-948" fmla="*/ 387690 h 2242107"/>
              <a:gd name="connsiteX24-949" fmla="*/ 1539859 w 2003583"/>
              <a:gd name="connsiteY24-950" fmla="*/ 586285 h 2242107"/>
              <a:gd name="connsiteX0-951" fmla="*/ 1539859 w 2003583"/>
              <a:gd name="connsiteY0-952" fmla="*/ 586285 h 2242107"/>
              <a:gd name="connsiteX1-953" fmla="*/ 1859633 w 2003583"/>
              <a:gd name="connsiteY1-954" fmla="*/ 489911 h 2242107"/>
              <a:gd name="connsiteX2-955" fmla="*/ 1977299 w 2003583"/>
              <a:gd name="connsiteY2-956" fmla="*/ 693713 h 2242107"/>
              <a:gd name="connsiteX3-957" fmla="*/ 1733949 w 2003583"/>
              <a:gd name="connsiteY3-958" fmla="*/ 922459 h 2242107"/>
              <a:gd name="connsiteX4-959" fmla="*/ 1733949 w 2003583"/>
              <a:gd name="connsiteY4-960" fmla="*/ 1319649 h 2242107"/>
              <a:gd name="connsiteX5-961" fmla="*/ 1977299 w 2003583"/>
              <a:gd name="connsiteY5-962" fmla="*/ 1548395 h 2242107"/>
              <a:gd name="connsiteX6-963" fmla="*/ 1859633 w 2003583"/>
              <a:gd name="connsiteY6-964" fmla="*/ 1752197 h 2242107"/>
              <a:gd name="connsiteX7-965" fmla="*/ 1539859 w 2003583"/>
              <a:gd name="connsiteY7-966" fmla="*/ 1655823 h 2242107"/>
              <a:gd name="connsiteX8-967" fmla="*/ 1195882 w 2003583"/>
              <a:gd name="connsiteY8-968" fmla="*/ 1854418 h 2242107"/>
              <a:gd name="connsiteX9-969" fmla="*/ 1119457 w 2003583"/>
              <a:gd name="connsiteY9-970" fmla="*/ 2179538 h 2242107"/>
              <a:gd name="connsiteX10-971" fmla="*/ 884127 w 2003583"/>
              <a:gd name="connsiteY10-972" fmla="*/ 2179538 h 2242107"/>
              <a:gd name="connsiteX11-973" fmla="*/ 807702 w 2003583"/>
              <a:gd name="connsiteY11-974" fmla="*/ 1854418 h 2242107"/>
              <a:gd name="connsiteX12-975" fmla="*/ 463725 w 2003583"/>
              <a:gd name="connsiteY12-976" fmla="*/ 1655823 h 2242107"/>
              <a:gd name="connsiteX13-977" fmla="*/ 143951 w 2003583"/>
              <a:gd name="connsiteY13-978" fmla="*/ 1752197 h 2242107"/>
              <a:gd name="connsiteX14-979" fmla="*/ 26285 w 2003583"/>
              <a:gd name="connsiteY14-980" fmla="*/ 1548395 h 2242107"/>
              <a:gd name="connsiteX15-981" fmla="*/ 269635 w 2003583"/>
              <a:gd name="connsiteY15-982" fmla="*/ 1319649 h 2242107"/>
              <a:gd name="connsiteX16-983" fmla="*/ 269635 w 2003583"/>
              <a:gd name="connsiteY16-984" fmla="*/ 922459 h 2242107"/>
              <a:gd name="connsiteX17-985" fmla="*/ 26285 w 2003583"/>
              <a:gd name="connsiteY17-986" fmla="*/ 693713 h 2242107"/>
              <a:gd name="connsiteX18-987" fmla="*/ 143951 w 2003583"/>
              <a:gd name="connsiteY18-988" fmla="*/ 489911 h 2242107"/>
              <a:gd name="connsiteX19-989" fmla="*/ 463725 w 2003583"/>
              <a:gd name="connsiteY19-990" fmla="*/ 586285 h 2242107"/>
              <a:gd name="connsiteX20-991" fmla="*/ 807702 w 2003583"/>
              <a:gd name="connsiteY20-992" fmla="*/ 387690 h 2242107"/>
              <a:gd name="connsiteX21-993" fmla="*/ 884127 w 2003583"/>
              <a:gd name="connsiteY21-994" fmla="*/ 62570 h 2242107"/>
              <a:gd name="connsiteX22-995" fmla="*/ 1119457 w 2003583"/>
              <a:gd name="connsiteY22-996" fmla="*/ 62570 h 2242107"/>
              <a:gd name="connsiteX23-997" fmla="*/ 1195882 w 2003583"/>
              <a:gd name="connsiteY23-998" fmla="*/ 387690 h 2242107"/>
              <a:gd name="connsiteX24-999" fmla="*/ 1539859 w 2003583"/>
              <a:gd name="connsiteY24-1000" fmla="*/ 586285 h 2242107"/>
              <a:gd name="connsiteX0-1001" fmla="*/ 1539859 w 2003583"/>
              <a:gd name="connsiteY0-1002" fmla="*/ 586285 h 2242107"/>
              <a:gd name="connsiteX1-1003" fmla="*/ 1859633 w 2003583"/>
              <a:gd name="connsiteY1-1004" fmla="*/ 489911 h 2242107"/>
              <a:gd name="connsiteX2-1005" fmla="*/ 1977299 w 2003583"/>
              <a:gd name="connsiteY2-1006" fmla="*/ 693713 h 2242107"/>
              <a:gd name="connsiteX3-1007" fmla="*/ 1733949 w 2003583"/>
              <a:gd name="connsiteY3-1008" fmla="*/ 922459 h 2242107"/>
              <a:gd name="connsiteX4-1009" fmla="*/ 1733949 w 2003583"/>
              <a:gd name="connsiteY4-1010" fmla="*/ 1319649 h 2242107"/>
              <a:gd name="connsiteX5-1011" fmla="*/ 1977299 w 2003583"/>
              <a:gd name="connsiteY5-1012" fmla="*/ 1548395 h 2242107"/>
              <a:gd name="connsiteX6-1013" fmla="*/ 1859633 w 2003583"/>
              <a:gd name="connsiteY6-1014" fmla="*/ 1752197 h 2242107"/>
              <a:gd name="connsiteX7-1015" fmla="*/ 1539859 w 2003583"/>
              <a:gd name="connsiteY7-1016" fmla="*/ 1655823 h 2242107"/>
              <a:gd name="connsiteX8-1017" fmla="*/ 1195882 w 2003583"/>
              <a:gd name="connsiteY8-1018" fmla="*/ 1854418 h 2242107"/>
              <a:gd name="connsiteX9-1019" fmla="*/ 1119457 w 2003583"/>
              <a:gd name="connsiteY9-1020" fmla="*/ 2179538 h 2242107"/>
              <a:gd name="connsiteX10-1021" fmla="*/ 884127 w 2003583"/>
              <a:gd name="connsiteY10-1022" fmla="*/ 2179538 h 2242107"/>
              <a:gd name="connsiteX11-1023" fmla="*/ 807702 w 2003583"/>
              <a:gd name="connsiteY11-1024" fmla="*/ 1854418 h 2242107"/>
              <a:gd name="connsiteX12-1025" fmla="*/ 463725 w 2003583"/>
              <a:gd name="connsiteY12-1026" fmla="*/ 1655823 h 2242107"/>
              <a:gd name="connsiteX13-1027" fmla="*/ 143951 w 2003583"/>
              <a:gd name="connsiteY13-1028" fmla="*/ 1752197 h 2242107"/>
              <a:gd name="connsiteX14-1029" fmla="*/ 26285 w 2003583"/>
              <a:gd name="connsiteY14-1030" fmla="*/ 1548395 h 2242107"/>
              <a:gd name="connsiteX15-1031" fmla="*/ 269635 w 2003583"/>
              <a:gd name="connsiteY15-1032" fmla="*/ 1319649 h 2242107"/>
              <a:gd name="connsiteX16-1033" fmla="*/ 269635 w 2003583"/>
              <a:gd name="connsiteY16-1034" fmla="*/ 922459 h 2242107"/>
              <a:gd name="connsiteX17-1035" fmla="*/ 26285 w 2003583"/>
              <a:gd name="connsiteY17-1036" fmla="*/ 693713 h 2242107"/>
              <a:gd name="connsiteX18-1037" fmla="*/ 143951 w 2003583"/>
              <a:gd name="connsiteY18-1038" fmla="*/ 489911 h 2242107"/>
              <a:gd name="connsiteX19-1039" fmla="*/ 463725 w 2003583"/>
              <a:gd name="connsiteY19-1040" fmla="*/ 586285 h 2242107"/>
              <a:gd name="connsiteX20-1041" fmla="*/ 807702 w 2003583"/>
              <a:gd name="connsiteY20-1042" fmla="*/ 387690 h 2242107"/>
              <a:gd name="connsiteX21-1043" fmla="*/ 884127 w 2003583"/>
              <a:gd name="connsiteY21-1044" fmla="*/ 62570 h 2242107"/>
              <a:gd name="connsiteX22-1045" fmla="*/ 1119457 w 2003583"/>
              <a:gd name="connsiteY22-1046" fmla="*/ 62570 h 2242107"/>
              <a:gd name="connsiteX23-1047" fmla="*/ 1195882 w 2003583"/>
              <a:gd name="connsiteY23-1048" fmla="*/ 387690 h 2242107"/>
              <a:gd name="connsiteX24-1049" fmla="*/ 1539859 w 2003583"/>
              <a:gd name="connsiteY24-1050" fmla="*/ 586285 h 2242107"/>
              <a:gd name="connsiteX0-1051" fmla="*/ 1539859 w 2003583"/>
              <a:gd name="connsiteY0-1052" fmla="*/ 586285 h 2242107"/>
              <a:gd name="connsiteX1-1053" fmla="*/ 1815989 w 2003583"/>
              <a:gd name="connsiteY1-1054" fmla="*/ 481182 h 2242107"/>
              <a:gd name="connsiteX2-1055" fmla="*/ 1977299 w 2003583"/>
              <a:gd name="connsiteY2-1056" fmla="*/ 693713 h 2242107"/>
              <a:gd name="connsiteX3-1057" fmla="*/ 1733949 w 2003583"/>
              <a:gd name="connsiteY3-1058" fmla="*/ 922459 h 2242107"/>
              <a:gd name="connsiteX4-1059" fmla="*/ 1733949 w 2003583"/>
              <a:gd name="connsiteY4-1060" fmla="*/ 1319649 h 2242107"/>
              <a:gd name="connsiteX5-1061" fmla="*/ 1977299 w 2003583"/>
              <a:gd name="connsiteY5-1062" fmla="*/ 1548395 h 2242107"/>
              <a:gd name="connsiteX6-1063" fmla="*/ 1859633 w 2003583"/>
              <a:gd name="connsiteY6-1064" fmla="*/ 1752197 h 2242107"/>
              <a:gd name="connsiteX7-1065" fmla="*/ 1539859 w 2003583"/>
              <a:gd name="connsiteY7-1066" fmla="*/ 1655823 h 2242107"/>
              <a:gd name="connsiteX8-1067" fmla="*/ 1195882 w 2003583"/>
              <a:gd name="connsiteY8-1068" fmla="*/ 1854418 h 2242107"/>
              <a:gd name="connsiteX9-1069" fmla="*/ 1119457 w 2003583"/>
              <a:gd name="connsiteY9-1070" fmla="*/ 2179538 h 2242107"/>
              <a:gd name="connsiteX10-1071" fmla="*/ 884127 w 2003583"/>
              <a:gd name="connsiteY10-1072" fmla="*/ 2179538 h 2242107"/>
              <a:gd name="connsiteX11-1073" fmla="*/ 807702 w 2003583"/>
              <a:gd name="connsiteY11-1074" fmla="*/ 1854418 h 2242107"/>
              <a:gd name="connsiteX12-1075" fmla="*/ 463725 w 2003583"/>
              <a:gd name="connsiteY12-1076" fmla="*/ 1655823 h 2242107"/>
              <a:gd name="connsiteX13-1077" fmla="*/ 143951 w 2003583"/>
              <a:gd name="connsiteY13-1078" fmla="*/ 1752197 h 2242107"/>
              <a:gd name="connsiteX14-1079" fmla="*/ 26285 w 2003583"/>
              <a:gd name="connsiteY14-1080" fmla="*/ 1548395 h 2242107"/>
              <a:gd name="connsiteX15-1081" fmla="*/ 269635 w 2003583"/>
              <a:gd name="connsiteY15-1082" fmla="*/ 1319649 h 2242107"/>
              <a:gd name="connsiteX16-1083" fmla="*/ 269635 w 2003583"/>
              <a:gd name="connsiteY16-1084" fmla="*/ 922459 h 2242107"/>
              <a:gd name="connsiteX17-1085" fmla="*/ 26285 w 2003583"/>
              <a:gd name="connsiteY17-1086" fmla="*/ 693713 h 2242107"/>
              <a:gd name="connsiteX18-1087" fmla="*/ 143951 w 2003583"/>
              <a:gd name="connsiteY18-1088" fmla="*/ 489911 h 2242107"/>
              <a:gd name="connsiteX19-1089" fmla="*/ 463725 w 2003583"/>
              <a:gd name="connsiteY19-1090" fmla="*/ 586285 h 2242107"/>
              <a:gd name="connsiteX20-1091" fmla="*/ 807702 w 2003583"/>
              <a:gd name="connsiteY20-1092" fmla="*/ 387690 h 2242107"/>
              <a:gd name="connsiteX21-1093" fmla="*/ 884127 w 2003583"/>
              <a:gd name="connsiteY21-1094" fmla="*/ 62570 h 2242107"/>
              <a:gd name="connsiteX22-1095" fmla="*/ 1119457 w 2003583"/>
              <a:gd name="connsiteY22-1096" fmla="*/ 62570 h 2242107"/>
              <a:gd name="connsiteX23-1097" fmla="*/ 1195882 w 2003583"/>
              <a:gd name="connsiteY23-1098" fmla="*/ 387690 h 2242107"/>
              <a:gd name="connsiteX24-1099" fmla="*/ 1539859 w 2003583"/>
              <a:gd name="connsiteY24-1100" fmla="*/ 586285 h 2242107"/>
              <a:gd name="connsiteX0-1101" fmla="*/ 1539859 w 2003583"/>
              <a:gd name="connsiteY0-1102" fmla="*/ 586285 h 2225306"/>
              <a:gd name="connsiteX1-1103" fmla="*/ 1815989 w 2003583"/>
              <a:gd name="connsiteY1-1104" fmla="*/ 481182 h 2225306"/>
              <a:gd name="connsiteX2-1105" fmla="*/ 1977299 w 2003583"/>
              <a:gd name="connsiteY2-1106" fmla="*/ 693713 h 2225306"/>
              <a:gd name="connsiteX3-1107" fmla="*/ 1733949 w 2003583"/>
              <a:gd name="connsiteY3-1108" fmla="*/ 922459 h 2225306"/>
              <a:gd name="connsiteX4-1109" fmla="*/ 1733949 w 2003583"/>
              <a:gd name="connsiteY4-1110" fmla="*/ 1319649 h 2225306"/>
              <a:gd name="connsiteX5-1111" fmla="*/ 1977299 w 2003583"/>
              <a:gd name="connsiteY5-1112" fmla="*/ 1548395 h 2225306"/>
              <a:gd name="connsiteX6-1113" fmla="*/ 1859633 w 2003583"/>
              <a:gd name="connsiteY6-1114" fmla="*/ 1752197 h 2225306"/>
              <a:gd name="connsiteX7-1115" fmla="*/ 1539859 w 2003583"/>
              <a:gd name="connsiteY7-1116" fmla="*/ 1655823 h 2225306"/>
              <a:gd name="connsiteX8-1117" fmla="*/ 1195882 w 2003583"/>
              <a:gd name="connsiteY8-1118" fmla="*/ 1854418 h 2225306"/>
              <a:gd name="connsiteX9-1119" fmla="*/ 1119457 w 2003583"/>
              <a:gd name="connsiteY9-1120" fmla="*/ 2179538 h 2225306"/>
              <a:gd name="connsiteX10-1121" fmla="*/ 849212 w 2003583"/>
              <a:gd name="connsiteY10-1122" fmla="*/ 2188266 h 2225306"/>
              <a:gd name="connsiteX11-1123" fmla="*/ 807702 w 2003583"/>
              <a:gd name="connsiteY11-1124" fmla="*/ 1854418 h 2225306"/>
              <a:gd name="connsiteX12-1125" fmla="*/ 463725 w 2003583"/>
              <a:gd name="connsiteY12-1126" fmla="*/ 1655823 h 2225306"/>
              <a:gd name="connsiteX13-1127" fmla="*/ 143951 w 2003583"/>
              <a:gd name="connsiteY13-1128" fmla="*/ 1752197 h 2225306"/>
              <a:gd name="connsiteX14-1129" fmla="*/ 26285 w 2003583"/>
              <a:gd name="connsiteY14-1130" fmla="*/ 1548395 h 2225306"/>
              <a:gd name="connsiteX15-1131" fmla="*/ 269635 w 2003583"/>
              <a:gd name="connsiteY15-1132" fmla="*/ 1319649 h 2225306"/>
              <a:gd name="connsiteX16-1133" fmla="*/ 269635 w 2003583"/>
              <a:gd name="connsiteY16-1134" fmla="*/ 922459 h 2225306"/>
              <a:gd name="connsiteX17-1135" fmla="*/ 26285 w 2003583"/>
              <a:gd name="connsiteY17-1136" fmla="*/ 693713 h 2225306"/>
              <a:gd name="connsiteX18-1137" fmla="*/ 143951 w 2003583"/>
              <a:gd name="connsiteY18-1138" fmla="*/ 489911 h 2225306"/>
              <a:gd name="connsiteX19-1139" fmla="*/ 463725 w 2003583"/>
              <a:gd name="connsiteY19-1140" fmla="*/ 586285 h 2225306"/>
              <a:gd name="connsiteX20-1141" fmla="*/ 807702 w 2003583"/>
              <a:gd name="connsiteY20-1142" fmla="*/ 387690 h 2225306"/>
              <a:gd name="connsiteX21-1143" fmla="*/ 884127 w 2003583"/>
              <a:gd name="connsiteY21-1144" fmla="*/ 62570 h 2225306"/>
              <a:gd name="connsiteX22-1145" fmla="*/ 1119457 w 2003583"/>
              <a:gd name="connsiteY22-1146" fmla="*/ 62570 h 2225306"/>
              <a:gd name="connsiteX23-1147" fmla="*/ 1195882 w 2003583"/>
              <a:gd name="connsiteY23-1148" fmla="*/ 387690 h 2225306"/>
              <a:gd name="connsiteX24-1149" fmla="*/ 1539859 w 2003583"/>
              <a:gd name="connsiteY24-1150" fmla="*/ 586285 h 2225306"/>
              <a:gd name="connsiteX0-1151" fmla="*/ 1551437 w 2015161"/>
              <a:gd name="connsiteY0-1152" fmla="*/ 586285 h 2225304"/>
              <a:gd name="connsiteX1-1153" fmla="*/ 1827567 w 2015161"/>
              <a:gd name="connsiteY1-1154" fmla="*/ 481182 h 2225304"/>
              <a:gd name="connsiteX2-1155" fmla="*/ 1988877 w 2015161"/>
              <a:gd name="connsiteY2-1156" fmla="*/ 693713 h 2225304"/>
              <a:gd name="connsiteX3-1157" fmla="*/ 1745527 w 2015161"/>
              <a:gd name="connsiteY3-1158" fmla="*/ 922459 h 2225304"/>
              <a:gd name="connsiteX4-1159" fmla="*/ 1745527 w 2015161"/>
              <a:gd name="connsiteY4-1160" fmla="*/ 1319649 h 2225304"/>
              <a:gd name="connsiteX5-1161" fmla="*/ 1988877 w 2015161"/>
              <a:gd name="connsiteY5-1162" fmla="*/ 1548395 h 2225304"/>
              <a:gd name="connsiteX6-1163" fmla="*/ 1871211 w 2015161"/>
              <a:gd name="connsiteY6-1164" fmla="*/ 1752197 h 2225304"/>
              <a:gd name="connsiteX7-1165" fmla="*/ 1551437 w 2015161"/>
              <a:gd name="connsiteY7-1166" fmla="*/ 1655823 h 2225304"/>
              <a:gd name="connsiteX8-1167" fmla="*/ 1207460 w 2015161"/>
              <a:gd name="connsiteY8-1168" fmla="*/ 1854418 h 2225304"/>
              <a:gd name="connsiteX9-1169" fmla="*/ 1131035 w 2015161"/>
              <a:gd name="connsiteY9-1170" fmla="*/ 2179538 h 2225304"/>
              <a:gd name="connsiteX10-1171" fmla="*/ 860790 w 2015161"/>
              <a:gd name="connsiteY10-1172" fmla="*/ 2188266 h 2225304"/>
              <a:gd name="connsiteX11-1173" fmla="*/ 819280 w 2015161"/>
              <a:gd name="connsiteY11-1174" fmla="*/ 1854418 h 2225304"/>
              <a:gd name="connsiteX12-1175" fmla="*/ 475303 w 2015161"/>
              <a:gd name="connsiteY12-1176" fmla="*/ 1655823 h 2225304"/>
              <a:gd name="connsiteX13-1177" fmla="*/ 155529 w 2015161"/>
              <a:gd name="connsiteY13-1178" fmla="*/ 1752197 h 2225304"/>
              <a:gd name="connsiteX14-1179" fmla="*/ 2948 w 2015161"/>
              <a:gd name="connsiteY14-1180" fmla="*/ 1522210 h 2225304"/>
              <a:gd name="connsiteX15-1181" fmla="*/ 281213 w 2015161"/>
              <a:gd name="connsiteY15-1182" fmla="*/ 1319649 h 2225304"/>
              <a:gd name="connsiteX16-1183" fmla="*/ 281213 w 2015161"/>
              <a:gd name="connsiteY16-1184" fmla="*/ 922459 h 2225304"/>
              <a:gd name="connsiteX17-1185" fmla="*/ 37863 w 2015161"/>
              <a:gd name="connsiteY17-1186" fmla="*/ 693713 h 2225304"/>
              <a:gd name="connsiteX18-1187" fmla="*/ 155529 w 2015161"/>
              <a:gd name="connsiteY18-1188" fmla="*/ 489911 h 2225304"/>
              <a:gd name="connsiteX19-1189" fmla="*/ 475303 w 2015161"/>
              <a:gd name="connsiteY19-1190" fmla="*/ 586285 h 2225304"/>
              <a:gd name="connsiteX20-1191" fmla="*/ 819280 w 2015161"/>
              <a:gd name="connsiteY20-1192" fmla="*/ 387690 h 2225304"/>
              <a:gd name="connsiteX21-1193" fmla="*/ 895705 w 2015161"/>
              <a:gd name="connsiteY21-1194" fmla="*/ 62570 h 2225304"/>
              <a:gd name="connsiteX22-1195" fmla="*/ 1131035 w 2015161"/>
              <a:gd name="connsiteY22-1196" fmla="*/ 62570 h 2225304"/>
              <a:gd name="connsiteX23-1197" fmla="*/ 1207460 w 2015161"/>
              <a:gd name="connsiteY23-1198" fmla="*/ 387690 h 2225304"/>
              <a:gd name="connsiteX24-1199" fmla="*/ 1551437 w 2015161"/>
              <a:gd name="connsiteY24-1200" fmla="*/ 586285 h 2225304"/>
              <a:gd name="connsiteX0-1201" fmla="*/ 1551439 w 2015163"/>
              <a:gd name="connsiteY0-1202" fmla="*/ 586285 h 2225306"/>
              <a:gd name="connsiteX1-1203" fmla="*/ 1827569 w 2015163"/>
              <a:gd name="connsiteY1-1204" fmla="*/ 481182 h 2225306"/>
              <a:gd name="connsiteX2-1205" fmla="*/ 1988879 w 2015163"/>
              <a:gd name="connsiteY2-1206" fmla="*/ 693713 h 2225306"/>
              <a:gd name="connsiteX3-1207" fmla="*/ 1745529 w 2015163"/>
              <a:gd name="connsiteY3-1208" fmla="*/ 922459 h 2225306"/>
              <a:gd name="connsiteX4-1209" fmla="*/ 1745529 w 2015163"/>
              <a:gd name="connsiteY4-1210" fmla="*/ 1319649 h 2225306"/>
              <a:gd name="connsiteX5-1211" fmla="*/ 1988879 w 2015163"/>
              <a:gd name="connsiteY5-1212" fmla="*/ 1548395 h 2225306"/>
              <a:gd name="connsiteX6-1213" fmla="*/ 1871213 w 2015163"/>
              <a:gd name="connsiteY6-1214" fmla="*/ 1752197 h 2225306"/>
              <a:gd name="connsiteX7-1215" fmla="*/ 1551439 w 2015163"/>
              <a:gd name="connsiteY7-1216" fmla="*/ 1655823 h 2225306"/>
              <a:gd name="connsiteX8-1217" fmla="*/ 1207462 w 2015163"/>
              <a:gd name="connsiteY8-1218" fmla="*/ 1854418 h 2225306"/>
              <a:gd name="connsiteX9-1219" fmla="*/ 1131037 w 2015163"/>
              <a:gd name="connsiteY9-1220" fmla="*/ 2179538 h 2225306"/>
              <a:gd name="connsiteX10-1221" fmla="*/ 860792 w 2015163"/>
              <a:gd name="connsiteY10-1222" fmla="*/ 2188266 h 2225306"/>
              <a:gd name="connsiteX11-1223" fmla="*/ 819282 w 2015163"/>
              <a:gd name="connsiteY11-1224" fmla="*/ 1854418 h 2225306"/>
              <a:gd name="connsiteX12-1225" fmla="*/ 475305 w 2015163"/>
              <a:gd name="connsiteY12-1226" fmla="*/ 1655823 h 2225306"/>
              <a:gd name="connsiteX13-1227" fmla="*/ 155531 w 2015163"/>
              <a:gd name="connsiteY13-1228" fmla="*/ 1752197 h 2225306"/>
              <a:gd name="connsiteX14-1229" fmla="*/ 2950 w 2015163"/>
              <a:gd name="connsiteY14-1230" fmla="*/ 1522210 h 2225306"/>
              <a:gd name="connsiteX15-1231" fmla="*/ 281215 w 2015163"/>
              <a:gd name="connsiteY15-1232" fmla="*/ 1319649 h 2225306"/>
              <a:gd name="connsiteX16-1233" fmla="*/ 281215 w 2015163"/>
              <a:gd name="connsiteY16-1234" fmla="*/ 922459 h 2225306"/>
              <a:gd name="connsiteX17-1235" fmla="*/ 37865 w 2015163"/>
              <a:gd name="connsiteY17-1236" fmla="*/ 693713 h 2225306"/>
              <a:gd name="connsiteX18-1237" fmla="*/ 155531 w 2015163"/>
              <a:gd name="connsiteY18-1238" fmla="*/ 463725 h 2225306"/>
              <a:gd name="connsiteX19-1239" fmla="*/ 475305 w 2015163"/>
              <a:gd name="connsiteY19-1240" fmla="*/ 586285 h 2225306"/>
              <a:gd name="connsiteX20-1241" fmla="*/ 819282 w 2015163"/>
              <a:gd name="connsiteY20-1242" fmla="*/ 387690 h 2225306"/>
              <a:gd name="connsiteX21-1243" fmla="*/ 895707 w 2015163"/>
              <a:gd name="connsiteY21-1244" fmla="*/ 62570 h 2225306"/>
              <a:gd name="connsiteX22-1245" fmla="*/ 1131037 w 2015163"/>
              <a:gd name="connsiteY22-1246" fmla="*/ 62570 h 2225306"/>
              <a:gd name="connsiteX23-1247" fmla="*/ 1207462 w 2015163"/>
              <a:gd name="connsiteY23-1248" fmla="*/ 387690 h 2225306"/>
              <a:gd name="connsiteX24-1249" fmla="*/ 1551439 w 2015163"/>
              <a:gd name="connsiteY24-1250" fmla="*/ 586285 h 2225306"/>
              <a:gd name="connsiteX0-1251" fmla="*/ 1551439 w 2015163"/>
              <a:gd name="connsiteY0-1252" fmla="*/ 575030 h 2214049"/>
              <a:gd name="connsiteX1-1253" fmla="*/ 1827569 w 2015163"/>
              <a:gd name="connsiteY1-1254" fmla="*/ 469927 h 2214049"/>
              <a:gd name="connsiteX2-1255" fmla="*/ 1988879 w 2015163"/>
              <a:gd name="connsiteY2-1256" fmla="*/ 682458 h 2214049"/>
              <a:gd name="connsiteX3-1257" fmla="*/ 1745529 w 2015163"/>
              <a:gd name="connsiteY3-1258" fmla="*/ 911204 h 2214049"/>
              <a:gd name="connsiteX4-1259" fmla="*/ 1745529 w 2015163"/>
              <a:gd name="connsiteY4-1260" fmla="*/ 1308394 h 2214049"/>
              <a:gd name="connsiteX5-1261" fmla="*/ 1988879 w 2015163"/>
              <a:gd name="connsiteY5-1262" fmla="*/ 1537140 h 2214049"/>
              <a:gd name="connsiteX6-1263" fmla="*/ 1871213 w 2015163"/>
              <a:gd name="connsiteY6-1264" fmla="*/ 1740942 h 2214049"/>
              <a:gd name="connsiteX7-1265" fmla="*/ 1551439 w 2015163"/>
              <a:gd name="connsiteY7-1266" fmla="*/ 1644568 h 2214049"/>
              <a:gd name="connsiteX8-1267" fmla="*/ 1207462 w 2015163"/>
              <a:gd name="connsiteY8-1268" fmla="*/ 1843163 h 2214049"/>
              <a:gd name="connsiteX9-1269" fmla="*/ 1131037 w 2015163"/>
              <a:gd name="connsiteY9-1270" fmla="*/ 2168283 h 2214049"/>
              <a:gd name="connsiteX10-1271" fmla="*/ 860792 w 2015163"/>
              <a:gd name="connsiteY10-1272" fmla="*/ 2177011 h 2214049"/>
              <a:gd name="connsiteX11-1273" fmla="*/ 819282 w 2015163"/>
              <a:gd name="connsiteY11-1274" fmla="*/ 1843163 h 2214049"/>
              <a:gd name="connsiteX12-1275" fmla="*/ 475305 w 2015163"/>
              <a:gd name="connsiteY12-1276" fmla="*/ 1644568 h 2214049"/>
              <a:gd name="connsiteX13-1277" fmla="*/ 155531 w 2015163"/>
              <a:gd name="connsiteY13-1278" fmla="*/ 1740942 h 2214049"/>
              <a:gd name="connsiteX14-1279" fmla="*/ 2950 w 2015163"/>
              <a:gd name="connsiteY14-1280" fmla="*/ 1510955 h 2214049"/>
              <a:gd name="connsiteX15-1281" fmla="*/ 281215 w 2015163"/>
              <a:gd name="connsiteY15-1282" fmla="*/ 1308394 h 2214049"/>
              <a:gd name="connsiteX16-1283" fmla="*/ 281215 w 2015163"/>
              <a:gd name="connsiteY16-1284" fmla="*/ 911204 h 2214049"/>
              <a:gd name="connsiteX17-1285" fmla="*/ 37865 w 2015163"/>
              <a:gd name="connsiteY17-1286" fmla="*/ 682458 h 2214049"/>
              <a:gd name="connsiteX18-1287" fmla="*/ 155531 w 2015163"/>
              <a:gd name="connsiteY18-1288" fmla="*/ 452470 h 2214049"/>
              <a:gd name="connsiteX19-1289" fmla="*/ 475305 w 2015163"/>
              <a:gd name="connsiteY19-1290" fmla="*/ 575030 h 2214049"/>
              <a:gd name="connsiteX20-1291" fmla="*/ 819282 w 2015163"/>
              <a:gd name="connsiteY20-1292" fmla="*/ 376435 h 2214049"/>
              <a:gd name="connsiteX21-1293" fmla="*/ 895707 w 2015163"/>
              <a:gd name="connsiteY21-1294" fmla="*/ 51315 h 2214049"/>
              <a:gd name="connsiteX22-1295" fmla="*/ 1165952 w 2015163"/>
              <a:gd name="connsiteY22-1296" fmla="*/ 33857 h 2214049"/>
              <a:gd name="connsiteX23-1297" fmla="*/ 1207462 w 2015163"/>
              <a:gd name="connsiteY23-1298" fmla="*/ 376435 h 2214049"/>
              <a:gd name="connsiteX24-1299" fmla="*/ 1551439 w 2015163"/>
              <a:gd name="connsiteY24-1300" fmla="*/ 575030 h 2214049"/>
              <a:gd name="connsiteX0-1301" fmla="*/ 1551439 w 2015163"/>
              <a:gd name="connsiteY0-1302" fmla="*/ 575028 h 2214049"/>
              <a:gd name="connsiteX1-1303" fmla="*/ 1810111 w 2015163"/>
              <a:gd name="connsiteY1-1304" fmla="*/ 443740 h 2214049"/>
              <a:gd name="connsiteX2-1305" fmla="*/ 1988879 w 2015163"/>
              <a:gd name="connsiteY2-1306" fmla="*/ 682456 h 2214049"/>
              <a:gd name="connsiteX3-1307" fmla="*/ 1745529 w 2015163"/>
              <a:gd name="connsiteY3-1308" fmla="*/ 911202 h 2214049"/>
              <a:gd name="connsiteX4-1309" fmla="*/ 1745529 w 2015163"/>
              <a:gd name="connsiteY4-1310" fmla="*/ 1308392 h 2214049"/>
              <a:gd name="connsiteX5-1311" fmla="*/ 1988879 w 2015163"/>
              <a:gd name="connsiteY5-1312" fmla="*/ 1537138 h 2214049"/>
              <a:gd name="connsiteX6-1313" fmla="*/ 1871213 w 2015163"/>
              <a:gd name="connsiteY6-1314" fmla="*/ 1740940 h 2214049"/>
              <a:gd name="connsiteX7-1315" fmla="*/ 1551439 w 2015163"/>
              <a:gd name="connsiteY7-1316" fmla="*/ 1644566 h 2214049"/>
              <a:gd name="connsiteX8-1317" fmla="*/ 1207462 w 2015163"/>
              <a:gd name="connsiteY8-1318" fmla="*/ 1843161 h 2214049"/>
              <a:gd name="connsiteX9-1319" fmla="*/ 1131037 w 2015163"/>
              <a:gd name="connsiteY9-1320" fmla="*/ 2168281 h 2214049"/>
              <a:gd name="connsiteX10-1321" fmla="*/ 860792 w 2015163"/>
              <a:gd name="connsiteY10-1322" fmla="*/ 2177009 h 2214049"/>
              <a:gd name="connsiteX11-1323" fmla="*/ 819282 w 2015163"/>
              <a:gd name="connsiteY11-1324" fmla="*/ 1843161 h 2214049"/>
              <a:gd name="connsiteX12-1325" fmla="*/ 475305 w 2015163"/>
              <a:gd name="connsiteY12-1326" fmla="*/ 1644566 h 2214049"/>
              <a:gd name="connsiteX13-1327" fmla="*/ 155531 w 2015163"/>
              <a:gd name="connsiteY13-1328" fmla="*/ 1740940 h 2214049"/>
              <a:gd name="connsiteX14-1329" fmla="*/ 2950 w 2015163"/>
              <a:gd name="connsiteY14-1330" fmla="*/ 1510953 h 2214049"/>
              <a:gd name="connsiteX15-1331" fmla="*/ 281215 w 2015163"/>
              <a:gd name="connsiteY15-1332" fmla="*/ 1308392 h 2214049"/>
              <a:gd name="connsiteX16-1333" fmla="*/ 281215 w 2015163"/>
              <a:gd name="connsiteY16-1334" fmla="*/ 911202 h 2214049"/>
              <a:gd name="connsiteX17-1335" fmla="*/ 37865 w 2015163"/>
              <a:gd name="connsiteY17-1336" fmla="*/ 682456 h 2214049"/>
              <a:gd name="connsiteX18-1337" fmla="*/ 155531 w 2015163"/>
              <a:gd name="connsiteY18-1338" fmla="*/ 452468 h 2214049"/>
              <a:gd name="connsiteX19-1339" fmla="*/ 475305 w 2015163"/>
              <a:gd name="connsiteY19-1340" fmla="*/ 575028 h 2214049"/>
              <a:gd name="connsiteX20-1341" fmla="*/ 819282 w 2015163"/>
              <a:gd name="connsiteY20-1342" fmla="*/ 376433 h 2214049"/>
              <a:gd name="connsiteX21-1343" fmla="*/ 895707 w 2015163"/>
              <a:gd name="connsiteY21-1344" fmla="*/ 51313 h 2214049"/>
              <a:gd name="connsiteX22-1345" fmla="*/ 1165952 w 2015163"/>
              <a:gd name="connsiteY22-1346" fmla="*/ 33855 h 2214049"/>
              <a:gd name="connsiteX23-1347" fmla="*/ 1207462 w 2015163"/>
              <a:gd name="connsiteY23-1348" fmla="*/ 376433 h 2214049"/>
              <a:gd name="connsiteX24-1349" fmla="*/ 1551439 w 2015163"/>
              <a:gd name="connsiteY24-1350" fmla="*/ 575028 h 2214049"/>
              <a:gd name="connsiteX0-1351" fmla="*/ 1551439 w 1990924"/>
              <a:gd name="connsiteY0-1352" fmla="*/ 575028 h 2214047"/>
              <a:gd name="connsiteX1-1353" fmla="*/ 1810111 w 1990924"/>
              <a:gd name="connsiteY1-1354" fmla="*/ 443740 h 2214047"/>
              <a:gd name="connsiteX2-1355" fmla="*/ 1988879 w 1990924"/>
              <a:gd name="connsiteY2-1356" fmla="*/ 682456 h 2214047"/>
              <a:gd name="connsiteX3-1357" fmla="*/ 1745529 w 1990924"/>
              <a:gd name="connsiteY3-1358" fmla="*/ 911202 h 2214047"/>
              <a:gd name="connsiteX4-1359" fmla="*/ 1745529 w 1990924"/>
              <a:gd name="connsiteY4-1360" fmla="*/ 1308392 h 2214047"/>
              <a:gd name="connsiteX5-1361" fmla="*/ 1988879 w 1990924"/>
              <a:gd name="connsiteY5-1362" fmla="*/ 1537138 h 2214047"/>
              <a:gd name="connsiteX6-1363" fmla="*/ 1845026 w 1990924"/>
              <a:gd name="connsiteY6-1364" fmla="*/ 1775854 h 2214047"/>
              <a:gd name="connsiteX7-1365" fmla="*/ 1551439 w 1990924"/>
              <a:gd name="connsiteY7-1366" fmla="*/ 1644566 h 2214047"/>
              <a:gd name="connsiteX8-1367" fmla="*/ 1207462 w 1990924"/>
              <a:gd name="connsiteY8-1368" fmla="*/ 1843161 h 2214047"/>
              <a:gd name="connsiteX9-1369" fmla="*/ 1131037 w 1990924"/>
              <a:gd name="connsiteY9-1370" fmla="*/ 2168281 h 2214047"/>
              <a:gd name="connsiteX10-1371" fmla="*/ 860792 w 1990924"/>
              <a:gd name="connsiteY10-1372" fmla="*/ 2177009 h 2214047"/>
              <a:gd name="connsiteX11-1373" fmla="*/ 819282 w 1990924"/>
              <a:gd name="connsiteY11-1374" fmla="*/ 1843161 h 2214047"/>
              <a:gd name="connsiteX12-1375" fmla="*/ 475305 w 1990924"/>
              <a:gd name="connsiteY12-1376" fmla="*/ 1644566 h 2214047"/>
              <a:gd name="connsiteX13-1377" fmla="*/ 155531 w 1990924"/>
              <a:gd name="connsiteY13-1378" fmla="*/ 1740940 h 2214047"/>
              <a:gd name="connsiteX14-1379" fmla="*/ 2950 w 1990924"/>
              <a:gd name="connsiteY14-1380" fmla="*/ 1510953 h 2214047"/>
              <a:gd name="connsiteX15-1381" fmla="*/ 281215 w 1990924"/>
              <a:gd name="connsiteY15-1382" fmla="*/ 1308392 h 2214047"/>
              <a:gd name="connsiteX16-1383" fmla="*/ 281215 w 1990924"/>
              <a:gd name="connsiteY16-1384" fmla="*/ 911202 h 2214047"/>
              <a:gd name="connsiteX17-1385" fmla="*/ 37865 w 1990924"/>
              <a:gd name="connsiteY17-1386" fmla="*/ 682456 h 2214047"/>
              <a:gd name="connsiteX18-1387" fmla="*/ 155531 w 1990924"/>
              <a:gd name="connsiteY18-1388" fmla="*/ 452468 h 2214047"/>
              <a:gd name="connsiteX19-1389" fmla="*/ 475305 w 1990924"/>
              <a:gd name="connsiteY19-1390" fmla="*/ 575028 h 2214047"/>
              <a:gd name="connsiteX20-1391" fmla="*/ 819282 w 1990924"/>
              <a:gd name="connsiteY20-1392" fmla="*/ 376433 h 2214047"/>
              <a:gd name="connsiteX21-1393" fmla="*/ 895707 w 1990924"/>
              <a:gd name="connsiteY21-1394" fmla="*/ 51313 h 2214047"/>
              <a:gd name="connsiteX22-1395" fmla="*/ 1165952 w 1990924"/>
              <a:gd name="connsiteY22-1396" fmla="*/ 33855 h 2214047"/>
              <a:gd name="connsiteX23-1397" fmla="*/ 1207462 w 1990924"/>
              <a:gd name="connsiteY23-1398" fmla="*/ 376433 h 2214047"/>
              <a:gd name="connsiteX24-1399" fmla="*/ 1551439 w 1990924"/>
              <a:gd name="connsiteY24-1400" fmla="*/ 575028 h 2214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990924" h="2214047">
                <a:moveTo>
                  <a:pt x="1551439" y="575028"/>
                </a:moveTo>
                <a:lnTo>
                  <a:pt x="1810111" y="443740"/>
                </a:lnTo>
                <a:cubicBezTo>
                  <a:pt x="1916702" y="411615"/>
                  <a:pt x="1999643" y="604546"/>
                  <a:pt x="1988879" y="682456"/>
                </a:cubicBezTo>
                <a:cubicBezTo>
                  <a:pt x="1978115" y="760366"/>
                  <a:pt x="1855917" y="833066"/>
                  <a:pt x="1745529" y="911202"/>
                </a:cubicBezTo>
                <a:cubicBezTo>
                  <a:pt x="1780804" y="1041249"/>
                  <a:pt x="1780804" y="1178345"/>
                  <a:pt x="1745529" y="1308392"/>
                </a:cubicBezTo>
                <a:cubicBezTo>
                  <a:pt x="1826646" y="1384641"/>
                  <a:pt x="1972296" y="1459228"/>
                  <a:pt x="1988879" y="1537138"/>
                </a:cubicBezTo>
                <a:cubicBezTo>
                  <a:pt x="2005462" y="1615048"/>
                  <a:pt x="1917933" y="1757949"/>
                  <a:pt x="1845026" y="1775854"/>
                </a:cubicBezTo>
                <a:cubicBezTo>
                  <a:pt x="1772119" y="1793759"/>
                  <a:pt x="1679522" y="1697359"/>
                  <a:pt x="1551439" y="1644566"/>
                </a:cubicBezTo>
                <a:cubicBezTo>
                  <a:pt x="1456452" y="1740139"/>
                  <a:pt x="1337724" y="1808687"/>
                  <a:pt x="1207462" y="1843161"/>
                </a:cubicBezTo>
                <a:cubicBezTo>
                  <a:pt x="1181987" y="1951534"/>
                  <a:pt x="1188815" y="2112640"/>
                  <a:pt x="1131037" y="2168281"/>
                </a:cubicBezTo>
                <a:cubicBezTo>
                  <a:pt x="1073259" y="2223922"/>
                  <a:pt x="912751" y="2231196"/>
                  <a:pt x="860792" y="2177009"/>
                </a:cubicBezTo>
                <a:cubicBezTo>
                  <a:pt x="808833" y="2122822"/>
                  <a:pt x="810792" y="1947903"/>
                  <a:pt x="819282" y="1843161"/>
                </a:cubicBezTo>
                <a:cubicBezTo>
                  <a:pt x="689020" y="1808686"/>
                  <a:pt x="570292" y="1740138"/>
                  <a:pt x="475305" y="1644566"/>
                </a:cubicBezTo>
                <a:cubicBezTo>
                  <a:pt x="368714" y="1676691"/>
                  <a:pt x="234257" y="1763209"/>
                  <a:pt x="155531" y="1740940"/>
                </a:cubicBezTo>
                <a:cubicBezTo>
                  <a:pt x="76805" y="1718671"/>
                  <a:pt x="-17997" y="1583044"/>
                  <a:pt x="2950" y="1510953"/>
                </a:cubicBezTo>
                <a:cubicBezTo>
                  <a:pt x="23897" y="1438862"/>
                  <a:pt x="223198" y="1360342"/>
                  <a:pt x="281215" y="1308392"/>
                </a:cubicBezTo>
                <a:cubicBezTo>
                  <a:pt x="245940" y="1178345"/>
                  <a:pt x="245940" y="1041249"/>
                  <a:pt x="281215" y="911202"/>
                </a:cubicBezTo>
                <a:cubicBezTo>
                  <a:pt x="200098" y="834953"/>
                  <a:pt x="58812" y="758912"/>
                  <a:pt x="37865" y="682456"/>
                </a:cubicBezTo>
                <a:cubicBezTo>
                  <a:pt x="16918" y="606000"/>
                  <a:pt x="82624" y="470373"/>
                  <a:pt x="155531" y="452468"/>
                </a:cubicBezTo>
                <a:cubicBezTo>
                  <a:pt x="228438" y="434563"/>
                  <a:pt x="364680" y="530965"/>
                  <a:pt x="475305" y="575028"/>
                </a:cubicBezTo>
                <a:cubicBezTo>
                  <a:pt x="570292" y="479455"/>
                  <a:pt x="689020" y="410907"/>
                  <a:pt x="819282" y="376433"/>
                </a:cubicBezTo>
                <a:cubicBezTo>
                  <a:pt x="844757" y="268060"/>
                  <a:pt x="837929" y="108409"/>
                  <a:pt x="895707" y="51313"/>
                </a:cubicBezTo>
                <a:cubicBezTo>
                  <a:pt x="953485" y="-5783"/>
                  <a:pt x="1113993" y="-20332"/>
                  <a:pt x="1165952" y="33855"/>
                </a:cubicBezTo>
                <a:cubicBezTo>
                  <a:pt x="1217911" y="88042"/>
                  <a:pt x="1198495" y="254233"/>
                  <a:pt x="1207462" y="376433"/>
                </a:cubicBezTo>
                <a:cubicBezTo>
                  <a:pt x="1337724" y="410908"/>
                  <a:pt x="1456452" y="479456"/>
                  <a:pt x="1551439" y="575028"/>
                </a:cubicBezTo>
                <a:close/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3766" tIns="587064" rIns="583766" bIns="587064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 kern="1200">
              <a:solidFill>
                <a:schemeClr val="bg1"/>
              </a:solidFill>
            </a:endParaRPr>
          </a:p>
        </p:txBody>
      </p:sp>
      <p:sp>
        <p:nvSpPr>
          <p:cNvPr id="54" name="任意多边形 53"/>
          <p:cNvSpPr/>
          <p:nvPr/>
        </p:nvSpPr>
        <p:spPr>
          <a:xfrm rot="18803393">
            <a:off x="6356227" y="2236026"/>
            <a:ext cx="1848730" cy="2022651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  <a:gd name="connsiteX0-1" fmla="*/ 1517526 w 1954966"/>
              <a:gd name="connsiteY0-2" fmla="*/ 523716 h 2116969"/>
              <a:gd name="connsiteX1-3" fmla="*/ 1837300 w 1954966"/>
              <a:gd name="connsiteY1-4" fmla="*/ 427342 h 2116969"/>
              <a:gd name="connsiteX2-5" fmla="*/ 1954966 w 1954966"/>
              <a:gd name="connsiteY2-6" fmla="*/ 631144 h 2116969"/>
              <a:gd name="connsiteX3-7" fmla="*/ 1711616 w 1954966"/>
              <a:gd name="connsiteY3-8" fmla="*/ 859890 h 2116969"/>
              <a:gd name="connsiteX4-9" fmla="*/ 1711616 w 1954966"/>
              <a:gd name="connsiteY4-10" fmla="*/ 1257080 h 2116969"/>
              <a:gd name="connsiteX5-11" fmla="*/ 1954966 w 1954966"/>
              <a:gd name="connsiteY5-12" fmla="*/ 1485826 h 2116969"/>
              <a:gd name="connsiteX6-13" fmla="*/ 1837300 w 1954966"/>
              <a:gd name="connsiteY6-14" fmla="*/ 1689628 h 2116969"/>
              <a:gd name="connsiteX7-15" fmla="*/ 1517526 w 1954966"/>
              <a:gd name="connsiteY7-16" fmla="*/ 1593254 h 2116969"/>
              <a:gd name="connsiteX8-17" fmla="*/ 1173549 w 1954966"/>
              <a:gd name="connsiteY8-18" fmla="*/ 1791849 h 2116969"/>
              <a:gd name="connsiteX9-19" fmla="*/ 1097124 w 1954966"/>
              <a:gd name="connsiteY9-20" fmla="*/ 2116969 h 2116969"/>
              <a:gd name="connsiteX10-21" fmla="*/ 861794 w 1954966"/>
              <a:gd name="connsiteY10-22" fmla="*/ 2116969 h 2116969"/>
              <a:gd name="connsiteX11-23" fmla="*/ 785369 w 1954966"/>
              <a:gd name="connsiteY11-24" fmla="*/ 1791849 h 2116969"/>
              <a:gd name="connsiteX12-25" fmla="*/ 441392 w 1954966"/>
              <a:gd name="connsiteY12-26" fmla="*/ 1593254 h 2116969"/>
              <a:gd name="connsiteX13-27" fmla="*/ 121618 w 1954966"/>
              <a:gd name="connsiteY13-28" fmla="*/ 1689628 h 2116969"/>
              <a:gd name="connsiteX14-29" fmla="*/ 3952 w 1954966"/>
              <a:gd name="connsiteY14-30" fmla="*/ 1485826 h 2116969"/>
              <a:gd name="connsiteX15-31" fmla="*/ 247302 w 1954966"/>
              <a:gd name="connsiteY15-32" fmla="*/ 1257080 h 2116969"/>
              <a:gd name="connsiteX16-33" fmla="*/ 247302 w 1954966"/>
              <a:gd name="connsiteY16-34" fmla="*/ 859890 h 2116969"/>
              <a:gd name="connsiteX17-35" fmla="*/ 3952 w 1954966"/>
              <a:gd name="connsiteY17-36" fmla="*/ 631144 h 2116969"/>
              <a:gd name="connsiteX18-37" fmla="*/ 121618 w 1954966"/>
              <a:gd name="connsiteY18-38" fmla="*/ 427342 h 2116969"/>
              <a:gd name="connsiteX19-39" fmla="*/ 441392 w 1954966"/>
              <a:gd name="connsiteY19-40" fmla="*/ 523716 h 2116969"/>
              <a:gd name="connsiteX20-41" fmla="*/ 785369 w 1954966"/>
              <a:gd name="connsiteY20-42" fmla="*/ 325121 h 2116969"/>
              <a:gd name="connsiteX21-43" fmla="*/ 861794 w 1954966"/>
              <a:gd name="connsiteY21-44" fmla="*/ 1 h 2116969"/>
              <a:gd name="connsiteX22-45" fmla="*/ 1097124 w 1954966"/>
              <a:gd name="connsiteY22-46" fmla="*/ 1 h 2116969"/>
              <a:gd name="connsiteX23-47" fmla="*/ 1173549 w 1954966"/>
              <a:gd name="connsiteY23-48" fmla="*/ 325121 h 2116969"/>
              <a:gd name="connsiteX24-49" fmla="*/ 1517526 w 1954966"/>
              <a:gd name="connsiteY24-50" fmla="*/ 523716 h 2116969"/>
              <a:gd name="connsiteX0-51" fmla="*/ 1539857 w 1977297"/>
              <a:gd name="connsiteY0-52" fmla="*/ 523714 h 2116967"/>
              <a:gd name="connsiteX1-53" fmla="*/ 1859631 w 1977297"/>
              <a:gd name="connsiteY1-54" fmla="*/ 427340 h 2116967"/>
              <a:gd name="connsiteX2-55" fmla="*/ 1977297 w 1977297"/>
              <a:gd name="connsiteY2-56" fmla="*/ 631142 h 2116967"/>
              <a:gd name="connsiteX3-57" fmla="*/ 1733947 w 1977297"/>
              <a:gd name="connsiteY3-58" fmla="*/ 859888 h 2116967"/>
              <a:gd name="connsiteX4-59" fmla="*/ 1733947 w 1977297"/>
              <a:gd name="connsiteY4-60" fmla="*/ 1257078 h 2116967"/>
              <a:gd name="connsiteX5-61" fmla="*/ 1977297 w 1977297"/>
              <a:gd name="connsiteY5-62" fmla="*/ 1485824 h 2116967"/>
              <a:gd name="connsiteX6-63" fmla="*/ 1859631 w 1977297"/>
              <a:gd name="connsiteY6-64" fmla="*/ 1689626 h 2116967"/>
              <a:gd name="connsiteX7-65" fmla="*/ 1539857 w 1977297"/>
              <a:gd name="connsiteY7-66" fmla="*/ 1593252 h 2116967"/>
              <a:gd name="connsiteX8-67" fmla="*/ 1195880 w 1977297"/>
              <a:gd name="connsiteY8-68" fmla="*/ 1791847 h 2116967"/>
              <a:gd name="connsiteX9-69" fmla="*/ 1119455 w 1977297"/>
              <a:gd name="connsiteY9-70" fmla="*/ 2116967 h 2116967"/>
              <a:gd name="connsiteX10-71" fmla="*/ 884125 w 1977297"/>
              <a:gd name="connsiteY10-72" fmla="*/ 2116967 h 2116967"/>
              <a:gd name="connsiteX11-73" fmla="*/ 807700 w 1977297"/>
              <a:gd name="connsiteY11-74" fmla="*/ 1791847 h 2116967"/>
              <a:gd name="connsiteX12-75" fmla="*/ 463723 w 1977297"/>
              <a:gd name="connsiteY12-76" fmla="*/ 1593252 h 2116967"/>
              <a:gd name="connsiteX13-77" fmla="*/ 143949 w 1977297"/>
              <a:gd name="connsiteY13-78" fmla="*/ 1689626 h 2116967"/>
              <a:gd name="connsiteX14-79" fmla="*/ 26283 w 1977297"/>
              <a:gd name="connsiteY14-80" fmla="*/ 1485824 h 2116967"/>
              <a:gd name="connsiteX15-81" fmla="*/ 269633 w 1977297"/>
              <a:gd name="connsiteY15-82" fmla="*/ 1257078 h 2116967"/>
              <a:gd name="connsiteX16-83" fmla="*/ 269633 w 1977297"/>
              <a:gd name="connsiteY16-84" fmla="*/ 859888 h 2116967"/>
              <a:gd name="connsiteX17-85" fmla="*/ 26283 w 1977297"/>
              <a:gd name="connsiteY17-86" fmla="*/ 631142 h 2116967"/>
              <a:gd name="connsiteX18-87" fmla="*/ 143949 w 1977297"/>
              <a:gd name="connsiteY18-88" fmla="*/ 427340 h 2116967"/>
              <a:gd name="connsiteX19-89" fmla="*/ 463723 w 1977297"/>
              <a:gd name="connsiteY19-90" fmla="*/ 523714 h 2116967"/>
              <a:gd name="connsiteX20-91" fmla="*/ 807700 w 1977297"/>
              <a:gd name="connsiteY20-92" fmla="*/ 325119 h 2116967"/>
              <a:gd name="connsiteX21-93" fmla="*/ 884125 w 1977297"/>
              <a:gd name="connsiteY21-94" fmla="*/ -1 h 2116967"/>
              <a:gd name="connsiteX22-95" fmla="*/ 1119455 w 1977297"/>
              <a:gd name="connsiteY22-96" fmla="*/ -1 h 2116967"/>
              <a:gd name="connsiteX23-97" fmla="*/ 1195880 w 1977297"/>
              <a:gd name="connsiteY23-98" fmla="*/ 325119 h 2116967"/>
              <a:gd name="connsiteX24-99" fmla="*/ 1539857 w 1977297"/>
              <a:gd name="connsiteY24-100" fmla="*/ 523714 h 2116967"/>
              <a:gd name="connsiteX0-101" fmla="*/ 1539859 w 1977299"/>
              <a:gd name="connsiteY0-102" fmla="*/ 523716 h 2116969"/>
              <a:gd name="connsiteX1-103" fmla="*/ 1859633 w 1977299"/>
              <a:gd name="connsiteY1-104" fmla="*/ 427342 h 2116969"/>
              <a:gd name="connsiteX2-105" fmla="*/ 1977299 w 1977299"/>
              <a:gd name="connsiteY2-106" fmla="*/ 631144 h 2116969"/>
              <a:gd name="connsiteX3-107" fmla="*/ 1733949 w 1977299"/>
              <a:gd name="connsiteY3-108" fmla="*/ 859890 h 2116969"/>
              <a:gd name="connsiteX4-109" fmla="*/ 1733949 w 1977299"/>
              <a:gd name="connsiteY4-110" fmla="*/ 1257080 h 2116969"/>
              <a:gd name="connsiteX5-111" fmla="*/ 1977299 w 1977299"/>
              <a:gd name="connsiteY5-112" fmla="*/ 1485826 h 2116969"/>
              <a:gd name="connsiteX6-113" fmla="*/ 1859633 w 1977299"/>
              <a:gd name="connsiteY6-114" fmla="*/ 1689628 h 2116969"/>
              <a:gd name="connsiteX7-115" fmla="*/ 1539859 w 1977299"/>
              <a:gd name="connsiteY7-116" fmla="*/ 1593254 h 2116969"/>
              <a:gd name="connsiteX8-117" fmla="*/ 1195882 w 1977299"/>
              <a:gd name="connsiteY8-118" fmla="*/ 1791849 h 2116969"/>
              <a:gd name="connsiteX9-119" fmla="*/ 1119457 w 1977299"/>
              <a:gd name="connsiteY9-120" fmla="*/ 2116969 h 2116969"/>
              <a:gd name="connsiteX10-121" fmla="*/ 884127 w 1977299"/>
              <a:gd name="connsiteY10-122" fmla="*/ 2116969 h 2116969"/>
              <a:gd name="connsiteX11-123" fmla="*/ 807702 w 1977299"/>
              <a:gd name="connsiteY11-124" fmla="*/ 1791849 h 2116969"/>
              <a:gd name="connsiteX12-125" fmla="*/ 463725 w 1977299"/>
              <a:gd name="connsiteY12-126" fmla="*/ 1593254 h 2116969"/>
              <a:gd name="connsiteX13-127" fmla="*/ 143951 w 1977299"/>
              <a:gd name="connsiteY13-128" fmla="*/ 1689628 h 2116969"/>
              <a:gd name="connsiteX14-129" fmla="*/ 26285 w 1977299"/>
              <a:gd name="connsiteY14-130" fmla="*/ 1485826 h 2116969"/>
              <a:gd name="connsiteX15-131" fmla="*/ 269635 w 1977299"/>
              <a:gd name="connsiteY15-132" fmla="*/ 1257080 h 2116969"/>
              <a:gd name="connsiteX16-133" fmla="*/ 269635 w 1977299"/>
              <a:gd name="connsiteY16-134" fmla="*/ 859890 h 2116969"/>
              <a:gd name="connsiteX17-135" fmla="*/ 26285 w 1977299"/>
              <a:gd name="connsiteY17-136" fmla="*/ 631144 h 2116969"/>
              <a:gd name="connsiteX18-137" fmla="*/ 143951 w 1977299"/>
              <a:gd name="connsiteY18-138" fmla="*/ 427342 h 2116969"/>
              <a:gd name="connsiteX19-139" fmla="*/ 463725 w 1977299"/>
              <a:gd name="connsiteY19-140" fmla="*/ 523716 h 2116969"/>
              <a:gd name="connsiteX20-141" fmla="*/ 807702 w 1977299"/>
              <a:gd name="connsiteY20-142" fmla="*/ 325121 h 2116969"/>
              <a:gd name="connsiteX21-143" fmla="*/ 884127 w 1977299"/>
              <a:gd name="connsiteY21-144" fmla="*/ 1 h 2116969"/>
              <a:gd name="connsiteX22-145" fmla="*/ 1119457 w 1977299"/>
              <a:gd name="connsiteY22-146" fmla="*/ 1 h 2116969"/>
              <a:gd name="connsiteX23-147" fmla="*/ 1195882 w 1977299"/>
              <a:gd name="connsiteY23-148" fmla="*/ 325121 h 2116969"/>
              <a:gd name="connsiteX24-149" fmla="*/ 1539859 w 1977299"/>
              <a:gd name="connsiteY24-150" fmla="*/ 523716 h 2116969"/>
              <a:gd name="connsiteX0-151" fmla="*/ 1539859 w 1977299"/>
              <a:gd name="connsiteY0-152" fmla="*/ 523714 h 2116967"/>
              <a:gd name="connsiteX1-153" fmla="*/ 1859633 w 1977299"/>
              <a:gd name="connsiteY1-154" fmla="*/ 427340 h 2116967"/>
              <a:gd name="connsiteX2-155" fmla="*/ 1977299 w 1977299"/>
              <a:gd name="connsiteY2-156" fmla="*/ 631142 h 2116967"/>
              <a:gd name="connsiteX3-157" fmla="*/ 1733949 w 1977299"/>
              <a:gd name="connsiteY3-158" fmla="*/ 859888 h 2116967"/>
              <a:gd name="connsiteX4-159" fmla="*/ 1733949 w 1977299"/>
              <a:gd name="connsiteY4-160" fmla="*/ 1257078 h 2116967"/>
              <a:gd name="connsiteX5-161" fmla="*/ 1977299 w 1977299"/>
              <a:gd name="connsiteY5-162" fmla="*/ 1485824 h 2116967"/>
              <a:gd name="connsiteX6-163" fmla="*/ 1859633 w 1977299"/>
              <a:gd name="connsiteY6-164" fmla="*/ 1689626 h 2116967"/>
              <a:gd name="connsiteX7-165" fmla="*/ 1539859 w 1977299"/>
              <a:gd name="connsiteY7-166" fmla="*/ 1593252 h 2116967"/>
              <a:gd name="connsiteX8-167" fmla="*/ 1195882 w 1977299"/>
              <a:gd name="connsiteY8-168" fmla="*/ 1791847 h 2116967"/>
              <a:gd name="connsiteX9-169" fmla="*/ 1119457 w 1977299"/>
              <a:gd name="connsiteY9-170" fmla="*/ 2116967 h 2116967"/>
              <a:gd name="connsiteX10-171" fmla="*/ 884127 w 1977299"/>
              <a:gd name="connsiteY10-172" fmla="*/ 2116967 h 2116967"/>
              <a:gd name="connsiteX11-173" fmla="*/ 807702 w 1977299"/>
              <a:gd name="connsiteY11-174" fmla="*/ 1791847 h 2116967"/>
              <a:gd name="connsiteX12-175" fmla="*/ 463725 w 1977299"/>
              <a:gd name="connsiteY12-176" fmla="*/ 1593252 h 2116967"/>
              <a:gd name="connsiteX13-177" fmla="*/ 143951 w 1977299"/>
              <a:gd name="connsiteY13-178" fmla="*/ 1689626 h 2116967"/>
              <a:gd name="connsiteX14-179" fmla="*/ 26285 w 1977299"/>
              <a:gd name="connsiteY14-180" fmla="*/ 1485824 h 2116967"/>
              <a:gd name="connsiteX15-181" fmla="*/ 269635 w 1977299"/>
              <a:gd name="connsiteY15-182" fmla="*/ 1257078 h 2116967"/>
              <a:gd name="connsiteX16-183" fmla="*/ 269635 w 1977299"/>
              <a:gd name="connsiteY16-184" fmla="*/ 859888 h 2116967"/>
              <a:gd name="connsiteX17-185" fmla="*/ 26285 w 1977299"/>
              <a:gd name="connsiteY17-186" fmla="*/ 631142 h 2116967"/>
              <a:gd name="connsiteX18-187" fmla="*/ 143951 w 1977299"/>
              <a:gd name="connsiteY18-188" fmla="*/ 427340 h 2116967"/>
              <a:gd name="connsiteX19-189" fmla="*/ 463725 w 1977299"/>
              <a:gd name="connsiteY19-190" fmla="*/ 523714 h 2116967"/>
              <a:gd name="connsiteX20-191" fmla="*/ 807702 w 1977299"/>
              <a:gd name="connsiteY20-192" fmla="*/ 325119 h 2116967"/>
              <a:gd name="connsiteX21-193" fmla="*/ 884127 w 1977299"/>
              <a:gd name="connsiteY21-194" fmla="*/ -1 h 2116967"/>
              <a:gd name="connsiteX22-195" fmla="*/ 1119457 w 1977299"/>
              <a:gd name="connsiteY22-196" fmla="*/ -1 h 2116967"/>
              <a:gd name="connsiteX23-197" fmla="*/ 1195882 w 1977299"/>
              <a:gd name="connsiteY23-198" fmla="*/ 325119 h 2116967"/>
              <a:gd name="connsiteX24-199" fmla="*/ 1539859 w 1977299"/>
              <a:gd name="connsiteY24-200" fmla="*/ 523714 h 2116967"/>
              <a:gd name="connsiteX0-201" fmla="*/ 1539859 w 1977299"/>
              <a:gd name="connsiteY0-202" fmla="*/ 523716 h 2157608"/>
              <a:gd name="connsiteX1-203" fmla="*/ 1859633 w 1977299"/>
              <a:gd name="connsiteY1-204" fmla="*/ 427342 h 2157608"/>
              <a:gd name="connsiteX2-205" fmla="*/ 1977299 w 1977299"/>
              <a:gd name="connsiteY2-206" fmla="*/ 631144 h 2157608"/>
              <a:gd name="connsiteX3-207" fmla="*/ 1733949 w 1977299"/>
              <a:gd name="connsiteY3-208" fmla="*/ 859890 h 2157608"/>
              <a:gd name="connsiteX4-209" fmla="*/ 1733949 w 1977299"/>
              <a:gd name="connsiteY4-210" fmla="*/ 1257080 h 2157608"/>
              <a:gd name="connsiteX5-211" fmla="*/ 1977299 w 1977299"/>
              <a:gd name="connsiteY5-212" fmla="*/ 1485826 h 2157608"/>
              <a:gd name="connsiteX6-213" fmla="*/ 1859633 w 1977299"/>
              <a:gd name="connsiteY6-214" fmla="*/ 1689628 h 2157608"/>
              <a:gd name="connsiteX7-215" fmla="*/ 1539859 w 1977299"/>
              <a:gd name="connsiteY7-216" fmla="*/ 1593254 h 2157608"/>
              <a:gd name="connsiteX8-217" fmla="*/ 1195882 w 1977299"/>
              <a:gd name="connsiteY8-218" fmla="*/ 1791849 h 2157608"/>
              <a:gd name="connsiteX9-219" fmla="*/ 1119457 w 1977299"/>
              <a:gd name="connsiteY9-220" fmla="*/ 2116969 h 2157608"/>
              <a:gd name="connsiteX10-221" fmla="*/ 884127 w 1977299"/>
              <a:gd name="connsiteY10-222" fmla="*/ 2116969 h 2157608"/>
              <a:gd name="connsiteX11-223" fmla="*/ 807702 w 1977299"/>
              <a:gd name="connsiteY11-224" fmla="*/ 1791849 h 2157608"/>
              <a:gd name="connsiteX12-225" fmla="*/ 463725 w 1977299"/>
              <a:gd name="connsiteY12-226" fmla="*/ 1593254 h 2157608"/>
              <a:gd name="connsiteX13-227" fmla="*/ 143951 w 1977299"/>
              <a:gd name="connsiteY13-228" fmla="*/ 1689628 h 2157608"/>
              <a:gd name="connsiteX14-229" fmla="*/ 26285 w 1977299"/>
              <a:gd name="connsiteY14-230" fmla="*/ 1485826 h 2157608"/>
              <a:gd name="connsiteX15-231" fmla="*/ 269635 w 1977299"/>
              <a:gd name="connsiteY15-232" fmla="*/ 1257080 h 2157608"/>
              <a:gd name="connsiteX16-233" fmla="*/ 269635 w 1977299"/>
              <a:gd name="connsiteY16-234" fmla="*/ 859890 h 2157608"/>
              <a:gd name="connsiteX17-235" fmla="*/ 26285 w 1977299"/>
              <a:gd name="connsiteY17-236" fmla="*/ 631144 h 2157608"/>
              <a:gd name="connsiteX18-237" fmla="*/ 143951 w 1977299"/>
              <a:gd name="connsiteY18-238" fmla="*/ 427342 h 2157608"/>
              <a:gd name="connsiteX19-239" fmla="*/ 463725 w 1977299"/>
              <a:gd name="connsiteY19-240" fmla="*/ 523716 h 2157608"/>
              <a:gd name="connsiteX20-241" fmla="*/ 807702 w 1977299"/>
              <a:gd name="connsiteY20-242" fmla="*/ 325121 h 2157608"/>
              <a:gd name="connsiteX21-243" fmla="*/ 884127 w 1977299"/>
              <a:gd name="connsiteY21-244" fmla="*/ 1 h 2157608"/>
              <a:gd name="connsiteX22-245" fmla="*/ 1119457 w 1977299"/>
              <a:gd name="connsiteY22-246" fmla="*/ 1 h 2157608"/>
              <a:gd name="connsiteX23-247" fmla="*/ 1195882 w 1977299"/>
              <a:gd name="connsiteY23-248" fmla="*/ 325121 h 2157608"/>
              <a:gd name="connsiteX24-249" fmla="*/ 1539859 w 1977299"/>
              <a:gd name="connsiteY24-250" fmla="*/ 523716 h 2157608"/>
              <a:gd name="connsiteX0-251" fmla="*/ 1539859 w 1977299"/>
              <a:gd name="connsiteY0-252" fmla="*/ 523714 h 2179536"/>
              <a:gd name="connsiteX1-253" fmla="*/ 1859633 w 1977299"/>
              <a:gd name="connsiteY1-254" fmla="*/ 427340 h 2179536"/>
              <a:gd name="connsiteX2-255" fmla="*/ 1977299 w 1977299"/>
              <a:gd name="connsiteY2-256" fmla="*/ 631142 h 2179536"/>
              <a:gd name="connsiteX3-257" fmla="*/ 1733949 w 1977299"/>
              <a:gd name="connsiteY3-258" fmla="*/ 859888 h 2179536"/>
              <a:gd name="connsiteX4-259" fmla="*/ 1733949 w 1977299"/>
              <a:gd name="connsiteY4-260" fmla="*/ 1257078 h 2179536"/>
              <a:gd name="connsiteX5-261" fmla="*/ 1977299 w 1977299"/>
              <a:gd name="connsiteY5-262" fmla="*/ 1485824 h 2179536"/>
              <a:gd name="connsiteX6-263" fmla="*/ 1859633 w 1977299"/>
              <a:gd name="connsiteY6-264" fmla="*/ 1689626 h 2179536"/>
              <a:gd name="connsiteX7-265" fmla="*/ 1539859 w 1977299"/>
              <a:gd name="connsiteY7-266" fmla="*/ 1593252 h 2179536"/>
              <a:gd name="connsiteX8-267" fmla="*/ 1195882 w 1977299"/>
              <a:gd name="connsiteY8-268" fmla="*/ 1791847 h 2179536"/>
              <a:gd name="connsiteX9-269" fmla="*/ 1119457 w 1977299"/>
              <a:gd name="connsiteY9-270" fmla="*/ 2116967 h 2179536"/>
              <a:gd name="connsiteX10-271" fmla="*/ 884127 w 1977299"/>
              <a:gd name="connsiteY10-272" fmla="*/ 2116967 h 2179536"/>
              <a:gd name="connsiteX11-273" fmla="*/ 807702 w 1977299"/>
              <a:gd name="connsiteY11-274" fmla="*/ 1791847 h 2179536"/>
              <a:gd name="connsiteX12-275" fmla="*/ 463725 w 1977299"/>
              <a:gd name="connsiteY12-276" fmla="*/ 1593252 h 2179536"/>
              <a:gd name="connsiteX13-277" fmla="*/ 143951 w 1977299"/>
              <a:gd name="connsiteY13-278" fmla="*/ 1689626 h 2179536"/>
              <a:gd name="connsiteX14-279" fmla="*/ 26285 w 1977299"/>
              <a:gd name="connsiteY14-280" fmla="*/ 1485824 h 2179536"/>
              <a:gd name="connsiteX15-281" fmla="*/ 269635 w 1977299"/>
              <a:gd name="connsiteY15-282" fmla="*/ 1257078 h 2179536"/>
              <a:gd name="connsiteX16-283" fmla="*/ 269635 w 1977299"/>
              <a:gd name="connsiteY16-284" fmla="*/ 859888 h 2179536"/>
              <a:gd name="connsiteX17-285" fmla="*/ 26285 w 1977299"/>
              <a:gd name="connsiteY17-286" fmla="*/ 631142 h 2179536"/>
              <a:gd name="connsiteX18-287" fmla="*/ 143951 w 1977299"/>
              <a:gd name="connsiteY18-288" fmla="*/ 427340 h 2179536"/>
              <a:gd name="connsiteX19-289" fmla="*/ 463725 w 1977299"/>
              <a:gd name="connsiteY19-290" fmla="*/ 523714 h 2179536"/>
              <a:gd name="connsiteX20-291" fmla="*/ 807702 w 1977299"/>
              <a:gd name="connsiteY20-292" fmla="*/ 325119 h 2179536"/>
              <a:gd name="connsiteX21-293" fmla="*/ 884127 w 1977299"/>
              <a:gd name="connsiteY21-294" fmla="*/ -1 h 2179536"/>
              <a:gd name="connsiteX22-295" fmla="*/ 1119457 w 1977299"/>
              <a:gd name="connsiteY22-296" fmla="*/ -1 h 2179536"/>
              <a:gd name="connsiteX23-297" fmla="*/ 1195882 w 1977299"/>
              <a:gd name="connsiteY23-298" fmla="*/ 325119 h 2179536"/>
              <a:gd name="connsiteX24-299" fmla="*/ 1539859 w 1977299"/>
              <a:gd name="connsiteY24-300" fmla="*/ 523714 h 2179536"/>
              <a:gd name="connsiteX0-301" fmla="*/ 1539859 w 1981249"/>
              <a:gd name="connsiteY0-302" fmla="*/ 523716 h 2179538"/>
              <a:gd name="connsiteX1-303" fmla="*/ 1859633 w 1981249"/>
              <a:gd name="connsiteY1-304" fmla="*/ 427342 h 2179538"/>
              <a:gd name="connsiteX2-305" fmla="*/ 1977299 w 1981249"/>
              <a:gd name="connsiteY2-306" fmla="*/ 631144 h 2179538"/>
              <a:gd name="connsiteX3-307" fmla="*/ 1733949 w 1981249"/>
              <a:gd name="connsiteY3-308" fmla="*/ 859890 h 2179538"/>
              <a:gd name="connsiteX4-309" fmla="*/ 1733949 w 1981249"/>
              <a:gd name="connsiteY4-310" fmla="*/ 1257080 h 2179538"/>
              <a:gd name="connsiteX5-311" fmla="*/ 1977299 w 1981249"/>
              <a:gd name="connsiteY5-312" fmla="*/ 1485826 h 2179538"/>
              <a:gd name="connsiteX6-313" fmla="*/ 1859633 w 1981249"/>
              <a:gd name="connsiteY6-314" fmla="*/ 1689628 h 2179538"/>
              <a:gd name="connsiteX7-315" fmla="*/ 1539859 w 1981249"/>
              <a:gd name="connsiteY7-316" fmla="*/ 1593254 h 2179538"/>
              <a:gd name="connsiteX8-317" fmla="*/ 1195882 w 1981249"/>
              <a:gd name="connsiteY8-318" fmla="*/ 1791849 h 2179538"/>
              <a:gd name="connsiteX9-319" fmla="*/ 1119457 w 1981249"/>
              <a:gd name="connsiteY9-320" fmla="*/ 2116969 h 2179538"/>
              <a:gd name="connsiteX10-321" fmla="*/ 884127 w 1981249"/>
              <a:gd name="connsiteY10-322" fmla="*/ 2116969 h 2179538"/>
              <a:gd name="connsiteX11-323" fmla="*/ 807702 w 1981249"/>
              <a:gd name="connsiteY11-324" fmla="*/ 1791849 h 2179538"/>
              <a:gd name="connsiteX12-325" fmla="*/ 463725 w 1981249"/>
              <a:gd name="connsiteY12-326" fmla="*/ 1593254 h 2179538"/>
              <a:gd name="connsiteX13-327" fmla="*/ 143951 w 1981249"/>
              <a:gd name="connsiteY13-328" fmla="*/ 1689628 h 2179538"/>
              <a:gd name="connsiteX14-329" fmla="*/ 26285 w 1981249"/>
              <a:gd name="connsiteY14-330" fmla="*/ 1485826 h 2179538"/>
              <a:gd name="connsiteX15-331" fmla="*/ 269635 w 1981249"/>
              <a:gd name="connsiteY15-332" fmla="*/ 1257080 h 2179538"/>
              <a:gd name="connsiteX16-333" fmla="*/ 269635 w 1981249"/>
              <a:gd name="connsiteY16-334" fmla="*/ 859890 h 2179538"/>
              <a:gd name="connsiteX17-335" fmla="*/ 26285 w 1981249"/>
              <a:gd name="connsiteY17-336" fmla="*/ 631144 h 2179538"/>
              <a:gd name="connsiteX18-337" fmla="*/ 143951 w 1981249"/>
              <a:gd name="connsiteY18-338" fmla="*/ 427342 h 2179538"/>
              <a:gd name="connsiteX19-339" fmla="*/ 463725 w 1981249"/>
              <a:gd name="connsiteY19-340" fmla="*/ 523716 h 2179538"/>
              <a:gd name="connsiteX20-341" fmla="*/ 807702 w 1981249"/>
              <a:gd name="connsiteY20-342" fmla="*/ 325121 h 2179538"/>
              <a:gd name="connsiteX21-343" fmla="*/ 884127 w 1981249"/>
              <a:gd name="connsiteY21-344" fmla="*/ 1 h 2179538"/>
              <a:gd name="connsiteX22-345" fmla="*/ 1119457 w 1981249"/>
              <a:gd name="connsiteY22-346" fmla="*/ 1 h 2179538"/>
              <a:gd name="connsiteX23-347" fmla="*/ 1195882 w 1981249"/>
              <a:gd name="connsiteY23-348" fmla="*/ 325121 h 2179538"/>
              <a:gd name="connsiteX24-349" fmla="*/ 1539859 w 1981249"/>
              <a:gd name="connsiteY24-350" fmla="*/ 523716 h 2179538"/>
              <a:gd name="connsiteX0-351" fmla="*/ 1539859 w 2003583"/>
              <a:gd name="connsiteY0-352" fmla="*/ 523714 h 2179536"/>
              <a:gd name="connsiteX1-353" fmla="*/ 1859633 w 2003583"/>
              <a:gd name="connsiteY1-354" fmla="*/ 427340 h 2179536"/>
              <a:gd name="connsiteX2-355" fmla="*/ 1977299 w 2003583"/>
              <a:gd name="connsiteY2-356" fmla="*/ 631142 h 2179536"/>
              <a:gd name="connsiteX3-357" fmla="*/ 1733949 w 2003583"/>
              <a:gd name="connsiteY3-358" fmla="*/ 859888 h 2179536"/>
              <a:gd name="connsiteX4-359" fmla="*/ 1733949 w 2003583"/>
              <a:gd name="connsiteY4-360" fmla="*/ 1257078 h 2179536"/>
              <a:gd name="connsiteX5-361" fmla="*/ 1977299 w 2003583"/>
              <a:gd name="connsiteY5-362" fmla="*/ 1485824 h 2179536"/>
              <a:gd name="connsiteX6-363" fmla="*/ 1859633 w 2003583"/>
              <a:gd name="connsiteY6-364" fmla="*/ 1689626 h 2179536"/>
              <a:gd name="connsiteX7-365" fmla="*/ 1539859 w 2003583"/>
              <a:gd name="connsiteY7-366" fmla="*/ 1593252 h 2179536"/>
              <a:gd name="connsiteX8-367" fmla="*/ 1195882 w 2003583"/>
              <a:gd name="connsiteY8-368" fmla="*/ 1791847 h 2179536"/>
              <a:gd name="connsiteX9-369" fmla="*/ 1119457 w 2003583"/>
              <a:gd name="connsiteY9-370" fmla="*/ 2116967 h 2179536"/>
              <a:gd name="connsiteX10-371" fmla="*/ 884127 w 2003583"/>
              <a:gd name="connsiteY10-372" fmla="*/ 2116967 h 2179536"/>
              <a:gd name="connsiteX11-373" fmla="*/ 807702 w 2003583"/>
              <a:gd name="connsiteY11-374" fmla="*/ 1791847 h 2179536"/>
              <a:gd name="connsiteX12-375" fmla="*/ 463725 w 2003583"/>
              <a:gd name="connsiteY12-376" fmla="*/ 1593252 h 2179536"/>
              <a:gd name="connsiteX13-377" fmla="*/ 143951 w 2003583"/>
              <a:gd name="connsiteY13-378" fmla="*/ 1689626 h 2179536"/>
              <a:gd name="connsiteX14-379" fmla="*/ 26285 w 2003583"/>
              <a:gd name="connsiteY14-380" fmla="*/ 1485824 h 2179536"/>
              <a:gd name="connsiteX15-381" fmla="*/ 269635 w 2003583"/>
              <a:gd name="connsiteY15-382" fmla="*/ 1257078 h 2179536"/>
              <a:gd name="connsiteX16-383" fmla="*/ 269635 w 2003583"/>
              <a:gd name="connsiteY16-384" fmla="*/ 859888 h 2179536"/>
              <a:gd name="connsiteX17-385" fmla="*/ 26285 w 2003583"/>
              <a:gd name="connsiteY17-386" fmla="*/ 631142 h 2179536"/>
              <a:gd name="connsiteX18-387" fmla="*/ 143951 w 2003583"/>
              <a:gd name="connsiteY18-388" fmla="*/ 427340 h 2179536"/>
              <a:gd name="connsiteX19-389" fmla="*/ 463725 w 2003583"/>
              <a:gd name="connsiteY19-390" fmla="*/ 523714 h 2179536"/>
              <a:gd name="connsiteX20-391" fmla="*/ 807702 w 2003583"/>
              <a:gd name="connsiteY20-392" fmla="*/ 325119 h 2179536"/>
              <a:gd name="connsiteX21-393" fmla="*/ 884127 w 2003583"/>
              <a:gd name="connsiteY21-394" fmla="*/ -1 h 2179536"/>
              <a:gd name="connsiteX22-395" fmla="*/ 1119457 w 2003583"/>
              <a:gd name="connsiteY22-396" fmla="*/ -1 h 2179536"/>
              <a:gd name="connsiteX23-397" fmla="*/ 1195882 w 2003583"/>
              <a:gd name="connsiteY23-398" fmla="*/ 325119 h 2179536"/>
              <a:gd name="connsiteX24-399" fmla="*/ 1539859 w 2003583"/>
              <a:gd name="connsiteY24-400" fmla="*/ 523714 h 2179536"/>
              <a:gd name="connsiteX0-401" fmla="*/ 1539859 w 2003583"/>
              <a:gd name="connsiteY0-402" fmla="*/ 523716 h 2179538"/>
              <a:gd name="connsiteX1-403" fmla="*/ 1859633 w 2003583"/>
              <a:gd name="connsiteY1-404" fmla="*/ 427342 h 2179538"/>
              <a:gd name="connsiteX2-405" fmla="*/ 1977299 w 2003583"/>
              <a:gd name="connsiteY2-406" fmla="*/ 631144 h 2179538"/>
              <a:gd name="connsiteX3-407" fmla="*/ 1733949 w 2003583"/>
              <a:gd name="connsiteY3-408" fmla="*/ 859890 h 2179538"/>
              <a:gd name="connsiteX4-409" fmla="*/ 1733949 w 2003583"/>
              <a:gd name="connsiteY4-410" fmla="*/ 1257080 h 2179538"/>
              <a:gd name="connsiteX5-411" fmla="*/ 1977299 w 2003583"/>
              <a:gd name="connsiteY5-412" fmla="*/ 1485826 h 2179538"/>
              <a:gd name="connsiteX6-413" fmla="*/ 1859633 w 2003583"/>
              <a:gd name="connsiteY6-414" fmla="*/ 1689628 h 2179538"/>
              <a:gd name="connsiteX7-415" fmla="*/ 1539859 w 2003583"/>
              <a:gd name="connsiteY7-416" fmla="*/ 1593254 h 2179538"/>
              <a:gd name="connsiteX8-417" fmla="*/ 1195882 w 2003583"/>
              <a:gd name="connsiteY8-418" fmla="*/ 1791849 h 2179538"/>
              <a:gd name="connsiteX9-419" fmla="*/ 1119457 w 2003583"/>
              <a:gd name="connsiteY9-420" fmla="*/ 2116969 h 2179538"/>
              <a:gd name="connsiteX10-421" fmla="*/ 884127 w 2003583"/>
              <a:gd name="connsiteY10-422" fmla="*/ 2116969 h 2179538"/>
              <a:gd name="connsiteX11-423" fmla="*/ 807702 w 2003583"/>
              <a:gd name="connsiteY11-424" fmla="*/ 1791849 h 2179538"/>
              <a:gd name="connsiteX12-425" fmla="*/ 463725 w 2003583"/>
              <a:gd name="connsiteY12-426" fmla="*/ 1593254 h 2179538"/>
              <a:gd name="connsiteX13-427" fmla="*/ 143951 w 2003583"/>
              <a:gd name="connsiteY13-428" fmla="*/ 1689628 h 2179538"/>
              <a:gd name="connsiteX14-429" fmla="*/ 26285 w 2003583"/>
              <a:gd name="connsiteY14-430" fmla="*/ 1485826 h 2179538"/>
              <a:gd name="connsiteX15-431" fmla="*/ 269635 w 2003583"/>
              <a:gd name="connsiteY15-432" fmla="*/ 1257080 h 2179538"/>
              <a:gd name="connsiteX16-433" fmla="*/ 269635 w 2003583"/>
              <a:gd name="connsiteY16-434" fmla="*/ 859890 h 2179538"/>
              <a:gd name="connsiteX17-435" fmla="*/ 26285 w 2003583"/>
              <a:gd name="connsiteY17-436" fmla="*/ 631144 h 2179538"/>
              <a:gd name="connsiteX18-437" fmla="*/ 143951 w 2003583"/>
              <a:gd name="connsiteY18-438" fmla="*/ 427342 h 2179538"/>
              <a:gd name="connsiteX19-439" fmla="*/ 463725 w 2003583"/>
              <a:gd name="connsiteY19-440" fmla="*/ 523716 h 2179538"/>
              <a:gd name="connsiteX20-441" fmla="*/ 807702 w 2003583"/>
              <a:gd name="connsiteY20-442" fmla="*/ 325121 h 2179538"/>
              <a:gd name="connsiteX21-443" fmla="*/ 884127 w 2003583"/>
              <a:gd name="connsiteY21-444" fmla="*/ 1 h 2179538"/>
              <a:gd name="connsiteX22-445" fmla="*/ 1119457 w 2003583"/>
              <a:gd name="connsiteY22-446" fmla="*/ 1 h 2179538"/>
              <a:gd name="connsiteX23-447" fmla="*/ 1195882 w 2003583"/>
              <a:gd name="connsiteY23-448" fmla="*/ 325121 h 2179538"/>
              <a:gd name="connsiteX24-449" fmla="*/ 1539859 w 2003583"/>
              <a:gd name="connsiteY24-450" fmla="*/ 523716 h 2179538"/>
              <a:gd name="connsiteX0-451" fmla="*/ 1539859 w 2003583"/>
              <a:gd name="connsiteY0-452" fmla="*/ 523714 h 2179536"/>
              <a:gd name="connsiteX1-453" fmla="*/ 1859633 w 2003583"/>
              <a:gd name="connsiteY1-454" fmla="*/ 427340 h 2179536"/>
              <a:gd name="connsiteX2-455" fmla="*/ 1977299 w 2003583"/>
              <a:gd name="connsiteY2-456" fmla="*/ 631142 h 2179536"/>
              <a:gd name="connsiteX3-457" fmla="*/ 1733949 w 2003583"/>
              <a:gd name="connsiteY3-458" fmla="*/ 859888 h 2179536"/>
              <a:gd name="connsiteX4-459" fmla="*/ 1733949 w 2003583"/>
              <a:gd name="connsiteY4-460" fmla="*/ 1257078 h 2179536"/>
              <a:gd name="connsiteX5-461" fmla="*/ 1977299 w 2003583"/>
              <a:gd name="connsiteY5-462" fmla="*/ 1485824 h 2179536"/>
              <a:gd name="connsiteX6-463" fmla="*/ 1859633 w 2003583"/>
              <a:gd name="connsiteY6-464" fmla="*/ 1689626 h 2179536"/>
              <a:gd name="connsiteX7-465" fmla="*/ 1539859 w 2003583"/>
              <a:gd name="connsiteY7-466" fmla="*/ 1593252 h 2179536"/>
              <a:gd name="connsiteX8-467" fmla="*/ 1195882 w 2003583"/>
              <a:gd name="connsiteY8-468" fmla="*/ 1791847 h 2179536"/>
              <a:gd name="connsiteX9-469" fmla="*/ 1119457 w 2003583"/>
              <a:gd name="connsiteY9-470" fmla="*/ 2116967 h 2179536"/>
              <a:gd name="connsiteX10-471" fmla="*/ 884127 w 2003583"/>
              <a:gd name="connsiteY10-472" fmla="*/ 2116967 h 2179536"/>
              <a:gd name="connsiteX11-473" fmla="*/ 807702 w 2003583"/>
              <a:gd name="connsiteY11-474" fmla="*/ 1791847 h 2179536"/>
              <a:gd name="connsiteX12-475" fmla="*/ 463725 w 2003583"/>
              <a:gd name="connsiteY12-476" fmla="*/ 1593252 h 2179536"/>
              <a:gd name="connsiteX13-477" fmla="*/ 143951 w 2003583"/>
              <a:gd name="connsiteY13-478" fmla="*/ 1689626 h 2179536"/>
              <a:gd name="connsiteX14-479" fmla="*/ 26285 w 2003583"/>
              <a:gd name="connsiteY14-480" fmla="*/ 1485824 h 2179536"/>
              <a:gd name="connsiteX15-481" fmla="*/ 269635 w 2003583"/>
              <a:gd name="connsiteY15-482" fmla="*/ 1257078 h 2179536"/>
              <a:gd name="connsiteX16-483" fmla="*/ 269635 w 2003583"/>
              <a:gd name="connsiteY16-484" fmla="*/ 859888 h 2179536"/>
              <a:gd name="connsiteX17-485" fmla="*/ 26285 w 2003583"/>
              <a:gd name="connsiteY17-486" fmla="*/ 631142 h 2179536"/>
              <a:gd name="connsiteX18-487" fmla="*/ 143951 w 2003583"/>
              <a:gd name="connsiteY18-488" fmla="*/ 427340 h 2179536"/>
              <a:gd name="connsiteX19-489" fmla="*/ 463725 w 2003583"/>
              <a:gd name="connsiteY19-490" fmla="*/ 523714 h 2179536"/>
              <a:gd name="connsiteX20-491" fmla="*/ 807702 w 2003583"/>
              <a:gd name="connsiteY20-492" fmla="*/ 325119 h 2179536"/>
              <a:gd name="connsiteX21-493" fmla="*/ 884127 w 2003583"/>
              <a:gd name="connsiteY21-494" fmla="*/ -1 h 2179536"/>
              <a:gd name="connsiteX22-495" fmla="*/ 1119457 w 2003583"/>
              <a:gd name="connsiteY22-496" fmla="*/ -1 h 2179536"/>
              <a:gd name="connsiteX23-497" fmla="*/ 1195882 w 2003583"/>
              <a:gd name="connsiteY23-498" fmla="*/ 325119 h 2179536"/>
              <a:gd name="connsiteX24-499" fmla="*/ 1539859 w 2003583"/>
              <a:gd name="connsiteY24-500" fmla="*/ 523714 h 2179536"/>
              <a:gd name="connsiteX0-501" fmla="*/ 1539859 w 2003583"/>
              <a:gd name="connsiteY0-502" fmla="*/ 564355 h 2220177"/>
              <a:gd name="connsiteX1-503" fmla="*/ 1859633 w 2003583"/>
              <a:gd name="connsiteY1-504" fmla="*/ 467981 h 2220177"/>
              <a:gd name="connsiteX2-505" fmla="*/ 1977299 w 2003583"/>
              <a:gd name="connsiteY2-506" fmla="*/ 671783 h 2220177"/>
              <a:gd name="connsiteX3-507" fmla="*/ 1733949 w 2003583"/>
              <a:gd name="connsiteY3-508" fmla="*/ 900529 h 2220177"/>
              <a:gd name="connsiteX4-509" fmla="*/ 1733949 w 2003583"/>
              <a:gd name="connsiteY4-510" fmla="*/ 1297719 h 2220177"/>
              <a:gd name="connsiteX5-511" fmla="*/ 1977299 w 2003583"/>
              <a:gd name="connsiteY5-512" fmla="*/ 1526465 h 2220177"/>
              <a:gd name="connsiteX6-513" fmla="*/ 1859633 w 2003583"/>
              <a:gd name="connsiteY6-514" fmla="*/ 1730267 h 2220177"/>
              <a:gd name="connsiteX7-515" fmla="*/ 1539859 w 2003583"/>
              <a:gd name="connsiteY7-516" fmla="*/ 1633893 h 2220177"/>
              <a:gd name="connsiteX8-517" fmla="*/ 1195882 w 2003583"/>
              <a:gd name="connsiteY8-518" fmla="*/ 1832488 h 2220177"/>
              <a:gd name="connsiteX9-519" fmla="*/ 1119457 w 2003583"/>
              <a:gd name="connsiteY9-520" fmla="*/ 2157608 h 2220177"/>
              <a:gd name="connsiteX10-521" fmla="*/ 884127 w 2003583"/>
              <a:gd name="connsiteY10-522" fmla="*/ 2157608 h 2220177"/>
              <a:gd name="connsiteX11-523" fmla="*/ 807702 w 2003583"/>
              <a:gd name="connsiteY11-524" fmla="*/ 1832488 h 2220177"/>
              <a:gd name="connsiteX12-525" fmla="*/ 463725 w 2003583"/>
              <a:gd name="connsiteY12-526" fmla="*/ 1633893 h 2220177"/>
              <a:gd name="connsiteX13-527" fmla="*/ 143951 w 2003583"/>
              <a:gd name="connsiteY13-528" fmla="*/ 1730267 h 2220177"/>
              <a:gd name="connsiteX14-529" fmla="*/ 26285 w 2003583"/>
              <a:gd name="connsiteY14-530" fmla="*/ 1526465 h 2220177"/>
              <a:gd name="connsiteX15-531" fmla="*/ 269635 w 2003583"/>
              <a:gd name="connsiteY15-532" fmla="*/ 1297719 h 2220177"/>
              <a:gd name="connsiteX16-533" fmla="*/ 269635 w 2003583"/>
              <a:gd name="connsiteY16-534" fmla="*/ 900529 h 2220177"/>
              <a:gd name="connsiteX17-535" fmla="*/ 26285 w 2003583"/>
              <a:gd name="connsiteY17-536" fmla="*/ 671783 h 2220177"/>
              <a:gd name="connsiteX18-537" fmla="*/ 143951 w 2003583"/>
              <a:gd name="connsiteY18-538" fmla="*/ 467981 h 2220177"/>
              <a:gd name="connsiteX19-539" fmla="*/ 463725 w 2003583"/>
              <a:gd name="connsiteY19-540" fmla="*/ 564355 h 2220177"/>
              <a:gd name="connsiteX20-541" fmla="*/ 807702 w 2003583"/>
              <a:gd name="connsiteY20-542" fmla="*/ 365760 h 2220177"/>
              <a:gd name="connsiteX21-543" fmla="*/ 884127 w 2003583"/>
              <a:gd name="connsiteY21-544" fmla="*/ 40640 h 2220177"/>
              <a:gd name="connsiteX22-545" fmla="*/ 1119457 w 2003583"/>
              <a:gd name="connsiteY22-546" fmla="*/ 40640 h 2220177"/>
              <a:gd name="connsiteX23-547" fmla="*/ 1195882 w 2003583"/>
              <a:gd name="connsiteY23-548" fmla="*/ 365760 h 2220177"/>
              <a:gd name="connsiteX24-549" fmla="*/ 1539859 w 2003583"/>
              <a:gd name="connsiteY24-550" fmla="*/ 564355 h 2220177"/>
              <a:gd name="connsiteX0-551" fmla="*/ 1539859 w 2003583"/>
              <a:gd name="connsiteY0-552" fmla="*/ 586285 h 2242107"/>
              <a:gd name="connsiteX1-553" fmla="*/ 1859633 w 2003583"/>
              <a:gd name="connsiteY1-554" fmla="*/ 489911 h 2242107"/>
              <a:gd name="connsiteX2-555" fmla="*/ 1977299 w 2003583"/>
              <a:gd name="connsiteY2-556" fmla="*/ 693713 h 2242107"/>
              <a:gd name="connsiteX3-557" fmla="*/ 1733949 w 2003583"/>
              <a:gd name="connsiteY3-558" fmla="*/ 922459 h 2242107"/>
              <a:gd name="connsiteX4-559" fmla="*/ 1733949 w 2003583"/>
              <a:gd name="connsiteY4-560" fmla="*/ 1319649 h 2242107"/>
              <a:gd name="connsiteX5-561" fmla="*/ 1977299 w 2003583"/>
              <a:gd name="connsiteY5-562" fmla="*/ 1548395 h 2242107"/>
              <a:gd name="connsiteX6-563" fmla="*/ 1859633 w 2003583"/>
              <a:gd name="connsiteY6-564" fmla="*/ 1752197 h 2242107"/>
              <a:gd name="connsiteX7-565" fmla="*/ 1539859 w 2003583"/>
              <a:gd name="connsiteY7-566" fmla="*/ 1655823 h 2242107"/>
              <a:gd name="connsiteX8-567" fmla="*/ 1195882 w 2003583"/>
              <a:gd name="connsiteY8-568" fmla="*/ 1854418 h 2242107"/>
              <a:gd name="connsiteX9-569" fmla="*/ 1119457 w 2003583"/>
              <a:gd name="connsiteY9-570" fmla="*/ 2179538 h 2242107"/>
              <a:gd name="connsiteX10-571" fmla="*/ 884127 w 2003583"/>
              <a:gd name="connsiteY10-572" fmla="*/ 2179538 h 2242107"/>
              <a:gd name="connsiteX11-573" fmla="*/ 807702 w 2003583"/>
              <a:gd name="connsiteY11-574" fmla="*/ 1854418 h 2242107"/>
              <a:gd name="connsiteX12-575" fmla="*/ 463725 w 2003583"/>
              <a:gd name="connsiteY12-576" fmla="*/ 1655823 h 2242107"/>
              <a:gd name="connsiteX13-577" fmla="*/ 143951 w 2003583"/>
              <a:gd name="connsiteY13-578" fmla="*/ 1752197 h 2242107"/>
              <a:gd name="connsiteX14-579" fmla="*/ 26285 w 2003583"/>
              <a:gd name="connsiteY14-580" fmla="*/ 1548395 h 2242107"/>
              <a:gd name="connsiteX15-581" fmla="*/ 269635 w 2003583"/>
              <a:gd name="connsiteY15-582" fmla="*/ 1319649 h 2242107"/>
              <a:gd name="connsiteX16-583" fmla="*/ 269635 w 2003583"/>
              <a:gd name="connsiteY16-584" fmla="*/ 922459 h 2242107"/>
              <a:gd name="connsiteX17-585" fmla="*/ 26285 w 2003583"/>
              <a:gd name="connsiteY17-586" fmla="*/ 693713 h 2242107"/>
              <a:gd name="connsiteX18-587" fmla="*/ 143951 w 2003583"/>
              <a:gd name="connsiteY18-588" fmla="*/ 489911 h 2242107"/>
              <a:gd name="connsiteX19-589" fmla="*/ 463725 w 2003583"/>
              <a:gd name="connsiteY19-590" fmla="*/ 586285 h 2242107"/>
              <a:gd name="connsiteX20-591" fmla="*/ 807702 w 2003583"/>
              <a:gd name="connsiteY20-592" fmla="*/ 387690 h 2242107"/>
              <a:gd name="connsiteX21-593" fmla="*/ 884127 w 2003583"/>
              <a:gd name="connsiteY21-594" fmla="*/ 62570 h 2242107"/>
              <a:gd name="connsiteX22-595" fmla="*/ 1119457 w 2003583"/>
              <a:gd name="connsiteY22-596" fmla="*/ 62570 h 2242107"/>
              <a:gd name="connsiteX23-597" fmla="*/ 1195882 w 2003583"/>
              <a:gd name="connsiteY23-598" fmla="*/ 387690 h 2242107"/>
              <a:gd name="connsiteX24-599" fmla="*/ 1539859 w 2003583"/>
              <a:gd name="connsiteY24-600" fmla="*/ 586285 h 2242107"/>
              <a:gd name="connsiteX0-601" fmla="*/ 1539859 w 2003583"/>
              <a:gd name="connsiteY0-602" fmla="*/ 586285 h 2242107"/>
              <a:gd name="connsiteX1-603" fmla="*/ 1859633 w 2003583"/>
              <a:gd name="connsiteY1-604" fmla="*/ 489911 h 2242107"/>
              <a:gd name="connsiteX2-605" fmla="*/ 1977299 w 2003583"/>
              <a:gd name="connsiteY2-606" fmla="*/ 693713 h 2242107"/>
              <a:gd name="connsiteX3-607" fmla="*/ 1733949 w 2003583"/>
              <a:gd name="connsiteY3-608" fmla="*/ 922459 h 2242107"/>
              <a:gd name="connsiteX4-609" fmla="*/ 1733949 w 2003583"/>
              <a:gd name="connsiteY4-610" fmla="*/ 1319649 h 2242107"/>
              <a:gd name="connsiteX5-611" fmla="*/ 1977299 w 2003583"/>
              <a:gd name="connsiteY5-612" fmla="*/ 1548395 h 2242107"/>
              <a:gd name="connsiteX6-613" fmla="*/ 1859633 w 2003583"/>
              <a:gd name="connsiteY6-614" fmla="*/ 1752197 h 2242107"/>
              <a:gd name="connsiteX7-615" fmla="*/ 1539859 w 2003583"/>
              <a:gd name="connsiteY7-616" fmla="*/ 1655823 h 2242107"/>
              <a:gd name="connsiteX8-617" fmla="*/ 1195882 w 2003583"/>
              <a:gd name="connsiteY8-618" fmla="*/ 1854418 h 2242107"/>
              <a:gd name="connsiteX9-619" fmla="*/ 1119457 w 2003583"/>
              <a:gd name="connsiteY9-620" fmla="*/ 2179538 h 2242107"/>
              <a:gd name="connsiteX10-621" fmla="*/ 884127 w 2003583"/>
              <a:gd name="connsiteY10-622" fmla="*/ 2179538 h 2242107"/>
              <a:gd name="connsiteX11-623" fmla="*/ 807702 w 2003583"/>
              <a:gd name="connsiteY11-624" fmla="*/ 1854418 h 2242107"/>
              <a:gd name="connsiteX12-625" fmla="*/ 463725 w 2003583"/>
              <a:gd name="connsiteY12-626" fmla="*/ 1655823 h 2242107"/>
              <a:gd name="connsiteX13-627" fmla="*/ 143951 w 2003583"/>
              <a:gd name="connsiteY13-628" fmla="*/ 1752197 h 2242107"/>
              <a:gd name="connsiteX14-629" fmla="*/ 26285 w 2003583"/>
              <a:gd name="connsiteY14-630" fmla="*/ 1548395 h 2242107"/>
              <a:gd name="connsiteX15-631" fmla="*/ 269635 w 2003583"/>
              <a:gd name="connsiteY15-632" fmla="*/ 1319649 h 2242107"/>
              <a:gd name="connsiteX16-633" fmla="*/ 269635 w 2003583"/>
              <a:gd name="connsiteY16-634" fmla="*/ 922459 h 2242107"/>
              <a:gd name="connsiteX17-635" fmla="*/ 26285 w 2003583"/>
              <a:gd name="connsiteY17-636" fmla="*/ 693713 h 2242107"/>
              <a:gd name="connsiteX18-637" fmla="*/ 143951 w 2003583"/>
              <a:gd name="connsiteY18-638" fmla="*/ 489911 h 2242107"/>
              <a:gd name="connsiteX19-639" fmla="*/ 463725 w 2003583"/>
              <a:gd name="connsiteY19-640" fmla="*/ 586285 h 2242107"/>
              <a:gd name="connsiteX20-641" fmla="*/ 807702 w 2003583"/>
              <a:gd name="connsiteY20-642" fmla="*/ 387690 h 2242107"/>
              <a:gd name="connsiteX21-643" fmla="*/ 884127 w 2003583"/>
              <a:gd name="connsiteY21-644" fmla="*/ 62570 h 2242107"/>
              <a:gd name="connsiteX22-645" fmla="*/ 1119457 w 2003583"/>
              <a:gd name="connsiteY22-646" fmla="*/ 62570 h 2242107"/>
              <a:gd name="connsiteX23-647" fmla="*/ 1195882 w 2003583"/>
              <a:gd name="connsiteY23-648" fmla="*/ 387690 h 2242107"/>
              <a:gd name="connsiteX24-649" fmla="*/ 1539859 w 2003583"/>
              <a:gd name="connsiteY24-650" fmla="*/ 586285 h 2242107"/>
              <a:gd name="connsiteX0-651" fmla="*/ 1539859 w 2003583"/>
              <a:gd name="connsiteY0-652" fmla="*/ 586285 h 2242107"/>
              <a:gd name="connsiteX1-653" fmla="*/ 1859633 w 2003583"/>
              <a:gd name="connsiteY1-654" fmla="*/ 489911 h 2242107"/>
              <a:gd name="connsiteX2-655" fmla="*/ 1977299 w 2003583"/>
              <a:gd name="connsiteY2-656" fmla="*/ 693713 h 2242107"/>
              <a:gd name="connsiteX3-657" fmla="*/ 1733949 w 2003583"/>
              <a:gd name="connsiteY3-658" fmla="*/ 922459 h 2242107"/>
              <a:gd name="connsiteX4-659" fmla="*/ 1733949 w 2003583"/>
              <a:gd name="connsiteY4-660" fmla="*/ 1319649 h 2242107"/>
              <a:gd name="connsiteX5-661" fmla="*/ 1977299 w 2003583"/>
              <a:gd name="connsiteY5-662" fmla="*/ 1548395 h 2242107"/>
              <a:gd name="connsiteX6-663" fmla="*/ 1859633 w 2003583"/>
              <a:gd name="connsiteY6-664" fmla="*/ 1752197 h 2242107"/>
              <a:gd name="connsiteX7-665" fmla="*/ 1539859 w 2003583"/>
              <a:gd name="connsiteY7-666" fmla="*/ 1655823 h 2242107"/>
              <a:gd name="connsiteX8-667" fmla="*/ 1195882 w 2003583"/>
              <a:gd name="connsiteY8-668" fmla="*/ 1854418 h 2242107"/>
              <a:gd name="connsiteX9-669" fmla="*/ 1119457 w 2003583"/>
              <a:gd name="connsiteY9-670" fmla="*/ 2179538 h 2242107"/>
              <a:gd name="connsiteX10-671" fmla="*/ 884127 w 2003583"/>
              <a:gd name="connsiteY10-672" fmla="*/ 2179538 h 2242107"/>
              <a:gd name="connsiteX11-673" fmla="*/ 807702 w 2003583"/>
              <a:gd name="connsiteY11-674" fmla="*/ 1854418 h 2242107"/>
              <a:gd name="connsiteX12-675" fmla="*/ 463725 w 2003583"/>
              <a:gd name="connsiteY12-676" fmla="*/ 1655823 h 2242107"/>
              <a:gd name="connsiteX13-677" fmla="*/ 143951 w 2003583"/>
              <a:gd name="connsiteY13-678" fmla="*/ 1752197 h 2242107"/>
              <a:gd name="connsiteX14-679" fmla="*/ 26285 w 2003583"/>
              <a:gd name="connsiteY14-680" fmla="*/ 1548395 h 2242107"/>
              <a:gd name="connsiteX15-681" fmla="*/ 269635 w 2003583"/>
              <a:gd name="connsiteY15-682" fmla="*/ 1319649 h 2242107"/>
              <a:gd name="connsiteX16-683" fmla="*/ 269635 w 2003583"/>
              <a:gd name="connsiteY16-684" fmla="*/ 922459 h 2242107"/>
              <a:gd name="connsiteX17-685" fmla="*/ 26285 w 2003583"/>
              <a:gd name="connsiteY17-686" fmla="*/ 693713 h 2242107"/>
              <a:gd name="connsiteX18-687" fmla="*/ 143951 w 2003583"/>
              <a:gd name="connsiteY18-688" fmla="*/ 489911 h 2242107"/>
              <a:gd name="connsiteX19-689" fmla="*/ 463725 w 2003583"/>
              <a:gd name="connsiteY19-690" fmla="*/ 586285 h 2242107"/>
              <a:gd name="connsiteX20-691" fmla="*/ 807702 w 2003583"/>
              <a:gd name="connsiteY20-692" fmla="*/ 387690 h 2242107"/>
              <a:gd name="connsiteX21-693" fmla="*/ 884127 w 2003583"/>
              <a:gd name="connsiteY21-694" fmla="*/ 62570 h 2242107"/>
              <a:gd name="connsiteX22-695" fmla="*/ 1119457 w 2003583"/>
              <a:gd name="connsiteY22-696" fmla="*/ 62570 h 2242107"/>
              <a:gd name="connsiteX23-697" fmla="*/ 1195882 w 2003583"/>
              <a:gd name="connsiteY23-698" fmla="*/ 387690 h 2242107"/>
              <a:gd name="connsiteX24-699" fmla="*/ 1539859 w 2003583"/>
              <a:gd name="connsiteY24-700" fmla="*/ 586285 h 2242107"/>
              <a:gd name="connsiteX0-701" fmla="*/ 1539859 w 2003583"/>
              <a:gd name="connsiteY0-702" fmla="*/ 586285 h 2242107"/>
              <a:gd name="connsiteX1-703" fmla="*/ 1859633 w 2003583"/>
              <a:gd name="connsiteY1-704" fmla="*/ 489911 h 2242107"/>
              <a:gd name="connsiteX2-705" fmla="*/ 1977299 w 2003583"/>
              <a:gd name="connsiteY2-706" fmla="*/ 693713 h 2242107"/>
              <a:gd name="connsiteX3-707" fmla="*/ 1733949 w 2003583"/>
              <a:gd name="connsiteY3-708" fmla="*/ 922459 h 2242107"/>
              <a:gd name="connsiteX4-709" fmla="*/ 1733949 w 2003583"/>
              <a:gd name="connsiteY4-710" fmla="*/ 1319649 h 2242107"/>
              <a:gd name="connsiteX5-711" fmla="*/ 1977299 w 2003583"/>
              <a:gd name="connsiteY5-712" fmla="*/ 1548395 h 2242107"/>
              <a:gd name="connsiteX6-713" fmla="*/ 1859633 w 2003583"/>
              <a:gd name="connsiteY6-714" fmla="*/ 1752197 h 2242107"/>
              <a:gd name="connsiteX7-715" fmla="*/ 1539859 w 2003583"/>
              <a:gd name="connsiteY7-716" fmla="*/ 1655823 h 2242107"/>
              <a:gd name="connsiteX8-717" fmla="*/ 1195882 w 2003583"/>
              <a:gd name="connsiteY8-718" fmla="*/ 1854418 h 2242107"/>
              <a:gd name="connsiteX9-719" fmla="*/ 1119457 w 2003583"/>
              <a:gd name="connsiteY9-720" fmla="*/ 2179538 h 2242107"/>
              <a:gd name="connsiteX10-721" fmla="*/ 884127 w 2003583"/>
              <a:gd name="connsiteY10-722" fmla="*/ 2179538 h 2242107"/>
              <a:gd name="connsiteX11-723" fmla="*/ 807702 w 2003583"/>
              <a:gd name="connsiteY11-724" fmla="*/ 1854418 h 2242107"/>
              <a:gd name="connsiteX12-725" fmla="*/ 463725 w 2003583"/>
              <a:gd name="connsiteY12-726" fmla="*/ 1655823 h 2242107"/>
              <a:gd name="connsiteX13-727" fmla="*/ 143951 w 2003583"/>
              <a:gd name="connsiteY13-728" fmla="*/ 1752197 h 2242107"/>
              <a:gd name="connsiteX14-729" fmla="*/ 26285 w 2003583"/>
              <a:gd name="connsiteY14-730" fmla="*/ 1548395 h 2242107"/>
              <a:gd name="connsiteX15-731" fmla="*/ 269635 w 2003583"/>
              <a:gd name="connsiteY15-732" fmla="*/ 1319649 h 2242107"/>
              <a:gd name="connsiteX16-733" fmla="*/ 269635 w 2003583"/>
              <a:gd name="connsiteY16-734" fmla="*/ 922459 h 2242107"/>
              <a:gd name="connsiteX17-735" fmla="*/ 26285 w 2003583"/>
              <a:gd name="connsiteY17-736" fmla="*/ 693713 h 2242107"/>
              <a:gd name="connsiteX18-737" fmla="*/ 143951 w 2003583"/>
              <a:gd name="connsiteY18-738" fmla="*/ 489911 h 2242107"/>
              <a:gd name="connsiteX19-739" fmla="*/ 463725 w 2003583"/>
              <a:gd name="connsiteY19-740" fmla="*/ 586285 h 2242107"/>
              <a:gd name="connsiteX20-741" fmla="*/ 807702 w 2003583"/>
              <a:gd name="connsiteY20-742" fmla="*/ 387690 h 2242107"/>
              <a:gd name="connsiteX21-743" fmla="*/ 884127 w 2003583"/>
              <a:gd name="connsiteY21-744" fmla="*/ 62570 h 2242107"/>
              <a:gd name="connsiteX22-745" fmla="*/ 1119457 w 2003583"/>
              <a:gd name="connsiteY22-746" fmla="*/ 62570 h 2242107"/>
              <a:gd name="connsiteX23-747" fmla="*/ 1195882 w 2003583"/>
              <a:gd name="connsiteY23-748" fmla="*/ 387690 h 2242107"/>
              <a:gd name="connsiteX24-749" fmla="*/ 1539859 w 2003583"/>
              <a:gd name="connsiteY24-750" fmla="*/ 586285 h 2242107"/>
              <a:gd name="connsiteX0-751" fmla="*/ 1539859 w 2003583"/>
              <a:gd name="connsiteY0-752" fmla="*/ 586285 h 2242107"/>
              <a:gd name="connsiteX1-753" fmla="*/ 1859633 w 2003583"/>
              <a:gd name="connsiteY1-754" fmla="*/ 489911 h 2242107"/>
              <a:gd name="connsiteX2-755" fmla="*/ 1977299 w 2003583"/>
              <a:gd name="connsiteY2-756" fmla="*/ 693713 h 2242107"/>
              <a:gd name="connsiteX3-757" fmla="*/ 1733949 w 2003583"/>
              <a:gd name="connsiteY3-758" fmla="*/ 922459 h 2242107"/>
              <a:gd name="connsiteX4-759" fmla="*/ 1733949 w 2003583"/>
              <a:gd name="connsiteY4-760" fmla="*/ 1319649 h 2242107"/>
              <a:gd name="connsiteX5-761" fmla="*/ 1977299 w 2003583"/>
              <a:gd name="connsiteY5-762" fmla="*/ 1548395 h 2242107"/>
              <a:gd name="connsiteX6-763" fmla="*/ 1859633 w 2003583"/>
              <a:gd name="connsiteY6-764" fmla="*/ 1752197 h 2242107"/>
              <a:gd name="connsiteX7-765" fmla="*/ 1539859 w 2003583"/>
              <a:gd name="connsiteY7-766" fmla="*/ 1655823 h 2242107"/>
              <a:gd name="connsiteX8-767" fmla="*/ 1195882 w 2003583"/>
              <a:gd name="connsiteY8-768" fmla="*/ 1854418 h 2242107"/>
              <a:gd name="connsiteX9-769" fmla="*/ 1119457 w 2003583"/>
              <a:gd name="connsiteY9-770" fmla="*/ 2179538 h 2242107"/>
              <a:gd name="connsiteX10-771" fmla="*/ 884127 w 2003583"/>
              <a:gd name="connsiteY10-772" fmla="*/ 2179538 h 2242107"/>
              <a:gd name="connsiteX11-773" fmla="*/ 807702 w 2003583"/>
              <a:gd name="connsiteY11-774" fmla="*/ 1854418 h 2242107"/>
              <a:gd name="connsiteX12-775" fmla="*/ 463725 w 2003583"/>
              <a:gd name="connsiteY12-776" fmla="*/ 1655823 h 2242107"/>
              <a:gd name="connsiteX13-777" fmla="*/ 143951 w 2003583"/>
              <a:gd name="connsiteY13-778" fmla="*/ 1752197 h 2242107"/>
              <a:gd name="connsiteX14-779" fmla="*/ 26285 w 2003583"/>
              <a:gd name="connsiteY14-780" fmla="*/ 1548395 h 2242107"/>
              <a:gd name="connsiteX15-781" fmla="*/ 269635 w 2003583"/>
              <a:gd name="connsiteY15-782" fmla="*/ 1319649 h 2242107"/>
              <a:gd name="connsiteX16-783" fmla="*/ 269635 w 2003583"/>
              <a:gd name="connsiteY16-784" fmla="*/ 922459 h 2242107"/>
              <a:gd name="connsiteX17-785" fmla="*/ 26285 w 2003583"/>
              <a:gd name="connsiteY17-786" fmla="*/ 693713 h 2242107"/>
              <a:gd name="connsiteX18-787" fmla="*/ 143951 w 2003583"/>
              <a:gd name="connsiteY18-788" fmla="*/ 489911 h 2242107"/>
              <a:gd name="connsiteX19-789" fmla="*/ 463725 w 2003583"/>
              <a:gd name="connsiteY19-790" fmla="*/ 586285 h 2242107"/>
              <a:gd name="connsiteX20-791" fmla="*/ 807702 w 2003583"/>
              <a:gd name="connsiteY20-792" fmla="*/ 387690 h 2242107"/>
              <a:gd name="connsiteX21-793" fmla="*/ 884127 w 2003583"/>
              <a:gd name="connsiteY21-794" fmla="*/ 62570 h 2242107"/>
              <a:gd name="connsiteX22-795" fmla="*/ 1119457 w 2003583"/>
              <a:gd name="connsiteY22-796" fmla="*/ 62570 h 2242107"/>
              <a:gd name="connsiteX23-797" fmla="*/ 1195882 w 2003583"/>
              <a:gd name="connsiteY23-798" fmla="*/ 387690 h 2242107"/>
              <a:gd name="connsiteX24-799" fmla="*/ 1539859 w 2003583"/>
              <a:gd name="connsiteY24-800" fmla="*/ 586285 h 2242107"/>
              <a:gd name="connsiteX0-801" fmla="*/ 1539859 w 2003583"/>
              <a:gd name="connsiteY0-802" fmla="*/ 586285 h 2242107"/>
              <a:gd name="connsiteX1-803" fmla="*/ 1859633 w 2003583"/>
              <a:gd name="connsiteY1-804" fmla="*/ 489911 h 2242107"/>
              <a:gd name="connsiteX2-805" fmla="*/ 1977299 w 2003583"/>
              <a:gd name="connsiteY2-806" fmla="*/ 693713 h 2242107"/>
              <a:gd name="connsiteX3-807" fmla="*/ 1733949 w 2003583"/>
              <a:gd name="connsiteY3-808" fmla="*/ 922459 h 2242107"/>
              <a:gd name="connsiteX4-809" fmla="*/ 1733949 w 2003583"/>
              <a:gd name="connsiteY4-810" fmla="*/ 1319649 h 2242107"/>
              <a:gd name="connsiteX5-811" fmla="*/ 1977299 w 2003583"/>
              <a:gd name="connsiteY5-812" fmla="*/ 1548395 h 2242107"/>
              <a:gd name="connsiteX6-813" fmla="*/ 1859633 w 2003583"/>
              <a:gd name="connsiteY6-814" fmla="*/ 1752197 h 2242107"/>
              <a:gd name="connsiteX7-815" fmla="*/ 1539859 w 2003583"/>
              <a:gd name="connsiteY7-816" fmla="*/ 1655823 h 2242107"/>
              <a:gd name="connsiteX8-817" fmla="*/ 1195882 w 2003583"/>
              <a:gd name="connsiteY8-818" fmla="*/ 1854418 h 2242107"/>
              <a:gd name="connsiteX9-819" fmla="*/ 1119457 w 2003583"/>
              <a:gd name="connsiteY9-820" fmla="*/ 2179538 h 2242107"/>
              <a:gd name="connsiteX10-821" fmla="*/ 884127 w 2003583"/>
              <a:gd name="connsiteY10-822" fmla="*/ 2179538 h 2242107"/>
              <a:gd name="connsiteX11-823" fmla="*/ 807702 w 2003583"/>
              <a:gd name="connsiteY11-824" fmla="*/ 1854418 h 2242107"/>
              <a:gd name="connsiteX12-825" fmla="*/ 463725 w 2003583"/>
              <a:gd name="connsiteY12-826" fmla="*/ 1655823 h 2242107"/>
              <a:gd name="connsiteX13-827" fmla="*/ 143951 w 2003583"/>
              <a:gd name="connsiteY13-828" fmla="*/ 1752197 h 2242107"/>
              <a:gd name="connsiteX14-829" fmla="*/ 26285 w 2003583"/>
              <a:gd name="connsiteY14-830" fmla="*/ 1548395 h 2242107"/>
              <a:gd name="connsiteX15-831" fmla="*/ 269635 w 2003583"/>
              <a:gd name="connsiteY15-832" fmla="*/ 1319649 h 2242107"/>
              <a:gd name="connsiteX16-833" fmla="*/ 269635 w 2003583"/>
              <a:gd name="connsiteY16-834" fmla="*/ 922459 h 2242107"/>
              <a:gd name="connsiteX17-835" fmla="*/ 26285 w 2003583"/>
              <a:gd name="connsiteY17-836" fmla="*/ 693713 h 2242107"/>
              <a:gd name="connsiteX18-837" fmla="*/ 143951 w 2003583"/>
              <a:gd name="connsiteY18-838" fmla="*/ 489911 h 2242107"/>
              <a:gd name="connsiteX19-839" fmla="*/ 463725 w 2003583"/>
              <a:gd name="connsiteY19-840" fmla="*/ 586285 h 2242107"/>
              <a:gd name="connsiteX20-841" fmla="*/ 807702 w 2003583"/>
              <a:gd name="connsiteY20-842" fmla="*/ 387690 h 2242107"/>
              <a:gd name="connsiteX21-843" fmla="*/ 884127 w 2003583"/>
              <a:gd name="connsiteY21-844" fmla="*/ 62570 h 2242107"/>
              <a:gd name="connsiteX22-845" fmla="*/ 1119457 w 2003583"/>
              <a:gd name="connsiteY22-846" fmla="*/ 62570 h 2242107"/>
              <a:gd name="connsiteX23-847" fmla="*/ 1195882 w 2003583"/>
              <a:gd name="connsiteY23-848" fmla="*/ 387690 h 2242107"/>
              <a:gd name="connsiteX24-849" fmla="*/ 1539859 w 2003583"/>
              <a:gd name="connsiteY24-850" fmla="*/ 586285 h 2242107"/>
              <a:gd name="connsiteX0-851" fmla="*/ 1539859 w 2003583"/>
              <a:gd name="connsiteY0-852" fmla="*/ 586285 h 2242107"/>
              <a:gd name="connsiteX1-853" fmla="*/ 1859633 w 2003583"/>
              <a:gd name="connsiteY1-854" fmla="*/ 489911 h 2242107"/>
              <a:gd name="connsiteX2-855" fmla="*/ 1977299 w 2003583"/>
              <a:gd name="connsiteY2-856" fmla="*/ 693713 h 2242107"/>
              <a:gd name="connsiteX3-857" fmla="*/ 1733949 w 2003583"/>
              <a:gd name="connsiteY3-858" fmla="*/ 922459 h 2242107"/>
              <a:gd name="connsiteX4-859" fmla="*/ 1733949 w 2003583"/>
              <a:gd name="connsiteY4-860" fmla="*/ 1319649 h 2242107"/>
              <a:gd name="connsiteX5-861" fmla="*/ 1977299 w 2003583"/>
              <a:gd name="connsiteY5-862" fmla="*/ 1548395 h 2242107"/>
              <a:gd name="connsiteX6-863" fmla="*/ 1859633 w 2003583"/>
              <a:gd name="connsiteY6-864" fmla="*/ 1752197 h 2242107"/>
              <a:gd name="connsiteX7-865" fmla="*/ 1539859 w 2003583"/>
              <a:gd name="connsiteY7-866" fmla="*/ 1655823 h 2242107"/>
              <a:gd name="connsiteX8-867" fmla="*/ 1195882 w 2003583"/>
              <a:gd name="connsiteY8-868" fmla="*/ 1854418 h 2242107"/>
              <a:gd name="connsiteX9-869" fmla="*/ 1119457 w 2003583"/>
              <a:gd name="connsiteY9-870" fmla="*/ 2179538 h 2242107"/>
              <a:gd name="connsiteX10-871" fmla="*/ 884127 w 2003583"/>
              <a:gd name="connsiteY10-872" fmla="*/ 2179538 h 2242107"/>
              <a:gd name="connsiteX11-873" fmla="*/ 807702 w 2003583"/>
              <a:gd name="connsiteY11-874" fmla="*/ 1854418 h 2242107"/>
              <a:gd name="connsiteX12-875" fmla="*/ 463725 w 2003583"/>
              <a:gd name="connsiteY12-876" fmla="*/ 1655823 h 2242107"/>
              <a:gd name="connsiteX13-877" fmla="*/ 143951 w 2003583"/>
              <a:gd name="connsiteY13-878" fmla="*/ 1752197 h 2242107"/>
              <a:gd name="connsiteX14-879" fmla="*/ 26285 w 2003583"/>
              <a:gd name="connsiteY14-880" fmla="*/ 1548395 h 2242107"/>
              <a:gd name="connsiteX15-881" fmla="*/ 269635 w 2003583"/>
              <a:gd name="connsiteY15-882" fmla="*/ 1319649 h 2242107"/>
              <a:gd name="connsiteX16-883" fmla="*/ 269635 w 2003583"/>
              <a:gd name="connsiteY16-884" fmla="*/ 922459 h 2242107"/>
              <a:gd name="connsiteX17-885" fmla="*/ 26285 w 2003583"/>
              <a:gd name="connsiteY17-886" fmla="*/ 693713 h 2242107"/>
              <a:gd name="connsiteX18-887" fmla="*/ 143951 w 2003583"/>
              <a:gd name="connsiteY18-888" fmla="*/ 489911 h 2242107"/>
              <a:gd name="connsiteX19-889" fmla="*/ 463725 w 2003583"/>
              <a:gd name="connsiteY19-890" fmla="*/ 586285 h 2242107"/>
              <a:gd name="connsiteX20-891" fmla="*/ 807702 w 2003583"/>
              <a:gd name="connsiteY20-892" fmla="*/ 387690 h 2242107"/>
              <a:gd name="connsiteX21-893" fmla="*/ 884127 w 2003583"/>
              <a:gd name="connsiteY21-894" fmla="*/ 62570 h 2242107"/>
              <a:gd name="connsiteX22-895" fmla="*/ 1119457 w 2003583"/>
              <a:gd name="connsiteY22-896" fmla="*/ 62570 h 2242107"/>
              <a:gd name="connsiteX23-897" fmla="*/ 1195882 w 2003583"/>
              <a:gd name="connsiteY23-898" fmla="*/ 387690 h 2242107"/>
              <a:gd name="connsiteX24-899" fmla="*/ 1539859 w 2003583"/>
              <a:gd name="connsiteY24-900" fmla="*/ 586285 h 2242107"/>
              <a:gd name="connsiteX0-901" fmla="*/ 1539859 w 2003583"/>
              <a:gd name="connsiteY0-902" fmla="*/ 586285 h 2242107"/>
              <a:gd name="connsiteX1-903" fmla="*/ 1859633 w 2003583"/>
              <a:gd name="connsiteY1-904" fmla="*/ 489911 h 2242107"/>
              <a:gd name="connsiteX2-905" fmla="*/ 1977299 w 2003583"/>
              <a:gd name="connsiteY2-906" fmla="*/ 693713 h 2242107"/>
              <a:gd name="connsiteX3-907" fmla="*/ 1733949 w 2003583"/>
              <a:gd name="connsiteY3-908" fmla="*/ 922459 h 2242107"/>
              <a:gd name="connsiteX4-909" fmla="*/ 1733949 w 2003583"/>
              <a:gd name="connsiteY4-910" fmla="*/ 1319649 h 2242107"/>
              <a:gd name="connsiteX5-911" fmla="*/ 1977299 w 2003583"/>
              <a:gd name="connsiteY5-912" fmla="*/ 1548395 h 2242107"/>
              <a:gd name="connsiteX6-913" fmla="*/ 1859633 w 2003583"/>
              <a:gd name="connsiteY6-914" fmla="*/ 1752197 h 2242107"/>
              <a:gd name="connsiteX7-915" fmla="*/ 1539859 w 2003583"/>
              <a:gd name="connsiteY7-916" fmla="*/ 1655823 h 2242107"/>
              <a:gd name="connsiteX8-917" fmla="*/ 1195882 w 2003583"/>
              <a:gd name="connsiteY8-918" fmla="*/ 1854418 h 2242107"/>
              <a:gd name="connsiteX9-919" fmla="*/ 1119457 w 2003583"/>
              <a:gd name="connsiteY9-920" fmla="*/ 2179538 h 2242107"/>
              <a:gd name="connsiteX10-921" fmla="*/ 884127 w 2003583"/>
              <a:gd name="connsiteY10-922" fmla="*/ 2179538 h 2242107"/>
              <a:gd name="connsiteX11-923" fmla="*/ 807702 w 2003583"/>
              <a:gd name="connsiteY11-924" fmla="*/ 1854418 h 2242107"/>
              <a:gd name="connsiteX12-925" fmla="*/ 463725 w 2003583"/>
              <a:gd name="connsiteY12-926" fmla="*/ 1655823 h 2242107"/>
              <a:gd name="connsiteX13-927" fmla="*/ 143951 w 2003583"/>
              <a:gd name="connsiteY13-928" fmla="*/ 1752197 h 2242107"/>
              <a:gd name="connsiteX14-929" fmla="*/ 26285 w 2003583"/>
              <a:gd name="connsiteY14-930" fmla="*/ 1548395 h 2242107"/>
              <a:gd name="connsiteX15-931" fmla="*/ 269635 w 2003583"/>
              <a:gd name="connsiteY15-932" fmla="*/ 1319649 h 2242107"/>
              <a:gd name="connsiteX16-933" fmla="*/ 269635 w 2003583"/>
              <a:gd name="connsiteY16-934" fmla="*/ 922459 h 2242107"/>
              <a:gd name="connsiteX17-935" fmla="*/ 26285 w 2003583"/>
              <a:gd name="connsiteY17-936" fmla="*/ 693713 h 2242107"/>
              <a:gd name="connsiteX18-937" fmla="*/ 143951 w 2003583"/>
              <a:gd name="connsiteY18-938" fmla="*/ 489911 h 2242107"/>
              <a:gd name="connsiteX19-939" fmla="*/ 463725 w 2003583"/>
              <a:gd name="connsiteY19-940" fmla="*/ 586285 h 2242107"/>
              <a:gd name="connsiteX20-941" fmla="*/ 807702 w 2003583"/>
              <a:gd name="connsiteY20-942" fmla="*/ 387690 h 2242107"/>
              <a:gd name="connsiteX21-943" fmla="*/ 884127 w 2003583"/>
              <a:gd name="connsiteY21-944" fmla="*/ 62570 h 2242107"/>
              <a:gd name="connsiteX22-945" fmla="*/ 1119457 w 2003583"/>
              <a:gd name="connsiteY22-946" fmla="*/ 62570 h 2242107"/>
              <a:gd name="connsiteX23-947" fmla="*/ 1195882 w 2003583"/>
              <a:gd name="connsiteY23-948" fmla="*/ 387690 h 2242107"/>
              <a:gd name="connsiteX24-949" fmla="*/ 1539859 w 2003583"/>
              <a:gd name="connsiteY24-950" fmla="*/ 586285 h 2242107"/>
              <a:gd name="connsiteX0-951" fmla="*/ 1539859 w 2003583"/>
              <a:gd name="connsiteY0-952" fmla="*/ 586285 h 2242107"/>
              <a:gd name="connsiteX1-953" fmla="*/ 1859633 w 2003583"/>
              <a:gd name="connsiteY1-954" fmla="*/ 489911 h 2242107"/>
              <a:gd name="connsiteX2-955" fmla="*/ 1977299 w 2003583"/>
              <a:gd name="connsiteY2-956" fmla="*/ 693713 h 2242107"/>
              <a:gd name="connsiteX3-957" fmla="*/ 1733949 w 2003583"/>
              <a:gd name="connsiteY3-958" fmla="*/ 922459 h 2242107"/>
              <a:gd name="connsiteX4-959" fmla="*/ 1733949 w 2003583"/>
              <a:gd name="connsiteY4-960" fmla="*/ 1319649 h 2242107"/>
              <a:gd name="connsiteX5-961" fmla="*/ 1977299 w 2003583"/>
              <a:gd name="connsiteY5-962" fmla="*/ 1548395 h 2242107"/>
              <a:gd name="connsiteX6-963" fmla="*/ 1859633 w 2003583"/>
              <a:gd name="connsiteY6-964" fmla="*/ 1752197 h 2242107"/>
              <a:gd name="connsiteX7-965" fmla="*/ 1539859 w 2003583"/>
              <a:gd name="connsiteY7-966" fmla="*/ 1655823 h 2242107"/>
              <a:gd name="connsiteX8-967" fmla="*/ 1195882 w 2003583"/>
              <a:gd name="connsiteY8-968" fmla="*/ 1854418 h 2242107"/>
              <a:gd name="connsiteX9-969" fmla="*/ 1119457 w 2003583"/>
              <a:gd name="connsiteY9-970" fmla="*/ 2179538 h 2242107"/>
              <a:gd name="connsiteX10-971" fmla="*/ 884127 w 2003583"/>
              <a:gd name="connsiteY10-972" fmla="*/ 2179538 h 2242107"/>
              <a:gd name="connsiteX11-973" fmla="*/ 807702 w 2003583"/>
              <a:gd name="connsiteY11-974" fmla="*/ 1854418 h 2242107"/>
              <a:gd name="connsiteX12-975" fmla="*/ 463725 w 2003583"/>
              <a:gd name="connsiteY12-976" fmla="*/ 1655823 h 2242107"/>
              <a:gd name="connsiteX13-977" fmla="*/ 143951 w 2003583"/>
              <a:gd name="connsiteY13-978" fmla="*/ 1752197 h 2242107"/>
              <a:gd name="connsiteX14-979" fmla="*/ 26285 w 2003583"/>
              <a:gd name="connsiteY14-980" fmla="*/ 1548395 h 2242107"/>
              <a:gd name="connsiteX15-981" fmla="*/ 269635 w 2003583"/>
              <a:gd name="connsiteY15-982" fmla="*/ 1319649 h 2242107"/>
              <a:gd name="connsiteX16-983" fmla="*/ 269635 w 2003583"/>
              <a:gd name="connsiteY16-984" fmla="*/ 922459 h 2242107"/>
              <a:gd name="connsiteX17-985" fmla="*/ 26285 w 2003583"/>
              <a:gd name="connsiteY17-986" fmla="*/ 693713 h 2242107"/>
              <a:gd name="connsiteX18-987" fmla="*/ 143951 w 2003583"/>
              <a:gd name="connsiteY18-988" fmla="*/ 489911 h 2242107"/>
              <a:gd name="connsiteX19-989" fmla="*/ 463725 w 2003583"/>
              <a:gd name="connsiteY19-990" fmla="*/ 586285 h 2242107"/>
              <a:gd name="connsiteX20-991" fmla="*/ 807702 w 2003583"/>
              <a:gd name="connsiteY20-992" fmla="*/ 387690 h 2242107"/>
              <a:gd name="connsiteX21-993" fmla="*/ 884127 w 2003583"/>
              <a:gd name="connsiteY21-994" fmla="*/ 62570 h 2242107"/>
              <a:gd name="connsiteX22-995" fmla="*/ 1119457 w 2003583"/>
              <a:gd name="connsiteY22-996" fmla="*/ 62570 h 2242107"/>
              <a:gd name="connsiteX23-997" fmla="*/ 1195882 w 2003583"/>
              <a:gd name="connsiteY23-998" fmla="*/ 387690 h 2242107"/>
              <a:gd name="connsiteX24-999" fmla="*/ 1539859 w 2003583"/>
              <a:gd name="connsiteY24-1000" fmla="*/ 586285 h 2242107"/>
              <a:gd name="connsiteX0-1001" fmla="*/ 1539859 w 2003583"/>
              <a:gd name="connsiteY0-1002" fmla="*/ 586285 h 2242107"/>
              <a:gd name="connsiteX1-1003" fmla="*/ 1859633 w 2003583"/>
              <a:gd name="connsiteY1-1004" fmla="*/ 489911 h 2242107"/>
              <a:gd name="connsiteX2-1005" fmla="*/ 1977299 w 2003583"/>
              <a:gd name="connsiteY2-1006" fmla="*/ 693713 h 2242107"/>
              <a:gd name="connsiteX3-1007" fmla="*/ 1733949 w 2003583"/>
              <a:gd name="connsiteY3-1008" fmla="*/ 922459 h 2242107"/>
              <a:gd name="connsiteX4-1009" fmla="*/ 1733949 w 2003583"/>
              <a:gd name="connsiteY4-1010" fmla="*/ 1319649 h 2242107"/>
              <a:gd name="connsiteX5-1011" fmla="*/ 1977299 w 2003583"/>
              <a:gd name="connsiteY5-1012" fmla="*/ 1548395 h 2242107"/>
              <a:gd name="connsiteX6-1013" fmla="*/ 1859633 w 2003583"/>
              <a:gd name="connsiteY6-1014" fmla="*/ 1752197 h 2242107"/>
              <a:gd name="connsiteX7-1015" fmla="*/ 1539859 w 2003583"/>
              <a:gd name="connsiteY7-1016" fmla="*/ 1655823 h 2242107"/>
              <a:gd name="connsiteX8-1017" fmla="*/ 1195882 w 2003583"/>
              <a:gd name="connsiteY8-1018" fmla="*/ 1854418 h 2242107"/>
              <a:gd name="connsiteX9-1019" fmla="*/ 1119457 w 2003583"/>
              <a:gd name="connsiteY9-1020" fmla="*/ 2179538 h 2242107"/>
              <a:gd name="connsiteX10-1021" fmla="*/ 884127 w 2003583"/>
              <a:gd name="connsiteY10-1022" fmla="*/ 2179538 h 2242107"/>
              <a:gd name="connsiteX11-1023" fmla="*/ 807702 w 2003583"/>
              <a:gd name="connsiteY11-1024" fmla="*/ 1854418 h 2242107"/>
              <a:gd name="connsiteX12-1025" fmla="*/ 463725 w 2003583"/>
              <a:gd name="connsiteY12-1026" fmla="*/ 1655823 h 2242107"/>
              <a:gd name="connsiteX13-1027" fmla="*/ 143951 w 2003583"/>
              <a:gd name="connsiteY13-1028" fmla="*/ 1752197 h 2242107"/>
              <a:gd name="connsiteX14-1029" fmla="*/ 26285 w 2003583"/>
              <a:gd name="connsiteY14-1030" fmla="*/ 1548395 h 2242107"/>
              <a:gd name="connsiteX15-1031" fmla="*/ 269635 w 2003583"/>
              <a:gd name="connsiteY15-1032" fmla="*/ 1319649 h 2242107"/>
              <a:gd name="connsiteX16-1033" fmla="*/ 269635 w 2003583"/>
              <a:gd name="connsiteY16-1034" fmla="*/ 922459 h 2242107"/>
              <a:gd name="connsiteX17-1035" fmla="*/ 26285 w 2003583"/>
              <a:gd name="connsiteY17-1036" fmla="*/ 693713 h 2242107"/>
              <a:gd name="connsiteX18-1037" fmla="*/ 143951 w 2003583"/>
              <a:gd name="connsiteY18-1038" fmla="*/ 489911 h 2242107"/>
              <a:gd name="connsiteX19-1039" fmla="*/ 463725 w 2003583"/>
              <a:gd name="connsiteY19-1040" fmla="*/ 586285 h 2242107"/>
              <a:gd name="connsiteX20-1041" fmla="*/ 807702 w 2003583"/>
              <a:gd name="connsiteY20-1042" fmla="*/ 387690 h 2242107"/>
              <a:gd name="connsiteX21-1043" fmla="*/ 884127 w 2003583"/>
              <a:gd name="connsiteY21-1044" fmla="*/ 62570 h 2242107"/>
              <a:gd name="connsiteX22-1045" fmla="*/ 1119457 w 2003583"/>
              <a:gd name="connsiteY22-1046" fmla="*/ 62570 h 2242107"/>
              <a:gd name="connsiteX23-1047" fmla="*/ 1195882 w 2003583"/>
              <a:gd name="connsiteY23-1048" fmla="*/ 387690 h 2242107"/>
              <a:gd name="connsiteX24-1049" fmla="*/ 1539859 w 2003583"/>
              <a:gd name="connsiteY24-1050" fmla="*/ 586285 h 2242107"/>
              <a:gd name="connsiteX0-1051" fmla="*/ 1539859 w 2003583"/>
              <a:gd name="connsiteY0-1052" fmla="*/ 586285 h 2242107"/>
              <a:gd name="connsiteX1-1053" fmla="*/ 1815989 w 2003583"/>
              <a:gd name="connsiteY1-1054" fmla="*/ 481182 h 2242107"/>
              <a:gd name="connsiteX2-1055" fmla="*/ 1977299 w 2003583"/>
              <a:gd name="connsiteY2-1056" fmla="*/ 693713 h 2242107"/>
              <a:gd name="connsiteX3-1057" fmla="*/ 1733949 w 2003583"/>
              <a:gd name="connsiteY3-1058" fmla="*/ 922459 h 2242107"/>
              <a:gd name="connsiteX4-1059" fmla="*/ 1733949 w 2003583"/>
              <a:gd name="connsiteY4-1060" fmla="*/ 1319649 h 2242107"/>
              <a:gd name="connsiteX5-1061" fmla="*/ 1977299 w 2003583"/>
              <a:gd name="connsiteY5-1062" fmla="*/ 1548395 h 2242107"/>
              <a:gd name="connsiteX6-1063" fmla="*/ 1859633 w 2003583"/>
              <a:gd name="connsiteY6-1064" fmla="*/ 1752197 h 2242107"/>
              <a:gd name="connsiteX7-1065" fmla="*/ 1539859 w 2003583"/>
              <a:gd name="connsiteY7-1066" fmla="*/ 1655823 h 2242107"/>
              <a:gd name="connsiteX8-1067" fmla="*/ 1195882 w 2003583"/>
              <a:gd name="connsiteY8-1068" fmla="*/ 1854418 h 2242107"/>
              <a:gd name="connsiteX9-1069" fmla="*/ 1119457 w 2003583"/>
              <a:gd name="connsiteY9-1070" fmla="*/ 2179538 h 2242107"/>
              <a:gd name="connsiteX10-1071" fmla="*/ 884127 w 2003583"/>
              <a:gd name="connsiteY10-1072" fmla="*/ 2179538 h 2242107"/>
              <a:gd name="connsiteX11-1073" fmla="*/ 807702 w 2003583"/>
              <a:gd name="connsiteY11-1074" fmla="*/ 1854418 h 2242107"/>
              <a:gd name="connsiteX12-1075" fmla="*/ 463725 w 2003583"/>
              <a:gd name="connsiteY12-1076" fmla="*/ 1655823 h 2242107"/>
              <a:gd name="connsiteX13-1077" fmla="*/ 143951 w 2003583"/>
              <a:gd name="connsiteY13-1078" fmla="*/ 1752197 h 2242107"/>
              <a:gd name="connsiteX14-1079" fmla="*/ 26285 w 2003583"/>
              <a:gd name="connsiteY14-1080" fmla="*/ 1548395 h 2242107"/>
              <a:gd name="connsiteX15-1081" fmla="*/ 269635 w 2003583"/>
              <a:gd name="connsiteY15-1082" fmla="*/ 1319649 h 2242107"/>
              <a:gd name="connsiteX16-1083" fmla="*/ 269635 w 2003583"/>
              <a:gd name="connsiteY16-1084" fmla="*/ 922459 h 2242107"/>
              <a:gd name="connsiteX17-1085" fmla="*/ 26285 w 2003583"/>
              <a:gd name="connsiteY17-1086" fmla="*/ 693713 h 2242107"/>
              <a:gd name="connsiteX18-1087" fmla="*/ 143951 w 2003583"/>
              <a:gd name="connsiteY18-1088" fmla="*/ 489911 h 2242107"/>
              <a:gd name="connsiteX19-1089" fmla="*/ 463725 w 2003583"/>
              <a:gd name="connsiteY19-1090" fmla="*/ 586285 h 2242107"/>
              <a:gd name="connsiteX20-1091" fmla="*/ 807702 w 2003583"/>
              <a:gd name="connsiteY20-1092" fmla="*/ 387690 h 2242107"/>
              <a:gd name="connsiteX21-1093" fmla="*/ 884127 w 2003583"/>
              <a:gd name="connsiteY21-1094" fmla="*/ 62570 h 2242107"/>
              <a:gd name="connsiteX22-1095" fmla="*/ 1119457 w 2003583"/>
              <a:gd name="connsiteY22-1096" fmla="*/ 62570 h 2242107"/>
              <a:gd name="connsiteX23-1097" fmla="*/ 1195882 w 2003583"/>
              <a:gd name="connsiteY23-1098" fmla="*/ 387690 h 2242107"/>
              <a:gd name="connsiteX24-1099" fmla="*/ 1539859 w 2003583"/>
              <a:gd name="connsiteY24-1100" fmla="*/ 586285 h 2242107"/>
              <a:gd name="connsiteX0-1101" fmla="*/ 1539859 w 2003583"/>
              <a:gd name="connsiteY0-1102" fmla="*/ 586285 h 2225306"/>
              <a:gd name="connsiteX1-1103" fmla="*/ 1815989 w 2003583"/>
              <a:gd name="connsiteY1-1104" fmla="*/ 481182 h 2225306"/>
              <a:gd name="connsiteX2-1105" fmla="*/ 1977299 w 2003583"/>
              <a:gd name="connsiteY2-1106" fmla="*/ 693713 h 2225306"/>
              <a:gd name="connsiteX3-1107" fmla="*/ 1733949 w 2003583"/>
              <a:gd name="connsiteY3-1108" fmla="*/ 922459 h 2225306"/>
              <a:gd name="connsiteX4-1109" fmla="*/ 1733949 w 2003583"/>
              <a:gd name="connsiteY4-1110" fmla="*/ 1319649 h 2225306"/>
              <a:gd name="connsiteX5-1111" fmla="*/ 1977299 w 2003583"/>
              <a:gd name="connsiteY5-1112" fmla="*/ 1548395 h 2225306"/>
              <a:gd name="connsiteX6-1113" fmla="*/ 1859633 w 2003583"/>
              <a:gd name="connsiteY6-1114" fmla="*/ 1752197 h 2225306"/>
              <a:gd name="connsiteX7-1115" fmla="*/ 1539859 w 2003583"/>
              <a:gd name="connsiteY7-1116" fmla="*/ 1655823 h 2225306"/>
              <a:gd name="connsiteX8-1117" fmla="*/ 1195882 w 2003583"/>
              <a:gd name="connsiteY8-1118" fmla="*/ 1854418 h 2225306"/>
              <a:gd name="connsiteX9-1119" fmla="*/ 1119457 w 2003583"/>
              <a:gd name="connsiteY9-1120" fmla="*/ 2179538 h 2225306"/>
              <a:gd name="connsiteX10-1121" fmla="*/ 849212 w 2003583"/>
              <a:gd name="connsiteY10-1122" fmla="*/ 2188266 h 2225306"/>
              <a:gd name="connsiteX11-1123" fmla="*/ 807702 w 2003583"/>
              <a:gd name="connsiteY11-1124" fmla="*/ 1854418 h 2225306"/>
              <a:gd name="connsiteX12-1125" fmla="*/ 463725 w 2003583"/>
              <a:gd name="connsiteY12-1126" fmla="*/ 1655823 h 2225306"/>
              <a:gd name="connsiteX13-1127" fmla="*/ 143951 w 2003583"/>
              <a:gd name="connsiteY13-1128" fmla="*/ 1752197 h 2225306"/>
              <a:gd name="connsiteX14-1129" fmla="*/ 26285 w 2003583"/>
              <a:gd name="connsiteY14-1130" fmla="*/ 1548395 h 2225306"/>
              <a:gd name="connsiteX15-1131" fmla="*/ 269635 w 2003583"/>
              <a:gd name="connsiteY15-1132" fmla="*/ 1319649 h 2225306"/>
              <a:gd name="connsiteX16-1133" fmla="*/ 269635 w 2003583"/>
              <a:gd name="connsiteY16-1134" fmla="*/ 922459 h 2225306"/>
              <a:gd name="connsiteX17-1135" fmla="*/ 26285 w 2003583"/>
              <a:gd name="connsiteY17-1136" fmla="*/ 693713 h 2225306"/>
              <a:gd name="connsiteX18-1137" fmla="*/ 143951 w 2003583"/>
              <a:gd name="connsiteY18-1138" fmla="*/ 489911 h 2225306"/>
              <a:gd name="connsiteX19-1139" fmla="*/ 463725 w 2003583"/>
              <a:gd name="connsiteY19-1140" fmla="*/ 586285 h 2225306"/>
              <a:gd name="connsiteX20-1141" fmla="*/ 807702 w 2003583"/>
              <a:gd name="connsiteY20-1142" fmla="*/ 387690 h 2225306"/>
              <a:gd name="connsiteX21-1143" fmla="*/ 884127 w 2003583"/>
              <a:gd name="connsiteY21-1144" fmla="*/ 62570 h 2225306"/>
              <a:gd name="connsiteX22-1145" fmla="*/ 1119457 w 2003583"/>
              <a:gd name="connsiteY22-1146" fmla="*/ 62570 h 2225306"/>
              <a:gd name="connsiteX23-1147" fmla="*/ 1195882 w 2003583"/>
              <a:gd name="connsiteY23-1148" fmla="*/ 387690 h 2225306"/>
              <a:gd name="connsiteX24-1149" fmla="*/ 1539859 w 2003583"/>
              <a:gd name="connsiteY24-1150" fmla="*/ 586285 h 2225306"/>
              <a:gd name="connsiteX0-1151" fmla="*/ 1551437 w 2015161"/>
              <a:gd name="connsiteY0-1152" fmla="*/ 586285 h 2225304"/>
              <a:gd name="connsiteX1-1153" fmla="*/ 1827567 w 2015161"/>
              <a:gd name="connsiteY1-1154" fmla="*/ 481182 h 2225304"/>
              <a:gd name="connsiteX2-1155" fmla="*/ 1988877 w 2015161"/>
              <a:gd name="connsiteY2-1156" fmla="*/ 693713 h 2225304"/>
              <a:gd name="connsiteX3-1157" fmla="*/ 1745527 w 2015161"/>
              <a:gd name="connsiteY3-1158" fmla="*/ 922459 h 2225304"/>
              <a:gd name="connsiteX4-1159" fmla="*/ 1745527 w 2015161"/>
              <a:gd name="connsiteY4-1160" fmla="*/ 1319649 h 2225304"/>
              <a:gd name="connsiteX5-1161" fmla="*/ 1988877 w 2015161"/>
              <a:gd name="connsiteY5-1162" fmla="*/ 1548395 h 2225304"/>
              <a:gd name="connsiteX6-1163" fmla="*/ 1871211 w 2015161"/>
              <a:gd name="connsiteY6-1164" fmla="*/ 1752197 h 2225304"/>
              <a:gd name="connsiteX7-1165" fmla="*/ 1551437 w 2015161"/>
              <a:gd name="connsiteY7-1166" fmla="*/ 1655823 h 2225304"/>
              <a:gd name="connsiteX8-1167" fmla="*/ 1207460 w 2015161"/>
              <a:gd name="connsiteY8-1168" fmla="*/ 1854418 h 2225304"/>
              <a:gd name="connsiteX9-1169" fmla="*/ 1131035 w 2015161"/>
              <a:gd name="connsiteY9-1170" fmla="*/ 2179538 h 2225304"/>
              <a:gd name="connsiteX10-1171" fmla="*/ 860790 w 2015161"/>
              <a:gd name="connsiteY10-1172" fmla="*/ 2188266 h 2225304"/>
              <a:gd name="connsiteX11-1173" fmla="*/ 819280 w 2015161"/>
              <a:gd name="connsiteY11-1174" fmla="*/ 1854418 h 2225304"/>
              <a:gd name="connsiteX12-1175" fmla="*/ 475303 w 2015161"/>
              <a:gd name="connsiteY12-1176" fmla="*/ 1655823 h 2225304"/>
              <a:gd name="connsiteX13-1177" fmla="*/ 155529 w 2015161"/>
              <a:gd name="connsiteY13-1178" fmla="*/ 1752197 h 2225304"/>
              <a:gd name="connsiteX14-1179" fmla="*/ 2948 w 2015161"/>
              <a:gd name="connsiteY14-1180" fmla="*/ 1522210 h 2225304"/>
              <a:gd name="connsiteX15-1181" fmla="*/ 281213 w 2015161"/>
              <a:gd name="connsiteY15-1182" fmla="*/ 1319649 h 2225304"/>
              <a:gd name="connsiteX16-1183" fmla="*/ 281213 w 2015161"/>
              <a:gd name="connsiteY16-1184" fmla="*/ 922459 h 2225304"/>
              <a:gd name="connsiteX17-1185" fmla="*/ 37863 w 2015161"/>
              <a:gd name="connsiteY17-1186" fmla="*/ 693713 h 2225304"/>
              <a:gd name="connsiteX18-1187" fmla="*/ 155529 w 2015161"/>
              <a:gd name="connsiteY18-1188" fmla="*/ 489911 h 2225304"/>
              <a:gd name="connsiteX19-1189" fmla="*/ 475303 w 2015161"/>
              <a:gd name="connsiteY19-1190" fmla="*/ 586285 h 2225304"/>
              <a:gd name="connsiteX20-1191" fmla="*/ 819280 w 2015161"/>
              <a:gd name="connsiteY20-1192" fmla="*/ 387690 h 2225304"/>
              <a:gd name="connsiteX21-1193" fmla="*/ 895705 w 2015161"/>
              <a:gd name="connsiteY21-1194" fmla="*/ 62570 h 2225304"/>
              <a:gd name="connsiteX22-1195" fmla="*/ 1131035 w 2015161"/>
              <a:gd name="connsiteY22-1196" fmla="*/ 62570 h 2225304"/>
              <a:gd name="connsiteX23-1197" fmla="*/ 1207460 w 2015161"/>
              <a:gd name="connsiteY23-1198" fmla="*/ 387690 h 2225304"/>
              <a:gd name="connsiteX24-1199" fmla="*/ 1551437 w 2015161"/>
              <a:gd name="connsiteY24-1200" fmla="*/ 586285 h 2225304"/>
              <a:gd name="connsiteX0-1201" fmla="*/ 1551439 w 2015163"/>
              <a:gd name="connsiteY0-1202" fmla="*/ 586285 h 2225306"/>
              <a:gd name="connsiteX1-1203" fmla="*/ 1827569 w 2015163"/>
              <a:gd name="connsiteY1-1204" fmla="*/ 481182 h 2225306"/>
              <a:gd name="connsiteX2-1205" fmla="*/ 1988879 w 2015163"/>
              <a:gd name="connsiteY2-1206" fmla="*/ 693713 h 2225306"/>
              <a:gd name="connsiteX3-1207" fmla="*/ 1745529 w 2015163"/>
              <a:gd name="connsiteY3-1208" fmla="*/ 922459 h 2225306"/>
              <a:gd name="connsiteX4-1209" fmla="*/ 1745529 w 2015163"/>
              <a:gd name="connsiteY4-1210" fmla="*/ 1319649 h 2225306"/>
              <a:gd name="connsiteX5-1211" fmla="*/ 1988879 w 2015163"/>
              <a:gd name="connsiteY5-1212" fmla="*/ 1548395 h 2225306"/>
              <a:gd name="connsiteX6-1213" fmla="*/ 1871213 w 2015163"/>
              <a:gd name="connsiteY6-1214" fmla="*/ 1752197 h 2225306"/>
              <a:gd name="connsiteX7-1215" fmla="*/ 1551439 w 2015163"/>
              <a:gd name="connsiteY7-1216" fmla="*/ 1655823 h 2225306"/>
              <a:gd name="connsiteX8-1217" fmla="*/ 1207462 w 2015163"/>
              <a:gd name="connsiteY8-1218" fmla="*/ 1854418 h 2225306"/>
              <a:gd name="connsiteX9-1219" fmla="*/ 1131037 w 2015163"/>
              <a:gd name="connsiteY9-1220" fmla="*/ 2179538 h 2225306"/>
              <a:gd name="connsiteX10-1221" fmla="*/ 860792 w 2015163"/>
              <a:gd name="connsiteY10-1222" fmla="*/ 2188266 h 2225306"/>
              <a:gd name="connsiteX11-1223" fmla="*/ 819282 w 2015163"/>
              <a:gd name="connsiteY11-1224" fmla="*/ 1854418 h 2225306"/>
              <a:gd name="connsiteX12-1225" fmla="*/ 475305 w 2015163"/>
              <a:gd name="connsiteY12-1226" fmla="*/ 1655823 h 2225306"/>
              <a:gd name="connsiteX13-1227" fmla="*/ 155531 w 2015163"/>
              <a:gd name="connsiteY13-1228" fmla="*/ 1752197 h 2225306"/>
              <a:gd name="connsiteX14-1229" fmla="*/ 2950 w 2015163"/>
              <a:gd name="connsiteY14-1230" fmla="*/ 1522210 h 2225306"/>
              <a:gd name="connsiteX15-1231" fmla="*/ 281215 w 2015163"/>
              <a:gd name="connsiteY15-1232" fmla="*/ 1319649 h 2225306"/>
              <a:gd name="connsiteX16-1233" fmla="*/ 281215 w 2015163"/>
              <a:gd name="connsiteY16-1234" fmla="*/ 922459 h 2225306"/>
              <a:gd name="connsiteX17-1235" fmla="*/ 37865 w 2015163"/>
              <a:gd name="connsiteY17-1236" fmla="*/ 693713 h 2225306"/>
              <a:gd name="connsiteX18-1237" fmla="*/ 155531 w 2015163"/>
              <a:gd name="connsiteY18-1238" fmla="*/ 463725 h 2225306"/>
              <a:gd name="connsiteX19-1239" fmla="*/ 475305 w 2015163"/>
              <a:gd name="connsiteY19-1240" fmla="*/ 586285 h 2225306"/>
              <a:gd name="connsiteX20-1241" fmla="*/ 819282 w 2015163"/>
              <a:gd name="connsiteY20-1242" fmla="*/ 387690 h 2225306"/>
              <a:gd name="connsiteX21-1243" fmla="*/ 895707 w 2015163"/>
              <a:gd name="connsiteY21-1244" fmla="*/ 62570 h 2225306"/>
              <a:gd name="connsiteX22-1245" fmla="*/ 1131037 w 2015163"/>
              <a:gd name="connsiteY22-1246" fmla="*/ 62570 h 2225306"/>
              <a:gd name="connsiteX23-1247" fmla="*/ 1207462 w 2015163"/>
              <a:gd name="connsiteY23-1248" fmla="*/ 387690 h 2225306"/>
              <a:gd name="connsiteX24-1249" fmla="*/ 1551439 w 2015163"/>
              <a:gd name="connsiteY24-1250" fmla="*/ 586285 h 2225306"/>
              <a:gd name="connsiteX0-1251" fmla="*/ 1551439 w 2015163"/>
              <a:gd name="connsiteY0-1252" fmla="*/ 575030 h 2214049"/>
              <a:gd name="connsiteX1-1253" fmla="*/ 1827569 w 2015163"/>
              <a:gd name="connsiteY1-1254" fmla="*/ 469927 h 2214049"/>
              <a:gd name="connsiteX2-1255" fmla="*/ 1988879 w 2015163"/>
              <a:gd name="connsiteY2-1256" fmla="*/ 682458 h 2214049"/>
              <a:gd name="connsiteX3-1257" fmla="*/ 1745529 w 2015163"/>
              <a:gd name="connsiteY3-1258" fmla="*/ 911204 h 2214049"/>
              <a:gd name="connsiteX4-1259" fmla="*/ 1745529 w 2015163"/>
              <a:gd name="connsiteY4-1260" fmla="*/ 1308394 h 2214049"/>
              <a:gd name="connsiteX5-1261" fmla="*/ 1988879 w 2015163"/>
              <a:gd name="connsiteY5-1262" fmla="*/ 1537140 h 2214049"/>
              <a:gd name="connsiteX6-1263" fmla="*/ 1871213 w 2015163"/>
              <a:gd name="connsiteY6-1264" fmla="*/ 1740942 h 2214049"/>
              <a:gd name="connsiteX7-1265" fmla="*/ 1551439 w 2015163"/>
              <a:gd name="connsiteY7-1266" fmla="*/ 1644568 h 2214049"/>
              <a:gd name="connsiteX8-1267" fmla="*/ 1207462 w 2015163"/>
              <a:gd name="connsiteY8-1268" fmla="*/ 1843163 h 2214049"/>
              <a:gd name="connsiteX9-1269" fmla="*/ 1131037 w 2015163"/>
              <a:gd name="connsiteY9-1270" fmla="*/ 2168283 h 2214049"/>
              <a:gd name="connsiteX10-1271" fmla="*/ 860792 w 2015163"/>
              <a:gd name="connsiteY10-1272" fmla="*/ 2177011 h 2214049"/>
              <a:gd name="connsiteX11-1273" fmla="*/ 819282 w 2015163"/>
              <a:gd name="connsiteY11-1274" fmla="*/ 1843163 h 2214049"/>
              <a:gd name="connsiteX12-1275" fmla="*/ 475305 w 2015163"/>
              <a:gd name="connsiteY12-1276" fmla="*/ 1644568 h 2214049"/>
              <a:gd name="connsiteX13-1277" fmla="*/ 155531 w 2015163"/>
              <a:gd name="connsiteY13-1278" fmla="*/ 1740942 h 2214049"/>
              <a:gd name="connsiteX14-1279" fmla="*/ 2950 w 2015163"/>
              <a:gd name="connsiteY14-1280" fmla="*/ 1510955 h 2214049"/>
              <a:gd name="connsiteX15-1281" fmla="*/ 281215 w 2015163"/>
              <a:gd name="connsiteY15-1282" fmla="*/ 1308394 h 2214049"/>
              <a:gd name="connsiteX16-1283" fmla="*/ 281215 w 2015163"/>
              <a:gd name="connsiteY16-1284" fmla="*/ 911204 h 2214049"/>
              <a:gd name="connsiteX17-1285" fmla="*/ 37865 w 2015163"/>
              <a:gd name="connsiteY17-1286" fmla="*/ 682458 h 2214049"/>
              <a:gd name="connsiteX18-1287" fmla="*/ 155531 w 2015163"/>
              <a:gd name="connsiteY18-1288" fmla="*/ 452470 h 2214049"/>
              <a:gd name="connsiteX19-1289" fmla="*/ 475305 w 2015163"/>
              <a:gd name="connsiteY19-1290" fmla="*/ 575030 h 2214049"/>
              <a:gd name="connsiteX20-1291" fmla="*/ 819282 w 2015163"/>
              <a:gd name="connsiteY20-1292" fmla="*/ 376435 h 2214049"/>
              <a:gd name="connsiteX21-1293" fmla="*/ 895707 w 2015163"/>
              <a:gd name="connsiteY21-1294" fmla="*/ 51315 h 2214049"/>
              <a:gd name="connsiteX22-1295" fmla="*/ 1165952 w 2015163"/>
              <a:gd name="connsiteY22-1296" fmla="*/ 33857 h 2214049"/>
              <a:gd name="connsiteX23-1297" fmla="*/ 1207462 w 2015163"/>
              <a:gd name="connsiteY23-1298" fmla="*/ 376435 h 2214049"/>
              <a:gd name="connsiteX24-1299" fmla="*/ 1551439 w 2015163"/>
              <a:gd name="connsiteY24-1300" fmla="*/ 575030 h 2214049"/>
              <a:gd name="connsiteX0-1301" fmla="*/ 1551439 w 2015163"/>
              <a:gd name="connsiteY0-1302" fmla="*/ 575028 h 2214049"/>
              <a:gd name="connsiteX1-1303" fmla="*/ 1810111 w 2015163"/>
              <a:gd name="connsiteY1-1304" fmla="*/ 443740 h 2214049"/>
              <a:gd name="connsiteX2-1305" fmla="*/ 1988879 w 2015163"/>
              <a:gd name="connsiteY2-1306" fmla="*/ 682456 h 2214049"/>
              <a:gd name="connsiteX3-1307" fmla="*/ 1745529 w 2015163"/>
              <a:gd name="connsiteY3-1308" fmla="*/ 911202 h 2214049"/>
              <a:gd name="connsiteX4-1309" fmla="*/ 1745529 w 2015163"/>
              <a:gd name="connsiteY4-1310" fmla="*/ 1308392 h 2214049"/>
              <a:gd name="connsiteX5-1311" fmla="*/ 1988879 w 2015163"/>
              <a:gd name="connsiteY5-1312" fmla="*/ 1537138 h 2214049"/>
              <a:gd name="connsiteX6-1313" fmla="*/ 1871213 w 2015163"/>
              <a:gd name="connsiteY6-1314" fmla="*/ 1740940 h 2214049"/>
              <a:gd name="connsiteX7-1315" fmla="*/ 1551439 w 2015163"/>
              <a:gd name="connsiteY7-1316" fmla="*/ 1644566 h 2214049"/>
              <a:gd name="connsiteX8-1317" fmla="*/ 1207462 w 2015163"/>
              <a:gd name="connsiteY8-1318" fmla="*/ 1843161 h 2214049"/>
              <a:gd name="connsiteX9-1319" fmla="*/ 1131037 w 2015163"/>
              <a:gd name="connsiteY9-1320" fmla="*/ 2168281 h 2214049"/>
              <a:gd name="connsiteX10-1321" fmla="*/ 860792 w 2015163"/>
              <a:gd name="connsiteY10-1322" fmla="*/ 2177009 h 2214049"/>
              <a:gd name="connsiteX11-1323" fmla="*/ 819282 w 2015163"/>
              <a:gd name="connsiteY11-1324" fmla="*/ 1843161 h 2214049"/>
              <a:gd name="connsiteX12-1325" fmla="*/ 475305 w 2015163"/>
              <a:gd name="connsiteY12-1326" fmla="*/ 1644566 h 2214049"/>
              <a:gd name="connsiteX13-1327" fmla="*/ 155531 w 2015163"/>
              <a:gd name="connsiteY13-1328" fmla="*/ 1740940 h 2214049"/>
              <a:gd name="connsiteX14-1329" fmla="*/ 2950 w 2015163"/>
              <a:gd name="connsiteY14-1330" fmla="*/ 1510953 h 2214049"/>
              <a:gd name="connsiteX15-1331" fmla="*/ 281215 w 2015163"/>
              <a:gd name="connsiteY15-1332" fmla="*/ 1308392 h 2214049"/>
              <a:gd name="connsiteX16-1333" fmla="*/ 281215 w 2015163"/>
              <a:gd name="connsiteY16-1334" fmla="*/ 911202 h 2214049"/>
              <a:gd name="connsiteX17-1335" fmla="*/ 37865 w 2015163"/>
              <a:gd name="connsiteY17-1336" fmla="*/ 682456 h 2214049"/>
              <a:gd name="connsiteX18-1337" fmla="*/ 155531 w 2015163"/>
              <a:gd name="connsiteY18-1338" fmla="*/ 452468 h 2214049"/>
              <a:gd name="connsiteX19-1339" fmla="*/ 475305 w 2015163"/>
              <a:gd name="connsiteY19-1340" fmla="*/ 575028 h 2214049"/>
              <a:gd name="connsiteX20-1341" fmla="*/ 819282 w 2015163"/>
              <a:gd name="connsiteY20-1342" fmla="*/ 376433 h 2214049"/>
              <a:gd name="connsiteX21-1343" fmla="*/ 895707 w 2015163"/>
              <a:gd name="connsiteY21-1344" fmla="*/ 51313 h 2214049"/>
              <a:gd name="connsiteX22-1345" fmla="*/ 1165952 w 2015163"/>
              <a:gd name="connsiteY22-1346" fmla="*/ 33855 h 2214049"/>
              <a:gd name="connsiteX23-1347" fmla="*/ 1207462 w 2015163"/>
              <a:gd name="connsiteY23-1348" fmla="*/ 376433 h 2214049"/>
              <a:gd name="connsiteX24-1349" fmla="*/ 1551439 w 2015163"/>
              <a:gd name="connsiteY24-1350" fmla="*/ 575028 h 2214049"/>
              <a:gd name="connsiteX0-1351" fmla="*/ 1551439 w 1990924"/>
              <a:gd name="connsiteY0-1352" fmla="*/ 575028 h 2214047"/>
              <a:gd name="connsiteX1-1353" fmla="*/ 1810111 w 1990924"/>
              <a:gd name="connsiteY1-1354" fmla="*/ 443740 h 2214047"/>
              <a:gd name="connsiteX2-1355" fmla="*/ 1988879 w 1990924"/>
              <a:gd name="connsiteY2-1356" fmla="*/ 682456 h 2214047"/>
              <a:gd name="connsiteX3-1357" fmla="*/ 1745529 w 1990924"/>
              <a:gd name="connsiteY3-1358" fmla="*/ 911202 h 2214047"/>
              <a:gd name="connsiteX4-1359" fmla="*/ 1745529 w 1990924"/>
              <a:gd name="connsiteY4-1360" fmla="*/ 1308392 h 2214047"/>
              <a:gd name="connsiteX5-1361" fmla="*/ 1988879 w 1990924"/>
              <a:gd name="connsiteY5-1362" fmla="*/ 1537138 h 2214047"/>
              <a:gd name="connsiteX6-1363" fmla="*/ 1845026 w 1990924"/>
              <a:gd name="connsiteY6-1364" fmla="*/ 1775854 h 2214047"/>
              <a:gd name="connsiteX7-1365" fmla="*/ 1551439 w 1990924"/>
              <a:gd name="connsiteY7-1366" fmla="*/ 1644566 h 2214047"/>
              <a:gd name="connsiteX8-1367" fmla="*/ 1207462 w 1990924"/>
              <a:gd name="connsiteY8-1368" fmla="*/ 1843161 h 2214047"/>
              <a:gd name="connsiteX9-1369" fmla="*/ 1131037 w 1990924"/>
              <a:gd name="connsiteY9-1370" fmla="*/ 2168281 h 2214047"/>
              <a:gd name="connsiteX10-1371" fmla="*/ 860792 w 1990924"/>
              <a:gd name="connsiteY10-1372" fmla="*/ 2177009 h 2214047"/>
              <a:gd name="connsiteX11-1373" fmla="*/ 819282 w 1990924"/>
              <a:gd name="connsiteY11-1374" fmla="*/ 1843161 h 2214047"/>
              <a:gd name="connsiteX12-1375" fmla="*/ 475305 w 1990924"/>
              <a:gd name="connsiteY12-1376" fmla="*/ 1644566 h 2214047"/>
              <a:gd name="connsiteX13-1377" fmla="*/ 155531 w 1990924"/>
              <a:gd name="connsiteY13-1378" fmla="*/ 1740940 h 2214047"/>
              <a:gd name="connsiteX14-1379" fmla="*/ 2950 w 1990924"/>
              <a:gd name="connsiteY14-1380" fmla="*/ 1510953 h 2214047"/>
              <a:gd name="connsiteX15-1381" fmla="*/ 281215 w 1990924"/>
              <a:gd name="connsiteY15-1382" fmla="*/ 1308392 h 2214047"/>
              <a:gd name="connsiteX16-1383" fmla="*/ 281215 w 1990924"/>
              <a:gd name="connsiteY16-1384" fmla="*/ 911202 h 2214047"/>
              <a:gd name="connsiteX17-1385" fmla="*/ 37865 w 1990924"/>
              <a:gd name="connsiteY17-1386" fmla="*/ 682456 h 2214047"/>
              <a:gd name="connsiteX18-1387" fmla="*/ 155531 w 1990924"/>
              <a:gd name="connsiteY18-1388" fmla="*/ 452468 h 2214047"/>
              <a:gd name="connsiteX19-1389" fmla="*/ 475305 w 1990924"/>
              <a:gd name="connsiteY19-1390" fmla="*/ 575028 h 2214047"/>
              <a:gd name="connsiteX20-1391" fmla="*/ 819282 w 1990924"/>
              <a:gd name="connsiteY20-1392" fmla="*/ 376433 h 2214047"/>
              <a:gd name="connsiteX21-1393" fmla="*/ 895707 w 1990924"/>
              <a:gd name="connsiteY21-1394" fmla="*/ 51313 h 2214047"/>
              <a:gd name="connsiteX22-1395" fmla="*/ 1165952 w 1990924"/>
              <a:gd name="connsiteY22-1396" fmla="*/ 33855 h 2214047"/>
              <a:gd name="connsiteX23-1397" fmla="*/ 1207462 w 1990924"/>
              <a:gd name="connsiteY23-1398" fmla="*/ 376433 h 2214047"/>
              <a:gd name="connsiteX24-1399" fmla="*/ 1551439 w 1990924"/>
              <a:gd name="connsiteY24-1400" fmla="*/ 575028 h 2214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990924" h="2214047">
                <a:moveTo>
                  <a:pt x="1551439" y="575028"/>
                </a:moveTo>
                <a:lnTo>
                  <a:pt x="1810111" y="443740"/>
                </a:lnTo>
                <a:cubicBezTo>
                  <a:pt x="1916702" y="411615"/>
                  <a:pt x="1999643" y="604546"/>
                  <a:pt x="1988879" y="682456"/>
                </a:cubicBezTo>
                <a:cubicBezTo>
                  <a:pt x="1978115" y="760366"/>
                  <a:pt x="1855917" y="833066"/>
                  <a:pt x="1745529" y="911202"/>
                </a:cubicBezTo>
                <a:cubicBezTo>
                  <a:pt x="1780804" y="1041249"/>
                  <a:pt x="1780804" y="1178345"/>
                  <a:pt x="1745529" y="1308392"/>
                </a:cubicBezTo>
                <a:cubicBezTo>
                  <a:pt x="1826646" y="1384641"/>
                  <a:pt x="1972296" y="1459228"/>
                  <a:pt x="1988879" y="1537138"/>
                </a:cubicBezTo>
                <a:cubicBezTo>
                  <a:pt x="2005462" y="1615048"/>
                  <a:pt x="1917933" y="1757949"/>
                  <a:pt x="1845026" y="1775854"/>
                </a:cubicBezTo>
                <a:cubicBezTo>
                  <a:pt x="1772119" y="1793759"/>
                  <a:pt x="1679522" y="1697359"/>
                  <a:pt x="1551439" y="1644566"/>
                </a:cubicBezTo>
                <a:cubicBezTo>
                  <a:pt x="1456452" y="1740139"/>
                  <a:pt x="1337724" y="1808687"/>
                  <a:pt x="1207462" y="1843161"/>
                </a:cubicBezTo>
                <a:cubicBezTo>
                  <a:pt x="1181987" y="1951534"/>
                  <a:pt x="1188815" y="2112640"/>
                  <a:pt x="1131037" y="2168281"/>
                </a:cubicBezTo>
                <a:cubicBezTo>
                  <a:pt x="1073259" y="2223922"/>
                  <a:pt x="912751" y="2231196"/>
                  <a:pt x="860792" y="2177009"/>
                </a:cubicBezTo>
                <a:cubicBezTo>
                  <a:pt x="808833" y="2122822"/>
                  <a:pt x="810792" y="1947903"/>
                  <a:pt x="819282" y="1843161"/>
                </a:cubicBezTo>
                <a:cubicBezTo>
                  <a:pt x="689020" y="1808686"/>
                  <a:pt x="570292" y="1740138"/>
                  <a:pt x="475305" y="1644566"/>
                </a:cubicBezTo>
                <a:cubicBezTo>
                  <a:pt x="368714" y="1676691"/>
                  <a:pt x="234257" y="1763209"/>
                  <a:pt x="155531" y="1740940"/>
                </a:cubicBezTo>
                <a:cubicBezTo>
                  <a:pt x="76805" y="1718671"/>
                  <a:pt x="-17997" y="1583044"/>
                  <a:pt x="2950" y="1510953"/>
                </a:cubicBezTo>
                <a:cubicBezTo>
                  <a:pt x="23897" y="1438862"/>
                  <a:pt x="223198" y="1360342"/>
                  <a:pt x="281215" y="1308392"/>
                </a:cubicBezTo>
                <a:cubicBezTo>
                  <a:pt x="245940" y="1178345"/>
                  <a:pt x="245940" y="1041249"/>
                  <a:pt x="281215" y="911202"/>
                </a:cubicBezTo>
                <a:cubicBezTo>
                  <a:pt x="200098" y="834953"/>
                  <a:pt x="58812" y="758912"/>
                  <a:pt x="37865" y="682456"/>
                </a:cubicBezTo>
                <a:cubicBezTo>
                  <a:pt x="16918" y="606000"/>
                  <a:pt x="82624" y="470373"/>
                  <a:pt x="155531" y="452468"/>
                </a:cubicBezTo>
                <a:cubicBezTo>
                  <a:pt x="228438" y="434563"/>
                  <a:pt x="364680" y="530965"/>
                  <a:pt x="475305" y="575028"/>
                </a:cubicBezTo>
                <a:cubicBezTo>
                  <a:pt x="570292" y="479455"/>
                  <a:pt x="689020" y="410907"/>
                  <a:pt x="819282" y="376433"/>
                </a:cubicBezTo>
                <a:cubicBezTo>
                  <a:pt x="844757" y="268060"/>
                  <a:pt x="837929" y="108409"/>
                  <a:pt x="895707" y="51313"/>
                </a:cubicBezTo>
                <a:cubicBezTo>
                  <a:pt x="953485" y="-5783"/>
                  <a:pt x="1113993" y="-20332"/>
                  <a:pt x="1165952" y="33855"/>
                </a:cubicBezTo>
                <a:cubicBezTo>
                  <a:pt x="1217911" y="88042"/>
                  <a:pt x="1198495" y="254233"/>
                  <a:pt x="1207462" y="376433"/>
                </a:cubicBezTo>
                <a:cubicBezTo>
                  <a:pt x="1337724" y="410908"/>
                  <a:pt x="1456452" y="479456"/>
                  <a:pt x="1551439" y="575028"/>
                </a:cubicBezTo>
                <a:close/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3766" tIns="587064" rIns="583766" bIns="587064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 kern="1200">
              <a:solidFill>
                <a:schemeClr val="bg1"/>
              </a:solidFill>
            </a:endParaRPr>
          </a:p>
        </p:txBody>
      </p:sp>
      <p:sp>
        <p:nvSpPr>
          <p:cNvPr id="55" name="任意多边形 54"/>
          <p:cNvSpPr/>
          <p:nvPr/>
        </p:nvSpPr>
        <p:spPr>
          <a:xfrm rot="20820775">
            <a:off x="8822330" y="2445489"/>
            <a:ext cx="1751212" cy="1915959"/>
          </a:xfrm>
          <a:custGeom>
            <a:avLst/>
            <a:gdLst>
              <a:gd name="connsiteX0" fmla="*/ 1621800 w 2167466"/>
              <a:gd name="connsiteY0" fmla="*/ 548964 h 2167466"/>
              <a:gd name="connsiteX1" fmla="*/ 1941574 w 2167466"/>
              <a:gd name="connsiteY1" fmla="*/ 452590 h 2167466"/>
              <a:gd name="connsiteX2" fmla="*/ 2059240 w 2167466"/>
              <a:gd name="connsiteY2" fmla="*/ 656392 h 2167466"/>
              <a:gd name="connsiteX3" fmla="*/ 1815890 w 2167466"/>
              <a:gd name="connsiteY3" fmla="*/ 885138 h 2167466"/>
              <a:gd name="connsiteX4" fmla="*/ 1815890 w 2167466"/>
              <a:gd name="connsiteY4" fmla="*/ 1282328 h 2167466"/>
              <a:gd name="connsiteX5" fmla="*/ 2059240 w 2167466"/>
              <a:gd name="connsiteY5" fmla="*/ 1511074 h 2167466"/>
              <a:gd name="connsiteX6" fmla="*/ 1941574 w 2167466"/>
              <a:gd name="connsiteY6" fmla="*/ 1714876 h 2167466"/>
              <a:gd name="connsiteX7" fmla="*/ 1621800 w 2167466"/>
              <a:gd name="connsiteY7" fmla="*/ 1618502 h 2167466"/>
              <a:gd name="connsiteX8" fmla="*/ 1277823 w 2167466"/>
              <a:gd name="connsiteY8" fmla="*/ 1817097 h 2167466"/>
              <a:gd name="connsiteX9" fmla="*/ 1201398 w 2167466"/>
              <a:gd name="connsiteY9" fmla="*/ 2142217 h 2167466"/>
              <a:gd name="connsiteX10" fmla="*/ 966068 w 2167466"/>
              <a:gd name="connsiteY10" fmla="*/ 2142217 h 2167466"/>
              <a:gd name="connsiteX11" fmla="*/ 889643 w 2167466"/>
              <a:gd name="connsiteY11" fmla="*/ 1817097 h 2167466"/>
              <a:gd name="connsiteX12" fmla="*/ 545666 w 2167466"/>
              <a:gd name="connsiteY12" fmla="*/ 1618502 h 2167466"/>
              <a:gd name="connsiteX13" fmla="*/ 225892 w 2167466"/>
              <a:gd name="connsiteY13" fmla="*/ 1714876 h 2167466"/>
              <a:gd name="connsiteX14" fmla="*/ 108226 w 2167466"/>
              <a:gd name="connsiteY14" fmla="*/ 1511074 h 2167466"/>
              <a:gd name="connsiteX15" fmla="*/ 351576 w 2167466"/>
              <a:gd name="connsiteY15" fmla="*/ 1282328 h 2167466"/>
              <a:gd name="connsiteX16" fmla="*/ 351576 w 2167466"/>
              <a:gd name="connsiteY16" fmla="*/ 885138 h 2167466"/>
              <a:gd name="connsiteX17" fmla="*/ 108226 w 2167466"/>
              <a:gd name="connsiteY17" fmla="*/ 656392 h 2167466"/>
              <a:gd name="connsiteX18" fmla="*/ 225892 w 2167466"/>
              <a:gd name="connsiteY18" fmla="*/ 452590 h 2167466"/>
              <a:gd name="connsiteX19" fmla="*/ 545666 w 2167466"/>
              <a:gd name="connsiteY19" fmla="*/ 548964 h 2167466"/>
              <a:gd name="connsiteX20" fmla="*/ 889643 w 2167466"/>
              <a:gd name="connsiteY20" fmla="*/ 350369 h 2167466"/>
              <a:gd name="connsiteX21" fmla="*/ 966068 w 2167466"/>
              <a:gd name="connsiteY21" fmla="*/ 25249 h 2167466"/>
              <a:gd name="connsiteX22" fmla="*/ 1201398 w 2167466"/>
              <a:gd name="connsiteY22" fmla="*/ 25249 h 2167466"/>
              <a:gd name="connsiteX23" fmla="*/ 1277823 w 2167466"/>
              <a:gd name="connsiteY23" fmla="*/ 350369 h 2167466"/>
              <a:gd name="connsiteX24" fmla="*/ 1621800 w 2167466"/>
              <a:gd name="connsiteY24" fmla="*/ 548964 h 2167466"/>
              <a:gd name="connsiteX0-1" fmla="*/ 1517526 w 1954966"/>
              <a:gd name="connsiteY0-2" fmla="*/ 523716 h 2116969"/>
              <a:gd name="connsiteX1-3" fmla="*/ 1837300 w 1954966"/>
              <a:gd name="connsiteY1-4" fmla="*/ 427342 h 2116969"/>
              <a:gd name="connsiteX2-5" fmla="*/ 1954966 w 1954966"/>
              <a:gd name="connsiteY2-6" fmla="*/ 631144 h 2116969"/>
              <a:gd name="connsiteX3-7" fmla="*/ 1711616 w 1954966"/>
              <a:gd name="connsiteY3-8" fmla="*/ 859890 h 2116969"/>
              <a:gd name="connsiteX4-9" fmla="*/ 1711616 w 1954966"/>
              <a:gd name="connsiteY4-10" fmla="*/ 1257080 h 2116969"/>
              <a:gd name="connsiteX5-11" fmla="*/ 1954966 w 1954966"/>
              <a:gd name="connsiteY5-12" fmla="*/ 1485826 h 2116969"/>
              <a:gd name="connsiteX6-13" fmla="*/ 1837300 w 1954966"/>
              <a:gd name="connsiteY6-14" fmla="*/ 1689628 h 2116969"/>
              <a:gd name="connsiteX7-15" fmla="*/ 1517526 w 1954966"/>
              <a:gd name="connsiteY7-16" fmla="*/ 1593254 h 2116969"/>
              <a:gd name="connsiteX8-17" fmla="*/ 1173549 w 1954966"/>
              <a:gd name="connsiteY8-18" fmla="*/ 1791849 h 2116969"/>
              <a:gd name="connsiteX9-19" fmla="*/ 1097124 w 1954966"/>
              <a:gd name="connsiteY9-20" fmla="*/ 2116969 h 2116969"/>
              <a:gd name="connsiteX10-21" fmla="*/ 861794 w 1954966"/>
              <a:gd name="connsiteY10-22" fmla="*/ 2116969 h 2116969"/>
              <a:gd name="connsiteX11-23" fmla="*/ 785369 w 1954966"/>
              <a:gd name="connsiteY11-24" fmla="*/ 1791849 h 2116969"/>
              <a:gd name="connsiteX12-25" fmla="*/ 441392 w 1954966"/>
              <a:gd name="connsiteY12-26" fmla="*/ 1593254 h 2116969"/>
              <a:gd name="connsiteX13-27" fmla="*/ 121618 w 1954966"/>
              <a:gd name="connsiteY13-28" fmla="*/ 1689628 h 2116969"/>
              <a:gd name="connsiteX14-29" fmla="*/ 3952 w 1954966"/>
              <a:gd name="connsiteY14-30" fmla="*/ 1485826 h 2116969"/>
              <a:gd name="connsiteX15-31" fmla="*/ 247302 w 1954966"/>
              <a:gd name="connsiteY15-32" fmla="*/ 1257080 h 2116969"/>
              <a:gd name="connsiteX16-33" fmla="*/ 247302 w 1954966"/>
              <a:gd name="connsiteY16-34" fmla="*/ 859890 h 2116969"/>
              <a:gd name="connsiteX17-35" fmla="*/ 3952 w 1954966"/>
              <a:gd name="connsiteY17-36" fmla="*/ 631144 h 2116969"/>
              <a:gd name="connsiteX18-37" fmla="*/ 121618 w 1954966"/>
              <a:gd name="connsiteY18-38" fmla="*/ 427342 h 2116969"/>
              <a:gd name="connsiteX19-39" fmla="*/ 441392 w 1954966"/>
              <a:gd name="connsiteY19-40" fmla="*/ 523716 h 2116969"/>
              <a:gd name="connsiteX20-41" fmla="*/ 785369 w 1954966"/>
              <a:gd name="connsiteY20-42" fmla="*/ 325121 h 2116969"/>
              <a:gd name="connsiteX21-43" fmla="*/ 861794 w 1954966"/>
              <a:gd name="connsiteY21-44" fmla="*/ 1 h 2116969"/>
              <a:gd name="connsiteX22-45" fmla="*/ 1097124 w 1954966"/>
              <a:gd name="connsiteY22-46" fmla="*/ 1 h 2116969"/>
              <a:gd name="connsiteX23-47" fmla="*/ 1173549 w 1954966"/>
              <a:gd name="connsiteY23-48" fmla="*/ 325121 h 2116969"/>
              <a:gd name="connsiteX24-49" fmla="*/ 1517526 w 1954966"/>
              <a:gd name="connsiteY24-50" fmla="*/ 523716 h 2116969"/>
              <a:gd name="connsiteX0-51" fmla="*/ 1539857 w 1977297"/>
              <a:gd name="connsiteY0-52" fmla="*/ 523714 h 2116967"/>
              <a:gd name="connsiteX1-53" fmla="*/ 1859631 w 1977297"/>
              <a:gd name="connsiteY1-54" fmla="*/ 427340 h 2116967"/>
              <a:gd name="connsiteX2-55" fmla="*/ 1977297 w 1977297"/>
              <a:gd name="connsiteY2-56" fmla="*/ 631142 h 2116967"/>
              <a:gd name="connsiteX3-57" fmla="*/ 1733947 w 1977297"/>
              <a:gd name="connsiteY3-58" fmla="*/ 859888 h 2116967"/>
              <a:gd name="connsiteX4-59" fmla="*/ 1733947 w 1977297"/>
              <a:gd name="connsiteY4-60" fmla="*/ 1257078 h 2116967"/>
              <a:gd name="connsiteX5-61" fmla="*/ 1977297 w 1977297"/>
              <a:gd name="connsiteY5-62" fmla="*/ 1485824 h 2116967"/>
              <a:gd name="connsiteX6-63" fmla="*/ 1859631 w 1977297"/>
              <a:gd name="connsiteY6-64" fmla="*/ 1689626 h 2116967"/>
              <a:gd name="connsiteX7-65" fmla="*/ 1539857 w 1977297"/>
              <a:gd name="connsiteY7-66" fmla="*/ 1593252 h 2116967"/>
              <a:gd name="connsiteX8-67" fmla="*/ 1195880 w 1977297"/>
              <a:gd name="connsiteY8-68" fmla="*/ 1791847 h 2116967"/>
              <a:gd name="connsiteX9-69" fmla="*/ 1119455 w 1977297"/>
              <a:gd name="connsiteY9-70" fmla="*/ 2116967 h 2116967"/>
              <a:gd name="connsiteX10-71" fmla="*/ 884125 w 1977297"/>
              <a:gd name="connsiteY10-72" fmla="*/ 2116967 h 2116967"/>
              <a:gd name="connsiteX11-73" fmla="*/ 807700 w 1977297"/>
              <a:gd name="connsiteY11-74" fmla="*/ 1791847 h 2116967"/>
              <a:gd name="connsiteX12-75" fmla="*/ 463723 w 1977297"/>
              <a:gd name="connsiteY12-76" fmla="*/ 1593252 h 2116967"/>
              <a:gd name="connsiteX13-77" fmla="*/ 143949 w 1977297"/>
              <a:gd name="connsiteY13-78" fmla="*/ 1689626 h 2116967"/>
              <a:gd name="connsiteX14-79" fmla="*/ 26283 w 1977297"/>
              <a:gd name="connsiteY14-80" fmla="*/ 1485824 h 2116967"/>
              <a:gd name="connsiteX15-81" fmla="*/ 269633 w 1977297"/>
              <a:gd name="connsiteY15-82" fmla="*/ 1257078 h 2116967"/>
              <a:gd name="connsiteX16-83" fmla="*/ 269633 w 1977297"/>
              <a:gd name="connsiteY16-84" fmla="*/ 859888 h 2116967"/>
              <a:gd name="connsiteX17-85" fmla="*/ 26283 w 1977297"/>
              <a:gd name="connsiteY17-86" fmla="*/ 631142 h 2116967"/>
              <a:gd name="connsiteX18-87" fmla="*/ 143949 w 1977297"/>
              <a:gd name="connsiteY18-88" fmla="*/ 427340 h 2116967"/>
              <a:gd name="connsiteX19-89" fmla="*/ 463723 w 1977297"/>
              <a:gd name="connsiteY19-90" fmla="*/ 523714 h 2116967"/>
              <a:gd name="connsiteX20-91" fmla="*/ 807700 w 1977297"/>
              <a:gd name="connsiteY20-92" fmla="*/ 325119 h 2116967"/>
              <a:gd name="connsiteX21-93" fmla="*/ 884125 w 1977297"/>
              <a:gd name="connsiteY21-94" fmla="*/ -1 h 2116967"/>
              <a:gd name="connsiteX22-95" fmla="*/ 1119455 w 1977297"/>
              <a:gd name="connsiteY22-96" fmla="*/ -1 h 2116967"/>
              <a:gd name="connsiteX23-97" fmla="*/ 1195880 w 1977297"/>
              <a:gd name="connsiteY23-98" fmla="*/ 325119 h 2116967"/>
              <a:gd name="connsiteX24-99" fmla="*/ 1539857 w 1977297"/>
              <a:gd name="connsiteY24-100" fmla="*/ 523714 h 2116967"/>
              <a:gd name="connsiteX0-101" fmla="*/ 1539859 w 1977299"/>
              <a:gd name="connsiteY0-102" fmla="*/ 523716 h 2116969"/>
              <a:gd name="connsiteX1-103" fmla="*/ 1859633 w 1977299"/>
              <a:gd name="connsiteY1-104" fmla="*/ 427342 h 2116969"/>
              <a:gd name="connsiteX2-105" fmla="*/ 1977299 w 1977299"/>
              <a:gd name="connsiteY2-106" fmla="*/ 631144 h 2116969"/>
              <a:gd name="connsiteX3-107" fmla="*/ 1733949 w 1977299"/>
              <a:gd name="connsiteY3-108" fmla="*/ 859890 h 2116969"/>
              <a:gd name="connsiteX4-109" fmla="*/ 1733949 w 1977299"/>
              <a:gd name="connsiteY4-110" fmla="*/ 1257080 h 2116969"/>
              <a:gd name="connsiteX5-111" fmla="*/ 1977299 w 1977299"/>
              <a:gd name="connsiteY5-112" fmla="*/ 1485826 h 2116969"/>
              <a:gd name="connsiteX6-113" fmla="*/ 1859633 w 1977299"/>
              <a:gd name="connsiteY6-114" fmla="*/ 1689628 h 2116969"/>
              <a:gd name="connsiteX7-115" fmla="*/ 1539859 w 1977299"/>
              <a:gd name="connsiteY7-116" fmla="*/ 1593254 h 2116969"/>
              <a:gd name="connsiteX8-117" fmla="*/ 1195882 w 1977299"/>
              <a:gd name="connsiteY8-118" fmla="*/ 1791849 h 2116969"/>
              <a:gd name="connsiteX9-119" fmla="*/ 1119457 w 1977299"/>
              <a:gd name="connsiteY9-120" fmla="*/ 2116969 h 2116969"/>
              <a:gd name="connsiteX10-121" fmla="*/ 884127 w 1977299"/>
              <a:gd name="connsiteY10-122" fmla="*/ 2116969 h 2116969"/>
              <a:gd name="connsiteX11-123" fmla="*/ 807702 w 1977299"/>
              <a:gd name="connsiteY11-124" fmla="*/ 1791849 h 2116969"/>
              <a:gd name="connsiteX12-125" fmla="*/ 463725 w 1977299"/>
              <a:gd name="connsiteY12-126" fmla="*/ 1593254 h 2116969"/>
              <a:gd name="connsiteX13-127" fmla="*/ 143951 w 1977299"/>
              <a:gd name="connsiteY13-128" fmla="*/ 1689628 h 2116969"/>
              <a:gd name="connsiteX14-129" fmla="*/ 26285 w 1977299"/>
              <a:gd name="connsiteY14-130" fmla="*/ 1485826 h 2116969"/>
              <a:gd name="connsiteX15-131" fmla="*/ 269635 w 1977299"/>
              <a:gd name="connsiteY15-132" fmla="*/ 1257080 h 2116969"/>
              <a:gd name="connsiteX16-133" fmla="*/ 269635 w 1977299"/>
              <a:gd name="connsiteY16-134" fmla="*/ 859890 h 2116969"/>
              <a:gd name="connsiteX17-135" fmla="*/ 26285 w 1977299"/>
              <a:gd name="connsiteY17-136" fmla="*/ 631144 h 2116969"/>
              <a:gd name="connsiteX18-137" fmla="*/ 143951 w 1977299"/>
              <a:gd name="connsiteY18-138" fmla="*/ 427342 h 2116969"/>
              <a:gd name="connsiteX19-139" fmla="*/ 463725 w 1977299"/>
              <a:gd name="connsiteY19-140" fmla="*/ 523716 h 2116969"/>
              <a:gd name="connsiteX20-141" fmla="*/ 807702 w 1977299"/>
              <a:gd name="connsiteY20-142" fmla="*/ 325121 h 2116969"/>
              <a:gd name="connsiteX21-143" fmla="*/ 884127 w 1977299"/>
              <a:gd name="connsiteY21-144" fmla="*/ 1 h 2116969"/>
              <a:gd name="connsiteX22-145" fmla="*/ 1119457 w 1977299"/>
              <a:gd name="connsiteY22-146" fmla="*/ 1 h 2116969"/>
              <a:gd name="connsiteX23-147" fmla="*/ 1195882 w 1977299"/>
              <a:gd name="connsiteY23-148" fmla="*/ 325121 h 2116969"/>
              <a:gd name="connsiteX24-149" fmla="*/ 1539859 w 1977299"/>
              <a:gd name="connsiteY24-150" fmla="*/ 523716 h 2116969"/>
              <a:gd name="connsiteX0-151" fmla="*/ 1539859 w 1977299"/>
              <a:gd name="connsiteY0-152" fmla="*/ 523714 h 2116967"/>
              <a:gd name="connsiteX1-153" fmla="*/ 1859633 w 1977299"/>
              <a:gd name="connsiteY1-154" fmla="*/ 427340 h 2116967"/>
              <a:gd name="connsiteX2-155" fmla="*/ 1977299 w 1977299"/>
              <a:gd name="connsiteY2-156" fmla="*/ 631142 h 2116967"/>
              <a:gd name="connsiteX3-157" fmla="*/ 1733949 w 1977299"/>
              <a:gd name="connsiteY3-158" fmla="*/ 859888 h 2116967"/>
              <a:gd name="connsiteX4-159" fmla="*/ 1733949 w 1977299"/>
              <a:gd name="connsiteY4-160" fmla="*/ 1257078 h 2116967"/>
              <a:gd name="connsiteX5-161" fmla="*/ 1977299 w 1977299"/>
              <a:gd name="connsiteY5-162" fmla="*/ 1485824 h 2116967"/>
              <a:gd name="connsiteX6-163" fmla="*/ 1859633 w 1977299"/>
              <a:gd name="connsiteY6-164" fmla="*/ 1689626 h 2116967"/>
              <a:gd name="connsiteX7-165" fmla="*/ 1539859 w 1977299"/>
              <a:gd name="connsiteY7-166" fmla="*/ 1593252 h 2116967"/>
              <a:gd name="connsiteX8-167" fmla="*/ 1195882 w 1977299"/>
              <a:gd name="connsiteY8-168" fmla="*/ 1791847 h 2116967"/>
              <a:gd name="connsiteX9-169" fmla="*/ 1119457 w 1977299"/>
              <a:gd name="connsiteY9-170" fmla="*/ 2116967 h 2116967"/>
              <a:gd name="connsiteX10-171" fmla="*/ 884127 w 1977299"/>
              <a:gd name="connsiteY10-172" fmla="*/ 2116967 h 2116967"/>
              <a:gd name="connsiteX11-173" fmla="*/ 807702 w 1977299"/>
              <a:gd name="connsiteY11-174" fmla="*/ 1791847 h 2116967"/>
              <a:gd name="connsiteX12-175" fmla="*/ 463725 w 1977299"/>
              <a:gd name="connsiteY12-176" fmla="*/ 1593252 h 2116967"/>
              <a:gd name="connsiteX13-177" fmla="*/ 143951 w 1977299"/>
              <a:gd name="connsiteY13-178" fmla="*/ 1689626 h 2116967"/>
              <a:gd name="connsiteX14-179" fmla="*/ 26285 w 1977299"/>
              <a:gd name="connsiteY14-180" fmla="*/ 1485824 h 2116967"/>
              <a:gd name="connsiteX15-181" fmla="*/ 269635 w 1977299"/>
              <a:gd name="connsiteY15-182" fmla="*/ 1257078 h 2116967"/>
              <a:gd name="connsiteX16-183" fmla="*/ 269635 w 1977299"/>
              <a:gd name="connsiteY16-184" fmla="*/ 859888 h 2116967"/>
              <a:gd name="connsiteX17-185" fmla="*/ 26285 w 1977299"/>
              <a:gd name="connsiteY17-186" fmla="*/ 631142 h 2116967"/>
              <a:gd name="connsiteX18-187" fmla="*/ 143951 w 1977299"/>
              <a:gd name="connsiteY18-188" fmla="*/ 427340 h 2116967"/>
              <a:gd name="connsiteX19-189" fmla="*/ 463725 w 1977299"/>
              <a:gd name="connsiteY19-190" fmla="*/ 523714 h 2116967"/>
              <a:gd name="connsiteX20-191" fmla="*/ 807702 w 1977299"/>
              <a:gd name="connsiteY20-192" fmla="*/ 325119 h 2116967"/>
              <a:gd name="connsiteX21-193" fmla="*/ 884127 w 1977299"/>
              <a:gd name="connsiteY21-194" fmla="*/ -1 h 2116967"/>
              <a:gd name="connsiteX22-195" fmla="*/ 1119457 w 1977299"/>
              <a:gd name="connsiteY22-196" fmla="*/ -1 h 2116967"/>
              <a:gd name="connsiteX23-197" fmla="*/ 1195882 w 1977299"/>
              <a:gd name="connsiteY23-198" fmla="*/ 325119 h 2116967"/>
              <a:gd name="connsiteX24-199" fmla="*/ 1539859 w 1977299"/>
              <a:gd name="connsiteY24-200" fmla="*/ 523714 h 2116967"/>
              <a:gd name="connsiteX0-201" fmla="*/ 1539859 w 1977299"/>
              <a:gd name="connsiteY0-202" fmla="*/ 523716 h 2157608"/>
              <a:gd name="connsiteX1-203" fmla="*/ 1859633 w 1977299"/>
              <a:gd name="connsiteY1-204" fmla="*/ 427342 h 2157608"/>
              <a:gd name="connsiteX2-205" fmla="*/ 1977299 w 1977299"/>
              <a:gd name="connsiteY2-206" fmla="*/ 631144 h 2157608"/>
              <a:gd name="connsiteX3-207" fmla="*/ 1733949 w 1977299"/>
              <a:gd name="connsiteY3-208" fmla="*/ 859890 h 2157608"/>
              <a:gd name="connsiteX4-209" fmla="*/ 1733949 w 1977299"/>
              <a:gd name="connsiteY4-210" fmla="*/ 1257080 h 2157608"/>
              <a:gd name="connsiteX5-211" fmla="*/ 1977299 w 1977299"/>
              <a:gd name="connsiteY5-212" fmla="*/ 1485826 h 2157608"/>
              <a:gd name="connsiteX6-213" fmla="*/ 1859633 w 1977299"/>
              <a:gd name="connsiteY6-214" fmla="*/ 1689628 h 2157608"/>
              <a:gd name="connsiteX7-215" fmla="*/ 1539859 w 1977299"/>
              <a:gd name="connsiteY7-216" fmla="*/ 1593254 h 2157608"/>
              <a:gd name="connsiteX8-217" fmla="*/ 1195882 w 1977299"/>
              <a:gd name="connsiteY8-218" fmla="*/ 1791849 h 2157608"/>
              <a:gd name="connsiteX9-219" fmla="*/ 1119457 w 1977299"/>
              <a:gd name="connsiteY9-220" fmla="*/ 2116969 h 2157608"/>
              <a:gd name="connsiteX10-221" fmla="*/ 884127 w 1977299"/>
              <a:gd name="connsiteY10-222" fmla="*/ 2116969 h 2157608"/>
              <a:gd name="connsiteX11-223" fmla="*/ 807702 w 1977299"/>
              <a:gd name="connsiteY11-224" fmla="*/ 1791849 h 2157608"/>
              <a:gd name="connsiteX12-225" fmla="*/ 463725 w 1977299"/>
              <a:gd name="connsiteY12-226" fmla="*/ 1593254 h 2157608"/>
              <a:gd name="connsiteX13-227" fmla="*/ 143951 w 1977299"/>
              <a:gd name="connsiteY13-228" fmla="*/ 1689628 h 2157608"/>
              <a:gd name="connsiteX14-229" fmla="*/ 26285 w 1977299"/>
              <a:gd name="connsiteY14-230" fmla="*/ 1485826 h 2157608"/>
              <a:gd name="connsiteX15-231" fmla="*/ 269635 w 1977299"/>
              <a:gd name="connsiteY15-232" fmla="*/ 1257080 h 2157608"/>
              <a:gd name="connsiteX16-233" fmla="*/ 269635 w 1977299"/>
              <a:gd name="connsiteY16-234" fmla="*/ 859890 h 2157608"/>
              <a:gd name="connsiteX17-235" fmla="*/ 26285 w 1977299"/>
              <a:gd name="connsiteY17-236" fmla="*/ 631144 h 2157608"/>
              <a:gd name="connsiteX18-237" fmla="*/ 143951 w 1977299"/>
              <a:gd name="connsiteY18-238" fmla="*/ 427342 h 2157608"/>
              <a:gd name="connsiteX19-239" fmla="*/ 463725 w 1977299"/>
              <a:gd name="connsiteY19-240" fmla="*/ 523716 h 2157608"/>
              <a:gd name="connsiteX20-241" fmla="*/ 807702 w 1977299"/>
              <a:gd name="connsiteY20-242" fmla="*/ 325121 h 2157608"/>
              <a:gd name="connsiteX21-243" fmla="*/ 884127 w 1977299"/>
              <a:gd name="connsiteY21-244" fmla="*/ 1 h 2157608"/>
              <a:gd name="connsiteX22-245" fmla="*/ 1119457 w 1977299"/>
              <a:gd name="connsiteY22-246" fmla="*/ 1 h 2157608"/>
              <a:gd name="connsiteX23-247" fmla="*/ 1195882 w 1977299"/>
              <a:gd name="connsiteY23-248" fmla="*/ 325121 h 2157608"/>
              <a:gd name="connsiteX24-249" fmla="*/ 1539859 w 1977299"/>
              <a:gd name="connsiteY24-250" fmla="*/ 523716 h 2157608"/>
              <a:gd name="connsiteX0-251" fmla="*/ 1539859 w 1977299"/>
              <a:gd name="connsiteY0-252" fmla="*/ 523714 h 2179536"/>
              <a:gd name="connsiteX1-253" fmla="*/ 1859633 w 1977299"/>
              <a:gd name="connsiteY1-254" fmla="*/ 427340 h 2179536"/>
              <a:gd name="connsiteX2-255" fmla="*/ 1977299 w 1977299"/>
              <a:gd name="connsiteY2-256" fmla="*/ 631142 h 2179536"/>
              <a:gd name="connsiteX3-257" fmla="*/ 1733949 w 1977299"/>
              <a:gd name="connsiteY3-258" fmla="*/ 859888 h 2179536"/>
              <a:gd name="connsiteX4-259" fmla="*/ 1733949 w 1977299"/>
              <a:gd name="connsiteY4-260" fmla="*/ 1257078 h 2179536"/>
              <a:gd name="connsiteX5-261" fmla="*/ 1977299 w 1977299"/>
              <a:gd name="connsiteY5-262" fmla="*/ 1485824 h 2179536"/>
              <a:gd name="connsiteX6-263" fmla="*/ 1859633 w 1977299"/>
              <a:gd name="connsiteY6-264" fmla="*/ 1689626 h 2179536"/>
              <a:gd name="connsiteX7-265" fmla="*/ 1539859 w 1977299"/>
              <a:gd name="connsiteY7-266" fmla="*/ 1593252 h 2179536"/>
              <a:gd name="connsiteX8-267" fmla="*/ 1195882 w 1977299"/>
              <a:gd name="connsiteY8-268" fmla="*/ 1791847 h 2179536"/>
              <a:gd name="connsiteX9-269" fmla="*/ 1119457 w 1977299"/>
              <a:gd name="connsiteY9-270" fmla="*/ 2116967 h 2179536"/>
              <a:gd name="connsiteX10-271" fmla="*/ 884127 w 1977299"/>
              <a:gd name="connsiteY10-272" fmla="*/ 2116967 h 2179536"/>
              <a:gd name="connsiteX11-273" fmla="*/ 807702 w 1977299"/>
              <a:gd name="connsiteY11-274" fmla="*/ 1791847 h 2179536"/>
              <a:gd name="connsiteX12-275" fmla="*/ 463725 w 1977299"/>
              <a:gd name="connsiteY12-276" fmla="*/ 1593252 h 2179536"/>
              <a:gd name="connsiteX13-277" fmla="*/ 143951 w 1977299"/>
              <a:gd name="connsiteY13-278" fmla="*/ 1689626 h 2179536"/>
              <a:gd name="connsiteX14-279" fmla="*/ 26285 w 1977299"/>
              <a:gd name="connsiteY14-280" fmla="*/ 1485824 h 2179536"/>
              <a:gd name="connsiteX15-281" fmla="*/ 269635 w 1977299"/>
              <a:gd name="connsiteY15-282" fmla="*/ 1257078 h 2179536"/>
              <a:gd name="connsiteX16-283" fmla="*/ 269635 w 1977299"/>
              <a:gd name="connsiteY16-284" fmla="*/ 859888 h 2179536"/>
              <a:gd name="connsiteX17-285" fmla="*/ 26285 w 1977299"/>
              <a:gd name="connsiteY17-286" fmla="*/ 631142 h 2179536"/>
              <a:gd name="connsiteX18-287" fmla="*/ 143951 w 1977299"/>
              <a:gd name="connsiteY18-288" fmla="*/ 427340 h 2179536"/>
              <a:gd name="connsiteX19-289" fmla="*/ 463725 w 1977299"/>
              <a:gd name="connsiteY19-290" fmla="*/ 523714 h 2179536"/>
              <a:gd name="connsiteX20-291" fmla="*/ 807702 w 1977299"/>
              <a:gd name="connsiteY20-292" fmla="*/ 325119 h 2179536"/>
              <a:gd name="connsiteX21-293" fmla="*/ 884127 w 1977299"/>
              <a:gd name="connsiteY21-294" fmla="*/ -1 h 2179536"/>
              <a:gd name="connsiteX22-295" fmla="*/ 1119457 w 1977299"/>
              <a:gd name="connsiteY22-296" fmla="*/ -1 h 2179536"/>
              <a:gd name="connsiteX23-297" fmla="*/ 1195882 w 1977299"/>
              <a:gd name="connsiteY23-298" fmla="*/ 325119 h 2179536"/>
              <a:gd name="connsiteX24-299" fmla="*/ 1539859 w 1977299"/>
              <a:gd name="connsiteY24-300" fmla="*/ 523714 h 2179536"/>
              <a:gd name="connsiteX0-301" fmla="*/ 1539859 w 1981249"/>
              <a:gd name="connsiteY0-302" fmla="*/ 523716 h 2179538"/>
              <a:gd name="connsiteX1-303" fmla="*/ 1859633 w 1981249"/>
              <a:gd name="connsiteY1-304" fmla="*/ 427342 h 2179538"/>
              <a:gd name="connsiteX2-305" fmla="*/ 1977299 w 1981249"/>
              <a:gd name="connsiteY2-306" fmla="*/ 631144 h 2179538"/>
              <a:gd name="connsiteX3-307" fmla="*/ 1733949 w 1981249"/>
              <a:gd name="connsiteY3-308" fmla="*/ 859890 h 2179538"/>
              <a:gd name="connsiteX4-309" fmla="*/ 1733949 w 1981249"/>
              <a:gd name="connsiteY4-310" fmla="*/ 1257080 h 2179538"/>
              <a:gd name="connsiteX5-311" fmla="*/ 1977299 w 1981249"/>
              <a:gd name="connsiteY5-312" fmla="*/ 1485826 h 2179538"/>
              <a:gd name="connsiteX6-313" fmla="*/ 1859633 w 1981249"/>
              <a:gd name="connsiteY6-314" fmla="*/ 1689628 h 2179538"/>
              <a:gd name="connsiteX7-315" fmla="*/ 1539859 w 1981249"/>
              <a:gd name="connsiteY7-316" fmla="*/ 1593254 h 2179538"/>
              <a:gd name="connsiteX8-317" fmla="*/ 1195882 w 1981249"/>
              <a:gd name="connsiteY8-318" fmla="*/ 1791849 h 2179538"/>
              <a:gd name="connsiteX9-319" fmla="*/ 1119457 w 1981249"/>
              <a:gd name="connsiteY9-320" fmla="*/ 2116969 h 2179538"/>
              <a:gd name="connsiteX10-321" fmla="*/ 884127 w 1981249"/>
              <a:gd name="connsiteY10-322" fmla="*/ 2116969 h 2179538"/>
              <a:gd name="connsiteX11-323" fmla="*/ 807702 w 1981249"/>
              <a:gd name="connsiteY11-324" fmla="*/ 1791849 h 2179538"/>
              <a:gd name="connsiteX12-325" fmla="*/ 463725 w 1981249"/>
              <a:gd name="connsiteY12-326" fmla="*/ 1593254 h 2179538"/>
              <a:gd name="connsiteX13-327" fmla="*/ 143951 w 1981249"/>
              <a:gd name="connsiteY13-328" fmla="*/ 1689628 h 2179538"/>
              <a:gd name="connsiteX14-329" fmla="*/ 26285 w 1981249"/>
              <a:gd name="connsiteY14-330" fmla="*/ 1485826 h 2179538"/>
              <a:gd name="connsiteX15-331" fmla="*/ 269635 w 1981249"/>
              <a:gd name="connsiteY15-332" fmla="*/ 1257080 h 2179538"/>
              <a:gd name="connsiteX16-333" fmla="*/ 269635 w 1981249"/>
              <a:gd name="connsiteY16-334" fmla="*/ 859890 h 2179538"/>
              <a:gd name="connsiteX17-335" fmla="*/ 26285 w 1981249"/>
              <a:gd name="connsiteY17-336" fmla="*/ 631144 h 2179538"/>
              <a:gd name="connsiteX18-337" fmla="*/ 143951 w 1981249"/>
              <a:gd name="connsiteY18-338" fmla="*/ 427342 h 2179538"/>
              <a:gd name="connsiteX19-339" fmla="*/ 463725 w 1981249"/>
              <a:gd name="connsiteY19-340" fmla="*/ 523716 h 2179538"/>
              <a:gd name="connsiteX20-341" fmla="*/ 807702 w 1981249"/>
              <a:gd name="connsiteY20-342" fmla="*/ 325121 h 2179538"/>
              <a:gd name="connsiteX21-343" fmla="*/ 884127 w 1981249"/>
              <a:gd name="connsiteY21-344" fmla="*/ 1 h 2179538"/>
              <a:gd name="connsiteX22-345" fmla="*/ 1119457 w 1981249"/>
              <a:gd name="connsiteY22-346" fmla="*/ 1 h 2179538"/>
              <a:gd name="connsiteX23-347" fmla="*/ 1195882 w 1981249"/>
              <a:gd name="connsiteY23-348" fmla="*/ 325121 h 2179538"/>
              <a:gd name="connsiteX24-349" fmla="*/ 1539859 w 1981249"/>
              <a:gd name="connsiteY24-350" fmla="*/ 523716 h 2179538"/>
              <a:gd name="connsiteX0-351" fmla="*/ 1539859 w 2003583"/>
              <a:gd name="connsiteY0-352" fmla="*/ 523714 h 2179536"/>
              <a:gd name="connsiteX1-353" fmla="*/ 1859633 w 2003583"/>
              <a:gd name="connsiteY1-354" fmla="*/ 427340 h 2179536"/>
              <a:gd name="connsiteX2-355" fmla="*/ 1977299 w 2003583"/>
              <a:gd name="connsiteY2-356" fmla="*/ 631142 h 2179536"/>
              <a:gd name="connsiteX3-357" fmla="*/ 1733949 w 2003583"/>
              <a:gd name="connsiteY3-358" fmla="*/ 859888 h 2179536"/>
              <a:gd name="connsiteX4-359" fmla="*/ 1733949 w 2003583"/>
              <a:gd name="connsiteY4-360" fmla="*/ 1257078 h 2179536"/>
              <a:gd name="connsiteX5-361" fmla="*/ 1977299 w 2003583"/>
              <a:gd name="connsiteY5-362" fmla="*/ 1485824 h 2179536"/>
              <a:gd name="connsiteX6-363" fmla="*/ 1859633 w 2003583"/>
              <a:gd name="connsiteY6-364" fmla="*/ 1689626 h 2179536"/>
              <a:gd name="connsiteX7-365" fmla="*/ 1539859 w 2003583"/>
              <a:gd name="connsiteY7-366" fmla="*/ 1593252 h 2179536"/>
              <a:gd name="connsiteX8-367" fmla="*/ 1195882 w 2003583"/>
              <a:gd name="connsiteY8-368" fmla="*/ 1791847 h 2179536"/>
              <a:gd name="connsiteX9-369" fmla="*/ 1119457 w 2003583"/>
              <a:gd name="connsiteY9-370" fmla="*/ 2116967 h 2179536"/>
              <a:gd name="connsiteX10-371" fmla="*/ 884127 w 2003583"/>
              <a:gd name="connsiteY10-372" fmla="*/ 2116967 h 2179536"/>
              <a:gd name="connsiteX11-373" fmla="*/ 807702 w 2003583"/>
              <a:gd name="connsiteY11-374" fmla="*/ 1791847 h 2179536"/>
              <a:gd name="connsiteX12-375" fmla="*/ 463725 w 2003583"/>
              <a:gd name="connsiteY12-376" fmla="*/ 1593252 h 2179536"/>
              <a:gd name="connsiteX13-377" fmla="*/ 143951 w 2003583"/>
              <a:gd name="connsiteY13-378" fmla="*/ 1689626 h 2179536"/>
              <a:gd name="connsiteX14-379" fmla="*/ 26285 w 2003583"/>
              <a:gd name="connsiteY14-380" fmla="*/ 1485824 h 2179536"/>
              <a:gd name="connsiteX15-381" fmla="*/ 269635 w 2003583"/>
              <a:gd name="connsiteY15-382" fmla="*/ 1257078 h 2179536"/>
              <a:gd name="connsiteX16-383" fmla="*/ 269635 w 2003583"/>
              <a:gd name="connsiteY16-384" fmla="*/ 859888 h 2179536"/>
              <a:gd name="connsiteX17-385" fmla="*/ 26285 w 2003583"/>
              <a:gd name="connsiteY17-386" fmla="*/ 631142 h 2179536"/>
              <a:gd name="connsiteX18-387" fmla="*/ 143951 w 2003583"/>
              <a:gd name="connsiteY18-388" fmla="*/ 427340 h 2179536"/>
              <a:gd name="connsiteX19-389" fmla="*/ 463725 w 2003583"/>
              <a:gd name="connsiteY19-390" fmla="*/ 523714 h 2179536"/>
              <a:gd name="connsiteX20-391" fmla="*/ 807702 w 2003583"/>
              <a:gd name="connsiteY20-392" fmla="*/ 325119 h 2179536"/>
              <a:gd name="connsiteX21-393" fmla="*/ 884127 w 2003583"/>
              <a:gd name="connsiteY21-394" fmla="*/ -1 h 2179536"/>
              <a:gd name="connsiteX22-395" fmla="*/ 1119457 w 2003583"/>
              <a:gd name="connsiteY22-396" fmla="*/ -1 h 2179536"/>
              <a:gd name="connsiteX23-397" fmla="*/ 1195882 w 2003583"/>
              <a:gd name="connsiteY23-398" fmla="*/ 325119 h 2179536"/>
              <a:gd name="connsiteX24-399" fmla="*/ 1539859 w 2003583"/>
              <a:gd name="connsiteY24-400" fmla="*/ 523714 h 2179536"/>
              <a:gd name="connsiteX0-401" fmla="*/ 1539859 w 2003583"/>
              <a:gd name="connsiteY0-402" fmla="*/ 523716 h 2179538"/>
              <a:gd name="connsiteX1-403" fmla="*/ 1859633 w 2003583"/>
              <a:gd name="connsiteY1-404" fmla="*/ 427342 h 2179538"/>
              <a:gd name="connsiteX2-405" fmla="*/ 1977299 w 2003583"/>
              <a:gd name="connsiteY2-406" fmla="*/ 631144 h 2179538"/>
              <a:gd name="connsiteX3-407" fmla="*/ 1733949 w 2003583"/>
              <a:gd name="connsiteY3-408" fmla="*/ 859890 h 2179538"/>
              <a:gd name="connsiteX4-409" fmla="*/ 1733949 w 2003583"/>
              <a:gd name="connsiteY4-410" fmla="*/ 1257080 h 2179538"/>
              <a:gd name="connsiteX5-411" fmla="*/ 1977299 w 2003583"/>
              <a:gd name="connsiteY5-412" fmla="*/ 1485826 h 2179538"/>
              <a:gd name="connsiteX6-413" fmla="*/ 1859633 w 2003583"/>
              <a:gd name="connsiteY6-414" fmla="*/ 1689628 h 2179538"/>
              <a:gd name="connsiteX7-415" fmla="*/ 1539859 w 2003583"/>
              <a:gd name="connsiteY7-416" fmla="*/ 1593254 h 2179538"/>
              <a:gd name="connsiteX8-417" fmla="*/ 1195882 w 2003583"/>
              <a:gd name="connsiteY8-418" fmla="*/ 1791849 h 2179538"/>
              <a:gd name="connsiteX9-419" fmla="*/ 1119457 w 2003583"/>
              <a:gd name="connsiteY9-420" fmla="*/ 2116969 h 2179538"/>
              <a:gd name="connsiteX10-421" fmla="*/ 884127 w 2003583"/>
              <a:gd name="connsiteY10-422" fmla="*/ 2116969 h 2179538"/>
              <a:gd name="connsiteX11-423" fmla="*/ 807702 w 2003583"/>
              <a:gd name="connsiteY11-424" fmla="*/ 1791849 h 2179538"/>
              <a:gd name="connsiteX12-425" fmla="*/ 463725 w 2003583"/>
              <a:gd name="connsiteY12-426" fmla="*/ 1593254 h 2179538"/>
              <a:gd name="connsiteX13-427" fmla="*/ 143951 w 2003583"/>
              <a:gd name="connsiteY13-428" fmla="*/ 1689628 h 2179538"/>
              <a:gd name="connsiteX14-429" fmla="*/ 26285 w 2003583"/>
              <a:gd name="connsiteY14-430" fmla="*/ 1485826 h 2179538"/>
              <a:gd name="connsiteX15-431" fmla="*/ 269635 w 2003583"/>
              <a:gd name="connsiteY15-432" fmla="*/ 1257080 h 2179538"/>
              <a:gd name="connsiteX16-433" fmla="*/ 269635 w 2003583"/>
              <a:gd name="connsiteY16-434" fmla="*/ 859890 h 2179538"/>
              <a:gd name="connsiteX17-435" fmla="*/ 26285 w 2003583"/>
              <a:gd name="connsiteY17-436" fmla="*/ 631144 h 2179538"/>
              <a:gd name="connsiteX18-437" fmla="*/ 143951 w 2003583"/>
              <a:gd name="connsiteY18-438" fmla="*/ 427342 h 2179538"/>
              <a:gd name="connsiteX19-439" fmla="*/ 463725 w 2003583"/>
              <a:gd name="connsiteY19-440" fmla="*/ 523716 h 2179538"/>
              <a:gd name="connsiteX20-441" fmla="*/ 807702 w 2003583"/>
              <a:gd name="connsiteY20-442" fmla="*/ 325121 h 2179538"/>
              <a:gd name="connsiteX21-443" fmla="*/ 884127 w 2003583"/>
              <a:gd name="connsiteY21-444" fmla="*/ 1 h 2179538"/>
              <a:gd name="connsiteX22-445" fmla="*/ 1119457 w 2003583"/>
              <a:gd name="connsiteY22-446" fmla="*/ 1 h 2179538"/>
              <a:gd name="connsiteX23-447" fmla="*/ 1195882 w 2003583"/>
              <a:gd name="connsiteY23-448" fmla="*/ 325121 h 2179538"/>
              <a:gd name="connsiteX24-449" fmla="*/ 1539859 w 2003583"/>
              <a:gd name="connsiteY24-450" fmla="*/ 523716 h 2179538"/>
              <a:gd name="connsiteX0-451" fmla="*/ 1539859 w 2003583"/>
              <a:gd name="connsiteY0-452" fmla="*/ 523714 h 2179536"/>
              <a:gd name="connsiteX1-453" fmla="*/ 1859633 w 2003583"/>
              <a:gd name="connsiteY1-454" fmla="*/ 427340 h 2179536"/>
              <a:gd name="connsiteX2-455" fmla="*/ 1977299 w 2003583"/>
              <a:gd name="connsiteY2-456" fmla="*/ 631142 h 2179536"/>
              <a:gd name="connsiteX3-457" fmla="*/ 1733949 w 2003583"/>
              <a:gd name="connsiteY3-458" fmla="*/ 859888 h 2179536"/>
              <a:gd name="connsiteX4-459" fmla="*/ 1733949 w 2003583"/>
              <a:gd name="connsiteY4-460" fmla="*/ 1257078 h 2179536"/>
              <a:gd name="connsiteX5-461" fmla="*/ 1977299 w 2003583"/>
              <a:gd name="connsiteY5-462" fmla="*/ 1485824 h 2179536"/>
              <a:gd name="connsiteX6-463" fmla="*/ 1859633 w 2003583"/>
              <a:gd name="connsiteY6-464" fmla="*/ 1689626 h 2179536"/>
              <a:gd name="connsiteX7-465" fmla="*/ 1539859 w 2003583"/>
              <a:gd name="connsiteY7-466" fmla="*/ 1593252 h 2179536"/>
              <a:gd name="connsiteX8-467" fmla="*/ 1195882 w 2003583"/>
              <a:gd name="connsiteY8-468" fmla="*/ 1791847 h 2179536"/>
              <a:gd name="connsiteX9-469" fmla="*/ 1119457 w 2003583"/>
              <a:gd name="connsiteY9-470" fmla="*/ 2116967 h 2179536"/>
              <a:gd name="connsiteX10-471" fmla="*/ 884127 w 2003583"/>
              <a:gd name="connsiteY10-472" fmla="*/ 2116967 h 2179536"/>
              <a:gd name="connsiteX11-473" fmla="*/ 807702 w 2003583"/>
              <a:gd name="connsiteY11-474" fmla="*/ 1791847 h 2179536"/>
              <a:gd name="connsiteX12-475" fmla="*/ 463725 w 2003583"/>
              <a:gd name="connsiteY12-476" fmla="*/ 1593252 h 2179536"/>
              <a:gd name="connsiteX13-477" fmla="*/ 143951 w 2003583"/>
              <a:gd name="connsiteY13-478" fmla="*/ 1689626 h 2179536"/>
              <a:gd name="connsiteX14-479" fmla="*/ 26285 w 2003583"/>
              <a:gd name="connsiteY14-480" fmla="*/ 1485824 h 2179536"/>
              <a:gd name="connsiteX15-481" fmla="*/ 269635 w 2003583"/>
              <a:gd name="connsiteY15-482" fmla="*/ 1257078 h 2179536"/>
              <a:gd name="connsiteX16-483" fmla="*/ 269635 w 2003583"/>
              <a:gd name="connsiteY16-484" fmla="*/ 859888 h 2179536"/>
              <a:gd name="connsiteX17-485" fmla="*/ 26285 w 2003583"/>
              <a:gd name="connsiteY17-486" fmla="*/ 631142 h 2179536"/>
              <a:gd name="connsiteX18-487" fmla="*/ 143951 w 2003583"/>
              <a:gd name="connsiteY18-488" fmla="*/ 427340 h 2179536"/>
              <a:gd name="connsiteX19-489" fmla="*/ 463725 w 2003583"/>
              <a:gd name="connsiteY19-490" fmla="*/ 523714 h 2179536"/>
              <a:gd name="connsiteX20-491" fmla="*/ 807702 w 2003583"/>
              <a:gd name="connsiteY20-492" fmla="*/ 325119 h 2179536"/>
              <a:gd name="connsiteX21-493" fmla="*/ 884127 w 2003583"/>
              <a:gd name="connsiteY21-494" fmla="*/ -1 h 2179536"/>
              <a:gd name="connsiteX22-495" fmla="*/ 1119457 w 2003583"/>
              <a:gd name="connsiteY22-496" fmla="*/ -1 h 2179536"/>
              <a:gd name="connsiteX23-497" fmla="*/ 1195882 w 2003583"/>
              <a:gd name="connsiteY23-498" fmla="*/ 325119 h 2179536"/>
              <a:gd name="connsiteX24-499" fmla="*/ 1539859 w 2003583"/>
              <a:gd name="connsiteY24-500" fmla="*/ 523714 h 2179536"/>
              <a:gd name="connsiteX0-501" fmla="*/ 1539859 w 2003583"/>
              <a:gd name="connsiteY0-502" fmla="*/ 564355 h 2220177"/>
              <a:gd name="connsiteX1-503" fmla="*/ 1859633 w 2003583"/>
              <a:gd name="connsiteY1-504" fmla="*/ 467981 h 2220177"/>
              <a:gd name="connsiteX2-505" fmla="*/ 1977299 w 2003583"/>
              <a:gd name="connsiteY2-506" fmla="*/ 671783 h 2220177"/>
              <a:gd name="connsiteX3-507" fmla="*/ 1733949 w 2003583"/>
              <a:gd name="connsiteY3-508" fmla="*/ 900529 h 2220177"/>
              <a:gd name="connsiteX4-509" fmla="*/ 1733949 w 2003583"/>
              <a:gd name="connsiteY4-510" fmla="*/ 1297719 h 2220177"/>
              <a:gd name="connsiteX5-511" fmla="*/ 1977299 w 2003583"/>
              <a:gd name="connsiteY5-512" fmla="*/ 1526465 h 2220177"/>
              <a:gd name="connsiteX6-513" fmla="*/ 1859633 w 2003583"/>
              <a:gd name="connsiteY6-514" fmla="*/ 1730267 h 2220177"/>
              <a:gd name="connsiteX7-515" fmla="*/ 1539859 w 2003583"/>
              <a:gd name="connsiteY7-516" fmla="*/ 1633893 h 2220177"/>
              <a:gd name="connsiteX8-517" fmla="*/ 1195882 w 2003583"/>
              <a:gd name="connsiteY8-518" fmla="*/ 1832488 h 2220177"/>
              <a:gd name="connsiteX9-519" fmla="*/ 1119457 w 2003583"/>
              <a:gd name="connsiteY9-520" fmla="*/ 2157608 h 2220177"/>
              <a:gd name="connsiteX10-521" fmla="*/ 884127 w 2003583"/>
              <a:gd name="connsiteY10-522" fmla="*/ 2157608 h 2220177"/>
              <a:gd name="connsiteX11-523" fmla="*/ 807702 w 2003583"/>
              <a:gd name="connsiteY11-524" fmla="*/ 1832488 h 2220177"/>
              <a:gd name="connsiteX12-525" fmla="*/ 463725 w 2003583"/>
              <a:gd name="connsiteY12-526" fmla="*/ 1633893 h 2220177"/>
              <a:gd name="connsiteX13-527" fmla="*/ 143951 w 2003583"/>
              <a:gd name="connsiteY13-528" fmla="*/ 1730267 h 2220177"/>
              <a:gd name="connsiteX14-529" fmla="*/ 26285 w 2003583"/>
              <a:gd name="connsiteY14-530" fmla="*/ 1526465 h 2220177"/>
              <a:gd name="connsiteX15-531" fmla="*/ 269635 w 2003583"/>
              <a:gd name="connsiteY15-532" fmla="*/ 1297719 h 2220177"/>
              <a:gd name="connsiteX16-533" fmla="*/ 269635 w 2003583"/>
              <a:gd name="connsiteY16-534" fmla="*/ 900529 h 2220177"/>
              <a:gd name="connsiteX17-535" fmla="*/ 26285 w 2003583"/>
              <a:gd name="connsiteY17-536" fmla="*/ 671783 h 2220177"/>
              <a:gd name="connsiteX18-537" fmla="*/ 143951 w 2003583"/>
              <a:gd name="connsiteY18-538" fmla="*/ 467981 h 2220177"/>
              <a:gd name="connsiteX19-539" fmla="*/ 463725 w 2003583"/>
              <a:gd name="connsiteY19-540" fmla="*/ 564355 h 2220177"/>
              <a:gd name="connsiteX20-541" fmla="*/ 807702 w 2003583"/>
              <a:gd name="connsiteY20-542" fmla="*/ 365760 h 2220177"/>
              <a:gd name="connsiteX21-543" fmla="*/ 884127 w 2003583"/>
              <a:gd name="connsiteY21-544" fmla="*/ 40640 h 2220177"/>
              <a:gd name="connsiteX22-545" fmla="*/ 1119457 w 2003583"/>
              <a:gd name="connsiteY22-546" fmla="*/ 40640 h 2220177"/>
              <a:gd name="connsiteX23-547" fmla="*/ 1195882 w 2003583"/>
              <a:gd name="connsiteY23-548" fmla="*/ 365760 h 2220177"/>
              <a:gd name="connsiteX24-549" fmla="*/ 1539859 w 2003583"/>
              <a:gd name="connsiteY24-550" fmla="*/ 564355 h 2220177"/>
              <a:gd name="connsiteX0-551" fmla="*/ 1539859 w 2003583"/>
              <a:gd name="connsiteY0-552" fmla="*/ 586285 h 2242107"/>
              <a:gd name="connsiteX1-553" fmla="*/ 1859633 w 2003583"/>
              <a:gd name="connsiteY1-554" fmla="*/ 489911 h 2242107"/>
              <a:gd name="connsiteX2-555" fmla="*/ 1977299 w 2003583"/>
              <a:gd name="connsiteY2-556" fmla="*/ 693713 h 2242107"/>
              <a:gd name="connsiteX3-557" fmla="*/ 1733949 w 2003583"/>
              <a:gd name="connsiteY3-558" fmla="*/ 922459 h 2242107"/>
              <a:gd name="connsiteX4-559" fmla="*/ 1733949 w 2003583"/>
              <a:gd name="connsiteY4-560" fmla="*/ 1319649 h 2242107"/>
              <a:gd name="connsiteX5-561" fmla="*/ 1977299 w 2003583"/>
              <a:gd name="connsiteY5-562" fmla="*/ 1548395 h 2242107"/>
              <a:gd name="connsiteX6-563" fmla="*/ 1859633 w 2003583"/>
              <a:gd name="connsiteY6-564" fmla="*/ 1752197 h 2242107"/>
              <a:gd name="connsiteX7-565" fmla="*/ 1539859 w 2003583"/>
              <a:gd name="connsiteY7-566" fmla="*/ 1655823 h 2242107"/>
              <a:gd name="connsiteX8-567" fmla="*/ 1195882 w 2003583"/>
              <a:gd name="connsiteY8-568" fmla="*/ 1854418 h 2242107"/>
              <a:gd name="connsiteX9-569" fmla="*/ 1119457 w 2003583"/>
              <a:gd name="connsiteY9-570" fmla="*/ 2179538 h 2242107"/>
              <a:gd name="connsiteX10-571" fmla="*/ 884127 w 2003583"/>
              <a:gd name="connsiteY10-572" fmla="*/ 2179538 h 2242107"/>
              <a:gd name="connsiteX11-573" fmla="*/ 807702 w 2003583"/>
              <a:gd name="connsiteY11-574" fmla="*/ 1854418 h 2242107"/>
              <a:gd name="connsiteX12-575" fmla="*/ 463725 w 2003583"/>
              <a:gd name="connsiteY12-576" fmla="*/ 1655823 h 2242107"/>
              <a:gd name="connsiteX13-577" fmla="*/ 143951 w 2003583"/>
              <a:gd name="connsiteY13-578" fmla="*/ 1752197 h 2242107"/>
              <a:gd name="connsiteX14-579" fmla="*/ 26285 w 2003583"/>
              <a:gd name="connsiteY14-580" fmla="*/ 1548395 h 2242107"/>
              <a:gd name="connsiteX15-581" fmla="*/ 269635 w 2003583"/>
              <a:gd name="connsiteY15-582" fmla="*/ 1319649 h 2242107"/>
              <a:gd name="connsiteX16-583" fmla="*/ 269635 w 2003583"/>
              <a:gd name="connsiteY16-584" fmla="*/ 922459 h 2242107"/>
              <a:gd name="connsiteX17-585" fmla="*/ 26285 w 2003583"/>
              <a:gd name="connsiteY17-586" fmla="*/ 693713 h 2242107"/>
              <a:gd name="connsiteX18-587" fmla="*/ 143951 w 2003583"/>
              <a:gd name="connsiteY18-588" fmla="*/ 489911 h 2242107"/>
              <a:gd name="connsiteX19-589" fmla="*/ 463725 w 2003583"/>
              <a:gd name="connsiteY19-590" fmla="*/ 586285 h 2242107"/>
              <a:gd name="connsiteX20-591" fmla="*/ 807702 w 2003583"/>
              <a:gd name="connsiteY20-592" fmla="*/ 387690 h 2242107"/>
              <a:gd name="connsiteX21-593" fmla="*/ 884127 w 2003583"/>
              <a:gd name="connsiteY21-594" fmla="*/ 62570 h 2242107"/>
              <a:gd name="connsiteX22-595" fmla="*/ 1119457 w 2003583"/>
              <a:gd name="connsiteY22-596" fmla="*/ 62570 h 2242107"/>
              <a:gd name="connsiteX23-597" fmla="*/ 1195882 w 2003583"/>
              <a:gd name="connsiteY23-598" fmla="*/ 387690 h 2242107"/>
              <a:gd name="connsiteX24-599" fmla="*/ 1539859 w 2003583"/>
              <a:gd name="connsiteY24-600" fmla="*/ 586285 h 2242107"/>
              <a:gd name="connsiteX0-601" fmla="*/ 1539859 w 2003583"/>
              <a:gd name="connsiteY0-602" fmla="*/ 586285 h 2242107"/>
              <a:gd name="connsiteX1-603" fmla="*/ 1859633 w 2003583"/>
              <a:gd name="connsiteY1-604" fmla="*/ 489911 h 2242107"/>
              <a:gd name="connsiteX2-605" fmla="*/ 1977299 w 2003583"/>
              <a:gd name="connsiteY2-606" fmla="*/ 693713 h 2242107"/>
              <a:gd name="connsiteX3-607" fmla="*/ 1733949 w 2003583"/>
              <a:gd name="connsiteY3-608" fmla="*/ 922459 h 2242107"/>
              <a:gd name="connsiteX4-609" fmla="*/ 1733949 w 2003583"/>
              <a:gd name="connsiteY4-610" fmla="*/ 1319649 h 2242107"/>
              <a:gd name="connsiteX5-611" fmla="*/ 1977299 w 2003583"/>
              <a:gd name="connsiteY5-612" fmla="*/ 1548395 h 2242107"/>
              <a:gd name="connsiteX6-613" fmla="*/ 1859633 w 2003583"/>
              <a:gd name="connsiteY6-614" fmla="*/ 1752197 h 2242107"/>
              <a:gd name="connsiteX7-615" fmla="*/ 1539859 w 2003583"/>
              <a:gd name="connsiteY7-616" fmla="*/ 1655823 h 2242107"/>
              <a:gd name="connsiteX8-617" fmla="*/ 1195882 w 2003583"/>
              <a:gd name="connsiteY8-618" fmla="*/ 1854418 h 2242107"/>
              <a:gd name="connsiteX9-619" fmla="*/ 1119457 w 2003583"/>
              <a:gd name="connsiteY9-620" fmla="*/ 2179538 h 2242107"/>
              <a:gd name="connsiteX10-621" fmla="*/ 884127 w 2003583"/>
              <a:gd name="connsiteY10-622" fmla="*/ 2179538 h 2242107"/>
              <a:gd name="connsiteX11-623" fmla="*/ 807702 w 2003583"/>
              <a:gd name="connsiteY11-624" fmla="*/ 1854418 h 2242107"/>
              <a:gd name="connsiteX12-625" fmla="*/ 463725 w 2003583"/>
              <a:gd name="connsiteY12-626" fmla="*/ 1655823 h 2242107"/>
              <a:gd name="connsiteX13-627" fmla="*/ 143951 w 2003583"/>
              <a:gd name="connsiteY13-628" fmla="*/ 1752197 h 2242107"/>
              <a:gd name="connsiteX14-629" fmla="*/ 26285 w 2003583"/>
              <a:gd name="connsiteY14-630" fmla="*/ 1548395 h 2242107"/>
              <a:gd name="connsiteX15-631" fmla="*/ 269635 w 2003583"/>
              <a:gd name="connsiteY15-632" fmla="*/ 1319649 h 2242107"/>
              <a:gd name="connsiteX16-633" fmla="*/ 269635 w 2003583"/>
              <a:gd name="connsiteY16-634" fmla="*/ 922459 h 2242107"/>
              <a:gd name="connsiteX17-635" fmla="*/ 26285 w 2003583"/>
              <a:gd name="connsiteY17-636" fmla="*/ 693713 h 2242107"/>
              <a:gd name="connsiteX18-637" fmla="*/ 143951 w 2003583"/>
              <a:gd name="connsiteY18-638" fmla="*/ 489911 h 2242107"/>
              <a:gd name="connsiteX19-639" fmla="*/ 463725 w 2003583"/>
              <a:gd name="connsiteY19-640" fmla="*/ 586285 h 2242107"/>
              <a:gd name="connsiteX20-641" fmla="*/ 807702 w 2003583"/>
              <a:gd name="connsiteY20-642" fmla="*/ 387690 h 2242107"/>
              <a:gd name="connsiteX21-643" fmla="*/ 884127 w 2003583"/>
              <a:gd name="connsiteY21-644" fmla="*/ 62570 h 2242107"/>
              <a:gd name="connsiteX22-645" fmla="*/ 1119457 w 2003583"/>
              <a:gd name="connsiteY22-646" fmla="*/ 62570 h 2242107"/>
              <a:gd name="connsiteX23-647" fmla="*/ 1195882 w 2003583"/>
              <a:gd name="connsiteY23-648" fmla="*/ 387690 h 2242107"/>
              <a:gd name="connsiteX24-649" fmla="*/ 1539859 w 2003583"/>
              <a:gd name="connsiteY24-650" fmla="*/ 586285 h 2242107"/>
              <a:gd name="connsiteX0-651" fmla="*/ 1539859 w 2003583"/>
              <a:gd name="connsiteY0-652" fmla="*/ 586285 h 2242107"/>
              <a:gd name="connsiteX1-653" fmla="*/ 1859633 w 2003583"/>
              <a:gd name="connsiteY1-654" fmla="*/ 489911 h 2242107"/>
              <a:gd name="connsiteX2-655" fmla="*/ 1977299 w 2003583"/>
              <a:gd name="connsiteY2-656" fmla="*/ 693713 h 2242107"/>
              <a:gd name="connsiteX3-657" fmla="*/ 1733949 w 2003583"/>
              <a:gd name="connsiteY3-658" fmla="*/ 922459 h 2242107"/>
              <a:gd name="connsiteX4-659" fmla="*/ 1733949 w 2003583"/>
              <a:gd name="connsiteY4-660" fmla="*/ 1319649 h 2242107"/>
              <a:gd name="connsiteX5-661" fmla="*/ 1977299 w 2003583"/>
              <a:gd name="connsiteY5-662" fmla="*/ 1548395 h 2242107"/>
              <a:gd name="connsiteX6-663" fmla="*/ 1859633 w 2003583"/>
              <a:gd name="connsiteY6-664" fmla="*/ 1752197 h 2242107"/>
              <a:gd name="connsiteX7-665" fmla="*/ 1539859 w 2003583"/>
              <a:gd name="connsiteY7-666" fmla="*/ 1655823 h 2242107"/>
              <a:gd name="connsiteX8-667" fmla="*/ 1195882 w 2003583"/>
              <a:gd name="connsiteY8-668" fmla="*/ 1854418 h 2242107"/>
              <a:gd name="connsiteX9-669" fmla="*/ 1119457 w 2003583"/>
              <a:gd name="connsiteY9-670" fmla="*/ 2179538 h 2242107"/>
              <a:gd name="connsiteX10-671" fmla="*/ 884127 w 2003583"/>
              <a:gd name="connsiteY10-672" fmla="*/ 2179538 h 2242107"/>
              <a:gd name="connsiteX11-673" fmla="*/ 807702 w 2003583"/>
              <a:gd name="connsiteY11-674" fmla="*/ 1854418 h 2242107"/>
              <a:gd name="connsiteX12-675" fmla="*/ 463725 w 2003583"/>
              <a:gd name="connsiteY12-676" fmla="*/ 1655823 h 2242107"/>
              <a:gd name="connsiteX13-677" fmla="*/ 143951 w 2003583"/>
              <a:gd name="connsiteY13-678" fmla="*/ 1752197 h 2242107"/>
              <a:gd name="connsiteX14-679" fmla="*/ 26285 w 2003583"/>
              <a:gd name="connsiteY14-680" fmla="*/ 1548395 h 2242107"/>
              <a:gd name="connsiteX15-681" fmla="*/ 269635 w 2003583"/>
              <a:gd name="connsiteY15-682" fmla="*/ 1319649 h 2242107"/>
              <a:gd name="connsiteX16-683" fmla="*/ 269635 w 2003583"/>
              <a:gd name="connsiteY16-684" fmla="*/ 922459 h 2242107"/>
              <a:gd name="connsiteX17-685" fmla="*/ 26285 w 2003583"/>
              <a:gd name="connsiteY17-686" fmla="*/ 693713 h 2242107"/>
              <a:gd name="connsiteX18-687" fmla="*/ 143951 w 2003583"/>
              <a:gd name="connsiteY18-688" fmla="*/ 489911 h 2242107"/>
              <a:gd name="connsiteX19-689" fmla="*/ 463725 w 2003583"/>
              <a:gd name="connsiteY19-690" fmla="*/ 586285 h 2242107"/>
              <a:gd name="connsiteX20-691" fmla="*/ 807702 w 2003583"/>
              <a:gd name="connsiteY20-692" fmla="*/ 387690 h 2242107"/>
              <a:gd name="connsiteX21-693" fmla="*/ 884127 w 2003583"/>
              <a:gd name="connsiteY21-694" fmla="*/ 62570 h 2242107"/>
              <a:gd name="connsiteX22-695" fmla="*/ 1119457 w 2003583"/>
              <a:gd name="connsiteY22-696" fmla="*/ 62570 h 2242107"/>
              <a:gd name="connsiteX23-697" fmla="*/ 1195882 w 2003583"/>
              <a:gd name="connsiteY23-698" fmla="*/ 387690 h 2242107"/>
              <a:gd name="connsiteX24-699" fmla="*/ 1539859 w 2003583"/>
              <a:gd name="connsiteY24-700" fmla="*/ 586285 h 2242107"/>
              <a:gd name="connsiteX0-701" fmla="*/ 1539859 w 2003583"/>
              <a:gd name="connsiteY0-702" fmla="*/ 586285 h 2242107"/>
              <a:gd name="connsiteX1-703" fmla="*/ 1859633 w 2003583"/>
              <a:gd name="connsiteY1-704" fmla="*/ 489911 h 2242107"/>
              <a:gd name="connsiteX2-705" fmla="*/ 1977299 w 2003583"/>
              <a:gd name="connsiteY2-706" fmla="*/ 693713 h 2242107"/>
              <a:gd name="connsiteX3-707" fmla="*/ 1733949 w 2003583"/>
              <a:gd name="connsiteY3-708" fmla="*/ 922459 h 2242107"/>
              <a:gd name="connsiteX4-709" fmla="*/ 1733949 w 2003583"/>
              <a:gd name="connsiteY4-710" fmla="*/ 1319649 h 2242107"/>
              <a:gd name="connsiteX5-711" fmla="*/ 1977299 w 2003583"/>
              <a:gd name="connsiteY5-712" fmla="*/ 1548395 h 2242107"/>
              <a:gd name="connsiteX6-713" fmla="*/ 1859633 w 2003583"/>
              <a:gd name="connsiteY6-714" fmla="*/ 1752197 h 2242107"/>
              <a:gd name="connsiteX7-715" fmla="*/ 1539859 w 2003583"/>
              <a:gd name="connsiteY7-716" fmla="*/ 1655823 h 2242107"/>
              <a:gd name="connsiteX8-717" fmla="*/ 1195882 w 2003583"/>
              <a:gd name="connsiteY8-718" fmla="*/ 1854418 h 2242107"/>
              <a:gd name="connsiteX9-719" fmla="*/ 1119457 w 2003583"/>
              <a:gd name="connsiteY9-720" fmla="*/ 2179538 h 2242107"/>
              <a:gd name="connsiteX10-721" fmla="*/ 884127 w 2003583"/>
              <a:gd name="connsiteY10-722" fmla="*/ 2179538 h 2242107"/>
              <a:gd name="connsiteX11-723" fmla="*/ 807702 w 2003583"/>
              <a:gd name="connsiteY11-724" fmla="*/ 1854418 h 2242107"/>
              <a:gd name="connsiteX12-725" fmla="*/ 463725 w 2003583"/>
              <a:gd name="connsiteY12-726" fmla="*/ 1655823 h 2242107"/>
              <a:gd name="connsiteX13-727" fmla="*/ 143951 w 2003583"/>
              <a:gd name="connsiteY13-728" fmla="*/ 1752197 h 2242107"/>
              <a:gd name="connsiteX14-729" fmla="*/ 26285 w 2003583"/>
              <a:gd name="connsiteY14-730" fmla="*/ 1548395 h 2242107"/>
              <a:gd name="connsiteX15-731" fmla="*/ 269635 w 2003583"/>
              <a:gd name="connsiteY15-732" fmla="*/ 1319649 h 2242107"/>
              <a:gd name="connsiteX16-733" fmla="*/ 269635 w 2003583"/>
              <a:gd name="connsiteY16-734" fmla="*/ 922459 h 2242107"/>
              <a:gd name="connsiteX17-735" fmla="*/ 26285 w 2003583"/>
              <a:gd name="connsiteY17-736" fmla="*/ 693713 h 2242107"/>
              <a:gd name="connsiteX18-737" fmla="*/ 143951 w 2003583"/>
              <a:gd name="connsiteY18-738" fmla="*/ 489911 h 2242107"/>
              <a:gd name="connsiteX19-739" fmla="*/ 463725 w 2003583"/>
              <a:gd name="connsiteY19-740" fmla="*/ 586285 h 2242107"/>
              <a:gd name="connsiteX20-741" fmla="*/ 807702 w 2003583"/>
              <a:gd name="connsiteY20-742" fmla="*/ 387690 h 2242107"/>
              <a:gd name="connsiteX21-743" fmla="*/ 884127 w 2003583"/>
              <a:gd name="connsiteY21-744" fmla="*/ 62570 h 2242107"/>
              <a:gd name="connsiteX22-745" fmla="*/ 1119457 w 2003583"/>
              <a:gd name="connsiteY22-746" fmla="*/ 62570 h 2242107"/>
              <a:gd name="connsiteX23-747" fmla="*/ 1195882 w 2003583"/>
              <a:gd name="connsiteY23-748" fmla="*/ 387690 h 2242107"/>
              <a:gd name="connsiteX24-749" fmla="*/ 1539859 w 2003583"/>
              <a:gd name="connsiteY24-750" fmla="*/ 586285 h 2242107"/>
              <a:gd name="connsiteX0-751" fmla="*/ 1539859 w 2003583"/>
              <a:gd name="connsiteY0-752" fmla="*/ 586285 h 2242107"/>
              <a:gd name="connsiteX1-753" fmla="*/ 1859633 w 2003583"/>
              <a:gd name="connsiteY1-754" fmla="*/ 489911 h 2242107"/>
              <a:gd name="connsiteX2-755" fmla="*/ 1977299 w 2003583"/>
              <a:gd name="connsiteY2-756" fmla="*/ 693713 h 2242107"/>
              <a:gd name="connsiteX3-757" fmla="*/ 1733949 w 2003583"/>
              <a:gd name="connsiteY3-758" fmla="*/ 922459 h 2242107"/>
              <a:gd name="connsiteX4-759" fmla="*/ 1733949 w 2003583"/>
              <a:gd name="connsiteY4-760" fmla="*/ 1319649 h 2242107"/>
              <a:gd name="connsiteX5-761" fmla="*/ 1977299 w 2003583"/>
              <a:gd name="connsiteY5-762" fmla="*/ 1548395 h 2242107"/>
              <a:gd name="connsiteX6-763" fmla="*/ 1859633 w 2003583"/>
              <a:gd name="connsiteY6-764" fmla="*/ 1752197 h 2242107"/>
              <a:gd name="connsiteX7-765" fmla="*/ 1539859 w 2003583"/>
              <a:gd name="connsiteY7-766" fmla="*/ 1655823 h 2242107"/>
              <a:gd name="connsiteX8-767" fmla="*/ 1195882 w 2003583"/>
              <a:gd name="connsiteY8-768" fmla="*/ 1854418 h 2242107"/>
              <a:gd name="connsiteX9-769" fmla="*/ 1119457 w 2003583"/>
              <a:gd name="connsiteY9-770" fmla="*/ 2179538 h 2242107"/>
              <a:gd name="connsiteX10-771" fmla="*/ 884127 w 2003583"/>
              <a:gd name="connsiteY10-772" fmla="*/ 2179538 h 2242107"/>
              <a:gd name="connsiteX11-773" fmla="*/ 807702 w 2003583"/>
              <a:gd name="connsiteY11-774" fmla="*/ 1854418 h 2242107"/>
              <a:gd name="connsiteX12-775" fmla="*/ 463725 w 2003583"/>
              <a:gd name="connsiteY12-776" fmla="*/ 1655823 h 2242107"/>
              <a:gd name="connsiteX13-777" fmla="*/ 143951 w 2003583"/>
              <a:gd name="connsiteY13-778" fmla="*/ 1752197 h 2242107"/>
              <a:gd name="connsiteX14-779" fmla="*/ 26285 w 2003583"/>
              <a:gd name="connsiteY14-780" fmla="*/ 1548395 h 2242107"/>
              <a:gd name="connsiteX15-781" fmla="*/ 269635 w 2003583"/>
              <a:gd name="connsiteY15-782" fmla="*/ 1319649 h 2242107"/>
              <a:gd name="connsiteX16-783" fmla="*/ 269635 w 2003583"/>
              <a:gd name="connsiteY16-784" fmla="*/ 922459 h 2242107"/>
              <a:gd name="connsiteX17-785" fmla="*/ 26285 w 2003583"/>
              <a:gd name="connsiteY17-786" fmla="*/ 693713 h 2242107"/>
              <a:gd name="connsiteX18-787" fmla="*/ 143951 w 2003583"/>
              <a:gd name="connsiteY18-788" fmla="*/ 489911 h 2242107"/>
              <a:gd name="connsiteX19-789" fmla="*/ 463725 w 2003583"/>
              <a:gd name="connsiteY19-790" fmla="*/ 586285 h 2242107"/>
              <a:gd name="connsiteX20-791" fmla="*/ 807702 w 2003583"/>
              <a:gd name="connsiteY20-792" fmla="*/ 387690 h 2242107"/>
              <a:gd name="connsiteX21-793" fmla="*/ 884127 w 2003583"/>
              <a:gd name="connsiteY21-794" fmla="*/ 62570 h 2242107"/>
              <a:gd name="connsiteX22-795" fmla="*/ 1119457 w 2003583"/>
              <a:gd name="connsiteY22-796" fmla="*/ 62570 h 2242107"/>
              <a:gd name="connsiteX23-797" fmla="*/ 1195882 w 2003583"/>
              <a:gd name="connsiteY23-798" fmla="*/ 387690 h 2242107"/>
              <a:gd name="connsiteX24-799" fmla="*/ 1539859 w 2003583"/>
              <a:gd name="connsiteY24-800" fmla="*/ 586285 h 2242107"/>
              <a:gd name="connsiteX0-801" fmla="*/ 1539859 w 2003583"/>
              <a:gd name="connsiteY0-802" fmla="*/ 586285 h 2242107"/>
              <a:gd name="connsiteX1-803" fmla="*/ 1859633 w 2003583"/>
              <a:gd name="connsiteY1-804" fmla="*/ 489911 h 2242107"/>
              <a:gd name="connsiteX2-805" fmla="*/ 1977299 w 2003583"/>
              <a:gd name="connsiteY2-806" fmla="*/ 693713 h 2242107"/>
              <a:gd name="connsiteX3-807" fmla="*/ 1733949 w 2003583"/>
              <a:gd name="connsiteY3-808" fmla="*/ 922459 h 2242107"/>
              <a:gd name="connsiteX4-809" fmla="*/ 1733949 w 2003583"/>
              <a:gd name="connsiteY4-810" fmla="*/ 1319649 h 2242107"/>
              <a:gd name="connsiteX5-811" fmla="*/ 1977299 w 2003583"/>
              <a:gd name="connsiteY5-812" fmla="*/ 1548395 h 2242107"/>
              <a:gd name="connsiteX6-813" fmla="*/ 1859633 w 2003583"/>
              <a:gd name="connsiteY6-814" fmla="*/ 1752197 h 2242107"/>
              <a:gd name="connsiteX7-815" fmla="*/ 1539859 w 2003583"/>
              <a:gd name="connsiteY7-816" fmla="*/ 1655823 h 2242107"/>
              <a:gd name="connsiteX8-817" fmla="*/ 1195882 w 2003583"/>
              <a:gd name="connsiteY8-818" fmla="*/ 1854418 h 2242107"/>
              <a:gd name="connsiteX9-819" fmla="*/ 1119457 w 2003583"/>
              <a:gd name="connsiteY9-820" fmla="*/ 2179538 h 2242107"/>
              <a:gd name="connsiteX10-821" fmla="*/ 884127 w 2003583"/>
              <a:gd name="connsiteY10-822" fmla="*/ 2179538 h 2242107"/>
              <a:gd name="connsiteX11-823" fmla="*/ 807702 w 2003583"/>
              <a:gd name="connsiteY11-824" fmla="*/ 1854418 h 2242107"/>
              <a:gd name="connsiteX12-825" fmla="*/ 463725 w 2003583"/>
              <a:gd name="connsiteY12-826" fmla="*/ 1655823 h 2242107"/>
              <a:gd name="connsiteX13-827" fmla="*/ 143951 w 2003583"/>
              <a:gd name="connsiteY13-828" fmla="*/ 1752197 h 2242107"/>
              <a:gd name="connsiteX14-829" fmla="*/ 26285 w 2003583"/>
              <a:gd name="connsiteY14-830" fmla="*/ 1548395 h 2242107"/>
              <a:gd name="connsiteX15-831" fmla="*/ 269635 w 2003583"/>
              <a:gd name="connsiteY15-832" fmla="*/ 1319649 h 2242107"/>
              <a:gd name="connsiteX16-833" fmla="*/ 269635 w 2003583"/>
              <a:gd name="connsiteY16-834" fmla="*/ 922459 h 2242107"/>
              <a:gd name="connsiteX17-835" fmla="*/ 26285 w 2003583"/>
              <a:gd name="connsiteY17-836" fmla="*/ 693713 h 2242107"/>
              <a:gd name="connsiteX18-837" fmla="*/ 143951 w 2003583"/>
              <a:gd name="connsiteY18-838" fmla="*/ 489911 h 2242107"/>
              <a:gd name="connsiteX19-839" fmla="*/ 463725 w 2003583"/>
              <a:gd name="connsiteY19-840" fmla="*/ 586285 h 2242107"/>
              <a:gd name="connsiteX20-841" fmla="*/ 807702 w 2003583"/>
              <a:gd name="connsiteY20-842" fmla="*/ 387690 h 2242107"/>
              <a:gd name="connsiteX21-843" fmla="*/ 884127 w 2003583"/>
              <a:gd name="connsiteY21-844" fmla="*/ 62570 h 2242107"/>
              <a:gd name="connsiteX22-845" fmla="*/ 1119457 w 2003583"/>
              <a:gd name="connsiteY22-846" fmla="*/ 62570 h 2242107"/>
              <a:gd name="connsiteX23-847" fmla="*/ 1195882 w 2003583"/>
              <a:gd name="connsiteY23-848" fmla="*/ 387690 h 2242107"/>
              <a:gd name="connsiteX24-849" fmla="*/ 1539859 w 2003583"/>
              <a:gd name="connsiteY24-850" fmla="*/ 586285 h 2242107"/>
              <a:gd name="connsiteX0-851" fmla="*/ 1539859 w 2003583"/>
              <a:gd name="connsiteY0-852" fmla="*/ 586285 h 2242107"/>
              <a:gd name="connsiteX1-853" fmla="*/ 1859633 w 2003583"/>
              <a:gd name="connsiteY1-854" fmla="*/ 489911 h 2242107"/>
              <a:gd name="connsiteX2-855" fmla="*/ 1977299 w 2003583"/>
              <a:gd name="connsiteY2-856" fmla="*/ 693713 h 2242107"/>
              <a:gd name="connsiteX3-857" fmla="*/ 1733949 w 2003583"/>
              <a:gd name="connsiteY3-858" fmla="*/ 922459 h 2242107"/>
              <a:gd name="connsiteX4-859" fmla="*/ 1733949 w 2003583"/>
              <a:gd name="connsiteY4-860" fmla="*/ 1319649 h 2242107"/>
              <a:gd name="connsiteX5-861" fmla="*/ 1977299 w 2003583"/>
              <a:gd name="connsiteY5-862" fmla="*/ 1548395 h 2242107"/>
              <a:gd name="connsiteX6-863" fmla="*/ 1859633 w 2003583"/>
              <a:gd name="connsiteY6-864" fmla="*/ 1752197 h 2242107"/>
              <a:gd name="connsiteX7-865" fmla="*/ 1539859 w 2003583"/>
              <a:gd name="connsiteY7-866" fmla="*/ 1655823 h 2242107"/>
              <a:gd name="connsiteX8-867" fmla="*/ 1195882 w 2003583"/>
              <a:gd name="connsiteY8-868" fmla="*/ 1854418 h 2242107"/>
              <a:gd name="connsiteX9-869" fmla="*/ 1119457 w 2003583"/>
              <a:gd name="connsiteY9-870" fmla="*/ 2179538 h 2242107"/>
              <a:gd name="connsiteX10-871" fmla="*/ 884127 w 2003583"/>
              <a:gd name="connsiteY10-872" fmla="*/ 2179538 h 2242107"/>
              <a:gd name="connsiteX11-873" fmla="*/ 807702 w 2003583"/>
              <a:gd name="connsiteY11-874" fmla="*/ 1854418 h 2242107"/>
              <a:gd name="connsiteX12-875" fmla="*/ 463725 w 2003583"/>
              <a:gd name="connsiteY12-876" fmla="*/ 1655823 h 2242107"/>
              <a:gd name="connsiteX13-877" fmla="*/ 143951 w 2003583"/>
              <a:gd name="connsiteY13-878" fmla="*/ 1752197 h 2242107"/>
              <a:gd name="connsiteX14-879" fmla="*/ 26285 w 2003583"/>
              <a:gd name="connsiteY14-880" fmla="*/ 1548395 h 2242107"/>
              <a:gd name="connsiteX15-881" fmla="*/ 269635 w 2003583"/>
              <a:gd name="connsiteY15-882" fmla="*/ 1319649 h 2242107"/>
              <a:gd name="connsiteX16-883" fmla="*/ 269635 w 2003583"/>
              <a:gd name="connsiteY16-884" fmla="*/ 922459 h 2242107"/>
              <a:gd name="connsiteX17-885" fmla="*/ 26285 w 2003583"/>
              <a:gd name="connsiteY17-886" fmla="*/ 693713 h 2242107"/>
              <a:gd name="connsiteX18-887" fmla="*/ 143951 w 2003583"/>
              <a:gd name="connsiteY18-888" fmla="*/ 489911 h 2242107"/>
              <a:gd name="connsiteX19-889" fmla="*/ 463725 w 2003583"/>
              <a:gd name="connsiteY19-890" fmla="*/ 586285 h 2242107"/>
              <a:gd name="connsiteX20-891" fmla="*/ 807702 w 2003583"/>
              <a:gd name="connsiteY20-892" fmla="*/ 387690 h 2242107"/>
              <a:gd name="connsiteX21-893" fmla="*/ 884127 w 2003583"/>
              <a:gd name="connsiteY21-894" fmla="*/ 62570 h 2242107"/>
              <a:gd name="connsiteX22-895" fmla="*/ 1119457 w 2003583"/>
              <a:gd name="connsiteY22-896" fmla="*/ 62570 h 2242107"/>
              <a:gd name="connsiteX23-897" fmla="*/ 1195882 w 2003583"/>
              <a:gd name="connsiteY23-898" fmla="*/ 387690 h 2242107"/>
              <a:gd name="connsiteX24-899" fmla="*/ 1539859 w 2003583"/>
              <a:gd name="connsiteY24-900" fmla="*/ 586285 h 2242107"/>
              <a:gd name="connsiteX0-901" fmla="*/ 1539859 w 2003583"/>
              <a:gd name="connsiteY0-902" fmla="*/ 586285 h 2242107"/>
              <a:gd name="connsiteX1-903" fmla="*/ 1859633 w 2003583"/>
              <a:gd name="connsiteY1-904" fmla="*/ 489911 h 2242107"/>
              <a:gd name="connsiteX2-905" fmla="*/ 1977299 w 2003583"/>
              <a:gd name="connsiteY2-906" fmla="*/ 693713 h 2242107"/>
              <a:gd name="connsiteX3-907" fmla="*/ 1733949 w 2003583"/>
              <a:gd name="connsiteY3-908" fmla="*/ 922459 h 2242107"/>
              <a:gd name="connsiteX4-909" fmla="*/ 1733949 w 2003583"/>
              <a:gd name="connsiteY4-910" fmla="*/ 1319649 h 2242107"/>
              <a:gd name="connsiteX5-911" fmla="*/ 1977299 w 2003583"/>
              <a:gd name="connsiteY5-912" fmla="*/ 1548395 h 2242107"/>
              <a:gd name="connsiteX6-913" fmla="*/ 1859633 w 2003583"/>
              <a:gd name="connsiteY6-914" fmla="*/ 1752197 h 2242107"/>
              <a:gd name="connsiteX7-915" fmla="*/ 1539859 w 2003583"/>
              <a:gd name="connsiteY7-916" fmla="*/ 1655823 h 2242107"/>
              <a:gd name="connsiteX8-917" fmla="*/ 1195882 w 2003583"/>
              <a:gd name="connsiteY8-918" fmla="*/ 1854418 h 2242107"/>
              <a:gd name="connsiteX9-919" fmla="*/ 1119457 w 2003583"/>
              <a:gd name="connsiteY9-920" fmla="*/ 2179538 h 2242107"/>
              <a:gd name="connsiteX10-921" fmla="*/ 884127 w 2003583"/>
              <a:gd name="connsiteY10-922" fmla="*/ 2179538 h 2242107"/>
              <a:gd name="connsiteX11-923" fmla="*/ 807702 w 2003583"/>
              <a:gd name="connsiteY11-924" fmla="*/ 1854418 h 2242107"/>
              <a:gd name="connsiteX12-925" fmla="*/ 463725 w 2003583"/>
              <a:gd name="connsiteY12-926" fmla="*/ 1655823 h 2242107"/>
              <a:gd name="connsiteX13-927" fmla="*/ 143951 w 2003583"/>
              <a:gd name="connsiteY13-928" fmla="*/ 1752197 h 2242107"/>
              <a:gd name="connsiteX14-929" fmla="*/ 26285 w 2003583"/>
              <a:gd name="connsiteY14-930" fmla="*/ 1548395 h 2242107"/>
              <a:gd name="connsiteX15-931" fmla="*/ 269635 w 2003583"/>
              <a:gd name="connsiteY15-932" fmla="*/ 1319649 h 2242107"/>
              <a:gd name="connsiteX16-933" fmla="*/ 269635 w 2003583"/>
              <a:gd name="connsiteY16-934" fmla="*/ 922459 h 2242107"/>
              <a:gd name="connsiteX17-935" fmla="*/ 26285 w 2003583"/>
              <a:gd name="connsiteY17-936" fmla="*/ 693713 h 2242107"/>
              <a:gd name="connsiteX18-937" fmla="*/ 143951 w 2003583"/>
              <a:gd name="connsiteY18-938" fmla="*/ 489911 h 2242107"/>
              <a:gd name="connsiteX19-939" fmla="*/ 463725 w 2003583"/>
              <a:gd name="connsiteY19-940" fmla="*/ 586285 h 2242107"/>
              <a:gd name="connsiteX20-941" fmla="*/ 807702 w 2003583"/>
              <a:gd name="connsiteY20-942" fmla="*/ 387690 h 2242107"/>
              <a:gd name="connsiteX21-943" fmla="*/ 884127 w 2003583"/>
              <a:gd name="connsiteY21-944" fmla="*/ 62570 h 2242107"/>
              <a:gd name="connsiteX22-945" fmla="*/ 1119457 w 2003583"/>
              <a:gd name="connsiteY22-946" fmla="*/ 62570 h 2242107"/>
              <a:gd name="connsiteX23-947" fmla="*/ 1195882 w 2003583"/>
              <a:gd name="connsiteY23-948" fmla="*/ 387690 h 2242107"/>
              <a:gd name="connsiteX24-949" fmla="*/ 1539859 w 2003583"/>
              <a:gd name="connsiteY24-950" fmla="*/ 586285 h 2242107"/>
              <a:gd name="connsiteX0-951" fmla="*/ 1539859 w 2003583"/>
              <a:gd name="connsiteY0-952" fmla="*/ 586285 h 2242107"/>
              <a:gd name="connsiteX1-953" fmla="*/ 1859633 w 2003583"/>
              <a:gd name="connsiteY1-954" fmla="*/ 489911 h 2242107"/>
              <a:gd name="connsiteX2-955" fmla="*/ 1977299 w 2003583"/>
              <a:gd name="connsiteY2-956" fmla="*/ 693713 h 2242107"/>
              <a:gd name="connsiteX3-957" fmla="*/ 1733949 w 2003583"/>
              <a:gd name="connsiteY3-958" fmla="*/ 922459 h 2242107"/>
              <a:gd name="connsiteX4-959" fmla="*/ 1733949 w 2003583"/>
              <a:gd name="connsiteY4-960" fmla="*/ 1319649 h 2242107"/>
              <a:gd name="connsiteX5-961" fmla="*/ 1977299 w 2003583"/>
              <a:gd name="connsiteY5-962" fmla="*/ 1548395 h 2242107"/>
              <a:gd name="connsiteX6-963" fmla="*/ 1859633 w 2003583"/>
              <a:gd name="connsiteY6-964" fmla="*/ 1752197 h 2242107"/>
              <a:gd name="connsiteX7-965" fmla="*/ 1539859 w 2003583"/>
              <a:gd name="connsiteY7-966" fmla="*/ 1655823 h 2242107"/>
              <a:gd name="connsiteX8-967" fmla="*/ 1195882 w 2003583"/>
              <a:gd name="connsiteY8-968" fmla="*/ 1854418 h 2242107"/>
              <a:gd name="connsiteX9-969" fmla="*/ 1119457 w 2003583"/>
              <a:gd name="connsiteY9-970" fmla="*/ 2179538 h 2242107"/>
              <a:gd name="connsiteX10-971" fmla="*/ 884127 w 2003583"/>
              <a:gd name="connsiteY10-972" fmla="*/ 2179538 h 2242107"/>
              <a:gd name="connsiteX11-973" fmla="*/ 807702 w 2003583"/>
              <a:gd name="connsiteY11-974" fmla="*/ 1854418 h 2242107"/>
              <a:gd name="connsiteX12-975" fmla="*/ 463725 w 2003583"/>
              <a:gd name="connsiteY12-976" fmla="*/ 1655823 h 2242107"/>
              <a:gd name="connsiteX13-977" fmla="*/ 143951 w 2003583"/>
              <a:gd name="connsiteY13-978" fmla="*/ 1752197 h 2242107"/>
              <a:gd name="connsiteX14-979" fmla="*/ 26285 w 2003583"/>
              <a:gd name="connsiteY14-980" fmla="*/ 1548395 h 2242107"/>
              <a:gd name="connsiteX15-981" fmla="*/ 269635 w 2003583"/>
              <a:gd name="connsiteY15-982" fmla="*/ 1319649 h 2242107"/>
              <a:gd name="connsiteX16-983" fmla="*/ 269635 w 2003583"/>
              <a:gd name="connsiteY16-984" fmla="*/ 922459 h 2242107"/>
              <a:gd name="connsiteX17-985" fmla="*/ 26285 w 2003583"/>
              <a:gd name="connsiteY17-986" fmla="*/ 693713 h 2242107"/>
              <a:gd name="connsiteX18-987" fmla="*/ 143951 w 2003583"/>
              <a:gd name="connsiteY18-988" fmla="*/ 489911 h 2242107"/>
              <a:gd name="connsiteX19-989" fmla="*/ 463725 w 2003583"/>
              <a:gd name="connsiteY19-990" fmla="*/ 586285 h 2242107"/>
              <a:gd name="connsiteX20-991" fmla="*/ 807702 w 2003583"/>
              <a:gd name="connsiteY20-992" fmla="*/ 387690 h 2242107"/>
              <a:gd name="connsiteX21-993" fmla="*/ 884127 w 2003583"/>
              <a:gd name="connsiteY21-994" fmla="*/ 62570 h 2242107"/>
              <a:gd name="connsiteX22-995" fmla="*/ 1119457 w 2003583"/>
              <a:gd name="connsiteY22-996" fmla="*/ 62570 h 2242107"/>
              <a:gd name="connsiteX23-997" fmla="*/ 1195882 w 2003583"/>
              <a:gd name="connsiteY23-998" fmla="*/ 387690 h 2242107"/>
              <a:gd name="connsiteX24-999" fmla="*/ 1539859 w 2003583"/>
              <a:gd name="connsiteY24-1000" fmla="*/ 586285 h 2242107"/>
              <a:gd name="connsiteX0-1001" fmla="*/ 1539859 w 2003583"/>
              <a:gd name="connsiteY0-1002" fmla="*/ 586285 h 2242107"/>
              <a:gd name="connsiteX1-1003" fmla="*/ 1859633 w 2003583"/>
              <a:gd name="connsiteY1-1004" fmla="*/ 489911 h 2242107"/>
              <a:gd name="connsiteX2-1005" fmla="*/ 1977299 w 2003583"/>
              <a:gd name="connsiteY2-1006" fmla="*/ 693713 h 2242107"/>
              <a:gd name="connsiteX3-1007" fmla="*/ 1733949 w 2003583"/>
              <a:gd name="connsiteY3-1008" fmla="*/ 922459 h 2242107"/>
              <a:gd name="connsiteX4-1009" fmla="*/ 1733949 w 2003583"/>
              <a:gd name="connsiteY4-1010" fmla="*/ 1319649 h 2242107"/>
              <a:gd name="connsiteX5-1011" fmla="*/ 1977299 w 2003583"/>
              <a:gd name="connsiteY5-1012" fmla="*/ 1548395 h 2242107"/>
              <a:gd name="connsiteX6-1013" fmla="*/ 1859633 w 2003583"/>
              <a:gd name="connsiteY6-1014" fmla="*/ 1752197 h 2242107"/>
              <a:gd name="connsiteX7-1015" fmla="*/ 1539859 w 2003583"/>
              <a:gd name="connsiteY7-1016" fmla="*/ 1655823 h 2242107"/>
              <a:gd name="connsiteX8-1017" fmla="*/ 1195882 w 2003583"/>
              <a:gd name="connsiteY8-1018" fmla="*/ 1854418 h 2242107"/>
              <a:gd name="connsiteX9-1019" fmla="*/ 1119457 w 2003583"/>
              <a:gd name="connsiteY9-1020" fmla="*/ 2179538 h 2242107"/>
              <a:gd name="connsiteX10-1021" fmla="*/ 884127 w 2003583"/>
              <a:gd name="connsiteY10-1022" fmla="*/ 2179538 h 2242107"/>
              <a:gd name="connsiteX11-1023" fmla="*/ 807702 w 2003583"/>
              <a:gd name="connsiteY11-1024" fmla="*/ 1854418 h 2242107"/>
              <a:gd name="connsiteX12-1025" fmla="*/ 463725 w 2003583"/>
              <a:gd name="connsiteY12-1026" fmla="*/ 1655823 h 2242107"/>
              <a:gd name="connsiteX13-1027" fmla="*/ 143951 w 2003583"/>
              <a:gd name="connsiteY13-1028" fmla="*/ 1752197 h 2242107"/>
              <a:gd name="connsiteX14-1029" fmla="*/ 26285 w 2003583"/>
              <a:gd name="connsiteY14-1030" fmla="*/ 1548395 h 2242107"/>
              <a:gd name="connsiteX15-1031" fmla="*/ 269635 w 2003583"/>
              <a:gd name="connsiteY15-1032" fmla="*/ 1319649 h 2242107"/>
              <a:gd name="connsiteX16-1033" fmla="*/ 269635 w 2003583"/>
              <a:gd name="connsiteY16-1034" fmla="*/ 922459 h 2242107"/>
              <a:gd name="connsiteX17-1035" fmla="*/ 26285 w 2003583"/>
              <a:gd name="connsiteY17-1036" fmla="*/ 693713 h 2242107"/>
              <a:gd name="connsiteX18-1037" fmla="*/ 143951 w 2003583"/>
              <a:gd name="connsiteY18-1038" fmla="*/ 489911 h 2242107"/>
              <a:gd name="connsiteX19-1039" fmla="*/ 463725 w 2003583"/>
              <a:gd name="connsiteY19-1040" fmla="*/ 586285 h 2242107"/>
              <a:gd name="connsiteX20-1041" fmla="*/ 807702 w 2003583"/>
              <a:gd name="connsiteY20-1042" fmla="*/ 387690 h 2242107"/>
              <a:gd name="connsiteX21-1043" fmla="*/ 884127 w 2003583"/>
              <a:gd name="connsiteY21-1044" fmla="*/ 62570 h 2242107"/>
              <a:gd name="connsiteX22-1045" fmla="*/ 1119457 w 2003583"/>
              <a:gd name="connsiteY22-1046" fmla="*/ 62570 h 2242107"/>
              <a:gd name="connsiteX23-1047" fmla="*/ 1195882 w 2003583"/>
              <a:gd name="connsiteY23-1048" fmla="*/ 387690 h 2242107"/>
              <a:gd name="connsiteX24-1049" fmla="*/ 1539859 w 2003583"/>
              <a:gd name="connsiteY24-1050" fmla="*/ 586285 h 2242107"/>
              <a:gd name="connsiteX0-1051" fmla="*/ 1539859 w 2003583"/>
              <a:gd name="connsiteY0-1052" fmla="*/ 586285 h 2242107"/>
              <a:gd name="connsiteX1-1053" fmla="*/ 1815989 w 2003583"/>
              <a:gd name="connsiteY1-1054" fmla="*/ 481182 h 2242107"/>
              <a:gd name="connsiteX2-1055" fmla="*/ 1977299 w 2003583"/>
              <a:gd name="connsiteY2-1056" fmla="*/ 693713 h 2242107"/>
              <a:gd name="connsiteX3-1057" fmla="*/ 1733949 w 2003583"/>
              <a:gd name="connsiteY3-1058" fmla="*/ 922459 h 2242107"/>
              <a:gd name="connsiteX4-1059" fmla="*/ 1733949 w 2003583"/>
              <a:gd name="connsiteY4-1060" fmla="*/ 1319649 h 2242107"/>
              <a:gd name="connsiteX5-1061" fmla="*/ 1977299 w 2003583"/>
              <a:gd name="connsiteY5-1062" fmla="*/ 1548395 h 2242107"/>
              <a:gd name="connsiteX6-1063" fmla="*/ 1859633 w 2003583"/>
              <a:gd name="connsiteY6-1064" fmla="*/ 1752197 h 2242107"/>
              <a:gd name="connsiteX7-1065" fmla="*/ 1539859 w 2003583"/>
              <a:gd name="connsiteY7-1066" fmla="*/ 1655823 h 2242107"/>
              <a:gd name="connsiteX8-1067" fmla="*/ 1195882 w 2003583"/>
              <a:gd name="connsiteY8-1068" fmla="*/ 1854418 h 2242107"/>
              <a:gd name="connsiteX9-1069" fmla="*/ 1119457 w 2003583"/>
              <a:gd name="connsiteY9-1070" fmla="*/ 2179538 h 2242107"/>
              <a:gd name="connsiteX10-1071" fmla="*/ 884127 w 2003583"/>
              <a:gd name="connsiteY10-1072" fmla="*/ 2179538 h 2242107"/>
              <a:gd name="connsiteX11-1073" fmla="*/ 807702 w 2003583"/>
              <a:gd name="connsiteY11-1074" fmla="*/ 1854418 h 2242107"/>
              <a:gd name="connsiteX12-1075" fmla="*/ 463725 w 2003583"/>
              <a:gd name="connsiteY12-1076" fmla="*/ 1655823 h 2242107"/>
              <a:gd name="connsiteX13-1077" fmla="*/ 143951 w 2003583"/>
              <a:gd name="connsiteY13-1078" fmla="*/ 1752197 h 2242107"/>
              <a:gd name="connsiteX14-1079" fmla="*/ 26285 w 2003583"/>
              <a:gd name="connsiteY14-1080" fmla="*/ 1548395 h 2242107"/>
              <a:gd name="connsiteX15-1081" fmla="*/ 269635 w 2003583"/>
              <a:gd name="connsiteY15-1082" fmla="*/ 1319649 h 2242107"/>
              <a:gd name="connsiteX16-1083" fmla="*/ 269635 w 2003583"/>
              <a:gd name="connsiteY16-1084" fmla="*/ 922459 h 2242107"/>
              <a:gd name="connsiteX17-1085" fmla="*/ 26285 w 2003583"/>
              <a:gd name="connsiteY17-1086" fmla="*/ 693713 h 2242107"/>
              <a:gd name="connsiteX18-1087" fmla="*/ 143951 w 2003583"/>
              <a:gd name="connsiteY18-1088" fmla="*/ 489911 h 2242107"/>
              <a:gd name="connsiteX19-1089" fmla="*/ 463725 w 2003583"/>
              <a:gd name="connsiteY19-1090" fmla="*/ 586285 h 2242107"/>
              <a:gd name="connsiteX20-1091" fmla="*/ 807702 w 2003583"/>
              <a:gd name="connsiteY20-1092" fmla="*/ 387690 h 2242107"/>
              <a:gd name="connsiteX21-1093" fmla="*/ 884127 w 2003583"/>
              <a:gd name="connsiteY21-1094" fmla="*/ 62570 h 2242107"/>
              <a:gd name="connsiteX22-1095" fmla="*/ 1119457 w 2003583"/>
              <a:gd name="connsiteY22-1096" fmla="*/ 62570 h 2242107"/>
              <a:gd name="connsiteX23-1097" fmla="*/ 1195882 w 2003583"/>
              <a:gd name="connsiteY23-1098" fmla="*/ 387690 h 2242107"/>
              <a:gd name="connsiteX24-1099" fmla="*/ 1539859 w 2003583"/>
              <a:gd name="connsiteY24-1100" fmla="*/ 586285 h 2242107"/>
              <a:gd name="connsiteX0-1101" fmla="*/ 1539859 w 2003583"/>
              <a:gd name="connsiteY0-1102" fmla="*/ 586285 h 2225306"/>
              <a:gd name="connsiteX1-1103" fmla="*/ 1815989 w 2003583"/>
              <a:gd name="connsiteY1-1104" fmla="*/ 481182 h 2225306"/>
              <a:gd name="connsiteX2-1105" fmla="*/ 1977299 w 2003583"/>
              <a:gd name="connsiteY2-1106" fmla="*/ 693713 h 2225306"/>
              <a:gd name="connsiteX3-1107" fmla="*/ 1733949 w 2003583"/>
              <a:gd name="connsiteY3-1108" fmla="*/ 922459 h 2225306"/>
              <a:gd name="connsiteX4-1109" fmla="*/ 1733949 w 2003583"/>
              <a:gd name="connsiteY4-1110" fmla="*/ 1319649 h 2225306"/>
              <a:gd name="connsiteX5-1111" fmla="*/ 1977299 w 2003583"/>
              <a:gd name="connsiteY5-1112" fmla="*/ 1548395 h 2225306"/>
              <a:gd name="connsiteX6-1113" fmla="*/ 1859633 w 2003583"/>
              <a:gd name="connsiteY6-1114" fmla="*/ 1752197 h 2225306"/>
              <a:gd name="connsiteX7-1115" fmla="*/ 1539859 w 2003583"/>
              <a:gd name="connsiteY7-1116" fmla="*/ 1655823 h 2225306"/>
              <a:gd name="connsiteX8-1117" fmla="*/ 1195882 w 2003583"/>
              <a:gd name="connsiteY8-1118" fmla="*/ 1854418 h 2225306"/>
              <a:gd name="connsiteX9-1119" fmla="*/ 1119457 w 2003583"/>
              <a:gd name="connsiteY9-1120" fmla="*/ 2179538 h 2225306"/>
              <a:gd name="connsiteX10-1121" fmla="*/ 849212 w 2003583"/>
              <a:gd name="connsiteY10-1122" fmla="*/ 2188266 h 2225306"/>
              <a:gd name="connsiteX11-1123" fmla="*/ 807702 w 2003583"/>
              <a:gd name="connsiteY11-1124" fmla="*/ 1854418 h 2225306"/>
              <a:gd name="connsiteX12-1125" fmla="*/ 463725 w 2003583"/>
              <a:gd name="connsiteY12-1126" fmla="*/ 1655823 h 2225306"/>
              <a:gd name="connsiteX13-1127" fmla="*/ 143951 w 2003583"/>
              <a:gd name="connsiteY13-1128" fmla="*/ 1752197 h 2225306"/>
              <a:gd name="connsiteX14-1129" fmla="*/ 26285 w 2003583"/>
              <a:gd name="connsiteY14-1130" fmla="*/ 1548395 h 2225306"/>
              <a:gd name="connsiteX15-1131" fmla="*/ 269635 w 2003583"/>
              <a:gd name="connsiteY15-1132" fmla="*/ 1319649 h 2225306"/>
              <a:gd name="connsiteX16-1133" fmla="*/ 269635 w 2003583"/>
              <a:gd name="connsiteY16-1134" fmla="*/ 922459 h 2225306"/>
              <a:gd name="connsiteX17-1135" fmla="*/ 26285 w 2003583"/>
              <a:gd name="connsiteY17-1136" fmla="*/ 693713 h 2225306"/>
              <a:gd name="connsiteX18-1137" fmla="*/ 143951 w 2003583"/>
              <a:gd name="connsiteY18-1138" fmla="*/ 489911 h 2225306"/>
              <a:gd name="connsiteX19-1139" fmla="*/ 463725 w 2003583"/>
              <a:gd name="connsiteY19-1140" fmla="*/ 586285 h 2225306"/>
              <a:gd name="connsiteX20-1141" fmla="*/ 807702 w 2003583"/>
              <a:gd name="connsiteY20-1142" fmla="*/ 387690 h 2225306"/>
              <a:gd name="connsiteX21-1143" fmla="*/ 884127 w 2003583"/>
              <a:gd name="connsiteY21-1144" fmla="*/ 62570 h 2225306"/>
              <a:gd name="connsiteX22-1145" fmla="*/ 1119457 w 2003583"/>
              <a:gd name="connsiteY22-1146" fmla="*/ 62570 h 2225306"/>
              <a:gd name="connsiteX23-1147" fmla="*/ 1195882 w 2003583"/>
              <a:gd name="connsiteY23-1148" fmla="*/ 387690 h 2225306"/>
              <a:gd name="connsiteX24-1149" fmla="*/ 1539859 w 2003583"/>
              <a:gd name="connsiteY24-1150" fmla="*/ 586285 h 2225306"/>
              <a:gd name="connsiteX0-1151" fmla="*/ 1551437 w 2015161"/>
              <a:gd name="connsiteY0-1152" fmla="*/ 586285 h 2225304"/>
              <a:gd name="connsiteX1-1153" fmla="*/ 1827567 w 2015161"/>
              <a:gd name="connsiteY1-1154" fmla="*/ 481182 h 2225304"/>
              <a:gd name="connsiteX2-1155" fmla="*/ 1988877 w 2015161"/>
              <a:gd name="connsiteY2-1156" fmla="*/ 693713 h 2225304"/>
              <a:gd name="connsiteX3-1157" fmla="*/ 1745527 w 2015161"/>
              <a:gd name="connsiteY3-1158" fmla="*/ 922459 h 2225304"/>
              <a:gd name="connsiteX4-1159" fmla="*/ 1745527 w 2015161"/>
              <a:gd name="connsiteY4-1160" fmla="*/ 1319649 h 2225304"/>
              <a:gd name="connsiteX5-1161" fmla="*/ 1988877 w 2015161"/>
              <a:gd name="connsiteY5-1162" fmla="*/ 1548395 h 2225304"/>
              <a:gd name="connsiteX6-1163" fmla="*/ 1871211 w 2015161"/>
              <a:gd name="connsiteY6-1164" fmla="*/ 1752197 h 2225304"/>
              <a:gd name="connsiteX7-1165" fmla="*/ 1551437 w 2015161"/>
              <a:gd name="connsiteY7-1166" fmla="*/ 1655823 h 2225304"/>
              <a:gd name="connsiteX8-1167" fmla="*/ 1207460 w 2015161"/>
              <a:gd name="connsiteY8-1168" fmla="*/ 1854418 h 2225304"/>
              <a:gd name="connsiteX9-1169" fmla="*/ 1131035 w 2015161"/>
              <a:gd name="connsiteY9-1170" fmla="*/ 2179538 h 2225304"/>
              <a:gd name="connsiteX10-1171" fmla="*/ 860790 w 2015161"/>
              <a:gd name="connsiteY10-1172" fmla="*/ 2188266 h 2225304"/>
              <a:gd name="connsiteX11-1173" fmla="*/ 819280 w 2015161"/>
              <a:gd name="connsiteY11-1174" fmla="*/ 1854418 h 2225304"/>
              <a:gd name="connsiteX12-1175" fmla="*/ 475303 w 2015161"/>
              <a:gd name="connsiteY12-1176" fmla="*/ 1655823 h 2225304"/>
              <a:gd name="connsiteX13-1177" fmla="*/ 155529 w 2015161"/>
              <a:gd name="connsiteY13-1178" fmla="*/ 1752197 h 2225304"/>
              <a:gd name="connsiteX14-1179" fmla="*/ 2948 w 2015161"/>
              <a:gd name="connsiteY14-1180" fmla="*/ 1522210 h 2225304"/>
              <a:gd name="connsiteX15-1181" fmla="*/ 281213 w 2015161"/>
              <a:gd name="connsiteY15-1182" fmla="*/ 1319649 h 2225304"/>
              <a:gd name="connsiteX16-1183" fmla="*/ 281213 w 2015161"/>
              <a:gd name="connsiteY16-1184" fmla="*/ 922459 h 2225304"/>
              <a:gd name="connsiteX17-1185" fmla="*/ 37863 w 2015161"/>
              <a:gd name="connsiteY17-1186" fmla="*/ 693713 h 2225304"/>
              <a:gd name="connsiteX18-1187" fmla="*/ 155529 w 2015161"/>
              <a:gd name="connsiteY18-1188" fmla="*/ 489911 h 2225304"/>
              <a:gd name="connsiteX19-1189" fmla="*/ 475303 w 2015161"/>
              <a:gd name="connsiteY19-1190" fmla="*/ 586285 h 2225304"/>
              <a:gd name="connsiteX20-1191" fmla="*/ 819280 w 2015161"/>
              <a:gd name="connsiteY20-1192" fmla="*/ 387690 h 2225304"/>
              <a:gd name="connsiteX21-1193" fmla="*/ 895705 w 2015161"/>
              <a:gd name="connsiteY21-1194" fmla="*/ 62570 h 2225304"/>
              <a:gd name="connsiteX22-1195" fmla="*/ 1131035 w 2015161"/>
              <a:gd name="connsiteY22-1196" fmla="*/ 62570 h 2225304"/>
              <a:gd name="connsiteX23-1197" fmla="*/ 1207460 w 2015161"/>
              <a:gd name="connsiteY23-1198" fmla="*/ 387690 h 2225304"/>
              <a:gd name="connsiteX24-1199" fmla="*/ 1551437 w 2015161"/>
              <a:gd name="connsiteY24-1200" fmla="*/ 586285 h 2225304"/>
              <a:gd name="connsiteX0-1201" fmla="*/ 1551439 w 2015163"/>
              <a:gd name="connsiteY0-1202" fmla="*/ 586285 h 2225306"/>
              <a:gd name="connsiteX1-1203" fmla="*/ 1827569 w 2015163"/>
              <a:gd name="connsiteY1-1204" fmla="*/ 481182 h 2225306"/>
              <a:gd name="connsiteX2-1205" fmla="*/ 1988879 w 2015163"/>
              <a:gd name="connsiteY2-1206" fmla="*/ 693713 h 2225306"/>
              <a:gd name="connsiteX3-1207" fmla="*/ 1745529 w 2015163"/>
              <a:gd name="connsiteY3-1208" fmla="*/ 922459 h 2225306"/>
              <a:gd name="connsiteX4-1209" fmla="*/ 1745529 w 2015163"/>
              <a:gd name="connsiteY4-1210" fmla="*/ 1319649 h 2225306"/>
              <a:gd name="connsiteX5-1211" fmla="*/ 1988879 w 2015163"/>
              <a:gd name="connsiteY5-1212" fmla="*/ 1548395 h 2225306"/>
              <a:gd name="connsiteX6-1213" fmla="*/ 1871213 w 2015163"/>
              <a:gd name="connsiteY6-1214" fmla="*/ 1752197 h 2225306"/>
              <a:gd name="connsiteX7-1215" fmla="*/ 1551439 w 2015163"/>
              <a:gd name="connsiteY7-1216" fmla="*/ 1655823 h 2225306"/>
              <a:gd name="connsiteX8-1217" fmla="*/ 1207462 w 2015163"/>
              <a:gd name="connsiteY8-1218" fmla="*/ 1854418 h 2225306"/>
              <a:gd name="connsiteX9-1219" fmla="*/ 1131037 w 2015163"/>
              <a:gd name="connsiteY9-1220" fmla="*/ 2179538 h 2225306"/>
              <a:gd name="connsiteX10-1221" fmla="*/ 860792 w 2015163"/>
              <a:gd name="connsiteY10-1222" fmla="*/ 2188266 h 2225306"/>
              <a:gd name="connsiteX11-1223" fmla="*/ 819282 w 2015163"/>
              <a:gd name="connsiteY11-1224" fmla="*/ 1854418 h 2225306"/>
              <a:gd name="connsiteX12-1225" fmla="*/ 475305 w 2015163"/>
              <a:gd name="connsiteY12-1226" fmla="*/ 1655823 h 2225306"/>
              <a:gd name="connsiteX13-1227" fmla="*/ 155531 w 2015163"/>
              <a:gd name="connsiteY13-1228" fmla="*/ 1752197 h 2225306"/>
              <a:gd name="connsiteX14-1229" fmla="*/ 2950 w 2015163"/>
              <a:gd name="connsiteY14-1230" fmla="*/ 1522210 h 2225306"/>
              <a:gd name="connsiteX15-1231" fmla="*/ 281215 w 2015163"/>
              <a:gd name="connsiteY15-1232" fmla="*/ 1319649 h 2225306"/>
              <a:gd name="connsiteX16-1233" fmla="*/ 281215 w 2015163"/>
              <a:gd name="connsiteY16-1234" fmla="*/ 922459 h 2225306"/>
              <a:gd name="connsiteX17-1235" fmla="*/ 37865 w 2015163"/>
              <a:gd name="connsiteY17-1236" fmla="*/ 693713 h 2225306"/>
              <a:gd name="connsiteX18-1237" fmla="*/ 155531 w 2015163"/>
              <a:gd name="connsiteY18-1238" fmla="*/ 463725 h 2225306"/>
              <a:gd name="connsiteX19-1239" fmla="*/ 475305 w 2015163"/>
              <a:gd name="connsiteY19-1240" fmla="*/ 586285 h 2225306"/>
              <a:gd name="connsiteX20-1241" fmla="*/ 819282 w 2015163"/>
              <a:gd name="connsiteY20-1242" fmla="*/ 387690 h 2225306"/>
              <a:gd name="connsiteX21-1243" fmla="*/ 895707 w 2015163"/>
              <a:gd name="connsiteY21-1244" fmla="*/ 62570 h 2225306"/>
              <a:gd name="connsiteX22-1245" fmla="*/ 1131037 w 2015163"/>
              <a:gd name="connsiteY22-1246" fmla="*/ 62570 h 2225306"/>
              <a:gd name="connsiteX23-1247" fmla="*/ 1207462 w 2015163"/>
              <a:gd name="connsiteY23-1248" fmla="*/ 387690 h 2225306"/>
              <a:gd name="connsiteX24-1249" fmla="*/ 1551439 w 2015163"/>
              <a:gd name="connsiteY24-1250" fmla="*/ 586285 h 2225306"/>
              <a:gd name="connsiteX0-1251" fmla="*/ 1551439 w 2015163"/>
              <a:gd name="connsiteY0-1252" fmla="*/ 575030 h 2214049"/>
              <a:gd name="connsiteX1-1253" fmla="*/ 1827569 w 2015163"/>
              <a:gd name="connsiteY1-1254" fmla="*/ 469927 h 2214049"/>
              <a:gd name="connsiteX2-1255" fmla="*/ 1988879 w 2015163"/>
              <a:gd name="connsiteY2-1256" fmla="*/ 682458 h 2214049"/>
              <a:gd name="connsiteX3-1257" fmla="*/ 1745529 w 2015163"/>
              <a:gd name="connsiteY3-1258" fmla="*/ 911204 h 2214049"/>
              <a:gd name="connsiteX4-1259" fmla="*/ 1745529 w 2015163"/>
              <a:gd name="connsiteY4-1260" fmla="*/ 1308394 h 2214049"/>
              <a:gd name="connsiteX5-1261" fmla="*/ 1988879 w 2015163"/>
              <a:gd name="connsiteY5-1262" fmla="*/ 1537140 h 2214049"/>
              <a:gd name="connsiteX6-1263" fmla="*/ 1871213 w 2015163"/>
              <a:gd name="connsiteY6-1264" fmla="*/ 1740942 h 2214049"/>
              <a:gd name="connsiteX7-1265" fmla="*/ 1551439 w 2015163"/>
              <a:gd name="connsiteY7-1266" fmla="*/ 1644568 h 2214049"/>
              <a:gd name="connsiteX8-1267" fmla="*/ 1207462 w 2015163"/>
              <a:gd name="connsiteY8-1268" fmla="*/ 1843163 h 2214049"/>
              <a:gd name="connsiteX9-1269" fmla="*/ 1131037 w 2015163"/>
              <a:gd name="connsiteY9-1270" fmla="*/ 2168283 h 2214049"/>
              <a:gd name="connsiteX10-1271" fmla="*/ 860792 w 2015163"/>
              <a:gd name="connsiteY10-1272" fmla="*/ 2177011 h 2214049"/>
              <a:gd name="connsiteX11-1273" fmla="*/ 819282 w 2015163"/>
              <a:gd name="connsiteY11-1274" fmla="*/ 1843163 h 2214049"/>
              <a:gd name="connsiteX12-1275" fmla="*/ 475305 w 2015163"/>
              <a:gd name="connsiteY12-1276" fmla="*/ 1644568 h 2214049"/>
              <a:gd name="connsiteX13-1277" fmla="*/ 155531 w 2015163"/>
              <a:gd name="connsiteY13-1278" fmla="*/ 1740942 h 2214049"/>
              <a:gd name="connsiteX14-1279" fmla="*/ 2950 w 2015163"/>
              <a:gd name="connsiteY14-1280" fmla="*/ 1510955 h 2214049"/>
              <a:gd name="connsiteX15-1281" fmla="*/ 281215 w 2015163"/>
              <a:gd name="connsiteY15-1282" fmla="*/ 1308394 h 2214049"/>
              <a:gd name="connsiteX16-1283" fmla="*/ 281215 w 2015163"/>
              <a:gd name="connsiteY16-1284" fmla="*/ 911204 h 2214049"/>
              <a:gd name="connsiteX17-1285" fmla="*/ 37865 w 2015163"/>
              <a:gd name="connsiteY17-1286" fmla="*/ 682458 h 2214049"/>
              <a:gd name="connsiteX18-1287" fmla="*/ 155531 w 2015163"/>
              <a:gd name="connsiteY18-1288" fmla="*/ 452470 h 2214049"/>
              <a:gd name="connsiteX19-1289" fmla="*/ 475305 w 2015163"/>
              <a:gd name="connsiteY19-1290" fmla="*/ 575030 h 2214049"/>
              <a:gd name="connsiteX20-1291" fmla="*/ 819282 w 2015163"/>
              <a:gd name="connsiteY20-1292" fmla="*/ 376435 h 2214049"/>
              <a:gd name="connsiteX21-1293" fmla="*/ 895707 w 2015163"/>
              <a:gd name="connsiteY21-1294" fmla="*/ 51315 h 2214049"/>
              <a:gd name="connsiteX22-1295" fmla="*/ 1165952 w 2015163"/>
              <a:gd name="connsiteY22-1296" fmla="*/ 33857 h 2214049"/>
              <a:gd name="connsiteX23-1297" fmla="*/ 1207462 w 2015163"/>
              <a:gd name="connsiteY23-1298" fmla="*/ 376435 h 2214049"/>
              <a:gd name="connsiteX24-1299" fmla="*/ 1551439 w 2015163"/>
              <a:gd name="connsiteY24-1300" fmla="*/ 575030 h 2214049"/>
              <a:gd name="connsiteX0-1301" fmla="*/ 1551439 w 2015163"/>
              <a:gd name="connsiteY0-1302" fmla="*/ 575028 h 2214049"/>
              <a:gd name="connsiteX1-1303" fmla="*/ 1810111 w 2015163"/>
              <a:gd name="connsiteY1-1304" fmla="*/ 443740 h 2214049"/>
              <a:gd name="connsiteX2-1305" fmla="*/ 1988879 w 2015163"/>
              <a:gd name="connsiteY2-1306" fmla="*/ 682456 h 2214049"/>
              <a:gd name="connsiteX3-1307" fmla="*/ 1745529 w 2015163"/>
              <a:gd name="connsiteY3-1308" fmla="*/ 911202 h 2214049"/>
              <a:gd name="connsiteX4-1309" fmla="*/ 1745529 w 2015163"/>
              <a:gd name="connsiteY4-1310" fmla="*/ 1308392 h 2214049"/>
              <a:gd name="connsiteX5-1311" fmla="*/ 1988879 w 2015163"/>
              <a:gd name="connsiteY5-1312" fmla="*/ 1537138 h 2214049"/>
              <a:gd name="connsiteX6-1313" fmla="*/ 1871213 w 2015163"/>
              <a:gd name="connsiteY6-1314" fmla="*/ 1740940 h 2214049"/>
              <a:gd name="connsiteX7-1315" fmla="*/ 1551439 w 2015163"/>
              <a:gd name="connsiteY7-1316" fmla="*/ 1644566 h 2214049"/>
              <a:gd name="connsiteX8-1317" fmla="*/ 1207462 w 2015163"/>
              <a:gd name="connsiteY8-1318" fmla="*/ 1843161 h 2214049"/>
              <a:gd name="connsiteX9-1319" fmla="*/ 1131037 w 2015163"/>
              <a:gd name="connsiteY9-1320" fmla="*/ 2168281 h 2214049"/>
              <a:gd name="connsiteX10-1321" fmla="*/ 860792 w 2015163"/>
              <a:gd name="connsiteY10-1322" fmla="*/ 2177009 h 2214049"/>
              <a:gd name="connsiteX11-1323" fmla="*/ 819282 w 2015163"/>
              <a:gd name="connsiteY11-1324" fmla="*/ 1843161 h 2214049"/>
              <a:gd name="connsiteX12-1325" fmla="*/ 475305 w 2015163"/>
              <a:gd name="connsiteY12-1326" fmla="*/ 1644566 h 2214049"/>
              <a:gd name="connsiteX13-1327" fmla="*/ 155531 w 2015163"/>
              <a:gd name="connsiteY13-1328" fmla="*/ 1740940 h 2214049"/>
              <a:gd name="connsiteX14-1329" fmla="*/ 2950 w 2015163"/>
              <a:gd name="connsiteY14-1330" fmla="*/ 1510953 h 2214049"/>
              <a:gd name="connsiteX15-1331" fmla="*/ 281215 w 2015163"/>
              <a:gd name="connsiteY15-1332" fmla="*/ 1308392 h 2214049"/>
              <a:gd name="connsiteX16-1333" fmla="*/ 281215 w 2015163"/>
              <a:gd name="connsiteY16-1334" fmla="*/ 911202 h 2214049"/>
              <a:gd name="connsiteX17-1335" fmla="*/ 37865 w 2015163"/>
              <a:gd name="connsiteY17-1336" fmla="*/ 682456 h 2214049"/>
              <a:gd name="connsiteX18-1337" fmla="*/ 155531 w 2015163"/>
              <a:gd name="connsiteY18-1338" fmla="*/ 452468 h 2214049"/>
              <a:gd name="connsiteX19-1339" fmla="*/ 475305 w 2015163"/>
              <a:gd name="connsiteY19-1340" fmla="*/ 575028 h 2214049"/>
              <a:gd name="connsiteX20-1341" fmla="*/ 819282 w 2015163"/>
              <a:gd name="connsiteY20-1342" fmla="*/ 376433 h 2214049"/>
              <a:gd name="connsiteX21-1343" fmla="*/ 895707 w 2015163"/>
              <a:gd name="connsiteY21-1344" fmla="*/ 51313 h 2214049"/>
              <a:gd name="connsiteX22-1345" fmla="*/ 1165952 w 2015163"/>
              <a:gd name="connsiteY22-1346" fmla="*/ 33855 h 2214049"/>
              <a:gd name="connsiteX23-1347" fmla="*/ 1207462 w 2015163"/>
              <a:gd name="connsiteY23-1348" fmla="*/ 376433 h 2214049"/>
              <a:gd name="connsiteX24-1349" fmla="*/ 1551439 w 2015163"/>
              <a:gd name="connsiteY24-1350" fmla="*/ 575028 h 2214049"/>
              <a:gd name="connsiteX0-1351" fmla="*/ 1551439 w 1990924"/>
              <a:gd name="connsiteY0-1352" fmla="*/ 575028 h 2214047"/>
              <a:gd name="connsiteX1-1353" fmla="*/ 1810111 w 1990924"/>
              <a:gd name="connsiteY1-1354" fmla="*/ 443740 h 2214047"/>
              <a:gd name="connsiteX2-1355" fmla="*/ 1988879 w 1990924"/>
              <a:gd name="connsiteY2-1356" fmla="*/ 682456 h 2214047"/>
              <a:gd name="connsiteX3-1357" fmla="*/ 1745529 w 1990924"/>
              <a:gd name="connsiteY3-1358" fmla="*/ 911202 h 2214047"/>
              <a:gd name="connsiteX4-1359" fmla="*/ 1745529 w 1990924"/>
              <a:gd name="connsiteY4-1360" fmla="*/ 1308392 h 2214047"/>
              <a:gd name="connsiteX5-1361" fmla="*/ 1988879 w 1990924"/>
              <a:gd name="connsiteY5-1362" fmla="*/ 1537138 h 2214047"/>
              <a:gd name="connsiteX6-1363" fmla="*/ 1845026 w 1990924"/>
              <a:gd name="connsiteY6-1364" fmla="*/ 1775854 h 2214047"/>
              <a:gd name="connsiteX7-1365" fmla="*/ 1551439 w 1990924"/>
              <a:gd name="connsiteY7-1366" fmla="*/ 1644566 h 2214047"/>
              <a:gd name="connsiteX8-1367" fmla="*/ 1207462 w 1990924"/>
              <a:gd name="connsiteY8-1368" fmla="*/ 1843161 h 2214047"/>
              <a:gd name="connsiteX9-1369" fmla="*/ 1131037 w 1990924"/>
              <a:gd name="connsiteY9-1370" fmla="*/ 2168281 h 2214047"/>
              <a:gd name="connsiteX10-1371" fmla="*/ 860792 w 1990924"/>
              <a:gd name="connsiteY10-1372" fmla="*/ 2177009 h 2214047"/>
              <a:gd name="connsiteX11-1373" fmla="*/ 819282 w 1990924"/>
              <a:gd name="connsiteY11-1374" fmla="*/ 1843161 h 2214047"/>
              <a:gd name="connsiteX12-1375" fmla="*/ 475305 w 1990924"/>
              <a:gd name="connsiteY12-1376" fmla="*/ 1644566 h 2214047"/>
              <a:gd name="connsiteX13-1377" fmla="*/ 155531 w 1990924"/>
              <a:gd name="connsiteY13-1378" fmla="*/ 1740940 h 2214047"/>
              <a:gd name="connsiteX14-1379" fmla="*/ 2950 w 1990924"/>
              <a:gd name="connsiteY14-1380" fmla="*/ 1510953 h 2214047"/>
              <a:gd name="connsiteX15-1381" fmla="*/ 281215 w 1990924"/>
              <a:gd name="connsiteY15-1382" fmla="*/ 1308392 h 2214047"/>
              <a:gd name="connsiteX16-1383" fmla="*/ 281215 w 1990924"/>
              <a:gd name="connsiteY16-1384" fmla="*/ 911202 h 2214047"/>
              <a:gd name="connsiteX17-1385" fmla="*/ 37865 w 1990924"/>
              <a:gd name="connsiteY17-1386" fmla="*/ 682456 h 2214047"/>
              <a:gd name="connsiteX18-1387" fmla="*/ 155531 w 1990924"/>
              <a:gd name="connsiteY18-1388" fmla="*/ 452468 h 2214047"/>
              <a:gd name="connsiteX19-1389" fmla="*/ 475305 w 1990924"/>
              <a:gd name="connsiteY19-1390" fmla="*/ 575028 h 2214047"/>
              <a:gd name="connsiteX20-1391" fmla="*/ 819282 w 1990924"/>
              <a:gd name="connsiteY20-1392" fmla="*/ 376433 h 2214047"/>
              <a:gd name="connsiteX21-1393" fmla="*/ 895707 w 1990924"/>
              <a:gd name="connsiteY21-1394" fmla="*/ 51313 h 2214047"/>
              <a:gd name="connsiteX22-1395" fmla="*/ 1165952 w 1990924"/>
              <a:gd name="connsiteY22-1396" fmla="*/ 33855 h 2214047"/>
              <a:gd name="connsiteX23-1397" fmla="*/ 1207462 w 1990924"/>
              <a:gd name="connsiteY23-1398" fmla="*/ 376433 h 2214047"/>
              <a:gd name="connsiteX24-1399" fmla="*/ 1551439 w 1990924"/>
              <a:gd name="connsiteY24-1400" fmla="*/ 575028 h 22140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</a:cxnLst>
            <a:rect l="l" t="t" r="r" b="b"/>
            <a:pathLst>
              <a:path w="1990924" h="2214047">
                <a:moveTo>
                  <a:pt x="1551439" y="575028"/>
                </a:moveTo>
                <a:lnTo>
                  <a:pt x="1810111" y="443740"/>
                </a:lnTo>
                <a:cubicBezTo>
                  <a:pt x="1916702" y="411615"/>
                  <a:pt x="1999643" y="604546"/>
                  <a:pt x="1988879" y="682456"/>
                </a:cubicBezTo>
                <a:cubicBezTo>
                  <a:pt x="1978115" y="760366"/>
                  <a:pt x="1855917" y="833066"/>
                  <a:pt x="1745529" y="911202"/>
                </a:cubicBezTo>
                <a:cubicBezTo>
                  <a:pt x="1780804" y="1041249"/>
                  <a:pt x="1780804" y="1178345"/>
                  <a:pt x="1745529" y="1308392"/>
                </a:cubicBezTo>
                <a:cubicBezTo>
                  <a:pt x="1826646" y="1384641"/>
                  <a:pt x="1972296" y="1459228"/>
                  <a:pt x="1988879" y="1537138"/>
                </a:cubicBezTo>
                <a:cubicBezTo>
                  <a:pt x="2005462" y="1615048"/>
                  <a:pt x="1917933" y="1757949"/>
                  <a:pt x="1845026" y="1775854"/>
                </a:cubicBezTo>
                <a:cubicBezTo>
                  <a:pt x="1772119" y="1793759"/>
                  <a:pt x="1679522" y="1697359"/>
                  <a:pt x="1551439" y="1644566"/>
                </a:cubicBezTo>
                <a:cubicBezTo>
                  <a:pt x="1456452" y="1740139"/>
                  <a:pt x="1337724" y="1808687"/>
                  <a:pt x="1207462" y="1843161"/>
                </a:cubicBezTo>
                <a:cubicBezTo>
                  <a:pt x="1181987" y="1951534"/>
                  <a:pt x="1188815" y="2112640"/>
                  <a:pt x="1131037" y="2168281"/>
                </a:cubicBezTo>
                <a:cubicBezTo>
                  <a:pt x="1073259" y="2223922"/>
                  <a:pt x="912751" y="2231196"/>
                  <a:pt x="860792" y="2177009"/>
                </a:cubicBezTo>
                <a:cubicBezTo>
                  <a:pt x="808833" y="2122822"/>
                  <a:pt x="810792" y="1947903"/>
                  <a:pt x="819282" y="1843161"/>
                </a:cubicBezTo>
                <a:cubicBezTo>
                  <a:pt x="689020" y="1808686"/>
                  <a:pt x="570292" y="1740138"/>
                  <a:pt x="475305" y="1644566"/>
                </a:cubicBezTo>
                <a:cubicBezTo>
                  <a:pt x="368714" y="1676691"/>
                  <a:pt x="234257" y="1763209"/>
                  <a:pt x="155531" y="1740940"/>
                </a:cubicBezTo>
                <a:cubicBezTo>
                  <a:pt x="76805" y="1718671"/>
                  <a:pt x="-17997" y="1583044"/>
                  <a:pt x="2950" y="1510953"/>
                </a:cubicBezTo>
                <a:cubicBezTo>
                  <a:pt x="23897" y="1438862"/>
                  <a:pt x="223198" y="1360342"/>
                  <a:pt x="281215" y="1308392"/>
                </a:cubicBezTo>
                <a:cubicBezTo>
                  <a:pt x="245940" y="1178345"/>
                  <a:pt x="245940" y="1041249"/>
                  <a:pt x="281215" y="911202"/>
                </a:cubicBezTo>
                <a:cubicBezTo>
                  <a:pt x="200098" y="834953"/>
                  <a:pt x="58812" y="758912"/>
                  <a:pt x="37865" y="682456"/>
                </a:cubicBezTo>
                <a:cubicBezTo>
                  <a:pt x="16918" y="606000"/>
                  <a:pt x="82624" y="470373"/>
                  <a:pt x="155531" y="452468"/>
                </a:cubicBezTo>
                <a:cubicBezTo>
                  <a:pt x="228438" y="434563"/>
                  <a:pt x="364680" y="530965"/>
                  <a:pt x="475305" y="575028"/>
                </a:cubicBezTo>
                <a:cubicBezTo>
                  <a:pt x="570292" y="479455"/>
                  <a:pt x="689020" y="410907"/>
                  <a:pt x="819282" y="376433"/>
                </a:cubicBezTo>
                <a:cubicBezTo>
                  <a:pt x="844757" y="268060"/>
                  <a:pt x="837929" y="108409"/>
                  <a:pt x="895707" y="51313"/>
                </a:cubicBezTo>
                <a:cubicBezTo>
                  <a:pt x="953485" y="-5783"/>
                  <a:pt x="1113993" y="-20332"/>
                  <a:pt x="1165952" y="33855"/>
                </a:cubicBezTo>
                <a:cubicBezTo>
                  <a:pt x="1217911" y="88042"/>
                  <a:pt x="1198495" y="254233"/>
                  <a:pt x="1207462" y="376433"/>
                </a:cubicBezTo>
                <a:cubicBezTo>
                  <a:pt x="1337724" y="410908"/>
                  <a:pt x="1456452" y="479456"/>
                  <a:pt x="1551439" y="575028"/>
                </a:cubicBezTo>
                <a:close/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3766" tIns="587064" rIns="583766" bIns="587064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 kern="1200">
              <a:solidFill>
                <a:schemeClr val="bg1"/>
              </a:solidFill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9419469" y="2867719"/>
            <a:ext cx="513151" cy="541287"/>
            <a:chOff x="4197350" y="2182813"/>
            <a:chExt cx="608013" cy="641350"/>
          </a:xfrm>
          <a:solidFill>
            <a:schemeClr val="bg1"/>
          </a:solidFill>
        </p:grpSpPr>
        <p:sp>
          <p:nvSpPr>
            <p:cNvPr id="57" name="Freeform 166"/>
            <p:cNvSpPr/>
            <p:nvPr/>
          </p:nvSpPr>
          <p:spPr bwMode="auto">
            <a:xfrm>
              <a:off x="4229100" y="2211388"/>
              <a:ext cx="39688" cy="15716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8" y="14"/>
                </a:cxn>
                <a:cxn ang="0">
                  <a:pos x="54" y="25"/>
                </a:cxn>
                <a:cxn ang="0">
                  <a:pos x="47" y="49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27" y="122"/>
                </a:cxn>
                <a:cxn ang="0">
                  <a:pos x="21" y="149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6" y="222"/>
                </a:cxn>
                <a:cxn ang="0">
                  <a:pos x="3" y="243"/>
                </a:cxn>
                <a:cxn ang="0">
                  <a:pos x="1" y="263"/>
                </a:cxn>
                <a:cxn ang="0">
                  <a:pos x="0" y="283"/>
                </a:cxn>
                <a:cxn ang="0">
                  <a:pos x="0" y="283"/>
                </a:cxn>
                <a:cxn ang="0">
                  <a:pos x="1" y="290"/>
                </a:cxn>
                <a:cxn ang="0">
                  <a:pos x="2" y="292"/>
                </a:cxn>
                <a:cxn ang="0">
                  <a:pos x="3" y="294"/>
                </a:cxn>
                <a:cxn ang="0">
                  <a:pos x="6" y="296"/>
                </a:cxn>
                <a:cxn ang="0">
                  <a:pos x="8" y="296"/>
                </a:cxn>
                <a:cxn ang="0">
                  <a:pos x="11" y="296"/>
                </a:cxn>
                <a:cxn ang="0">
                  <a:pos x="14" y="294"/>
                </a:cxn>
                <a:cxn ang="0">
                  <a:pos x="14" y="294"/>
                </a:cxn>
                <a:cxn ang="0">
                  <a:pos x="15" y="293"/>
                </a:cxn>
                <a:cxn ang="0">
                  <a:pos x="16" y="291"/>
                </a:cxn>
                <a:cxn ang="0">
                  <a:pos x="15" y="287"/>
                </a:cxn>
                <a:cxn ang="0">
                  <a:pos x="14" y="285"/>
                </a:cxn>
                <a:cxn ang="0">
                  <a:pos x="12" y="285"/>
                </a:cxn>
                <a:cxn ang="0">
                  <a:pos x="11" y="284"/>
                </a:cxn>
                <a:cxn ang="0">
                  <a:pos x="9" y="285"/>
                </a:cxn>
                <a:cxn ang="0">
                  <a:pos x="9" y="285"/>
                </a:cxn>
                <a:cxn ang="0">
                  <a:pos x="11" y="282"/>
                </a:cxn>
                <a:cxn ang="0">
                  <a:pos x="12" y="276"/>
                </a:cxn>
                <a:cxn ang="0">
                  <a:pos x="14" y="259"/>
                </a:cxn>
                <a:cxn ang="0">
                  <a:pos x="14" y="232"/>
                </a:cxn>
                <a:cxn ang="0">
                  <a:pos x="14" y="232"/>
                </a:cxn>
                <a:cxn ang="0">
                  <a:pos x="17" y="212"/>
                </a:cxn>
                <a:cxn ang="0">
                  <a:pos x="21" y="193"/>
                </a:cxn>
                <a:cxn ang="0">
                  <a:pos x="29" y="155"/>
                </a:cxn>
                <a:cxn ang="0">
                  <a:pos x="29" y="155"/>
                </a:cxn>
                <a:cxn ang="0">
                  <a:pos x="38" y="119"/>
                </a:cxn>
                <a:cxn ang="0">
                  <a:pos x="48" y="83"/>
                </a:cxn>
                <a:cxn ang="0">
                  <a:pos x="48" y="83"/>
                </a:cxn>
                <a:cxn ang="0">
                  <a:pos x="58" y="45"/>
                </a:cxn>
                <a:cxn ang="0">
                  <a:pos x="64" y="25"/>
                </a:cxn>
                <a:cxn ang="0">
                  <a:pos x="68" y="16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3" h="296">
                  <a:moveTo>
                    <a:pt x="63" y="2"/>
                  </a:moveTo>
                  <a:lnTo>
                    <a:pt x="63" y="2"/>
                  </a:lnTo>
                  <a:lnTo>
                    <a:pt x="58" y="14"/>
                  </a:lnTo>
                  <a:lnTo>
                    <a:pt x="54" y="25"/>
                  </a:lnTo>
                  <a:lnTo>
                    <a:pt x="47" y="49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7" y="122"/>
                  </a:lnTo>
                  <a:lnTo>
                    <a:pt x="21" y="149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6" y="222"/>
                  </a:lnTo>
                  <a:lnTo>
                    <a:pt x="3" y="243"/>
                  </a:lnTo>
                  <a:lnTo>
                    <a:pt x="1" y="26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1" y="290"/>
                  </a:lnTo>
                  <a:lnTo>
                    <a:pt x="2" y="292"/>
                  </a:lnTo>
                  <a:lnTo>
                    <a:pt x="3" y="294"/>
                  </a:lnTo>
                  <a:lnTo>
                    <a:pt x="6" y="296"/>
                  </a:lnTo>
                  <a:lnTo>
                    <a:pt x="8" y="296"/>
                  </a:lnTo>
                  <a:lnTo>
                    <a:pt x="11" y="296"/>
                  </a:lnTo>
                  <a:lnTo>
                    <a:pt x="14" y="294"/>
                  </a:lnTo>
                  <a:lnTo>
                    <a:pt x="14" y="294"/>
                  </a:lnTo>
                  <a:lnTo>
                    <a:pt x="15" y="293"/>
                  </a:lnTo>
                  <a:lnTo>
                    <a:pt x="16" y="291"/>
                  </a:lnTo>
                  <a:lnTo>
                    <a:pt x="15" y="287"/>
                  </a:lnTo>
                  <a:lnTo>
                    <a:pt x="14" y="285"/>
                  </a:lnTo>
                  <a:lnTo>
                    <a:pt x="12" y="285"/>
                  </a:lnTo>
                  <a:lnTo>
                    <a:pt x="11" y="284"/>
                  </a:lnTo>
                  <a:lnTo>
                    <a:pt x="9" y="285"/>
                  </a:lnTo>
                  <a:lnTo>
                    <a:pt x="9" y="285"/>
                  </a:lnTo>
                  <a:lnTo>
                    <a:pt x="11" y="282"/>
                  </a:lnTo>
                  <a:lnTo>
                    <a:pt x="12" y="276"/>
                  </a:lnTo>
                  <a:lnTo>
                    <a:pt x="14" y="259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17" y="212"/>
                  </a:lnTo>
                  <a:lnTo>
                    <a:pt x="21" y="193"/>
                  </a:lnTo>
                  <a:lnTo>
                    <a:pt x="29" y="155"/>
                  </a:lnTo>
                  <a:lnTo>
                    <a:pt x="29" y="155"/>
                  </a:lnTo>
                  <a:lnTo>
                    <a:pt x="38" y="119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8" y="45"/>
                  </a:lnTo>
                  <a:lnTo>
                    <a:pt x="64" y="25"/>
                  </a:lnTo>
                  <a:lnTo>
                    <a:pt x="68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" name="Freeform 167"/>
            <p:cNvSpPr/>
            <p:nvPr/>
          </p:nvSpPr>
          <p:spPr bwMode="auto">
            <a:xfrm>
              <a:off x="4251325" y="2206625"/>
              <a:ext cx="39688" cy="17780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1" y="40"/>
                </a:cxn>
                <a:cxn ang="0">
                  <a:pos x="44" y="59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33" y="101"/>
                </a:cxn>
                <a:cxn ang="0">
                  <a:pos x="29" y="124"/>
                </a:cxn>
                <a:cxn ang="0">
                  <a:pos x="20" y="170"/>
                </a:cxn>
                <a:cxn ang="0">
                  <a:pos x="20" y="170"/>
                </a:cxn>
                <a:cxn ang="0">
                  <a:pos x="5" y="249"/>
                </a:cxn>
                <a:cxn ang="0">
                  <a:pos x="5" y="249"/>
                </a:cxn>
                <a:cxn ang="0">
                  <a:pos x="2" y="270"/>
                </a:cxn>
                <a:cxn ang="0">
                  <a:pos x="1" y="290"/>
                </a:cxn>
                <a:cxn ang="0">
                  <a:pos x="0" y="311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0" y="334"/>
                </a:cxn>
                <a:cxn ang="0">
                  <a:pos x="1" y="336"/>
                </a:cxn>
                <a:cxn ang="0">
                  <a:pos x="3" y="336"/>
                </a:cxn>
                <a:cxn ang="0">
                  <a:pos x="5" y="337"/>
                </a:cxn>
                <a:cxn ang="0">
                  <a:pos x="6" y="336"/>
                </a:cxn>
                <a:cxn ang="0">
                  <a:pos x="8" y="336"/>
                </a:cxn>
                <a:cxn ang="0">
                  <a:pos x="9" y="334"/>
                </a:cxn>
                <a:cxn ang="0">
                  <a:pos x="9" y="332"/>
                </a:cxn>
                <a:cxn ang="0">
                  <a:pos x="9" y="332"/>
                </a:cxn>
                <a:cxn ang="0">
                  <a:pos x="9" y="310"/>
                </a:cxn>
                <a:cxn ang="0">
                  <a:pos x="10" y="288"/>
                </a:cxn>
                <a:cxn ang="0">
                  <a:pos x="12" y="265"/>
                </a:cxn>
                <a:cxn ang="0">
                  <a:pos x="16" y="244"/>
                </a:cxn>
                <a:cxn ang="0">
                  <a:pos x="16" y="244"/>
                </a:cxn>
                <a:cxn ang="0">
                  <a:pos x="32" y="164"/>
                </a:cxn>
                <a:cxn ang="0">
                  <a:pos x="32" y="164"/>
                </a:cxn>
                <a:cxn ang="0">
                  <a:pos x="39" y="122"/>
                </a:cxn>
                <a:cxn ang="0">
                  <a:pos x="47" y="81"/>
                </a:cxn>
                <a:cxn ang="0">
                  <a:pos x="47" y="81"/>
                </a:cxn>
                <a:cxn ang="0">
                  <a:pos x="52" y="61"/>
                </a:cxn>
                <a:cxn ang="0">
                  <a:pos x="60" y="43"/>
                </a:cxn>
                <a:cxn ang="0">
                  <a:pos x="75" y="6"/>
                </a:cxn>
                <a:cxn ang="0">
                  <a:pos x="75" y="6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337">
                  <a:moveTo>
                    <a:pt x="66" y="3"/>
                  </a:moveTo>
                  <a:lnTo>
                    <a:pt x="66" y="3"/>
                  </a:lnTo>
                  <a:lnTo>
                    <a:pt x="51" y="40"/>
                  </a:lnTo>
                  <a:lnTo>
                    <a:pt x="44" y="59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101"/>
                  </a:lnTo>
                  <a:lnTo>
                    <a:pt x="29" y="124"/>
                  </a:lnTo>
                  <a:lnTo>
                    <a:pt x="20" y="170"/>
                  </a:lnTo>
                  <a:lnTo>
                    <a:pt x="20" y="170"/>
                  </a:lnTo>
                  <a:lnTo>
                    <a:pt x="5" y="249"/>
                  </a:lnTo>
                  <a:lnTo>
                    <a:pt x="5" y="249"/>
                  </a:lnTo>
                  <a:lnTo>
                    <a:pt x="2" y="270"/>
                  </a:lnTo>
                  <a:lnTo>
                    <a:pt x="1" y="290"/>
                  </a:lnTo>
                  <a:lnTo>
                    <a:pt x="0" y="311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34"/>
                  </a:lnTo>
                  <a:lnTo>
                    <a:pt x="1" y="336"/>
                  </a:lnTo>
                  <a:lnTo>
                    <a:pt x="3" y="336"/>
                  </a:lnTo>
                  <a:lnTo>
                    <a:pt x="5" y="337"/>
                  </a:lnTo>
                  <a:lnTo>
                    <a:pt x="6" y="336"/>
                  </a:lnTo>
                  <a:lnTo>
                    <a:pt x="8" y="336"/>
                  </a:lnTo>
                  <a:lnTo>
                    <a:pt x="9" y="334"/>
                  </a:lnTo>
                  <a:lnTo>
                    <a:pt x="9" y="332"/>
                  </a:lnTo>
                  <a:lnTo>
                    <a:pt x="9" y="332"/>
                  </a:lnTo>
                  <a:lnTo>
                    <a:pt x="9" y="310"/>
                  </a:lnTo>
                  <a:lnTo>
                    <a:pt x="10" y="288"/>
                  </a:lnTo>
                  <a:lnTo>
                    <a:pt x="12" y="265"/>
                  </a:lnTo>
                  <a:lnTo>
                    <a:pt x="16" y="244"/>
                  </a:lnTo>
                  <a:lnTo>
                    <a:pt x="16" y="244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39" y="122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52" y="61"/>
                  </a:lnTo>
                  <a:lnTo>
                    <a:pt x="60" y="43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" name="Freeform 168"/>
            <p:cNvSpPr/>
            <p:nvPr/>
          </p:nvSpPr>
          <p:spPr bwMode="auto">
            <a:xfrm>
              <a:off x="4271963" y="2197100"/>
              <a:ext cx="55563" cy="195263"/>
            </a:xfrm>
            <a:custGeom>
              <a:avLst/>
              <a:gdLst/>
              <a:ahLst/>
              <a:cxnLst>
                <a:cxn ang="0">
                  <a:pos x="98" y="2"/>
                </a:cxn>
                <a:cxn ang="0">
                  <a:pos x="98" y="2"/>
                </a:cxn>
                <a:cxn ang="0">
                  <a:pos x="84" y="26"/>
                </a:cxn>
                <a:cxn ang="0">
                  <a:pos x="71" y="51"/>
                </a:cxn>
                <a:cxn ang="0">
                  <a:pos x="61" y="77"/>
                </a:cxn>
                <a:cxn ang="0">
                  <a:pos x="51" y="103"/>
                </a:cxn>
                <a:cxn ang="0">
                  <a:pos x="42" y="128"/>
                </a:cxn>
                <a:cxn ang="0">
                  <a:pos x="34" y="155"/>
                </a:cxn>
                <a:cxn ang="0">
                  <a:pos x="27" y="182"/>
                </a:cxn>
                <a:cxn ang="0">
                  <a:pos x="21" y="209"/>
                </a:cxn>
                <a:cxn ang="0">
                  <a:pos x="21" y="209"/>
                </a:cxn>
                <a:cxn ang="0">
                  <a:pos x="14" y="234"/>
                </a:cxn>
                <a:cxn ang="0">
                  <a:pos x="9" y="259"/>
                </a:cxn>
                <a:cxn ang="0">
                  <a:pos x="6" y="283"/>
                </a:cxn>
                <a:cxn ang="0">
                  <a:pos x="3" y="308"/>
                </a:cxn>
                <a:cxn ang="0">
                  <a:pos x="3" y="308"/>
                </a:cxn>
                <a:cxn ang="0">
                  <a:pos x="1" y="323"/>
                </a:cxn>
                <a:cxn ang="0">
                  <a:pos x="0" y="340"/>
                </a:cxn>
                <a:cxn ang="0">
                  <a:pos x="0" y="349"/>
                </a:cxn>
                <a:cxn ang="0">
                  <a:pos x="1" y="356"/>
                </a:cxn>
                <a:cxn ang="0">
                  <a:pos x="4" y="363"/>
                </a:cxn>
                <a:cxn ang="0">
                  <a:pos x="6" y="366"/>
                </a:cxn>
                <a:cxn ang="0">
                  <a:pos x="8" y="368"/>
                </a:cxn>
                <a:cxn ang="0">
                  <a:pos x="8" y="368"/>
                </a:cxn>
                <a:cxn ang="0">
                  <a:pos x="11" y="370"/>
                </a:cxn>
                <a:cxn ang="0">
                  <a:pos x="13" y="369"/>
                </a:cxn>
                <a:cxn ang="0">
                  <a:pos x="15" y="368"/>
                </a:cxn>
                <a:cxn ang="0">
                  <a:pos x="16" y="365"/>
                </a:cxn>
                <a:cxn ang="0">
                  <a:pos x="16" y="361"/>
                </a:cxn>
                <a:cxn ang="0">
                  <a:pos x="16" y="361"/>
                </a:cxn>
                <a:cxn ang="0">
                  <a:pos x="16" y="359"/>
                </a:cxn>
                <a:cxn ang="0">
                  <a:pos x="15" y="357"/>
                </a:cxn>
                <a:cxn ang="0">
                  <a:pos x="13" y="356"/>
                </a:cxn>
                <a:cxn ang="0">
                  <a:pos x="11" y="356"/>
                </a:cxn>
                <a:cxn ang="0">
                  <a:pos x="11" y="356"/>
                </a:cxn>
                <a:cxn ang="0">
                  <a:pos x="10" y="349"/>
                </a:cxn>
                <a:cxn ang="0">
                  <a:pos x="10" y="339"/>
                </a:cxn>
                <a:cxn ang="0">
                  <a:pos x="11" y="324"/>
                </a:cxn>
                <a:cxn ang="0">
                  <a:pos x="11" y="324"/>
                </a:cxn>
                <a:cxn ang="0">
                  <a:pos x="12" y="304"/>
                </a:cxn>
                <a:cxn ang="0">
                  <a:pos x="14" y="283"/>
                </a:cxn>
                <a:cxn ang="0">
                  <a:pos x="14" y="283"/>
                </a:cxn>
                <a:cxn ang="0">
                  <a:pos x="19" y="259"/>
                </a:cxn>
                <a:cxn ang="0">
                  <a:pos x="24" y="235"/>
                </a:cxn>
                <a:cxn ang="0">
                  <a:pos x="35" y="185"/>
                </a:cxn>
                <a:cxn ang="0">
                  <a:pos x="35" y="185"/>
                </a:cxn>
                <a:cxn ang="0">
                  <a:pos x="47" y="143"/>
                </a:cxn>
                <a:cxn ang="0">
                  <a:pos x="61" y="102"/>
                </a:cxn>
                <a:cxn ang="0">
                  <a:pos x="61" y="102"/>
                </a:cxn>
                <a:cxn ang="0">
                  <a:pos x="70" y="77"/>
                </a:cxn>
                <a:cxn ang="0">
                  <a:pos x="80" y="53"/>
                </a:cxn>
                <a:cxn ang="0">
                  <a:pos x="93" y="30"/>
                </a:cxn>
                <a:cxn ang="0">
                  <a:pos x="106" y="8"/>
                </a:cxn>
                <a:cxn ang="0">
                  <a:pos x="106" y="8"/>
                </a:cxn>
                <a:cxn ang="0">
                  <a:pos x="106" y="6"/>
                </a:cxn>
                <a:cxn ang="0">
                  <a:pos x="106" y="3"/>
                </a:cxn>
                <a:cxn ang="0">
                  <a:pos x="105" y="2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2"/>
                </a:cxn>
                <a:cxn ang="0">
                  <a:pos x="98" y="2"/>
                </a:cxn>
              </a:cxnLst>
              <a:rect l="0" t="0" r="r" b="b"/>
              <a:pathLst>
                <a:path w="106" h="370">
                  <a:moveTo>
                    <a:pt x="98" y="2"/>
                  </a:moveTo>
                  <a:lnTo>
                    <a:pt x="98" y="2"/>
                  </a:lnTo>
                  <a:lnTo>
                    <a:pt x="84" y="26"/>
                  </a:lnTo>
                  <a:lnTo>
                    <a:pt x="71" y="51"/>
                  </a:lnTo>
                  <a:lnTo>
                    <a:pt x="61" y="77"/>
                  </a:lnTo>
                  <a:lnTo>
                    <a:pt x="51" y="103"/>
                  </a:lnTo>
                  <a:lnTo>
                    <a:pt x="42" y="128"/>
                  </a:lnTo>
                  <a:lnTo>
                    <a:pt x="34" y="155"/>
                  </a:lnTo>
                  <a:lnTo>
                    <a:pt x="27" y="182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4" y="234"/>
                  </a:lnTo>
                  <a:lnTo>
                    <a:pt x="9" y="259"/>
                  </a:lnTo>
                  <a:lnTo>
                    <a:pt x="6" y="283"/>
                  </a:lnTo>
                  <a:lnTo>
                    <a:pt x="3" y="308"/>
                  </a:lnTo>
                  <a:lnTo>
                    <a:pt x="3" y="308"/>
                  </a:lnTo>
                  <a:lnTo>
                    <a:pt x="1" y="323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1" y="356"/>
                  </a:lnTo>
                  <a:lnTo>
                    <a:pt x="4" y="363"/>
                  </a:lnTo>
                  <a:lnTo>
                    <a:pt x="6" y="366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11" y="370"/>
                  </a:lnTo>
                  <a:lnTo>
                    <a:pt x="13" y="369"/>
                  </a:lnTo>
                  <a:lnTo>
                    <a:pt x="15" y="368"/>
                  </a:lnTo>
                  <a:lnTo>
                    <a:pt x="16" y="365"/>
                  </a:lnTo>
                  <a:lnTo>
                    <a:pt x="16" y="361"/>
                  </a:lnTo>
                  <a:lnTo>
                    <a:pt x="16" y="361"/>
                  </a:lnTo>
                  <a:lnTo>
                    <a:pt x="16" y="359"/>
                  </a:lnTo>
                  <a:lnTo>
                    <a:pt x="15" y="357"/>
                  </a:lnTo>
                  <a:lnTo>
                    <a:pt x="13" y="356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0" y="349"/>
                  </a:lnTo>
                  <a:lnTo>
                    <a:pt x="10" y="339"/>
                  </a:lnTo>
                  <a:lnTo>
                    <a:pt x="11" y="324"/>
                  </a:lnTo>
                  <a:lnTo>
                    <a:pt x="11" y="324"/>
                  </a:lnTo>
                  <a:lnTo>
                    <a:pt x="12" y="304"/>
                  </a:lnTo>
                  <a:lnTo>
                    <a:pt x="14" y="283"/>
                  </a:lnTo>
                  <a:lnTo>
                    <a:pt x="14" y="283"/>
                  </a:lnTo>
                  <a:lnTo>
                    <a:pt x="19" y="259"/>
                  </a:lnTo>
                  <a:lnTo>
                    <a:pt x="24" y="23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47" y="143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70" y="77"/>
                  </a:lnTo>
                  <a:lnTo>
                    <a:pt x="80" y="53"/>
                  </a:lnTo>
                  <a:lnTo>
                    <a:pt x="93" y="30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3"/>
                  </a:lnTo>
                  <a:lnTo>
                    <a:pt x="105" y="2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" name="Freeform 169"/>
            <p:cNvSpPr/>
            <p:nvPr/>
          </p:nvSpPr>
          <p:spPr bwMode="auto">
            <a:xfrm>
              <a:off x="4305300" y="2198688"/>
              <a:ext cx="39688" cy="146050"/>
            </a:xfrm>
            <a:custGeom>
              <a:avLst/>
              <a:gdLst/>
              <a:ahLst/>
              <a:cxnLst>
                <a:cxn ang="0">
                  <a:pos x="68" y="2"/>
                </a:cxn>
                <a:cxn ang="0">
                  <a:pos x="68" y="2"/>
                </a:cxn>
                <a:cxn ang="0">
                  <a:pos x="62" y="10"/>
                </a:cxn>
                <a:cxn ang="0">
                  <a:pos x="57" y="20"/>
                </a:cxn>
                <a:cxn ang="0">
                  <a:pos x="54" y="31"/>
                </a:cxn>
                <a:cxn ang="0">
                  <a:pos x="53" y="41"/>
                </a:cxn>
                <a:cxn ang="0">
                  <a:pos x="53" y="41"/>
                </a:cxn>
                <a:cxn ang="0">
                  <a:pos x="51" y="51"/>
                </a:cxn>
                <a:cxn ang="0">
                  <a:pos x="49" y="60"/>
                </a:cxn>
                <a:cxn ang="0">
                  <a:pos x="42" y="80"/>
                </a:cxn>
                <a:cxn ang="0">
                  <a:pos x="37" y="101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14" y="191"/>
                </a:cxn>
                <a:cxn ang="0">
                  <a:pos x="7" y="227"/>
                </a:cxn>
                <a:cxn ang="0">
                  <a:pos x="3" y="244"/>
                </a:cxn>
                <a:cxn ang="0">
                  <a:pos x="1" y="263"/>
                </a:cxn>
                <a:cxn ang="0">
                  <a:pos x="1" y="263"/>
                </a:cxn>
                <a:cxn ang="0">
                  <a:pos x="0" y="265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0" y="272"/>
                </a:cxn>
                <a:cxn ang="0">
                  <a:pos x="1" y="273"/>
                </a:cxn>
                <a:cxn ang="0">
                  <a:pos x="3" y="274"/>
                </a:cxn>
                <a:cxn ang="0">
                  <a:pos x="4" y="274"/>
                </a:cxn>
                <a:cxn ang="0">
                  <a:pos x="7" y="273"/>
                </a:cxn>
                <a:cxn ang="0">
                  <a:pos x="8" y="272"/>
                </a:cxn>
                <a:cxn ang="0">
                  <a:pos x="9" y="270"/>
                </a:cxn>
                <a:cxn ang="0">
                  <a:pos x="9" y="270"/>
                </a:cxn>
                <a:cxn ang="0">
                  <a:pos x="11" y="254"/>
                </a:cxn>
                <a:cxn ang="0">
                  <a:pos x="14" y="237"/>
                </a:cxn>
                <a:cxn ang="0">
                  <a:pos x="22" y="204"/>
                </a:cxn>
                <a:cxn ang="0">
                  <a:pos x="37" y="139"/>
                </a:cxn>
                <a:cxn ang="0">
                  <a:pos x="37" y="139"/>
                </a:cxn>
                <a:cxn ang="0">
                  <a:pos x="45" y="106"/>
                </a:cxn>
                <a:cxn ang="0">
                  <a:pos x="54" y="73"/>
                </a:cxn>
                <a:cxn ang="0">
                  <a:pos x="54" y="73"/>
                </a:cxn>
                <a:cxn ang="0">
                  <a:pos x="58" y="56"/>
                </a:cxn>
                <a:cxn ang="0">
                  <a:pos x="61" y="39"/>
                </a:cxn>
                <a:cxn ang="0">
                  <a:pos x="64" y="31"/>
                </a:cxn>
                <a:cxn ang="0">
                  <a:pos x="66" y="22"/>
                </a:cxn>
                <a:cxn ang="0">
                  <a:pos x="70" y="14"/>
                </a:cxn>
                <a:cxn ang="0">
                  <a:pos x="74" y="8"/>
                </a:cxn>
                <a:cxn ang="0">
                  <a:pos x="74" y="8"/>
                </a:cxn>
                <a:cxn ang="0">
                  <a:pos x="75" y="6"/>
                </a:cxn>
                <a:cxn ang="0">
                  <a:pos x="75" y="5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8" y="2"/>
                </a:cxn>
                <a:cxn ang="0">
                  <a:pos x="68" y="2"/>
                </a:cxn>
              </a:cxnLst>
              <a:rect l="0" t="0" r="r" b="b"/>
              <a:pathLst>
                <a:path w="75" h="274">
                  <a:moveTo>
                    <a:pt x="68" y="2"/>
                  </a:moveTo>
                  <a:lnTo>
                    <a:pt x="68" y="2"/>
                  </a:lnTo>
                  <a:lnTo>
                    <a:pt x="62" y="10"/>
                  </a:lnTo>
                  <a:lnTo>
                    <a:pt x="57" y="20"/>
                  </a:lnTo>
                  <a:lnTo>
                    <a:pt x="54" y="3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1" y="51"/>
                  </a:lnTo>
                  <a:lnTo>
                    <a:pt x="49" y="60"/>
                  </a:lnTo>
                  <a:lnTo>
                    <a:pt x="42" y="80"/>
                  </a:lnTo>
                  <a:lnTo>
                    <a:pt x="37" y="10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14" y="191"/>
                  </a:lnTo>
                  <a:lnTo>
                    <a:pt x="7" y="227"/>
                  </a:lnTo>
                  <a:lnTo>
                    <a:pt x="3" y="244"/>
                  </a:lnTo>
                  <a:lnTo>
                    <a:pt x="1" y="263"/>
                  </a:lnTo>
                  <a:lnTo>
                    <a:pt x="1" y="263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3"/>
                  </a:lnTo>
                  <a:lnTo>
                    <a:pt x="3" y="274"/>
                  </a:lnTo>
                  <a:lnTo>
                    <a:pt x="4" y="274"/>
                  </a:lnTo>
                  <a:lnTo>
                    <a:pt x="7" y="273"/>
                  </a:lnTo>
                  <a:lnTo>
                    <a:pt x="8" y="272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11" y="254"/>
                  </a:lnTo>
                  <a:lnTo>
                    <a:pt x="14" y="237"/>
                  </a:lnTo>
                  <a:lnTo>
                    <a:pt x="22" y="204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45" y="106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8" y="56"/>
                  </a:lnTo>
                  <a:lnTo>
                    <a:pt x="61" y="39"/>
                  </a:lnTo>
                  <a:lnTo>
                    <a:pt x="64" y="31"/>
                  </a:lnTo>
                  <a:lnTo>
                    <a:pt x="66" y="22"/>
                  </a:lnTo>
                  <a:lnTo>
                    <a:pt x="70" y="14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" name="Freeform 170"/>
            <p:cNvSpPr/>
            <p:nvPr/>
          </p:nvSpPr>
          <p:spPr bwMode="auto">
            <a:xfrm>
              <a:off x="4338638" y="2201863"/>
              <a:ext cx="31750" cy="112713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51" y="10"/>
                </a:cxn>
                <a:cxn ang="0">
                  <a:pos x="48" y="16"/>
                </a:cxn>
                <a:cxn ang="0">
                  <a:pos x="43" y="29"/>
                </a:cxn>
                <a:cxn ang="0">
                  <a:pos x="38" y="41"/>
                </a:cxn>
                <a:cxn ang="0">
                  <a:pos x="36" y="47"/>
                </a:cxn>
                <a:cxn ang="0">
                  <a:pos x="34" y="54"/>
                </a:cxn>
                <a:cxn ang="0">
                  <a:pos x="34" y="54"/>
                </a:cxn>
                <a:cxn ang="0">
                  <a:pos x="25" y="103"/>
                </a:cxn>
                <a:cxn ang="0">
                  <a:pos x="25" y="103"/>
                </a:cxn>
                <a:cxn ang="0">
                  <a:pos x="23" y="116"/>
                </a:cxn>
                <a:cxn ang="0">
                  <a:pos x="19" y="129"/>
                </a:cxn>
                <a:cxn ang="0">
                  <a:pos x="10" y="156"/>
                </a:cxn>
                <a:cxn ang="0">
                  <a:pos x="3" y="181"/>
                </a:cxn>
                <a:cxn ang="0">
                  <a:pos x="1" y="195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4" y="212"/>
                </a:cxn>
                <a:cxn ang="0">
                  <a:pos x="6" y="212"/>
                </a:cxn>
                <a:cxn ang="0">
                  <a:pos x="7" y="211"/>
                </a:cxn>
                <a:cxn ang="0">
                  <a:pos x="8" y="210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10" y="200"/>
                </a:cxn>
                <a:cxn ang="0">
                  <a:pos x="11" y="192"/>
                </a:cxn>
                <a:cxn ang="0">
                  <a:pos x="15" y="176"/>
                </a:cxn>
                <a:cxn ang="0">
                  <a:pos x="26" y="144"/>
                </a:cxn>
                <a:cxn ang="0">
                  <a:pos x="26" y="144"/>
                </a:cxn>
                <a:cxn ang="0">
                  <a:pos x="29" y="131"/>
                </a:cxn>
                <a:cxn ang="0">
                  <a:pos x="32" y="117"/>
                </a:cxn>
                <a:cxn ang="0">
                  <a:pos x="37" y="91"/>
                </a:cxn>
                <a:cxn ang="0">
                  <a:pos x="37" y="91"/>
                </a:cxn>
                <a:cxn ang="0">
                  <a:pos x="41" y="67"/>
                </a:cxn>
                <a:cxn ang="0">
                  <a:pos x="46" y="42"/>
                </a:cxn>
                <a:cxn ang="0">
                  <a:pos x="46" y="42"/>
                </a:cxn>
                <a:cxn ang="0">
                  <a:pos x="50" y="33"/>
                </a:cxn>
                <a:cxn ang="0">
                  <a:pos x="55" y="23"/>
                </a:cxn>
                <a:cxn ang="0">
                  <a:pos x="59" y="14"/>
                </a:cxn>
                <a:cxn ang="0">
                  <a:pos x="60" y="9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1"/>
                </a:cxn>
                <a:cxn ang="0">
                  <a:pos x="53" y="3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1" h="212">
                  <a:moveTo>
                    <a:pt x="52" y="4"/>
                  </a:moveTo>
                  <a:lnTo>
                    <a:pt x="52" y="4"/>
                  </a:lnTo>
                  <a:lnTo>
                    <a:pt x="51" y="10"/>
                  </a:lnTo>
                  <a:lnTo>
                    <a:pt x="48" y="16"/>
                  </a:lnTo>
                  <a:lnTo>
                    <a:pt x="43" y="29"/>
                  </a:lnTo>
                  <a:lnTo>
                    <a:pt x="38" y="41"/>
                  </a:lnTo>
                  <a:lnTo>
                    <a:pt x="36" y="47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16"/>
                  </a:lnTo>
                  <a:lnTo>
                    <a:pt x="19" y="129"/>
                  </a:lnTo>
                  <a:lnTo>
                    <a:pt x="10" y="156"/>
                  </a:lnTo>
                  <a:lnTo>
                    <a:pt x="3" y="181"/>
                  </a:lnTo>
                  <a:lnTo>
                    <a:pt x="1" y="195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6" y="212"/>
                  </a:lnTo>
                  <a:lnTo>
                    <a:pt x="7" y="211"/>
                  </a:lnTo>
                  <a:lnTo>
                    <a:pt x="8" y="210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0" y="200"/>
                  </a:lnTo>
                  <a:lnTo>
                    <a:pt x="11" y="192"/>
                  </a:lnTo>
                  <a:lnTo>
                    <a:pt x="15" y="176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9" y="131"/>
                  </a:lnTo>
                  <a:lnTo>
                    <a:pt x="32" y="117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41" y="67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0" y="33"/>
                  </a:lnTo>
                  <a:lnTo>
                    <a:pt x="55" y="23"/>
                  </a:lnTo>
                  <a:lnTo>
                    <a:pt x="59" y="14"/>
                  </a:lnTo>
                  <a:lnTo>
                    <a:pt x="60" y="9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" name="Freeform 171"/>
            <p:cNvSpPr/>
            <p:nvPr/>
          </p:nvSpPr>
          <p:spPr bwMode="auto">
            <a:xfrm>
              <a:off x="4357688" y="2209800"/>
              <a:ext cx="36513" cy="9048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1" y="10"/>
                </a:cxn>
                <a:cxn ang="0">
                  <a:pos x="43" y="22"/>
                </a:cxn>
                <a:cxn ang="0">
                  <a:pos x="37" y="34"/>
                </a:cxn>
                <a:cxn ang="0">
                  <a:pos x="33" y="48"/>
                </a:cxn>
                <a:cxn ang="0">
                  <a:pos x="29" y="61"/>
                </a:cxn>
                <a:cxn ang="0">
                  <a:pos x="25" y="75"/>
                </a:cxn>
                <a:cxn ang="0">
                  <a:pos x="20" y="100"/>
                </a:cxn>
                <a:cxn ang="0">
                  <a:pos x="20" y="100"/>
                </a:cxn>
                <a:cxn ang="0">
                  <a:pos x="15" y="115"/>
                </a:cxn>
                <a:cxn ang="0">
                  <a:pos x="6" y="135"/>
                </a:cxn>
                <a:cxn ang="0">
                  <a:pos x="3" y="147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" y="166"/>
                </a:cxn>
                <a:cxn ang="0">
                  <a:pos x="3" y="170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1"/>
                </a:cxn>
                <a:cxn ang="0">
                  <a:pos x="9" y="169"/>
                </a:cxn>
                <a:cxn ang="0">
                  <a:pos x="10" y="167"/>
                </a:cxn>
                <a:cxn ang="0">
                  <a:pos x="11" y="165"/>
                </a:cxn>
                <a:cxn ang="0">
                  <a:pos x="10" y="164"/>
                </a:cxn>
                <a:cxn ang="0">
                  <a:pos x="9" y="162"/>
                </a:cxn>
                <a:cxn ang="0">
                  <a:pos x="9" y="162"/>
                </a:cxn>
                <a:cxn ang="0">
                  <a:pos x="10" y="159"/>
                </a:cxn>
                <a:cxn ang="0">
                  <a:pos x="14" y="152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19"/>
                </a:cxn>
                <a:cxn ang="0">
                  <a:pos x="29" y="100"/>
                </a:cxn>
                <a:cxn ang="0">
                  <a:pos x="29" y="100"/>
                </a:cxn>
                <a:cxn ang="0">
                  <a:pos x="34" y="76"/>
                </a:cxn>
                <a:cxn ang="0">
                  <a:pos x="38" y="63"/>
                </a:cxn>
                <a:cxn ang="0">
                  <a:pos x="41" y="51"/>
                </a:cxn>
                <a:cxn ang="0">
                  <a:pos x="47" y="38"/>
                </a:cxn>
                <a:cxn ang="0">
                  <a:pos x="52" y="27"/>
                </a:cxn>
                <a:cxn ang="0">
                  <a:pos x="58" y="17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6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171">
                  <a:moveTo>
                    <a:pt x="60" y="1"/>
                  </a:moveTo>
                  <a:lnTo>
                    <a:pt x="60" y="1"/>
                  </a:lnTo>
                  <a:lnTo>
                    <a:pt x="51" y="10"/>
                  </a:lnTo>
                  <a:lnTo>
                    <a:pt x="43" y="22"/>
                  </a:lnTo>
                  <a:lnTo>
                    <a:pt x="37" y="34"/>
                  </a:lnTo>
                  <a:lnTo>
                    <a:pt x="33" y="48"/>
                  </a:lnTo>
                  <a:lnTo>
                    <a:pt x="29" y="61"/>
                  </a:lnTo>
                  <a:lnTo>
                    <a:pt x="25" y="75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15" y="115"/>
                  </a:lnTo>
                  <a:lnTo>
                    <a:pt x="6" y="135"/>
                  </a:lnTo>
                  <a:lnTo>
                    <a:pt x="3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1" y="166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1"/>
                  </a:lnTo>
                  <a:lnTo>
                    <a:pt x="9" y="169"/>
                  </a:lnTo>
                  <a:lnTo>
                    <a:pt x="10" y="167"/>
                  </a:lnTo>
                  <a:lnTo>
                    <a:pt x="11" y="165"/>
                  </a:lnTo>
                  <a:lnTo>
                    <a:pt x="10" y="164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10" y="159"/>
                  </a:lnTo>
                  <a:lnTo>
                    <a:pt x="14" y="152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1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34" y="76"/>
                  </a:lnTo>
                  <a:lnTo>
                    <a:pt x="38" y="63"/>
                  </a:lnTo>
                  <a:lnTo>
                    <a:pt x="41" y="51"/>
                  </a:lnTo>
                  <a:lnTo>
                    <a:pt x="47" y="38"/>
                  </a:lnTo>
                  <a:lnTo>
                    <a:pt x="52" y="27"/>
                  </a:lnTo>
                  <a:lnTo>
                    <a:pt x="58" y="1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6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" name="Freeform 172"/>
            <p:cNvSpPr/>
            <p:nvPr/>
          </p:nvSpPr>
          <p:spPr bwMode="auto">
            <a:xfrm>
              <a:off x="4383088" y="2219325"/>
              <a:ext cx="33338" cy="635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50" y="2"/>
                </a:cxn>
                <a:cxn ang="0">
                  <a:pos x="46" y="5"/>
                </a:cxn>
                <a:cxn ang="0">
                  <a:pos x="42" y="8"/>
                </a:cxn>
                <a:cxn ang="0">
                  <a:pos x="39" y="11"/>
                </a:cxn>
                <a:cxn ang="0">
                  <a:pos x="33" y="19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13" y="70"/>
                </a:cxn>
                <a:cxn ang="0">
                  <a:pos x="6" y="91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3" y="100"/>
                </a:cxn>
                <a:cxn ang="0">
                  <a:pos x="17" y="84"/>
                </a:cxn>
                <a:cxn ang="0">
                  <a:pos x="23" y="70"/>
                </a:cxn>
                <a:cxn ang="0">
                  <a:pos x="30" y="56"/>
                </a:cxn>
                <a:cxn ang="0">
                  <a:pos x="30" y="56"/>
                </a:cxn>
                <a:cxn ang="0">
                  <a:pos x="34" y="42"/>
                </a:cxn>
                <a:cxn ang="0">
                  <a:pos x="39" y="29"/>
                </a:cxn>
                <a:cxn ang="0">
                  <a:pos x="42" y="22"/>
                </a:cxn>
                <a:cxn ang="0">
                  <a:pos x="46" y="17"/>
                </a:cxn>
                <a:cxn ang="0">
                  <a:pos x="51" y="12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3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119">
                  <a:moveTo>
                    <a:pt x="55" y="0"/>
                  </a:moveTo>
                  <a:lnTo>
                    <a:pt x="55" y="0"/>
                  </a:lnTo>
                  <a:lnTo>
                    <a:pt x="50" y="2"/>
                  </a:lnTo>
                  <a:lnTo>
                    <a:pt x="46" y="5"/>
                  </a:lnTo>
                  <a:lnTo>
                    <a:pt x="42" y="8"/>
                  </a:lnTo>
                  <a:lnTo>
                    <a:pt x="39" y="11"/>
                  </a:lnTo>
                  <a:lnTo>
                    <a:pt x="33" y="1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13" y="70"/>
                  </a:lnTo>
                  <a:lnTo>
                    <a:pt x="6" y="9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3" y="100"/>
                  </a:lnTo>
                  <a:lnTo>
                    <a:pt x="17" y="84"/>
                  </a:lnTo>
                  <a:lnTo>
                    <a:pt x="23" y="7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4" y="42"/>
                  </a:lnTo>
                  <a:lnTo>
                    <a:pt x="39" y="29"/>
                  </a:lnTo>
                  <a:lnTo>
                    <a:pt x="42" y="22"/>
                  </a:lnTo>
                  <a:lnTo>
                    <a:pt x="46" y="17"/>
                  </a:lnTo>
                  <a:lnTo>
                    <a:pt x="51" y="12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" name="Freeform 173"/>
            <p:cNvSpPr/>
            <p:nvPr/>
          </p:nvSpPr>
          <p:spPr bwMode="auto">
            <a:xfrm>
              <a:off x="4403725" y="2228850"/>
              <a:ext cx="17463" cy="52388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24" y="2"/>
                </a:cxn>
                <a:cxn ang="0">
                  <a:pos x="22" y="6"/>
                </a:cxn>
                <a:cxn ang="0">
                  <a:pos x="17" y="12"/>
                </a:cxn>
                <a:cxn ang="0">
                  <a:pos x="15" y="20"/>
                </a:cxn>
                <a:cxn ang="0">
                  <a:pos x="14" y="27"/>
                </a:cxn>
                <a:cxn ang="0">
                  <a:pos x="14" y="27"/>
                </a:cxn>
                <a:cxn ang="0">
                  <a:pos x="12" y="45"/>
                </a:cxn>
                <a:cxn ang="0">
                  <a:pos x="10" y="61"/>
                </a:cxn>
                <a:cxn ang="0">
                  <a:pos x="6" y="78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7"/>
                </a:cxn>
                <a:cxn ang="0">
                  <a:pos x="1" y="100"/>
                </a:cxn>
                <a:cxn ang="0">
                  <a:pos x="3" y="100"/>
                </a:cxn>
                <a:cxn ang="0">
                  <a:pos x="6" y="100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3" y="85"/>
                </a:cxn>
                <a:cxn ang="0">
                  <a:pos x="15" y="80"/>
                </a:cxn>
                <a:cxn ang="0">
                  <a:pos x="18" y="75"/>
                </a:cxn>
                <a:cxn ang="0">
                  <a:pos x="18" y="75"/>
                </a:cxn>
                <a:cxn ang="0">
                  <a:pos x="19" y="72"/>
                </a:cxn>
                <a:cxn ang="0">
                  <a:pos x="21" y="69"/>
                </a:cxn>
                <a:cxn ang="0">
                  <a:pos x="21" y="62"/>
                </a:cxn>
                <a:cxn ang="0">
                  <a:pos x="22" y="49"/>
                </a:cxn>
                <a:cxn ang="0">
                  <a:pos x="22" y="49"/>
                </a:cxn>
                <a:cxn ang="0">
                  <a:pos x="23" y="28"/>
                </a:cxn>
                <a:cxn ang="0">
                  <a:pos x="24" y="22"/>
                </a:cxn>
                <a:cxn ang="0">
                  <a:pos x="25" y="17"/>
                </a:cxn>
                <a:cxn ang="0">
                  <a:pos x="27" y="13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31" y="9"/>
                </a:cxn>
                <a:cxn ang="0">
                  <a:pos x="32" y="8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3" h="100">
                  <a:moveTo>
                    <a:pt x="27" y="1"/>
                  </a:moveTo>
                  <a:lnTo>
                    <a:pt x="27" y="1"/>
                  </a:lnTo>
                  <a:lnTo>
                    <a:pt x="24" y="2"/>
                  </a:lnTo>
                  <a:lnTo>
                    <a:pt x="22" y="6"/>
                  </a:lnTo>
                  <a:lnTo>
                    <a:pt x="17" y="12"/>
                  </a:lnTo>
                  <a:lnTo>
                    <a:pt x="15" y="20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2" y="45"/>
                  </a:lnTo>
                  <a:lnTo>
                    <a:pt x="10" y="61"/>
                  </a:lnTo>
                  <a:lnTo>
                    <a:pt x="6" y="7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0"/>
                  </a:lnTo>
                  <a:lnTo>
                    <a:pt x="6" y="100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3" y="85"/>
                  </a:lnTo>
                  <a:lnTo>
                    <a:pt x="15" y="80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9" y="72"/>
                  </a:lnTo>
                  <a:lnTo>
                    <a:pt x="21" y="69"/>
                  </a:lnTo>
                  <a:lnTo>
                    <a:pt x="21" y="62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3" y="28"/>
                  </a:lnTo>
                  <a:lnTo>
                    <a:pt x="24" y="22"/>
                  </a:lnTo>
                  <a:lnTo>
                    <a:pt x="25" y="17"/>
                  </a:lnTo>
                  <a:lnTo>
                    <a:pt x="27" y="13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32" y="8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" name="Freeform 174"/>
            <p:cNvSpPr/>
            <p:nvPr/>
          </p:nvSpPr>
          <p:spPr bwMode="auto">
            <a:xfrm>
              <a:off x="4340225" y="2436813"/>
              <a:ext cx="4763" cy="428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80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6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80">
                  <a:moveTo>
                    <a:pt x="0" y="5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80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6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" name="Freeform 175"/>
            <p:cNvSpPr/>
            <p:nvPr/>
          </p:nvSpPr>
          <p:spPr bwMode="auto">
            <a:xfrm>
              <a:off x="4370388" y="2460625"/>
              <a:ext cx="11113" cy="6508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9" y="9"/>
                </a:cxn>
                <a:cxn ang="0">
                  <a:pos x="7" y="15"/>
                </a:cxn>
                <a:cxn ang="0">
                  <a:pos x="3" y="29"/>
                </a:cxn>
                <a:cxn ang="0">
                  <a:pos x="1" y="44"/>
                </a:cxn>
                <a:cxn ang="0">
                  <a:pos x="0" y="59"/>
                </a:cxn>
                <a:cxn ang="0">
                  <a:pos x="1" y="90"/>
                </a:cxn>
                <a:cxn ang="0">
                  <a:pos x="2" y="118"/>
                </a:cxn>
                <a:cxn ang="0">
                  <a:pos x="2" y="118"/>
                </a:cxn>
                <a:cxn ang="0">
                  <a:pos x="3" y="120"/>
                </a:cxn>
                <a:cxn ang="0">
                  <a:pos x="4" y="122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9" y="123"/>
                </a:cxn>
                <a:cxn ang="0">
                  <a:pos x="10" y="122"/>
                </a:cxn>
                <a:cxn ang="0">
                  <a:pos x="11" y="120"/>
                </a:cxn>
                <a:cxn ang="0">
                  <a:pos x="11" y="118"/>
                </a:cxn>
                <a:cxn ang="0">
                  <a:pos x="11" y="118"/>
                </a:cxn>
                <a:cxn ang="0">
                  <a:pos x="10" y="91"/>
                </a:cxn>
                <a:cxn ang="0">
                  <a:pos x="10" y="61"/>
                </a:cxn>
                <a:cxn ang="0">
                  <a:pos x="10" y="47"/>
                </a:cxn>
                <a:cxn ang="0">
                  <a:pos x="12" y="32"/>
                </a:cxn>
                <a:cxn ang="0">
                  <a:pos x="15" y="19"/>
                </a:cxn>
                <a:cxn ang="0">
                  <a:pos x="17" y="13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2" y="5"/>
                </a:cxn>
                <a:cxn ang="0">
                  <a:pos x="20" y="3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22" h="123">
                  <a:moveTo>
                    <a:pt x="12" y="2"/>
                  </a:moveTo>
                  <a:lnTo>
                    <a:pt x="12" y="2"/>
                  </a:lnTo>
                  <a:lnTo>
                    <a:pt x="9" y="9"/>
                  </a:lnTo>
                  <a:lnTo>
                    <a:pt x="7" y="15"/>
                  </a:lnTo>
                  <a:lnTo>
                    <a:pt x="3" y="29"/>
                  </a:lnTo>
                  <a:lnTo>
                    <a:pt x="1" y="44"/>
                  </a:lnTo>
                  <a:lnTo>
                    <a:pt x="0" y="59"/>
                  </a:lnTo>
                  <a:lnTo>
                    <a:pt x="1" y="90"/>
                  </a:lnTo>
                  <a:lnTo>
                    <a:pt x="2" y="118"/>
                  </a:lnTo>
                  <a:lnTo>
                    <a:pt x="2" y="118"/>
                  </a:lnTo>
                  <a:lnTo>
                    <a:pt x="3" y="120"/>
                  </a:lnTo>
                  <a:lnTo>
                    <a:pt x="4" y="122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9" y="123"/>
                  </a:lnTo>
                  <a:lnTo>
                    <a:pt x="10" y="122"/>
                  </a:lnTo>
                  <a:lnTo>
                    <a:pt x="11" y="120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0" y="91"/>
                  </a:lnTo>
                  <a:lnTo>
                    <a:pt x="10" y="61"/>
                  </a:lnTo>
                  <a:lnTo>
                    <a:pt x="10" y="47"/>
                  </a:lnTo>
                  <a:lnTo>
                    <a:pt x="12" y="32"/>
                  </a:lnTo>
                  <a:lnTo>
                    <a:pt x="15" y="19"/>
                  </a:lnTo>
                  <a:lnTo>
                    <a:pt x="17" y="13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" name="Freeform 176"/>
            <p:cNvSpPr/>
            <p:nvPr/>
          </p:nvSpPr>
          <p:spPr bwMode="auto">
            <a:xfrm>
              <a:off x="4395788" y="2492375"/>
              <a:ext cx="7938" cy="5556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29"/>
                </a:cxn>
                <a:cxn ang="0">
                  <a:pos x="2" y="53"/>
                </a:cxn>
                <a:cxn ang="0">
                  <a:pos x="1" y="77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5"/>
                </a:cxn>
                <a:cxn ang="0">
                  <a:pos x="9" y="104"/>
                </a:cxn>
                <a:cxn ang="0">
                  <a:pos x="10" y="102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1" y="77"/>
                </a:cxn>
                <a:cxn ang="0">
                  <a:pos x="13" y="53"/>
                </a:cxn>
                <a:cxn ang="0">
                  <a:pos x="14" y="2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7" y="2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05">
                  <a:moveTo>
                    <a:pt x="6" y="5"/>
                  </a:moveTo>
                  <a:lnTo>
                    <a:pt x="6" y="5"/>
                  </a:lnTo>
                  <a:lnTo>
                    <a:pt x="5" y="29"/>
                  </a:lnTo>
                  <a:lnTo>
                    <a:pt x="2" y="53"/>
                  </a:lnTo>
                  <a:lnTo>
                    <a:pt x="1" y="7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1" y="77"/>
                  </a:lnTo>
                  <a:lnTo>
                    <a:pt x="13" y="53"/>
                  </a:lnTo>
                  <a:lnTo>
                    <a:pt x="14" y="2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" name="Freeform 177"/>
            <p:cNvSpPr/>
            <p:nvPr/>
          </p:nvSpPr>
          <p:spPr bwMode="auto">
            <a:xfrm>
              <a:off x="4424363" y="2520950"/>
              <a:ext cx="4763" cy="714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6"/>
                </a:cxn>
                <a:cxn ang="0">
                  <a:pos x="3" y="136"/>
                </a:cxn>
                <a:cxn ang="0">
                  <a:pos x="4" y="137"/>
                </a:cxn>
                <a:cxn ang="0">
                  <a:pos x="6" y="136"/>
                </a:cxn>
                <a:cxn ang="0">
                  <a:pos x="7" y="136"/>
                </a:cxn>
                <a:cxn ang="0">
                  <a:pos x="8" y="134"/>
                </a:cxn>
                <a:cxn ang="0">
                  <a:pos x="9" y="13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137">
                  <a:moveTo>
                    <a:pt x="0" y="4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6"/>
                  </a:lnTo>
                  <a:lnTo>
                    <a:pt x="3" y="136"/>
                  </a:lnTo>
                  <a:lnTo>
                    <a:pt x="4" y="137"/>
                  </a:lnTo>
                  <a:lnTo>
                    <a:pt x="6" y="136"/>
                  </a:lnTo>
                  <a:lnTo>
                    <a:pt x="7" y="136"/>
                  </a:lnTo>
                  <a:lnTo>
                    <a:pt x="8" y="134"/>
                  </a:lnTo>
                  <a:lnTo>
                    <a:pt x="9" y="13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" name="Freeform 178"/>
            <p:cNvSpPr/>
            <p:nvPr/>
          </p:nvSpPr>
          <p:spPr bwMode="auto">
            <a:xfrm>
              <a:off x="4451350" y="2547938"/>
              <a:ext cx="7938" cy="68263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3"/>
                </a:cxn>
                <a:cxn ang="0">
                  <a:pos x="1" y="47"/>
                </a:cxn>
                <a:cxn ang="0">
                  <a:pos x="0" y="62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4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52"/>
                </a:cxn>
                <a:cxn ang="0">
                  <a:pos x="11" y="37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2"/>
                </a:cxn>
                <a:cxn ang="0">
                  <a:pos x="11" y="1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5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28">
                  <a:moveTo>
                    <a:pt x="5" y="5"/>
                  </a:moveTo>
                  <a:lnTo>
                    <a:pt x="5" y="5"/>
                  </a:lnTo>
                  <a:lnTo>
                    <a:pt x="2" y="33"/>
                  </a:lnTo>
                  <a:lnTo>
                    <a:pt x="1" y="47"/>
                  </a:lnTo>
                  <a:lnTo>
                    <a:pt x="0" y="6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52"/>
                  </a:lnTo>
                  <a:lnTo>
                    <a:pt x="11" y="37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0" name="Freeform 179"/>
            <p:cNvSpPr/>
            <p:nvPr/>
          </p:nvSpPr>
          <p:spPr bwMode="auto">
            <a:xfrm>
              <a:off x="4478338" y="2578100"/>
              <a:ext cx="6350" cy="555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10" y="10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104">
                  <a:moveTo>
                    <a:pt x="0" y="5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10" y="10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1" name="Freeform 180"/>
            <p:cNvSpPr/>
            <p:nvPr/>
          </p:nvSpPr>
          <p:spPr bwMode="auto">
            <a:xfrm>
              <a:off x="4500563" y="2608263"/>
              <a:ext cx="7938" cy="49213"/>
            </a:xfrm>
            <a:custGeom>
              <a:avLst/>
              <a:gdLst/>
              <a:ahLst/>
              <a:cxnLst>
                <a:cxn ang="0">
                  <a:pos x="15" y="88"/>
                </a:cxn>
                <a:cxn ang="0">
                  <a:pos x="15" y="88"/>
                </a:cxn>
                <a:cxn ang="0">
                  <a:pos x="12" y="79"/>
                </a:cxn>
                <a:cxn ang="0">
                  <a:pos x="10" y="68"/>
                </a:cxn>
                <a:cxn ang="0">
                  <a:pos x="9" y="57"/>
                </a:cxn>
                <a:cxn ang="0">
                  <a:pos x="9" y="47"/>
                </a:cxn>
                <a:cxn ang="0">
                  <a:pos x="9" y="2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6"/>
                </a:cxn>
                <a:cxn ang="0">
                  <a:pos x="0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3" y="8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7" y="93"/>
                </a:cxn>
                <a:cxn ang="0">
                  <a:pos x="8" y="94"/>
                </a:cxn>
                <a:cxn ang="0">
                  <a:pos x="10" y="94"/>
                </a:cxn>
                <a:cxn ang="0">
                  <a:pos x="12" y="94"/>
                </a:cxn>
                <a:cxn ang="0">
                  <a:pos x="13" y="93"/>
                </a:cxn>
                <a:cxn ang="0">
                  <a:pos x="14" y="92"/>
                </a:cxn>
                <a:cxn ang="0">
                  <a:pos x="15" y="90"/>
                </a:cxn>
                <a:cxn ang="0">
                  <a:pos x="15" y="88"/>
                </a:cxn>
                <a:cxn ang="0">
                  <a:pos x="15" y="88"/>
                </a:cxn>
              </a:cxnLst>
              <a:rect l="0" t="0" r="r" b="b"/>
              <a:pathLst>
                <a:path w="15" h="94">
                  <a:moveTo>
                    <a:pt x="15" y="88"/>
                  </a:moveTo>
                  <a:lnTo>
                    <a:pt x="15" y="88"/>
                  </a:lnTo>
                  <a:lnTo>
                    <a:pt x="12" y="79"/>
                  </a:lnTo>
                  <a:lnTo>
                    <a:pt x="10" y="68"/>
                  </a:lnTo>
                  <a:lnTo>
                    <a:pt x="9" y="57"/>
                  </a:lnTo>
                  <a:lnTo>
                    <a:pt x="9" y="47"/>
                  </a:lnTo>
                  <a:lnTo>
                    <a:pt x="9" y="2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6"/>
                  </a:lnTo>
                  <a:lnTo>
                    <a:pt x="0" y="48"/>
                  </a:lnTo>
                  <a:lnTo>
                    <a:pt x="0" y="59"/>
                  </a:lnTo>
                  <a:lnTo>
                    <a:pt x="1" y="69"/>
                  </a:lnTo>
                  <a:lnTo>
                    <a:pt x="3" y="8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7" y="93"/>
                  </a:lnTo>
                  <a:lnTo>
                    <a:pt x="8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3" y="93"/>
                  </a:lnTo>
                  <a:lnTo>
                    <a:pt x="14" y="92"/>
                  </a:lnTo>
                  <a:lnTo>
                    <a:pt x="15" y="90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2" name="Freeform 181"/>
            <p:cNvSpPr/>
            <p:nvPr/>
          </p:nvSpPr>
          <p:spPr bwMode="auto">
            <a:xfrm>
              <a:off x="4529138" y="2622550"/>
              <a:ext cx="7938" cy="6350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18"/>
                </a:cxn>
                <a:cxn ang="0">
                  <a:pos x="3" y="31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8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6" y="119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6"/>
                </a:cxn>
                <a:cxn ang="0">
                  <a:pos x="11" y="114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3"/>
                </a:cxn>
                <a:cxn ang="0">
                  <a:pos x="13" y="31"/>
                </a:cxn>
                <a:cxn ang="0">
                  <a:pos x="14" y="18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19">
                  <a:moveTo>
                    <a:pt x="6" y="5"/>
                  </a:moveTo>
                  <a:lnTo>
                    <a:pt x="6" y="5"/>
                  </a:lnTo>
                  <a:lnTo>
                    <a:pt x="5" y="18"/>
                  </a:lnTo>
                  <a:lnTo>
                    <a:pt x="3" y="31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8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6" y="119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6"/>
                  </a:lnTo>
                  <a:lnTo>
                    <a:pt x="11" y="114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3"/>
                  </a:lnTo>
                  <a:lnTo>
                    <a:pt x="13" y="31"/>
                  </a:lnTo>
                  <a:lnTo>
                    <a:pt x="14" y="18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3" name="Freeform 182"/>
            <p:cNvSpPr/>
            <p:nvPr/>
          </p:nvSpPr>
          <p:spPr bwMode="auto">
            <a:xfrm>
              <a:off x="4551363" y="2652713"/>
              <a:ext cx="4763" cy="55563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3"/>
                </a:cxn>
                <a:cxn ang="0">
                  <a:pos x="0" y="75"/>
                </a:cxn>
                <a:cxn ang="0">
                  <a:pos x="2" y="99"/>
                </a:cxn>
                <a:cxn ang="0">
                  <a:pos x="2" y="99"/>
                </a:cxn>
                <a:cxn ang="0">
                  <a:pos x="2" y="101"/>
                </a:cxn>
                <a:cxn ang="0">
                  <a:pos x="4" y="103"/>
                </a:cxn>
                <a:cxn ang="0">
                  <a:pos x="7" y="104"/>
                </a:cxn>
                <a:cxn ang="0">
                  <a:pos x="9" y="104"/>
                </a:cxn>
                <a:cxn ang="0">
                  <a:pos x="10" y="103"/>
                </a:cxn>
                <a:cxn ang="0">
                  <a:pos x="11" y="101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9" y="75"/>
                </a:cxn>
                <a:cxn ang="0">
                  <a:pos x="9" y="53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11" h="104">
                  <a:moveTo>
                    <a:pt x="11" y="5"/>
                  </a:moveTo>
                  <a:lnTo>
                    <a:pt x="11" y="5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3"/>
                  </a:lnTo>
                  <a:lnTo>
                    <a:pt x="0" y="75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4" y="103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1" y="101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9" y="75"/>
                  </a:lnTo>
                  <a:lnTo>
                    <a:pt x="9" y="53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4" name="Freeform 183"/>
            <p:cNvSpPr/>
            <p:nvPr/>
          </p:nvSpPr>
          <p:spPr bwMode="auto">
            <a:xfrm>
              <a:off x="4572000" y="2676525"/>
              <a:ext cx="6350" cy="58738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7"/>
                </a:cxn>
                <a:cxn ang="0">
                  <a:pos x="2" y="83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6" y="111"/>
                </a:cxn>
                <a:cxn ang="0">
                  <a:pos x="7" y="112"/>
                </a:cxn>
                <a:cxn ang="0">
                  <a:pos x="10" y="113"/>
                </a:cxn>
                <a:cxn ang="0">
                  <a:pos x="12" y="113"/>
                </a:cxn>
                <a:cxn ang="0">
                  <a:pos x="13" y="112"/>
                </a:cxn>
                <a:cxn ang="0">
                  <a:pos x="14" y="111"/>
                </a:cxn>
                <a:cxn ang="0">
                  <a:pos x="14" y="109"/>
                </a:cxn>
                <a:cxn ang="0">
                  <a:pos x="14" y="109"/>
                </a:cxn>
                <a:cxn ang="0">
                  <a:pos x="12" y="83"/>
                </a:cxn>
                <a:cxn ang="0">
                  <a:pos x="10" y="57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4" h="113">
                  <a:moveTo>
                    <a:pt x="10" y="4"/>
                  </a:move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7"/>
                  </a:lnTo>
                  <a:lnTo>
                    <a:pt x="2" y="83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10" y="113"/>
                  </a:lnTo>
                  <a:lnTo>
                    <a:pt x="12" y="113"/>
                  </a:lnTo>
                  <a:lnTo>
                    <a:pt x="13" y="112"/>
                  </a:lnTo>
                  <a:lnTo>
                    <a:pt x="14" y="111"/>
                  </a:lnTo>
                  <a:lnTo>
                    <a:pt x="14" y="109"/>
                  </a:lnTo>
                  <a:lnTo>
                    <a:pt x="14" y="109"/>
                  </a:lnTo>
                  <a:lnTo>
                    <a:pt x="12" y="83"/>
                  </a:lnTo>
                  <a:lnTo>
                    <a:pt x="10" y="57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5" name="Freeform 184"/>
            <p:cNvSpPr/>
            <p:nvPr/>
          </p:nvSpPr>
          <p:spPr bwMode="auto">
            <a:xfrm>
              <a:off x="4481513" y="2305050"/>
              <a:ext cx="12700" cy="61913"/>
            </a:xfrm>
            <a:custGeom>
              <a:avLst/>
              <a:gdLst/>
              <a:ahLst/>
              <a:cxnLst>
                <a:cxn ang="0">
                  <a:pos x="21" y="109"/>
                </a:cxn>
                <a:cxn ang="0">
                  <a:pos x="21" y="109"/>
                </a:cxn>
                <a:cxn ang="0">
                  <a:pos x="16" y="105"/>
                </a:cxn>
                <a:cxn ang="0">
                  <a:pos x="13" y="101"/>
                </a:cxn>
                <a:cxn ang="0">
                  <a:pos x="11" y="95"/>
                </a:cxn>
                <a:cxn ang="0">
                  <a:pos x="9" y="89"/>
                </a:cxn>
                <a:cxn ang="0">
                  <a:pos x="9" y="7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0" y="3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89"/>
                </a:cxn>
                <a:cxn ang="0">
                  <a:pos x="1" y="95"/>
                </a:cxn>
                <a:cxn ang="0">
                  <a:pos x="3" y="100"/>
                </a:cxn>
                <a:cxn ang="0">
                  <a:pos x="5" y="105"/>
                </a:cxn>
                <a:cxn ang="0">
                  <a:pos x="8" y="110"/>
                </a:cxn>
                <a:cxn ang="0">
                  <a:pos x="12" y="115"/>
                </a:cxn>
                <a:cxn ang="0">
                  <a:pos x="16" y="118"/>
                </a:cxn>
                <a:cxn ang="0">
                  <a:pos x="16" y="118"/>
                </a:cxn>
                <a:cxn ang="0">
                  <a:pos x="18" y="119"/>
                </a:cxn>
                <a:cxn ang="0">
                  <a:pos x="20" y="119"/>
                </a:cxn>
                <a:cxn ang="0">
                  <a:pos x="21" y="118"/>
                </a:cxn>
                <a:cxn ang="0">
                  <a:pos x="22" y="117"/>
                </a:cxn>
                <a:cxn ang="0">
                  <a:pos x="23" y="115"/>
                </a:cxn>
                <a:cxn ang="0">
                  <a:pos x="23" y="112"/>
                </a:cxn>
                <a:cxn ang="0">
                  <a:pos x="22" y="111"/>
                </a:cxn>
                <a:cxn ang="0">
                  <a:pos x="21" y="109"/>
                </a:cxn>
                <a:cxn ang="0">
                  <a:pos x="21" y="109"/>
                </a:cxn>
              </a:cxnLst>
              <a:rect l="0" t="0" r="r" b="b"/>
              <a:pathLst>
                <a:path w="23" h="119">
                  <a:moveTo>
                    <a:pt x="21" y="109"/>
                  </a:moveTo>
                  <a:lnTo>
                    <a:pt x="21" y="109"/>
                  </a:lnTo>
                  <a:lnTo>
                    <a:pt x="16" y="105"/>
                  </a:lnTo>
                  <a:lnTo>
                    <a:pt x="13" y="101"/>
                  </a:lnTo>
                  <a:lnTo>
                    <a:pt x="11" y="95"/>
                  </a:lnTo>
                  <a:lnTo>
                    <a:pt x="9" y="89"/>
                  </a:lnTo>
                  <a:lnTo>
                    <a:pt x="9" y="7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0" y="3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9"/>
                  </a:lnTo>
                  <a:lnTo>
                    <a:pt x="1" y="95"/>
                  </a:lnTo>
                  <a:lnTo>
                    <a:pt x="3" y="100"/>
                  </a:lnTo>
                  <a:lnTo>
                    <a:pt x="5" y="105"/>
                  </a:lnTo>
                  <a:lnTo>
                    <a:pt x="8" y="110"/>
                  </a:lnTo>
                  <a:lnTo>
                    <a:pt x="12" y="115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8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7"/>
                  </a:lnTo>
                  <a:lnTo>
                    <a:pt x="23" y="115"/>
                  </a:lnTo>
                  <a:lnTo>
                    <a:pt x="23" y="112"/>
                  </a:lnTo>
                  <a:lnTo>
                    <a:pt x="22" y="111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6" name="Freeform 185"/>
            <p:cNvSpPr/>
            <p:nvPr/>
          </p:nvSpPr>
          <p:spPr bwMode="auto">
            <a:xfrm>
              <a:off x="4519613" y="2336800"/>
              <a:ext cx="9525" cy="5556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7" y="15"/>
                </a:cxn>
                <a:cxn ang="0">
                  <a:pos x="4" y="27"/>
                </a:cxn>
                <a:cxn ang="0">
                  <a:pos x="2" y="50"/>
                </a:cxn>
                <a:cxn ang="0">
                  <a:pos x="0" y="75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5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99"/>
                </a:cxn>
                <a:cxn ang="0">
                  <a:pos x="9" y="99"/>
                </a:cxn>
                <a:cxn ang="0">
                  <a:pos x="10" y="75"/>
                </a:cxn>
                <a:cxn ang="0">
                  <a:pos x="11" y="52"/>
                </a:cxn>
                <a:cxn ang="0">
                  <a:pos x="13" y="29"/>
                </a:cxn>
                <a:cxn ang="0">
                  <a:pos x="16" y="17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8" h="104">
                  <a:moveTo>
                    <a:pt x="9" y="3"/>
                  </a:moveTo>
                  <a:lnTo>
                    <a:pt x="9" y="3"/>
                  </a:lnTo>
                  <a:lnTo>
                    <a:pt x="7" y="15"/>
                  </a:lnTo>
                  <a:lnTo>
                    <a:pt x="4" y="27"/>
                  </a:lnTo>
                  <a:lnTo>
                    <a:pt x="2" y="50"/>
                  </a:lnTo>
                  <a:lnTo>
                    <a:pt x="0" y="75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5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10" y="75"/>
                  </a:lnTo>
                  <a:lnTo>
                    <a:pt x="11" y="52"/>
                  </a:lnTo>
                  <a:lnTo>
                    <a:pt x="13" y="29"/>
                  </a:lnTo>
                  <a:lnTo>
                    <a:pt x="16" y="1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7" name="Freeform 186"/>
            <p:cNvSpPr/>
            <p:nvPr/>
          </p:nvSpPr>
          <p:spPr bwMode="auto">
            <a:xfrm>
              <a:off x="4543425" y="2370138"/>
              <a:ext cx="7938" cy="7143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36"/>
                </a:cxn>
                <a:cxn ang="0">
                  <a:pos x="3" y="68"/>
                </a:cxn>
                <a:cxn ang="0">
                  <a:pos x="1" y="10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5"/>
                </a:cxn>
                <a:cxn ang="0">
                  <a:pos x="3" y="136"/>
                </a:cxn>
                <a:cxn ang="0">
                  <a:pos x="4" y="136"/>
                </a:cxn>
                <a:cxn ang="0">
                  <a:pos x="7" y="136"/>
                </a:cxn>
                <a:cxn ang="0">
                  <a:pos x="9" y="135"/>
                </a:cxn>
                <a:cxn ang="0">
                  <a:pos x="10" y="134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11" y="100"/>
                </a:cxn>
                <a:cxn ang="0">
                  <a:pos x="13" y="68"/>
                </a:cxn>
                <a:cxn ang="0">
                  <a:pos x="14" y="36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136">
                  <a:moveTo>
                    <a:pt x="5" y="4"/>
                  </a:moveTo>
                  <a:lnTo>
                    <a:pt x="5" y="4"/>
                  </a:lnTo>
                  <a:lnTo>
                    <a:pt x="4" y="36"/>
                  </a:lnTo>
                  <a:lnTo>
                    <a:pt x="3" y="68"/>
                  </a:lnTo>
                  <a:lnTo>
                    <a:pt x="1" y="100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3" y="136"/>
                  </a:lnTo>
                  <a:lnTo>
                    <a:pt x="4" y="136"/>
                  </a:lnTo>
                  <a:lnTo>
                    <a:pt x="7" y="136"/>
                  </a:lnTo>
                  <a:lnTo>
                    <a:pt x="9" y="135"/>
                  </a:lnTo>
                  <a:lnTo>
                    <a:pt x="10" y="134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1" y="100"/>
                  </a:lnTo>
                  <a:lnTo>
                    <a:pt x="13" y="68"/>
                  </a:lnTo>
                  <a:lnTo>
                    <a:pt x="14" y="3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8" name="Freeform 187"/>
            <p:cNvSpPr/>
            <p:nvPr/>
          </p:nvSpPr>
          <p:spPr bwMode="auto">
            <a:xfrm>
              <a:off x="4573588" y="2406650"/>
              <a:ext cx="4763" cy="714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5" y="133"/>
                </a:cxn>
                <a:cxn ang="0">
                  <a:pos x="6" y="132"/>
                </a:cxn>
                <a:cxn ang="0">
                  <a:pos x="8" y="131"/>
                </a:cxn>
                <a:cxn ang="0">
                  <a:pos x="9" y="130"/>
                </a:cxn>
                <a:cxn ang="0">
                  <a:pos x="9" y="12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33">
                  <a:moveTo>
                    <a:pt x="0" y="5"/>
                  </a:moveTo>
                  <a:lnTo>
                    <a:pt x="0" y="128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5" y="133"/>
                  </a:lnTo>
                  <a:lnTo>
                    <a:pt x="6" y="132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28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9" name="Freeform 188"/>
            <p:cNvSpPr/>
            <p:nvPr/>
          </p:nvSpPr>
          <p:spPr bwMode="auto">
            <a:xfrm>
              <a:off x="4602163" y="24320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1"/>
                </a:cxn>
                <a:cxn ang="0">
                  <a:pos x="8" y="120"/>
                </a:cxn>
                <a:cxn ang="0">
                  <a:pos x="9" y="11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1"/>
                  </a:lnTo>
                  <a:lnTo>
                    <a:pt x="8" y="120"/>
                  </a:lnTo>
                  <a:lnTo>
                    <a:pt x="9" y="118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0" name="Freeform 189"/>
            <p:cNvSpPr/>
            <p:nvPr/>
          </p:nvSpPr>
          <p:spPr bwMode="auto">
            <a:xfrm>
              <a:off x="4624388" y="24574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1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9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1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1" name="Freeform 190"/>
            <p:cNvSpPr/>
            <p:nvPr/>
          </p:nvSpPr>
          <p:spPr bwMode="auto">
            <a:xfrm>
              <a:off x="4651375" y="2482850"/>
              <a:ext cx="7938" cy="73025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0"/>
                </a:cxn>
                <a:cxn ang="0">
                  <a:pos x="1" y="42"/>
                </a:cxn>
                <a:cxn ang="0">
                  <a:pos x="0" y="55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7" y="137"/>
                </a:cxn>
                <a:cxn ang="0">
                  <a:pos x="8" y="136"/>
                </a:cxn>
                <a:cxn ang="0">
                  <a:pos x="9" y="134"/>
                </a:cxn>
                <a:cxn ang="0">
                  <a:pos x="10" y="13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0" y="47"/>
                </a:cxn>
                <a:cxn ang="0">
                  <a:pos x="11" y="33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37">
                  <a:moveTo>
                    <a:pt x="5" y="5"/>
                  </a:moveTo>
                  <a:lnTo>
                    <a:pt x="5" y="5"/>
                  </a:lnTo>
                  <a:lnTo>
                    <a:pt x="2" y="30"/>
                  </a:lnTo>
                  <a:lnTo>
                    <a:pt x="1" y="42"/>
                  </a:lnTo>
                  <a:lnTo>
                    <a:pt x="0" y="5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7" y="137"/>
                  </a:lnTo>
                  <a:lnTo>
                    <a:pt x="8" y="136"/>
                  </a:lnTo>
                  <a:lnTo>
                    <a:pt x="9" y="134"/>
                  </a:lnTo>
                  <a:lnTo>
                    <a:pt x="10" y="13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0" y="47"/>
                  </a:lnTo>
                  <a:lnTo>
                    <a:pt x="11" y="3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2" name="Freeform 191"/>
            <p:cNvSpPr/>
            <p:nvPr/>
          </p:nvSpPr>
          <p:spPr bwMode="auto">
            <a:xfrm>
              <a:off x="4684713" y="2500313"/>
              <a:ext cx="4763" cy="873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3" y="165"/>
                </a:cxn>
                <a:cxn ang="0">
                  <a:pos x="5" y="166"/>
                </a:cxn>
                <a:cxn ang="0">
                  <a:pos x="6" y="165"/>
                </a:cxn>
                <a:cxn ang="0">
                  <a:pos x="8" y="164"/>
                </a:cxn>
                <a:cxn ang="0">
                  <a:pos x="9" y="163"/>
                </a:cxn>
                <a:cxn ang="0">
                  <a:pos x="9" y="161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66">
                  <a:moveTo>
                    <a:pt x="0" y="5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3" y="165"/>
                  </a:lnTo>
                  <a:lnTo>
                    <a:pt x="5" y="166"/>
                  </a:lnTo>
                  <a:lnTo>
                    <a:pt x="6" y="165"/>
                  </a:lnTo>
                  <a:lnTo>
                    <a:pt x="8" y="164"/>
                  </a:lnTo>
                  <a:lnTo>
                    <a:pt x="9" y="163"/>
                  </a:lnTo>
                  <a:lnTo>
                    <a:pt x="9" y="161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192"/>
            <p:cNvSpPr/>
            <p:nvPr/>
          </p:nvSpPr>
          <p:spPr bwMode="auto">
            <a:xfrm>
              <a:off x="4702175" y="2540000"/>
              <a:ext cx="7938" cy="69850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3"/>
                </a:cxn>
                <a:cxn ang="0">
                  <a:pos x="3" y="19"/>
                </a:cxn>
                <a:cxn ang="0">
                  <a:pos x="1" y="34"/>
                </a:cxn>
                <a:cxn ang="0">
                  <a:pos x="0" y="50"/>
                </a:cxn>
                <a:cxn ang="0">
                  <a:pos x="0" y="65"/>
                </a:cxn>
                <a:cxn ang="0">
                  <a:pos x="1" y="96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2" y="129"/>
                </a:cxn>
                <a:cxn ang="0">
                  <a:pos x="3" y="131"/>
                </a:cxn>
                <a:cxn ang="0">
                  <a:pos x="4" y="132"/>
                </a:cxn>
                <a:cxn ang="0">
                  <a:pos x="6" y="132"/>
                </a:cxn>
                <a:cxn ang="0">
                  <a:pos x="7" y="132"/>
                </a:cxn>
                <a:cxn ang="0">
                  <a:pos x="9" y="131"/>
                </a:cxn>
                <a:cxn ang="0">
                  <a:pos x="10" y="129"/>
                </a:cxn>
                <a:cxn ang="0">
                  <a:pos x="10" y="127"/>
                </a:cxn>
                <a:cxn ang="0">
                  <a:pos x="10" y="127"/>
                </a:cxn>
                <a:cxn ang="0">
                  <a:pos x="10" y="97"/>
                </a:cxn>
                <a:cxn ang="0">
                  <a:pos x="9" y="66"/>
                </a:cxn>
                <a:cxn ang="0">
                  <a:pos x="9" y="51"/>
                </a:cxn>
                <a:cxn ang="0">
                  <a:pos x="10" y="36"/>
                </a:cxn>
                <a:cxn ang="0">
                  <a:pos x="12" y="21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15" h="132">
                  <a:moveTo>
                    <a:pt x="6" y="3"/>
                  </a:moveTo>
                  <a:lnTo>
                    <a:pt x="6" y="3"/>
                  </a:lnTo>
                  <a:lnTo>
                    <a:pt x="3" y="19"/>
                  </a:lnTo>
                  <a:lnTo>
                    <a:pt x="1" y="34"/>
                  </a:lnTo>
                  <a:lnTo>
                    <a:pt x="0" y="50"/>
                  </a:lnTo>
                  <a:lnTo>
                    <a:pt x="0" y="65"/>
                  </a:lnTo>
                  <a:lnTo>
                    <a:pt x="1" y="96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3" y="131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7" y="132"/>
                  </a:lnTo>
                  <a:lnTo>
                    <a:pt x="9" y="131"/>
                  </a:lnTo>
                  <a:lnTo>
                    <a:pt x="10" y="129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97"/>
                  </a:lnTo>
                  <a:lnTo>
                    <a:pt x="9" y="66"/>
                  </a:lnTo>
                  <a:lnTo>
                    <a:pt x="9" y="51"/>
                  </a:lnTo>
                  <a:lnTo>
                    <a:pt x="10" y="36"/>
                  </a:lnTo>
                  <a:lnTo>
                    <a:pt x="12" y="2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193"/>
            <p:cNvSpPr/>
            <p:nvPr/>
          </p:nvSpPr>
          <p:spPr bwMode="auto">
            <a:xfrm>
              <a:off x="4727575" y="2568575"/>
              <a:ext cx="9525" cy="523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3" y="48"/>
                </a:cxn>
                <a:cxn ang="0">
                  <a:pos x="1" y="7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99"/>
                </a:cxn>
                <a:cxn ang="0">
                  <a:pos x="6" y="99"/>
                </a:cxn>
                <a:cxn ang="0">
                  <a:pos x="7" y="99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1" y="72"/>
                </a:cxn>
                <a:cxn ang="0">
                  <a:pos x="13" y="5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2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9" h="99">
                  <a:moveTo>
                    <a:pt x="10" y="3"/>
                  </a:moveTo>
                  <a:lnTo>
                    <a:pt x="10" y="3"/>
                  </a:lnTo>
                  <a:lnTo>
                    <a:pt x="3" y="48"/>
                  </a:lnTo>
                  <a:lnTo>
                    <a:pt x="1" y="7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99"/>
                  </a:lnTo>
                  <a:lnTo>
                    <a:pt x="6" y="99"/>
                  </a:lnTo>
                  <a:lnTo>
                    <a:pt x="7" y="99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1" y="72"/>
                  </a:lnTo>
                  <a:lnTo>
                    <a:pt x="13" y="5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5" name="Freeform 194"/>
            <p:cNvSpPr/>
            <p:nvPr/>
          </p:nvSpPr>
          <p:spPr bwMode="auto">
            <a:xfrm>
              <a:off x="4748213" y="2590800"/>
              <a:ext cx="4763" cy="571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3" y="109"/>
                </a:cxn>
                <a:cxn ang="0">
                  <a:pos x="4" y="110"/>
                </a:cxn>
                <a:cxn ang="0">
                  <a:pos x="6" y="109"/>
                </a:cxn>
                <a:cxn ang="0">
                  <a:pos x="7" y="109"/>
                </a:cxn>
                <a:cxn ang="0">
                  <a:pos x="9" y="107"/>
                </a:cxn>
                <a:cxn ang="0">
                  <a:pos x="9" y="10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10">
                  <a:moveTo>
                    <a:pt x="0" y="5"/>
                  </a:move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6" y="109"/>
                  </a:lnTo>
                  <a:lnTo>
                    <a:pt x="7" y="109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6" name="Freeform 195"/>
            <p:cNvSpPr/>
            <p:nvPr/>
          </p:nvSpPr>
          <p:spPr bwMode="auto">
            <a:xfrm>
              <a:off x="4641850" y="2751138"/>
              <a:ext cx="7938" cy="26988"/>
            </a:xfrm>
            <a:custGeom>
              <a:avLst/>
              <a:gdLst/>
              <a:ahLst/>
              <a:cxnLst>
                <a:cxn ang="0">
                  <a:pos x="15" y="46"/>
                </a:cxn>
                <a:cxn ang="0">
                  <a:pos x="15" y="46"/>
                </a:cxn>
                <a:cxn ang="0">
                  <a:pos x="12" y="36"/>
                </a:cxn>
                <a:cxn ang="0">
                  <a:pos x="11" y="26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7"/>
                </a:cxn>
                <a:cxn ang="0">
                  <a:pos x="2" y="38"/>
                </a:cxn>
                <a:cxn ang="0">
                  <a:pos x="5" y="48"/>
                </a:cxn>
                <a:cxn ang="0">
                  <a:pos x="5" y="48"/>
                </a:cxn>
                <a:cxn ang="0">
                  <a:pos x="6" y="50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1"/>
                </a:cxn>
                <a:cxn ang="0">
                  <a:pos x="13" y="51"/>
                </a:cxn>
                <a:cxn ang="0">
                  <a:pos x="14" y="49"/>
                </a:cxn>
                <a:cxn ang="0">
                  <a:pos x="15" y="48"/>
                </a:cxn>
                <a:cxn ang="0">
                  <a:pos x="15" y="46"/>
                </a:cxn>
                <a:cxn ang="0">
                  <a:pos x="15" y="46"/>
                </a:cxn>
              </a:cxnLst>
              <a:rect l="0" t="0" r="r" b="b"/>
              <a:pathLst>
                <a:path w="15" h="51">
                  <a:moveTo>
                    <a:pt x="15" y="46"/>
                  </a:moveTo>
                  <a:lnTo>
                    <a:pt x="15" y="46"/>
                  </a:lnTo>
                  <a:lnTo>
                    <a:pt x="12" y="36"/>
                  </a:lnTo>
                  <a:lnTo>
                    <a:pt x="11" y="2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7"/>
                  </a:lnTo>
                  <a:lnTo>
                    <a:pt x="2" y="3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50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4" y="49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7" name="Freeform 196"/>
            <p:cNvSpPr/>
            <p:nvPr/>
          </p:nvSpPr>
          <p:spPr bwMode="auto">
            <a:xfrm>
              <a:off x="4675188" y="2751138"/>
              <a:ext cx="12700" cy="34925"/>
            </a:xfrm>
            <a:custGeom>
              <a:avLst/>
              <a:gdLst/>
              <a:ahLst/>
              <a:cxnLst>
                <a:cxn ang="0">
                  <a:pos x="18" y="39"/>
                </a:cxn>
                <a:cxn ang="0">
                  <a:pos x="18" y="39"/>
                </a:cxn>
                <a:cxn ang="0">
                  <a:pos x="14" y="31"/>
                </a:cxn>
                <a:cxn ang="0">
                  <a:pos x="12" y="2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3" y="30"/>
                </a:cxn>
                <a:cxn ang="0">
                  <a:pos x="3" y="30"/>
                </a:cxn>
                <a:cxn ang="0">
                  <a:pos x="6" y="38"/>
                </a:cxn>
                <a:cxn ang="0">
                  <a:pos x="9" y="45"/>
                </a:cxn>
                <a:cxn ang="0">
                  <a:pos x="13" y="54"/>
                </a:cxn>
                <a:cxn ang="0">
                  <a:pos x="14" y="62"/>
                </a:cxn>
                <a:cxn ang="0">
                  <a:pos x="14" y="62"/>
                </a:cxn>
                <a:cxn ang="0">
                  <a:pos x="15" y="64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19" y="66"/>
                </a:cxn>
                <a:cxn ang="0">
                  <a:pos x="21" y="66"/>
                </a:cxn>
                <a:cxn ang="0">
                  <a:pos x="22" y="65"/>
                </a:cxn>
                <a:cxn ang="0">
                  <a:pos x="23" y="64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23" y="56"/>
                </a:cxn>
                <a:cxn ang="0">
                  <a:pos x="22" y="49"/>
                </a:cxn>
                <a:cxn ang="0">
                  <a:pos x="18" y="39"/>
                </a:cxn>
                <a:cxn ang="0">
                  <a:pos x="18" y="39"/>
                </a:cxn>
              </a:cxnLst>
              <a:rect l="0" t="0" r="r" b="b"/>
              <a:pathLst>
                <a:path w="24" h="66">
                  <a:moveTo>
                    <a:pt x="18" y="39"/>
                  </a:moveTo>
                  <a:lnTo>
                    <a:pt x="18" y="39"/>
                  </a:lnTo>
                  <a:lnTo>
                    <a:pt x="14" y="31"/>
                  </a:lnTo>
                  <a:lnTo>
                    <a:pt x="12" y="23"/>
                  </a:lnTo>
                  <a:lnTo>
                    <a:pt x="9" y="13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6" y="38"/>
                  </a:lnTo>
                  <a:lnTo>
                    <a:pt x="9" y="45"/>
                  </a:lnTo>
                  <a:lnTo>
                    <a:pt x="13" y="54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4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3" y="56"/>
                  </a:lnTo>
                  <a:lnTo>
                    <a:pt x="22" y="49"/>
                  </a:lnTo>
                  <a:lnTo>
                    <a:pt x="18" y="39"/>
                  </a:lnTo>
                  <a:lnTo>
                    <a:pt x="18" y="3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Freeform 197"/>
            <p:cNvSpPr/>
            <p:nvPr/>
          </p:nvSpPr>
          <p:spPr bwMode="auto">
            <a:xfrm>
              <a:off x="4710113" y="2759075"/>
              <a:ext cx="9525" cy="444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4"/>
                </a:cxn>
                <a:cxn ang="0">
                  <a:pos x="3" y="44"/>
                </a:cxn>
                <a:cxn ang="0">
                  <a:pos x="6" y="63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1" y="84"/>
                </a:cxn>
                <a:cxn ang="0">
                  <a:pos x="12" y="85"/>
                </a:cxn>
                <a:cxn ang="0">
                  <a:pos x="14" y="85"/>
                </a:cxn>
                <a:cxn ang="0">
                  <a:pos x="16" y="85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19" y="82"/>
                </a:cxn>
                <a:cxn ang="0">
                  <a:pos x="19" y="80"/>
                </a:cxn>
                <a:cxn ang="0">
                  <a:pos x="19" y="80"/>
                </a:cxn>
                <a:cxn ang="0">
                  <a:pos x="16" y="61"/>
                </a:cxn>
                <a:cxn ang="0">
                  <a:pos x="13" y="43"/>
                </a:cxn>
                <a:cxn ang="0">
                  <a:pos x="11" y="2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85">
                  <a:moveTo>
                    <a:pt x="10" y="4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4"/>
                  </a:lnTo>
                  <a:lnTo>
                    <a:pt x="3" y="44"/>
                  </a:lnTo>
                  <a:lnTo>
                    <a:pt x="6" y="63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1" y="84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6" y="85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19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6" y="61"/>
                  </a:lnTo>
                  <a:lnTo>
                    <a:pt x="13" y="43"/>
                  </a:lnTo>
                  <a:lnTo>
                    <a:pt x="11" y="2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198"/>
            <p:cNvSpPr/>
            <p:nvPr/>
          </p:nvSpPr>
          <p:spPr bwMode="auto">
            <a:xfrm>
              <a:off x="4416425" y="2370138"/>
              <a:ext cx="15875" cy="106363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4" y="24"/>
                </a:cxn>
                <a:cxn ang="0">
                  <a:pos x="13" y="34"/>
                </a:cxn>
                <a:cxn ang="0">
                  <a:pos x="13" y="45"/>
                </a:cxn>
                <a:cxn ang="0">
                  <a:pos x="13" y="98"/>
                </a:cxn>
                <a:cxn ang="0">
                  <a:pos x="13" y="98"/>
                </a:cxn>
                <a:cxn ang="0">
                  <a:pos x="13" y="124"/>
                </a:cxn>
                <a:cxn ang="0">
                  <a:pos x="12" y="136"/>
                </a:cxn>
                <a:cxn ang="0">
                  <a:pos x="10" y="149"/>
                </a:cxn>
                <a:cxn ang="0">
                  <a:pos x="10" y="149"/>
                </a:cxn>
                <a:cxn ang="0">
                  <a:pos x="4" y="171"/>
                </a:cxn>
                <a:cxn ang="0">
                  <a:pos x="2" y="183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1" y="196"/>
                </a:cxn>
                <a:cxn ang="0">
                  <a:pos x="2" y="197"/>
                </a:cxn>
                <a:cxn ang="0">
                  <a:pos x="3" y="198"/>
                </a:cxn>
                <a:cxn ang="0">
                  <a:pos x="5" y="199"/>
                </a:cxn>
                <a:cxn ang="0">
                  <a:pos x="6" y="198"/>
                </a:cxn>
                <a:cxn ang="0">
                  <a:pos x="8" y="197"/>
                </a:cxn>
                <a:cxn ang="0">
                  <a:pos x="9" y="196"/>
                </a:cxn>
                <a:cxn ang="0">
                  <a:pos x="10" y="194"/>
                </a:cxn>
                <a:cxn ang="0">
                  <a:pos x="10" y="194"/>
                </a:cxn>
                <a:cxn ang="0">
                  <a:pos x="11" y="182"/>
                </a:cxn>
                <a:cxn ang="0">
                  <a:pos x="14" y="169"/>
                </a:cxn>
                <a:cxn ang="0">
                  <a:pos x="20" y="144"/>
                </a:cxn>
                <a:cxn ang="0">
                  <a:pos x="20" y="144"/>
                </a:cxn>
                <a:cxn ang="0">
                  <a:pos x="22" y="135"/>
                </a:cxn>
                <a:cxn ang="0">
                  <a:pos x="22" y="125"/>
                </a:cxn>
                <a:cxn ang="0">
                  <a:pos x="22" y="105"/>
                </a:cxn>
                <a:cxn ang="0">
                  <a:pos x="22" y="105"/>
                </a:cxn>
                <a:cxn ang="0">
                  <a:pos x="22" y="80"/>
                </a:cxn>
                <a:cxn ang="0">
                  <a:pos x="22" y="55"/>
                </a:cxn>
                <a:cxn ang="0">
                  <a:pos x="23" y="31"/>
                </a:cxn>
                <a:cxn ang="0">
                  <a:pos x="25" y="18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9" h="199">
                  <a:moveTo>
                    <a:pt x="19" y="3"/>
                  </a:moveTo>
                  <a:lnTo>
                    <a:pt x="19" y="3"/>
                  </a:lnTo>
                  <a:lnTo>
                    <a:pt x="14" y="24"/>
                  </a:lnTo>
                  <a:lnTo>
                    <a:pt x="13" y="34"/>
                  </a:lnTo>
                  <a:lnTo>
                    <a:pt x="13" y="45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124"/>
                  </a:lnTo>
                  <a:lnTo>
                    <a:pt x="12" y="136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4" y="171"/>
                  </a:lnTo>
                  <a:lnTo>
                    <a:pt x="2" y="183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6"/>
                  </a:lnTo>
                  <a:lnTo>
                    <a:pt x="2" y="197"/>
                  </a:lnTo>
                  <a:lnTo>
                    <a:pt x="3" y="198"/>
                  </a:lnTo>
                  <a:lnTo>
                    <a:pt x="5" y="199"/>
                  </a:lnTo>
                  <a:lnTo>
                    <a:pt x="6" y="198"/>
                  </a:lnTo>
                  <a:lnTo>
                    <a:pt x="8" y="197"/>
                  </a:lnTo>
                  <a:lnTo>
                    <a:pt x="9" y="196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1" y="182"/>
                  </a:lnTo>
                  <a:lnTo>
                    <a:pt x="14" y="169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2" y="135"/>
                  </a:lnTo>
                  <a:lnTo>
                    <a:pt x="22" y="125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2" y="80"/>
                  </a:lnTo>
                  <a:lnTo>
                    <a:pt x="22" y="55"/>
                  </a:lnTo>
                  <a:lnTo>
                    <a:pt x="23" y="31"/>
                  </a:lnTo>
                  <a:lnTo>
                    <a:pt x="25" y="1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199"/>
            <p:cNvSpPr/>
            <p:nvPr/>
          </p:nvSpPr>
          <p:spPr bwMode="auto">
            <a:xfrm>
              <a:off x="4464050" y="2424113"/>
              <a:ext cx="19050" cy="88900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18" y="42"/>
                </a:cxn>
                <a:cxn ang="0">
                  <a:pos x="11" y="83"/>
                </a:cxn>
                <a:cxn ang="0">
                  <a:pos x="6" y="123"/>
                </a:cxn>
                <a:cxn ang="0">
                  <a:pos x="0" y="162"/>
                </a:cxn>
                <a:cxn ang="0">
                  <a:pos x="0" y="162"/>
                </a:cxn>
                <a:cxn ang="0">
                  <a:pos x="0" y="164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8" y="166"/>
                </a:cxn>
                <a:cxn ang="0">
                  <a:pos x="10" y="164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5" y="123"/>
                </a:cxn>
                <a:cxn ang="0">
                  <a:pos x="20" y="84"/>
                </a:cxn>
                <a:cxn ang="0">
                  <a:pos x="26" y="45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6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6" h="167">
                  <a:moveTo>
                    <a:pt x="26" y="3"/>
                  </a:moveTo>
                  <a:lnTo>
                    <a:pt x="26" y="3"/>
                  </a:lnTo>
                  <a:lnTo>
                    <a:pt x="18" y="42"/>
                  </a:lnTo>
                  <a:lnTo>
                    <a:pt x="11" y="83"/>
                  </a:lnTo>
                  <a:lnTo>
                    <a:pt x="6" y="123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8" y="166"/>
                  </a:lnTo>
                  <a:lnTo>
                    <a:pt x="10" y="164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5" y="123"/>
                  </a:lnTo>
                  <a:lnTo>
                    <a:pt x="20" y="84"/>
                  </a:lnTo>
                  <a:lnTo>
                    <a:pt x="26" y="4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200"/>
            <p:cNvSpPr/>
            <p:nvPr/>
          </p:nvSpPr>
          <p:spPr bwMode="auto">
            <a:xfrm>
              <a:off x="4521200" y="2484438"/>
              <a:ext cx="17463" cy="9525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26"/>
                </a:cxn>
                <a:cxn ang="0">
                  <a:pos x="23" y="46"/>
                </a:cxn>
                <a:cxn ang="0">
                  <a:pos x="20" y="67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11" y="98"/>
                </a:cxn>
                <a:cxn ang="0">
                  <a:pos x="9" y="109"/>
                </a:cxn>
                <a:cxn ang="0">
                  <a:pos x="6" y="131"/>
                </a:cxn>
                <a:cxn ang="0">
                  <a:pos x="3" y="153"/>
                </a:cxn>
                <a:cxn ang="0">
                  <a:pos x="0" y="174"/>
                </a:cxn>
                <a:cxn ang="0">
                  <a:pos x="0" y="174"/>
                </a:cxn>
                <a:cxn ang="0">
                  <a:pos x="0" y="176"/>
                </a:cxn>
                <a:cxn ang="0">
                  <a:pos x="1" y="177"/>
                </a:cxn>
                <a:cxn ang="0">
                  <a:pos x="4" y="179"/>
                </a:cxn>
                <a:cxn ang="0">
                  <a:pos x="6" y="179"/>
                </a:cxn>
                <a:cxn ang="0">
                  <a:pos x="7" y="179"/>
                </a:cxn>
                <a:cxn ang="0">
                  <a:pos x="8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2" y="155"/>
                </a:cxn>
                <a:cxn ang="0">
                  <a:pos x="15" y="133"/>
                </a:cxn>
                <a:cxn ang="0">
                  <a:pos x="18" y="111"/>
                </a:cxn>
                <a:cxn ang="0">
                  <a:pos x="24" y="91"/>
                </a:cxn>
                <a:cxn ang="0">
                  <a:pos x="24" y="91"/>
                </a:cxn>
                <a:cxn ang="0">
                  <a:pos x="28" y="69"/>
                </a:cxn>
                <a:cxn ang="0">
                  <a:pos x="32" y="48"/>
                </a:cxn>
                <a:cxn ang="0">
                  <a:pos x="34" y="27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5" h="179">
                  <a:moveTo>
                    <a:pt x="26" y="5"/>
                  </a:moveTo>
                  <a:lnTo>
                    <a:pt x="26" y="5"/>
                  </a:lnTo>
                  <a:lnTo>
                    <a:pt x="25" y="26"/>
                  </a:lnTo>
                  <a:lnTo>
                    <a:pt x="23" y="46"/>
                  </a:lnTo>
                  <a:lnTo>
                    <a:pt x="20" y="6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1" y="98"/>
                  </a:lnTo>
                  <a:lnTo>
                    <a:pt x="9" y="109"/>
                  </a:lnTo>
                  <a:lnTo>
                    <a:pt x="6" y="131"/>
                  </a:lnTo>
                  <a:lnTo>
                    <a:pt x="3" y="153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1" y="177"/>
                  </a:lnTo>
                  <a:lnTo>
                    <a:pt x="4" y="179"/>
                  </a:lnTo>
                  <a:lnTo>
                    <a:pt x="6" y="179"/>
                  </a:lnTo>
                  <a:lnTo>
                    <a:pt x="7" y="179"/>
                  </a:lnTo>
                  <a:lnTo>
                    <a:pt x="8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2" y="155"/>
                  </a:lnTo>
                  <a:lnTo>
                    <a:pt x="15" y="133"/>
                  </a:lnTo>
                  <a:lnTo>
                    <a:pt x="18" y="11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8" y="69"/>
                  </a:lnTo>
                  <a:lnTo>
                    <a:pt x="32" y="48"/>
                  </a:lnTo>
                  <a:lnTo>
                    <a:pt x="34" y="2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2" name="Freeform 201"/>
            <p:cNvSpPr/>
            <p:nvPr/>
          </p:nvSpPr>
          <p:spPr bwMode="auto">
            <a:xfrm>
              <a:off x="4570413" y="2508250"/>
              <a:ext cx="12700" cy="41275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2" y="3"/>
                </a:cxn>
                <a:cxn ang="0">
                  <a:pos x="8" y="21"/>
                </a:cxn>
                <a:cxn ang="0">
                  <a:pos x="6" y="38"/>
                </a:cxn>
                <a:cxn ang="0">
                  <a:pos x="3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5" y="79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2" y="58"/>
                </a:cxn>
                <a:cxn ang="0">
                  <a:pos x="14" y="40"/>
                </a:cxn>
                <a:cxn ang="0">
                  <a:pos x="17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2" y="3"/>
                </a:cxn>
                <a:cxn ang="0">
                  <a:pos x="12" y="3"/>
                </a:cxn>
              </a:cxnLst>
              <a:rect l="0" t="0" r="r" b="b"/>
              <a:pathLst>
                <a:path w="22" h="79">
                  <a:moveTo>
                    <a:pt x="12" y="3"/>
                  </a:moveTo>
                  <a:lnTo>
                    <a:pt x="12" y="3"/>
                  </a:lnTo>
                  <a:lnTo>
                    <a:pt x="8" y="21"/>
                  </a:lnTo>
                  <a:lnTo>
                    <a:pt x="6" y="38"/>
                  </a:lnTo>
                  <a:lnTo>
                    <a:pt x="3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5" y="79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2" y="58"/>
                  </a:lnTo>
                  <a:lnTo>
                    <a:pt x="14" y="40"/>
                  </a:lnTo>
                  <a:lnTo>
                    <a:pt x="17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3" name="Freeform 202"/>
            <p:cNvSpPr/>
            <p:nvPr/>
          </p:nvSpPr>
          <p:spPr bwMode="auto">
            <a:xfrm>
              <a:off x="4603750" y="2557463"/>
              <a:ext cx="15875" cy="46038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9" y="3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9" h="85">
                  <a:moveTo>
                    <a:pt x="20" y="3"/>
                  </a:moveTo>
                  <a:lnTo>
                    <a:pt x="20" y="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4" name="Freeform 203"/>
            <p:cNvSpPr/>
            <p:nvPr/>
          </p:nvSpPr>
          <p:spPr bwMode="auto">
            <a:xfrm>
              <a:off x="4687888" y="2668588"/>
              <a:ext cx="15875" cy="619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12"/>
                </a:cxn>
                <a:cxn ang="0">
                  <a:pos x="17" y="19"/>
                </a:cxn>
                <a:cxn ang="0">
                  <a:pos x="12" y="35"/>
                </a:cxn>
                <a:cxn ang="0">
                  <a:pos x="8" y="50"/>
                </a:cxn>
                <a:cxn ang="0">
                  <a:pos x="7" y="58"/>
                </a:cxn>
                <a:cxn ang="0">
                  <a:pos x="6" y="65"/>
                </a:cxn>
                <a:cxn ang="0">
                  <a:pos x="6" y="65"/>
                </a:cxn>
                <a:cxn ang="0">
                  <a:pos x="6" y="76"/>
                </a:cxn>
                <a:cxn ang="0">
                  <a:pos x="5" y="89"/>
                </a:cxn>
                <a:cxn ang="0">
                  <a:pos x="4" y="99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6"/>
                </a:cxn>
                <a:cxn ang="0">
                  <a:pos x="6" y="116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12" y="102"/>
                </a:cxn>
                <a:cxn ang="0">
                  <a:pos x="14" y="92"/>
                </a:cxn>
                <a:cxn ang="0">
                  <a:pos x="15" y="80"/>
                </a:cxn>
                <a:cxn ang="0">
                  <a:pos x="15" y="70"/>
                </a:cxn>
                <a:cxn ang="0">
                  <a:pos x="15" y="70"/>
                </a:cxn>
                <a:cxn ang="0">
                  <a:pos x="17" y="62"/>
                </a:cxn>
                <a:cxn ang="0">
                  <a:pos x="18" y="54"/>
                </a:cxn>
                <a:cxn ang="0">
                  <a:pos x="22" y="37"/>
                </a:cxn>
                <a:cxn ang="0">
                  <a:pos x="26" y="20"/>
                </a:cxn>
                <a:cxn ang="0">
                  <a:pos x="28" y="12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9" h="116">
                  <a:moveTo>
                    <a:pt x="19" y="4"/>
                  </a:moveTo>
                  <a:lnTo>
                    <a:pt x="19" y="4"/>
                  </a:lnTo>
                  <a:lnTo>
                    <a:pt x="19" y="12"/>
                  </a:lnTo>
                  <a:lnTo>
                    <a:pt x="17" y="19"/>
                  </a:lnTo>
                  <a:lnTo>
                    <a:pt x="12" y="35"/>
                  </a:lnTo>
                  <a:lnTo>
                    <a:pt x="8" y="50"/>
                  </a:lnTo>
                  <a:lnTo>
                    <a:pt x="7" y="58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76"/>
                  </a:lnTo>
                  <a:lnTo>
                    <a:pt x="5" y="89"/>
                  </a:lnTo>
                  <a:lnTo>
                    <a:pt x="4" y="9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12" y="102"/>
                  </a:lnTo>
                  <a:lnTo>
                    <a:pt x="14" y="92"/>
                  </a:lnTo>
                  <a:lnTo>
                    <a:pt x="15" y="8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7" y="62"/>
                  </a:lnTo>
                  <a:lnTo>
                    <a:pt x="18" y="54"/>
                  </a:lnTo>
                  <a:lnTo>
                    <a:pt x="22" y="37"/>
                  </a:lnTo>
                  <a:lnTo>
                    <a:pt x="26" y="20"/>
                  </a:lnTo>
                  <a:lnTo>
                    <a:pt x="28" y="12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5" name="Freeform 204"/>
            <p:cNvSpPr/>
            <p:nvPr/>
          </p:nvSpPr>
          <p:spPr bwMode="auto">
            <a:xfrm>
              <a:off x="4714875" y="2657475"/>
              <a:ext cx="11113" cy="6191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2"/>
                </a:cxn>
                <a:cxn ang="0">
                  <a:pos x="6" y="59"/>
                </a:cxn>
                <a:cxn ang="0">
                  <a:pos x="2" y="86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4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5"/>
                </a:cxn>
                <a:cxn ang="0">
                  <a:pos x="9" y="113"/>
                </a:cxn>
                <a:cxn ang="0">
                  <a:pos x="9" y="113"/>
                </a:cxn>
                <a:cxn ang="0">
                  <a:pos x="11" y="86"/>
                </a:cxn>
                <a:cxn ang="0">
                  <a:pos x="15" y="59"/>
                </a:cxn>
                <a:cxn ang="0">
                  <a:pos x="19" y="32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21" y="3"/>
                </a:cxn>
                <a:cxn ang="0">
                  <a:pos x="20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1" h="117">
                  <a:moveTo>
                    <a:pt x="12" y="5"/>
                  </a:moveTo>
                  <a:lnTo>
                    <a:pt x="12" y="5"/>
                  </a:lnTo>
                  <a:lnTo>
                    <a:pt x="10" y="32"/>
                  </a:lnTo>
                  <a:lnTo>
                    <a:pt x="6" y="59"/>
                  </a:lnTo>
                  <a:lnTo>
                    <a:pt x="2" y="8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5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11" y="86"/>
                  </a:lnTo>
                  <a:lnTo>
                    <a:pt x="15" y="59"/>
                  </a:lnTo>
                  <a:lnTo>
                    <a:pt x="19" y="32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6" name="Freeform 206"/>
            <p:cNvSpPr>
              <a:spLocks noEditPoints="1"/>
            </p:cNvSpPr>
            <p:nvPr/>
          </p:nvSpPr>
          <p:spPr bwMode="auto">
            <a:xfrm>
              <a:off x="4249738" y="2249488"/>
              <a:ext cx="555625" cy="574675"/>
            </a:xfrm>
            <a:custGeom>
              <a:avLst/>
              <a:gdLst/>
              <a:ahLst/>
              <a:cxnLst>
                <a:cxn ang="0">
                  <a:pos x="817" y="1056"/>
                </a:cxn>
                <a:cxn ang="0">
                  <a:pos x="716" y="1035"/>
                </a:cxn>
                <a:cxn ang="0">
                  <a:pos x="659" y="1016"/>
                </a:cxn>
                <a:cxn ang="0">
                  <a:pos x="645" y="1010"/>
                </a:cxn>
                <a:cxn ang="0">
                  <a:pos x="623" y="986"/>
                </a:cxn>
                <a:cxn ang="0">
                  <a:pos x="608" y="970"/>
                </a:cxn>
                <a:cxn ang="0">
                  <a:pos x="577" y="929"/>
                </a:cxn>
                <a:cxn ang="0">
                  <a:pos x="513" y="864"/>
                </a:cxn>
                <a:cxn ang="0">
                  <a:pos x="403" y="767"/>
                </a:cxn>
                <a:cxn ang="0">
                  <a:pos x="307" y="683"/>
                </a:cxn>
                <a:cxn ang="0">
                  <a:pos x="222" y="574"/>
                </a:cxn>
                <a:cxn ang="0">
                  <a:pos x="139" y="472"/>
                </a:cxn>
                <a:cxn ang="0">
                  <a:pos x="97" y="439"/>
                </a:cxn>
                <a:cxn ang="0">
                  <a:pos x="31" y="360"/>
                </a:cxn>
                <a:cxn ang="0">
                  <a:pos x="27" y="300"/>
                </a:cxn>
                <a:cxn ang="0">
                  <a:pos x="84" y="371"/>
                </a:cxn>
                <a:cxn ang="0">
                  <a:pos x="141" y="426"/>
                </a:cxn>
                <a:cxn ang="0">
                  <a:pos x="208" y="491"/>
                </a:cxn>
                <a:cxn ang="0">
                  <a:pos x="305" y="624"/>
                </a:cxn>
                <a:cxn ang="0">
                  <a:pos x="398" y="714"/>
                </a:cxn>
                <a:cxn ang="0">
                  <a:pos x="481" y="790"/>
                </a:cxn>
                <a:cxn ang="0">
                  <a:pos x="571" y="872"/>
                </a:cxn>
                <a:cxn ang="0">
                  <a:pos x="646" y="943"/>
                </a:cxn>
                <a:cxn ang="0">
                  <a:pos x="724" y="871"/>
                </a:cxn>
                <a:cxn ang="0">
                  <a:pos x="843" y="787"/>
                </a:cxn>
                <a:cxn ang="0">
                  <a:pos x="981" y="693"/>
                </a:cxn>
                <a:cxn ang="0">
                  <a:pos x="917" y="620"/>
                </a:cxn>
                <a:cxn ang="0">
                  <a:pos x="751" y="446"/>
                </a:cxn>
                <a:cxn ang="0">
                  <a:pos x="583" y="291"/>
                </a:cxn>
                <a:cxn ang="0">
                  <a:pos x="501" y="195"/>
                </a:cxn>
                <a:cxn ang="0">
                  <a:pos x="431" y="116"/>
                </a:cxn>
                <a:cxn ang="0">
                  <a:pos x="378" y="54"/>
                </a:cxn>
                <a:cxn ang="0">
                  <a:pos x="377" y="0"/>
                </a:cxn>
                <a:cxn ang="0">
                  <a:pos x="496" y="134"/>
                </a:cxn>
                <a:cxn ang="0">
                  <a:pos x="631" y="290"/>
                </a:cxn>
                <a:cxn ang="0">
                  <a:pos x="729" y="380"/>
                </a:cxn>
                <a:cxn ang="0">
                  <a:pos x="900" y="546"/>
                </a:cxn>
                <a:cxn ang="0">
                  <a:pos x="980" y="641"/>
                </a:cxn>
                <a:cxn ang="0">
                  <a:pos x="1020" y="678"/>
                </a:cxn>
                <a:cxn ang="0">
                  <a:pos x="1032" y="689"/>
                </a:cxn>
                <a:cxn ang="0">
                  <a:pos x="1037" y="700"/>
                </a:cxn>
                <a:cxn ang="0">
                  <a:pos x="1051" y="800"/>
                </a:cxn>
                <a:cxn ang="0">
                  <a:pos x="1037" y="911"/>
                </a:cxn>
                <a:cxn ang="0">
                  <a:pos x="1029" y="991"/>
                </a:cxn>
                <a:cxn ang="0">
                  <a:pos x="1023" y="1039"/>
                </a:cxn>
                <a:cxn ang="0">
                  <a:pos x="1016" y="1079"/>
                </a:cxn>
                <a:cxn ang="0">
                  <a:pos x="1002" y="1088"/>
                </a:cxn>
                <a:cxn ang="0">
                  <a:pos x="996" y="1087"/>
                </a:cxn>
                <a:cxn ang="0">
                  <a:pos x="954" y="761"/>
                </a:cxn>
                <a:cxn ang="0">
                  <a:pos x="842" y="830"/>
                </a:cxn>
                <a:cxn ang="0">
                  <a:pos x="729" y="917"/>
                </a:cxn>
                <a:cxn ang="0">
                  <a:pos x="672" y="967"/>
                </a:cxn>
                <a:cxn ang="0">
                  <a:pos x="699" y="991"/>
                </a:cxn>
                <a:cxn ang="0">
                  <a:pos x="772" y="1010"/>
                </a:cxn>
                <a:cxn ang="0">
                  <a:pos x="941" y="1046"/>
                </a:cxn>
                <a:cxn ang="0">
                  <a:pos x="989" y="1039"/>
                </a:cxn>
                <a:cxn ang="0">
                  <a:pos x="990" y="1018"/>
                </a:cxn>
                <a:cxn ang="0">
                  <a:pos x="995" y="957"/>
                </a:cxn>
                <a:cxn ang="0">
                  <a:pos x="1010" y="856"/>
                </a:cxn>
                <a:cxn ang="0">
                  <a:pos x="1010" y="734"/>
                </a:cxn>
              </a:cxnLst>
              <a:rect l="0" t="0" r="r" b="b"/>
              <a:pathLst>
                <a:path w="1051" h="1088">
                  <a:moveTo>
                    <a:pt x="991" y="1088"/>
                  </a:moveTo>
                  <a:lnTo>
                    <a:pt x="991" y="1088"/>
                  </a:lnTo>
                  <a:lnTo>
                    <a:pt x="952" y="1084"/>
                  </a:lnTo>
                  <a:lnTo>
                    <a:pt x="911" y="1078"/>
                  </a:lnTo>
                  <a:lnTo>
                    <a:pt x="866" y="1069"/>
                  </a:lnTo>
                  <a:lnTo>
                    <a:pt x="817" y="1056"/>
                  </a:lnTo>
                  <a:lnTo>
                    <a:pt x="817" y="1056"/>
                  </a:lnTo>
                  <a:lnTo>
                    <a:pt x="773" y="1046"/>
                  </a:lnTo>
                  <a:lnTo>
                    <a:pt x="751" y="1041"/>
                  </a:lnTo>
                  <a:lnTo>
                    <a:pt x="728" y="1037"/>
                  </a:lnTo>
                  <a:lnTo>
                    <a:pt x="728" y="1037"/>
                  </a:lnTo>
                  <a:lnTo>
                    <a:pt x="716" y="1035"/>
                  </a:lnTo>
                  <a:lnTo>
                    <a:pt x="706" y="1031"/>
                  </a:lnTo>
                  <a:lnTo>
                    <a:pt x="686" y="1025"/>
                  </a:lnTo>
                  <a:lnTo>
                    <a:pt x="686" y="1025"/>
                  </a:lnTo>
                  <a:lnTo>
                    <a:pt x="673" y="1020"/>
                  </a:lnTo>
                  <a:lnTo>
                    <a:pt x="659" y="1016"/>
                  </a:lnTo>
                  <a:lnTo>
                    <a:pt x="659" y="1016"/>
                  </a:lnTo>
                  <a:lnTo>
                    <a:pt x="654" y="1015"/>
                  </a:lnTo>
                  <a:lnTo>
                    <a:pt x="651" y="1013"/>
                  </a:lnTo>
                  <a:lnTo>
                    <a:pt x="650" y="1012"/>
                  </a:lnTo>
                  <a:lnTo>
                    <a:pt x="649" y="1011"/>
                  </a:lnTo>
                  <a:lnTo>
                    <a:pt x="649" y="1011"/>
                  </a:lnTo>
                  <a:lnTo>
                    <a:pt x="645" y="1010"/>
                  </a:lnTo>
                  <a:lnTo>
                    <a:pt x="645" y="1010"/>
                  </a:lnTo>
                  <a:lnTo>
                    <a:pt x="640" y="1006"/>
                  </a:lnTo>
                  <a:lnTo>
                    <a:pt x="635" y="1001"/>
                  </a:lnTo>
                  <a:lnTo>
                    <a:pt x="628" y="991"/>
                  </a:lnTo>
                  <a:lnTo>
                    <a:pt x="623" y="986"/>
                  </a:lnTo>
                  <a:lnTo>
                    <a:pt x="623" y="986"/>
                  </a:lnTo>
                  <a:lnTo>
                    <a:pt x="620" y="983"/>
                  </a:lnTo>
                  <a:lnTo>
                    <a:pt x="619" y="982"/>
                  </a:lnTo>
                  <a:lnTo>
                    <a:pt x="619" y="982"/>
                  </a:lnTo>
                  <a:lnTo>
                    <a:pt x="614" y="979"/>
                  </a:lnTo>
                  <a:lnTo>
                    <a:pt x="611" y="976"/>
                  </a:lnTo>
                  <a:lnTo>
                    <a:pt x="608" y="970"/>
                  </a:lnTo>
                  <a:lnTo>
                    <a:pt x="608" y="965"/>
                  </a:lnTo>
                  <a:lnTo>
                    <a:pt x="608" y="963"/>
                  </a:lnTo>
                  <a:lnTo>
                    <a:pt x="606" y="961"/>
                  </a:lnTo>
                  <a:lnTo>
                    <a:pt x="606" y="961"/>
                  </a:lnTo>
                  <a:lnTo>
                    <a:pt x="591" y="946"/>
                  </a:lnTo>
                  <a:lnTo>
                    <a:pt x="577" y="929"/>
                  </a:lnTo>
                  <a:lnTo>
                    <a:pt x="577" y="929"/>
                  </a:lnTo>
                  <a:lnTo>
                    <a:pt x="561" y="912"/>
                  </a:lnTo>
                  <a:lnTo>
                    <a:pt x="546" y="895"/>
                  </a:lnTo>
                  <a:lnTo>
                    <a:pt x="529" y="879"/>
                  </a:lnTo>
                  <a:lnTo>
                    <a:pt x="513" y="864"/>
                  </a:lnTo>
                  <a:lnTo>
                    <a:pt x="513" y="864"/>
                  </a:lnTo>
                  <a:lnTo>
                    <a:pt x="490" y="846"/>
                  </a:lnTo>
                  <a:lnTo>
                    <a:pt x="469" y="827"/>
                  </a:lnTo>
                  <a:lnTo>
                    <a:pt x="428" y="789"/>
                  </a:lnTo>
                  <a:lnTo>
                    <a:pt x="428" y="789"/>
                  </a:lnTo>
                  <a:lnTo>
                    <a:pt x="416" y="777"/>
                  </a:lnTo>
                  <a:lnTo>
                    <a:pt x="403" y="767"/>
                  </a:lnTo>
                  <a:lnTo>
                    <a:pt x="378" y="745"/>
                  </a:lnTo>
                  <a:lnTo>
                    <a:pt x="378" y="745"/>
                  </a:lnTo>
                  <a:lnTo>
                    <a:pt x="356" y="729"/>
                  </a:lnTo>
                  <a:lnTo>
                    <a:pt x="336" y="711"/>
                  </a:lnTo>
                  <a:lnTo>
                    <a:pt x="317" y="693"/>
                  </a:lnTo>
                  <a:lnTo>
                    <a:pt x="307" y="683"/>
                  </a:lnTo>
                  <a:lnTo>
                    <a:pt x="299" y="673"/>
                  </a:lnTo>
                  <a:lnTo>
                    <a:pt x="299" y="673"/>
                  </a:lnTo>
                  <a:lnTo>
                    <a:pt x="271" y="638"/>
                  </a:lnTo>
                  <a:lnTo>
                    <a:pt x="271" y="638"/>
                  </a:lnTo>
                  <a:lnTo>
                    <a:pt x="238" y="596"/>
                  </a:lnTo>
                  <a:lnTo>
                    <a:pt x="222" y="574"/>
                  </a:lnTo>
                  <a:lnTo>
                    <a:pt x="207" y="552"/>
                  </a:lnTo>
                  <a:lnTo>
                    <a:pt x="207" y="552"/>
                  </a:lnTo>
                  <a:lnTo>
                    <a:pt x="194" y="534"/>
                  </a:lnTo>
                  <a:lnTo>
                    <a:pt x="178" y="514"/>
                  </a:lnTo>
                  <a:lnTo>
                    <a:pt x="160" y="493"/>
                  </a:lnTo>
                  <a:lnTo>
                    <a:pt x="139" y="472"/>
                  </a:lnTo>
                  <a:lnTo>
                    <a:pt x="139" y="472"/>
                  </a:lnTo>
                  <a:lnTo>
                    <a:pt x="128" y="461"/>
                  </a:lnTo>
                  <a:lnTo>
                    <a:pt x="115" y="453"/>
                  </a:lnTo>
                  <a:lnTo>
                    <a:pt x="115" y="453"/>
                  </a:lnTo>
                  <a:lnTo>
                    <a:pt x="103" y="444"/>
                  </a:lnTo>
                  <a:lnTo>
                    <a:pt x="97" y="439"/>
                  </a:lnTo>
                  <a:lnTo>
                    <a:pt x="92" y="433"/>
                  </a:lnTo>
                  <a:lnTo>
                    <a:pt x="92" y="433"/>
                  </a:lnTo>
                  <a:lnTo>
                    <a:pt x="74" y="414"/>
                  </a:lnTo>
                  <a:lnTo>
                    <a:pt x="57" y="393"/>
                  </a:lnTo>
                  <a:lnTo>
                    <a:pt x="57" y="393"/>
                  </a:lnTo>
                  <a:lnTo>
                    <a:pt x="31" y="360"/>
                  </a:lnTo>
                  <a:lnTo>
                    <a:pt x="16" y="345"/>
                  </a:lnTo>
                  <a:lnTo>
                    <a:pt x="2" y="329"/>
                  </a:lnTo>
                  <a:lnTo>
                    <a:pt x="2" y="329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27" y="300"/>
                  </a:lnTo>
                  <a:lnTo>
                    <a:pt x="27" y="300"/>
                  </a:lnTo>
                  <a:lnTo>
                    <a:pt x="45" y="322"/>
                  </a:lnTo>
                  <a:lnTo>
                    <a:pt x="45" y="322"/>
                  </a:lnTo>
                  <a:lnTo>
                    <a:pt x="68" y="351"/>
                  </a:lnTo>
                  <a:lnTo>
                    <a:pt x="68" y="351"/>
                  </a:lnTo>
                  <a:lnTo>
                    <a:pt x="84" y="371"/>
                  </a:lnTo>
                  <a:lnTo>
                    <a:pt x="102" y="392"/>
                  </a:lnTo>
                  <a:lnTo>
                    <a:pt x="111" y="401"/>
                  </a:lnTo>
                  <a:lnTo>
                    <a:pt x="120" y="411"/>
                  </a:lnTo>
                  <a:lnTo>
                    <a:pt x="131" y="419"/>
                  </a:lnTo>
                  <a:lnTo>
                    <a:pt x="141" y="426"/>
                  </a:lnTo>
                  <a:lnTo>
                    <a:pt x="141" y="426"/>
                  </a:lnTo>
                  <a:lnTo>
                    <a:pt x="151" y="434"/>
                  </a:lnTo>
                  <a:lnTo>
                    <a:pt x="163" y="444"/>
                  </a:lnTo>
                  <a:lnTo>
                    <a:pt x="174" y="454"/>
                  </a:lnTo>
                  <a:lnTo>
                    <a:pt x="186" y="465"/>
                  </a:lnTo>
                  <a:lnTo>
                    <a:pt x="197" y="478"/>
                  </a:lnTo>
                  <a:lnTo>
                    <a:pt x="208" y="491"/>
                  </a:lnTo>
                  <a:lnTo>
                    <a:pt x="219" y="506"/>
                  </a:lnTo>
                  <a:lnTo>
                    <a:pt x="229" y="521"/>
                  </a:lnTo>
                  <a:lnTo>
                    <a:pt x="229" y="521"/>
                  </a:lnTo>
                  <a:lnTo>
                    <a:pt x="261" y="567"/>
                  </a:lnTo>
                  <a:lnTo>
                    <a:pt x="291" y="607"/>
                  </a:lnTo>
                  <a:lnTo>
                    <a:pt x="305" y="624"/>
                  </a:lnTo>
                  <a:lnTo>
                    <a:pt x="319" y="640"/>
                  </a:lnTo>
                  <a:lnTo>
                    <a:pt x="332" y="654"/>
                  </a:lnTo>
                  <a:lnTo>
                    <a:pt x="346" y="668"/>
                  </a:lnTo>
                  <a:lnTo>
                    <a:pt x="346" y="668"/>
                  </a:lnTo>
                  <a:lnTo>
                    <a:pt x="371" y="692"/>
                  </a:lnTo>
                  <a:lnTo>
                    <a:pt x="398" y="714"/>
                  </a:lnTo>
                  <a:lnTo>
                    <a:pt x="398" y="714"/>
                  </a:lnTo>
                  <a:lnTo>
                    <a:pt x="429" y="741"/>
                  </a:lnTo>
                  <a:lnTo>
                    <a:pt x="445" y="755"/>
                  </a:lnTo>
                  <a:lnTo>
                    <a:pt x="459" y="769"/>
                  </a:lnTo>
                  <a:lnTo>
                    <a:pt x="459" y="769"/>
                  </a:lnTo>
                  <a:lnTo>
                    <a:pt x="481" y="790"/>
                  </a:lnTo>
                  <a:lnTo>
                    <a:pt x="504" y="809"/>
                  </a:lnTo>
                  <a:lnTo>
                    <a:pt x="504" y="809"/>
                  </a:lnTo>
                  <a:lnTo>
                    <a:pt x="526" y="828"/>
                  </a:lnTo>
                  <a:lnTo>
                    <a:pt x="548" y="849"/>
                  </a:lnTo>
                  <a:lnTo>
                    <a:pt x="548" y="849"/>
                  </a:lnTo>
                  <a:lnTo>
                    <a:pt x="571" y="872"/>
                  </a:lnTo>
                  <a:lnTo>
                    <a:pt x="594" y="896"/>
                  </a:lnTo>
                  <a:lnTo>
                    <a:pt x="594" y="896"/>
                  </a:lnTo>
                  <a:lnTo>
                    <a:pt x="615" y="920"/>
                  </a:lnTo>
                  <a:lnTo>
                    <a:pt x="638" y="943"/>
                  </a:lnTo>
                  <a:lnTo>
                    <a:pt x="643" y="948"/>
                  </a:lnTo>
                  <a:lnTo>
                    <a:pt x="646" y="943"/>
                  </a:lnTo>
                  <a:lnTo>
                    <a:pt x="646" y="943"/>
                  </a:lnTo>
                  <a:lnTo>
                    <a:pt x="658" y="929"/>
                  </a:lnTo>
                  <a:lnTo>
                    <a:pt x="669" y="917"/>
                  </a:lnTo>
                  <a:lnTo>
                    <a:pt x="682" y="904"/>
                  </a:lnTo>
                  <a:lnTo>
                    <a:pt x="696" y="893"/>
                  </a:lnTo>
                  <a:lnTo>
                    <a:pt x="724" y="871"/>
                  </a:lnTo>
                  <a:lnTo>
                    <a:pt x="753" y="851"/>
                  </a:lnTo>
                  <a:lnTo>
                    <a:pt x="753" y="851"/>
                  </a:lnTo>
                  <a:lnTo>
                    <a:pt x="784" y="829"/>
                  </a:lnTo>
                  <a:lnTo>
                    <a:pt x="784" y="829"/>
                  </a:lnTo>
                  <a:lnTo>
                    <a:pt x="812" y="807"/>
                  </a:lnTo>
                  <a:lnTo>
                    <a:pt x="843" y="787"/>
                  </a:lnTo>
                  <a:lnTo>
                    <a:pt x="906" y="748"/>
                  </a:lnTo>
                  <a:lnTo>
                    <a:pt x="906" y="748"/>
                  </a:lnTo>
                  <a:lnTo>
                    <a:pt x="944" y="725"/>
                  </a:lnTo>
                  <a:lnTo>
                    <a:pt x="980" y="702"/>
                  </a:lnTo>
                  <a:lnTo>
                    <a:pt x="986" y="698"/>
                  </a:lnTo>
                  <a:lnTo>
                    <a:pt x="981" y="693"/>
                  </a:lnTo>
                  <a:lnTo>
                    <a:pt x="981" y="693"/>
                  </a:lnTo>
                  <a:lnTo>
                    <a:pt x="964" y="676"/>
                  </a:lnTo>
                  <a:lnTo>
                    <a:pt x="949" y="660"/>
                  </a:lnTo>
                  <a:lnTo>
                    <a:pt x="920" y="624"/>
                  </a:lnTo>
                  <a:lnTo>
                    <a:pt x="917" y="620"/>
                  </a:lnTo>
                  <a:lnTo>
                    <a:pt x="917" y="620"/>
                  </a:lnTo>
                  <a:lnTo>
                    <a:pt x="882" y="579"/>
                  </a:lnTo>
                  <a:lnTo>
                    <a:pt x="850" y="543"/>
                  </a:lnTo>
                  <a:lnTo>
                    <a:pt x="819" y="510"/>
                  </a:lnTo>
                  <a:lnTo>
                    <a:pt x="789" y="480"/>
                  </a:lnTo>
                  <a:lnTo>
                    <a:pt x="789" y="480"/>
                  </a:lnTo>
                  <a:lnTo>
                    <a:pt x="751" y="446"/>
                  </a:lnTo>
                  <a:lnTo>
                    <a:pt x="712" y="412"/>
                  </a:lnTo>
                  <a:lnTo>
                    <a:pt x="712" y="412"/>
                  </a:lnTo>
                  <a:lnTo>
                    <a:pt x="668" y="372"/>
                  </a:lnTo>
                  <a:lnTo>
                    <a:pt x="624" y="332"/>
                  </a:lnTo>
                  <a:lnTo>
                    <a:pt x="604" y="313"/>
                  </a:lnTo>
                  <a:lnTo>
                    <a:pt x="583" y="291"/>
                  </a:lnTo>
                  <a:lnTo>
                    <a:pt x="564" y="269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22" y="221"/>
                  </a:lnTo>
                  <a:lnTo>
                    <a:pt x="501" y="195"/>
                  </a:lnTo>
                  <a:lnTo>
                    <a:pt x="501" y="195"/>
                  </a:lnTo>
                  <a:lnTo>
                    <a:pt x="475" y="165"/>
                  </a:lnTo>
                  <a:lnTo>
                    <a:pt x="450" y="135"/>
                  </a:lnTo>
                  <a:lnTo>
                    <a:pt x="450" y="135"/>
                  </a:lnTo>
                  <a:lnTo>
                    <a:pt x="441" y="125"/>
                  </a:lnTo>
                  <a:lnTo>
                    <a:pt x="431" y="116"/>
                  </a:lnTo>
                  <a:lnTo>
                    <a:pt x="431" y="116"/>
                  </a:lnTo>
                  <a:lnTo>
                    <a:pt x="422" y="107"/>
                  </a:lnTo>
                  <a:lnTo>
                    <a:pt x="413" y="98"/>
                  </a:lnTo>
                  <a:lnTo>
                    <a:pt x="413" y="98"/>
                  </a:lnTo>
                  <a:lnTo>
                    <a:pt x="400" y="81"/>
                  </a:lnTo>
                  <a:lnTo>
                    <a:pt x="389" y="67"/>
                  </a:lnTo>
                  <a:lnTo>
                    <a:pt x="378" y="54"/>
                  </a:lnTo>
                  <a:lnTo>
                    <a:pt x="366" y="44"/>
                  </a:lnTo>
                  <a:lnTo>
                    <a:pt x="366" y="44"/>
                  </a:lnTo>
                  <a:lnTo>
                    <a:pt x="355" y="33"/>
                  </a:lnTo>
                  <a:lnTo>
                    <a:pt x="346" y="21"/>
                  </a:lnTo>
                  <a:lnTo>
                    <a:pt x="346" y="21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82" y="6"/>
                  </a:lnTo>
                  <a:lnTo>
                    <a:pt x="382" y="6"/>
                  </a:lnTo>
                  <a:lnTo>
                    <a:pt x="433" y="64"/>
                  </a:lnTo>
                  <a:lnTo>
                    <a:pt x="433" y="64"/>
                  </a:lnTo>
                  <a:lnTo>
                    <a:pt x="496" y="134"/>
                  </a:lnTo>
                  <a:lnTo>
                    <a:pt x="527" y="170"/>
                  </a:lnTo>
                  <a:lnTo>
                    <a:pt x="558" y="207"/>
                  </a:lnTo>
                  <a:lnTo>
                    <a:pt x="558" y="207"/>
                  </a:lnTo>
                  <a:lnTo>
                    <a:pt x="585" y="239"/>
                  </a:lnTo>
                  <a:lnTo>
                    <a:pt x="614" y="273"/>
                  </a:lnTo>
                  <a:lnTo>
                    <a:pt x="631" y="290"/>
                  </a:lnTo>
                  <a:lnTo>
                    <a:pt x="647" y="307"/>
                  </a:lnTo>
                  <a:lnTo>
                    <a:pt x="665" y="324"/>
                  </a:lnTo>
                  <a:lnTo>
                    <a:pt x="683" y="341"/>
                  </a:lnTo>
                  <a:lnTo>
                    <a:pt x="683" y="341"/>
                  </a:lnTo>
                  <a:lnTo>
                    <a:pt x="729" y="380"/>
                  </a:lnTo>
                  <a:lnTo>
                    <a:pt x="729" y="380"/>
                  </a:lnTo>
                  <a:lnTo>
                    <a:pt x="765" y="411"/>
                  </a:lnTo>
                  <a:lnTo>
                    <a:pt x="801" y="444"/>
                  </a:lnTo>
                  <a:lnTo>
                    <a:pt x="801" y="444"/>
                  </a:lnTo>
                  <a:lnTo>
                    <a:pt x="836" y="477"/>
                  </a:lnTo>
                  <a:lnTo>
                    <a:pt x="869" y="511"/>
                  </a:lnTo>
                  <a:lnTo>
                    <a:pt x="900" y="546"/>
                  </a:lnTo>
                  <a:lnTo>
                    <a:pt x="930" y="581"/>
                  </a:lnTo>
                  <a:lnTo>
                    <a:pt x="930" y="581"/>
                  </a:lnTo>
                  <a:lnTo>
                    <a:pt x="946" y="600"/>
                  </a:lnTo>
                  <a:lnTo>
                    <a:pt x="946" y="600"/>
                  </a:lnTo>
                  <a:lnTo>
                    <a:pt x="962" y="620"/>
                  </a:lnTo>
                  <a:lnTo>
                    <a:pt x="980" y="641"/>
                  </a:lnTo>
                  <a:lnTo>
                    <a:pt x="998" y="661"/>
                  </a:lnTo>
                  <a:lnTo>
                    <a:pt x="1008" y="669"/>
                  </a:lnTo>
                  <a:lnTo>
                    <a:pt x="1018" y="677"/>
                  </a:lnTo>
                  <a:lnTo>
                    <a:pt x="1019" y="678"/>
                  </a:lnTo>
                  <a:lnTo>
                    <a:pt x="1020" y="678"/>
                  </a:lnTo>
                  <a:lnTo>
                    <a:pt x="1020" y="678"/>
                  </a:lnTo>
                  <a:lnTo>
                    <a:pt x="1025" y="680"/>
                  </a:lnTo>
                  <a:lnTo>
                    <a:pt x="1029" y="684"/>
                  </a:lnTo>
                  <a:lnTo>
                    <a:pt x="1029" y="685"/>
                  </a:lnTo>
                  <a:lnTo>
                    <a:pt x="1030" y="686"/>
                  </a:lnTo>
                  <a:lnTo>
                    <a:pt x="1030" y="686"/>
                  </a:lnTo>
                  <a:lnTo>
                    <a:pt x="1032" y="689"/>
                  </a:lnTo>
                  <a:lnTo>
                    <a:pt x="1035" y="692"/>
                  </a:lnTo>
                  <a:lnTo>
                    <a:pt x="1036" y="695"/>
                  </a:lnTo>
                  <a:lnTo>
                    <a:pt x="1037" y="698"/>
                  </a:lnTo>
                  <a:lnTo>
                    <a:pt x="1037" y="699"/>
                  </a:lnTo>
                  <a:lnTo>
                    <a:pt x="1037" y="700"/>
                  </a:lnTo>
                  <a:lnTo>
                    <a:pt x="1037" y="700"/>
                  </a:lnTo>
                  <a:lnTo>
                    <a:pt x="1041" y="711"/>
                  </a:lnTo>
                  <a:lnTo>
                    <a:pt x="1045" y="723"/>
                  </a:lnTo>
                  <a:lnTo>
                    <a:pt x="1047" y="735"/>
                  </a:lnTo>
                  <a:lnTo>
                    <a:pt x="1049" y="748"/>
                  </a:lnTo>
                  <a:lnTo>
                    <a:pt x="1051" y="774"/>
                  </a:lnTo>
                  <a:lnTo>
                    <a:pt x="1051" y="800"/>
                  </a:lnTo>
                  <a:lnTo>
                    <a:pt x="1050" y="826"/>
                  </a:lnTo>
                  <a:lnTo>
                    <a:pt x="1047" y="851"/>
                  </a:lnTo>
                  <a:lnTo>
                    <a:pt x="1044" y="872"/>
                  </a:lnTo>
                  <a:lnTo>
                    <a:pt x="1040" y="892"/>
                  </a:lnTo>
                  <a:lnTo>
                    <a:pt x="1040" y="892"/>
                  </a:lnTo>
                  <a:lnTo>
                    <a:pt x="1037" y="911"/>
                  </a:lnTo>
                  <a:lnTo>
                    <a:pt x="1035" y="929"/>
                  </a:lnTo>
                  <a:lnTo>
                    <a:pt x="1030" y="967"/>
                  </a:lnTo>
                  <a:lnTo>
                    <a:pt x="1030" y="973"/>
                  </a:lnTo>
                  <a:lnTo>
                    <a:pt x="1030" y="973"/>
                  </a:lnTo>
                  <a:lnTo>
                    <a:pt x="1029" y="991"/>
                  </a:lnTo>
                  <a:lnTo>
                    <a:pt x="1029" y="991"/>
                  </a:lnTo>
                  <a:lnTo>
                    <a:pt x="1029" y="1009"/>
                  </a:lnTo>
                  <a:lnTo>
                    <a:pt x="1028" y="1017"/>
                  </a:lnTo>
                  <a:lnTo>
                    <a:pt x="1026" y="1024"/>
                  </a:lnTo>
                  <a:lnTo>
                    <a:pt x="1026" y="1024"/>
                  </a:lnTo>
                  <a:lnTo>
                    <a:pt x="1024" y="1031"/>
                  </a:lnTo>
                  <a:lnTo>
                    <a:pt x="1023" y="1039"/>
                  </a:lnTo>
                  <a:lnTo>
                    <a:pt x="1023" y="1051"/>
                  </a:lnTo>
                  <a:lnTo>
                    <a:pt x="1023" y="1051"/>
                  </a:lnTo>
                  <a:lnTo>
                    <a:pt x="1023" y="1059"/>
                  </a:lnTo>
                  <a:lnTo>
                    <a:pt x="1021" y="1068"/>
                  </a:lnTo>
                  <a:lnTo>
                    <a:pt x="1019" y="1075"/>
                  </a:lnTo>
                  <a:lnTo>
                    <a:pt x="1016" y="1079"/>
                  </a:lnTo>
                  <a:lnTo>
                    <a:pt x="1013" y="1083"/>
                  </a:lnTo>
                  <a:lnTo>
                    <a:pt x="1013" y="1083"/>
                  </a:lnTo>
                  <a:lnTo>
                    <a:pt x="1010" y="1085"/>
                  </a:lnTo>
                  <a:lnTo>
                    <a:pt x="1008" y="1086"/>
                  </a:lnTo>
                  <a:lnTo>
                    <a:pt x="1005" y="1087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998" y="1087"/>
                  </a:lnTo>
                  <a:lnTo>
                    <a:pt x="997" y="1087"/>
                  </a:lnTo>
                  <a:lnTo>
                    <a:pt x="996" y="1087"/>
                  </a:lnTo>
                  <a:lnTo>
                    <a:pt x="996" y="1087"/>
                  </a:lnTo>
                  <a:lnTo>
                    <a:pt x="992" y="1088"/>
                  </a:lnTo>
                  <a:lnTo>
                    <a:pt x="991" y="1088"/>
                  </a:lnTo>
                  <a:close/>
                  <a:moveTo>
                    <a:pt x="1002" y="731"/>
                  </a:moveTo>
                  <a:lnTo>
                    <a:pt x="1002" y="731"/>
                  </a:lnTo>
                  <a:lnTo>
                    <a:pt x="954" y="761"/>
                  </a:lnTo>
                  <a:lnTo>
                    <a:pt x="954" y="761"/>
                  </a:lnTo>
                  <a:lnTo>
                    <a:pt x="918" y="784"/>
                  </a:lnTo>
                  <a:lnTo>
                    <a:pt x="918" y="784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56" y="821"/>
                  </a:lnTo>
                  <a:lnTo>
                    <a:pt x="842" y="830"/>
                  </a:lnTo>
                  <a:lnTo>
                    <a:pt x="829" y="839"/>
                  </a:lnTo>
                  <a:lnTo>
                    <a:pt x="819" y="847"/>
                  </a:lnTo>
                  <a:lnTo>
                    <a:pt x="819" y="847"/>
                  </a:lnTo>
                  <a:lnTo>
                    <a:pt x="773" y="881"/>
                  </a:lnTo>
                  <a:lnTo>
                    <a:pt x="729" y="917"/>
                  </a:lnTo>
                  <a:lnTo>
                    <a:pt x="729" y="917"/>
                  </a:lnTo>
                  <a:lnTo>
                    <a:pt x="717" y="925"/>
                  </a:lnTo>
                  <a:lnTo>
                    <a:pt x="717" y="925"/>
                  </a:lnTo>
                  <a:lnTo>
                    <a:pt x="704" y="936"/>
                  </a:lnTo>
                  <a:lnTo>
                    <a:pt x="691" y="948"/>
                  </a:lnTo>
                  <a:lnTo>
                    <a:pt x="678" y="960"/>
                  </a:lnTo>
                  <a:lnTo>
                    <a:pt x="672" y="967"/>
                  </a:lnTo>
                  <a:lnTo>
                    <a:pt x="668" y="974"/>
                  </a:lnTo>
                  <a:lnTo>
                    <a:pt x="664" y="980"/>
                  </a:lnTo>
                  <a:lnTo>
                    <a:pt x="671" y="982"/>
                  </a:lnTo>
                  <a:lnTo>
                    <a:pt x="671" y="982"/>
                  </a:lnTo>
                  <a:lnTo>
                    <a:pt x="699" y="991"/>
                  </a:lnTo>
                  <a:lnTo>
                    <a:pt x="699" y="991"/>
                  </a:lnTo>
                  <a:lnTo>
                    <a:pt x="718" y="996"/>
                  </a:lnTo>
                  <a:lnTo>
                    <a:pt x="738" y="1003"/>
                  </a:lnTo>
                  <a:lnTo>
                    <a:pt x="738" y="1003"/>
                  </a:lnTo>
                  <a:lnTo>
                    <a:pt x="756" y="1007"/>
                  </a:lnTo>
                  <a:lnTo>
                    <a:pt x="772" y="1010"/>
                  </a:lnTo>
                  <a:lnTo>
                    <a:pt x="772" y="1010"/>
                  </a:lnTo>
                  <a:lnTo>
                    <a:pt x="792" y="1014"/>
                  </a:lnTo>
                  <a:lnTo>
                    <a:pt x="811" y="1018"/>
                  </a:lnTo>
                  <a:lnTo>
                    <a:pt x="811" y="1018"/>
                  </a:lnTo>
                  <a:lnTo>
                    <a:pt x="854" y="1028"/>
                  </a:lnTo>
                  <a:lnTo>
                    <a:pt x="897" y="1039"/>
                  </a:lnTo>
                  <a:lnTo>
                    <a:pt x="941" y="1046"/>
                  </a:lnTo>
                  <a:lnTo>
                    <a:pt x="962" y="1049"/>
                  </a:lnTo>
                  <a:lnTo>
                    <a:pt x="984" y="1051"/>
                  </a:lnTo>
                  <a:lnTo>
                    <a:pt x="991" y="1052"/>
                  </a:lnTo>
                  <a:lnTo>
                    <a:pt x="990" y="1045"/>
                  </a:lnTo>
                  <a:lnTo>
                    <a:pt x="990" y="1045"/>
                  </a:lnTo>
                  <a:lnTo>
                    <a:pt x="989" y="1039"/>
                  </a:lnTo>
                  <a:lnTo>
                    <a:pt x="989" y="1039"/>
                  </a:lnTo>
                  <a:lnTo>
                    <a:pt x="987" y="1032"/>
                  </a:lnTo>
                  <a:lnTo>
                    <a:pt x="987" y="1029"/>
                  </a:lnTo>
                  <a:lnTo>
                    <a:pt x="987" y="1027"/>
                  </a:lnTo>
                  <a:lnTo>
                    <a:pt x="987" y="1027"/>
                  </a:lnTo>
                  <a:lnTo>
                    <a:pt x="990" y="1018"/>
                  </a:lnTo>
                  <a:lnTo>
                    <a:pt x="992" y="1008"/>
                  </a:lnTo>
                  <a:lnTo>
                    <a:pt x="993" y="988"/>
                  </a:lnTo>
                  <a:lnTo>
                    <a:pt x="993" y="988"/>
                  </a:lnTo>
                  <a:lnTo>
                    <a:pt x="994" y="974"/>
                  </a:lnTo>
                  <a:lnTo>
                    <a:pt x="994" y="974"/>
                  </a:lnTo>
                  <a:lnTo>
                    <a:pt x="995" y="957"/>
                  </a:lnTo>
                  <a:lnTo>
                    <a:pt x="995" y="957"/>
                  </a:lnTo>
                  <a:lnTo>
                    <a:pt x="998" y="925"/>
                  </a:lnTo>
                  <a:lnTo>
                    <a:pt x="1000" y="910"/>
                  </a:lnTo>
                  <a:lnTo>
                    <a:pt x="1004" y="893"/>
                  </a:lnTo>
                  <a:lnTo>
                    <a:pt x="1004" y="893"/>
                  </a:lnTo>
                  <a:lnTo>
                    <a:pt x="1010" y="856"/>
                  </a:lnTo>
                  <a:lnTo>
                    <a:pt x="1013" y="835"/>
                  </a:lnTo>
                  <a:lnTo>
                    <a:pt x="1015" y="813"/>
                  </a:lnTo>
                  <a:lnTo>
                    <a:pt x="1016" y="793"/>
                  </a:lnTo>
                  <a:lnTo>
                    <a:pt x="1015" y="772"/>
                  </a:lnTo>
                  <a:lnTo>
                    <a:pt x="1014" y="753"/>
                  </a:lnTo>
                  <a:lnTo>
                    <a:pt x="1010" y="734"/>
                  </a:lnTo>
                  <a:lnTo>
                    <a:pt x="1008" y="726"/>
                  </a:lnTo>
                  <a:lnTo>
                    <a:pt x="1002" y="7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7" name="Freeform 207"/>
            <p:cNvSpPr/>
            <p:nvPr/>
          </p:nvSpPr>
          <p:spPr bwMode="auto">
            <a:xfrm>
              <a:off x="4251325" y="2251075"/>
              <a:ext cx="195263" cy="161925"/>
            </a:xfrm>
            <a:custGeom>
              <a:avLst/>
              <a:gdLst/>
              <a:ahLst/>
              <a:cxnLst>
                <a:cxn ang="0">
                  <a:pos x="15" y="307"/>
                </a:cxn>
                <a:cxn ang="0">
                  <a:pos x="9" y="306"/>
                </a:cxn>
                <a:cxn ang="0">
                  <a:pos x="2" y="298"/>
                </a:cxn>
                <a:cxn ang="0">
                  <a:pos x="0" y="293"/>
                </a:cxn>
                <a:cxn ang="0">
                  <a:pos x="2" y="281"/>
                </a:cxn>
                <a:cxn ang="0">
                  <a:pos x="6" y="275"/>
                </a:cxn>
                <a:cxn ang="0">
                  <a:pos x="12" y="272"/>
                </a:cxn>
                <a:cxn ang="0">
                  <a:pos x="18" y="269"/>
                </a:cxn>
                <a:cxn ang="0">
                  <a:pos x="30" y="259"/>
                </a:cxn>
                <a:cxn ang="0">
                  <a:pos x="48" y="238"/>
                </a:cxn>
                <a:cxn ang="0">
                  <a:pos x="59" y="222"/>
                </a:cxn>
                <a:cxn ang="0">
                  <a:pos x="75" y="201"/>
                </a:cxn>
                <a:cxn ang="0">
                  <a:pos x="94" y="180"/>
                </a:cxn>
                <a:cxn ang="0">
                  <a:pos x="136" y="143"/>
                </a:cxn>
                <a:cxn ang="0">
                  <a:pos x="160" y="124"/>
                </a:cxn>
                <a:cxn ang="0">
                  <a:pos x="174" y="112"/>
                </a:cxn>
                <a:cxn ang="0">
                  <a:pos x="224" y="83"/>
                </a:cxn>
                <a:cxn ang="0">
                  <a:pos x="241" y="73"/>
                </a:cxn>
                <a:cxn ang="0">
                  <a:pos x="259" y="63"/>
                </a:cxn>
                <a:cxn ang="0">
                  <a:pos x="305" y="32"/>
                </a:cxn>
                <a:cxn ang="0">
                  <a:pos x="345" y="3"/>
                </a:cxn>
                <a:cxn ang="0">
                  <a:pos x="354" y="0"/>
                </a:cxn>
                <a:cxn ang="0">
                  <a:pos x="359" y="1"/>
                </a:cxn>
                <a:cxn ang="0">
                  <a:pos x="366" y="8"/>
                </a:cxn>
                <a:cxn ang="0">
                  <a:pos x="368" y="12"/>
                </a:cxn>
                <a:cxn ang="0">
                  <a:pos x="369" y="22"/>
                </a:cxn>
                <a:cxn ang="0">
                  <a:pos x="367" y="29"/>
                </a:cxn>
                <a:cxn ang="0">
                  <a:pos x="362" y="35"/>
                </a:cxn>
                <a:cxn ang="0">
                  <a:pos x="339" y="51"/>
                </a:cxn>
                <a:cxn ang="0">
                  <a:pos x="270" y="96"/>
                </a:cxn>
                <a:cxn ang="0">
                  <a:pos x="240" y="115"/>
                </a:cxn>
                <a:cxn ang="0">
                  <a:pos x="180" y="157"/>
                </a:cxn>
                <a:cxn ang="0">
                  <a:pos x="151" y="179"/>
                </a:cxn>
                <a:cxn ang="0">
                  <a:pos x="109" y="218"/>
                </a:cxn>
                <a:cxn ang="0">
                  <a:pos x="78" y="252"/>
                </a:cxn>
                <a:cxn ang="0">
                  <a:pos x="69" y="264"/>
                </a:cxn>
                <a:cxn ang="0">
                  <a:pos x="47" y="290"/>
                </a:cxn>
                <a:cxn ang="0">
                  <a:pos x="35" y="300"/>
                </a:cxn>
                <a:cxn ang="0">
                  <a:pos x="21" y="306"/>
                </a:cxn>
                <a:cxn ang="0">
                  <a:pos x="15" y="307"/>
                </a:cxn>
              </a:cxnLst>
              <a:rect l="0" t="0" r="r" b="b"/>
              <a:pathLst>
                <a:path w="369" h="307">
                  <a:moveTo>
                    <a:pt x="15" y="307"/>
                  </a:moveTo>
                  <a:lnTo>
                    <a:pt x="15" y="307"/>
                  </a:lnTo>
                  <a:lnTo>
                    <a:pt x="12" y="307"/>
                  </a:lnTo>
                  <a:lnTo>
                    <a:pt x="9" y="306"/>
                  </a:lnTo>
                  <a:lnTo>
                    <a:pt x="5" y="303"/>
                  </a:lnTo>
                  <a:lnTo>
                    <a:pt x="2" y="29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2" y="281"/>
                  </a:lnTo>
                  <a:lnTo>
                    <a:pt x="4" y="277"/>
                  </a:lnTo>
                  <a:lnTo>
                    <a:pt x="6" y="275"/>
                  </a:lnTo>
                  <a:lnTo>
                    <a:pt x="9" y="273"/>
                  </a:lnTo>
                  <a:lnTo>
                    <a:pt x="12" y="272"/>
                  </a:lnTo>
                  <a:lnTo>
                    <a:pt x="12" y="272"/>
                  </a:lnTo>
                  <a:lnTo>
                    <a:pt x="18" y="269"/>
                  </a:lnTo>
                  <a:lnTo>
                    <a:pt x="24" y="265"/>
                  </a:lnTo>
                  <a:lnTo>
                    <a:pt x="30" y="259"/>
                  </a:lnTo>
                  <a:lnTo>
                    <a:pt x="36" y="253"/>
                  </a:lnTo>
                  <a:lnTo>
                    <a:pt x="48" y="238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8" y="210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94" y="180"/>
                  </a:lnTo>
                  <a:lnTo>
                    <a:pt x="114" y="162"/>
                  </a:lnTo>
                  <a:lnTo>
                    <a:pt x="136" y="143"/>
                  </a:lnTo>
                  <a:lnTo>
                    <a:pt x="157" y="126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74" y="112"/>
                  </a:lnTo>
                  <a:lnTo>
                    <a:pt x="190" y="102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41" y="73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83" y="47"/>
                  </a:lnTo>
                  <a:lnTo>
                    <a:pt x="305" y="32"/>
                  </a:lnTo>
                  <a:lnTo>
                    <a:pt x="345" y="3"/>
                  </a:lnTo>
                  <a:lnTo>
                    <a:pt x="345" y="3"/>
                  </a:lnTo>
                  <a:lnTo>
                    <a:pt x="350" y="1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59" y="1"/>
                  </a:lnTo>
                  <a:lnTo>
                    <a:pt x="363" y="4"/>
                  </a:lnTo>
                  <a:lnTo>
                    <a:pt x="366" y="8"/>
                  </a:lnTo>
                  <a:lnTo>
                    <a:pt x="368" y="12"/>
                  </a:lnTo>
                  <a:lnTo>
                    <a:pt x="368" y="12"/>
                  </a:lnTo>
                  <a:lnTo>
                    <a:pt x="369" y="16"/>
                  </a:lnTo>
                  <a:lnTo>
                    <a:pt x="369" y="22"/>
                  </a:lnTo>
                  <a:lnTo>
                    <a:pt x="369" y="25"/>
                  </a:lnTo>
                  <a:lnTo>
                    <a:pt x="367" y="29"/>
                  </a:lnTo>
                  <a:lnTo>
                    <a:pt x="365" y="32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39" y="51"/>
                  </a:lnTo>
                  <a:lnTo>
                    <a:pt x="317" y="67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0" y="115"/>
                  </a:lnTo>
                  <a:lnTo>
                    <a:pt x="210" y="135"/>
                  </a:lnTo>
                  <a:lnTo>
                    <a:pt x="180" y="157"/>
                  </a:lnTo>
                  <a:lnTo>
                    <a:pt x="151" y="179"/>
                  </a:lnTo>
                  <a:lnTo>
                    <a:pt x="151" y="179"/>
                  </a:lnTo>
                  <a:lnTo>
                    <a:pt x="131" y="198"/>
                  </a:lnTo>
                  <a:lnTo>
                    <a:pt x="109" y="218"/>
                  </a:lnTo>
                  <a:lnTo>
                    <a:pt x="88" y="239"/>
                  </a:lnTo>
                  <a:lnTo>
                    <a:pt x="78" y="252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59" y="277"/>
                  </a:lnTo>
                  <a:lnTo>
                    <a:pt x="47" y="290"/>
                  </a:lnTo>
                  <a:lnTo>
                    <a:pt x="42" y="295"/>
                  </a:lnTo>
                  <a:lnTo>
                    <a:pt x="35" y="300"/>
                  </a:lnTo>
                  <a:lnTo>
                    <a:pt x="29" y="304"/>
                  </a:lnTo>
                  <a:lnTo>
                    <a:pt x="21" y="306"/>
                  </a:lnTo>
                  <a:lnTo>
                    <a:pt x="21" y="306"/>
                  </a:lnTo>
                  <a:lnTo>
                    <a:pt x="15" y="307"/>
                  </a:lnTo>
                  <a:lnTo>
                    <a:pt x="15" y="30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8" name="Freeform 208"/>
            <p:cNvSpPr/>
            <p:nvPr/>
          </p:nvSpPr>
          <p:spPr bwMode="auto">
            <a:xfrm>
              <a:off x="4284663" y="2282825"/>
              <a:ext cx="195263" cy="171450"/>
            </a:xfrm>
            <a:custGeom>
              <a:avLst/>
              <a:gdLst/>
              <a:ahLst/>
              <a:cxnLst>
                <a:cxn ang="0">
                  <a:pos x="15" y="323"/>
                </a:cxn>
                <a:cxn ang="0">
                  <a:pos x="6" y="319"/>
                </a:cxn>
                <a:cxn ang="0">
                  <a:pos x="1" y="309"/>
                </a:cxn>
                <a:cxn ang="0">
                  <a:pos x="0" y="306"/>
                </a:cxn>
                <a:cxn ang="0">
                  <a:pos x="0" y="297"/>
                </a:cxn>
                <a:cxn ang="0">
                  <a:pos x="4" y="290"/>
                </a:cxn>
                <a:cxn ang="0">
                  <a:pos x="7" y="287"/>
                </a:cxn>
                <a:cxn ang="0">
                  <a:pos x="15" y="277"/>
                </a:cxn>
                <a:cxn ang="0">
                  <a:pos x="20" y="266"/>
                </a:cxn>
                <a:cxn ang="0">
                  <a:pos x="29" y="253"/>
                </a:cxn>
                <a:cxn ang="0">
                  <a:pos x="48" y="230"/>
                </a:cxn>
                <a:cxn ang="0">
                  <a:pos x="68" y="211"/>
                </a:cxn>
                <a:cxn ang="0">
                  <a:pos x="94" y="190"/>
                </a:cxn>
                <a:cxn ang="0">
                  <a:pos x="126" y="162"/>
                </a:cxn>
                <a:cxn ang="0">
                  <a:pos x="159" y="135"/>
                </a:cxn>
                <a:cxn ang="0">
                  <a:pos x="187" y="111"/>
                </a:cxn>
                <a:cxn ang="0">
                  <a:pos x="236" y="73"/>
                </a:cxn>
                <a:cxn ang="0">
                  <a:pos x="254" y="61"/>
                </a:cxn>
                <a:cxn ang="0">
                  <a:pos x="311" y="23"/>
                </a:cxn>
                <a:cxn ang="0">
                  <a:pos x="344" y="3"/>
                </a:cxn>
                <a:cxn ang="0">
                  <a:pos x="348" y="1"/>
                </a:cxn>
                <a:cxn ang="0">
                  <a:pos x="352" y="0"/>
                </a:cxn>
                <a:cxn ang="0">
                  <a:pos x="358" y="2"/>
                </a:cxn>
                <a:cxn ang="0">
                  <a:pos x="366" y="9"/>
                </a:cxn>
                <a:cxn ang="0">
                  <a:pos x="368" y="14"/>
                </a:cxn>
                <a:cxn ang="0">
                  <a:pos x="369" y="22"/>
                </a:cxn>
                <a:cxn ang="0">
                  <a:pos x="366" y="29"/>
                </a:cxn>
                <a:cxn ang="0">
                  <a:pos x="361" y="35"/>
                </a:cxn>
                <a:cxn ang="0">
                  <a:pos x="325" y="57"/>
                </a:cxn>
                <a:cxn ang="0">
                  <a:pos x="271" y="92"/>
                </a:cxn>
                <a:cxn ang="0">
                  <a:pos x="250" y="107"/>
                </a:cxn>
                <a:cxn ang="0">
                  <a:pos x="190" y="157"/>
                </a:cxn>
                <a:cxn ang="0">
                  <a:pos x="164" y="179"/>
                </a:cxn>
                <a:cxn ang="0">
                  <a:pos x="134" y="203"/>
                </a:cxn>
                <a:cxn ang="0">
                  <a:pos x="102" y="229"/>
                </a:cxn>
                <a:cxn ang="0">
                  <a:pos x="72" y="258"/>
                </a:cxn>
                <a:cxn ang="0">
                  <a:pos x="66" y="264"/>
                </a:cxn>
                <a:cxn ang="0">
                  <a:pos x="51" y="286"/>
                </a:cxn>
                <a:cxn ang="0">
                  <a:pos x="46" y="295"/>
                </a:cxn>
                <a:cxn ang="0">
                  <a:pos x="33" y="312"/>
                </a:cxn>
                <a:cxn ang="0">
                  <a:pos x="24" y="319"/>
                </a:cxn>
                <a:cxn ang="0">
                  <a:pos x="15" y="323"/>
                </a:cxn>
              </a:cxnLst>
              <a:rect l="0" t="0" r="r" b="b"/>
              <a:pathLst>
                <a:path w="369" h="323">
                  <a:moveTo>
                    <a:pt x="15" y="323"/>
                  </a:moveTo>
                  <a:lnTo>
                    <a:pt x="15" y="323"/>
                  </a:lnTo>
                  <a:lnTo>
                    <a:pt x="10" y="322"/>
                  </a:lnTo>
                  <a:lnTo>
                    <a:pt x="6" y="319"/>
                  </a:lnTo>
                  <a:lnTo>
                    <a:pt x="3" y="315"/>
                  </a:lnTo>
                  <a:lnTo>
                    <a:pt x="1" y="309"/>
                  </a:lnTo>
                  <a:lnTo>
                    <a:pt x="1" y="309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7"/>
                  </a:lnTo>
                  <a:lnTo>
                    <a:pt x="2" y="294"/>
                  </a:lnTo>
                  <a:lnTo>
                    <a:pt x="4" y="290"/>
                  </a:lnTo>
                  <a:lnTo>
                    <a:pt x="7" y="287"/>
                  </a:lnTo>
                  <a:lnTo>
                    <a:pt x="7" y="287"/>
                  </a:lnTo>
                  <a:lnTo>
                    <a:pt x="11" y="283"/>
                  </a:lnTo>
                  <a:lnTo>
                    <a:pt x="15" y="277"/>
                  </a:lnTo>
                  <a:lnTo>
                    <a:pt x="20" y="266"/>
                  </a:lnTo>
                  <a:lnTo>
                    <a:pt x="20" y="266"/>
                  </a:lnTo>
                  <a:lnTo>
                    <a:pt x="24" y="259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48" y="230"/>
                  </a:lnTo>
                  <a:lnTo>
                    <a:pt x="59" y="221"/>
                  </a:lnTo>
                  <a:lnTo>
                    <a:pt x="68" y="211"/>
                  </a:lnTo>
                  <a:lnTo>
                    <a:pt x="68" y="211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126" y="162"/>
                  </a:lnTo>
                  <a:lnTo>
                    <a:pt x="159" y="135"/>
                  </a:lnTo>
                  <a:lnTo>
                    <a:pt x="159" y="135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220" y="85"/>
                  </a:lnTo>
                  <a:lnTo>
                    <a:pt x="236" y="73"/>
                  </a:lnTo>
                  <a:lnTo>
                    <a:pt x="254" y="61"/>
                  </a:lnTo>
                  <a:lnTo>
                    <a:pt x="254" y="61"/>
                  </a:lnTo>
                  <a:lnTo>
                    <a:pt x="282" y="41"/>
                  </a:lnTo>
                  <a:lnTo>
                    <a:pt x="311" y="23"/>
                  </a:lnTo>
                  <a:lnTo>
                    <a:pt x="311" y="23"/>
                  </a:lnTo>
                  <a:lnTo>
                    <a:pt x="344" y="3"/>
                  </a:lnTo>
                  <a:lnTo>
                    <a:pt x="344" y="3"/>
                  </a:lnTo>
                  <a:lnTo>
                    <a:pt x="348" y="1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55" y="1"/>
                  </a:lnTo>
                  <a:lnTo>
                    <a:pt x="358" y="2"/>
                  </a:lnTo>
                  <a:lnTo>
                    <a:pt x="363" y="5"/>
                  </a:lnTo>
                  <a:lnTo>
                    <a:pt x="366" y="9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69" y="17"/>
                  </a:lnTo>
                  <a:lnTo>
                    <a:pt x="369" y="22"/>
                  </a:lnTo>
                  <a:lnTo>
                    <a:pt x="368" y="25"/>
                  </a:lnTo>
                  <a:lnTo>
                    <a:pt x="366" y="29"/>
                  </a:lnTo>
                  <a:lnTo>
                    <a:pt x="364" y="32"/>
                  </a:lnTo>
                  <a:lnTo>
                    <a:pt x="361" y="35"/>
                  </a:lnTo>
                  <a:lnTo>
                    <a:pt x="361" y="35"/>
                  </a:lnTo>
                  <a:lnTo>
                    <a:pt x="325" y="57"/>
                  </a:lnTo>
                  <a:lnTo>
                    <a:pt x="325" y="57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50" y="107"/>
                  </a:lnTo>
                  <a:lnTo>
                    <a:pt x="229" y="123"/>
                  </a:lnTo>
                  <a:lnTo>
                    <a:pt x="190" y="157"/>
                  </a:lnTo>
                  <a:lnTo>
                    <a:pt x="190" y="157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02" y="229"/>
                  </a:lnTo>
                  <a:lnTo>
                    <a:pt x="86" y="242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66" y="264"/>
                  </a:lnTo>
                  <a:lnTo>
                    <a:pt x="61" y="271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46" y="295"/>
                  </a:lnTo>
                  <a:lnTo>
                    <a:pt x="40" y="303"/>
                  </a:lnTo>
                  <a:lnTo>
                    <a:pt x="33" y="312"/>
                  </a:lnTo>
                  <a:lnTo>
                    <a:pt x="24" y="319"/>
                  </a:lnTo>
                  <a:lnTo>
                    <a:pt x="24" y="319"/>
                  </a:lnTo>
                  <a:lnTo>
                    <a:pt x="19" y="322"/>
                  </a:lnTo>
                  <a:lnTo>
                    <a:pt x="15" y="323"/>
                  </a:lnTo>
                  <a:lnTo>
                    <a:pt x="15" y="32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9" name="Freeform 209"/>
            <p:cNvSpPr/>
            <p:nvPr/>
          </p:nvSpPr>
          <p:spPr bwMode="auto">
            <a:xfrm>
              <a:off x="4446588" y="2346325"/>
              <a:ext cx="285750" cy="307975"/>
            </a:xfrm>
            <a:custGeom>
              <a:avLst/>
              <a:gdLst/>
              <a:ahLst/>
              <a:cxnLst>
                <a:cxn ang="0">
                  <a:pos x="524" y="583"/>
                </a:cxn>
                <a:cxn ang="0">
                  <a:pos x="515" y="580"/>
                </a:cxn>
                <a:cxn ang="0">
                  <a:pos x="501" y="571"/>
                </a:cxn>
                <a:cxn ang="0">
                  <a:pos x="476" y="549"/>
                </a:cxn>
                <a:cxn ang="0">
                  <a:pos x="437" y="513"/>
                </a:cxn>
                <a:cxn ang="0">
                  <a:pos x="414" y="488"/>
                </a:cxn>
                <a:cxn ang="0">
                  <a:pos x="388" y="460"/>
                </a:cxn>
                <a:cxn ang="0">
                  <a:pos x="339" y="409"/>
                </a:cxn>
                <a:cxn ang="0">
                  <a:pos x="300" y="361"/>
                </a:cxn>
                <a:cxn ang="0">
                  <a:pos x="288" y="344"/>
                </a:cxn>
                <a:cxn ang="0">
                  <a:pos x="246" y="293"/>
                </a:cxn>
                <a:cxn ang="0">
                  <a:pos x="202" y="245"/>
                </a:cxn>
                <a:cxn ang="0">
                  <a:pos x="167" y="208"/>
                </a:cxn>
                <a:cxn ang="0">
                  <a:pos x="134" y="170"/>
                </a:cxn>
                <a:cxn ang="0">
                  <a:pos x="121" y="153"/>
                </a:cxn>
                <a:cxn ang="0">
                  <a:pos x="95" y="121"/>
                </a:cxn>
                <a:cxn ang="0">
                  <a:pos x="54" y="76"/>
                </a:cxn>
                <a:cxn ang="0">
                  <a:pos x="24" y="48"/>
                </a:cxn>
                <a:cxn ang="0">
                  <a:pos x="8" y="36"/>
                </a:cxn>
                <a:cxn ang="0">
                  <a:pos x="3" y="29"/>
                </a:cxn>
                <a:cxn ang="0">
                  <a:pos x="0" y="22"/>
                </a:cxn>
                <a:cxn ang="0">
                  <a:pos x="1" y="13"/>
                </a:cxn>
                <a:cxn ang="0">
                  <a:pos x="4" y="8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5" y="3"/>
                </a:cxn>
                <a:cxn ang="0">
                  <a:pos x="41" y="15"/>
                </a:cxn>
                <a:cxn ang="0">
                  <a:pos x="70" y="41"/>
                </a:cxn>
                <a:cxn ang="0">
                  <a:pos x="110" y="84"/>
                </a:cxn>
                <a:cxn ang="0">
                  <a:pos x="136" y="115"/>
                </a:cxn>
                <a:cxn ang="0">
                  <a:pos x="206" y="198"/>
                </a:cxn>
                <a:cxn ang="0">
                  <a:pos x="290" y="291"/>
                </a:cxn>
                <a:cxn ang="0">
                  <a:pos x="303" y="306"/>
                </a:cxn>
                <a:cxn ang="0">
                  <a:pos x="341" y="353"/>
                </a:cxn>
                <a:cxn ang="0">
                  <a:pos x="371" y="390"/>
                </a:cxn>
                <a:cxn ang="0">
                  <a:pos x="403" y="425"/>
                </a:cxn>
                <a:cxn ang="0">
                  <a:pos x="433" y="457"/>
                </a:cxn>
                <a:cxn ang="0">
                  <a:pos x="457" y="482"/>
                </a:cxn>
                <a:cxn ang="0">
                  <a:pos x="493" y="518"/>
                </a:cxn>
                <a:cxn ang="0">
                  <a:pos x="519" y="540"/>
                </a:cxn>
                <a:cxn ang="0">
                  <a:pos x="532" y="549"/>
                </a:cxn>
                <a:cxn ang="0">
                  <a:pos x="539" y="554"/>
                </a:cxn>
                <a:cxn ang="0">
                  <a:pos x="541" y="560"/>
                </a:cxn>
                <a:cxn ang="0">
                  <a:pos x="541" y="570"/>
                </a:cxn>
                <a:cxn ang="0">
                  <a:pos x="539" y="575"/>
                </a:cxn>
                <a:cxn ang="0">
                  <a:pos x="530" y="582"/>
                </a:cxn>
                <a:cxn ang="0">
                  <a:pos x="524" y="583"/>
                </a:cxn>
              </a:cxnLst>
              <a:rect l="0" t="0" r="r" b="b"/>
              <a:pathLst>
                <a:path w="541" h="583">
                  <a:moveTo>
                    <a:pt x="524" y="583"/>
                  </a:moveTo>
                  <a:lnTo>
                    <a:pt x="524" y="583"/>
                  </a:lnTo>
                  <a:lnTo>
                    <a:pt x="520" y="582"/>
                  </a:lnTo>
                  <a:lnTo>
                    <a:pt x="515" y="580"/>
                  </a:lnTo>
                  <a:lnTo>
                    <a:pt x="515" y="580"/>
                  </a:lnTo>
                  <a:lnTo>
                    <a:pt x="501" y="571"/>
                  </a:lnTo>
                  <a:lnTo>
                    <a:pt x="488" y="560"/>
                  </a:lnTo>
                  <a:lnTo>
                    <a:pt x="476" y="549"/>
                  </a:lnTo>
                  <a:lnTo>
                    <a:pt x="462" y="538"/>
                  </a:lnTo>
                  <a:lnTo>
                    <a:pt x="437" y="513"/>
                  </a:lnTo>
                  <a:lnTo>
                    <a:pt x="414" y="488"/>
                  </a:lnTo>
                  <a:lnTo>
                    <a:pt x="414" y="488"/>
                  </a:lnTo>
                  <a:lnTo>
                    <a:pt x="388" y="460"/>
                  </a:lnTo>
                  <a:lnTo>
                    <a:pt x="388" y="460"/>
                  </a:lnTo>
                  <a:lnTo>
                    <a:pt x="365" y="437"/>
                  </a:lnTo>
                  <a:lnTo>
                    <a:pt x="339" y="409"/>
                  </a:lnTo>
                  <a:lnTo>
                    <a:pt x="313" y="377"/>
                  </a:lnTo>
                  <a:lnTo>
                    <a:pt x="300" y="361"/>
                  </a:lnTo>
                  <a:lnTo>
                    <a:pt x="288" y="344"/>
                  </a:lnTo>
                  <a:lnTo>
                    <a:pt x="288" y="344"/>
                  </a:lnTo>
                  <a:lnTo>
                    <a:pt x="268" y="319"/>
                  </a:lnTo>
                  <a:lnTo>
                    <a:pt x="246" y="293"/>
                  </a:lnTo>
                  <a:lnTo>
                    <a:pt x="224" y="269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167" y="208"/>
                  </a:lnTo>
                  <a:lnTo>
                    <a:pt x="150" y="189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21" y="153"/>
                  </a:lnTo>
                  <a:lnTo>
                    <a:pt x="121" y="153"/>
                  </a:lnTo>
                  <a:lnTo>
                    <a:pt x="95" y="121"/>
                  </a:lnTo>
                  <a:lnTo>
                    <a:pt x="69" y="90"/>
                  </a:lnTo>
                  <a:lnTo>
                    <a:pt x="54" y="76"/>
                  </a:lnTo>
                  <a:lnTo>
                    <a:pt x="40" y="61"/>
                  </a:lnTo>
                  <a:lnTo>
                    <a:pt x="24" y="4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4" y="8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41" y="15"/>
                  </a:lnTo>
                  <a:lnTo>
                    <a:pt x="55" y="28"/>
                  </a:lnTo>
                  <a:lnTo>
                    <a:pt x="70" y="41"/>
                  </a:lnTo>
                  <a:lnTo>
                    <a:pt x="83" y="55"/>
                  </a:lnTo>
                  <a:lnTo>
                    <a:pt x="110" y="84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70" y="156"/>
                  </a:lnTo>
                  <a:lnTo>
                    <a:pt x="206" y="198"/>
                  </a:lnTo>
                  <a:lnTo>
                    <a:pt x="246" y="242"/>
                  </a:lnTo>
                  <a:lnTo>
                    <a:pt x="290" y="291"/>
                  </a:lnTo>
                  <a:lnTo>
                    <a:pt x="290" y="291"/>
                  </a:lnTo>
                  <a:lnTo>
                    <a:pt x="303" y="306"/>
                  </a:lnTo>
                  <a:lnTo>
                    <a:pt x="317" y="322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71" y="390"/>
                  </a:lnTo>
                  <a:lnTo>
                    <a:pt x="387" y="407"/>
                  </a:lnTo>
                  <a:lnTo>
                    <a:pt x="403" y="425"/>
                  </a:lnTo>
                  <a:lnTo>
                    <a:pt x="403" y="425"/>
                  </a:lnTo>
                  <a:lnTo>
                    <a:pt x="433" y="457"/>
                  </a:lnTo>
                  <a:lnTo>
                    <a:pt x="433" y="457"/>
                  </a:lnTo>
                  <a:lnTo>
                    <a:pt x="457" y="482"/>
                  </a:lnTo>
                  <a:lnTo>
                    <a:pt x="481" y="507"/>
                  </a:lnTo>
                  <a:lnTo>
                    <a:pt x="493" y="518"/>
                  </a:lnTo>
                  <a:lnTo>
                    <a:pt x="507" y="529"/>
                  </a:lnTo>
                  <a:lnTo>
                    <a:pt x="519" y="540"/>
                  </a:lnTo>
                  <a:lnTo>
                    <a:pt x="532" y="549"/>
                  </a:lnTo>
                  <a:lnTo>
                    <a:pt x="532" y="549"/>
                  </a:lnTo>
                  <a:lnTo>
                    <a:pt x="537" y="552"/>
                  </a:lnTo>
                  <a:lnTo>
                    <a:pt x="539" y="554"/>
                  </a:lnTo>
                  <a:lnTo>
                    <a:pt x="540" y="557"/>
                  </a:lnTo>
                  <a:lnTo>
                    <a:pt x="541" y="560"/>
                  </a:lnTo>
                  <a:lnTo>
                    <a:pt x="541" y="565"/>
                  </a:lnTo>
                  <a:lnTo>
                    <a:pt x="541" y="570"/>
                  </a:lnTo>
                  <a:lnTo>
                    <a:pt x="541" y="570"/>
                  </a:lnTo>
                  <a:lnTo>
                    <a:pt x="539" y="575"/>
                  </a:lnTo>
                  <a:lnTo>
                    <a:pt x="534" y="579"/>
                  </a:lnTo>
                  <a:lnTo>
                    <a:pt x="530" y="582"/>
                  </a:lnTo>
                  <a:lnTo>
                    <a:pt x="527" y="583"/>
                  </a:lnTo>
                  <a:lnTo>
                    <a:pt x="524" y="583"/>
                  </a:lnTo>
                  <a:lnTo>
                    <a:pt x="524" y="58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0" name="Freeform 210"/>
            <p:cNvSpPr/>
            <p:nvPr/>
          </p:nvSpPr>
          <p:spPr bwMode="auto">
            <a:xfrm>
              <a:off x="4349750" y="2435225"/>
              <a:ext cx="273050" cy="288925"/>
            </a:xfrm>
            <a:custGeom>
              <a:avLst/>
              <a:gdLst/>
              <a:ahLst/>
              <a:cxnLst>
                <a:cxn ang="0">
                  <a:pos x="493" y="546"/>
                </a:cxn>
                <a:cxn ang="0">
                  <a:pos x="481" y="537"/>
                </a:cxn>
                <a:cxn ang="0">
                  <a:pos x="475" y="524"/>
                </a:cxn>
                <a:cxn ang="0">
                  <a:pos x="457" y="505"/>
                </a:cxn>
                <a:cxn ang="0">
                  <a:pos x="444" y="490"/>
                </a:cxn>
                <a:cxn ang="0">
                  <a:pos x="436" y="479"/>
                </a:cxn>
                <a:cxn ang="0">
                  <a:pos x="411" y="452"/>
                </a:cxn>
                <a:cxn ang="0">
                  <a:pos x="402" y="443"/>
                </a:cxn>
                <a:cxn ang="0">
                  <a:pos x="387" y="420"/>
                </a:cxn>
                <a:cxn ang="0">
                  <a:pos x="376" y="410"/>
                </a:cxn>
                <a:cxn ang="0">
                  <a:pos x="345" y="378"/>
                </a:cxn>
                <a:cxn ang="0">
                  <a:pos x="321" y="352"/>
                </a:cxn>
                <a:cxn ang="0">
                  <a:pos x="280" y="313"/>
                </a:cxn>
                <a:cxn ang="0">
                  <a:pos x="252" y="285"/>
                </a:cxn>
                <a:cxn ang="0">
                  <a:pos x="151" y="183"/>
                </a:cxn>
                <a:cxn ang="0">
                  <a:pos x="106" y="136"/>
                </a:cxn>
                <a:cxn ang="0">
                  <a:pos x="64" y="92"/>
                </a:cxn>
                <a:cxn ang="0">
                  <a:pos x="33" y="58"/>
                </a:cxn>
                <a:cxn ang="0">
                  <a:pos x="13" y="39"/>
                </a:cxn>
                <a:cxn ang="0">
                  <a:pos x="3" y="26"/>
                </a:cxn>
                <a:cxn ang="0">
                  <a:pos x="0" y="14"/>
                </a:cxn>
                <a:cxn ang="0">
                  <a:pos x="5" y="6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4" y="8"/>
                </a:cxn>
                <a:cxn ang="0">
                  <a:pos x="72" y="47"/>
                </a:cxn>
                <a:cxn ang="0">
                  <a:pos x="94" y="67"/>
                </a:cxn>
                <a:cxn ang="0">
                  <a:pos x="151" y="133"/>
                </a:cxn>
                <a:cxn ang="0">
                  <a:pos x="191" y="176"/>
                </a:cxn>
                <a:cxn ang="0">
                  <a:pos x="275" y="260"/>
                </a:cxn>
                <a:cxn ang="0">
                  <a:pos x="311" y="293"/>
                </a:cxn>
                <a:cxn ang="0">
                  <a:pos x="364" y="343"/>
                </a:cxn>
                <a:cxn ang="0">
                  <a:pos x="407" y="387"/>
                </a:cxn>
                <a:cxn ang="0">
                  <a:pos x="423" y="411"/>
                </a:cxn>
                <a:cxn ang="0">
                  <a:pos x="440" y="429"/>
                </a:cxn>
                <a:cxn ang="0">
                  <a:pos x="452" y="440"/>
                </a:cxn>
                <a:cxn ang="0">
                  <a:pos x="460" y="452"/>
                </a:cxn>
                <a:cxn ang="0">
                  <a:pos x="481" y="478"/>
                </a:cxn>
                <a:cxn ang="0">
                  <a:pos x="496" y="493"/>
                </a:cxn>
                <a:cxn ang="0">
                  <a:pos x="508" y="510"/>
                </a:cxn>
                <a:cxn ang="0">
                  <a:pos x="512" y="513"/>
                </a:cxn>
                <a:cxn ang="0">
                  <a:pos x="515" y="524"/>
                </a:cxn>
                <a:cxn ang="0">
                  <a:pos x="515" y="533"/>
                </a:cxn>
                <a:cxn ang="0">
                  <a:pos x="510" y="542"/>
                </a:cxn>
                <a:cxn ang="0">
                  <a:pos x="499" y="546"/>
                </a:cxn>
              </a:cxnLst>
              <a:rect l="0" t="0" r="r" b="b"/>
              <a:pathLst>
                <a:path w="515" h="546">
                  <a:moveTo>
                    <a:pt x="499" y="546"/>
                  </a:moveTo>
                  <a:lnTo>
                    <a:pt x="499" y="546"/>
                  </a:lnTo>
                  <a:lnTo>
                    <a:pt x="493" y="546"/>
                  </a:lnTo>
                  <a:lnTo>
                    <a:pt x="488" y="543"/>
                  </a:lnTo>
                  <a:lnTo>
                    <a:pt x="483" y="540"/>
                  </a:lnTo>
                  <a:lnTo>
                    <a:pt x="481" y="537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75" y="524"/>
                  </a:lnTo>
                  <a:lnTo>
                    <a:pt x="470" y="517"/>
                  </a:lnTo>
                  <a:lnTo>
                    <a:pt x="463" y="511"/>
                  </a:lnTo>
                  <a:lnTo>
                    <a:pt x="457" y="505"/>
                  </a:lnTo>
                  <a:lnTo>
                    <a:pt x="457" y="505"/>
                  </a:lnTo>
                  <a:lnTo>
                    <a:pt x="450" y="498"/>
                  </a:lnTo>
                  <a:lnTo>
                    <a:pt x="444" y="490"/>
                  </a:lnTo>
                  <a:lnTo>
                    <a:pt x="444" y="490"/>
                  </a:lnTo>
                  <a:lnTo>
                    <a:pt x="436" y="479"/>
                  </a:lnTo>
                  <a:lnTo>
                    <a:pt x="436" y="479"/>
                  </a:lnTo>
                  <a:lnTo>
                    <a:pt x="425" y="466"/>
                  </a:lnTo>
                  <a:lnTo>
                    <a:pt x="419" y="458"/>
                  </a:lnTo>
                  <a:lnTo>
                    <a:pt x="411" y="452"/>
                  </a:lnTo>
                  <a:lnTo>
                    <a:pt x="411" y="452"/>
                  </a:lnTo>
                  <a:lnTo>
                    <a:pt x="407" y="448"/>
                  </a:lnTo>
                  <a:lnTo>
                    <a:pt x="402" y="443"/>
                  </a:lnTo>
                  <a:lnTo>
                    <a:pt x="395" y="433"/>
                  </a:lnTo>
                  <a:lnTo>
                    <a:pt x="395" y="433"/>
                  </a:lnTo>
                  <a:lnTo>
                    <a:pt x="387" y="420"/>
                  </a:lnTo>
                  <a:lnTo>
                    <a:pt x="382" y="415"/>
                  </a:lnTo>
                  <a:lnTo>
                    <a:pt x="376" y="410"/>
                  </a:lnTo>
                  <a:lnTo>
                    <a:pt x="376" y="410"/>
                  </a:lnTo>
                  <a:lnTo>
                    <a:pt x="367" y="404"/>
                  </a:lnTo>
                  <a:lnTo>
                    <a:pt x="360" y="395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3" y="364"/>
                  </a:lnTo>
                  <a:lnTo>
                    <a:pt x="321" y="352"/>
                  </a:lnTo>
                  <a:lnTo>
                    <a:pt x="321" y="352"/>
                  </a:lnTo>
                  <a:lnTo>
                    <a:pt x="299" y="332"/>
                  </a:lnTo>
                  <a:lnTo>
                    <a:pt x="280" y="313"/>
                  </a:lnTo>
                  <a:lnTo>
                    <a:pt x="280" y="313"/>
                  </a:lnTo>
                  <a:lnTo>
                    <a:pt x="252" y="285"/>
                  </a:lnTo>
                  <a:lnTo>
                    <a:pt x="252" y="285"/>
                  </a:lnTo>
                  <a:lnTo>
                    <a:pt x="225" y="260"/>
                  </a:lnTo>
                  <a:lnTo>
                    <a:pt x="200" y="234"/>
                  </a:lnTo>
                  <a:lnTo>
                    <a:pt x="151" y="183"/>
                  </a:lnTo>
                  <a:lnTo>
                    <a:pt x="151" y="183"/>
                  </a:lnTo>
                  <a:lnTo>
                    <a:pt x="106" y="136"/>
                  </a:lnTo>
                  <a:lnTo>
                    <a:pt x="106" y="13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64" y="92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3" y="58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3" y="39"/>
                  </a:lnTo>
                  <a:lnTo>
                    <a:pt x="8" y="3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5" y="6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1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18"/>
                  </a:lnTo>
                  <a:lnTo>
                    <a:pt x="51" y="2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83" y="57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124" y="100"/>
                  </a:lnTo>
                  <a:lnTo>
                    <a:pt x="151" y="133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91" y="176"/>
                  </a:lnTo>
                  <a:lnTo>
                    <a:pt x="219" y="205"/>
                  </a:lnTo>
                  <a:lnTo>
                    <a:pt x="247" y="232"/>
                  </a:lnTo>
                  <a:lnTo>
                    <a:pt x="275" y="260"/>
                  </a:lnTo>
                  <a:lnTo>
                    <a:pt x="275" y="260"/>
                  </a:lnTo>
                  <a:lnTo>
                    <a:pt x="311" y="293"/>
                  </a:lnTo>
                  <a:lnTo>
                    <a:pt x="311" y="293"/>
                  </a:lnTo>
                  <a:lnTo>
                    <a:pt x="342" y="321"/>
                  </a:lnTo>
                  <a:lnTo>
                    <a:pt x="342" y="321"/>
                  </a:lnTo>
                  <a:lnTo>
                    <a:pt x="364" y="343"/>
                  </a:lnTo>
                  <a:lnTo>
                    <a:pt x="386" y="363"/>
                  </a:lnTo>
                  <a:lnTo>
                    <a:pt x="396" y="375"/>
                  </a:lnTo>
                  <a:lnTo>
                    <a:pt x="407" y="387"/>
                  </a:lnTo>
                  <a:lnTo>
                    <a:pt x="415" y="398"/>
                  </a:lnTo>
                  <a:lnTo>
                    <a:pt x="423" y="411"/>
                  </a:lnTo>
                  <a:lnTo>
                    <a:pt x="423" y="411"/>
                  </a:lnTo>
                  <a:lnTo>
                    <a:pt x="426" y="416"/>
                  </a:lnTo>
                  <a:lnTo>
                    <a:pt x="430" y="421"/>
                  </a:lnTo>
                  <a:lnTo>
                    <a:pt x="440" y="429"/>
                  </a:lnTo>
                  <a:lnTo>
                    <a:pt x="440" y="429"/>
                  </a:lnTo>
                  <a:lnTo>
                    <a:pt x="446" y="435"/>
                  </a:lnTo>
                  <a:lnTo>
                    <a:pt x="452" y="440"/>
                  </a:lnTo>
                  <a:lnTo>
                    <a:pt x="452" y="440"/>
                  </a:lnTo>
                  <a:lnTo>
                    <a:pt x="460" y="452"/>
                  </a:lnTo>
                  <a:lnTo>
                    <a:pt x="460" y="452"/>
                  </a:lnTo>
                  <a:lnTo>
                    <a:pt x="470" y="466"/>
                  </a:lnTo>
                  <a:lnTo>
                    <a:pt x="475" y="472"/>
                  </a:lnTo>
                  <a:lnTo>
                    <a:pt x="481" y="478"/>
                  </a:lnTo>
                  <a:lnTo>
                    <a:pt x="481" y="478"/>
                  </a:lnTo>
                  <a:lnTo>
                    <a:pt x="489" y="486"/>
                  </a:lnTo>
                  <a:lnTo>
                    <a:pt x="496" y="493"/>
                  </a:lnTo>
                  <a:lnTo>
                    <a:pt x="502" y="501"/>
                  </a:lnTo>
                  <a:lnTo>
                    <a:pt x="507" y="509"/>
                  </a:lnTo>
                  <a:lnTo>
                    <a:pt x="508" y="510"/>
                  </a:lnTo>
                  <a:lnTo>
                    <a:pt x="509" y="511"/>
                  </a:lnTo>
                  <a:lnTo>
                    <a:pt x="509" y="511"/>
                  </a:lnTo>
                  <a:lnTo>
                    <a:pt x="512" y="513"/>
                  </a:lnTo>
                  <a:lnTo>
                    <a:pt x="514" y="516"/>
                  </a:lnTo>
                  <a:lnTo>
                    <a:pt x="515" y="520"/>
                  </a:lnTo>
                  <a:lnTo>
                    <a:pt x="515" y="524"/>
                  </a:lnTo>
                  <a:lnTo>
                    <a:pt x="515" y="530"/>
                  </a:lnTo>
                  <a:lnTo>
                    <a:pt x="515" y="530"/>
                  </a:lnTo>
                  <a:lnTo>
                    <a:pt x="515" y="533"/>
                  </a:lnTo>
                  <a:lnTo>
                    <a:pt x="514" y="537"/>
                  </a:lnTo>
                  <a:lnTo>
                    <a:pt x="513" y="540"/>
                  </a:lnTo>
                  <a:lnTo>
                    <a:pt x="510" y="542"/>
                  </a:lnTo>
                  <a:lnTo>
                    <a:pt x="510" y="542"/>
                  </a:lnTo>
                  <a:lnTo>
                    <a:pt x="506" y="545"/>
                  </a:lnTo>
                  <a:lnTo>
                    <a:pt x="499" y="546"/>
                  </a:lnTo>
                  <a:lnTo>
                    <a:pt x="499" y="5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1" name="Freeform 211"/>
            <p:cNvSpPr/>
            <p:nvPr/>
          </p:nvSpPr>
          <p:spPr bwMode="auto">
            <a:xfrm>
              <a:off x="4708525" y="2740025"/>
              <a:ext cx="77788" cy="74613"/>
            </a:xfrm>
            <a:custGeom>
              <a:avLst/>
              <a:gdLst/>
              <a:ahLst/>
              <a:cxnLst>
                <a:cxn ang="0">
                  <a:pos x="116" y="142"/>
                </a:cxn>
                <a:cxn ang="0">
                  <a:pos x="111" y="142"/>
                </a:cxn>
                <a:cxn ang="0">
                  <a:pos x="101" y="140"/>
                </a:cxn>
                <a:cxn ang="0">
                  <a:pos x="90" y="136"/>
                </a:cxn>
                <a:cxn ang="0">
                  <a:pos x="88" y="139"/>
                </a:cxn>
                <a:cxn ang="0">
                  <a:pos x="79" y="141"/>
                </a:cxn>
                <a:cxn ang="0">
                  <a:pos x="77" y="141"/>
                </a:cxn>
                <a:cxn ang="0">
                  <a:pos x="63" y="139"/>
                </a:cxn>
                <a:cxn ang="0">
                  <a:pos x="49" y="136"/>
                </a:cxn>
                <a:cxn ang="0">
                  <a:pos x="42" y="134"/>
                </a:cxn>
                <a:cxn ang="0">
                  <a:pos x="33" y="127"/>
                </a:cxn>
                <a:cxn ang="0">
                  <a:pos x="30" y="129"/>
                </a:cxn>
                <a:cxn ang="0">
                  <a:pos x="21" y="131"/>
                </a:cxn>
                <a:cxn ang="0">
                  <a:pos x="18" y="130"/>
                </a:cxn>
                <a:cxn ang="0">
                  <a:pos x="12" y="127"/>
                </a:cxn>
                <a:cxn ang="0">
                  <a:pos x="7" y="122"/>
                </a:cxn>
                <a:cxn ang="0">
                  <a:pos x="6" y="117"/>
                </a:cxn>
                <a:cxn ang="0">
                  <a:pos x="5" y="115"/>
                </a:cxn>
                <a:cxn ang="0">
                  <a:pos x="1" y="108"/>
                </a:cxn>
                <a:cxn ang="0">
                  <a:pos x="1" y="101"/>
                </a:cxn>
                <a:cxn ang="0">
                  <a:pos x="3" y="95"/>
                </a:cxn>
                <a:cxn ang="0">
                  <a:pos x="13" y="83"/>
                </a:cxn>
                <a:cxn ang="0">
                  <a:pos x="31" y="62"/>
                </a:cxn>
                <a:cxn ang="0">
                  <a:pos x="63" y="34"/>
                </a:cxn>
                <a:cxn ang="0">
                  <a:pos x="92" y="13"/>
                </a:cxn>
                <a:cxn ang="0">
                  <a:pos x="98" y="8"/>
                </a:cxn>
                <a:cxn ang="0">
                  <a:pos x="113" y="1"/>
                </a:cxn>
                <a:cxn ang="0">
                  <a:pos x="121" y="0"/>
                </a:cxn>
                <a:cxn ang="0">
                  <a:pos x="131" y="2"/>
                </a:cxn>
                <a:cxn ang="0">
                  <a:pos x="137" y="5"/>
                </a:cxn>
                <a:cxn ang="0">
                  <a:pos x="143" y="15"/>
                </a:cxn>
                <a:cxn ang="0">
                  <a:pos x="147" y="29"/>
                </a:cxn>
                <a:cxn ang="0">
                  <a:pos x="148" y="35"/>
                </a:cxn>
                <a:cxn ang="0">
                  <a:pos x="147" y="53"/>
                </a:cxn>
                <a:cxn ang="0">
                  <a:pos x="148" y="84"/>
                </a:cxn>
                <a:cxn ang="0">
                  <a:pos x="148" y="100"/>
                </a:cxn>
                <a:cxn ang="0">
                  <a:pos x="146" y="116"/>
                </a:cxn>
                <a:cxn ang="0">
                  <a:pos x="145" y="125"/>
                </a:cxn>
                <a:cxn ang="0">
                  <a:pos x="141" y="132"/>
                </a:cxn>
                <a:cxn ang="0">
                  <a:pos x="136" y="136"/>
                </a:cxn>
                <a:cxn ang="0">
                  <a:pos x="128" y="141"/>
                </a:cxn>
                <a:cxn ang="0">
                  <a:pos x="126" y="141"/>
                </a:cxn>
                <a:cxn ang="0">
                  <a:pos x="121" y="142"/>
                </a:cxn>
                <a:cxn ang="0">
                  <a:pos x="116" y="142"/>
                </a:cxn>
              </a:cxnLst>
              <a:rect l="0" t="0" r="r" b="b"/>
              <a:pathLst>
                <a:path w="148" h="142">
                  <a:moveTo>
                    <a:pt x="116" y="142"/>
                  </a:moveTo>
                  <a:lnTo>
                    <a:pt x="116" y="142"/>
                  </a:lnTo>
                  <a:lnTo>
                    <a:pt x="111" y="142"/>
                  </a:lnTo>
                  <a:lnTo>
                    <a:pt x="111" y="142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93" y="136"/>
                  </a:lnTo>
                  <a:lnTo>
                    <a:pt x="90" y="136"/>
                  </a:lnTo>
                  <a:lnTo>
                    <a:pt x="88" y="139"/>
                  </a:lnTo>
                  <a:lnTo>
                    <a:pt x="88" y="139"/>
                  </a:lnTo>
                  <a:lnTo>
                    <a:pt x="84" y="141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2" y="134"/>
                  </a:lnTo>
                  <a:lnTo>
                    <a:pt x="36" y="130"/>
                  </a:lnTo>
                  <a:lnTo>
                    <a:pt x="33" y="127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25" y="130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18" y="130"/>
                  </a:lnTo>
                  <a:lnTo>
                    <a:pt x="13" y="129"/>
                  </a:lnTo>
                  <a:lnTo>
                    <a:pt x="12" y="127"/>
                  </a:lnTo>
                  <a:lnTo>
                    <a:pt x="10" y="125"/>
                  </a:lnTo>
                  <a:lnTo>
                    <a:pt x="7" y="122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2" y="112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13" y="83"/>
                  </a:lnTo>
                  <a:lnTo>
                    <a:pt x="22" y="72"/>
                  </a:lnTo>
                  <a:lnTo>
                    <a:pt x="31" y="62"/>
                  </a:lnTo>
                  <a:lnTo>
                    <a:pt x="42" y="52"/>
                  </a:lnTo>
                  <a:lnTo>
                    <a:pt x="63" y="34"/>
                  </a:lnTo>
                  <a:lnTo>
                    <a:pt x="87" y="17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8" y="8"/>
                  </a:lnTo>
                  <a:lnTo>
                    <a:pt x="105" y="4"/>
                  </a:lnTo>
                  <a:lnTo>
                    <a:pt x="113" y="1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6" y="1"/>
                  </a:lnTo>
                  <a:lnTo>
                    <a:pt x="131" y="2"/>
                  </a:lnTo>
                  <a:lnTo>
                    <a:pt x="131" y="2"/>
                  </a:lnTo>
                  <a:lnTo>
                    <a:pt x="137" y="5"/>
                  </a:lnTo>
                  <a:lnTo>
                    <a:pt x="141" y="9"/>
                  </a:lnTo>
                  <a:lnTo>
                    <a:pt x="143" y="15"/>
                  </a:lnTo>
                  <a:lnTo>
                    <a:pt x="145" y="20"/>
                  </a:lnTo>
                  <a:lnTo>
                    <a:pt x="147" y="29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81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48" y="100"/>
                  </a:lnTo>
                  <a:lnTo>
                    <a:pt x="147" y="108"/>
                  </a:lnTo>
                  <a:lnTo>
                    <a:pt x="146" y="116"/>
                  </a:lnTo>
                  <a:lnTo>
                    <a:pt x="146" y="116"/>
                  </a:lnTo>
                  <a:lnTo>
                    <a:pt x="145" y="125"/>
                  </a:lnTo>
                  <a:lnTo>
                    <a:pt x="143" y="128"/>
                  </a:lnTo>
                  <a:lnTo>
                    <a:pt x="141" y="132"/>
                  </a:lnTo>
                  <a:lnTo>
                    <a:pt x="139" y="134"/>
                  </a:lnTo>
                  <a:lnTo>
                    <a:pt x="136" y="136"/>
                  </a:lnTo>
                  <a:lnTo>
                    <a:pt x="128" y="141"/>
                  </a:lnTo>
                  <a:lnTo>
                    <a:pt x="128" y="141"/>
                  </a:lnTo>
                  <a:lnTo>
                    <a:pt x="127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6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2" name="Freeform 212"/>
            <p:cNvSpPr/>
            <p:nvPr/>
          </p:nvSpPr>
          <p:spPr bwMode="auto">
            <a:xfrm>
              <a:off x="4197350" y="2182813"/>
              <a:ext cx="260350" cy="244475"/>
            </a:xfrm>
            <a:custGeom>
              <a:avLst/>
              <a:gdLst/>
              <a:ahLst/>
              <a:cxnLst>
                <a:cxn ang="0">
                  <a:pos x="106" y="462"/>
                </a:cxn>
                <a:cxn ang="0">
                  <a:pos x="96" y="455"/>
                </a:cxn>
                <a:cxn ang="0">
                  <a:pos x="94" y="452"/>
                </a:cxn>
                <a:cxn ang="0">
                  <a:pos x="85" y="442"/>
                </a:cxn>
                <a:cxn ang="0">
                  <a:pos x="76" y="430"/>
                </a:cxn>
                <a:cxn ang="0">
                  <a:pos x="53" y="411"/>
                </a:cxn>
                <a:cxn ang="0">
                  <a:pos x="35" y="386"/>
                </a:cxn>
                <a:cxn ang="0">
                  <a:pos x="15" y="339"/>
                </a:cxn>
                <a:cxn ang="0">
                  <a:pos x="5" y="299"/>
                </a:cxn>
                <a:cxn ang="0">
                  <a:pos x="0" y="253"/>
                </a:cxn>
                <a:cxn ang="0">
                  <a:pos x="3" y="202"/>
                </a:cxn>
                <a:cxn ang="0">
                  <a:pos x="8" y="172"/>
                </a:cxn>
                <a:cxn ang="0">
                  <a:pos x="24" y="124"/>
                </a:cxn>
                <a:cxn ang="0">
                  <a:pos x="48" y="85"/>
                </a:cxn>
                <a:cxn ang="0">
                  <a:pos x="68" y="64"/>
                </a:cxn>
                <a:cxn ang="0">
                  <a:pos x="124" y="25"/>
                </a:cxn>
                <a:cxn ang="0">
                  <a:pos x="193" y="4"/>
                </a:cxn>
                <a:cxn ang="0">
                  <a:pos x="241" y="0"/>
                </a:cxn>
                <a:cxn ang="0">
                  <a:pos x="298" y="5"/>
                </a:cxn>
                <a:cxn ang="0">
                  <a:pos x="352" y="20"/>
                </a:cxn>
                <a:cxn ang="0">
                  <a:pos x="401" y="44"/>
                </a:cxn>
                <a:cxn ang="0">
                  <a:pos x="445" y="76"/>
                </a:cxn>
                <a:cxn ang="0">
                  <a:pos x="480" y="115"/>
                </a:cxn>
                <a:cxn ang="0">
                  <a:pos x="492" y="135"/>
                </a:cxn>
                <a:cxn ang="0">
                  <a:pos x="491" y="146"/>
                </a:cxn>
                <a:cxn ang="0">
                  <a:pos x="483" y="153"/>
                </a:cxn>
                <a:cxn ang="0">
                  <a:pos x="473" y="157"/>
                </a:cxn>
                <a:cxn ang="0">
                  <a:pos x="465" y="154"/>
                </a:cxn>
                <a:cxn ang="0">
                  <a:pos x="458" y="147"/>
                </a:cxn>
                <a:cxn ang="0">
                  <a:pos x="429" y="112"/>
                </a:cxn>
                <a:cxn ang="0">
                  <a:pos x="395" y="85"/>
                </a:cxn>
                <a:cxn ang="0">
                  <a:pos x="356" y="65"/>
                </a:cxn>
                <a:cxn ang="0">
                  <a:pos x="289" y="42"/>
                </a:cxn>
                <a:cxn ang="0">
                  <a:pos x="247" y="34"/>
                </a:cxn>
                <a:cxn ang="0">
                  <a:pos x="219" y="34"/>
                </a:cxn>
                <a:cxn ang="0">
                  <a:pos x="182" y="40"/>
                </a:cxn>
                <a:cxn ang="0">
                  <a:pos x="144" y="53"/>
                </a:cxn>
                <a:cxn ang="0">
                  <a:pos x="109" y="74"/>
                </a:cxn>
                <a:cxn ang="0">
                  <a:pos x="80" y="100"/>
                </a:cxn>
                <a:cxn ang="0">
                  <a:pos x="59" y="133"/>
                </a:cxn>
                <a:cxn ang="0">
                  <a:pos x="48" y="163"/>
                </a:cxn>
                <a:cxn ang="0">
                  <a:pos x="39" y="210"/>
                </a:cxn>
                <a:cxn ang="0">
                  <a:pos x="38" y="259"/>
                </a:cxn>
                <a:cxn ang="0">
                  <a:pos x="45" y="304"/>
                </a:cxn>
                <a:cxn ang="0">
                  <a:pos x="60" y="348"/>
                </a:cxn>
                <a:cxn ang="0">
                  <a:pos x="76" y="373"/>
                </a:cxn>
                <a:cxn ang="0">
                  <a:pos x="101" y="402"/>
                </a:cxn>
                <a:cxn ang="0">
                  <a:pos x="122" y="429"/>
                </a:cxn>
                <a:cxn ang="0">
                  <a:pos x="125" y="431"/>
                </a:cxn>
                <a:cxn ang="0">
                  <a:pos x="131" y="446"/>
                </a:cxn>
                <a:cxn ang="0">
                  <a:pos x="129" y="455"/>
                </a:cxn>
                <a:cxn ang="0">
                  <a:pos x="121" y="462"/>
                </a:cxn>
                <a:cxn ang="0">
                  <a:pos x="110" y="463"/>
                </a:cxn>
              </a:cxnLst>
              <a:rect l="0" t="0" r="r" b="b"/>
              <a:pathLst>
                <a:path w="492" h="463">
                  <a:moveTo>
                    <a:pt x="110" y="463"/>
                  </a:moveTo>
                  <a:lnTo>
                    <a:pt x="110" y="463"/>
                  </a:lnTo>
                  <a:lnTo>
                    <a:pt x="106" y="462"/>
                  </a:lnTo>
                  <a:lnTo>
                    <a:pt x="102" y="461"/>
                  </a:lnTo>
                  <a:lnTo>
                    <a:pt x="98" y="458"/>
                  </a:lnTo>
                  <a:lnTo>
                    <a:pt x="96" y="455"/>
                  </a:lnTo>
                  <a:lnTo>
                    <a:pt x="96" y="455"/>
                  </a:lnTo>
                  <a:lnTo>
                    <a:pt x="94" y="453"/>
                  </a:lnTo>
                  <a:lnTo>
                    <a:pt x="94" y="452"/>
                  </a:lnTo>
                  <a:lnTo>
                    <a:pt x="91" y="450"/>
                  </a:lnTo>
                  <a:lnTo>
                    <a:pt x="91" y="450"/>
                  </a:lnTo>
                  <a:lnTo>
                    <a:pt x="85" y="442"/>
                  </a:lnTo>
                  <a:lnTo>
                    <a:pt x="85" y="442"/>
                  </a:lnTo>
                  <a:lnTo>
                    <a:pt x="80" y="435"/>
                  </a:lnTo>
                  <a:lnTo>
                    <a:pt x="76" y="430"/>
                  </a:lnTo>
                  <a:lnTo>
                    <a:pt x="65" y="421"/>
                  </a:lnTo>
                  <a:lnTo>
                    <a:pt x="65" y="421"/>
                  </a:lnTo>
                  <a:lnTo>
                    <a:pt x="53" y="411"/>
                  </a:lnTo>
                  <a:lnTo>
                    <a:pt x="53" y="411"/>
                  </a:lnTo>
                  <a:lnTo>
                    <a:pt x="44" y="399"/>
                  </a:lnTo>
                  <a:lnTo>
                    <a:pt x="35" y="386"/>
                  </a:lnTo>
                  <a:lnTo>
                    <a:pt x="27" y="370"/>
                  </a:lnTo>
                  <a:lnTo>
                    <a:pt x="21" y="355"/>
                  </a:lnTo>
                  <a:lnTo>
                    <a:pt x="15" y="339"/>
                  </a:lnTo>
                  <a:lnTo>
                    <a:pt x="11" y="325"/>
                  </a:lnTo>
                  <a:lnTo>
                    <a:pt x="5" y="299"/>
                  </a:lnTo>
                  <a:lnTo>
                    <a:pt x="5" y="299"/>
                  </a:lnTo>
                  <a:lnTo>
                    <a:pt x="3" y="285"/>
                  </a:lnTo>
                  <a:lnTo>
                    <a:pt x="0" y="269"/>
                  </a:lnTo>
                  <a:lnTo>
                    <a:pt x="0" y="253"/>
                  </a:lnTo>
                  <a:lnTo>
                    <a:pt x="0" y="235"/>
                  </a:lnTo>
                  <a:lnTo>
                    <a:pt x="0" y="218"/>
                  </a:lnTo>
                  <a:lnTo>
                    <a:pt x="3" y="202"/>
                  </a:lnTo>
                  <a:lnTo>
                    <a:pt x="5" y="186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3" y="154"/>
                  </a:lnTo>
                  <a:lnTo>
                    <a:pt x="18" y="139"/>
                  </a:lnTo>
                  <a:lnTo>
                    <a:pt x="24" y="124"/>
                  </a:lnTo>
                  <a:lnTo>
                    <a:pt x="31" y="110"/>
                  </a:lnTo>
                  <a:lnTo>
                    <a:pt x="39" y="98"/>
                  </a:lnTo>
                  <a:lnTo>
                    <a:pt x="48" y="85"/>
                  </a:lnTo>
                  <a:lnTo>
                    <a:pt x="57" y="7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85" y="49"/>
                  </a:lnTo>
                  <a:lnTo>
                    <a:pt x="105" y="36"/>
                  </a:lnTo>
                  <a:lnTo>
                    <a:pt x="124" y="25"/>
                  </a:lnTo>
                  <a:lnTo>
                    <a:pt x="146" y="16"/>
                  </a:lnTo>
                  <a:lnTo>
                    <a:pt x="169" y="9"/>
                  </a:lnTo>
                  <a:lnTo>
                    <a:pt x="193" y="4"/>
                  </a:lnTo>
                  <a:lnTo>
                    <a:pt x="216" y="1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60" y="1"/>
                  </a:lnTo>
                  <a:lnTo>
                    <a:pt x="279" y="2"/>
                  </a:lnTo>
                  <a:lnTo>
                    <a:pt x="298" y="5"/>
                  </a:lnTo>
                  <a:lnTo>
                    <a:pt x="316" y="9"/>
                  </a:lnTo>
                  <a:lnTo>
                    <a:pt x="334" y="14"/>
                  </a:lnTo>
                  <a:lnTo>
                    <a:pt x="352" y="20"/>
                  </a:lnTo>
                  <a:lnTo>
                    <a:pt x="368" y="27"/>
                  </a:lnTo>
                  <a:lnTo>
                    <a:pt x="385" y="35"/>
                  </a:lnTo>
                  <a:lnTo>
                    <a:pt x="401" y="44"/>
                  </a:lnTo>
                  <a:lnTo>
                    <a:pt x="416" y="54"/>
                  </a:lnTo>
                  <a:lnTo>
                    <a:pt x="430" y="65"/>
                  </a:lnTo>
                  <a:lnTo>
                    <a:pt x="445" y="76"/>
                  </a:lnTo>
                  <a:lnTo>
                    <a:pt x="457" y="88"/>
                  </a:lnTo>
                  <a:lnTo>
                    <a:pt x="469" y="102"/>
                  </a:lnTo>
                  <a:lnTo>
                    <a:pt x="480" y="115"/>
                  </a:lnTo>
                  <a:lnTo>
                    <a:pt x="490" y="130"/>
                  </a:lnTo>
                  <a:lnTo>
                    <a:pt x="490" y="130"/>
                  </a:lnTo>
                  <a:lnTo>
                    <a:pt x="492" y="135"/>
                  </a:lnTo>
                  <a:lnTo>
                    <a:pt x="492" y="139"/>
                  </a:lnTo>
                  <a:lnTo>
                    <a:pt x="492" y="143"/>
                  </a:lnTo>
                  <a:lnTo>
                    <a:pt x="491" y="146"/>
                  </a:lnTo>
                  <a:lnTo>
                    <a:pt x="491" y="146"/>
                  </a:lnTo>
                  <a:lnTo>
                    <a:pt x="487" y="150"/>
                  </a:lnTo>
                  <a:lnTo>
                    <a:pt x="483" y="153"/>
                  </a:lnTo>
                  <a:lnTo>
                    <a:pt x="478" y="155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69" y="155"/>
                  </a:lnTo>
                  <a:lnTo>
                    <a:pt x="465" y="154"/>
                  </a:lnTo>
                  <a:lnTo>
                    <a:pt x="462" y="151"/>
                  </a:lnTo>
                  <a:lnTo>
                    <a:pt x="458" y="147"/>
                  </a:lnTo>
                  <a:lnTo>
                    <a:pt x="458" y="147"/>
                  </a:lnTo>
                  <a:lnTo>
                    <a:pt x="450" y="135"/>
                  </a:lnTo>
                  <a:lnTo>
                    <a:pt x="439" y="123"/>
                  </a:lnTo>
                  <a:lnTo>
                    <a:pt x="429" y="112"/>
                  </a:lnTo>
                  <a:lnTo>
                    <a:pt x="419" y="102"/>
                  </a:lnTo>
                  <a:lnTo>
                    <a:pt x="407" y="94"/>
                  </a:lnTo>
                  <a:lnTo>
                    <a:pt x="395" y="85"/>
                  </a:lnTo>
                  <a:lnTo>
                    <a:pt x="383" y="77"/>
                  </a:lnTo>
                  <a:lnTo>
                    <a:pt x="369" y="71"/>
                  </a:lnTo>
                  <a:lnTo>
                    <a:pt x="356" y="65"/>
                  </a:lnTo>
                  <a:lnTo>
                    <a:pt x="342" y="59"/>
                  </a:lnTo>
                  <a:lnTo>
                    <a:pt x="316" y="50"/>
                  </a:lnTo>
                  <a:lnTo>
                    <a:pt x="289" y="42"/>
                  </a:lnTo>
                  <a:lnTo>
                    <a:pt x="263" y="36"/>
                  </a:lnTo>
                  <a:lnTo>
                    <a:pt x="263" y="36"/>
                  </a:lnTo>
                  <a:lnTo>
                    <a:pt x="247" y="34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19" y="34"/>
                  </a:lnTo>
                  <a:lnTo>
                    <a:pt x="207" y="35"/>
                  </a:lnTo>
                  <a:lnTo>
                    <a:pt x="195" y="37"/>
                  </a:lnTo>
                  <a:lnTo>
                    <a:pt x="182" y="40"/>
                  </a:lnTo>
                  <a:lnTo>
                    <a:pt x="169" y="44"/>
                  </a:lnTo>
                  <a:lnTo>
                    <a:pt x="156" y="48"/>
                  </a:lnTo>
                  <a:lnTo>
                    <a:pt x="144" y="53"/>
                  </a:lnTo>
                  <a:lnTo>
                    <a:pt x="133" y="59"/>
                  </a:lnTo>
                  <a:lnTo>
                    <a:pt x="120" y="66"/>
                  </a:lnTo>
                  <a:lnTo>
                    <a:pt x="109" y="74"/>
                  </a:lnTo>
                  <a:lnTo>
                    <a:pt x="99" y="82"/>
                  </a:lnTo>
                  <a:lnTo>
                    <a:pt x="89" y="90"/>
                  </a:lnTo>
                  <a:lnTo>
                    <a:pt x="80" y="100"/>
                  </a:lnTo>
                  <a:lnTo>
                    <a:pt x="72" y="110"/>
                  </a:lnTo>
                  <a:lnTo>
                    <a:pt x="66" y="121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53" y="147"/>
                  </a:lnTo>
                  <a:lnTo>
                    <a:pt x="48" y="163"/>
                  </a:lnTo>
                  <a:lnTo>
                    <a:pt x="44" y="178"/>
                  </a:lnTo>
                  <a:lnTo>
                    <a:pt x="41" y="195"/>
                  </a:lnTo>
                  <a:lnTo>
                    <a:pt x="39" y="210"/>
                  </a:lnTo>
                  <a:lnTo>
                    <a:pt x="38" y="227"/>
                  </a:lnTo>
                  <a:lnTo>
                    <a:pt x="37" y="242"/>
                  </a:lnTo>
                  <a:lnTo>
                    <a:pt x="38" y="259"/>
                  </a:lnTo>
                  <a:lnTo>
                    <a:pt x="39" y="274"/>
                  </a:lnTo>
                  <a:lnTo>
                    <a:pt x="42" y="290"/>
                  </a:lnTo>
                  <a:lnTo>
                    <a:pt x="45" y="304"/>
                  </a:lnTo>
                  <a:lnTo>
                    <a:pt x="49" y="320"/>
                  </a:lnTo>
                  <a:lnTo>
                    <a:pt x="54" y="334"/>
                  </a:lnTo>
                  <a:lnTo>
                    <a:pt x="60" y="348"/>
                  </a:lnTo>
                  <a:lnTo>
                    <a:pt x="68" y="361"/>
                  </a:lnTo>
                  <a:lnTo>
                    <a:pt x="76" y="373"/>
                  </a:lnTo>
                  <a:lnTo>
                    <a:pt x="76" y="373"/>
                  </a:lnTo>
                  <a:lnTo>
                    <a:pt x="87" y="389"/>
                  </a:lnTo>
                  <a:lnTo>
                    <a:pt x="101" y="402"/>
                  </a:lnTo>
                  <a:lnTo>
                    <a:pt x="101" y="402"/>
                  </a:lnTo>
                  <a:lnTo>
                    <a:pt x="112" y="416"/>
                  </a:lnTo>
                  <a:lnTo>
                    <a:pt x="121" y="428"/>
                  </a:lnTo>
                  <a:lnTo>
                    <a:pt x="122" y="429"/>
                  </a:lnTo>
                  <a:lnTo>
                    <a:pt x="123" y="430"/>
                  </a:lnTo>
                  <a:lnTo>
                    <a:pt x="123" y="430"/>
                  </a:lnTo>
                  <a:lnTo>
                    <a:pt x="125" y="431"/>
                  </a:lnTo>
                  <a:lnTo>
                    <a:pt x="128" y="434"/>
                  </a:lnTo>
                  <a:lnTo>
                    <a:pt x="130" y="440"/>
                  </a:lnTo>
                  <a:lnTo>
                    <a:pt x="131" y="446"/>
                  </a:lnTo>
                  <a:lnTo>
                    <a:pt x="130" y="451"/>
                  </a:lnTo>
                  <a:lnTo>
                    <a:pt x="130" y="451"/>
                  </a:lnTo>
                  <a:lnTo>
                    <a:pt x="129" y="455"/>
                  </a:lnTo>
                  <a:lnTo>
                    <a:pt x="125" y="458"/>
                  </a:lnTo>
                  <a:lnTo>
                    <a:pt x="123" y="460"/>
                  </a:lnTo>
                  <a:lnTo>
                    <a:pt x="121" y="462"/>
                  </a:lnTo>
                  <a:lnTo>
                    <a:pt x="117" y="463"/>
                  </a:lnTo>
                  <a:lnTo>
                    <a:pt x="114" y="463"/>
                  </a:lnTo>
                  <a:lnTo>
                    <a:pt x="110" y="4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2278712" y="2626257"/>
            <a:ext cx="550667" cy="562725"/>
            <a:chOff x="5268913" y="4124325"/>
            <a:chExt cx="652463" cy="666751"/>
          </a:xfrm>
          <a:solidFill>
            <a:schemeClr val="bg1"/>
          </a:solidFill>
        </p:grpSpPr>
        <p:sp>
          <p:nvSpPr>
            <p:cNvPr id="104" name="Freeform 719"/>
            <p:cNvSpPr/>
            <p:nvPr/>
          </p:nvSpPr>
          <p:spPr bwMode="auto">
            <a:xfrm>
              <a:off x="5356226" y="4351338"/>
              <a:ext cx="9525" cy="57150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15"/>
                </a:cxn>
                <a:cxn ang="0">
                  <a:pos x="7" y="25"/>
                </a:cxn>
                <a:cxn ang="0">
                  <a:pos x="9" y="35"/>
                </a:cxn>
                <a:cxn ang="0">
                  <a:pos x="11" y="46"/>
                </a:cxn>
                <a:cxn ang="0">
                  <a:pos x="11" y="46"/>
                </a:cxn>
                <a:cxn ang="0">
                  <a:pos x="11" y="53"/>
                </a:cxn>
                <a:cxn ang="0">
                  <a:pos x="9" y="60"/>
                </a:cxn>
                <a:cxn ang="0">
                  <a:pos x="6" y="75"/>
                </a:cxn>
                <a:cxn ang="0">
                  <a:pos x="2" y="89"/>
                </a:cxn>
                <a:cxn ang="0">
                  <a:pos x="1" y="96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3" y="108"/>
                </a:cxn>
                <a:cxn ang="0">
                  <a:pos x="5" y="109"/>
                </a:cxn>
                <a:cxn ang="0">
                  <a:pos x="6" y="108"/>
                </a:cxn>
                <a:cxn ang="0">
                  <a:pos x="8" y="108"/>
                </a:cxn>
                <a:cxn ang="0">
                  <a:pos x="9" y="106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2" y="89"/>
                </a:cxn>
                <a:cxn ang="0">
                  <a:pos x="15" y="75"/>
                </a:cxn>
                <a:cxn ang="0">
                  <a:pos x="18" y="6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0" y="41"/>
                </a:cxn>
                <a:cxn ang="0">
                  <a:pos x="20" y="35"/>
                </a:cxn>
                <a:cxn ang="0">
                  <a:pos x="18" y="24"/>
                </a:cxn>
                <a:cxn ang="0">
                  <a:pos x="14" y="13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20" h="109">
                  <a:moveTo>
                    <a:pt x="9" y="3"/>
                  </a:move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15"/>
                  </a:lnTo>
                  <a:lnTo>
                    <a:pt x="7" y="25"/>
                  </a:lnTo>
                  <a:lnTo>
                    <a:pt x="9" y="3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53"/>
                  </a:lnTo>
                  <a:lnTo>
                    <a:pt x="9" y="60"/>
                  </a:lnTo>
                  <a:lnTo>
                    <a:pt x="6" y="75"/>
                  </a:lnTo>
                  <a:lnTo>
                    <a:pt x="2" y="89"/>
                  </a:lnTo>
                  <a:lnTo>
                    <a:pt x="1" y="9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3" y="108"/>
                  </a:lnTo>
                  <a:lnTo>
                    <a:pt x="5" y="109"/>
                  </a:lnTo>
                  <a:lnTo>
                    <a:pt x="6" y="108"/>
                  </a:lnTo>
                  <a:lnTo>
                    <a:pt x="8" y="108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2" y="89"/>
                  </a:lnTo>
                  <a:lnTo>
                    <a:pt x="15" y="75"/>
                  </a:lnTo>
                  <a:lnTo>
                    <a:pt x="18" y="6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1"/>
                  </a:lnTo>
                  <a:lnTo>
                    <a:pt x="20" y="35"/>
                  </a:lnTo>
                  <a:lnTo>
                    <a:pt x="18" y="24"/>
                  </a:lnTo>
                  <a:lnTo>
                    <a:pt x="14" y="13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5" name="Freeform 720"/>
            <p:cNvSpPr/>
            <p:nvPr/>
          </p:nvSpPr>
          <p:spPr bwMode="auto">
            <a:xfrm>
              <a:off x="5392738" y="4365625"/>
              <a:ext cx="12700" cy="80963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25" y="4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6" y="2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4" y="24"/>
                </a:cxn>
                <a:cxn ang="0">
                  <a:pos x="11" y="43"/>
                </a:cxn>
                <a:cxn ang="0">
                  <a:pos x="4" y="80"/>
                </a:cxn>
                <a:cxn ang="0">
                  <a:pos x="4" y="80"/>
                </a:cxn>
                <a:cxn ang="0">
                  <a:pos x="1" y="96"/>
                </a:cxn>
                <a:cxn ang="0">
                  <a:pos x="0" y="114"/>
                </a:cxn>
                <a:cxn ang="0">
                  <a:pos x="1" y="147"/>
                </a:cxn>
                <a:cxn ang="0">
                  <a:pos x="1" y="147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5" y="151"/>
                </a:cxn>
                <a:cxn ang="0">
                  <a:pos x="7" y="151"/>
                </a:cxn>
                <a:cxn ang="0">
                  <a:pos x="8" y="151"/>
                </a:cxn>
                <a:cxn ang="0">
                  <a:pos x="10" y="150"/>
                </a:cxn>
                <a:cxn ang="0">
                  <a:pos x="11" y="149"/>
                </a:cxn>
                <a:cxn ang="0">
                  <a:pos x="11" y="147"/>
                </a:cxn>
                <a:cxn ang="0">
                  <a:pos x="11" y="147"/>
                </a:cxn>
                <a:cxn ang="0">
                  <a:pos x="11" y="126"/>
                </a:cxn>
                <a:cxn ang="0">
                  <a:pos x="11" y="107"/>
                </a:cxn>
                <a:cxn ang="0">
                  <a:pos x="13" y="86"/>
                </a:cxn>
                <a:cxn ang="0">
                  <a:pos x="16" y="65"/>
                </a:cxn>
                <a:cxn ang="0">
                  <a:pos x="16" y="65"/>
                </a:cxn>
                <a:cxn ang="0">
                  <a:pos x="22" y="35"/>
                </a:cxn>
                <a:cxn ang="0">
                  <a:pos x="24" y="20"/>
                </a:cxn>
                <a:cxn ang="0">
                  <a:pos x="25" y="4"/>
                </a:cxn>
                <a:cxn ang="0">
                  <a:pos x="25" y="4"/>
                </a:cxn>
              </a:cxnLst>
              <a:rect l="0" t="0" r="r" b="b"/>
              <a:pathLst>
                <a:path w="25" h="151">
                  <a:moveTo>
                    <a:pt x="25" y="4"/>
                  </a:moveTo>
                  <a:lnTo>
                    <a:pt x="25" y="4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24"/>
                  </a:lnTo>
                  <a:lnTo>
                    <a:pt x="11" y="43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96"/>
                  </a:lnTo>
                  <a:lnTo>
                    <a:pt x="0" y="114"/>
                  </a:lnTo>
                  <a:lnTo>
                    <a:pt x="1" y="147"/>
                  </a:lnTo>
                  <a:lnTo>
                    <a:pt x="1" y="147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5" y="151"/>
                  </a:lnTo>
                  <a:lnTo>
                    <a:pt x="7" y="151"/>
                  </a:lnTo>
                  <a:lnTo>
                    <a:pt x="8" y="151"/>
                  </a:lnTo>
                  <a:lnTo>
                    <a:pt x="10" y="150"/>
                  </a:lnTo>
                  <a:lnTo>
                    <a:pt x="11" y="149"/>
                  </a:lnTo>
                  <a:lnTo>
                    <a:pt x="11" y="147"/>
                  </a:lnTo>
                  <a:lnTo>
                    <a:pt x="11" y="147"/>
                  </a:lnTo>
                  <a:lnTo>
                    <a:pt x="11" y="126"/>
                  </a:lnTo>
                  <a:lnTo>
                    <a:pt x="11" y="107"/>
                  </a:lnTo>
                  <a:lnTo>
                    <a:pt x="13" y="86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22" y="35"/>
                  </a:lnTo>
                  <a:lnTo>
                    <a:pt x="24" y="20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6" name="Freeform 721"/>
            <p:cNvSpPr/>
            <p:nvPr/>
          </p:nvSpPr>
          <p:spPr bwMode="auto">
            <a:xfrm>
              <a:off x="5421313" y="4389438"/>
              <a:ext cx="19050" cy="84138"/>
            </a:xfrm>
            <a:custGeom>
              <a:avLst/>
              <a:gdLst/>
              <a:ahLst/>
              <a:cxnLst>
                <a:cxn ang="0">
                  <a:pos x="29" y="2"/>
                </a:cxn>
                <a:cxn ang="0">
                  <a:pos x="29" y="2"/>
                </a:cxn>
                <a:cxn ang="0">
                  <a:pos x="22" y="16"/>
                </a:cxn>
                <a:cxn ang="0">
                  <a:pos x="18" y="30"/>
                </a:cxn>
                <a:cxn ang="0">
                  <a:pos x="15" y="46"/>
                </a:cxn>
                <a:cxn ang="0">
                  <a:pos x="13" y="61"/>
                </a:cxn>
                <a:cxn ang="0">
                  <a:pos x="13" y="61"/>
                </a:cxn>
                <a:cxn ang="0">
                  <a:pos x="8" y="85"/>
                </a:cxn>
                <a:cxn ang="0">
                  <a:pos x="4" y="109"/>
                </a:cxn>
                <a:cxn ang="0">
                  <a:pos x="1" y="133"/>
                </a:cxn>
                <a:cxn ang="0">
                  <a:pos x="0" y="157"/>
                </a:cxn>
                <a:cxn ang="0">
                  <a:pos x="0" y="157"/>
                </a:cxn>
                <a:cxn ang="0">
                  <a:pos x="0" y="158"/>
                </a:cxn>
                <a:cxn ang="0">
                  <a:pos x="1" y="160"/>
                </a:cxn>
                <a:cxn ang="0">
                  <a:pos x="2" y="161"/>
                </a:cxn>
                <a:cxn ang="0">
                  <a:pos x="4" y="161"/>
                </a:cxn>
                <a:cxn ang="0">
                  <a:pos x="6" y="161"/>
                </a:cxn>
                <a:cxn ang="0">
                  <a:pos x="7" y="160"/>
                </a:cxn>
                <a:cxn ang="0">
                  <a:pos x="8" y="158"/>
                </a:cxn>
                <a:cxn ang="0">
                  <a:pos x="9" y="157"/>
                </a:cxn>
                <a:cxn ang="0">
                  <a:pos x="9" y="157"/>
                </a:cxn>
                <a:cxn ang="0">
                  <a:pos x="10" y="137"/>
                </a:cxn>
                <a:cxn ang="0">
                  <a:pos x="14" y="117"/>
                </a:cxn>
                <a:cxn ang="0">
                  <a:pos x="20" y="78"/>
                </a:cxn>
                <a:cxn ang="0">
                  <a:pos x="20" y="78"/>
                </a:cxn>
                <a:cxn ang="0">
                  <a:pos x="22" y="59"/>
                </a:cxn>
                <a:cxn ang="0">
                  <a:pos x="25" y="42"/>
                </a:cxn>
                <a:cxn ang="0">
                  <a:pos x="30" y="24"/>
                </a:cxn>
                <a:cxn ang="0">
                  <a:pos x="33" y="15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7" y="5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9" y="2"/>
                </a:cxn>
              </a:cxnLst>
              <a:rect l="0" t="0" r="r" b="b"/>
              <a:pathLst>
                <a:path w="37" h="161">
                  <a:moveTo>
                    <a:pt x="29" y="2"/>
                  </a:moveTo>
                  <a:lnTo>
                    <a:pt x="29" y="2"/>
                  </a:lnTo>
                  <a:lnTo>
                    <a:pt x="22" y="16"/>
                  </a:lnTo>
                  <a:lnTo>
                    <a:pt x="18" y="30"/>
                  </a:lnTo>
                  <a:lnTo>
                    <a:pt x="15" y="46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8" y="85"/>
                  </a:lnTo>
                  <a:lnTo>
                    <a:pt x="4" y="109"/>
                  </a:lnTo>
                  <a:lnTo>
                    <a:pt x="1" y="133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8"/>
                  </a:lnTo>
                  <a:lnTo>
                    <a:pt x="1" y="160"/>
                  </a:lnTo>
                  <a:lnTo>
                    <a:pt x="2" y="161"/>
                  </a:lnTo>
                  <a:lnTo>
                    <a:pt x="4" y="161"/>
                  </a:lnTo>
                  <a:lnTo>
                    <a:pt x="6" y="161"/>
                  </a:lnTo>
                  <a:lnTo>
                    <a:pt x="7" y="160"/>
                  </a:lnTo>
                  <a:lnTo>
                    <a:pt x="8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0" y="137"/>
                  </a:lnTo>
                  <a:lnTo>
                    <a:pt x="14" y="117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2" y="59"/>
                  </a:lnTo>
                  <a:lnTo>
                    <a:pt x="25" y="42"/>
                  </a:lnTo>
                  <a:lnTo>
                    <a:pt x="30" y="24"/>
                  </a:lnTo>
                  <a:lnTo>
                    <a:pt x="33" y="15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7" name="Freeform 722"/>
            <p:cNvSpPr/>
            <p:nvPr/>
          </p:nvSpPr>
          <p:spPr bwMode="auto">
            <a:xfrm>
              <a:off x="5461001" y="4381500"/>
              <a:ext cx="22225" cy="125413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3" y="5"/>
                </a:cxn>
                <a:cxn ang="0">
                  <a:pos x="31" y="16"/>
                </a:cxn>
                <a:cxn ang="0">
                  <a:pos x="28" y="21"/>
                </a:cxn>
                <a:cxn ang="0">
                  <a:pos x="25" y="25"/>
                </a:cxn>
                <a:cxn ang="0">
                  <a:pos x="23" y="32"/>
                </a:cxn>
                <a:cxn ang="0">
                  <a:pos x="23" y="32"/>
                </a:cxn>
                <a:cxn ang="0">
                  <a:pos x="17" y="67"/>
                </a:cxn>
                <a:cxn ang="0">
                  <a:pos x="17" y="67"/>
                </a:cxn>
                <a:cxn ang="0">
                  <a:pos x="13" y="96"/>
                </a:cxn>
                <a:cxn ang="0">
                  <a:pos x="10" y="124"/>
                </a:cxn>
                <a:cxn ang="0">
                  <a:pos x="10" y="124"/>
                </a:cxn>
                <a:cxn ang="0">
                  <a:pos x="6" y="152"/>
                </a:cxn>
                <a:cxn ang="0">
                  <a:pos x="3" y="179"/>
                </a:cxn>
                <a:cxn ang="0">
                  <a:pos x="1" y="206"/>
                </a:cxn>
                <a:cxn ang="0">
                  <a:pos x="0" y="232"/>
                </a:cxn>
                <a:cxn ang="0">
                  <a:pos x="0" y="232"/>
                </a:cxn>
                <a:cxn ang="0">
                  <a:pos x="0" y="235"/>
                </a:cxn>
                <a:cxn ang="0">
                  <a:pos x="1" y="237"/>
                </a:cxn>
                <a:cxn ang="0">
                  <a:pos x="3" y="237"/>
                </a:cxn>
                <a:cxn ang="0">
                  <a:pos x="5" y="238"/>
                </a:cxn>
                <a:cxn ang="0">
                  <a:pos x="6" y="237"/>
                </a:cxn>
                <a:cxn ang="0">
                  <a:pos x="8" y="237"/>
                </a:cxn>
                <a:cxn ang="0">
                  <a:pos x="9" y="235"/>
                </a:cxn>
                <a:cxn ang="0">
                  <a:pos x="9" y="232"/>
                </a:cxn>
                <a:cxn ang="0">
                  <a:pos x="9" y="232"/>
                </a:cxn>
                <a:cxn ang="0">
                  <a:pos x="10" y="201"/>
                </a:cxn>
                <a:cxn ang="0">
                  <a:pos x="13" y="170"/>
                </a:cxn>
                <a:cxn ang="0">
                  <a:pos x="17" y="141"/>
                </a:cxn>
                <a:cxn ang="0">
                  <a:pos x="21" y="110"/>
                </a:cxn>
                <a:cxn ang="0">
                  <a:pos x="21" y="110"/>
                </a:cxn>
                <a:cxn ang="0">
                  <a:pos x="25" y="81"/>
                </a:cxn>
                <a:cxn ang="0">
                  <a:pos x="26" y="67"/>
                </a:cxn>
                <a:cxn ang="0">
                  <a:pos x="30" y="53"/>
                </a:cxn>
                <a:cxn ang="0">
                  <a:pos x="30" y="53"/>
                </a:cxn>
                <a:cxn ang="0">
                  <a:pos x="33" y="40"/>
                </a:cxn>
                <a:cxn ang="0">
                  <a:pos x="36" y="29"/>
                </a:cxn>
                <a:cxn ang="0">
                  <a:pos x="40" y="18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5" y="2"/>
                </a:cxn>
                <a:cxn ang="0">
                  <a:pos x="34" y="3"/>
                </a:cxn>
                <a:cxn ang="0">
                  <a:pos x="33" y="5"/>
                </a:cxn>
                <a:cxn ang="0">
                  <a:pos x="33" y="5"/>
                </a:cxn>
              </a:cxnLst>
              <a:rect l="0" t="0" r="r" b="b"/>
              <a:pathLst>
                <a:path w="42" h="238">
                  <a:moveTo>
                    <a:pt x="33" y="5"/>
                  </a:moveTo>
                  <a:lnTo>
                    <a:pt x="33" y="5"/>
                  </a:lnTo>
                  <a:lnTo>
                    <a:pt x="31" y="16"/>
                  </a:lnTo>
                  <a:lnTo>
                    <a:pt x="28" y="21"/>
                  </a:lnTo>
                  <a:lnTo>
                    <a:pt x="25" y="25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3" y="96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6" y="152"/>
                  </a:lnTo>
                  <a:lnTo>
                    <a:pt x="3" y="179"/>
                  </a:lnTo>
                  <a:lnTo>
                    <a:pt x="1" y="20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5"/>
                  </a:lnTo>
                  <a:lnTo>
                    <a:pt x="1" y="237"/>
                  </a:lnTo>
                  <a:lnTo>
                    <a:pt x="3" y="237"/>
                  </a:lnTo>
                  <a:lnTo>
                    <a:pt x="5" y="238"/>
                  </a:lnTo>
                  <a:lnTo>
                    <a:pt x="6" y="237"/>
                  </a:lnTo>
                  <a:lnTo>
                    <a:pt x="8" y="237"/>
                  </a:lnTo>
                  <a:lnTo>
                    <a:pt x="9" y="235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10" y="201"/>
                  </a:lnTo>
                  <a:lnTo>
                    <a:pt x="13" y="170"/>
                  </a:lnTo>
                  <a:lnTo>
                    <a:pt x="17" y="14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5" y="81"/>
                  </a:lnTo>
                  <a:lnTo>
                    <a:pt x="26" y="67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33" y="40"/>
                  </a:lnTo>
                  <a:lnTo>
                    <a:pt x="36" y="29"/>
                  </a:lnTo>
                  <a:lnTo>
                    <a:pt x="40" y="18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5"/>
                  </a:lnTo>
                  <a:lnTo>
                    <a:pt x="33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8" name="Freeform 723"/>
            <p:cNvSpPr/>
            <p:nvPr/>
          </p:nvSpPr>
          <p:spPr bwMode="auto">
            <a:xfrm>
              <a:off x="5483226" y="4329113"/>
              <a:ext cx="38100" cy="220663"/>
            </a:xfrm>
            <a:custGeom>
              <a:avLst/>
              <a:gdLst/>
              <a:ahLst/>
              <a:cxnLst>
                <a:cxn ang="0">
                  <a:pos x="65" y="1"/>
                </a:cxn>
                <a:cxn ang="0">
                  <a:pos x="56" y="18"/>
                </a:cxn>
                <a:cxn ang="0">
                  <a:pos x="50" y="38"/>
                </a:cxn>
                <a:cxn ang="0">
                  <a:pos x="46" y="78"/>
                </a:cxn>
                <a:cxn ang="0">
                  <a:pos x="25" y="213"/>
                </a:cxn>
                <a:cxn ang="0">
                  <a:pos x="18" y="243"/>
                </a:cxn>
                <a:cxn ang="0">
                  <a:pos x="8" y="300"/>
                </a:cxn>
                <a:cxn ang="0">
                  <a:pos x="4" y="330"/>
                </a:cxn>
                <a:cxn ang="0">
                  <a:pos x="1" y="363"/>
                </a:cxn>
                <a:cxn ang="0">
                  <a:pos x="1" y="386"/>
                </a:cxn>
                <a:cxn ang="0">
                  <a:pos x="7" y="407"/>
                </a:cxn>
                <a:cxn ang="0">
                  <a:pos x="13" y="415"/>
                </a:cxn>
                <a:cxn ang="0">
                  <a:pos x="14" y="417"/>
                </a:cxn>
                <a:cxn ang="0">
                  <a:pos x="18" y="417"/>
                </a:cxn>
                <a:cxn ang="0">
                  <a:pos x="20" y="413"/>
                </a:cxn>
                <a:cxn ang="0">
                  <a:pos x="19" y="409"/>
                </a:cxn>
                <a:cxn ang="0">
                  <a:pos x="15" y="403"/>
                </a:cxn>
                <a:cxn ang="0">
                  <a:pos x="11" y="390"/>
                </a:cxn>
                <a:cxn ang="0">
                  <a:pos x="11" y="370"/>
                </a:cxn>
                <a:cxn ang="0">
                  <a:pos x="12" y="356"/>
                </a:cxn>
                <a:cxn ang="0">
                  <a:pos x="13" y="327"/>
                </a:cxn>
                <a:cxn ang="0">
                  <a:pos x="17" y="298"/>
                </a:cxn>
                <a:cxn ang="0">
                  <a:pos x="27" y="248"/>
                </a:cxn>
                <a:cxn ang="0">
                  <a:pos x="36" y="197"/>
                </a:cxn>
                <a:cxn ang="0">
                  <a:pos x="55" y="90"/>
                </a:cxn>
                <a:cxn ang="0">
                  <a:pos x="57" y="69"/>
                </a:cxn>
                <a:cxn ang="0">
                  <a:pos x="60" y="36"/>
                </a:cxn>
                <a:cxn ang="0">
                  <a:pos x="67" y="16"/>
                </a:cxn>
                <a:cxn ang="0">
                  <a:pos x="72" y="8"/>
                </a:cxn>
                <a:cxn ang="0">
                  <a:pos x="73" y="4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5" y="1"/>
                </a:cxn>
              </a:cxnLst>
              <a:rect l="0" t="0" r="r" b="b"/>
              <a:pathLst>
                <a:path w="73" h="417">
                  <a:moveTo>
                    <a:pt x="65" y="1"/>
                  </a:moveTo>
                  <a:lnTo>
                    <a:pt x="65" y="1"/>
                  </a:lnTo>
                  <a:lnTo>
                    <a:pt x="60" y="9"/>
                  </a:lnTo>
                  <a:lnTo>
                    <a:pt x="56" y="18"/>
                  </a:lnTo>
                  <a:lnTo>
                    <a:pt x="53" y="28"/>
                  </a:lnTo>
                  <a:lnTo>
                    <a:pt x="50" y="38"/>
                  </a:lnTo>
                  <a:lnTo>
                    <a:pt x="49" y="58"/>
                  </a:lnTo>
                  <a:lnTo>
                    <a:pt x="46" y="78"/>
                  </a:lnTo>
                  <a:lnTo>
                    <a:pt x="46" y="78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8" y="243"/>
                  </a:lnTo>
                  <a:lnTo>
                    <a:pt x="13" y="272"/>
                  </a:lnTo>
                  <a:lnTo>
                    <a:pt x="8" y="300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2" y="352"/>
                  </a:lnTo>
                  <a:lnTo>
                    <a:pt x="1" y="363"/>
                  </a:lnTo>
                  <a:lnTo>
                    <a:pt x="0" y="375"/>
                  </a:lnTo>
                  <a:lnTo>
                    <a:pt x="1" y="386"/>
                  </a:lnTo>
                  <a:lnTo>
                    <a:pt x="3" y="397"/>
                  </a:lnTo>
                  <a:lnTo>
                    <a:pt x="7" y="407"/>
                  </a:lnTo>
                  <a:lnTo>
                    <a:pt x="10" y="411"/>
                  </a:lnTo>
                  <a:lnTo>
                    <a:pt x="13" y="415"/>
                  </a:lnTo>
                  <a:lnTo>
                    <a:pt x="13" y="415"/>
                  </a:lnTo>
                  <a:lnTo>
                    <a:pt x="14" y="417"/>
                  </a:lnTo>
                  <a:lnTo>
                    <a:pt x="16" y="417"/>
                  </a:lnTo>
                  <a:lnTo>
                    <a:pt x="18" y="417"/>
                  </a:lnTo>
                  <a:lnTo>
                    <a:pt x="19" y="416"/>
                  </a:lnTo>
                  <a:lnTo>
                    <a:pt x="20" y="413"/>
                  </a:lnTo>
                  <a:lnTo>
                    <a:pt x="20" y="411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15" y="403"/>
                  </a:lnTo>
                  <a:lnTo>
                    <a:pt x="13" y="397"/>
                  </a:lnTo>
                  <a:lnTo>
                    <a:pt x="11" y="390"/>
                  </a:lnTo>
                  <a:lnTo>
                    <a:pt x="11" y="383"/>
                  </a:lnTo>
                  <a:lnTo>
                    <a:pt x="11" y="370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2" y="342"/>
                  </a:lnTo>
                  <a:lnTo>
                    <a:pt x="13" y="327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22" y="273"/>
                  </a:lnTo>
                  <a:lnTo>
                    <a:pt x="27" y="248"/>
                  </a:lnTo>
                  <a:lnTo>
                    <a:pt x="32" y="223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7" y="69"/>
                  </a:lnTo>
                  <a:lnTo>
                    <a:pt x="59" y="47"/>
                  </a:lnTo>
                  <a:lnTo>
                    <a:pt x="60" y="36"/>
                  </a:lnTo>
                  <a:lnTo>
                    <a:pt x="63" y="26"/>
                  </a:lnTo>
                  <a:lnTo>
                    <a:pt x="67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6"/>
                  </a:lnTo>
                  <a:lnTo>
                    <a:pt x="73" y="4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5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9" name="Freeform 724"/>
            <p:cNvSpPr/>
            <p:nvPr/>
          </p:nvSpPr>
          <p:spPr bwMode="auto">
            <a:xfrm>
              <a:off x="5516563" y="4291013"/>
              <a:ext cx="46038" cy="268288"/>
            </a:xfrm>
            <a:custGeom>
              <a:avLst/>
              <a:gdLst/>
              <a:ahLst/>
              <a:cxnLst>
                <a:cxn ang="0">
                  <a:pos x="75" y="3"/>
                </a:cxn>
                <a:cxn ang="0">
                  <a:pos x="61" y="44"/>
                </a:cxn>
                <a:cxn ang="0">
                  <a:pos x="58" y="58"/>
                </a:cxn>
                <a:cxn ang="0">
                  <a:pos x="56" y="84"/>
                </a:cxn>
                <a:cxn ang="0">
                  <a:pos x="56" y="111"/>
                </a:cxn>
                <a:cxn ang="0">
                  <a:pos x="52" y="180"/>
                </a:cxn>
                <a:cxn ang="0">
                  <a:pos x="41" y="249"/>
                </a:cxn>
                <a:cxn ang="0">
                  <a:pos x="33" y="280"/>
                </a:cxn>
                <a:cxn ang="0">
                  <a:pos x="17" y="343"/>
                </a:cxn>
                <a:cxn ang="0">
                  <a:pos x="4" y="408"/>
                </a:cxn>
                <a:cxn ang="0">
                  <a:pos x="1" y="440"/>
                </a:cxn>
                <a:cxn ang="0">
                  <a:pos x="0" y="472"/>
                </a:cxn>
                <a:cxn ang="0">
                  <a:pos x="4" y="504"/>
                </a:cxn>
                <a:cxn ang="0">
                  <a:pos x="4" y="506"/>
                </a:cxn>
                <a:cxn ang="0">
                  <a:pos x="7" y="507"/>
                </a:cxn>
                <a:cxn ang="0">
                  <a:pos x="12" y="505"/>
                </a:cxn>
                <a:cxn ang="0">
                  <a:pos x="13" y="501"/>
                </a:cxn>
                <a:cxn ang="0">
                  <a:pos x="10" y="485"/>
                </a:cxn>
                <a:cxn ang="0">
                  <a:pos x="9" y="453"/>
                </a:cxn>
                <a:cxn ang="0">
                  <a:pos x="11" y="420"/>
                </a:cxn>
                <a:cxn ang="0">
                  <a:pos x="20" y="371"/>
                </a:cxn>
                <a:cxn ang="0">
                  <a:pos x="36" y="306"/>
                </a:cxn>
                <a:cxn ang="0">
                  <a:pos x="52" y="243"/>
                </a:cxn>
                <a:cxn ang="0">
                  <a:pos x="57" y="214"/>
                </a:cxn>
                <a:cxn ang="0">
                  <a:pos x="63" y="157"/>
                </a:cxn>
                <a:cxn ang="0">
                  <a:pos x="65" y="128"/>
                </a:cxn>
                <a:cxn ang="0">
                  <a:pos x="66" y="67"/>
                </a:cxn>
                <a:cxn ang="0">
                  <a:pos x="67" y="60"/>
                </a:cxn>
                <a:cxn ang="0">
                  <a:pos x="73" y="36"/>
                </a:cxn>
                <a:cxn ang="0">
                  <a:pos x="84" y="6"/>
                </a:cxn>
                <a:cxn ang="0">
                  <a:pos x="85" y="4"/>
                </a:cxn>
                <a:cxn ang="0">
                  <a:pos x="83" y="1"/>
                </a:cxn>
                <a:cxn ang="0">
                  <a:pos x="77" y="1"/>
                </a:cxn>
                <a:cxn ang="0">
                  <a:pos x="75" y="3"/>
                </a:cxn>
              </a:cxnLst>
              <a:rect l="0" t="0" r="r" b="b"/>
              <a:pathLst>
                <a:path w="85" h="507">
                  <a:moveTo>
                    <a:pt x="75" y="3"/>
                  </a:moveTo>
                  <a:lnTo>
                    <a:pt x="75" y="3"/>
                  </a:lnTo>
                  <a:lnTo>
                    <a:pt x="65" y="31"/>
                  </a:lnTo>
                  <a:lnTo>
                    <a:pt x="61" y="44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56" y="72"/>
                  </a:lnTo>
                  <a:lnTo>
                    <a:pt x="56" y="84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5" y="145"/>
                  </a:lnTo>
                  <a:lnTo>
                    <a:pt x="52" y="180"/>
                  </a:lnTo>
                  <a:lnTo>
                    <a:pt x="47" y="214"/>
                  </a:lnTo>
                  <a:lnTo>
                    <a:pt x="41" y="249"/>
                  </a:lnTo>
                  <a:lnTo>
                    <a:pt x="41" y="249"/>
                  </a:lnTo>
                  <a:lnTo>
                    <a:pt x="33" y="280"/>
                  </a:lnTo>
                  <a:lnTo>
                    <a:pt x="25" y="312"/>
                  </a:lnTo>
                  <a:lnTo>
                    <a:pt x="17" y="343"/>
                  </a:lnTo>
                  <a:lnTo>
                    <a:pt x="10" y="375"/>
                  </a:lnTo>
                  <a:lnTo>
                    <a:pt x="4" y="408"/>
                  </a:lnTo>
                  <a:lnTo>
                    <a:pt x="2" y="423"/>
                  </a:lnTo>
                  <a:lnTo>
                    <a:pt x="1" y="440"/>
                  </a:lnTo>
                  <a:lnTo>
                    <a:pt x="0" y="455"/>
                  </a:lnTo>
                  <a:lnTo>
                    <a:pt x="0" y="472"/>
                  </a:lnTo>
                  <a:lnTo>
                    <a:pt x="1" y="487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4" y="506"/>
                  </a:lnTo>
                  <a:lnTo>
                    <a:pt x="6" y="507"/>
                  </a:lnTo>
                  <a:lnTo>
                    <a:pt x="7" y="507"/>
                  </a:lnTo>
                  <a:lnTo>
                    <a:pt x="9" y="507"/>
                  </a:lnTo>
                  <a:lnTo>
                    <a:pt x="12" y="505"/>
                  </a:lnTo>
                  <a:lnTo>
                    <a:pt x="12" y="503"/>
                  </a:lnTo>
                  <a:lnTo>
                    <a:pt x="13" y="501"/>
                  </a:lnTo>
                  <a:lnTo>
                    <a:pt x="13" y="501"/>
                  </a:lnTo>
                  <a:lnTo>
                    <a:pt x="10" y="485"/>
                  </a:lnTo>
                  <a:lnTo>
                    <a:pt x="9" y="469"/>
                  </a:lnTo>
                  <a:lnTo>
                    <a:pt x="9" y="453"/>
                  </a:lnTo>
                  <a:lnTo>
                    <a:pt x="10" y="437"/>
                  </a:lnTo>
                  <a:lnTo>
                    <a:pt x="11" y="420"/>
                  </a:lnTo>
                  <a:lnTo>
                    <a:pt x="13" y="403"/>
                  </a:lnTo>
                  <a:lnTo>
                    <a:pt x="20" y="371"/>
                  </a:lnTo>
                  <a:lnTo>
                    <a:pt x="28" y="338"/>
                  </a:lnTo>
                  <a:lnTo>
                    <a:pt x="36" y="306"/>
                  </a:lnTo>
                  <a:lnTo>
                    <a:pt x="44" y="274"/>
                  </a:lnTo>
                  <a:lnTo>
                    <a:pt x="52" y="243"/>
                  </a:lnTo>
                  <a:lnTo>
                    <a:pt x="52" y="243"/>
                  </a:lnTo>
                  <a:lnTo>
                    <a:pt x="57" y="214"/>
                  </a:lnTo>
                  <a:lnTo>
                    <a:pt x="61" y="186"/>
                  </a:lnTo>
                  <a:lnTo>
                    <a:pt x="63" y="157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5" y="98"/>
                  </a:lnTo>
                  <a:lnTo>
                    <a:pt x="66" y="67"/>
                  </a:lnTo>
                  <a:lnTo>
                    <a:pt x="66" y="67"/>
                  </a:lnTo>
                  <a:lnTo>
                    <a:pt x="67" y="60"/>
                  </a:lnTo>
                  <a:lnTo>
                    <a:pt x="68" y="51"/>
                  </a:lnTo>
                  <a:lnTo>
                    <a:pt x="73" y="36"/>
                  </a:lnTo>
                  <a:lnTo>
                    <a:pt x="78" y="20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5" y="4"/>
                  </a:lnTo>
                  <a:lnTo>
                    <a:pt x="84" y="2"/>
                  </a:lnTo>
                  <a:lnTo>
                    <a:pt x="83" y="1"/>
                  </a:lnTo>
                  <a:lnTo>
                    <a:pt x="82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5" y="3"/>
                  </a:lnTo>
                  <a:lnTo>
                    <a:pt x="75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0" name="Freeform 725"/>
            <p:cNvSpPr/>
            <p:nvPr/>
          </p:nvSpPr>
          <p:spPr bwMode="auto">
            <a:xfrm>
              <a:off x="5546726" y="4252913"/>
              <a:ext cx="60325" cy="376238"/>
            </a:xfrm>
            <a:custGeom>
              <a:avLst/>
              <a:gdLst/>
              <a:ahLst/>
              <a:cxnLst>
                <a:cxn ang="0">
                  <a:pos x="104" y="5"/>
                </a:cxn>
                <a:cxn ang="0">
                  <a:pos x="104" y="5"/>
                </a:cxn>
                <a:cxn ang="0">
                  <a:pos x="103" y="28"/>
                </a:cxn>
                <a:cxn ang="0">
                  <a:pos x="101" y="51"/>
                </a:cxn>
                <a:cxn ang="0">
                  <a:pos x="98" y="74"/>
                </a:cxn>
                <a:cxn ang="0">
                  <a:pos x="95" y="95"/>
                </a:cxn>
                <a:cxn ang="0">
                  <a:pos x="86" y="141"/>
                </a:cxn>
                <a:cxn ang="0">
                  <a:pos x="78" y="185"/>
                </a:cxn>
                <a:cxn ang="0">
                  <a:pos x="78" y="185"/>
                </a:cxn>
                <a:cxn ang="0">
                  <a:pos x="64" y="275"/>
                </a:cxn>
                <a:cxn ang="0">
                  <a:pos x="48" y="364"/>
                </a:cxn>
                <a:cxn ang="0">
                  <a:pos x="48" y="364"/>
                </a:cxn>
                <a:cxn ang="0">
                  <a:pos x="39" y="407"/>
                </a:cxn>
                <a:cxn ang="0">
                  <a:pos x="29" y="451"/>
                </a:cxn>
                <a:cxn ang="0">
                  <a:pos x="19" y="495"/>
                </a:cxn>
                <a:cxn ang="0">
                  <a:pos x="11" y="538"/>
                </a:cxn>
                <a:cxn ang="0">
                  <a:pos x="11" y="538"/>
                </a:cxn>
                <a:cxn ang="0">
                  <a:pos x="4" y="580"/>
                </a:cxn>
                <a:cxn ang="0">
                  <a:pos x="1" y="600"/>
                </a:cxn>
                <a:cxn ang="0">
                  <a:pos x="0" y="621"/>
                </a:cxn>
                <a:cxn ang="0">
                  <a:pos x="0" y="707"/>
                </a:cxn>
                <a:cxn ang="0">
                  <a:pos x="0" y="707"/>
                </a:cxn>
                <a:cxn ang="0">
                  <a:pos x="0" y="709"/>
                </a:cxn>
                <a:cxn ang="0">
                  <a:pos x="1" y="710"/>
                </a:cxn>
                <a:cxn ang="0">
                  <a:pos x="3" y="711"/>
                </a:cxn>
                <a:cxn ang="0">
                  <a:pos x="5" y="712"/>
                </a:cxn>
                <a:cxn ang="0">
                  <a:pos x="6" y="711"/>
                </a:cxn>
                <a:cxn ang="0">
                  <a:pos x="8" y="710"/>
                </a:cxn>
                <a:cxn ang="0">
                  <a:pos x="9" y="709"/>
                </a:cxn>
                <a:cxn ang="0">
                  <a:pos x="9" y="707"/>
                </a:cxn>
                <a:cxn ang="0">
                  <a:pos x="9" y="621"/>
                </a:cxn>
                <a:cxn ang="0">
                  <a:pos x="9" y="621"/>
                </a:cxn>
                <a:cxn ang="0">
                  <a:pos x="10" y="609"/>
                </a:cxn>
                <a:cxn ang="0">
                  <a:pos x="11" y="596"/>
                </a:cxn>
                <a:cxn ang="0">
                  <a:pos x="14" y="572"/>
                </a:cxn>
                <a:cxn ang="0">
                  <a:pos x="22" y="523"/>
                </a:cxn>
                <a:cxn ang="0">
                  <a:pos x="22" y="523"/>
                </a:cxn>
                <a:cxn ang="0">
                  <a:pos x="32" y="480"/>
                </a:cxn>
                <a:cxn ang="0">
                  <a:pos x="41" y="436"/>
                </a:cxn>
                <a:cxn ang="0">
                  <a:pos x="51" y="392"/>
                </a:cxn>
                <a:cxn ang="0">
                  <a:pos x="61" y="348"/>
                </a:cxn>
                <a:cxn ang="0">
                  <a:pos x="61" y="348"/>
                </a:cxn>
                <a:cxn ang="0">
                  <a:pos x="76" y="260"/>
                </a:cxn>
                <a:cxn ang="0">
                  <a:pos x="91" y="171"/>
                </a:cxn>
                <a:cxn ang="0">
                  <a:pos x="91" y="171"/>
                </a:cxn>
                <a:cxn ang="0">
                  <a:pos x="98" y="129"/>
                </a:cxn>
                <a:cxn ang="0">
                  <a:pos x="105" y="88"/>
                </a:cxn>
                <a:cxn ang="0">
                  <a:pos x="108" y="67"/>
                </a:cxn>
                <a:cxn ang="0">
                  <a:pos x="111" y="47"/>
                </a:cxn>
                <a:cxn ang="0">
                  <a:pos x="112" y="26"/>
                </a:cxn>
                <a:cxn ang="0">
                  <a:pos x="113" y="5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1"/>
                </a:cxn>
                <a:cxn ang="0">
                  <a:pos x="110" y="1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5" y="1"/>
                </a:cxn>
                <a:cxn ang="0">
                  <a:pos x="104" y="3"/>
                </a:cxn>
                <a:cxn ang="0">
                  <a:pos x="104" y="5"/>
                </a:cxn>
                <a:cxn ang="0">
                  <a:pos x="104" y="5"/>
                </a:cxn>
              </a:cxnLst>
              <a:rect l="0" t="0" r="r" b="b"/>
              <a:pathLst>
                <a:path w="113" h="712">
                  <a:moveTo>
                    <a:pt x="104" y="5"/>
                  </a:moveTo>
                  <a:lnTo>
                    <a:pt x="104" y="5"/>
                  </a:lnTo>
                  <a:lnTo>
                    <a:pt x="103" y="28"/>
                  </a:lnTo>
                  <a:lnTo>
                    <a:pt x="101" y="51"/>
                  </a:lnTo>
                  <a:lnTo>
                    <a:pt x="98" y="74"/>
                  </a:lnTo>
                  <a:lnTo>
                    <a:pt x="95" y="95"/>
                  </a:lnTo>
                  <a:lnTo>
                    <a:pt x="86" y="141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64" y="275"/>
                  </a:lnTo>
                  <a:lnTo>
                    <a:pt x="48" y="364"/>
                  </a:lnTo>
                  <a:lnTo>
                    <a:pt x="48" y="364"/>
                  </a:lnTo>
                  <a:lnTo>
                    <a:pt x="39" y="407"/>
                  </a:lnTo>
                  <a:lnTo>
                    <a:pt x="29" y="451"/>
                  </a:lnTo>
                  <a:lnTo>
                    <a:pt x="19" y="495"/>
                  </a:lnTo>
                  <a:lnTo>
                    <a:pt x="11" y="538"/>
                  </a:lnTo>
                  <a:lnTo>
                    <a:pt x="11" y="538"/>
                  </a:lnTo>
                  <a:lnTo>
                    <a:pt x="4" y="580"/>
                  </a:lnTo>
                  <a:lnTo>
                    <a:pt x="1" y="600"/>
                  </a:lnTo>
                  <a:lnTo>
                    <a:pt x="0" y="621"/>
                  </a:lnTo>
                  <a:lnTo>
                    <a:pt x="0" y="707"/>
                  </a:lnTo>
                  <a:lnTo>
                    <a:pt x="0" y="707"/>
                  </a:lnTo>
                  <a:lnTo>
                    <a:pt x="0" y="709"/>
                  </a:lnTo>
                  <a:lnTo>
                    <a:pt x="1" y="710"/>
                  </a:lnTo>
                  <a:lnTo>
                    <a:pt x="3" y="711"/>
                  </a:lnTo>
                  <a:lnTo>
                    <a:pt x="5" y="712"/>
                  </a:lnTo>
                  <a:lnTo>
                    <a:pt x="6" y="711"/>
                  </a:lnTo>
                  <a:lnTo>
                    <a:pt x="8" y="710"/>
                  </a:lnTo>
                  <a:lnTo>
                    <a:pt x="9" y="709"/>
                  </a:lnTo>
                  <a:lnTo>
                    <a:pt x="9" y="707"/>
                  </a:lnTo>
                  <a:lnTo>
                    <a:pt x="9" y="621"/>
                  </a:lnTo>
                  <a:lnTo>
                    <a:pt x="9" y="621"/>
                  </a:lnTo>
                  <a:lnTo>
                    <a:pt x="10" y="609"/>
                  </a:lnTo>
                  <a:lnTo>
                    <a:pt x="11" y="596"/>
                  </a:lnTo>
                  <a:lnTo>
                    <a:pt x="14" y="572"/>
                  </a:lnTo>
                  <a:lnTo>
                    <a:pt x="22" y="523"/>
                  </a:lnTo>
                  <a:lnTo>
                    <a:pt x="22" y="523"/>
                  </a:lnTo>
                  <a:lnTo>
                    <a:pt x="32" y="480"/>
                  </a:lnTo>
                  <a:lnTo>
                    <a:pt x="41" y="436"/>
                  </a:lnTo>
                  <a:lnTo>
                    <a:pt x="51" y="392"/>
                  </a:lnTo>
                  <a:lnTo>
                    <a:pt x="61" y="348"/>
                  </a:lnTo>
                  <a:lnTo>
                    <a:pt x="61" y="348"/>
                  </a:lnTo>
                  <a:lnTo>
                    <a:pt x="76" y="260"/>
                  </a:lnTo>
                  <a:lnTo>
                    <a:pt x="91" y="171"/>
                  </a:lnTo>
                  <a:lnTo>
                    <a:pt x="91" y="171"/>
                  </a:lnTo>
                  <a:lnTo>
                    <a:pt x="98" y="129"/>
                  </a:lnTo>
                  <a:lnTo>
                    <a:pt x="105" y="88"/>
                  </a:lnTo>
                  <a:lnTo>
                    <a:pt x="108" y="67"/>
                  </a:lnTo>
                  <a:lnTo>
                    <a:pt x="111" y="47"/>
                  </a:lnTo>
                  <a:lnTo>
                    <a:pt x="112" y="26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1"/>
                  </a:lnTo>
                  <a:lnTo>
                    <a:pt x="110" y="1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5" y="1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1" name="Freeform 726"/>
            <p:cNvSpPr/>
            <p:nvPr/>
          </p:nvSpPr>
          <p:spPr bwMode="auto">
            <a:xfrm>
              <a:off x="5576888" y="4230688"/>
              <a:ext cx="61913" cy="415925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8" y="1"/>
                </a:cxn>
                <a:cxn ang="0">
                  <a:pos x="115" y="0"/>
                </a:cxn>
                <a:cxn ang="0">
                  <a:pos x="110" y="3"/>
                </a:cxn>
                <a:cxn ang="0">
                  <a:pos x="110" y="4"/>
                </a:cxn>
                <a:cxn ang="0">
                  <a:pos x="105" y="22"/>
                </a:cxn>
                <a:cxn ang="0">
                  <a:pos x="101" y="35"/>
                </a:cxn>
                <a:cxn ang="0">
                  <a:pos x="100" y="39"/>
                </a:cxn>
                <a:cxn ang="0">
                  <a:pos x="99" y="66"/>
                </a:cxn>
                <a:cxn ang="0">
                  <a:pos x="94" y="92"/>
                </a:cxn>
                <a:cxn ang="0">
                  <a:pos x="86" y="145"/>
                </a:cxn>
                <a:cxn ang="0">
                  <a:pos x="78" y="184"/>
                </a:cxn>
                <a:cxn ang="0">
                  <a:pos x="74" y="196"/>
                </a:cxn>
                <a:cxn ang="0">
                  <a:pos x="63" y="239"/>
                </a:cxn>
                <a:cxn ang="0">
                  <a:pos x="57" y="281"/>
                </a:cxn>
                <a:cxn ang="0">
                  <a:pos x="50" y="334"/>
                </a:cxn>
                <a:cxn ang="0">
                  <a:pos x="44" y="386"/>
                </a:cxn>
                <a:cxn ang="0">
                  <a:pos x="39" y="437"/>
                </a:cxn>
                <a:cxn ang="0">
                  <a:pos x="15" y="588"/>
                </a:cxn>
                <a:cxn ang="0">
                  <a:pos x="8" y="635"/>
                </a:cxn>
                <a:cxn ang="0">
                  <a:pos x="4" y="682"/>
                </a:cxn>
                <a:cxn ang="0">
                  <a:pos x="5" y="704"/>
                </a:cxn>
                <a:cxn ang="0">
                  <a:pos x="7" y="750"/>
                </a:cxn>
                <a:cxn ang="0">
                  <a:pos x="6" y="773"/>
                </a:cxn>
                <a:cxn ang="0">
                  <a:pos x="3" y="774"/>
                </a:cxn>
                <a:cxn ang="0">
                  <a:pos x="0" y="778"/>
                </a:cxn>
                <a:cxn ang="0">
                  <a:pos x="0" y="782"/>
                </a:cxn>
                <a:cxn ang="0">
                  <a:pos x="2" y="785"/>
                </a:cxn>
                <a:cxn ang="0">
                  <a:pos x="6" y="787"/>
                </a:cxn>
                <a:cxn ang="0">
                  <a:pos x="10" y="787"/>
                </a:cxn>
                <a:cxn ang="0">
                  <a:pos x="13" y="785"/>
                </a:cxn>
                <a:cxn ang="0">
                  <a:pos x="15" y="782"/>
                </a:cxn>
                <a:cxn ang="0">
                  <a:pos x="16" y="736"/>
                </a:cxn>
                <a:cxn ang="0">
                  <a:pos x="14" y="691"/>
                </a:cxn>
                <a:cxn ang="0">
                  <a:pos x="14" y="663"/>
                </a:cxn>
                <a:cxn ang="0">
                  <a:pos x="21" y="609"/>
                </a:cxn>
                <a:cxn ang="0">
                  <a:pos x="25" y="583"/>
                </a:cxn>
                <a:cxn ang="0">
                  <a:pos x="48" y="436"/>
                </a:cxn>
                <a:cxn ang="0">
                  <a:pos x="53" y="386"/>
                </a:cxn>
                <a:cxn ang="0">
                  <a:pos x="56" y="360"/>
                </a:cxn>
                <a:cxn ang="0">
                  <a:pos x="68" y="283"/>
                </a:cxn>
                <a:cxn ang="0">
                  <a:pos x="87" y="182"/>
                </a:cxn>
                <a:cxn ang="0">
                  <a:pos x="93" y="156"/>
                </a:cxn>
                <a:cxn ang="0">
                  <a:pos x="108" y="76"/>
                </a:cxn>
                <a:cxn ang="0">
                  <a:pos x="109" y="67"/>
                </a:cxn>
                <a:cxn ang="0">
                  <a:pos x="110" y="39"/>
                </a:cxn>
                <a:cxn ang="0">
                  <a:pos x="110" y="35"/>
                </a:cxn>
                <a:cxn ang="0">
                  <a:pos x="114" y="22"/>
                </a:cxn>
                <a:cxn ang="0">
                  <a:pos x="119" y="4"/>
                </a:cxn>
              </a:cxnLst>
              <a:rect l="0" t="0" r="r" b="b"/>
              <a:pathLst>
                <a:path w="119" h="787">
                  <a:moveTo>
                    <a:pt x="119" y="4"/>
                  </a:moveTo>
                  <a:lnTo>
                    <a:pt x="119" y="4"/>
                  </a:lnTo>
                  <a:lnTo>
                    <a:pt x="119" y="3"/>
                  </a:lnTo>
                  <a:lnTo>
                    <a:pt x="118" y="1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1" y="1"/>
                  </a:lnTo>
                  <a:lnTo>
                    <a:pt x="110" y="3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08" y="13"/>
                  </a:lnTo>
                  <a:lnTo>
                    <a:pt x="105" y="22"/>
                  </a:lnTo>
                  <a:lnTo>
                    <a:pt x="102" y="30"/>
                  </a:lnTo>
                  <a:lnTo>
                    <a:pt x="101" y="35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53"/>
                  </a:lnTo>
                  <a:lnTo>
                    <a:pt x="99" y="66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0" y="118"/>
                  </a:lnTo>
                  <a:lnTo>
                    <a:pt x="86" y="145"/>
                  </a:lnTo>
                  <a:lnTo>
                    <a:pt x="81" y="170"/>
                  </a:lnTo>
                  <a:lnTo>
                    <a:pt x="78" y="184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69" y="217"/>
                  </a:lnTo>
                  <a:lnTo>
                    <a:pt x="63" y="239"/>
                  </a:lnTo>
                  <a:lnTo>
                    <a:pt x="60" y="259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0" y="334"/>
                  </a:lnTo>
                  <a:lnTo>
                    <a:pt x="47" y="359"/>
                  </a:lnTo>
                  <a:lnTo>
                    <a:pt x="44" y="386"/>
                  </a:lnTo>
                  <a:lnTo>
                    <a:pt x="44" y="386"/>
                  </a:lnTo>
                  <a:lnTo>
                    <a:pt x="39" y="437"/>
                  </a:lnTo>
                  <a:lnTo>
                    <a:pt x="30" y="488"/>
                  </a:lnTo>
                  <a:lnTo>
                    <a:pt x="15" y="588"/>
                  </a:lnTo>
                  <a:lnTo>
                    <a:pt x="15" y="588"/>
                  </a:lnTo>
                  <a:lnTo>
                    <a:pt x="8" y="635"/>
                  </a:lnTo>
                  <a:lnTo>
                    <a:pt x="5" y="658"/>
                  </a:lnTo>
                  <a:lnTo>
                    <a:pt x="4" y="682"/>
                  </a:lnTo>
                  <a:lnTo>
                    <a:pt x="4" y="682"/>
                  </a:lnTo>
                  <a:lnTo>
                    <a:pt x="5" y="704"/>
                  </a:lnTo>
                  <a:lnTo>
                    <a:pt x="6" y="727"/>
                  </a:lnTo>
                  <a:lnTo>
                    <a:pt x="7" y="750"/>
                  </a:lnTo>
                  <a:lnTo>
                    <a:pt x="6" y="773"/>
                  </a:lnTo>
                  <a:lnTo>
                    <a:pt x="6" y="773"/>
                  </a:lnTo>
                  <a:lnTo>
                    <a:pt x="4" y="773"/>
                  </a:lnTo>
                  <a:lnTo>
                    <a:pt x="3" y="774"/>
                  </a:lnTo>
                  <a:lnTo>
                    <a:pt x="2" y="776"/>
                  </a:lnTo>
                  <a:lnTo>
                    <a:pt x="0" y="778"/>
                  </a:lnTo>
                  <a:lnTo>
                    <a:pt x="0" y="782"/>
                  </a:lnTo>
                  <a:lnTo>
                    <a:pt x="0" y="782"/>
                  </a:lnTo>
                  <a:lnTo>
                    <a:pt x="0" y="784"/>
                  </a:lnTo>
                  <a:lnTo>
                    <a:pt x="2" y="785"/>
                  </a:lnTo>
                  <a:lnTo>
                    <a:pt x="4" y="786"/>
                  </a:lnTo>
                  <a:lnTo>
                    <a:pt x="6" y="787"/>
                  </a:lnTo>
                  <a:lnTo>
                    <a:pt x="10" y="787"/>
                  </a:lnTo>
                  <a:lnTo>
                    <a:pt x="10" y="787"/>
                  </a:lnTo>
                  <a:lnTo>
                    <a:pt x="12" y="786"/>
                  </a:lnTo>
                  <a:lnTo>
                    <a:pt x="13" y="785"/>
                  </a:lnTo>
                  <a:lnTo>
                    <a:pt x="15" y="782"/>
                  </a:lnTo>
                  <a:lnTo>
                    <a:pt x="15" y="782"/>
                  </a:lnTo>
                  <a:lnTo>
                    <a:pt x="16" y="759"/>
                  </a:lnTo>
                  <a:lnTo>
                    <a:pt x="16" y="736"/>
                  </a:lnTo>
                  <a:lnTo>
                    <a:pt x="14" y="691"/>
                  </a:lnTo>
                  <a:lnTo>
                    <a:pt x="14" y="691"/>
                  </a:lnTo>
                  <a:lnTo>
                    <a:pt x="14" y="677"/>
                  </a:lnTo>
                  <a:lnTo>
                    <a:pt x="14" y="663"/>
                  </a:lnTo>
                  <a:lnTo>
                    <a:pt x="17" y="636"/>
                  </a:lnTo>
                  <a:lnTo>
                    <a:pt x="21" y="609"/>
                  </a:lnTo>
                  <a:lnTo>
                    <a:pt x="25" y="583"/>
                  </a:lnTo>
                  <a:lnTo>
                    <a:pt x="25" y="583"/>
                  </a:lnTo>
                  <a:lnTo>
                    <a:pt x="41" y="484"/>
                  </a:lnTo>
                  <a:lnTo>
                    <a:pt x="48" y="436"/>
                  </a:lnTo>
                  <a:lnTo>
                    <a:pt x="51" y="411"/>
                  </a:lnTo>
                  <a:lnTo>
                    <a:pt x="53" y="386"/>
                  </a:lnTo>
                  <a:lnTo>
                    <a:pt x="53" y="386"/>
                  </a:lnTo>
                  <a:lnTo>
                    <a:pt x="56" y="360"/>
                  </a:lnTo>
                  <a:lnTo>
                    <a:pt x="59" y="335"/>
                  </a:lnTo>
                  <a:lnTo>
                    <a:pt x="68" y="283"/>
                  </a:lnTo>
                  <a:lnTo>
                    <a:pt x="77" y="232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93" y="156"/>
                  </a:lnTo>
                  <a:lnTo>
                    <a:pt x="98" y="129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9" y="67"/>
                  </a:lnTo>
                  <a:lnTo>
                    <a:pt x="110" y="58"/>
                  </a:lnTo>
                  <a:lnTo>
                    <a:pt x="110" y="39"/>
                  </a:lnTo>
                  <a:lnTo>
                    <a:pt x="110" y="39"/>
                  </a:lnTo>
                  <a:lnTo>
                    <a:pt x="110" y="35"/>
                  </a:lnTo>
                  <a:lnTo>
                    <a:pt x="111" y="31"/>
                  </a:lnTo>
                  <a:lnTo>
                    <a:pt x="114" y="22"/>
                  </a:lnTo>
                  <a:lnTo>
                    <a:pt x="117" y="1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2" name="Freeform 727"/>
            <p:cNvSpPr/>
            <p:nvPr/>
          </p:nvSpPr>
          <p:spPr bwMode="auto">
            <a:xfrm>
              <a:off x="5589588" y="4140200"/>
              <a:ext cx="90488" cy="552450"/>
            </a:xfrm>
            <a:custGeom>
              <a:avLst/>
              <a:gdLst/>
              <a:ahLst/>
              <a:cxnLst>
                <a:cxn ang="0">
                  <a:pos x="161" y="4"/>
                </a:cxn>
                <a:cxn ang="0">
                  <a:pos x="159" y="73"/>
                </a:cxn>
                <a:cxn ang="0">
                  <a:pos x="153" y="141"/>
                </a:cxn>
                <a:cxn ang="0">
                  <a:pos x="142" y="208"/>
                </a:cxn>
                <a:cxn ang="0">
                  <a:pos x="125" y="276"/>
                </a:cxn>
                <a:cxn ang="0">
                  <a:pos x="109" y="340"/>
                </a:cxn>
                <a:cxn ang="0">
                  <a:pos x="87" y="436"/>
                </a:cxn>
                <a:cxn ang="0">
                  <a:pos x="77" y="503"/>
                </a:cxn>
                <a:cxn ang="0">
                  <a:pos x="73" y="536"/>
                </a:cxn>
                <a:cxn ang="0">
                  <a:pos x="63" y="599"/>
                </a:cxn>
                <a:cxn ang="0">
                  <a:pos x="47" y="695"/>
                </a:cxn>
                <a:cxn ang="0">
                  <a:pos x="39" y="759"/>
                </a:cxn>
                <a:cxn ang="0">
                  <a:pos x="38" y="791"/>
                </a:cxn>
                <a:cxn ang="0">
                  <a:pos x="33" y="856"/>
                </a:cxn>
                <a:cxn ang="0">
                  <a:pos x="22" y="920"/>
                </a:cxn>
                <a:cxn ang="0">
                  <a:pos x="10" y="973"/>
                </a:cxn>
                <a:cxn ang="0">
                  <a:pos x="1" y="1025"/>
                </a:cxn>
                <a:cxn ang="0">
                  <a:pos x="0" y="1028"/>
                </a:cxn>
                <a:cxn ang="0">
                  <a:pos x="0" y="1038"/>
                </a:cxn>
                <a:cxn ang="0">
                  <a:pos x="1" y="1041"/>
                </a:cxn>
                <a:cxn ang="0">
                  <a:pos x="5" y="1042"/>
                </a:cxn>
                <a:cxn ang="0">
                  <a:pos x="9" y="1041"/>
                </a:cxn>
                <a:cxn ang="0">
                  <a:pos x="10" y="1038"/>
                </a:cxn>
                <a:cxn ang="0">
                  <a:pos x="11" y="1021"/>
                </a:cxn>
                <a:cxn ang="0">
                  <a:pos x="16" y="988"/>
                </a:cxn>
                <a:cxn ang="0">
                  <a:pos x="27" y="938"/>
                </a:cxn>
                <a:cxn ang="0">
                  <a:pos x="34" y="905"/>
                </a:cxn>
                <a:cxn ang="0">
                  <a:pos x="44" y="849"/>
                </a:cxn>
                <a:cxn ang="0">
                  <a:pos x="48" y="791"/>
                </a:cxn>
                <a:cxn ang="0">
                  <a:pos x="49" y="759"/>
                </a:cxn>
                <a:cxn ang="0">
                  <a:pos x="57" y="695"/>
                </a:cxn>
                <a:cxn ang="0">
                  <a:pos x="74" y="600"/>
                </a:cxn>
                <a:cxn ang="0">
                  <a:pos x="82" y="536"/>
                </a:cxn>
                <a:cxn ang="0">
                  <a:pos x="86" y="501"/>
                </a:cxn>
                <a:cxn ang="0">
                  <a:pos x="97" y="431"/>
                </a:cxn>
                <a:cxn ang="0">
                  <a:pos x="113" y="362"/>
                </a:cxn>
                <a:cxn ang="0">
                  <a:pos x="140" y="261"/>
                </a:cxn>
                <a:cxn ang="0">
                  <a:pos x="148" y="229"/>
                </a:cxn>
                <a:cxn ang="0">
                  <a:pos x="160" y="166"/>
                </a:cxn>
                <a:cxn ang="0">
                  <a:pos x="168" y="101"/>
                </a:cxn>
                <a:cxn ang="0">
                  <a:pos x="171" y="37"/>
                </a:cxn>
                <a:cxn ang="0">
                  <a:pos x="171" y="4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3" y="1"/>
                </a:cxn>
                <a:cxn ang="0">
                  <a:pos x="161" y="4"/>
                </a:cxn>
              </a:cxnLst>
              <a:rect l="0" t="0" r="r" b="b"/>
              <a:pathLst>
                <a:path w="171" h="1042">
                  <a:moveTo>
                    <a:pt x="161" y="4"/>
                  </a:moveTo>
                  <a:lnTo>
                    <a:pt x="161" y="4"/>
                  </a:lnTo>
                  <a:lnTo>
                    <a:pt x="161" y="39"/>
                  </a:lnTo>
                  <a:lnTo>
                    <a:pt x="159" y="73"/>
                  </a:lnTo>
                  <a:lnTo>
                    <a:pt x="156" y="107"/>
                  </a:lnTo>
                  <a:lnTo>
                    <a:pt x="153" y="141"/>
                  </a:lnTo>
                  <a:lnTo>
                    <a:pt x="148" y="175"/>
                  </a:lnTo>
                  <a:lnTo>
                    <a:pt x="142" y="208"/>
                  </a:lnTo>
                  <a:lnTo>
                    <a:pt x="135" y="242"/>
                  </a:lnTo>
                  <a:lnTo>
                    <a:pt x="125" y="276"/>
                  </a:lnTo>
                  <a:lnTo>
                    <a:pt x="125" y="276"/>
                  </a:lnTo>
                  <a:lnTo>
                    <a:pt x="109" y="340"/>
                  </a:lnTo>
                  <a:lnTo>
                    <a:pt x="94" y="404"/>
                  </a:lnTo>
                  <a:lnTo>
                    <a:pt x="87" y="436"/>
                  </a:lnTo>
                  <a:lnTo>
                    <a:pt x="82" y="470"/>
                  </a:lnTo>
                  <a:lnTo>
                    <a:pt x="77" y="503"/>
                  </a:lnTo>
                  <a:lnTo>
                    <a:pt x="73" y="536"/>
                  </a:lnTo>
                  <a:lnTo>
                    <a:pt x="73" y="536"/>
                  </a:lnTo>
                  <a:lnTo>
                    <a:pt x="68" y="568"/>
                  </a:lnTo>
                  <a:lnTo>
                    <a:pt x="63" y="599"/>
                  </a:lnTo>
                  <a:lnTo>
                    <a:pt x="52" y="663"/>
                  </a:lnTo>
                  <a:lnTo>
                    <a:pt x="47" y="695"/>
                  </a:lnTo>
                  <a:lnTo>
                    <a:pt x="43" y="727"/>
                  </a:lnTo>
                  <a:lnTo>
                    <a:pt x="39" y="759"/>
                  </a:lnTo>
                  <a:lnTo>
                    <a:pt x="38" y="791"/>
                  </a:lnTo>
                  <a:lnTo>
                    <a:pt x="38" y="791"/>
                  </a:lnTo>
                  <a:lnTo>
                    <a:pt x="36" y="824"/>
                  </a:lnTo>
                  <a:lnTo>
                    <a:pt x="33" y="856"/>
                  </a:lnTo>
                  <a:lnTo>
                    <a:pt x="28" y="888"/>
                  </a:lnTo>
                  <a:lnTo>
                    <a:pt x="22" y="920"/>
                  </a:lnTo>
                  <a:lnTo>
                    <a:pt x="22" y="920"/>
                  </a:lnTo>
                  <a:lnTo>
                    <a:pt x="10" y="973"/>
                  </a:lnTo>
                  <a:lnTo>
                    <a:pt x="4" y="999"/>
                  </a:lnTo>
                  <a:lnTo>
                    <a:pt x="1" y="1025"/>
                  </a:lnTo>
                  <a:lnTo>
                    <a:pt x="1" y="1025"/>
                  </a:lnTo>
                  <a:lnTo>
                    <a:pt x="0" y="1028"/>
                  </a:lnTo>
                  <a:lnTo>
                    <a:pt x="0" y="1038"/>
                  </a:lnTo>
                  <a:lnTo>
                    <a:pt x="0" y="1038"/>
                  </a:lnTo>
                  <a:lnTo>
                    <a:pt x="0" y="1040"/>
                  </a:lnTo>
                  <a:lnTo>
                    <a:pt x="1" y="1041"/>
                  </a:lnTo>
                  <a:lnTo>
                    <a:pt x="3" y="1042"/>
                  </a:lnTo>
                  <a:lnTo>
                    <a:pt x="5" y="1042"/>
                  </a:lnTo>
                  <a:lnTo>
                    <a:pt x="6" y="1042"/>
                  </a:lnTo>
                  <a:lnTo>
                    <a:pt x="9" y="1041"/>
                  </a:lnTo>
                  <a:lnTo>
                    <a:pt x="10" y="1040"/>
                  </a:lnTo>
                  <a:lnTo>
                    <a:pt x="10" y="1038"/>
                  </a:lnTo>
                  <a:lnTo>
                    <a:pt x="10" y="1038"/>
                  </a:lnTo>
                  <a:lnTo>
                    <a:pt x="11" y="1021"/>
                  </a:lnTo>
                  <a:lnTo>
                    <a:pt x="13" y="1005"/>
                  </a:lnTo>
                  <a:lnTo>
                    <a:pt x="16" y="988"/>
                  </a:lnTo>
                  <a:lnTo>
                    <a:pt x="19" y="972"/>
                  </a:lnTo>
                  <a:lnTo>
                    <a:pt x="27" y="938"/>
                  </a:lnTo>
                  <a:lnTo>
                    <a:pt x="34" y="905"/>
                  </a:lnTo>
                  <a:lnTo>
                    <a:pt x="34" y="905"/>
                  </a:lnTo>
                  <a:lnTo>
                    <a:pt x="39" y="878"/>
                  </a:lnTo>
                  <a:lnTo>
                    <a:pt x="44" y="849"/>
                  </a:lnTo>
                  <a:lnTo>
                    <a:pt x="47" y="820"/>
                  </a:lnTo>
                  <a:lnTo>
                    <a:pt x="48" y="791"/>
                  </a:lnTo>
                  <a:lnTo>
                    <a:pt x="48" y="791"/>
                  </a:lnTo>
                  <a:lnTo>
                    <a:pt x="49" y="759"/>
                  </a:lnTo>
                  <a:lnTo>
                    <a:pt x="52" y="727"/>
                  </a:lnTo>
                  <a:lnTo>
                    <a:pt x="57" y="695"/>
                  </a:lnTo>
                  <a:lnTo>
                    <a:pt x="62" y="663"/>
                  </a:lnTo>
                  <a:lnTo>
                    <a:pt x="74" y="600"/>
                  </a:lnTo>
                  <a:lnTo>
                    <a:pt x="78" y="568"/>
                  </a:lnTo>
                  <a:lnTo>
                    <a:pt x="82" y="536"/>
                  </a:lnTo>
                  <a:lnTo>
                    <a:pt x="82" y="536"/>
                  </a:lnTo>
                  <a:lnTo>
                    <a:pt x="86" y="501"/>
                  </a:lnTo>
                  <a:lnTo>
                    <a:pt x="91" y="465"/>
                  </a:lnTo>
                  <a:lnTo>
                    <a:pt x="97" y="431"/>
                  </a:lnTo>
                  <a:lnTo>
                    <a:pt x="105" y="396"/>
                  </a:lnTo>
                  <a:lnTo>
                    <a:pt x="113" y="362"/>
                  </a:lnTo>
                  <a:lnTo>
                    <a:pt x="121" y="328"/>
                  </a:lnTo>
                  <a:lnTo>
                    <a:pt x="140" y="261"/>
                  </a:lnTo>
                  <a:lnTo>
                    <a:pt x="140" y="261"/>
                  </a:lnTo>
                  <a:lnTo>
                    <a:pt x="148" y="229"/>
                  </a:lnTo>
                  <a:lnTo>
                    <a:pt x="154" y="197"/>
                  </a:lnTo>
                  <a:lnTo>
                    <a:pt x="160" y="166"/>
                  </a:lnTo>
                  <a:lnTo>
                    <a:pt x="164" y="134"/>
                  </a:lnTo>
                  <a:lnTo>
                    <a:pt x="168" y="101"/>
                  </a:lnTo>
                  <a:lnTo>
                    <a:pt x="170" y="69"/>
                  </a:lnTo>
                  <a:lnTo>
                    <a:pt x="171" y="37"/>
                  </a:lnTo>
                  <a:lnTo>
                    <a:pt x="171" y="4"/>
                  </a:lnTo>
                  <a:lnTo>
                    <a:pt x="171" y="4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1" y="2"/>
                  </a:lnTo>
                  <a:lnTo>
                    <a:pt x="161" y="4"/>
                  </a:lnTo>
                  <a:lnTo>
                    <a:pt x="161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3" name="Freeform 728"/>
            <p:cNvSpPr/>
            <p:nvPr/>
          </p:nvSpPr>
          <p:spPr bwMode="auto">
            <a:xfrm>
              <a:off x="5608638" y="4162425"/>
              <a:ext cx="123825" cy="544513"/>
            </a:xfrm>
            <a:custGeom>
              <a:avLst/>
              <a:gdLst/>
              <a:ahLst/>
              <a:cxnLst>
                <a:cxn ang="0">
                  <a:pos x="226" y="1"/>
                </a:cxn>
                <a:cxn ang="0">
                  <a:pos x="209" y="14"/>
                </a:cxn>
                <a:cxn ang="0">
                  <a:pos x="198" y="30"/>
                </a:cxn>
                <a:cxn ang="0">
                  <a:pos x="192" y="48"/>
                </a:cxn>
                <a:cxn ang="0">
                  <a:pos x="187" y="69"/>
                </a:cxn>
                <a:cxn ang="0">
                  <a:pos x="177" y="145"/>
                </a:cxn>
                <a:cxn ang="0">
                  <a:pos x="164" y="219"/>
                </a:cxn>
                <a:cxn ang="0">
                  <a:pos x="156" y="254"/>
                </a:cxn>
                <a:cxn ang="0">
                  <a:pos x="142" y="357"/>
                </a:cxn>
                <a:cxn ang="0">
                  <a:pos x="136" y="392"/>
                </a:cxn>
                <a:cxn ang="0">
                  <a:pos x="116" y="498"/>
                </a:cxn>
                <a:cxn ang="0">
                  <a:pos x="109" y="533"/>
                </a:cxn>
                <a:cxn ang="0">
                  <a:pos x="81" y="637"/>
                </a:cxn>
                <a:cxn ang="0">
                  <a:pos x="62" y="707"/>
                </a:cxn>
                <a:cxn ang="0">
                  <a:pos x="49" y="779"/>
                </a:cxn>
                <a:cxn ang="0">
                  <a:pos x="45" y="813"/>
                </a:cxn>
                <a:cxn ang="0">
                  <a:pos x="43" y="847"/>
                </a:cxn>
                <a:cxn ang="0">
                  <a:pos x="38" y="878"/>
                </a:cxn>
                <a:cxn ang="0">
                  <a:pos x="34" y="910"/>
                </a:cxn>
                <a:cxn ang="0">
                  <a:pos x="31" y="924"/>
                </a:cxn>
                <a:cxn ang="0">
                  <a:pos x="24" y="951"/>
                </a:cxn>
                <a:cxn ang="0">
                  <a:pos x="20" y="965"/>
                </a:cxn>
                <a:cxn ang="0">
                  <a:pos x="12" y="999"/>
                </a:cxn>
                <a:cxn ang="0">
                  <a:pos x="8" y="1010"/>
                </a:cxn>
                <a:cxn ang="0">
                  <a:pos x="3" y="1010"/>
                </a:cxn>
                <a:cxn ang="0">
                  <a:pos x="0" y="1014"/>
                </a:cxn>
                <a:cxn ang="0">
                  <a:pos x="0" y="1024"/>
                </a:cxn>
                <a:cxn ang="0">
                  <a:pos x="4" y="1029"/>
                </a:cxn>
                <a:cxn ang="0">
                  <a:pos x="9" y="1027"/>
                </a:cxn>
                <a:cxn ang="0">
                  <a:pos x="12" y="1021"/>
                </a:cxn>
                <a:cxn ang="0">
                  <a:pos x="18" y="1007"/>
                </a:cxn>
                <a:cxn ang="0">
                  <a:pos x="24" y="987"/>
                </a:cxn>
                <a:cxn ang="0">
                  <a:pos x="31" y="964"/>
                </a:cxn>
                <a:cxn ang="0">
                  <a:pos x="38" y="940"/>
                </a:cxn>
                <a:cxn ang="0">
                  <a:pos x="42" y="912"/>
                </a:cxn>
                <a:cxn ang="0">
                  <a:pos x="45" y="884"/>
                </a:cxn>
                <a:cxn ang="0">
                  <a:pos x="48" y="869"/>
                </a:cxn>
                <a:cxn ang="0">
                  <a:pos x="54" y="822"/>
                </a:cxn>
                <a:cxn ang="0">
                  <a:pos x="57" y="786"/>
                </a:cxn>
                <a:cxn ang="0">
                  <a:pos x="70" y="715"/>
                </a:cxn>
                <a:cxn ang="0">
                  <a:pos x="79" y="680"/>
                </a:cxn>
                <a:cxn ang="0">
                  <a:pos x="100" y="607"/>
                </a:cxn>
                <a:cxn ang="0">
                  <a:pos x="118" y="534"/>
                </a:cxn>
                <a:cxn ang="0">
                  <a:pos x="133" y="467"/>
                </a:cxn>
                <a:cxn ang="0">
                  <a:pos x="144" y="399"/>
                </a:cxn>
                <a:cxn ang="0">
                  <a:pos x="164" y="263"/>
                </a:cxn>
                <a:cxn ang="0">
                  <a:pos x="176" y="194"/>
                </a:cxn>
                <a:cxn ang="0">
                  <a:pos x="188" y="126"/>
                </a:cxn>
                <a:cxn ang="0">
                  <a:pos x="193" y="94"/>
                </a:cxn>
                <a:cxn ang="0">
                  <a:pos x="198" y="61"/>
                </a:cxn>
                <a:cxn ang="0">
                  <a:pos x="205" y="38"/>
                </a:cxn>
                <a:cxn ang="0">
                  <a:pos x="213" y="25"/>
                </a:cxn>
                <a:cxn ang="0">
                  <a:pos x="224" y="13"/>
                </a:cxn>
                <a:cxn ang="0">
                  <a:pos x="230" y="9"/>
                </a:cxn>
                <a:cxn ang="0">
                  <a:pos x="232" y="5"/>
                </a:cxn>
                <a:cxn ang="0">
                  <a:pos x="232" y="2"/>
                </a:cxn>
                <a:cxn ang="0">
                  <a:pos x="229" y="0"/>
                </a:cxn>
                <a:cxn ang="0">
                  <a:pos x="226" y="1"/>
                </a:cxn>
              </a:cxnLst>
              <a:rect l="0" t="0" r="r" b="b"/>
              <a:pathLst>
                <a:path w="232" h="1029">
                  <a:moveTo>
                    <a:pt x="226" y="1"/>
                  </a:moveTo>
                  <a:lnTo>
                    <a:pt x="226" y="1"/>
                  </a:lnTo>
                  <a:lnTo>
                    <a:pt x="216" y="7"/>
                  </a:lnTo>
                  <a:lnTo>
                    <a:pt x="209" y="14"/>
                  </a:lnTo>
                  <a:lnTo>
                    <a:pt x="203" y="22"/>
                  </a:lnTo>
                  <a:lnTo>
                    <a:pt x="198" y="30"/>
                  </a:lnTo>
                  <a:lnTo>
                    <a:pt x="195" y="39"/>
                  </a:lnTo>
                  <a:lnTo>
                    <a:pt x="192" y="48"/>
                  </a:lnTo>
                  <a:lnTo>
                    <a:pt x="189" y="59"/>
                  </a:lnTo>
                  <a:lnTo>
                    <a:pt x="187" y="69"/>
                  </a:lnTo>
                  <a:lnTo>
                    <a:pt x="187" y="69"/>
                  </a:lnTo>
                  <a:lnTo>
                    <a:pt x="177" y="145"/>
                  </a:lnTo>
                  <a:lnTo>
                    <a:pt x="171" y="182"/>
                  </a:lnTo>
                  <a:lnTo>
                    <a:pt x="164" y="219"/>
                  </a:lnTo>
                  <a:lnTo>
                    <a:pt x="164" y="219"/>
                  </a:lnTo>
                  <a:lnTo>
                    <a:pt x="156" y="254"/>
                  </a:lnTo>
                  <a:lnTo>
                    <a:pt x="151" y="288"/>
                  </a:lnTo>
                  <a:lnTo>
                    <a:pt x="142" y="357"/>
                  </a:lnTo>
                  <a:lnTo>
                    <a:pt x="142" y="357"/>
                  </a:lnTo>
                  <a:lnTo>
                    <a:pt x="136" y="392"/>
                  </a:lnTo>
                  <a:lnTo>
                    <a:pt x="130" y="428"/>
                  </a:lnTo>
                  <a:lnTo>
                    <a:pt x="116" y="498"/>
                  </a:lnTo>
                  <a:lnTo>
                    <a:pt x="116" y="498"/>
                  </a:lnTo>
                  <a:lnTo>
                    <a:pt x="109" y="533"/>
                  </a:lnTo>
                  <a:lnTo>
                    <a:pt x="100" y="568"/>
                  </a:lnTo>
                  <a:lnTo>
                    <a:pt x="81" y="637"/>
                  </a:lnTo>
                  <a:lnTo>
                    <a:pt x="71" y="672"/>
                  </a:lnTo>
                  <a:lnTo>
                    <a:pt x="62" y="707"/>
                  </a:lnTo>
                  <a:lnTo>
                    <a:pt x="54" y="743"/>
                  </a:lnTo>
                  <a:lnTo>
                    <a:pt x="49" y="779"/>
                  </a:lnTo>
                  <a:lnTo>
                    <a:pt x="49" y="779"/>
                  </a:lnTo>
                  <a:lnTo>
                    <a:pt x="45" y="813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41" y="862"/>
                  </a:lnTo>
                  <a:lnTo>
                    <a:pt x="38" y="878"/>
                  </a:lnTo>
                  <a:lnTo>
                    <a:pt x="35" y="894"/>
                  </a:lnTo>
                  <a:lnTo>
                    <a:pt x="34" y="910"/>
                  </a:lnTo>
                  <a:lnTo>
                    <a:pt x="34" y="910"/>
                  </a:lnTo>
                  <a:lnTo>
                    <a:pt x="31" y="924"/>
                  </a:lnTo>
                  <a:lnTo>
                    <a:pt x="28" y="938"/>
                  </a:lnTo>
                  <a:lnTo>
                    <a:pt x="24" y="951"/>
                  </a:lnTo>
                  <a:lnTo>
                    <a:pt x="20" y="965"/>
                  </a:lnTo>
                  <a:lnTo>
                    <a:pt x="20" y="965"/>
                  </a:lnTo>
                  <a:lnTo>
                    <a:pt x="15" y="987"/>
                  </a:lnTo>
                  <a:lnTo>
                    <a:pt x="12" y="999"/>
                  </a:lnTo>
                  <a:lnTo>
                    <a:pt x="8" y="1010"/>
                  </a:lnTo>
                  <a:lnTo>
                    <a:pt x="8" y="1010"/>
                  </a:lnTo>
                  <a:lnTo>
                    <a:pt x="5" y="1010"/>
                  </a:lnTo>
                  <a:lnTo>
                    <a:pt x="3" y="1010"/>
                  </a:lnTo>
                  <a:lnTo>
                    <a:pt x="0" y="1012"/>
                  </a:lnTo>
                  <a:lnTo>
                    <a:pt x="0" y="1014"/>
                  </a:lnTo>
                  <a:lnTo>
                    <a:pt x="0" y="1024"/>
                  </a:lnTo>
                  <a:lnTo>
                    <a:pt x="0" y="1024"/>
                  </a:lnTo>
                  <a:lnTo>
                    <a:pt x="1" y="1027"/>
                  </a:lnTo>
                  <a:lnTo>
                    <a:pt x="4" y="1029"/>
                  </a:lnTo>
                  <a:lnTo>
                    <a:pt x="7" y="1028"/>
                  </a:lnTo>
                  <a:lnTo>
                    <a:pt x="9" y="1027"/>
                  </a:lnTo>
                  <a:lnTo>
                    <a:pt x="9" y="1027"/>
                  </a:lnTo>
                  <a:lnTo>
                    <a:pt x="12" y="1021"/>
                  </a:lnTo>
                  <a:lnTo>
                    <a:pt x="14" y="1017"/>
                  </a:lnTo>
                  <a:lnTo>
                    <a:pt x="18" y="1007"/>
                  </a:lnTo>
                  <a:lnTo>
                    <a:pt x="20" y="998"/>
                  </a:lnTo>
                  <a:lnTo>
                    <a:pt x="24" y="987"/>
                  </a:lnTo>
                  <a:lnTo>
                    <a:pt x="24" y="987"/>
                  </a:lnTo>
                  <a:lnTo>
                    <a:pt x="31" y="964"/>
                  </a:lnTo>
                  <a:lnTo>
                    <a:pt x="38" y="940"/>
                  </a:lnTo>
                  <a:lnTo>
                    <a:pt x="38" y="940"/>
                  </a:lnTo>
                  <a:lnTo>
                    <a:pt x="41" y="926"/>
                  </a:lnTo>
                  <a:lnTo>
                    <a:pt x="42" y="912"/>
                  </a:lnTo>
                  <a:lnTo>
                    <a:pt x="43" y="899"/>
                  </a:lnTo>
                  <a:lnTo>
                    <a:pt x="45" y="884"/>
                  </a:lnTo>
                  <a:lnTo>
                    <a:pt x="45" y="884"/>
                  </a:lnTo>
                  <a:lnTo>
                    <a:pt x="48" y="869"/>
                  </a:lnTo>
                  <a:lnTo>
                    <a:pt x="51" y="853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57" y="786"/>
                  </a:lnTo>
                  <a:lnTo>
                    <a:pt x="62" y="750"/>
                  </a:lnTo>
                  <a:lnTo>
                    <a:pt x="70" y="715"/>
                  </a:lnTo>
                  <a:lnTo>
                    <a:pt x="74" y="697"/>
                  </a:lnTo>
                  <a:lnTo>
                    <a:pt x="79" y="680"/>
                  </a:lnTo>
                  <a:lnTo>
                    <a:pt x="79" y="680"/>
                  </a:lnTo>
                  <a:lnTo>
                    <a:pt x="100" y="607"/>
                  </a:lnTo>
                  <a:lnTo>
                    <a:pt x="118" y="534"/>
                  </a:lnTo>
                  <a:lnTo>
                    <a:pt x="118" y="534"/>
                  </a:lnTo>
                  <a:lnTo>
                    <a:pt x="125" y="501"/>
                  </a:lnTo>
                  <a:lnTo>
                    <a:pt x="133" y="467"/>
                  </a:lnTo>
                  <a:lnTo>
                    <a:pt x="139" y="433"/>
                  </a:lnTo>
                  <a:lnTo>
                    <a:pt x="144" y="399"/>
                  </a:lnTo>
                  <a:lnTo>
                    <a:pt x="164" y="263"/>
                  </a:lnTo>
                  <a:lnTo>
                    <a:pt x="164" y="263"/>
                  </a:lnTo>
                  <a:lnTo>
                    <a:pt x="169" y="228"/>
                  </a:lnTo>
                  <a:lnTo>
                    <a:pt x="176" y="194"/>
                  </a:lnTo>
                  <a:lnTo>
                    <a:pt x="182" y="160"/>
                  </a:lnTo>
                  <a:lnTo>
                    <a:pt x="188" y="126"/>
                  </a:lnTo>
                  <a:lnTo>
                    <a:pt x="188" y="126"/>
                  </a:lnTo>
                  <a:lnTo>
                    <a:pt x="193" y="94"/>
                  </a:lnTo>
                  <a:lnTo>
                    <a:pt x="195" y="77"/>
                  </a:lnTo>
                  <a:lnTo>
                    <a:pt x="198" y="61"/>
                  </a:lnTo>
                  <a:lnTo>
                    <a:pt x="202" y="45"/>
                  </a:lnTo>
                  <a:lnTo>
                    <a:pt x="205" y="38"/>
                  </a:lnTo>
                  <a:lnTo>
                    <a:pt x="208" y="32"/>
                  </a:lnTo>
                  <a:lnTo>
                    <a:pt x="213" y="25"/>
                  </a:lnTo>
                  <a:lnTo>
                    <a:pt x="217" y="18"/>
                  </a:lnTo>
                  <a:lnTo>
                    <a:pt x="224" y="13"/>
                  </a:lnTo>
                  <a:lnTo>
                    <a:pt x="230" y="9"/>
                  </a:lnTo>
                  <a:lnTo>
                    <a:pt x="230" y="9"/>
                  </a:lnTo>
                  <a:lnTo>
                    <a:pt x="232" y="7"/>
                  </a:lnTo>
                  <a:lnTo>
                    <a:pt x="232" y="5"/>
                  </a:lnTo>
                  <a:lnTo>
                    <a:pt x="232" y="4"/>
                  </a:lnTo>
                  <a:lnTo>
                    <a:pt x="232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6" y="1"/>
                  </a:lnTo>
                  <a:lnTo>
                    <a:pt x="22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4" name="Freeform 729"/>
            <p:cNvSpPr/>
            <p:nvPr/>
          </p:nvSpPr>
          <p:spPr bwMode="auto">
            <a:xfrm>
              <a:off x="5638801" y="4605338"/>
              <a:ext cx="34925" cy="111125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52" y="10"/>
                </a:cxn>
                <a:cxn ang="0">
                  <a:pos x="48" y="20"/>
                </a:cxn>
                <a:cxn ang="0">
                  <a:pos x="44" y="31"/>
                </a:cxn>
                <a:cxn ang="0">
                  <a:pos x="41" y="42"/>
                </a:cxn>
                <a:cxn ang="0">
                  <a:pos x="36" y="66"/>
                </a:cxn>
                <a:cxn ang="0">
                  <a:pos x="32" y="87"/>
                </a:cxn>
                <a:cxn ang="0">
                  <a:pos x="32" y="87"/>
                </a:cxn>
                <a:cxn ang="0">
                  <a:pos x="24" y="117"/>
                </a:cxn>
                <a:cxn ang="0">
                  <a:pos x="15" y="147"/>
                </a:cxn>
                <a:cxn ang="0">
                  <a:pos x="6" y="176"/>
                </a:cxn>
                <a:cxn ang="0">
                  <a:pos x="3" y="19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09"/>
                </a:cxn>
                <a:cxn ang="0">
                  <a:pos x="1" y="210"/>
                </a:cxn>
                <a:cxn ang="0">
                  <a:pos x="4" y="212"/>
                </a:cxn>
                <a:cxn ang="0">
                  <a:pos x="5" y="212"/>
                </a:cxn>
                <a:cxn ang="0">
                  <a:pos x="8" y="212"/>
                </a:cxn>
                <a:cxn ang="0">
                  <a:pos x="9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14" y="184"/>
                </a:cxn>
                <a:cxn ang="0">
                  <a:pos x="21" y="161"/>
                </a:cxn>
                <a:cxn ang="0">
                  <a:pos x="35" y="112"/>
                </a:cxn>
                <a:cxn ang="0">
                  <a:pos x="35" y="112"/>
                </a:cxn>
                <a:cxn ang="0">
                  <a:pos x="42" y="89"/>
                </a:cxn>
                <a:cxn ang="0">
                  <a:pos x="47" y="66"/>
                </a:cxn>
                <a:cxn ang="0">
                  <a:pos x="47" y="66"/>
                </a:cxn>
                <a:cxn ang="0">
                  <a:pos x="50" y="51"/>
                </a:cxn>
                <a:cxn ang="0">
                  <a:pos x="53" y="36"/>
                </a:cxn>
                <a:cxn ang="0">
                  <a:pos x="55" y="27"/>
                </a:cxn>
                <a:cxn ang="0">
                  <a:pos x="58" y="20"/>
                </a:cxn>
                <a:cxn ang="0">
                  <a:pos x="61" y="13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212">
                  <a:moveTo>
                    <a:pt x="58" y="1"/>
                  </a:moveTo>
                  <a:lnTo>
                    <a:pt x="58" y="1"/>
                  </a:lnTo>
                  <a:lnTo>
                    <a:pt x="52" y="10"/>
                  </a:lnTo>
                  <a:lnTo>
                    <a:pt x="48" y="20"/>
                  </a:lnTo>
                  <a:lnTo>
                    <a:pt x="44" y="31"/>
                  </a:lnTo>
                  <a:lnTo>
                    <a:pt x="41" y="42"/>
                  </a:lnTo>
                  <a:lnTo>
                    <a:pt x="36" y="66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24" y="117"/>
                  </a:lnTo>
                  <a:lnTo>
                    <a:pt x="15" y="147"/>
                  </a:lnTo>
                  <a:lnTo>
                    <a:pt x="6" y="176"/>
                  </a:lnTo>
                  <a:lnTo>
                    <a:pt x="3" y="19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09"/>
                  </a:lnTo>
                  <a:lnTo>
                    <a:pt x="1" y="210"/>
                  </a:lnTo>
                  <a:lnTo>
                    <a:pt x="4" y="212"/>
                  </a:lnTo>
                  <a:lnTo>
                    <a:pt x="5" y="212"/>
                  </a:lnTo>
                  <a:lnTo>
                    <a:pt x="8" y="212"/>
                  </a:lnTo>
                  <a:lnTo>
                    <a:pt x="9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4" y="184"/>
                  </a:lnTo>
                  <a:lnTo>
                    <a:pt x="21" y="161"/>
                  </a:lnTo>
                  <a:lnTo>
                    <a:pt x="35" y="112"/>
                  </a:lnTo>
                  <a:lnTo>
                    <a:pt x="35" y="112"/>
                  </a:lnTo>
                  <a:lnTo>
                    <a:pt x="42" y="89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50" y="51"/>
                  </a:lnTo>
                  <a:lnTo>
                    <a:pt x="53" y="36"/>
                  </a:lnTo>
                  <a:lnTo>
                    <a:pt x="55" y="27"/>
                  </a:lnTo>
                  <a:lnTo>
                    <a:pt x="58" y="20"/>
                  </a:lnTo>
                  <a:lnTo>
                    <a:pt x="61" y="13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5" name="Freeform 730"/>
            <p:cNvSpPr/>
            <p:nvPr/>
          </p:nvSpPr>
          <p:spPr bwMode="auto">
            <a:xfrm>
              <a:off x="5664201" y="4646613"/>
              <a:ext cx="25400" cy="76200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7" y="4"/>
                </a:cxn>
                <a:cxn ang="0">
                  <a:pos x="36" y="12"/>
                </a:cxn>
                <a:cxn ang="0">
                  <a:pos x="35" y="21"/>
                </a:cxn>
                <a:cxn ang="0">
                  <a:pos x="30" y="35"/>
                </a:cxn>
                <a:cxn ang="0">
                  <a:pos x="25" y="51"/>
                </a:cxn>
                <a:cxn ang="0">
                  <a:pos x="20" y="66"/>
                </a:cxn>
                <a:cxn ang="0">
                  <a:pos x="20" y="66"/>
                </a:cxn>
                <a:cxn ang="0">
                  <a:pos x="15" y="84"/>
                </a:cxn>
                <a:cxn ang="0">
                  <a:pos x="9" y="101"/>
                </a:cxn>
                <a:cxn ang="0">
                  <a:pos x="4" y="119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0" y="139"/>
                </a:cxn>
                <a:cxn ang="0">
                  <a:pos x="1" y="140"/>
                </a:cxn>
                <a:cxn ang="0">
                  <a:pos x="2" y="142"/>
                </a:cxn>
                <a:cxn ang="0">
                  <a:pos x="3" y="142"/>
                </a:cxn>
                <a:cxn ang="0">
                  <a:pos x="5" y="142"/>
                </a:cxn>
                <a:cxn ang="0">
                  <a:pos x="7" y="142"/>
                </a:cxn>
                <a:cxn ang="0">
                  <a:pos x="8" y="141"/>
                </a:cxn>
                <a:cxn ang="0">
                  <a:pos x="9" y="139"/>
                </a:cxn>
                <a:cxn ang="0">
                  <a:pos x="9" y="139"/>
                </a:cxn>
                <a:cxn ang="0">
                  <a:pos x="13" y="121"/>
                </a:cxn>
                <a:cxn ang="0">
                  <a:pos x="18" y="103"/>
                </a:cxn>
                <a:cxn ang="0">
                  <a:pos x="29" y="69"/>
                </a:cxn>
                <a:cxn ang="0">
                  <a:pos x="29" y="69"/>
                </a:cxn>
                <a:cxn ang="0">
                  <a:pos x="34" y="53"/>
                </a:cxn>
                <a:cxn ang="0">
                  <a:pos x="40" y="37"/>
                </a:cxn>
                <a:cxn ang="0">
                  <a:pos x="44" y="21"/>
                </a:cxn>
                <a:cxn ang="0">
                  <a:pos x="46" y="12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47" h="142">
                  <a:moveTo>
                    <a:pt x="37" y="4"/>
                  </a:moveTo>
                  <a:lnTo>
                    <a:pt x="37" y="4"/>
                  </a:lnTo>
                  <a:lnTo>
                    <a:pt x="36" y="12"/>
                  </a:lnTo>
                  <a:lnTo>
                    <a:pt x="35" y="21"/>
                  </a:lnTo>
                  <a:lnTo>
                    <a:pt x="30" y="35"/>
                  </a:lnTo>
                  <a:lnTo>
                    <a:pt x="25" y="5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84"/>
                  </a:lnTo>
                  <a:lnTo>
                    <a:pt x="9" y="101"/>
                  </a:lnTo>
                  <a:lnTo>
                    <a:pt x="4" y="119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0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8" y="14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3" y="121"/>
                  </a:lnTo>
                  <a:lnTo>
                    <a:pt x="18" y="103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34" y="53"/>
                  </a:lnTo>
                  <a:lnTo>
                    <a:pt x="40" y="37"/>
                  </a:lnTo>
                  <a:lnTo>
                    <a:pt x="44" y="21"/>
                  </a:lnTo>
                  <a:lnTo>
                    <a:pt x="46" y="12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6" name="Freeform 731"/>
            <p:cNvSpPr/>
            <p:nvPr/>
          </p:nvSpPr>
          <p:spPr bwMode="auto">
            <a:xfrm>
              <a:off x="5680076" y="4684713"/>
              <a:ext cx="19050" cy="61913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30" y="2"/>
                </a:cxn>
                <a:cxn ang="0">
                  <a:pos x="26" y="9"/>
                </a:cxn>
                <a:cxn ang="0">
                  <a:pos x="22" y="15"/>
                </a:cxn>
                <a:cxn ang="0">
                  <a:pos x="17" y="28"/>
                </a:cxn>
                <a:cxn ang="0">
                  <a:pos x="13" y="42"/>
                </a:cxn>
                <a:cxn ang="0">
                  <a:pos x="11" y="56"/>
                </a:cxn>
                <a:cxn ang="0">
                  <a:pos x="7" y="86"/>
                </a:cxn>
                <a:cxn ang="0">
                  <a:pos x="4" y="99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7"/>
                </a:cxn>
                <a:cxn ang="0">
                  <a:pos x="2" y="118"/>
                </a:cxn>
                <a:cxn ang="0">
                  <a:pos x="3" y="119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9" y="116"/>
                </a:cxn>
                <a:cxn ang="0">
                  <a:pos x="9" y="116"/>
                </a:cxn>
                <a:cxn ang="0">
                  <a:pos x="13" y="104"/>
                </a:cxn>
                <a:cxn ang="0">
                  <a:pos x="15" y="89"/>
                </a:cxn>
                <a:cxn ang="0">
                  <a:pos x="19" y="61"/>
                </a:cxn>
                <a:cxn ang="0">
                  <a:pos x="21" y="47"/>
                </a:cxn>
                <a:cxn ang="0">
                  <a:pos x="24" y="33"/>
                </a:cxn>
                <a:cxn ang="0">
                  <a:pos x="30" y="21"/>
                </a:cxn>
                <a:cxn ang="0">
                  <a:pos x="33" y="15"/>
                </a:cxn>
                <a:cxn ang="0">
                  <a:pos x="37" y="10"/>
                </a:cxn>
                <a:cxn ang="0">
                  <a:pos x="37" y="10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2"/>
                </a:cxn>
                <a:cxn ang="0">
                  <a:pos x="30" y="2"/>
                </a:cxn>
              </a:cxnLst>
              <a:rect l="0" t="0" r="r" b="b"/>
              <a:pathLst>
                <a:path w="38" h="119">
                  <a:moveTo>
                    <a:pt x="30" y="2"/>
                  </a:moveTo>
                  <a:lnTo>
                    <a:pt x="30" y="2"/>
                  </a:lnTo>
                  <a:lnTo>
                    <a:pt x="26" y="9"/>
                  </a:lnTo>
                  <a:lnTo>
                    <a:pt x="22" y="15"/>
                  </a:lnTo>
                  <a:lnTo>
                    <a:pt x="17" y="28"/>
                  </a:lnTo>
                  <a:lnTo>
                    <a:pt x="13" y="42"/>
                  </a:lnTo>
                  <a:lnTo>
                    <a:pt x="11" y="56"/>
                  </a:lnTo>
                  <a:lnTo>
                    <a:pt x="7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7"/>
                  </a:lnTo>
                  <a:lnTo>
                    <a:pt x="2" y="118"/>
                  </a:lnTo>
                  <a:lnTo>
                    <a:pt x="3" y="119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13" y="104"/>
                  </a:lnTo>
                  <a:lnTo>
                    <a:pt x="15" y="89"/>
                  </a:lnTo>
                  <a:lnTo>
                    <a:pt x="19" y="61"/>
                  </a:lnTo>
                  <a:lnTo>
                    <a:pt x="21" y="47"/>
                  </a:lnTo>
                  <a:lnTo>
                    <a:pt x="24" y="33"/>
                  </a:lnTo>
                  <a:lnTo>
                    <a:pt x="30" y="21"/>
                  </a:lnTo>
                  <a:lnTo>
                    <a:pt x="33" y="15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7" name="Freeform 732"/>
            <p:cNvSpPr/>
            <p:nvPr/>
          </p:nvSpPr>
          <p:spPr bwMode="auto">
            <a:xfrm>
              <a:off x="5694363" y="4205288"/>
              <a:ext cx="63500" cy="346075"/>
            </a:xfrm>
            <a:custGeom>
              <a:avLst/>
              <a:gdLst/>
              <a:ahLst/>
              <a:cxnLst>
                <a:cxn ang="0">
                  <a:pos x="111" y="4"/>
                </a:cxn>
                <a:cxn ang="0">
                  <a:pos x="100" y="44"/>
                </a:cxn>
                <a:cxn ang="0">
                  <a:pos x="91" y="83"/>
                </a:cxn>
                <a:cxn ang="0">
                  <a:pos x="81" y="165"/>
                </a:cxn>
                <a:cxn ang="0">
                  <a:pos x="78" y="186"/>
                </a:cxn>
                <a:cxn ang="0">
                  <a:pos x="69" y="230"/>
                </a:cxn>
                <a:cxn ang="0">
                  <a:pos x="64" y="250"/>
                </a:cxn>
                <a:cxn ang="0">
                  <a:pos x="58" y="272"/>
                </a:cxn>
                <a:cxn ang="0">
                  <a:pos x="51" y="319"/>
                </a:cxn>
                <a:cxn ang="0">
                  <a:pos x="47" y="341"/>
                </a:cxn>
                <a:cxn ang="0">
                  <a:pos x="32" y="412"/>
                </a:cxn>
                <a:cxn ang="0">
                  <a:pos x="20" y="482"/>
                </a:cxn>
                <a:cxn ang="0">
                  <a:pos x="17" y="506"/>
                </a:cxn>
                <a:cxn ang="0">
                  <a:pos x="7" y="550"/>
                </a:cxn>
                <a:cxn ang="0">
                  <a:pos x="2" y="573"/>
                </a:cxn>
                <a:cxn ang="0">
                  <a:pos x="0" y="591"/>
                </a:cxn>
                <a:cxn ang="0">
                  <a:pos x="1" y="631"/>
                </a:cxn>
                <a:cxn ang="0">
                  <a:pos x="2" y="650"/>
                </a:cxn>
                <a:cxn ang="0">
                  <a:pos x="3" y="653"/>
                </a:cxn>
                <a:cxn ang="0">
                  <a:pos x="6" y="654"/>
                </a:cxn>
                <a:cxn ang="0">
                  <a:pos x="10" y="653"/>
                </a:cxn>
                <a:cxn ang="0">
                  <a:pos x="11" y="650"/>
                </a:cxn>
                <a:cxn ang="0">
                  <a:pos x="10" y="608"/>
                </a:cxn>
                <a:cxn ang="0">
                  <a:pos x="11" y="577"/>
                </a:cxn>
                <a:cxn ang="0">
                  <a:pos x="12" y="567"/>
                </a:cxn>
                <a:cxn ang="0">
                  <a:pos x="22" y="528"/>
                </a:cxn>
                <a:cxn ang="0">
                  <a:pos x="28" y="498"/>
                </a:cxn>
                <a:cxn ang="0">
                  <a:pos x="29" y="489"/>
                </a:cxn>
                <a:cxn ang="0">
                  <a:pos x="35" y="454"/>
                </a:cxn>
                <a:cxn ang="0">
                  <a:pos x="41" y="420"/>
                </a:cxn>
                <a:cxn ang="0">
                  <a:pos x="51" y="362"/>
                </a:cxn>
                <a:cxn ang="0">
                  <a:pos x="56" y="343"/>
                </a:cxn>
                <a:cxn ang="0">
                  <a:pos x="65" y="303"/>
                </a:cxn>
                <a:cxn ang="0">
                  <a:pos x="71" y="262"/>
                </a:cxn>
                <a:cxn ang="0">
                  <a:pos x="80" y="219"/>
                </a:cxn>
                <a:cxn ang="0">
                  <a:pos x="88" y="176"/>
                </a:cxn>
                <a:cxn ang="0">
                  <a:pos x="95" y="134"/>
                </a:cxn>
                <a:cxn ang="0">
                  <a:pos x="104" y="70"/>
                </a:cxn>
                <a:cxn ang="0">
                  <a:pos x="113" y="27"/>
                </a:cxn>
                <a:cxn ang="0">
                  <a:pos x="119" y="7"/>
                </a:cxn>
                <a:cxn ang="0">
                  <a:pos x="119" y="3"/>
                </a:cxn>
                <a:cxn ang="0">
                  <a:pos x="116" y="0"/>
                </a:cxn>
                <a:cxn ang="0">
                  <a:pos x="113" y="2"/>
                </a:cxn>
                <a:cxn ang="0">
                  <a:pos x="111" y="4"/>
                </a:cxn>
              </a:cxnLst>
              <a:rect l="0" t="0" r="r" b="b"/>
              <a:pathLst>
                <a:path w="120" h="654">
                  <a:moveTo>
                    <a:pt x="111" y="4"/>
                  </a:moveTo>
                  <a:lnTo>
                    <a:pt x="111" y="4"/>
                  </a:lnTo>
                  <a:lnTo>
                    <a:pt x="104" y="24"/>
                  </a:lnTo>
                  <a:lnTo>
                    <a:pt x="100" y="44"/>
                  </a:lnTo>
                  <a:lnTo>
                    <a:pt x="96" y="63"/>
                  </a:lnTo>
                  <a:lnTo>
                    <a:pt x="91" y="83"/>
                  </a:lnTo>
                  <a:lnTo>
                    <a:pt x="86" y="123"/>
                  </a:lnTo>
                  <a:lnTo>
                    <a:pt x="81" y="165"/>
                  </a:lnTo>
                  <a:lnTo>
                    <a:pt x="81" y="165"/>
                  </a:lnTo>
                  <a:lnTo>
                    <a:pt x="78" y="186"/>
                  </a:lnTo>
                  <a:lnTo>
                    <a:pt x="74" y="208"/>
                  </a:lnTo>
                  <a:lnTo>
                    <a:pt x="69" y="230"/>
                  </a:lnTo>
                  <a:lnTo>
                    <a:pt x="64" y="250"/>
                  </a:lnTo>
                  <a:lnTo>
                    <a:pt x="64" y="250"/>
                  </a:lnTo>
                  <a:lnTo>
                    <a:pt x="60" y="262"/>
                  </a:lnTo>
                  <a:lnTo>
                    <a:pt x="58" y="272"/>
                  </a:lnTo>
                  <a:lnTo>
                    <a:pt x="54" y="296"/>
                  </a:lnTo>
                  <a:lnTo>
                    <a:pt x="51" y="319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39" y="375"/>
                  </a:lnTo>
                  <a:lnTo>
                    <a:pt x="32" y="412"/>
                  </a:lnTo>
                  <a:lnTo>
                    <a:pt x="25" y="447"/>
                  </a:lnTo>
                  <a:lnTo>
                    <a:pt x="20" y="482"/>
                  </a:lnTo>
                  <a:lnTo>
                    <a:pt x="20" y="482"/>
                  </a:lnTo>
                  <a:lnTo>
                    <a:pt x="17" y="506"/>
                  </a:lnTo>
                  <a:lnTo>
                    <a:pt x="12" y="527"/>
                  </a:lnTo>
                  <a:lnTo>
                    <a:pt x="7" y="550"/>
                  </a:lnTo>
                  <a:lnTo>
                    <a:pt x="2" y="573"/>
                  </a:lnTo>
                  <a:lnTo>
                    <a:pt x="2" y="573"/>
                  </a:lnTo>
                  <a:lnTo>
                    <a:pt x="1" y="582"/>
                  </a:lnTo>
                  <a:lnTo>
                    <a:pt x="0" y="591"/>
                  </a:lnTo>
                  <a:lnTo>
                    <a:pt x="0" y="611"/>
                  </a:lnTo>
                  <a:lnTo>
                    <a:pt x="1" y="631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2" y="652"/>
                  </a:lnTo>
                  <a:lnTo>
                    <a:pt x="3" y="653"/>
                  </a:lnTo>
                  <a:lnTo>
                    <a:pt x="5" y="654"/>
                  </a:lnTo>
                  <a:lnTo>
                    <a:pt x="6" y="654"/>
                  </a:lnTo>
                  <a:lnTo>
                    <a:pt x="8" y="654"/>
                  </a:lnTo>
                  <a:lnTo>
                    <a:pt x="10" y="653"/>
                  </a:lnTo>
                  <a:lnTo>
                    <a:pt x="11" y="652"/>
                  </a:lnTo>
                  <a:lnTo>
                    <a:pt x="11" y="650"/>
                  </a:lnTo>
                  <a:lnTo>
                    <a:pt x="11" y="650"/>
                  </a:lnTo>
                  <a:lnTo>
                    <a:pt x="10" y="608"/>
                  </a:lnTo>
                  <a:lnTo>
                    <a:pt x="10" y="587"/>
                  </a:lnTo>
                  <a:lnTo>
                    <a:pt x="11" y="577"/>
                  </a:lnTo>
                  <a:lnTo>
                    <a:pt x="12" y="567"/>
                  </a:lnTo>
                  <a:lnTo>
                    <a:pt x="12" y="567"/>
                  </a:lnTo>
                  <a:lnTo>
                    <a:pt x="17" y="548"/>
                  </a:lnTo>
                  <a:lnTo>
                    <a:pt x="22" y="528"/>
                  </a:lnTo>
                  <a:lnTo>
                    <a:pt x="27" y="509"/>
                  </a:lnTo>
                  <a:lnTo>
                    <a:pt x="28" y="498"/>
                  </a:lnTo>
                  <a:lnTo>
                    <a:pt x="29" y="489"/>
                  </a:lnTo>
                  <a:lnTo>
                    <a:pt x="29" y="489"/>
                  </a:lnTo>
                  <a:lnTo>
                    <a:pt x="32" y="471"/>
                  </a:lnTo>
                  <a:lnTo>
                    <a:pt x="35" y="454"/>
                  </a:lnTo>
                  <a:lnTo>
                    <a:pt x="41" y="420"/>
                  </a:lnTo>
                  <a:lnTo>
                    <a:pt x="41" y="420"/>
                  </a:lnTo>
                  <a:lnTo>
                    <a:pt x="47" y="382"/>
                  </a:lnTo>
                  <a:lnTo>
                    <a:pt x="51" y="362"/>
                  </a:lnTo>
                  <a:lnTo>
                    <a:pt x="56" y="343"/>
                  </a:lnTo>
                  <a:lnTo>
                    <a:pt x="56" y="343"/>
                  </a:lnTo>
                  <a:lnTo>
                    <a:pt x="60" y="324"/>
                  </a:lnTo>
                  <a:lnTo>
                    <a:pt x="65" y="303"/>
                  </a:lnTo>
                  <a:lnTo>
                    <a:pt x="71" y="262"/>
                  </a:lnTo>
                  <a:lnTo>
                    <a:pt x="71" y="262"/>
                  </a:lnTo>
                  <a:lnTo>
                    <a:pt x="75" y="240"/>
                  </a:lnTo>
                  <a:lnTo>
                    <a:pt x="80" y="219"/>
                  </a:lnTo>
                  <a:lnTo>
                    <a:pt x="84" y="198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95" y="134"/>
                  </a:lnTo>
                  <a:lnTo>
                    <a:pt x="100" y="90"/>
                  </a:lnTo>
                  <a:lnTo>
                    <a:pt x="104" y="70"/>
                  </a:lnTo>
                  <a:lnTo>
                    <a:pt x="108" y="48"/>
                  </a:lnTo>
                  <a:lnTo>
                    <a:pt x="113" y="2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20" y="5"/>
                  </a:lnTo>
                  <a:lnTo>
                    <a:pt x="119" y="3"/>
                  </a:lnTo>
                  <a:lnTo>
                    <a:pt x="118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2"/>
                  </a:lnTo>
                  <a:lnTo>
                    <a:pt x="112" y="3"/>
                  </a:lnTo>
                  <a:lnTo>
                    <a:pt x="111" y="4"/>
                  </a:lnTo>
                  <a:lnTo>
                    <a:pt x="111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8" name="Freeform 733"/>
            <p:cNvSpPr/>
            <p:nvPr/>
          </p:nvSpPr>
          <p:spPr bwMode="auto">
            <a:xfrm>
              <a:off x="5746751" y="4235450"/>
              <a:ext cx="46038" cy="260350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0" y="31"/>
                </a:cxn>
                <a:cxn ang="0">
                  <a:pos x="69" y="60"/>
                </a:cxn>
                <a:cxn ang="0">
                  <a:pos x="70" y="106"/>
                </a:cxn>
                <a:cxn ang="0">
                  <a:pos x="70" y="120"/>
                </a:cxn>
                <a:cxn ang="0">
                  <a:pos x="65" y="152"/>
                </a:cxn>
                <a:cxn ang="0">
                  <a:pos x="50" y="215"/>
                </a:cxn>
                <a:cxn ang="0">
                  <a:pos x="44" y="248"/>
                </a:cxn>
                <a:cxn ang="0">
                  <a:pos x="40" y="279"/>
                </a:cxn>
                <a:cxn ang="0">
                  <a:pos x="30" y="342"/>
                </a:cxn>
                <a:cxn ang="0">
                  <a:pos x="21" y="373"/>
                </a:cxn>
                <a:cxn ang="0">
                  <a:pos x="7" y="430"/>
                </a:cxn>
                <a:cxn ang="0">
                  <a:pos x="1" y="473"/>
                </a:cxn>
                <a:cxn ang="0">
                  <a:pos x="0" y="488"/>
                </a:cxn>
                <a:cxn ang="0">
                  <a:pos x="2" y="491"/>
                </a:cxn>
                <a:cxn ang="0">
                  <a:pos x="5" y="492"/>
                </a:cxn>
                <a:cxn ang="0">
                  <a:pos x="8" y="491"/>
                </a:cxn>
                <a:cxn ang="0">
                  <a:pos x="9" y="488"/>
                </a:cxn>
                <a:cxn ang="0">
                  <a:pos x="10" y="472"/>
                </a:cxn>
                <a:cxn ang="0">
                  <a:pos x="17" y="428"/>
                </a:cxn>
                <a:cxn ang="0">
                  <a:pos x="33" y="369"/>
                </a:cxn>
                <a:cxn ang="0">
                  <a:pos x="40" y="341"/>
                </a:cxn>
                <a:cxn ang="0">
                  <a:pos x="49" y="284"/>
                </a:cxn>
                <a:cxn ang="0">
                  <a:pos x="53" y="256"/>
                </a:cxn>
                <a:cxn ang="0">
                  <a:pos x="58" y="224"/>
                </a:cxn>
                <a:cxn ang="0">
                  <a:pos x="72" y="161"/>
                </a:cxn>
                <a:cxn ang="0">
                  <a:pos x="78" y="129"/>
                </a:cxn>
                <a:cxn ang="0">
                  <a:pos x="80" y="103"/>
                </a:cxn>
                <a:cxn ang="0">
                  <a:pos x="80" y="76"/>
                </a:cxn>
                <a:cxn ang="0">
                  <a:pos x="81" y="22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3" y="0"/>
                </a:cxn>
                <a:cxn ang="0">
                  <a:pos x="78" y="0"/>
                </a:cxn>
                <a:cxn ang="0">
                  <a:pos x="76" y="2"/>
                </a:cxn>
              </a:cxnLst>
              <a:rect l="0" t="0" r="r" b="b"/>
              <a:pathLst>
                <a:path w="85" h="492">
                  <a:moveTo>
                    <a:pt x="76" y="2"/>
                  </a:moveTo>
                  <a:lnTo>
                    <a:pt x="76" y="2"/>
                  </a:lnTo>
                  <a:lnTo>
                    <a:pt x="72" y="17"/>
                  </a:lnTo>
                  <a:lnTo>
                    <a:pt x="70" y="31"/>
                  </a:lnTo>
                  <a:lnTo>
                    <a:pt x="69" y="46"/>
                  </a:lnTo>
                  <a:lnTo>
                    <a:pt x="69" y="60"/>
                  </a:lnTo>
                  <a:lnTo>
                    <a:pt x="70" y="91"/>
                  </a:lnTo>
                  <a:lnTo>
                    <a:pt x="70" y="106"/>
                  </a:lnTo>
                  <a:lnTo>
                    <a:pt x="70" y="120"/>
                  </a:lnTo>
                  <a:lnTo>
                    <a:pt x="70" y="120"/>
                  </a:lnTo>
                  <a:lnTo>
                    <a:pt x="68" y="136"/>
                  </a:lnTo>
                  <a:lnTo>
                    <a:pt x="65" y="152"/>
                  </a:lnTo>
                  <a:lnTo>
                    <a:pt x="58" y="184"/>
                  </a:lnTo>
                  <a:lnTo>
                    <a:pt x="50" y="215"/>
                  </a:lnTo>
                  <a:lnTo>
                    <a:pt x="47" y="232"/>
                  </a:lnTo>
                  <a:lnTo>
                    <a:pt x="44" y="248"/>
                  </a:lnTo>
                  <a:lnTo>
                    <a:pt x="44" y="248"/>
                  </a:lnTo>
                  <a:lnTo>
                    <a:pt x="40" y="279"/>
                  </a:lnTo>
                  <a:lnTo>
                    <a:pt x="36" y="311"/>
                  </a:lnTo>
                  <a:lnTo>
                    <a:pt x="30" y="342"/>
                  </a:lnTo>
                  <a:lnTo>
                    <a:pt x="21" y="373"/>
                  </a:lnTo>
                  <a:lnTo>
                    <a:pt x="21" y="373"/>
                  </a:lnTo>
                  <a:lnTo>
                    <a:pt x="14" y="401"/>
                  </a:lnTo>
                  <a:lnTo>
                    <a:pt x="7" y="430"/>
                  </a:lnTo>
                  <a:lnTo>
                    <a:pt x="3" y="459"/>
                  </a:lnTo>
                  <a:lnTo>
                    <a:pt x="1" y="473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1" y="490"/>
                  </a:lnTo>
                  <a:lnTo>
                    <a:pt x="2" y="491"/>
                  </a:lnTo>
                  <a:lnTo>
                    <a:pt x="3" y="492"/>
                  </a:lnTo>
                  <a:lnTo>
                    <a:pt x="5" y="492"/>
                  </a:lnTo>
                  <a:lnTo>
                    <a:pt x="6" y="492"/>
                  </a:lnTo>
                  <a:lnTo>
                    <a:pt x="8" y="491"/>
                  </a:lnTo>
                  <a:lnTo>
                    <a:pt x="9" y="490"/>
                  </a:lnTo>
                  <a:lnTo>
                    <a:pt x="9" y="488"/>
                  </a:lnTo>
                  <a:lnTo>
                    <a:pt x="9" y="488"/>
                  </a:lnTo>
                  <a:lnTo>
                    <a:pt x="10" y="472"/>
                  </a:lnTo>
                  <a:lnTo>
                    <a:pt x="12" y="458"/>
                  </a:lnTo>
                  <a:lnTo>
                    <a:pt x="17" y="428"/>
                  </a:lnTo>
                  <a:lnTo>
                    <a:pt x="25" y="398"/>
                  </a:lnTo>
                  <a:lnTo>
                    <a:pt x="33" y="369"/>
                  </a:lnTo>
                  <a:lnTo>
                    <a:pt x="33" y="369"/>
                  </a:lnTo>
                  <a:lnTo>
                    <a:pt x="40" y="341"/>
                  </a:lnTo>
                  <a:lnTo>
                    <a:pt x="45" y="313"/>
                  </a:lnTo>
                  <a:lnTo>
                    <a:pt x="49" y="284"/>
                  </a:lnTo>
                  <a:lnTo>
                    <a:pt x="53" y="256"/>
                  </a:lnTo>
                  <a:lnTo>
                    <a:pt x="53" y="256"/>
                  </a:lnTo>
                  <a:lnTo>
                    <a:pt x="55" y="240"/>
                  </a:lnTo>
                  <a:lnTo>
                    <a:pt x="58" y="224"/>
                  </a:lnTo>
                  <a:lnTo>
                    <a:pt x="65" y="192"/>
                  </a:lnTo>
                  <a:lnTo>
                    <a:pt x="72" y="161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16"/>
                  </a:lnTo>
                  <a:lnTo>
                    <a:pt x="80" y="103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40"/>
                  </a:lnTo>
                  <a:lnTo>
                    <a:pt x="81" y="22"/>
                  </a:lnTo>
                  <a:lnTo>
                    <a:pt x="82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9" name="Freeform 734"/>
            <p:cNvSpPr/>
            <p:nvPr/>
          </p:nvSpPr>
          <p:spPr bwMode="auto">
            <a:xfrm>
              <a:off x="5780088" y="4264025"/>
              <a:ext cx="34925" cy="1968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51"/>
                </a:cxn>
                <a:cxn ang="0">
                  <a:pos x="52" y="96"/>
                </a:cxn>
                <a:cxn ang="0">
                  <a:pos x="47" y="141"/>
                </a:cxn>
                <a:cxn ang="0">
                  <a:pos x="41" y="187"/>
                </a:cxn>
                <a:cxn ang="0">
                  <a:pos x="41" y="187"/>
                </a:cxn>
                <a:cxn ang="0">
                  <a:pos x="37" y="210"/>
                </a:cxn>
                <a:cxn ang="0">
                  <a:pos x="32" y="232"/>
                </a:cxn>
                <a:cxn ang="0">
                  <a:pos x="20" y="278"/>
                </a:cxn>
                <a:cxn ang="0">
                  <a:pos x="9" y="322"/>
                </a:cxn>
                <a:cxn ang="0">
                  <a:pos x="4" y="345"/>
                </a:cxn>
                <a:cxn ang="0">
                  <a:pos x="0" y="368"/>
                </a:cxn>
                <a:cxn ang="0">
                  <a:pos x="0" y="368"/>
                </a:cxn>
                <a:cxn ang="0">
                  <a:pos x="0" y="370"/>
                </a:cxn>
                <a:cxn ang="0">
                  <a:pos x="1" y="372"/>
                </a:cxn>
                <a:cxn ang="0">
                  <a:pos x="4" y="374"/>
                </a:cxn>
                <a:cxn ang="0">
                  <a:pos x="5" y="374"/>
                </a:cxn>
                <a:cxn ang="0">
                  <a:pos x="7" y="374"/>
                </a:cxn>
                <a:cxn ang="0">
                  <a:pos x="8" y="373"/>
                </a:cxn>
                <a:cxn ang="0">
                  <a:pos x="9" y="371"/>
                </a:cxn>
                <a:cxn ang="0">
                  <a:pos x="9" y="371"/>
                </a:cxn>
                <a:cxn ang="0">
                  <a:pos x="13" y="348"/>
                </a:cxn>
                <a:cxn ang="0">
                  <a:pos x="18" y="325"/>
                </a:cxn>
                <a:cxn ang="0">
                  <a:pos x="30" y="280"/>
                </a:cxn>
                <a:cxn ang="0">
                  <a:pos x="41" y="235"/>
                </a:cxn>
                <a:cxn ang="0">
                  <a:pos x="46" y="213"/>
                </a:cxn>
                <a:cxn ang="0">
                  <a:pos x="50" y="190"/>
                </a:cxn>
                <a:cxn ang="0">
                  <a:pos x="50" y="190"/>
                </a:cxn>
                <a:cxn ang="0">
                  <a:pos x="58" y="144"/>
                </a:cxn>
                <a:cxn ang="0">
                  <a:pos x="62" y="97"/>
                </a:cxn>
                <a:cxn ang="0">
                  <a:pos x="65" y="51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6" h="374">
                  <a:moveTo>
                    <a:pt x="57" y="4"/>
                  </a:moveTo>
                  <a:lnTo>
                    <a:pt x="57" y="4"/>
                  </a:lnTo>
                  <a:lnTo>
                    <a:pt x="56" y="51"/>
                  </a:lnTo>
                  <a:lnTo>
                    <a:pt x="52" y="96"/>
                  </a:lnTo>
                  <a:lnTo>
                    <a:pt x="47" y="141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37" y="210"/>
                  </a:lnTo>
                  <a:lnTo>
                    <a:pt x="32" y="232"/>
                  </a:lnTo>
                  <a:lnTo>
                    <a:pt x="20" y="278"/>
                  </a:lnTo>
                  <a:lnTo>
                    <a:pt x="9" y="322"/>
                  </a:lnTo>
                  <a:lnTo>
                    <a:pt x="4" y="345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0" y="370"/>
                  </a:lnTo>
                  <a:lnTo>
                    <a:pt x="1" y="372"/>
                  </a:lnTo>
                  <a:lnTo>
                    <a:pt x="4" y="374"/>
                  </a:lnTo>
                  <a:lnTo>
                    <a:pt x="5" y="374"/>
                  </a:lnTo>
                  <a:lnTo>
                    <a:pt x="7" y="374"/>
                  </a:lnTo>
                  <a:lnTo>
                    <a:pt x="8" y="373"/>
                  </a:lnTo>
                  <a:lnTo>
                    <a:pt x="9" y="371"/>
                  </a:lnTo>
                  <a:lnTo>
                    <a:pt x="9" y="371"/>
                  </a:lnTo>
                  <a:lnTo>
                    <a:pt x="13" y="348"/>
                  </a:lnTo>
                  <a:lnTo>
                    <a:pt x="18" y="325"/>
                  </a:lnTo>
                  <a:lnTo>
                    <a:pt x="30" y="280"/>
                  </a:lnTo>
                  <a:lnTo>
                    <a:pt x="41" y="235"/>
                  </a:lnTo>
                  <a:lnTo>
                    <a:pt x="46" y="213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8" y="144"/>
                  </a:lnTo>
                  <a:lnTo>
                    <a:pt x="62" y="97"/>
                  </a:lnTo>
                  <a:lnTo>
                    <a:pt x="65" y="51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0" name="Freeform 735"/>
            <p:cNvSpPr/>
            <p:nvPr/>
          </p:nvSpPr>
          <p:spPr bwMode="auto">
            <a:xfrm>
              <a:off x="5805488" y="4286250"/>
              <a:ext cx="42863" cy="160338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72" y="4"/>
                </a:cxn>
                <a:cxn ang="0">
                  <a:pos x="70" y="24"/>
                </a:cxn>
                <a:cxn ang="0">
                  <a:pos x="68" y="44"/>
                </a:cxn>
                <a:cxn ang="0">
                  <a:pos x="65" y="63"/>
                </a:cxn>
                <a:cxn ang="0">
                  <a:pos x="61" y="82"/>
                </a:cxn>
                <a:cxn ang="0">
                  <a:pos x="54" y="120"/>
                </a:cxn>
                <a:cxn ang="0">
                  <a:pos x="47" y="158"/>
                </a:cxn>
                <a:cxn ang="0">
                  <a:pos x="47" y="158"/>
                </a:cxn>
                <a:cxn ang="0">
                  <a:pos x="43" y="177"/>
                </a:cxn>
                <a:cxn ang="0">
                  <a:pos x="36" y="195"/>
                </a:cxn>
                <a:cxn ang="0">
                  <a:pos x="24" y="230"/>
                </a:cxn>
                <a:cxn ang="0">
                  <a:pos x="24" y="230"/>
                </a:cxn>
                <a:cxn ang="0">
                  <a:pos x="20" y="246"/>
                </a:cxn>
                <a:cxn ang="0">
                  <a:pos x="16" y="264"/>
                </a:cxn>
                <a:cxn ang="0">
                  <a:pos x="14" y="272"/>
                </a:cxn>
                <a:cxn ang="0">
                  <a:pos x="11" y="280"/>
                </a:cxn>
                <a:cxn ang="0">
                  <a:pos x="6" y="289"/>
                </a:cxn>
                <a:cxn ang="0">
                  <a:pos x="1" y="296"/>
                </a:cxn>
                <a:cxn ang="0">
                  <a:pos x="1" y="296"/>
                </a:cxn>
                <a:cxn ang="0">
                  <a:pos x="0" y="298"/>
                </a:cxn>
                <a:cxn ang="0">
                  <a:pos x="0" y="299"/>
                </a:cxn>
                <a:cxn ang="0">
                  <a:pos x="2" y="302"/>
                </a:cxn>
                <a:cxn ang="0">
                  <a:pos x="3" y="303"/>
                </a:cxn>
                <a:cxn ang="0">
                  <a:pos x="4" y="304"/>
                </a:cxn>
                <a:cxn ang="0">
                  <a:pos x="6" y="303"/>
                </a:cxn>
                <a:cxn ang="0">
                  <a:pos x="9" y="302"/>
                </a:cxn>
                <a:cxn ang="0">
                  <a:pos x="9" y="302"/>
                </a:cxn>
                <a:cxn ang="0">
                  <a:pos x="13" y="297"/>
                </a:cxn>
                <a:cxn ang="0">
                  <a:pos x="16" y="291"/>
                </a:cxn>
                <a:cxn ang="0">
                  <a:pos x="21" y="279"/>
                </a:cxn>
                <a:cxn ang="0">
                  <a:pos x="24" y="267"/>
                </a:cxn>
                <a:cxn ang="0">
                  <a:pos x="27" y="253"/>
                </a:cxn>
                <a:cxn ang="0">
                  <a:pos x="27" y="253"/>
                </a:cxn>
                <a:cxn ang="0">
                  <a:pos x="32" y="232"/>
                </a:cxn>
                <a:cxn ang="0">
                  <a:pos x="39" y="211"/>
                </a:cxn>
                <a:cxn ang="0">
                  <a:pos x="48" y="190"/>
                </a:cxn>
                <a:cxn ang="0">
                  <a:pos x="54" y="170"/>
                </a:cxn>
                <a:cxn ang="0">
                  <a:pos x="54" y="170"/>
                </a:cxn>
                <a:cxn ang="0">
                  <a:pos x="63" y="129"/>
                </a:cxn>
                <a:cxn ang="0">
                  <a:pos x="72" y="88"/>
                </a:cxn>
                <a:cxn ang="0">
                  <a:pos x="76" y="67"/>
                </a:cxn>
                <a:cxn ang="0">
                  <a:pos x="78" y="47"/>
                </a:cxn>
                <a:cxn ang="0">
                  <a:pos x="80" y="25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0" y="3"/>
                </a:cxn>
                <a:cxn ang="0">
                  <a:pos x="79" y="1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3" y="1"/>
                </a:cxn>
                <a:cxn ang="0">
                  <a:pos x="72" y="3"/>
                </a:cxn>
                <a:cxn ang="0">
                  <a:pos x="72" y="4"/>
                </a:cxn>
                <a:cxn ang="0">
                  <a:pos x="72" y="4"/>
                </a:cxn>
              </a:cxnLst>
              <a:rect l="0" t="0" r="r" b="b"/>
              <a:pathLst>
                <a:path w="81" h="304">
                  <a:moveTo>
                    <a:pt x="72" y="4"/>
                  </a:moveTo>
                  <a:lnTo>
                    <a:pt x="72" y="4"/>
                  </a:lnTo>
                  <a:lnTo>
                    <a:pt x="70" y="24"/>
                  </a:lnTo>
                  <a:lnTo>
                    <a:pt x="68" y="44"/>
                  </a:lnTo>
                  <a:lnTo>
                    <a:pt x="65" y="63"/>
                  </a:lnTo>
                  <a:lnTo>
                    <a:pt x="61" y="82"/>
                  </a:lnTo>
                  <a:lnTo>
                    <a:pt x="54" y="120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3" y="177"/>
                  </a:lnTo>
                  <a:lnTo>
                    <a:pt x="36" y="195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20" y="246"/>
                  </a:lnTo>
                  <a:lnTo>
                    <a:pt x="16" y="264"/>
                  </a:lnTo>
                  <a:lnTo>
                    <a:pt x="14" y="272"/>
                  </a:lnTo>
                  <a:lnTo>
                    <a:pt x="11" y="280"/>
                  </a:lnTo>
                  <a:lnTo>
                    <a:pt x="6" y="289"/>
                  </a:lnTo>
                  <a:lnTo>
                    <a:pt x="1" y="296"/>
                  </a:lnTo>
                  <a:lnTo>
                    <a:pt x="1" y="296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2" y="302"/>
                  </a:lnTo>
                  <a:lnTo>
                    <a:pt x="3" y="303"/>
                  </a:lnTo>
                  <a:lnTo>
                    <a:pt x="4" y="304"/>
                  </a:lnTo>
                  <a:lnTo>
                    <a:pt x="6" y="303"/>
                  </a:lnTo>
                  <a:lnTo>
                    <a:pt x="9" y="302"/>
                  </a:lnTo>
                  <a:lnTo>
                    <a:pt x="9" y="302"/>
                  </a:lnTo>
                  <a:lnTo>
                    <a:pt x="13" y="297"/>
                  </a:lnTo>
                  <a:lnTo>
                    <a:pt x="16" y="291"/>
                  </a:lnTo>
                  <a:lnTo>
                    <a:pt x="21" y="279"/>
                  </a:lnTo>
                  <a:lnTo>
                    <a:pt x="24" y="267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32" y="232"/>
                  </a:lnTo>
                  <a:lnTo>
                    <a:pt x="39" y="211"/>
                  </a:lnTo>
                  <a:lnTo>
                    <a:pt x="48" y="19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63" y="129"/>
                  </a:lnTo>
                  <a:lnTo>
                    <a:pt x="72" y="88"/>
                  </a:lnTo>
                  <a:lnTo>
                    <a:pt x="76" y="67"/>
                  </a:lnTo>
                  <a:lnTo>
                    <a:pt x="78" y="47"/>
                  </a:lnTo>
                  <a:lnTo>
                    <a:pt x="80" y="25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0" y="3"/>
                  </a:lnTo>
                  <a:lnTo>
                    <a:pt x="79" y="1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3" y="1"/>
                  </a:lnTo>
                  <a:lnTo>
                    <a:pt x="72" y="3"/>
                  </a:lnTo>
                  <a:lnTo>
                    <a:pt x="72" y="4"/>
                  </a:lnTo>
                  <a:lnTo>
                    <a:pt x="7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1" name="Freeform 736"/>
            <p:cNvSpPr/>
            <p:nvPr/>
          </p:nvSpPr>
          <p:spPr bwMode="auto">
            <a:xfrm>
              <a:off x="5845176" y="4311650"/>
              <a:ext cx="38100" cy="122238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62" y="4"/>
                </a:cxn>
                <a:cxn ang="0">
                  <a:pos x="59" y="36"/>
                </a:cxn>
                <a:cxn ang="0">
                  <a:pos x="55" y="69"/>
                </a:cxn>
                <a:cxn ang="0">
                  <a:pos x="53" y="86"/>
                </a:cxn>
                <a:cxn ang="0">
                  <a:pos x="50" y="101"/>
                </a:cxn>
                <a:cxn ang="0">
                  <a:pos x="47" y="117"/>
                </a:cxn>
                <a:cxn ang="0">
                  <a:pos x="42" y="132"/>
                </a:cxn>
                <a:cxn ang="0">
                  <a:pos x="42" y="132"/>
                </a:cxn>
                <a:cxn ang="0">
                  <a:pos x="36" y="145"/>
                </a:cxn>
                <a:cxn ang="0">
                  <a:pos x="30" y="159"/>
                </a:cxn>
                <a:cxn ang="0">
                  <a:pos x="17" y="185"/>
                </a:cxn>
                <a:cxn ang="0">
                  <a:pos x="17" y="185"/>
                </a:cxn>
                <a:cxn ang="0">
                  <a:pos x="16" y="189"/>
                </a:cxn>
                <a:cxn ang="0">
                  <a:pos x="15" y="194"/>
                </a:cxn>
                <a:cxn ang="0">
                  <a:pos x="13" y="206"/>
                </a:cxn>
                <a:cxn ang="0">
                  <a:pos x="12" y="212"/>
                </a:cxn>
                <a:cxn ang="0">
                  <a:pos x="10" y="217"/>
                </a:cxn>
                <a:cxn ang="0">
                  <a:pos x="7" y="221"/>
                </a:cxn>
                <a:cxn ang="0">
                  <a:pos x="4" y="223"/>
                </a:cxn>
                <a:cxn ang="0">
                  <a:pos x="4" y="223"/>
                </a:cxn>
                <a:cxn ang="0">
                  <a:pos x="2" y="224"/>
                </a:cxn>
                <a:cxn ang="0">
                  <a:pos x="1" y="225"/>
                </a:cxn>
                <a:cxn ang="0">
                  <a:pos x="0" y="227"/>
                </a:cxn>
                <a:cxn ang="0">
                  <a:pos x="1" y="228"/>
                </a:cxn>
                <a:cxn ang="0">
                  <a:pos x="1" y="230"/>
                </a:cxn>
                <a:cxn ang="0">
                  <a:pos x="2" y="231"/>
                </a:cxn>
                <a:cxn ang="0">
                  <a:pos x="4" y="232"/>
                </a:cxn>
                <a:cxn ang="0">
                  <a:pos x="6" y="232"/>
                </a:cxn>
                <a:cxn ang="0">
                  <a:pos x="6" y="232"/>
                </a:cxn>
                <a:cxn ang="0">
                  <a:pos x="9" y="230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18" y="219"/>
                </a:cxn>
                <a:cxn ang="0">
                  <a:pos x="20" y="213"/>
                </a:cxn>
                <a:cxn ang="0">
                  <a:pos x="20" y="213"/>
                </a:cxn>
                <a:cxn ang="0">
                  <a:pos x="22" y="205"/>
                </a:cxn>
                <a:cxn ang="0">
                  <a:pos x="24" y="198"/>
                </a:cxn>
                <a:cxn ang="0">
                  <a:pos x="25" y="191"/>
                </a:cxn>
                <a:cxn ang="0">
                  <a:pos x="29" y="184"/>
                </a:cxn>
                <a:cxn ang="0">
                  <a:pos x="29" y="184"/>
                </a:cxn>
                <a:cxn ang="0">
                  <a:pos x="44" y="150"/>
                </a:cxn>
                <a:cxn ang="0">
                  <a:pos x="44" y="150"/>
                </a:cxn>
                <a:cxn ang="0">
                  <a:pos x="51" y="133"/>
                </a:cxn>
                <a:cxn ang="0">
                  <a:pos x="56" y="116"/>
                </a:cxn>
                <a:cxn ang="0">
                  <a:pos x="61" y="97"/>
                </a:cxn>
                <a:cxn ang="0">
                  <a:pos x="63" y="78"/>
                </a:cxn>
                <a:cxn ang="0">
                  <a:pos x="67" y="41"/>
                </a:cxn>
                <a:cxn ang="0">
                  <a:pos x="71" y="4"/>
                </a:cxn>
                <a:cxn ang="0">
                  <a:pos x="71" y="4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4" y="1"/>
                </a:cxn>
                <a:cxn ang="0">
                  <a:pos x="63" y="2"/>
                </a:cxn>
                <a:cxn ang="0">
                  <a:pos x="62" y="4"/>
                </a:cxn>
                <a:cxn ang="0">
                  <a:pos x="62" y="4"/>
                </a:cxn>
              </a:cxnLst>
              <a:rect l="0" t="0" r="r" b="b"/>
              <a:pathLst>
                <a:path w="71" h="232">
                  <a:moveTo>
                    <a:pt x="62" y="4"/>
                  </a:moveTo>
                  <a:lnTo>
                    <a:pt x="62" y="4"/>
                  </a:lnTo>
                  <a:lnTo>
                    <a:pt x="59" y="36"/>
                  </a:lnTo>
                  <a:lnTo>
                    <a:pt x="55" y="69"/>
                  </a:lnTo>
                  <a:lnTo>
                    <a:pt x="53" y="86"/>
                  </a:lnTo>
                  <a:lnTo>
                    <a:pt x="50" y="101"/>
                  </a:lnTo>
                  <a:lnTo>
                    <a:pt x="47" y="117"/>
                  </a:lnTo>
                  <a:lnTo>
                    <a:pt x="42" y="132"/>
                  </a:lnTo>
                  <a:lnTo>
                    <a:pt x="42" y="132"/>
                  </a:lnTo>
                  <a:lnTo>
                    <a:pt x="36" y="145"/>
                  </a:lnTo>
                  <a:lnTo>
                    <a:pt x="30" y="159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6" y="189"/>
                  </a:lnTo>
                  <a:lnTo>
                    <a:pt x="15" y="194"/>
                  </a:lnTo>
                  <a:lnTo>
                    <a:pt x="13" y="206"/>
                  </a:lnTo>
                  <a:lnTo>
                    <a:pt x="12" y="212"/>
                  </a:lnTo>
                  <a:lnTo>
                    <a:pt x="10" y="217"/>
                  </a:lnTo>
                  <a:lnTo>
                    <a:pt x="7" y="221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2" y="224"/>
                  </a:lnTo>
                  <a:lnTo>
                    <a:pt x="1" y="225"/>
                  </a:lnTo>
                  <a:lnTo>
                    <a:pt x="0" y="227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2" y="231"/>
                  </a:lnTo>
                  <a:lnTo>
                    <a:pt x="4" y="232"/>
                  </a:lnTo>
                  <a:lnTo>
                    <a:pt x="6" y="232"/>
                  </a:lnTo>
                  <a:lnTo>
                    <a:pt x="6" y="232"/>
                  </a:lnTo>
                  <a:lnTo>
                    <a:pt x="9" y="230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18" y="219"/>
                  </a:lnTo>
                  <a:lnTo>
                    <a:pt x="20" y="213"/>
                  </a:lnTo>
                  <a:lnTo>
                    <a:pt x="20" y="213"/>
                  </a:lnTo>
                  <a:lnTo>
                    <a:pt x="22" y="205"/>
                  </a:lnTo>
                  <a:lnTo>
                    <a:pt x="24" y="198"/>
                  </a:lnTo>
                  <a:lnTo>
                    <a:pt x="25" y="191"/>
                  </a:lnTo>
                  <a:lnTo>
                    <a:pt x="29" y="184"/>
                  </a:lnTo>
                  <a:lnTo>
                    <a:pt x="29" y="184"/>
                  </a:lnTo>
                  <a:lnTo>
                    <a:pt x="44" y="150"/>
                  </a:lnTo>
                  <a:lnTo>
                    <a:pt x="44" y="150"/>
                  </a:lnTo>
                  <a:lnTo>
                    <a:pt x="51" y="133"/>
                  </a:lnTo>
                  <a:lnTo>
                    <a:pt x="56" y="116"/>
                  </a:lnTo>
                  <a:lnTo>
                    <a:pt x="61" y="97"/>
                  </a:lnTo>
                  <a:lnTo>
                    <a:pt x="63" y="78"/>
                  </a:lnTo>
                  <a:lnTo>
                    <a:pt x="67" y="41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4" y="1"/>
                  </a:lnTo>
                  <a:lnTo>
                    <a:pt x="63" y="2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2" name="Freeform 737"/>
            <p:cNvSpPr>
              <a:spLocks noEditPoints="1"/>
            </p:cNvSpPr>
            <p:nvPr/>
          </p:nvSpPr>
          <p:spPr bwMode="auto">
            <a:xfrm>
              <a:off x="5284788" y="4124325"/>
              <a:ext cx="636588" cy="654050"/>
            </a:xfrm>
            <a:custGeom>
              <a:avLst/>
              <a:gdLst/>
              <a:ahLst/>
              <a:cxnLst>
                <a:cxn ang="0">
                  <a:pos x="758" y="1226"/>
                </a:cxn>
                <a:cxn ang="0">
                  <a:pos x="680" y="1170"/>
                </a:cxn>
                <a:cxn ang="0">
                  <a:pos x="470" y="963"/>
                </a:cxn>
                <a:cxn ang="0">
                  <a:pos x="211" y="691"/>
                </a:cxn>
                <a:cxn ang="0">
                  <a:pos x="48" y="528"/>
                </a:cxn>
                <a:cxn ang="0">
                  <a:pos x="0" y="453"/>
                </a:cxn>
                <a:cxn ang="0">
                  <a:pos x="29" y="394"/>
                </a:cxn>
                <a:cxn ang="0">
                  <a:pos x="72" y="374"/>
                </a:cxn>
                <a:cxn ang="0">
                  <a:pos x="164" y="413"/>
                </a:cxn>
                <a:cxn ang="0">
                  <a:pos x="255" y="461"/>
                </a:cxn>
                <a:cxn ang="0">
                  <a:pos x="308" y="497"/>
                </a:cxn>
                <a:cxn ang="0">
                  <a:pos x="631" y="168"/>
                </a:cxn>
                <a:cxn ang="0">
                  <a:pos x="619" y="78"/>
                </a:cxn>
                <a:cxn ang="0">
                  <a:pos x="679" y="7"/>
                </a:cxn>
                <a:cxn ang="0">
                  <a:pos x="745" y="4"/>
                </a:cxn>
                <a:cxn ang="0">
                  <a:pos x="863" y="85"/>
                </a:cxn>
                <a:cxn ang="0">
                  <a:pos x="1020" y="246"/>
                </a:cxn>
                <a:cxn ang="0">
                  <a:pos x="1174" y="417"/>
                </a:cxn>
                <a:cxn ang="0">
                  <a:pos x="1203" y="504"/>
                </a:cxn>
                <a:cxn ang="0">
                  <a:pos x="1174" y="569"/>
                </a:cxn>
                <a:cxn ang="0">
                  <a:pos x="1108" y="602"/>
                </a:cxn>
                <a:cxn ang="0">
                  <a:pos x="1042" y="592"/>
                </a:cxn>
                <a:cxn ang="0">
                  <a:pos x="836" y="812"/>
                </a:cxn>
                <a:cxn ang="0">
                  <a:pos x="742" y="946"/>
                </a:cxn>
                <a:cxn ang="0">
                  <a:pos x="805" y="1026"/>
                </a:cxn>
                <a:cxn ang="0">
                  <a:pos x="848" y="1140"/>
                </a:cxn>
                <a:cxn ang="0">
                  <a:pos x="846" y="1212"/>
                </a:cxn>
                <a:cxn ang="0">
                  <a:pos x="807" y="1236"/>
                </a:cxn>
                <a:cxn ang="0">
                  <a:pos x="55" y="431"/>
                </a:cxn>
                <a:cxn ang="0">
                  <a:pos x="48" y="453"/>
                </a:cxn>
                <a:cxn ang="0">
                  <a:pos x="200" y="613"/>
                </a:cxn>
                <a:cxn ang="0">
                  <a:pos x="478" y="907"/>
                </a:cxn>
                <a:cxn ang="0">
                  <a:pos x="666" y="1093"/>
                </a:cxn>
                <a:cxn ang="0">
                  <a:pos x="780" y="1186"/>
                </a:cxn>
                <a:cxn ang="0">
                  <a:pos x="805" y="1181"/>
                </a:cxn>
                <a:cxn ang="0">
                  <a:pos x="795" y="1129"/>
                </a:cxn>
                <a:cxn ang="0">
                  <a:pos x="725" y="996"/>
                </a:cxn>
                <a:cxn ang="0">
                  <a:pos x="690" y="931"/>
                </a:cxn>
                <a:cxn ang="0">
                  <a:pos x="687" y="904"/>
                </a:cxn>
                <a:cxn ang="0">
                  <a:pos x="816" y="768"/>
                </a:cxn>
                <a:cxn ang="0">
                  <a:pos x="1010" y="557"/>
                </a:cxn>
                <a:cxn ang="0">
                  <a:pos x="1025" y="536"/>
                </a:cxn>
                <a:cxn ang="0">
                  <a:pos x="1050" y="540"/>
                </a:cxn>
                <a:cxn ang="0">
                  <a:pos x="1110" y="559"/>
                </a:cxn>
                <a:cxn ang="0">
                  <a:pos x="1143" y="535"/>
                </a:cxn>
                <a:cxn ang="0">
                  <a:pos x="1158" y="486"/>
                </a:cxn>
                <a:cxn ang="0">
                  <a:pos x="1111" y="411"/>
                </a:cxn>
                <a:cxn ang="0">
                  <a:pos x="996" y="286"/>
                </a:cxn>
                <a:cxn ang="0">
                  <a:pos x="822" y="108"/>
                </a:cxn>
                <a:cxn ang="0">
                  <a:pos x="747" y="50"/>
                </a:cxn>
                <a:cxn ang="0">
                  <a:pos x="688" y="57"/>
                </a:cxn>
                <a:cxn ang="0">
                  <a:pos x="658" y="111"/>
                </a:cxn>
                <a:cxn ang="0">
                  <a:pos x="679" y="159"/>
                </a:cxn>
                <a:cxn ang="0">
                  <a:pos x="674" y="184"/>
                </a:cxn>
                <a:cxn ang="0">
                  <a:pos x="425" y="444"/>
                </a:cxn>
                <a:cxn ang="0">
                  <a:pos x="324" y="533"/>
                </a:cxn>
                <a:cxn ang="0">
                  <a:pos x="301" y="542"/>
                </a:cxn>
                <a:cxn ang="0">
                  <a:pos x="235" y="502"/>
                </a:cxn>
                <a:cxn ang="0">
                  <a:pos x="170" y="470"/>
                </a:cxn>
                <a:cxn ang="0">
                  <a:pos x="116" y="434"/>
                </a:cxn>
              </a:cxnLst>
              <a:rect l="0" t="0" r="r" b="b"/>
              <a:pathLst>
                <a:path w="1204" h="1236">
                  <a:moveTo>
                    <a:pt x="799" y="1236"/>
                  </a:moveTo>
                  <a:lnTo>
                    <a:pt x="799" y="1236"/>
                  </a:lnTo>
                  <a:lnTo>
                    <a:pt x="792" y="1236"/>
                  </a:lnTo>
                  <a:lnTo>
                    <a:pt x="784" y="1235"/>
                  </a:lnTo>
                  <a:lnTo>
                    <a:pt x="777" y="1233"/>
                  </a:lnTo>
                  <a:lnTo>
                    <a:pt x="769" y="1231"/>
                  </a:lnTo>
                  <a:lnTo>
                    <a:pt x="769" y="1231"/>
                  </a:lnTo>
                  <a:lnTo>
                    <a:pt x="758" y="1226"/>
                  </a:lnTo>
                  <a:lnTo>
                    <a:pt x="747" y="1220"/>
                  </a:lnTo>
                  <a:lnTo>
                    <a:pt x="735" y="1214"/>
                  </a:lnTo>
                  <a:lnTo>
                    <a:pt x="724" y="1207"/>
                  </a:lnTo>
                  <a:lnTo>
                    <a:pt x="713" y="1199"/>
                  </a:lnTo>
                  <a:lnTo>
                    <a:pt x="701" y="1191"/>
                  </a:lnTo>
                  <a:lnTo>
                    <a:pt x="691" y="1180"/>
                  </a:lnTo>
                  <a:lnTo>
                    <a:pt x="680" y="1170"/>
                  </a:lnTo>
                  <a:lnTo>
                    <a:pt x="680" y="1170"/>
                  </a:lnTo>
                  <a:lnTo>
                    <a:pt x="656" y="1147"/>
                  </a:lnTo>
                  <a:lnTo>
                    <a:pt x="631" y="1124"/>
                  </a:lnTo>
                  <a:lnTo>
                    <a:pt x="631" y="1124"/>
                  </a:lnTo>
                  <a:lnTo>
                    <a:pt x="606" y="1103"/>
                  </a:lnTo>
                  <a:lnTo>
                    <a:pt x="582" y="1080"/>
                  </a:lnTo>
                  <a:lnTo>
                    <a:pt x="582" y="1080"/>
                  </a:lnTo>
                  <a:lnTo>
                    <a:pt x="526" y="1022"/>
                  </a:lnTo>
                  <a:lnTo>
                    <a:pt x="470" y="963"/>
                  </a:lnTo>
                  <a:lnTo>
                    <a:pt x="470" y="963"/>
                  </a:lnTo>
                  <a:lnTo>
                    <a:pt x="422" y="915"/>
                  </a:lnTo>
                  <a:lnTo>
                    <a:pt x="375" y="865"/>
                  </a:lnTo>
                  <a:lnTo>
                    <a:pt x="375" y="865"/>
                  </a:lnTo>
                  <a:lnTo>
                    <a:pt x="321" y="809"/>
                  </a:lnTo>
                  <a:lnTo>
                    <a:pt x="268" y="752"/>
                  </a:lnTo>
                  <a:lnTo>
                    <a:pt x="268" y="752"/>
                  </a:lnTo>
                  <a:lnTo>
                    <a:pt x="211" y="691"/>
                  </a:lnTo>
                  <a:lnTo>
                    <a:pt x="182" y="660"/>
                  </a:lnTo>
                  <a:lnTo>
                    <a:pt x="152" y="629"/>
                  </a:lnTo>
                  <a:lnTo>
                    <a:pt x="152" y="629"/>
                  </a:lnTo>
                  <a:lnTo>
                    <a:pt x="108" y="587"/>
                  </a:lnTo>
                  <a:lnTo>
                    <a:pt x="108" y="587"/>
                  </a:lnTo>
                  <a:lnTo>
                    <a:pt x="77" y="558"/>
                  </a:lnTo>
                  <a:lnTo>
                    <a:pt x="48" y="528"/>
                  </a:lnTo>
                  <a:lnTo>
                    <a:pt x="48" y="528"/>
                  </a:lnTo>
                  <a:lnTo>
                    <a:pt x="33" y="511"/>
                  </a:lnTo>
                  <a:lnTo>
                    <a:pt x="26" y="503"/>
                  </a:lnTo>
                  <a:lnTo>
                    <a:pt x="18" y="493"/>
                  </a:lnTo>
                  <a:lnTo>
                    <a:pt x="12" y="483"/>
                  </a:lnTo>
                  <a:lnTo>
                    <a:pt x="7" y="474"/>
                  </a:lnTo>
                  <a:lnTo>
                    <a:pt x="3" y="463"/>
                  </a:lnTo>
                  <a:lnTo>
                    <a:pt x="0" y="453"/>
                  </a:lnTo>
                  <a:lnTo>
                    <a:pt x="0" y="453"/>
                  </a:lnTo>
                  <a:lnTo>
                    <a:pt x="0" y="448"/>
                  </a:lnTo>
                  <a:lnTo>
                    <a:pt x="0" y="443"/>
                  </a:lnTo>
                  <a:lnTo>
                    <a:pt x="1" y="437"/>
                  </a:lnTo>
                  <a:lnTo>
                    <a:pt x="2" y="432"/>
                  </a:lnTo>
                  <a:lnTo>
                    <a:pt x="6" y="422"/>
                  </a:lnTo>
                  <a:lnTo>
                    <a:pt x="13" y="412"/>
                  </a:lnTo>
                  <a:lnTo>
                    <a:pt x="21" y="402"/>
                  </a:lnTo>
                  <a:lnTo>
                    <a:pt x="29" y="394"/>
                  </a:lnTo>
                  <a:lnTo>
                    <a:pt x="38" y="387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53" y="379"/>
                  </a:lnTo>
                  <a:lnTo>
                    <a:pt x="59" y="377"/>
                  </a:lnTo>
                  <a:lnTo>
                    <a:pt x="65" y="376"/>
                  </a:lnTo>
                  <a:lnTo>
                    <a:pt x="72" y="374"/>
                  </a:lnTo>
                  <a:lnTo>
                    <a:pt x="72" y="374"/>
                  </a:lnTo>
                  <a:lnTo>
                    <a:pt x="83" y="376"/>
                  </a:lnTo>
                  <a:lnTo>
                    <a:pt x="95" y="378"/>
                  </a:lnTo>
                  <a:lnTo>
                    <a:pt x="106" y="382"/>
                  </a:lnTo>
                  <a:lnTo>
                    <a:pt x="120" y="387"/>
                  </a:lnTo>
                  <a:lnTo>
                    <a:pt x="120" y="387"/>
                  </a:lnTo>
                  <a:lnTo>
                    <a:pt x="131" y="392"/>
                  </a:lnTo>
                  <a:lnTo>
                    <a:pt x="142" y="399"/>
                  </a:lnTo>
                  <a:lnTo>
                    <a:pt x="164" y="413"/>
                  </a:lnTo>
                  <a:lnTo>
                    <a:pt x="164" y="413"/>
                  </a:lnTo>
                  <a:lnTo>
                    <a:pt x="191" y="429"/>
                  </a:lnTo>
                  <a:lnTo>
                    <a:pt x="205" y="436"/>
                  </a:lnTo>
                  <a:lnTo>
                    <a:pt x="219" y="443"/>
                  </a:lnTo>
                  <a:lnTo>
                    <a:pt x="219" y="443"/>
                  </a:lnTo>
                  <a:lnTo>
                    <a:pt x="228" y="447"/>
                  </a:lnTo>
                  <a:lnTo>
                    <a:pt x="237" y="451"/>
                  </a:lnTo>
                  <a:lnTo>
                    <a:pt x="255" y="461"/>
                  </a:lnTo>
                  <a:lnTo>
                    <a:pt x="255" y="461"/>
                  </a:lnTo>
                  <a:lnTo>
                    <a:pt x="275" y="472"/>
                  </a:lnTo>
                  <a:lnTo>
                    <a:pt x="275" y="472"/>
                  </a:lnTo>
                  <a:lnTo>
                    <a:pt x="283" y="478"/>
                  </a:lnTo>
                  <a:lnTo>
                    <a:pt x="292" y="485"/>
                  </a:lnTo>
                  <a:lnTo>
                    <a:pt x="292" y="485"/>
                  </a:lnTo>
                  <a:lnTo>
                    <a:pt x="305" y="494"/>
                  </a:lnTo>
                  <a:lnTo>
                    <a:pt x="308" y="497"/>
                  </a:lnTo>
                  <a:lnTo>
                    <a:pt x="312" y="494"/>
                  </a:lnTo>
                  <a:lnTo>
                    <a:pt x="312" y="494"/>
                  </a:lnTo>
                  <a:lnTo>
                    <a:pt x="393" y="412"/>
                  </a:lnTo>
                  <a:lnTo>
                    <a:pt x="474" y="328"/>
                  </a:lnTo>
                  <a:lnTo>
                    <a:pt x="474" y="328"/>
                  </a:lnTo>
                  <a:lnTo>
                    <a:pt x="550" y="249"/>
                  </a:lnTo>
                  <a:lnTo>
                    <a:pt x="628" y="171"/>
                  </a:lnTo>
                  <a:lnTo>
                    <a:pt x="631" y="168"/>
                  </a:lnTo>
                  <a:lnTo>
                    <a:pt x="629" y="164"/>
                  </a:lnTo>
                  <a:lnTo>
                    <a:pt x="629" y="164"/>
                  </a:lnTo>
                  <a:lnTo>
                    <a:pt x="623" y="151"/>
                  </a:lnTo>
                  <a:lnTo>
                    <a:pt x="618" y="137"/>
                  </a:lnTo>
                  <a:lnTo>
                    <a:pt x="615" y="122"/>
                  </a:lnTo>
                  <a:lnTo>
                    <a:pt x="614" y="108"/>
                  </a:lnTo>
                  <a:lnTo>
                    <a:pt x="615" y="92"/>
                  </a:lnTo>
                  <a:lnTo>
                    <a:pt x="619" y="78"/>
                  </a:lnTo>
                  <a:lnTo>
                    <a:pt x="624" y="64"/>
                  </a:lnTo>
                  <a:lnTo>
                    <a:pt x="630" y="50"/>
                  </a:lnTo>
                  <a:lnTo>
                    <a:pt x="630" y="50"/>
                  </a:lnTo>
                  <a:lnTo>
                    <a:pt x="638" y="39"/>
                  </a:lnTo>
                  <a:lnTo>
                    <a:pt x="646" y="28"/>
                  </a:lnTo>
                  <a:lnTo>
                    <a:pt x="656" y="20"/>
                  </a:lnTo>
                  <a:lnTo>
                    <a:pt x="667" y="13"/>
                  </a:lnTo>
                  <a:lnTo>
                    <a:pt x="679" y="7"/>
                  </a:lnTo>
                  <a:lnTo>
                    <a:pt x="690" y="3"/>
                  </a:lnTo>
                  <a:lnTo>
                    <a:pt x="703" y="1"/>
                  </a:lnTo>
                  <a:lnTo>
                    <a:pt x="716" y="0"/>
                  </a:lnTo>
                  <a:lnTo>
                    <a:pt x="716" y="0"/>
                  </a:lnTo>
                  <a:lnTo>
                    <a:pt x="725" y="1"/>
                  </a:lnTo>
                  <a:lnTo>
                    <a:pt x="734" y="2"/>
                  </a:lnTo>
                  <a:lnTo>
                    <a:pt x="734" y="2"/>
                  </a:lnTo>
                  <a:lnTo>
                    <a:pt x="745" y="4"/>
                  </a:lnTo>
                  <a:lnTo>
                    <a:pt x="754" y="6"/>
                  </a:lnTo>
                  <a:lnTo>
                    <a:pt x="763" y="9"/>
                  </a:lnTo>
                  <a:lnTo>
                    <a:pt x="773" y="13"/>
                  </a:lnTo>
                  <a:lnTo>
                    <a:pt x="789" y="21"/>
                  </a:lnTo>
                  <a:lnTo>
                    <a:pt x="806" y="33"/>
                  </a:lnTo>
                  <a:lnTo>
                    <a:pt x="820" y="44"/>
                  </a:lnTo>
                  <a:lnTo>
                    <a:pt x="834" y="57"/>
                  </a:lnTo>
                  <a:lnTo>
                    <a:pt x="863" y="85"/>
                  </a:lnTo>
                  <a:lnTo>
                    <a:pt x="865" y="87"/>
                  </a:lnTo>
                  <a:lnTo>
                    <a:pt x="865" y="87"/>
                  </a:lnTo>
                  <a:lnTo>
                    <a:pt x="903" y="125"/>
                  </a:lnTo>
                  <a:lnTo>
                    <a:pt x="939" y="163"/>
                  </a:lnTo>
                  <a:lnTo>
                    <a:pt x="939" y="163"/>
                  </a:lnTo>
                  <a:lnTo>
                    <a:pt x="976" y="201"/>
                  </a:lnTo>
                  <a:lnTo>
                    <a:pt x="1013" y="239"/>
                  </a:lnTo>
                  <a:lnTo>
                    <a:pt x="1020" y="246"/>
                  </a:lnTo>
                  <a:lnTo>
                    <a:pt x="1020" y="246"/>
                  </a:lnTo>
                  <a:lnTo>
                    <a:pt x="1053" y="279"/>
                  </a:lnTo>
                  <a:lnTo>
                    <a:pt x="1085" y="313"/>
                  </a:lnTo>
                  <a:lnTo>
                    <a:pt x="1117" y="348"/>
                  </a:lnTo>
                  <a:lnTo>
                    <a:pt x="1147" y="383"/>
                  </a:lnTo>
                  <a:lnTo>
                    <a:pt x="1155" y="391"/>
                  </a:lnTo>
                  <a:lnTo>
                    <a:pt x="1155" y="391"/>
                  </a:lnTo>
                  <a:lnTo>
                    <a:pt x="1174" y="417"/>
                  </a:lnTo>
                  <a:lnTo>
                    <a:pt x="1184" y="429"/>
                  </a:lnTo>
                  <a:lnTo>
                    <a:pt x="1192" y="443"/>
                  </a:lnTo>
                  <a:lnTo>
                    <a:pt x="1198" y="457"/>
                  </a:lnTo>
                  <a:lnTo>
                    <a:pt x="1202" y="472"/>
                  </a:lnTo>
                  <a:lnTo>
                    <a:pt x="1203" y="479"/>
                  </a:lnTo>
                  <a:lnTo>
                    <a:pt x="1204" y="487"/>
                  </a:lnTo>
                  <a:lnTo>
                    <a:pt x="1203" y="495"/>
                  </a:lnTo>
                  <a:lnTo>
                    <a:pt x="1203" y="504"/>
                  </a:lnTo>
                  <a:lnTo>
                    <a:pt x="1203" y="504"/>
                  </a:lnTo>
                  <a:lnTo>
                    <a:pt x="1201" y="514"/>
                  </a:lnTo>
                  <a:lnTo>
                    <a:pt x="1198" y="524"/>
                  </a:lnTo>
                  <a:lnTo>
                    <a:pt x="1195" y="535"/>
                  </a:lnTo>
                  <a:lnTo>
                    <a:pt x="1191" y="544"/>
                  </a:lnTo>
                  <a:lnTo>
                    <a:pt x="1186" y="552"/>
                  </a:lnTo>
                  <a:lnTo>
                    <a:pt x="1181" y="560"/>
                  </a:lnTo>
                  <a:lnTo>
                    <a:pt x="1174" y="569"/>
                  </a:lnTo>
                  <a:lnTo>
                    <a:pt x="1167" y="575"/>
                  </a:lnTo>
                  <a:lnTo>
                    <a:pt x="1160" y="581"/>
                  </a:lnTo>
                  <a:lnTo>
                    <a:pt x="1153" y="586"/>
                  </a:lnTo>
                  <a:lnTo>
                    <a:pt x="1144" y="591"/>
                  </a:lnTo>
                  <a:lnTo>
                    <a:pt x="1136" y="596"/>
                  </a:lnTo>
                  <a:lnTo>
                    <a:pt x="1127" y="599"/>
                  </a:lnTo>
                  <a:lnTo>
                    <a:pt x="1117" y="601"/>
                  </a:lnTo>
                  <a:lnTo>
                    <a:pt x="1108" y="602"/>
                  </a:lnTo>
                  <a:lnTo>
                    <a:pt x="1098" y="603"/>
                  </a:lnTo>
                  <a:lnTo>
                    <a:pt x="1098" y="603"/>
                  </a:lnTo>
                  <a:lnTo>
                    <a:pt x="1085" y="602"/>
                  </a:lnTo>
                  <a:lnTo>
                    <a:pt x="1073" y="600"/>
                  </a:lnTo>
                  <a:lnTo>
                    <a:pt x="1061" y="596"/>
                  </a:lnTo>
                  <a:lnTo>
                    <a:pt x="1048" y="591"/>
                  </a:lnTo>
                  <a:lnTo>
                    <a:pt x="1045" y="589"/>
                  </a:lnTo>
                  <a:lnTo>
                    <a:pt x="1042" y="592"/>
                  </a:lnTo>
                  <a:lnTo>
                    <a:pt x="1042" y="592"/>
                  </a:lnTo>
                  <a:lnTo>
                    <a:pt x="993" y="644"/>
                  </a:lnTo>
                  <a:lnTo>
                    <a:pt x="944" y="697"/>
                  </a:lnTo>
                  <a:lnTo>
                    <a:pt x="944" y="697"/>
                  </a:lnTo>
                  <a:lnTo>
                    <a:pt x="890" y="755"/>
                  </a:lnTo>
                  <a:lnTo>
                    <a:pt x="863" y="784"/>
                  </a:lnTo>
                  <a:lnTo>
                    <a:pt x="836" y="812"/>
                  </a:lnTo>
                  <a:lnTo>
                    <a:pt x="836" y="812"/>
                  </a:lnTo>
                  <a:lnTo>
                    <a:pt x="806" y="842"/>
                  </a:lnTo>
                  <a:lnTo>
                    <a:pt x="778" y="873"/>
                  </a:lnTo>
                  <a:lnTo>
                    <a:pt x="778" y="873"/>
                  </a:lnTo>
                  <a:lnTo>
                    <a:pt x="731" y="923"/>
                  </a:lnTo>
                  <a:lnTo>
                    <a:pt x="728" y="926"/>
                  </a:lnTo>
                  <a:lnTo>
                    <a:pt x="730" y="930"/>
                  </a:lnTo>
                  <a:lnTo>
                    <a:pt x="730" y="930"/>
                  </a:lnTo>
                  <a:lnTo>
                    <a:pt x="742" y="946"/>
                  </a:lnTo>
                  <a:lnTo>
                    <a:pt x="742" y="946"/>
                  </a:lnTo>
                  <a:lnTo>
                    <a:pt x="754" y="962"/>
                  </a:lnTo>
                  <a:lnTo>
                    <a:pt x="767" y="979"/>
                  </a:lnTo>
                  <a:lnTo>
                    <a:pt x="771" y="983"/>
                  </a:lnTo>
                  <a:lnTo>
                    <a:pt x="771" y="983"/>
                  </a:lnTo>
                  <a:lnTo>
                    <a:pt x="790" y="1004"/>
                  </a:lnTo>
                  <a:lnTo>
                    <a:pt x="798" y="1015"/>
                  </a:lnTo>
                  <a:lnTo>
                    <a:pt x="805" y="1026"/>
                  </a:lnTo>
                  <a:lnTo>
                    <a:pt x="805" y="1026"/>
                  </a:lnTo>
                  <a:lnTo>
                    <a:pt x="811" y="1041"/>
                  </a:lnTo>
                  <a:lnTo>
                    <a:pt x="817" y="1056"/>
                  </a:lnTo>
                  <a:lnTo>
                    <a:pt x="828" y="1087"/>
                  </a:lnTo>
                  <a:lnTo>
                    <a:pt x="828" y="1087"/>
                  </a:lnTo>
                  <a:lnTo>
                    <a:pt x="838" y="1114"/>
                  </a:lnTo>
                  <a:lnTo>
                    <a:pt x="848" y="1140"/>
                  </a:lnTo>
                  <a:lnTo>
                    <a:pt x="848" y="1140"/>
                  </a:lnTo>
                  <a:lnTo>
                    <a:pt x="851" y="1150"/>
                  </a:lnTo>
                  <a:lnTo>
                    <a:pt x="854" y="1160"/>
                  </a:lnTo>
                  <a:lnTo>
                    <a:pt x="855" y="1169"/>
                  </a:lnTo>
                  <a:lnTo>
                    <a:pt x="856" y="1178"/>
                  </a:lnTo>
                  <a:lnTo>
                    <a:pt x="855" y="1187"/>
                  </a:lnTo>
                  <a:lnTo>
                    <a:pt x="853" y="1197"/>
                  </a:lnTo>
                  <a:lnTo>
                    <a:pt x="850" y="1204"/>
                  </a:lnTo>
                  <a:lnTo>
                    <a:pt x="846" y="1212"/>
                  </a:lnTo>
                  <a:lnTo>
                    <a:pt x="846" y="1212"/>
                  </a:lnTo>
                  <a:lnTo>
                    <a:pt x="842" y="1217"/>
                  </a:lnTo>
                  <a:lnTo>
                    <a:pt x="837" y="1223"/>
                  </a:lnTo>
                  <a:lnTo>
                    <a:pt x="831" y="1227"/>
                  </a:lnTo>
                  <a:lnTo>
                    <a:pt x="826" y="1230"/>
                  </a:lnTo>
                  <a:lnTo>
                    <a:pt x="820" y="1233"/>
                  </a:lnTo>
                  <a:lnTo>
                    <a:pt x="813" y="1235"/>
                  </a:lnTo>
                  <a:lnTo>
                    <a:pt x="807" y="1236"/>
                  </a:lnTo>
                  <a:lnTo>
                    <a:pt x="799" y="1236"/>
                  </a:lnTo>
                  <a:lnTo>
                    <a:pt x="799" y="1236"/>
                  </a:lnTo>
                  <a:close/>
                  <a:moveTo>
                    <a:pt x="86" y="424"/>
                  </a:moveTo>
                  <a:lnTo>
                    <a:pt x="86" y="424"/>
                  </a:lnTo>
                  <a:lnTo>
                    <a:pt x="76" y="424"/>
                  </a:lnTo>
                  <a:lnTo>
                    <a:pt x="65" y="427"/>
                  </a:lnTo>
                  <a:lnTo>
                    <a:pt x="60" y="429"/>
                  </a:lnTo>
                  <a:lnTo>
                    <a:pt x="55" y="431"/>
                  </a:lnTo>
                  <a:lnTo>
                    <a:pt x="50" y="434"/>
                  </a:lnTo>
                  <a:lnTo>
                    <a:pt x="47" y="439"/>
                  </a:lnTo>
                  <a:lnTo>
                    <a:pt x="47" y="439"/>
                  </a:lnTo>
                  <a:lnTo>
                    <a:pt x="46" y="442"/>
                  </a:lnTo>
                  <a:lnTo>
                    <a:pt x="45" y="446"/>
                  </a:lnTo>
                  <a:lnTo>
                    <a:pt x="46" y="449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60" y="471"/>
                  </a:lnTo>
                  <a:lnTo>
                    <a:pt x="73" y="487"/>
                  </a:lnTo>
                  <a:lnTo>
                    <a:pt x="88" y="503"/>
                  </a:lnTo>
                  <a:lnTo>
                    <a:pt x="104" y="519"/>
                  </a:lnTo>
                  <a:lnTo>
                    <a:pt x="104" y="519"/>
                  </a:lnTo>
                  <a:lnTo>
                    <a:pt x="129" y="542"/>
                  </a:lnTo>
                  <a:lnTo>
                    <a:pt x="153" y="566"/>
                  </a:lnTo>
                  <a:lnTo>
                    <a:pt x="200" y="613"/>
                  </a:lnTo>
                  <a:lnTo>
                    <a:pt x="247" y="662"/>
                  </a:lnTo>
                  <a:lnTo>
                    <a:pt x="291" y="710"/>
                  </a:lnTo>
                  <a:lnTo>
                    <a:pt x="291" y="710"/>
                  </a:lnTo>
                  <a:lnTo>
                    <a:pt x="349" y="772"/>
                  </a:lnTo>
                  <a:lnTo>
                    <a:pt x="407" y="833"/>
                  </a:lnTo>
                  <a:lnTo>
                    <a:pt x="407" y="833"/>
                  </a:lnTo>
                  <a:lnTo>
                    <a:pt x="443" y="870"/>
                  </a:lnTo>
                  <a:lnTo>
                    <a:pt x="478" y="907"/>
                  </a:lnTo>
                  <a:lnTo>
                    <a:pt x="478" y="907"/>
                  </a:lnTo>
                  <a:lnTo>
                    <a:pt x="518" y="950"/>
                  </a:lnTo>
                  <a:lnTo>
                    <a:pt x="560" y="992"/>
                  </a:lnTo>
                  <a:lnTo>
                    <a:pt x="560" y="992"/>
                  </a:lnTo>
                  <a:lnTo>
                    <a:pt x="595" y="1027"/>
                  </a:lnTo>
                  <a:lnTo>
                    <a:pt x="631" y="1060"/>
                  </a:lnTo>
                  <a:lnTo>
                    <a:pt x="631" y="1060"/>
                  </a:lnTo>
                  <a:lnTo>
                    <a:pt x="666" y="1093"/>
                  </a:lnTo>
                  <a:lnTo>
                    <a:pt x="701" y="1128"/>
                  </a:lnTo>
                  <a:lnTo>
                    <a:pt x="701" y="1128"/>
                  </a:lnTo>
                  <a:lnTo>
                    <a:pt x="717" y="1143"/>
                  </a:lnTo>
                  <a:lnTo>
                    <a:pt x="736" y="1161"/>
                  </a:lnTo>
                  <a:lnTo>
                    <a:pt x="748" y="1169"/>
                  </a:lnTo>
                  <a:lnTo>
                    <a:pt x="758" y="1176"/>
                  </a:lnTo>
                  <a:lnTo>
                    <a:pt x="769" y="1182"/>
                  </a:lnTo>
                  <a:lnTo>
                    <a:pt x="780" y="1186"/>
                  </a:lnTo>
                  <a:lnTo>
                    <a:pt x="780" y="1186"/>
                  </a:lnTo>
                  <a:lnTo>
                    <a:pt x="786" y="1187"/>
                  </a:lnTo>
                  <a:lnTo>
                    <a:pt x="791" y="1188"/>
                  </a:lnTo>
                  <a:lnTo>
                    <a:pt x="791" y="1188"/>
                  </a:lnTo>
                  <a:lnTo>
                    <a:pt x="796" y="1187"/>
                  </a:lnTo>
                  <a:lnTo>
                    <a:pt x="800" y="1186"/>
                  </a:lnTo>
                  <a:lnTo>
                    <a:pt x="802" y="1183"/>
                  </a:lnTo>
                  <a:lnTo>
                    <a:pt x="805" y="1181"/>
                  </a:lnTo>
                  <a:lnTo>
                    <a:pt x="805" y="1181"/>
                  </a:lnTo>
                  <a:lnTo>
                    <a:pt x="807" y="1177"/>
                  </a:lnTo>
                  <a:lnTo>
                    <a:pt x="808" y="1172"/>
                  </a:lnTo>
                  <a:lnTo>
                    <a:pt x="808" y="1166"/>
                  </a:lnTo>
                  <a:lnTo>
                    <a:pt x="807" y="1160"/>
                  </a:lnTo>
                  <a:lnTo>
                    <a:pt x="801" y="1145"/>
                  </a:lnTo>
                  <a:lnTo>
                    <a:pt x="795" y="1129"/>
                  </a:lnTo>
                  <a:lnTo>
                    <a:pt x="795" y="1129"/>
                  </a:lnTo>
                  <a:lnTo>
                    <a:pt x="791" y="1118"/>
                  </a:lnTo>
                  <a:lnTo>
                    <a:pt x="791" y="1118"/>
                  </a:lnTo>
                  <a:lnTo>
                    <a:pt x="783" y="1097"/>
                  </a:lnTo>
                  <a:lnTo>
                    <a:pt x="774" y="1076"/>
                  </a:lnTo>
                  <a:lnTo>
                    <a:pt x="763" y="1055"/>
                  </a:lnTo>
                  <a:lnTo>
                    <a:pt x="752" y="1036"/>
                  </a:lnTo>
                  <a:lnTo>
                    <a:pt x="738" y="1016"/>
                  </a:lnTo>
                  <a:lnTo>
                    <a:pt x="725" y="996"/>
                  </a:lnTo>
                  <a:lnTo>
                    <a:pt x="709" y="977"/>
                  </a:lnTo>
                  <a:lnTo>
                    <a:pt x="694" y="956"/>
                  </a:lnTo>
                  <a:lnTo>
                    <a:pt x="694" y="956"/>
                  </a:lnTo>
                  <a:lnTo>
                    <a:pt x="691" y="951"/>
                  </a:lnTo>
                  <a:lnTo>
                    <a:pt x="689" y="946"/>
                  </a:lnTo>
                  <a:lnTo>
                    <a:pt x="688" y="940"/>
                  </a:lnTo>
                  <a:lnTo>
                    <a:pt x="689" y="934"/>
                  </a:lnTo>
                  <a:lnTo>
                    <a:pt x="690" y="931"/>
                  </a:lnTo>
                  <a:lnTo>
                    <a:pt x="688" y="929"/>
                  </a:lnTo>
                  <a:lnTo>
                    <a:pt x="688" y="929"/>
                  </a:lnTo>
                  <a:lnTo>
                    <a:pt x="685" y="923"/>
                  </a:lnTo>
                  <a:lnTo>
                    <a:pt x="684" y="919"/>
                  </a:lnTo>
                  <a:lnTo>
                    <a:pt x="684" y="916"/>
                  </a:lnTo>
                  <a:lnTo>
                    <a:pt x="684" y="912"/>
                  </a:lnTo>
                  <a:lnTo>
                    <a:pt x="685" y="907"/>
                  </a:lnTo>
                  <a:lnTo>
                    <a:pt x="687" y="904"/>
                  </a:lnTo>
                  <a:lnTo>
                    <a:pt x="690" y="900"/>
                  </a:lnTo>
                  <a:lnTo>
                    <a:pt x="690" y="900"/>
                  </a:lnTo>
                  <a:lnTo>
                    <a:pt x="721" y="867"/>
                  </a:lnTo>
                  <a:lnTo>
                    <a:pt x="752" y="835"/>
                  </a:lnTo>
                  <a:lnTo>
                    <a:pt x="752" y="835"/>
                  </a:lnTo>
                  <a:lnTo>
                    <a:pt x="783" y="801"/>
                  </a:lnTo>
                  <a:lnTo>
                    <a:pt x="816" y="768"/>
                  </a:lnTo>
                  <a:lnTo>
                    <a:pt x="816" y="768"/>
                  </a:lnTo>
                  <a:lnTo>
                    <a:pt x="842" y="741"/>
                  </a:lnTo>
                  <a:lnTo>
                    <a:pt x="868" y="713"/>
                  </a:lnTo>
                  <a:lnTo>
                    <a:pt x="918" y="659"/>
                  </a:lnTo>
                  <a:lnTo>
                    <a:pt x="918" y="659"/>
                  </a:lnTo>
                  <a:lnTo>
                    <a:pt x="963" y="610"/>
                  </a:lnTo>
                  <a:lnTo>
                    <a:pt x="1008" y="562"/>
                  </a:lnTo>
                  <a:lnTo>
                    <a:pt x="1010" y="560"/>
                  </a:lnTo>
                  <a:lnTo>
                    <a:pt x="1010" y="557"/>
                  </a:lnTo>
                  <a:lnTo>
                    <a:pt x="1010" y="557"/>
                  </a:lnTo>
                  <a:lnTo>
                    <a:pt x="1010" y="554"/>
                  </a:lnTo>
                  <a:lnTo>
                    <a:pt x="1011" y="550"/>
                  </a:lnTo>
                  <a:lnTo>
                    <a:pt x="1013" y="546"/>
                  </a:lnTo>
                  <a:lnTo>
                    <a:pt x="1016" y="543"/>
                  </a:lnTo>
                  <a:lnTo>
                    <a:pt x="1016" y="543"/>
                  </a:lnTo>
                  <a:lnTo>
                    <a:pt x="1020" y="539"/>
                  </a:lnTo>
                  <a:lnTo>
                    <a:pt x="1025" y="536"/>
                  </a:lnTo>
                  <a:lnTo>
                    <a:pt x="1030" y="535"/>
                  </a:lnTo>
                  <a:lnTo>
                    <a:pt x="1035" y="534"/>
                  </a:lnTo>
                  <a:lnTo>
                    <a:pt x="1035" y="534"/>
                  </a:lnTo>
                  <a:lnTo>
                    <a:pt x="1039" y="535"/>
                  </a:lnTo>
                  <a:lnTo>
                    <a:pt x="1043" y="536"/>
                  </a:lnTo>
                  <a:lnTo>
                    <a:pt x="1046" y="537"/>
                  </a:lnTo>
                  <a:lnTo>
                    <a:pt x="1050" y="540"/>
                  </a:lnTo>
                  <a:lnTo>
                    <a:pt x="1050" y="540"/>
                  </a:lnTo>
                  <a:lnTo>
                    <a:pt x="1061" y="547"/>
                  </a:lnTo>
                  <a:lnTo>
                    <a:pt x="1074" y="554"/>
                  </a:lnTo>
                  <a:lnTo>
                    <a:pt x="1081" y="556"/>
                  </a:lnTo>
                  <a:lnTo>
                    <a:pt x="1089" y="558"/>
                  </a:lnTo>
                  <a:lnTo>
                    <a:pt x="1096" y="559"/>
                  </a:lnTo>
                  <a:lnTo>
                    <a:pt x="1103" y="560"/>
                  </a:lnTo>
                  <a:lnTo>
                    <a:pt x="1103" y="560"/>
                  </a:lnTo>
                  <a:lnTo>
                    <a:pt x="1110" y="559"/>
                  </a:lnTo>
                  <a:lnTo>
                    <a:pt x="1117" y="558"/>
                  </a:lnTo>
                  <a:lnTo>
                    <a:pt x="1117" y="558"/>
                  </a:lnTo>
                  <a:lnTo>
                    <a:pt x="1123" y="555"/>
                  </a:lnTo>
                  <a:lnTo>
                    <a:pt x="1128" y="551"/>
                  </a:lnTo>
                  <a:lnTo>
                    <a:pt x="1136" y="542"/>
                  </a:lnTo>
                  <a:lnTo>
                    <a:pt x="1136" y="542"/>
                  </a:lnTo>
                  <a:lnTo>
                    <a:pt x="1143" y="535"/>
                  </a:lnTo>
                  <a:lnTo>
                    <a:pt x="1143" y="535"/>
                  </a:lnTo>
                  <a:lnTo>
                    <a:pt x="1150" y="529"/>
                  </a:lnTo>
                  <a:lnTo>
                    <a:pt x="1154" y="523"/>
                  </a:lnTo>
                  <a:lnTo>
                    <a:pt x="1157" y="517"/>
                  </a:lnTo>
                  <a:lnTo>
                    <a:pt x="1159" y="511"/>
                  </a:lnTo>
                  <a:lnTo>
                    <a:pt x="1160" y="505"/>
                  </a:lnTo>
                  <a:lnTo>
                    <a:pt x="1160" y="498"/>
                  </a:lnTo>
                  <a:lnTo>
                    <a:pt x="1160" y="492"/>
                  </a:lnTo>
                  <a:lnTo>
                    <a:pt x="1158" y="486"/>
                  </a:lnTo>
                  <a:lnTo>
                    <a:pt x="1154" y="474"/>
                  </a:lnTo>
                  <a:lnTo>
                    <a:pt x="1147" y="462"/>
                  </a:lnTo>
                  <a:lnTo>
                    <a:pt x="1141" y="451"/>
                  </a:lnTo>
                  <a:lnTo>
                    <a:pt x="1134" y="441"/>
                  </a:lnTo>
                  <a:lnTo>
                    <a:pt x="1130" y="434"/>
                  </a:lnTo>
                  <a:lnTo>
                    <a:pt x="1130" y="434"/>
                  </a:lnTo>
                  <a:lnTo>
                    <a:pt x="1122" y="422"/>
                  </a:lnTo>
                  <a:lnTo>
                    <a:pt x="1111" y="411"/>
                  </a:lnTo>
                  <a:lnTo>
                    <a:pt x="1091" y="389"/>
                  </a:lnTo>
                  <a:lnTo>
                    <a:pt x="1091" y="389"/>
                  </a:lnTo>
                  <a:lnTo>
                    <a:pt x="1076" y="373"/>
                  </a:lnTo>
                  <a:lnTo>
                    <a:pt x="1063" y="357"/>
                  </a:lnTo>
                  <a:lnTo>
                    <a:pt x="1063" y="357"/>
                  </a:lnTo>
                  <a:lnTo>
                    <a:pt x="1046" y="338"/>
                  </a:lnTo>
                  <a:lnTo>
                    <a:pt x="1030" y="321"/>
                  </a:lnTo>
                  <a:lnTo>
                    <a:pt x="996" y="286"/>
                  </a:lnTo>
                  <a:lnTo>
                    <a:pt x="996" y="286"/>
                  </a:lnTo>
                  <a:lnTo>
                    <a:pt x="981" y="271"/>
                  </a:lnTo>
                  <a:lnTo>
                    <a:pt x="981" y="271"/>
                  </a:lnTo>
                  <a:lnTo>
                    <a:pt x="941" y="230"/>
                  </a:lnTo>
                  <a:lnTo>
                    <a:pt x="902" y="190"/>
                  </a:lnTo>
                  <a:lnTo>
                    <a:pt x="902" y="190"/>
                  </a:lnTo>
                  <a:lnTo>
                    <a:pt x="862" y="148"/>
                  </a:lnTo>
                  <a:lnTo>
                    <a:pt x="822" y="108"/>
                  </a:lnTo>
                  <a:lnTo>
                    <a:pt x="816" y="102"/>
                  </a:lnTo>
                  <a:lnTo>
                    <a:pt x="816" y="102"/>
                  </a:lnTo>
                  <a:lnTo>
                    <a:pt x="799" y="85"/>
                  </a:lnTo>
                  <a:lnTo>
                    <a:pt x="789" y="76"/>
                  </a:lnTo>
                  <a:lnTo>
                    <a:pt x="780" y="69"/>
                  </a:lnTo>
                  <a:lnTo>
                    <a:pt x="769" y="62"/>
                  </a:lnTo>
                  <a:lnTo>
                    <a:pt x="758" y="55"/>
                  </a:lnTo>
                  <a:lnTo>
                    <a:pt x="747" y="50"/>
                  </a:lnTo>
                  <a:lnTo>
                    <a:pt x="734" y="47"/>
                  </a:lnTo>
                  <a:lnTo>
                    <a:pt x="734" y="47"/>
                  </a:lnTo>
                  <a:lnTo>
                    <a:pt x="724" y="46"/>
                  </a:lnTo>
                  <a:lnTo>
                    <a:pt x="724" y="46"/>
                  </a:lnTo>
                  <a:lnTo>
                    <a:pt x="714" y="47"/>
                  </a:lnTo>
                  <a:lnTo>
                    <a:pt x="704" y="49"/>
                  </a:lnTo>
                  <a:lnTo>
                    <a:pt x="696" y="52"/>
                  </a:lnTo>
                  <a:lnTo>
                    <a:pt x="688" y="57"/>
                  </a:lnTo>
                  <a:lnTo>
                    <a:pt x="680" y="63"/>
                  </a:lnTo>
                  <a:lnTo>
                    <a:pt x="673" y="70"/>
                  </a:lnTo>
                  <a:lnTo>
                    <a:pt x="667" y="77"/>
                  </a:lnTo>
                  <a:lnTo>
                    <a:pt x="663" y="85"/>
                  </a:lnTo>
                  <a:lnTo>
                    <a:pt x="663" y="85"/>
                  </a:lnTo>
                  <a:lnTo>
                    <a:pt x="660" y="94"/>
                  </a:lnTo>
                  <a:lnTo>
                    <a:pt x="658" y="102"/>
                  </a:lnTo>
                  <a:lnTo>
                    <a:pt x="658" y="111"/>
                  </a:lnTo>
                  <a:lnTo>
                    <a:pt x="659" y="119"/>
                  </a:lnTo>
                  <a:lnTo>
                    <a:pt x="661" y="128"/>
                  </a:lnTo>
                  <a:lnTo>
                    <a:pt x="664" y="135"/>
                  </a:lnTo>
                  <a:lnTo>
                    <a:pt x="668" y="143"/>
                  </a:lnTo>
                  <a:lnTo>
                    <a:pt x="673" y="150"/>
                  </a:lnTo>
                  <a:lnTo>
                    <a:pt x="673" y="150"/>
                  </a:lnTo>
                  <a:lnTo>
                    <a:pt x="677" y="154"/>
                  </a:lnTo>
                  <a:lnTo>
                    <a:pt x="679" y="159"/>
                  </a:lnTo>
                  <a:lnTo>
                    <a:pt x="680" y="164"/>
                  </a:lnTo>
                  <a:lnTo>
                    <a:pt x="680" y="167"/>
                  </a:lnTo>
                  <a:lnTo>
                    <a:pt x="679" y="174"/>
                  </a:lnTo>
                  <a:lnTo>
                    <a:pt x="675" y="178"/>
                  </a:lnTo>
                  <a:lnTo>
                    <a:pt x="675" y="179"/>
                  </a:lnTo>
                  <a:lnTo>
                    <a:pt x="675" y="181"/>
                  </a:lnTo>
                  <a:lnTo>
                    <a:pt x="675" y="181"/>
                  </a:lnTo>
                  <a:lnTo>
                    <a:pt x="674" y="184"/>
                  </a:lnTo>
                  <a:lnTo>
                    <a:pt x="673" y="189"/>
                  </a:lnTo>
                  <a:lnTo>
                    <a:pt x="671" y="192"/>
                  </a:lnTo>
                  <a:lnTo>
                    <a:pt x="668" y="195"/>
                  </a:lnTo>
                  <a:lnTo>
                    <a:pt x="668" y="195"/>
                  </a:lnTo>
                  <a:lnTo>
                    <a:pt x="587" y="277"/>
                  </a:lnTo>
                  <a:lnTo>
                    <a:pt x="506" y="361"/>
                  </a:lnTo>
                  <a:lnTo>
                    <a:pt x="506" y="361"/>
                  </a:lnTo>
                  <a:lnTo>
                    <a:pt x="425" y="444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0" y="529"/>
                  </a:lnTo>
                  <a:lnTo>
                    <a:pt x="337" y="531"/>
                  </a:lnTo>
                  <a:lnTo>
                    <a:pt x="332" y="533"/>
                  </a:lnTo>
                  <a:lnTo>
                    <a:pt x="328" y="534"/>
                  </a:lnTo>
                  <a:lnTo>
                    <a:pt x="328" y="534"/>
                  </a:lnTo>
                  <a:lnTo>
                    <a:pt x="324" y="533"/>
                  </a:lnTo>
                  <a:lnTo>
                    <a:pt x="321" y="533"/>
                  </a:lnTo>
                  <a:lnTo>
                    <a:pt x="319" y="535"/>
                  </a:lnTo>
                  <a:lnTo>
                    <a:pt x="319" y="535"/>
                  </a:lnTo>
                  <a:lnTo>
                    <a:pt x="315" y="538"/>
                  </a:lnTo>
                  <a:lnTo>
                    <a:pt x="311" y="540"/>
                  </a:lnTo>
                  <a:lnTo>
                    <a:pt x="306" y="542"/>
                  </a:lnTo>
                  <a:lnTo>
                    <a:pt x="301" y="542"/>
                  </a:lnTo>
                  <a:lnTo>
                    <a:pt x="301" y="542"/>
                  </a:lnTo>
                  <a:lnTo>
                    <a:pt x="296" y="542"/>
                  </a:lnTo>
                  <a:lnTo>
                    <a:pt x="292" y="540"/>
                  </a:lnTo>
                  <a:lnTo>
                    <a:pt x="292" y="540"/>
                  </a:lnTo>
                  <a:lnTo>
                    <a:pt x="282" y="536"/>
                  </a:lnTo>
                  <a:lnTo>
                    <a:pt x="273" y="529"/>
                  </a:lnTo>
                  <a:lnTo>
                    <a:pt x="253" y="515"/>
                  </a:lnTo>
                  <a:lnTo>
                    <a:pt x="253" y="515"/>
                  </a:lnTo>
                  <a:lnTo>
                    <a:pt x="235" y="502"/>
                  </a:lnTo>
                  <a:lnTo>
                    <a:pt x="225" y="495"/>
                  </a:lnTo>
                  <a:lnTo>
                    <a:pt x="215" y="490"/>
                  </a:lnTo>
                  <a:lnTo>
                    <a:pt x="215" y="490"/>
                  </a:lnTo>
                  <a:lnTo>
                    <a:pt x="199" y="484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178" y="474"/>
                  </a:lnTo>
                  <a:lnTo>
                    <a:pt x="170" y="470"/>
                  </a:lnTo>
                  <a:lnTo>
                    <a:pt x="170" y="470"/>
                  </a:lnTo>
                  <a:lnTo>
                    <a:pt x="161" y="462"/>
                  </a:lnTo>
                  <a:lnTo>
                    <a:pt x="161" y="462"/>
                  </a:lnTo>
                  <a:lnTo>
                    <a:pt x="148" y="451"/>
                  </a:lnTo>
                  <a:lnTo>
                    <a:pt x="139" y="446"/>
                  </a:lnTo>
                  <a:lnTo>
                    <a:pt x="132" y="442"/>
                  </a:lnTo>
                  <a:lnTo>
                    <a:pt x="132" y="442"/>
                  </a:lnTo>
                  <a:lnTo>
                    <a:pt x="116" y="434"/>
                  </a:lnTo>
                  <a:lnTo>
                    <a:pt x="116" y="434"/>
                  </a:lnTo>
                  <a:lnTo>
                    <a:pt x="104" y="429"/>
                  </a:lnTo>
                  <a:lnTo>
                    <a:pt x="92" y="424"/>
                  </a:lnTo>
                  <a:lnTo>
                    <a:pt x="92" y="424"/>
                  </a:lnTo>
                  <a:lnTo>
                    <a:pt x="86" y="424"/>
                  </a:lnTo>
                  <a:lnTo>
                    <a:pt x="86" y="4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3" name="Freeform 738"/>
            <p:cNvSpPr/>
            <p:nvPr/>
          </p:nvSpPr>
          <p:spPr bwMode="auto">
            <a:xfrm>
              <a:off x="5268913" y="4529138"/>
              <a:ext cx="252413" cy="261938"/>
            </a:xfrm>
            <a:custGeom>
              <a:avLst/>
              <a:gdLst/>
              <a:ahLst/>
              <a:cxnLst>
                <a:cxn ang="0">
                  <a:pos x="74" y="493"/>
                </a:cxn>
                <a:cxn ang="0">
                  <a:pos x="47" y="485"/>
                </a:cxn>
                <a:cxn ang="0">
                  <a:pos x="23" y="469"/>
                </a:cxn>
                <a:cxn ang="0">
                  <a:pos x="11" y="456"/>
                </a:cxn>
                <a:cxn ang="0">
                  <a:pos x="8" y="448"/>
                </a:cxn>
                <a:cxn ang="0">
                  <a:pos x="2" y="430"/>
                </a:cxn>
                <a:cxn ang="0">
                  <a:pos x="0" y="399"/>
                </a:cxn>
                <a:cxn ang="0">
                  <a:pos x="9" y="366"/>
                </a:cxn>
                <a:cxn ang="0">
                  <a:pos x="27" y="331"/>
                </a:cxn>
                <a:cxn ang="0">
                  <a:pos x="56" y="292"/>
                </a:cxn>
                <a:cxn ang="0">
                  <a:pos x="79" y="267"/>
                </a:cxn>
                <a:cxn ang="0">
                  <a:pos x="105" y="233"/>
                </a:cxn>
                <a:cxn ang="0">
                  <a:pos x="125" y="208"/>
                </a:cxn>
                <a:cxn ang="0">
                  <a:pos x="164" y="167"/>
                </a:cxn>
                <a:cxn ang="0">
                  <a:pos x="325" y="7"/>
                </a:cxn>
                <a:cxn ang="0">
                  <a:pos x="333" y="2"/>
                </a:cxn>
                <a:cxn ang="0">
                  <a:pos x="341" y="0"/>
                </a:cxn>
                <a:cxn ang="0">
                  <a:pos x="358" y="9"/>
                </a:cxn>
                <a:cxn ang="0">
                  <a:pos x="364" y="21"/>
                </a:cxn>
                <a:cxn ang="0">
                  <a:pos x="362" y="32"/>
                </a:cxn>
                <a:cxn ang="0">
                  <a:pos x="357" y="39"/>
                </a:cxn>
                <a:cxn ang="0">
                  <a:pos x="293" y="101"/>
                </a:cxn>
                <a:cxn ang="0">
                  <a:pos x="193" y="199"/>
                </a:cxn>
                <a:cxn ang="0">
                  <a:pos x="140" y="263"/>
                </a:cxn>
                <a:cxn ang="0">
                  <a:pos x="113" y="300"/>
                </a:cxn>
                <a:cxn ang="0">
                  <a:pos x="76" y="339"/>
                </a:cxn>
                <a:cxn ang="0">
                  <a:pos x="57" y="367"/>
                </a:cxn>
                <a:cxn ang="0">
                  <a:pos x="45" y="405"/>
                </a:cxn>
                <a:cxn ang="0">
                  <a:pos x="47" y="426"/>
                </a:cxn>
                <a:cxn ang="0">
                  <a:pos x="50" y="429"/>
                </a:cxn>
                <a:cxn ang="0">
                  <a:pos x="55" y="436"/>
                </a:cxn>
                <a:cxn ang="0">
                  <a:pos x="71" y="445"/>
                </a:cxn>
                <a:cxn ang="0">
                  <a:pos x="89" y="448"/>
                </a:cxn>
                <a:cxn ang="0">
                  <a:pos x="116" y="442"/>
                </a:cxn>
                <a:cxn ang="0">
                  <a:pos x="144" y="426"/>
                </a:cxn>
                <a:cxn ang="0">
                  <a:pos x="196" y="377"/>
                </a:cxn>
                <a:cxn ang="0">
                  <a:pos x="242" y="324"/>
                </a:cxn>
                <a:cxn ang="0">
                  <a:pos x="294" y="271"/>
                </a:cxn>
                <a:cxn ang="0">
                  <a:pos x="371" y="194"/>
                </a:cxn>
                <a:cxn ang="0">
                  <a:pos x="442" y="114"/>
                </a:cxn>
                <a:cxn ang="0">
                  <a:pos x="448" y="107"/>
                </a:cxn>
                <a:cxn ang="0">
                  <a:pos x="456" y="106"/>
                </a:cxn>
                <a:cxn ang="0">
                  <a:pos x="472" y="115"/>
                </a:cxn>
                <a:cxn ang="0">
                  <a:pos x="478" y="125"/>
                </a:cxn>
                <a:cxn ang="0">
                  <a:pos x="478" y="138"/>
                </a:cxn>
                <a:cxn ang="0">
                  <a:pos x="473" y="147"/>
                </a:cxn>
                <a:cxn ang="0">
                  <a:pos x="408" y="220"/>
                </a:cxn>
                <a:cxn ang="0">
                  <a:pos x="340" y="289"/>
                </a:cxn>
                <a:cxn ang="0">
                  <a:pos x="223" y="410"/>
                </a:cxn>
                <a:cxn ang="0">
                  <a:pos x="189" y="445"/>
                </a:cxn>
                <a:cxn ang="0">
                  <a:pos x="135" y="480"/>
                </a:cxn>
                <a:cxn ang="0">
                  <a:pos x="100" y="492"/>
                </a:cxn>
                <a:cxn ang="0">
                  <a:pos x="84" y="493"/>
                </a:cxn>
              </a:cxnLst>
              <a:rect l="0" t="0" r="r" b="b"/>
              <a:pathLst>
                <a:path w="479" h="493">
                  <a:moveTo>
                    <a:pt x="84" y="493"/>
                  </a:moveTo>
                  <a:lnTo>
                    <a:pt x="84" y="493"/>
                  </a:lnTo>
                  <a:lnTo>
                    <a:pt x="74" y="493"/>
                  </a:lnTo>
                  <a:lnTo>
                    <a:pt x="65" y="491"/>
                  </a:lnTo>
                  <a:lnTo>
                    <a:pt x="56" y="489"/>
                  </a:lnTo>
                  <a:lnTo>
                    <a:pt x="47" y="485"/>
                  </a:lnTo>
                  <a:lnTo>
                    <a:pt x="39" y="480"/>
                  </a:lnTo>
                  <a:lnTo>
                    <a:pt x="31" y="475"/>
                  </a:lnTo>
                  <a:lnTo>
                    <a:pt x="23" y="469"/>
                  </a:lnTo>
                  <a:lnTo>
                    <a:pt x="14" y="462"/>
                  </a:lnTo>
                  <a:lnTo>
                    <a:pt x="14" y="462"/>
                  </a:lnTo>
                  <a:lnTo>
                    <a:pt x="11" y="456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8"/>
                  </a:lnTo>
                  <a:lnTo>
                    <a:pt x="8" y="448"/>
                  </a:lnTo>
                  <a:lnTo>
                    <a:pt x="4" y="439"/>
                  </a:lnTo>
                  <a:lnTo>
                    <a:pt x="2" y="430"/>
                  </a:lnTo>
                  <a:lnTo>
                    <a:pt x="0" y="419"/>
                  </a:lnTo>
                  <a:lnTo>
                    <a:pt x="0" y="409"/>
                  </a:lnTo>
                  <a:lnTo>
                    <a:pt x="0" y="399"/>
                  </a:lnTo>
                  <a:lnTo>
                    <a:pt x="2" y="388"/>
                  </a:lnTo>
                  <a:lnTo>
                    <a:pt x="5" y="377"/>
                  </a:lnTo>
                  <a:lnTo>
                    <a:pt x="9" y="366"/>
                  </a:lnTo>
                  <a:lnTo>
                    <a:pt x="13" y="354"/>
                  </a:lnTo>
                  <a:lnTo>
                    <a:pt x="20" y="342"/>
                  </a:lnTo>
                  <a:lnTo>
                    <a:pt x="27" y="331"/>
                  </a:lnTo>
                  <a:lnTo>
                    <a:pt x="35" y="318"/>
                  </a:lnTo>
                  <a:lnTo>
                    <a:pt x="44" y="306"/>
                  </a:lnTo>
                  <a:lnTo>
                    <a:pt x="56" y="292"/>
                  </a:lnTo>
                  <a:lnTo>
                    <a:pt x="67" y="280"/>
                  </a:lnTo>
                  <a:lnTo>
                    <a:pt x="79" y="267"/>
                  </a:lnTo>
                  <a:lnTo>
                    <a:pt x="79" y="267"/>
                  </a:lnTo>
                  <a:lnTo>
                    <a:pt x="87" y="258"/>
                  </a:lnTo>
                  <a:lnTo>
                    <a:pt x="94" y="250"/>
                  </a:lnTo>
                  <a:lnTo>
                    <a:pt x="105" y="233"/>
                  </a:lnTo>
                  <a:lnTo>
                    <a:pt x="105" y="233"/>
                  </a:lnTo>
                  <a:lnTo>
                    <a:pt x="115" y="22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44" y="187"/>
                  </a:lnTo>
                  <a:lnTo>
                    <a:pt x="164" y="167"/>
                  </a:lnTo>
                  <a:lnTo>
                    <a:pt x="164" y="167"/>
                  </a:lnTo>
                  <a:lnTo>
                    <a:pt x="185" y="148"/>
                  </a:lnTo>
                  <a:lnTo>
                    <a:pt x="325" y="7"/>
                  </a:lnTo>
                  <a:lnTo>
                    <a:pt x="325" y="7"/>
                  </a:lnTo>
                  <a:lnTo>
                    <a:pt x="328" y="4"/>
                  </a:lnTo>
                  <a:lnTo>
                    <a:pt x="333" y="2"/>
                  </a:lnTo>
                  <a:lnTo>
                    <a:pt x="337" y="1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7" y="1"/>
                  </a:lnTo>
                  <a:lnTo>
                    <a:pt x="353" y="4"/>
                  </a:lnTo>
                  <a:lnTo>
                    <a:pt x="358" y="9"/>
                  </a:lnTo>
                  <a:lnTo>
                    <a:pt x="362" y="15"/>
                  </a:lnTo>
                  <a:lnTo>
                    <a:pt x="362" y="15"/>
                  </a:lnTo>
                  <a:lnTo>
                    <a:pt x="364" y="21"/>
                  </a:lnTo>
                  <a:lnTo>
                    <a:pt x="365" y="26"/>
                  </a:lnTo>
                  <a:lnTo>
                    <a:pt x="364" y="29"/>
                  </a:lnTo>
                  <a:lnTo>
                    <a:pt x="362" y="32"/>
                  </a:lnTo>
                  <a:lnTo>
                    <a:pt x="360" y="36"/>
                  </a:lnTo>
                  <a:lnTo>
                    <a:pt x="357" y="39"/>
                  </a:lnTo>
                  <a:lnTo>
                    <a:pt x="357" y="39"/>
                  </a:lnTo>
                  <a:lnTo>
                    <a:pt x="325" y="70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52" y="139"/>
                  </a:lnTo>
                  <a:lnTo>
                    <a:pt x="212" y="179"/>
                  </a:lnTo>
                  <a:lnTo>
                    <a:pt x="193" y="199"/>
                  </a:lnTo>
                  <a:lnTo>
                    <a:pt x="174" y="220"/>
                  </a:lnTo>
                  <a:lnTo>
                    <a:pt x="157" y="242"/>
                  </a:lnTo>
                  <a:lnTo>
                    <a:pt x="140" y="263"/>
                  </a:lnTo>
                  <a:lnTo>
                    <a:pt x="140" y="263"/>
                  </a:lnTo>
                  <a:lnTo>
                    <a:pt x="127" y="281"/>
                  </a:lnTo>
                  <a:lnTo>
                    <a:pt x="113" y="300"/>
                  </a:lnTo>
                  <a:lnTo>
                    <a:pt x="95" y="319"/>
                  </a:lnTo>
                  <a:lnTo>
                    <a:pt x="76" y="339"/>
                  </a:lnTo>
                  <a:lnTo>
                    <a:pt x="76" y="339"/>
                  </a:lnTo>
                  <a:lnTo>
                    <a:pt x="70" y="346"/>
                  </a:lnTo>
                  <a:lnTo>
                    <a:pt x="63" y="355"/>
                  </a:lnTo>
                  <a:lnTo>
                    <a:pt x="57" y="367"/>
                  </a:lnTo>
                  <a:lnTo>
                    <a:pt x="52" y="379"/>
                  </a:lnTo>
                  <a:lnTo>
                    <a:pt x="47" y="391"/>
                  </a:lnTo>
                  <a:lnTo>
                    <a:pt x="45" y="405"/>
                  </a:lnTo>
                  <a:lnTo>
                    <a:pt x="45" y="416"/>
                  </a:lnTo>
                  <a:lnTo>
                    <a:pt x="46" y="421"/>
                  </a:lnTo>
                  <a:lnTo>
                    <a:pt x="47" y="426"/>
                  </a:lnTo>
                  <a:lnTo>
                    <a:pt x="47" y="427"/>
                  </a:lnTo>
                  <a:lnTo>
                    <a:pt x="50" y="429"/>
                  </a:lnTo>
                  <a:lnTo>
                    <a:pt x="50" y="429"/>
                  </a:lnTo>
                  <a:lnTo>
                    <a:pt x="54" y="435"/>
                  </a:lnTo>
                  <a:lnTo>
                    <a:pt x="54" y="436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63" y="441"/>
                  </a:lnTo>
                  <a:lnTo>
                    <a:pt x="71" y="445"/>
                  </a:lnTo>
                  <a:lnTo>
                    <a:pt x="79" y="447"/>
                  </a:lnTo>
                  <a:lnTo>
                    <a:pt x="89" y="448"/>
                  </a:lnTo>
                  <a:lnTo>
                    <a:pt x="89" y="448"/>
                  </a:lnTo>
                  <a:lnTo>
                    <a:pt x="98" y="447"/>
                  </a:lnTo>
                  <a:lnTo>
                    <a:pt x="106" y="445"/>
                  </a:lnTo>
                  <a:lnTo>
                    <a:pt x="116" y="442"/>
                  </a:lnTo>
                  <a:lnTo>
                    <a:pt x="125" y="437"/>
                  </a:lnTo>
                  <a:lnTo>
                    <a:pt x="134" y="432"/>
                  </a:lnTo>
                  <a:lnTo>
                    <a:pt x="144" y="426"/>
                  </a:lnTo>
                  <a:lnTo>
                    <a:pt x="162" y="411"/>
                  </a:lnTo>
                  <a:lnTo>
                    <a:pt x="180" y="395"/>
                  </a:lnTo>
                  <a:lnTo>
                    <a:pt x="196" y="377"/>
                  </a:lnTo>
                  <a:lnTo>
                    <a:pt x="227" y="341"/>
                  </a:lnTo>
                  <a:lnTo>
                    <a:pt x="227" y="341"/>
                  </a:lnTo>
                  <a:lnTo>
                    <a:pt x="242" y="324"/>
                  </a:lnTo>
                  <a:lnTo>
                    <a:pt x="253" y="311"/>
                  </a:lnTo>
                  <a:lnTo>
                    <a:pt x="253" y="311"/>
                  </a:lnTo>
                  <a:lnTo>
                    <a:pt x="294" y="271"/>
                  </a:lnTo>
                  <a:lnTo>
                    <a:pt x="294" y="271"/>
                  </a:lnTo>
                  <a:lnTo>
                    <a:pt x="333" y="233"/>
                  </a:lnTo>
                  <a:lnTo>
                    <a:pt x="371" y="194"/>
                  </a:lnTo>
                  <a:lnTo>
                    <a:pt x="407" y="155"/>
                  </a:lnTo>
                  <a:lnTo>
                    <a:pt x="424" y="134"/>
                  </a:lnTo>
                  <a:lnTo>
                    <a:pt x="442" y="114"/>
                  </a:lnTo>
                  <a:lnTo>
                    <a:pt x="442" y="114"/>
                  </a:lnTo>
                  <a:lnTo>
                    <a:pt x="445" y="111"/>
                  </a:lnTo>
                  <a:lnTo>
                    <a:pt x="448" y="107"/>
                  </a:lnTo>
                  <a:lnTo>
                    <a:pt x="452" y="106"/>
                  </a:lnTo>
                  <a:lnTo>
                    <a:pt x="456" y="106"/>
                  </a:lnTo>
                  <a:lnTo>
                    <a:pt x="456" y="106"/>
                  </a:lnTo>
                  <a:lnTo>
                    <a:pt x="462" y="107"/>
                  </a:lnTo>
                  <a:lnTo>
                    <a:pt x="468" y="111"/>
                  </a:lnTo>
                  <a:lnTo>
                    <a:pt x="472" y="115"/>
                  </a:lnTo>
                  <a:lnTo>
                    <a:pt x="476" y="121"/>
                  </a:lnTo>
                  <a:lnTo>
                    <a:pt x="476" y="121"/>
                  </a:lnTo>
                  <a:lnTo>
                    <a:pt x="478" y="125"/>
                  </a:lnTo>
                  <a:lnTo>
                    <a:pt x="479" y="131"/>
                  </a:lnTo>
                  <a:lnTo>
                    <a:pt x="478" y="135"/>
                  </a:lnTo>
                  <a:lnTo>
                    <a:pt x="478" y="138"/>
                  </a:lnTo>
                  <a:lnTo>
                    <a:pt x="476" y="143"/>
                  </a:lnTo>
                  <a:lnTo>
                    <a:pt x="473" y="147"/>
                  </a:lnTo>
                  <a:lnTo>
                    <a:pt x="473" y="147"/>
                  </a:lnTo>
                  <a:lnTo>
                    <a:pt x="458" y="165"/>
                  </a:lnTo>
                  <a:lnTo>
                    <a:pt x="442" y="184"/>
                  </a:lnTo>
                  <a:lnTo>
                    <a:pt x="408" y="220"/>
                  </a:lnTo>
                  <a:lnTo>
                    <a:pt x="374" y="255"/>
                  </a:lnTo>
                  <a:lnTo>
                    <a:pt x="340" y="289"/>
                  </a:lnTo>
                  <a:lnTo>
                    <a:pt x="340" y="289"/>
                  </a:lnTo>
                  <a:lnTo>
                    <a:pt x="280" y="348"/>
                  </a:lnTo>
                  <a:lnTo>
                    <a:pt x="251" y="379"/>
                  </a:lnTo>
                  <a:lnTo>
                    <a:pt x="223" y="410"/>
                  </a:lnTo>
                  <a:lnTo>
                    <a:pt x="223" y="410"/>
                  </a:lnTo>
                  <a:lnTo>
                    <a:pt x="207" y="429"/>
                  </a:lnTo>
                  <a:lnTo>
                    <a:pt x="189" y="445"/>
                  </a:lnTo>
                  <a:lnTo>
                    <a:pt x="171" y="460"/>
                  </a:lnTo>
                  <a:lnTo>
                    <a:pt x="153" y="471"/>
                  </a:lnTo>
                  <a:lnTo>
                    <a:pt x="135" y="480"/>
                  </a:lnTo>
                  <a:lnTo>
                    <a:pt x="118" y="488"/>
                  </a:lnTo>
                  <a:lnTo>
                    <a:pt x="109" y="490"/>
                  </a:lnTo>
                  <a:lnTo>
                    <a:pt x="100" y="492"/>
                  </a:lnTo>
                  <a:lnTo>
                    <a:pt x="92" y="493"/>
                  </a:lnTo>
                  <a:lnTo>
                    <a:pt x="84" y="493"/>
                  </a:lnTo>
                  <a:lnTo>
                    <a:pt x="84" y="49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4876789" y="3231973"/>
            <a:ext cx="565405" cy="572103"/>
            <a:chOff x="4194175" y="1193800"/>
            <a:chExt cx="669926" cy="677863"/>
          </a:xfrm>
          <a:solidFill>
            <a:schemeClr val="bg1"/>
          </a:solidFill>
        </p:grpSpPr>
        <p:sp>
          <p:nvSpPr>
            <p:cNvPr id="125" name="Freeform 867"/>
            <p:cNvSpPr/>
            <p:nvPr/>
          </p:nvSpPr>
          <p:spPr bwMode="auto">
            <a:xfrm>
              <a:off x="4217988" y="1674813"/>
              <a:ext cx="52388" cy="115888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94" y="0"/>
                </a:cxn>
                <a:cxn ang="0">
                  <a:pos x="88" y="1"/>
                </a:cxn>
                <a:cxn ang="0">
                  <a:pos x="84" y="3"/>
                </a:cxn>
                <a:cxn ang="0">
                  <a:pos x="81" y="5"/>
                </a:cxn>
                <a:cxn ang="0">
                  <a:pos x="78" y="7"/>
                </a:cxn>
                <a:cxn ang="0">
                  <a:pos x="73" y="14"/>
                </a:cxn>
                <a:cxn ang="0">
                  <a:pos x="69" y="22"/>
                </a:cxn>
                <a:cxn ang="0">
                  <a:pos x="69" y="22"/>
                </a:cxn>
                <a:cxn ang="0">
                  <a:pos x="62" y="37"/>
                </a:cxn>
                <a:cxn ang="0">
                  <a:pos x="55" y="53"/>
                </a:cxn>
                <a:cxn ang="0">
                  <a:pos x="44" y="83"/>
                </a:cxn>
                <a:cxn ang="0">
                  <a:pos x="44" y="83"/>
                </a:cxn>
                <a:cxn ang="0">
                  <a:pos x="31" y="118"/>
                </a:cxn>
                <a:cxn ang="0">
                  <a:pos x="18" y="153"/>
                </a:cxn>
                <a:cxn ang="0">
                  <a:pos x="18" y="153"/>
                </a:cxn>
                <a:cxn ang="0">
                  <a:pos x="7" y="183"/>
                </a:cxn>
                <a:cxn ang="0">
                  <a:pos x="3" y="197"/>
                </a:cxn>
                <a:cxn ang="0">
                  <a:pos x="0" y="214"/>
                </a:cxn>
                <a:cxn ang="0">
                  <a:pos x="0" y="214"/>
                </a:cxn>
                <a:cxn ang="0">
                  <a:pos x="0" y="216"/>
                </a:cxn>
                <a:cxn ang="0">
                  <a:pos x="1" y="217"/>
                </a:cxn>
                <a:cxn ang="0">
                  <a:pos x="2" y="218"/>
                </a:cxn>
                <a:cxn ang="0">
                  <a:pos x="4" y="218"/>
                </a:cxn>
                <a:cxn ang="0">
                  <a:pos x="7" y="217"/>
                </a:cxn>
                <a:cxn ang="0">
                  <a:pos x="9" y="216"/>
                </a:cxn>
                <a:cxn ang="0">
                  <a:pos x="9" y="214"/>
                </a:cxn>
                <a:cxn ang="0">
                  <a:pos x="9" y="214"/>
                </a:cxn>
                <a:cxn ang="0">
                  <a:pos x="11" y="201"/>
                </a:cxn>
                <a:cxn ang="0">
                  <a:pos x="14" y="189"/>
                </a:cxn>
                <a:cxn ang="0">
                  <a:pos x="18" y="177"/>
                </a:cxn>
                <a:cxn ang="0">
                  <a:pos x="22" y="164"/>
                </a:cxn>
                <a:cxn ang="0">
                  <a:pos x="33" y="140"/>
                </a:cxn>
                <a:cxn ang="0">
                  <a:pos x="42" y="117"/>
                </a:cxn>
                <a:cxn ang="0">
                  <a:pos x="42" y="117"/>
                </a:cxn>
                <a:cxn ang="0">
                  <a:pos x="52" y="89"/>
                </a:cxn>
                <a:cxn ang="0">
                  <a:pos x="63" y="62"/>
                </a:cxn>
                <a:cxn ang="0">
                  <a:pos x="63" y="62"/>
                </a:cxn>
                <a:cxn ang="0">
                  <a:pos x="68" y="47"/>
                </a:cxn>
                <a:cxn ang="0">
                  <a:pos x="74" y="31"/>
                </a:cxn>
                <a:cxn ang="0">
                  <a:pos x="78" y="24"/>
                </a:cxn>
                <a:cxn ang="0">
                  <a:pos x="82" y="16"/>
                </a:cxn>
                <a:cxn ang="0">
                  <a:pos x="88" y="12"/>
                </a:cxn>
                <a:cxn ang="0">
                  <a:pos x="92" y="10"/>
                </a:cxn>
                <a:cxn ang="0">
                  <a:pos x="96" y="9"/>
                </a:cxn>
                <a:cxn ang="0">
                  <a:pos x="96" y="9"/>
                </a:cxn>
                <a:cxn ang="0">
                  <a:pos x="98" y="9"/>
                </a:cxn>
                <a:cxn ang="0">
                  <a:pos x="99" y="7"/>
                </a:cxn>
                <a:cxn ang="0">
                  <a:pos x="99" y="6"/>
                </a:cxn>
                <a:cxn ang="0">
                  <a:pos x="99" y="4"/>
                </a:cxn>
                <a:cxn ang="0">
                  <a:pos x="97" y="1"/>
                </a:cxn>
                <a:cxn ang="0">
                  <a:pos x="96" y="1"/>
                </a:cxn>
                <a:cxn ang="0">
                  <a:pos x="94" y="0"/>
                </a:cxn>
                <a:cxn ang="0">
                  <a:pos x="94" y="0"/>
                </a:cxn>
              </a:cxnLst>
              <a:rect l="0" t="0" r="r" b="b"/>
              <a:pathLst>
                <a:path w="99" h="218">
                  <a:moveTo>
                    <a:pt x="94" y="0"/>
                  </a:moveTo>
                  <a:lnTo>
                    <a:pt x="94" y="0"/>
                  </a:lnTo>
                  <a:lnTo>
                    <a:pt x="88" y="1"/>
                  </a:lnTo>
                  <a:lnTo>
                    <a:pt x="84" y="3"/>
                  </a:lnTo>
                  <a:lnTo>
                    <a:pt x="81" y="5"/>
                  </a:lnTo>
                  <a:lnTo>
                    <a:pt x="78" y="7"/>
                  </a:lnTo>
                  <a:lnTo>
                    <a:pt x="73" y="14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2" y="37"/>
                  </a:lnTo>
                  <a:lnTo>
                    <a:pt x="55" y="53"/>
                  </a:lnTo>
                  <a:lnTo>
                    <a:pt x="44" y="83"/>
                  </a:lnTo>
                  <a:lnTo>
                    <a:pt x="44" y="83"/>
                  </a:lnTo>
                  <a:lnTo>
                    <a:pt x="31" y="118"/>
                  </a:lnTo>
                  <a:lnTo>
                    <a:pt x="18" y="153"/>
                  </a:lnTo>
                  <a:lnTo>
                    <a:pt x="18" y="153"/>
                  </a:lnTo>
                  <a:lnTo>
                    <a:pt x="7" y="183"/>
                  </a:lnTo>
                  <a:lnTo>
                    <a:pt x="3" y="197"/>
                  </a:lnTo>
                  <a:lnTo>
                    <a:pt x="0" y="214"/>
                  </a:lnTo>
                  <a:lnTo>
                    <a:pt x="0" y="214"/>
                  </a:lnTo>
                  <a:lnTo>
                    <a:pt x="0" y="216"/>
                  </a:lnTo>
                  <a:lnTo>
                    <a:pt x="1" y="217"/>
                  </a:lnTo>
                  <a:lnTo>
                    <a:pt x="2" y="218"/>
                  </a:lnTo>
                  <a:lnTo>
                    <a:pt x="4" y="218"/>
                  </a:lnTo>
                  <a:lnTo>
                    <a:pt x="7" y="217"/>
                  </a:lnTo>
                  <a:lnTo>
                    <a:pt x="9" y="216"/>
                  </a:lnTo>
                  <a:lnTo>
                    <a:pt x="9" y="214"/>
                  </a:lnTo>
                  <a:lnTo>
                    <a:pt x="9" y="214"/>
                  </a:lnTo>
                  <a:lnTo>
                    <a:pt x="11" y="201"/>
                  </a:lnTo>
                  <a:lnTo>
                    <a:pt x="14" y="189"/>
                  </a:lnTo>
                  <a:lnTo>
                    <a:pt x="18" y="177"/>
                  </a:lnTo>
                  <a:lnTo>
                    <a:pt x="22" y="164"/>
                  </a:lnTo>
                  <a:lnTo>
                    <a:pt x="33" y="140"/>
                  </a:lnTo>
                  <a:lnTo>
                    <a:pt x="42" y="117"/>
                  </a:lnTo>
                  <a:lnTo>
                    <a:pt x="42" y="117"/>
                  </a:lnTo>
                  <a:lnTo>
                    <a:pt x="52" y="89"/>
                  </a:lnTo>
                  <a:lnTo>
                    <a:pt x="63" y="62"/>
                  </a:lnTo>
                  <a:lnTo>
                    <a:pt x="63" y="62"/>
                  </a:lnTo>
                  <a:lnTo>
                    <a:pt x="68" y="47"/>
                  </a:lnTo>
                  <a:lnTo>
                    <a:pt x="74" y="31"/>
                  </a:lnTo>
                  <a:lnTo>
                    <a:pt x="78" y="24"/>
                  </a:lnTo>
                  <a:lnTo>
                    <a:pt x="82" y="16"/>
                  </a:lnTo>
                  <a:lnTo>
                    <a:pt x="88" y="12"/>
                  </a:lnTo>
                  <a:lnTo>
                    <a:pt x="92" y="10"/>
                  </a:lnTo>
                  <a:lnTo>
                    <a:pt x="96" y="9"/>
                  </a:lnTo>
                  <a:lnTo>
                    <a:pt x="96" y="9"/>
                  </a:lnTo>
                  <a:lnTo>
                    <a:pt x="98" y="9"/>
                  </a:lnTo>
                  <a:lnTo>
                    <a:pt x="99" y="7"/>
                  </a:lnTo>
                  <a:lnTo>
                    <a:pt x="99" y="6"/>
                  </a:lnTo>
                  <a:lnTo>
                    <a:pt x="99" y="4"/>
                  </a:lnTo>
                  <a:lnTo>
                    <a:pt x="97" y="1"/>
                  </a:lnTo>
                  <a:lnTo>
                    <a:pt x="96" y="1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6" name="Freeform 868"/>
            <p:cNvSpPr/>
            <p:nvPr/>
          </p:nvSpPr>
          <p:spPr bwMode="auto">
            <a:xfrm>
              <a:off x="4229100" y="1665288"/>
              <a:ext cx="90488" cy="158750"/>
            </a:xfrm>
            <a:custGeom>
              <a:avLst/>
              <a:gdLst/>
              <a:ahLst/>
              <a:cxnLst>
                <a:cxn ang="0">
                  <a:pos x="162" y="3"/>
                </a:cxn>
                <a:cxn ang="0">
                  <a:pos x="162" y="3"/>
                </a:cxn>
                <a:cxn ang="0">
                  <a:pos x="157" y="13"/>
                </a:cxn>
                <a:cxn ang="0">
                  <a:pos x="152" y="21"/>
                </a:cxn>
                <a:cxn ang="0">
                  <a:pos x="146" y="28"/>
                </a:cxn>
                <a:cxn ang="0">
                  <a:pos x="139" y="34"/>
                </a:cxn>
                <a:cxn ang="0">
                  <a:pos x="139" y="34"/>
                </a:cxn>
                <a:cxn ang="0">
                  <a:pos x="135" y="41"/>
                </a:cxn>
                <a:cxn ang="0">
                  <a:pos x="131" y="49"/>
                </a:cxn>
                <a:cxn ang="0">
                  <a:pos x="122" y="63"/>
                </a:cxn>
                <a:cxn ang="0">
                  <a:pos x="122" y="63"/>
                </a:cxn>
                <a:cxn ang="0">
                  <a:pos x="81" y="134"/>
                </a:cxn>
                <a:cxn ang="0">
                  <a:pos x="81" y="134"/>
                </a:cxn>
                <a:cxn ang="0">
                  <a:pos x="59" y="172"/>
                </a:cxn>
                <a:cxn ang="0">
                  <a:pos x="39" y="212"/>
                </a:cxn>
                <a:cxn ang="0">
                  <a:pos x="20" y="251"/>
                </a:cxn>
                <a:cxn ang="0">
                  <a:pos x="1" y="292"/>
                </a:cxn>
                <a:cxn ang="0">
                  <a:pos x="1" y="292"/>
                </a:cxn>
                <a:cxn ang="0">
                  <a:pos x="0" y="294"/>
                </a:cxn>
                <a:cxn ang="0">
                  <a:pos x="0" y="296"/>
                </a:cxn>
                <a:cxn ang="0">
                  <a:pos x="3" y="299"/>
                </a:cxn>
                <a:cxn ang="0">
                  <a:pos x="5" y="299"/>
                </a:cxn>
                <a:cxn ang="0">
                  <a:pos x="7" y="299"/>
                </a:cxn>
                <a:cxn ang="0">
                  <a:pos x="8" y="298"/>
                </a:cxn>
                <a:cxn ang="0">
                  <a:pos x="9" y="297"/>
                </a:cxn>
                <a:cxn ang="0">
                  <a:pos x="9" y="297"/>
                </a:cxn>
                <a:cxn ang="0">
                  <a:pos x="28" y="257"/>
                </a:cxn>
                <a:cxn ang="0">
                  <a:pos x="47" y="216"/>
                </a:cxn>
                <a:cxn ang="0">
                  <a:pos x="68" y="177"/>
                </a:cxn>
                <a:cxn ang="0">
                  <a:pos x="89" y="138"/>
                </a:cxn>
                <a:cxn ang="0">
                  <a:pos x="89" y="138"/>
                </a:cxn>
                <a:cxn ang="0">
                  <a:pos x="131" y="69"/>
                </a:cxn>
                <a:cxn ang="0">
                  <a:pos x="131" y="69"/>
                </a:cxn>
                <a:cxn ang="0">
                  <a:pos x="141" y="53"/>
                </a:cxn>
                <a:cxn ang="0">
                  <a:pos x="152" y="38"/>
                </a:cxn>
                <a:cxn ang="0">
                  <a:pos x="163" y="23"/>
                </a:cxn>
                <a:cxn ang="0">
                  <a:pos x="167" y="15"/>
                </a:cxn>
                <a:cxn ang="0">
                  <a:pos x="171" y="7"/>
                </a:cxn>
                <a:cxn ang="0">
                  <a:pos x="171" y="7"/>
                </a:cxn>
                <a:cxn ang="0">
                  <a:pos x="171" y="5"/>
                </a:cxn>
                <a:cxn ang="0">
                  <a:pos x="171" y="2"/>
                </a:cxn>
                <a:cxn ang="0">
                  <a:pos x="170" y="1"/>
                </a:cxn>
                <a:cxn ang="0">
                  <a:pos x="168" y="0"/>
                </a:cxn>
                <a:cxn ang="0">
                  <a:pos x="165" y="1"/>
                </a:cxn>
                <a:cxn ang="0">
                  <a:pos x="163" y="2"/>
                </a:cxn>
                <a:cxn ang="0">
                  <a:pos x="162" y="3"/>
                </a:cxn>
                <a:cxn ang="0">
                  <a:pos x="162" y="3"/>
                </a:cxn>
              </a:cxnLst>
              <a:rect l="0" t="0" r="r" b="b"/>
              <a:pathLst>
                <a:path w="171" h="299">
                  <a:moveTo>
                    <a:pt x="162" y="3"/>
                  </a:moveTo>
                  <a:lnTo>
                    <a:pt x="162" y="3"/>
                  </a:lnTo>
                  <a:lnTo>
                    <a:pt x="157" y="13"/>
                  </a:lnTo>
                  <a:lnTo>
                    <a:pt x="152" y="21"/>
                  </a:lnTo>
                  <a:lnTo>
                    <a:pt x="146" y="28"/>
                  </a:lnTo>
                  <a:lnTo>
                    <a:pt x="139" y="34"/>
                  </a:lnTo>
                  <a:lnTo>
                    <a:pt x="139" y="34"/>
                  </a:lnTo>
                  <a:lnTo>
                    <a:pt x="135" y="41"/>
                  </a:lnTo>
                  <a:lnTo>
                    <a:pt x="131" y="49"/>
                  </a:lnTo>
                  <a:lnTo>
                    <a:pt x="122" y="63"/>
                  </a:lnTo>
                  <a:lnTo>
                    <a:pt x="122" y="63"/>
                  </a:lnTo>
                  <a:lnTo>
                    <a:pt x="81" y="134"/>
                  </a:lnTo>
                  <a:lnTo>
                    <a:pt x="81" y="134"/>
                  </a:lnTo>
                  <a:lnTo>
                    <a:pt x="59" y="172"/>
                  </a:lnTo>
                  <a:lnTo>
                    <a:pt x="39" y="212"/>
                  </a:lnTo>
                  <a:lnTo>
                    <a:pt x="20" y="251"/>
                  </a:lnTo>
                  <a:lnTo>
                    <a:pt x="1" y="292"/>
                  </a:lnTo>
                  <a:lnTo>
                    <a:pt x="1" y="292"/>
                  </a:lnTo>
                  <a:lnTo>
                    <a:pt x="0" y="294"/>
                  </a:lnTo>
                  <a:lnTo>
                    <a:pt x="0" y="296"/>
                  </a:lnTo>
                  <a:lnTo>
                    <a:pt x="3" y="299"/>
                  </a:lnTo>
                  <a:lnTo>
                    <a:pt x="5" y="299"/>
                  </a:lnTo>
                  <a:lnTo>
                    <a:pt x="7" y="299"/>
                  </a:lnTo>
                  <a:lnTo>
                    <a:pt x="8" y="298"/>
                  </a:lnTo>
                  <a:lnTo>
                    <a:pt x="9" y="297"/>
                  </a:lnTo>
                  <a:lnTo>
                    <a:pt x="9" y="297"/>
                  </a:lnTo>
                  <a:lnTo>
                    <a:pt x="28" y="257"/>
                  </a:lnTo>
                  <a:lnTo>
                    <a:pt x="47" y="216"/>
                  </a:lnTo>
                  <a:lnTo>
                    <a:pt x="68" y="177"/>
                  </a:lnTo>
                  <a:lnTo>
                    <a:pt x="89" y="138"/>
                  </a:lnTo>
                  <a:lnTo>
                    <a:pt x="89" y="138"/>
                  </a:lnTo>
                  <a:lnTo>
                    <a:pt x="131" y="69"/>
                  </a:lnTo>
                  <a:lnTo>
                    <a:pt x="131" y="69"/>
                  </a:lnTo>
                  <a:lnTo>
                    <a:pt x="141" y="53"/>
                  </a:lnTo>
                  <a:lnTo>
                    <a:pt x="152" y="38"/>
                  </a:lnTo>
                  <a:lnTo>
                    <a:pt x="163" y="23"/>
                  </a:lnTo>
                  <a:lnTo>
                    <a:pt x="167" y="15"/>
                  </a:lnTo>
                  <a:lnTo>
                    <a:pt x="171" y="7"/>
                  </a:lnTo>
                  <a:lnTo>
                    <a:pt x="171" y="7"/>
                  </a:lnTo>
                  <a:lnTo>
                    <a:pt x="171" y="5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5" y="1"/>
                  </a:lnTo>
                  <a:lnTo>
                    <a:pt x="163" y="2"/>
                  </a:lnTo>
                  <a:lnTo>
                    <a:pt x="162" y="3"/>
                  </a:lnTo>
                  <a:lnTo>
                    <a:pt x="16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7" name="Freeform 869"/>
            <p:cNvSpPr/>
            <p:nvPr/>
          </p:nvSpPr>
          <p:spPr bwMode="auto">
            <a:xfrm>
              <a:off x="4262438" y="1685925"/>
              <a:ext cx="85725" cy="147638"/>
            </a:xfrm>
            <a:custGeom>
              <a:avLst/>
              <a:gdLst/>
              <a:ahLst/>
              <a:cxnLst>
                <a:cxn ang="0">
                  <a:pos x="152" y="2"/>
                </a:cxn>
                <a:cxn ang="0">
                  <a:pos x="152" y="2"/>
                </a:cxn>
                <a:cxn ang="0">
                  <a:pos x="133" y="39"/>
                </a:cxn>
                <a:cxn ang="0">
                  <a:pos x="112" y="76"/>
                </a:cxn>
                <a:cxn ang="0">
                  <a:pos x="92" y="113"/>
                </a:cxn>
                <a:cxn ang="0">
                  <a:pos x="74" y="150"/>
                </a:cxn>
                <a:cxn ang="0">
                  <a:pos x="74" y="150"/>
                </a:cxn>
                <a:cxn ang="0">
                  <a:pos x="69" y="160"/>
                </a:cxn>
                <a:cxn ang="0">
                  <a:pos x="64" y="167"/>
                </a:cxn>
                <a:cxn ang="0">
                  <a:pos x="53" y="183"/>
                </a:cxn>
                <a:cxn ang="0">
                  <a:pos x="42" y="198"/>
                </a:cxn>
                <a:cxn ang="0">
                  <a:pos x="30" y="213"/>
                </a:cxn>
                <a:cxn ang="0">
                  <a:pos x="30" y="213"/>
                </a:cxn>
                <a:cxn ang="0">
                  <a:pos x="21" y="228"/>
                </a:cxn>
                <a:cxn ang="0">
                  <a:pos x="14" y="242"/>
                </a:cxn>
                <a:cxn ang="0">
                  <a:pos x="7" y="258"/>
                </a:cxn>
                <a:cxn ang="0">
                  <a:pos x="0" y="273"/>
                </a:cxn>
                <a:cxn ang="0">
                  <a:pos x="0" y="273"/>
                </a:cxn>
                <a:cxn ang="0">
                  <a:pos x="0" y="275"/>
                </a:cxn>
                <a:cxn ang="0">
                  <a:pos x="0" y="276"/>
                </a:cxn>
                <a:cxn ang="0">
                  <a:pos x="1" y="277"/>
                </a:cxn>
                <a:cxn ang="0">
                  <a:pos x="3" y="278"/>
                </a:cxn>
                <a:cxn ang="0">
                  <a:pos x="5" y="278"/>
                </a:cxn>
                <a:cxn ang="0">
                  <a:pos x="7" y="278"/>
                </a:cxn>
                <a:cxn ang="0">
                  <a:pos x="9" y="277"/>
                </a:cxn>
                <a:cxn ang="0">
                  <a:pos x="10" y="275"/>
                </a:cxn>
                <a:cxn ang="0">
                  <a:pos x="10" y="275"/>
                </a:cxn>
                <a:cxn ang="0">
                  <a:pos x="16" y="259"/>
                </a:cxn>
                <a:cxn ang="0">
                  <a:pos x="24" y="243"/>
                </a:cxn>
                <a:cxn ang="0">
                  <a:pos x="32" y="229"/>
                </a:cxn>
                <a:cxn ang="0">
                  <a:pos x="43" y="214"/>
                </a:cxn>
                <a:cxn ang="0">
                  <a:pos x="62" y="186"/>
                </a:cxn>
                <a:cxn ang="0">
                  <a:pos x="73" y="171"/>
                </a:cxn>
                <a:cxn ang="0">
                  <a:pos x="81" y="156"/>
                </a:cxn>
                <a:cxn ang="0">
                  <a:pos x="81" y="156"/>
                </a:cxn>
                <a:cxn ang="0">
                  <a:pos x="121" y="81"/>
                </a:cxn>
                <a:cxn ang="0">
                  <a:pos x="141" y="44"/>
                </a:cxn>
                <a:cxn ang="0">
                  <a:pos x="160" y="7"/>
                </a:cxn>
                <a:cxn ang="0">
                  <a:pos x="160" y="7"/>
                </a:cxn>
                <a:cxn ang="0">
                  <a:pos x="162" y="5"/>
                </a:cxn>
                <a:cxn ang="0">
                  <a:pos x="160" y="3"/>
                </a:cxn>
                <a:cxn ang="0">
                  <a:pos x="159" y="1"/>
                </a:cxn>
                <a:cxn ang="0">
                  <a:pos x="158" y="0"/>
                </a:cxn>
                <a:cxn ang="0">
                  <a:pos x="156" y="0"/>
                </a:cxn>
                <a:cxn ang="0">
                  <a:pos x="155" y="0"/>
                </a:cxn>
                <a:cxn ang="0">
                  <a:pos x="153" y="0"/>
                </a:cxn>
                <a:cxn ang="0">
                  <a:pos x="152" y="2"/>
                </a:cxn>
                <a:cxn ang="0">
                  <a:pos x="152" y="2"/>
                </a:cxn>
              </a:cxnLst>
              <a:rect l="0" t="0" r="r" b="b"/>
              <a:pathLst>
                <a:path w="162" h="278">
                  <a:moveTo>
                    <a:pt x="152" y="2"/>
                  </a:moveTo>
                  <a:lnTo>
                    <a:pt x="152" y="2"/>
                  </a:lnTo>
                  <a:lnTo>
                    <a:pt x="133" y="39"/>
                  </a:lnTo>
                  <a:lnTo>
                    <a:pt x="112" y="76"/>
                  </a:lnTo>
                  <a:lnTo>
                    <a:pt x="92" y="113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69" y="160"/>
                  </a:lnTo>
                  <a:lnTo>
                    <a:pt x="64" y="167"/>
                  </a:lnTo>
                  <a:lnTo>
                    <a:pt x="53" y="183"/>
                  </a:lnTo>
                  <a:lnTo>
                    <a:pt x="42" y="198"/>
                  </a:lnTo>
                  <a:lnTo>
                    <a:pt x="30" y="213"/>
                  </a:lnTo>
                  <a:lnTo>
                    <a:pt x="30" y="213"/>
                  </a:lnTo>
                  <a:lnTo>
                    <a:pt x="21" y="228"/>
                  </a:lnTo>
                  <a:lnTo>
                    <a:pt x="14" y="242"/>
                  </a:lnTo>
                  <a:lnTo>
                    <a:pt x="7" y="258"/>
                  </a:lnTo>
                  <a:lnTo>
                    <a:pt x="0" y="273"/>
                  </a:lnTo>
                  <a:lnTo>
                    <a:pt x="0" y="273"/>
                  </a:lnTo>
                  <a:lnTo>
                    <a:pt x="0" y="275"/>
                  </a:lnTo>
                  <a:lnTo>
                    <a:pt x="0" y="276"/>
                  </a:lnTo>
                  <a:lnTo>
                    <a:pt x="1" y="277"/>
                  </a:lnTo>
                  <a:lnTo>
                    <a:pt x="3" y="278"/>
                  </a:lnTo>
                  <a:lnTo>
                    <a:pt x="5" y="278"/>
                  </a:lnTo>
                  <a:lnTo>
                    <a:pt x="7" y="278"/>
                  </a:lnTo>
                  <a:lnTo>
                    <a:pt x="9" y="277"/>
                  </a:lnTo>
                  <a:lnTo>
                    <a:pt x="10" y="275"/>
                  </a:lnTo>
                  <a:lnTo>
                    <a:pt x="10" y="275"/>
                  </a:lnTo>
                  <a:lnTo>
                    <a:pt x="16" y="259"/>
                  </a:lnTo>
                  <a:lnTo>
                    <a:pt x="24" y="243"/>
                  </a:lnTo>
                  <a:lnTo>
                    <a:pt x="32" y="229"/>
                  </a:lnTo>
                  <a:lnTo>
                    <a:pt x="43" y="214"/>
                  </a:lnTo>
                  <a:lnTo>
                    <a:pt x="62" y="186"/>
                  </a:lnTo>
                  <a:lnTo>
                    <a:pt x="73" y="171"/>
                  </a:lnTo>
                  <a:lnTo>
                    <a:pt x="81" y="156"/>
                  </a:lnTo>
                  <a:lnTo>
                    <a:pt x="81" y="156"/>
                  </a:lnTo>
                  <a:lnTo>
                    <a:pt x="121" y="81"/>
                  </a:lnTo>
                  <a:lnTo>
                    <a:pt x="141" y="44"/>
                  </a:lnTo>
                  <a:lnTo>
                    <a:pt x="160" y="7"/>
                  </a:lnTo>
                  <a:lnTo>
                    <a:pt x="160" y="7"/>
                  </a:lnTo>
                  <a:lnTo>
                    <a:pt x="162" y="5"/>
                  </a:lnTo>
                  <a:lnTo>
                    <a:pt x="160" y="3"/>
                  </a:lnTo>
                  <a:lnTo>
                    <a:pt x="159" y="1"/>
                  </a:lnTo>
                  <a:lnTo>
                    <a:pt x="158" y="0"/>
                  </a:lnTo>
                  <a:lnTo>
                    <a:pt x="156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2" y="2"/>
                  </a:lnTo>
                  <a:lnTo>
                    <a:pt x="15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8" name="Freeform 870"/>
            <p:cNvSpPr/>
            <p:nvPr/>
          </p:nvSpPr>
          <p:spPr bwMode="auto">
            <a:xfrm>
              <a:off x="4297363" y="1711325"/>
              <a:ext cx="71438" cy="134938"/>
            </a:xfrm>
            <a:custGeom>
              <a:avLst/>
              <a:gdLst/>
              <a:ahLst/>
              <a:cxnLst>
                <a:cxn ang="0">
                  <a:pos x="123" y="3"/>
                </a:cxn>
                <a:cxn ang="0">
                  <a:pos x="123" y="3"/>
                </a:cxn>
                <a:cxn ang="0">
                  <a:pos x="118" y="16"/>
                </a:cxn>
                <a:cxn ang="0">
                  <a:pos x="111" y="27"/>
                </a:cxn>
                <a:cxn ang="0">
                  <a:pos x="105" y="38"/>
                </a:cxn>
                <a:cxn ang="0">
                  <a:pos x="100" y="51"/>
                </a:cxn>
                <a:cxn ang="0">
                  <a:pos x="100" y="51"/>
                </a:cxn>
                <a:cxn ang="0">
                  <a:pos x="93" y="68"/>
                </a:cxn>
                <a:cxn ang="0">
                  <a:pos x="86" y="87"/>
                </a:cxn>
                <a:cxn ang="0">
                  <a:pos x="72" y="122"/>
                </a:cxn>
                <a:cxn ang="0">
                  <a:pos x="72" y="122"/>
                </a:cxn>
                <a:cxn ang="0">
                  <a:pos x="65" y="139"/>
                </a:cxn>
                <a:cxn ang="0">
                  <a:pos x="56" y="154"/>
                </a:cxn>
                <a:cxn ang="0">
                  <a:pos x="38" y="186"/>
                </a:cxn>
                <a:cxn ang="0">
                  <a:pos x="18" y="217"/>
                </a:cxn>
                <a:cxn ang="0">
                  <a:pos x="9" y="233"/>
                </a:cxn>
                <a:cxn ang="0">
                  <a:pos x="0" y="249"/>
                </a:cxn>
                <a:cxn ang="0">
                  <a:pos x="0" y="249"/>
                </a:cxn>
                <a:cxn ang="0">
                  <a:pos x="0" y="250"/>
                </a:cxn>
                <a:cxn ang="0">
                  <a:pos x="0" y="252"/>
                </a:cxn>
                <a:cxn ang="0">
                  <a:pos x="4" y="255"/>
                </a:cxn>
                <a:cxn ang="0">
                  <a:pos x="5" y="255"/>
                </a:cxn>
                <a:cxn ang="0">
                  <a:pos x="7" y="255"/>
                </a:cxn>
                <a:cxn ang="0">
                  <a:pos x="8" y="255"/>
                </a:cxn>
                <a:cxn ang="0">
                  <a:pos x="9" y="253"/>
                </a:cxn>
                <a:cxn ang="0">
                  <a:pos x="9" y="253"/>
                </a:cxn>
                <a:cxn ang="0">
                  <a:pos x="17" y="238"/>
                </a:cxn>
                <a:cxn ang="0">
                  <a:pos x="25" y="223"/>
                </a:cxn>
                <a:cxn ang="0">
                  <a:pos x="43" y="193"/>
                </a:cxn>
                <a:cxn ang="0">
                  <a:pos x="61" y="163"/>
                </a:cxn>
                <a:cxn ang="0">
                  <a:pos x="70" y="148"/>
                </a:cxn>
                <a:cxn ang="0">
                  <a:pos x="77" y="132"/>
                </a:cxn>
                <a:cxn ang="0">
                  <a:pos x="77" y="132"/>
                </a:cxn>
                <a:cxn ang="0">
                  <a:pos x="90" y="101"/>
                </a:cxn>
                <a:cxn ang="0">
                  <a:pos x="103" y="69"/>
                </a:cxn>
                <a:cxn ang="0">
                  <a:pos x="103" y="69"/>
                </a:cxn>
                <a:cxn ang="0">
                  <a:pos x="110" y="53"/>
                </a:cxn>
                <a:cxn ang="0">
                  <a:pos x="118" y="37"/>
                </a:cxn>
                <a:cxn ang="0">
                  <a:pos x="125" y="22"/>
                </a:cxn>
                <a:cxn ang="0">
                  <a:pos x="133" y="5"/>
                </a:cxn>
                <a:cxn ang="0">
                  <a:pos x="133" y="5"/>
                </a:cxn>
                <a:cxn ang="0">
                  <a:pos x="134" y="3"/>
                </a:cxn>
                <a:cxn ang="0">
                  <a:pos x="133" y="2"/>
                </a:cxn>
                <a:cxn ang="0">
                  <a:pos x="132" y="1"/>
                </a:cxn>
                <a:cxn ang="0">
                  <a:pos x="130" y="0"/>
                </a:cxn>
                <a:cxn ang="0">
                  <a:pos x="126" y="0"/>
                </a:cxn>
                <a:cxn ang="0">
                  <a:pos x="124" y="1"/>
                </a:cxn>
                <a:cxn ang="0">
                  <a:pos x="123" y="3"/>
                </a:cxn>
                <a:cxn ang="0">
                  <a:pos x="123" y="3"/>
                </a:cxn>
              </a:cxnLst>
              <a:rect l="0" t="0" r="r" b="b"/>
              <a:pathLst>
                <a:path w="134" h="255">
                  <a:moveTo>
                    <a:pt x="123" y="3"/>
                  </a:moveTo>
                  <a:lnTo>
                    <a:pt x="123" y="3"/>
                  </a:lnTo>
                  <a:lnTo>
                    <a:pt x="118" y="16"/>
                  </a:lnTo>
                  <a:lnTo>
                    <a:pt x="111" y="27"/>
                  </a:lnTo>
                  <a:lnTo>
                    <a:pt x="105" y="38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93" y="68"/>
                  </a:lnTo>
                  <a:lnTo>
                    <a:pt x="86" y="87"/>
                  </a:lnTo>
                  <a:lnTo>
                    <a:pt x="72" y="122"/>
                  </a:lnTo>
                  <a:lnTo>
                    <a:pt x="72" y="122"/>
                  </a:lnTo>
                  <a:lnTo>
                    <a:pt x="65" y="139"/>
                  </a:lnTo>
                  <a:lnTo>
                    <a:pt x="56" y="154"/>
                  </a:lnTo>
                  <a:lnTo>
                    <a:pt x="38" y="186"/>
                  </a:lnTo>
                  <a:lnTo>
                    <a:pt x="18" y="217"/>
                  </a:lnTo>
                  <a:lnTo>
                    <a:pt x="9" y="233"/>
                  </a:lnTo>
                  <a:lnTo>
                    <a:pt x="0" y="249"/>
                  </a:lnTo>
                  <a:lnTo>
                    <a:pt x="0" y="249"/>
                  </a:lnTo>
                  <a:lnTo>
                    <a:pt x="0" y="250"/>
                  </a:lnTo>
                  <a:lnTo>
                    <a:pt x="0" y="252"/>
                  </a:lnTo>
                  <a:lnTo>
                    <a:pt x="4" y="255"/>
                  </a:lnTo>
                  <a:lnTo>
                    <a:pt x="5" y="255"/>
                  </a:lnTo>
                  <a:lnTo>
                    <a:pt x="7" y="255"/>
                  </a:lnTo>
                  <a:lnTo>
                    <a:pt x="8" y="255"/>
                  </a:lnTo>
                  <a:lnTo>
                    <a:pt x="9" y="253"/>
                  </a:lnTo>
                  <a:lnTo>
                    <a:pt x="9" y="253"/>
                  </a:lnTo>
                  <a:lnTo>
                    <a:pt x="17" y="238"/>
                  </a:lnTo>
                  <a:lnTo>
                    <a:pt x="25" y="223"/>
                  </a:lnTo>
                  <a:lnTo>
                    <a:pt x="43" y="193"/>
                  </a:lnTo>
                  <a:lnTo>
                    <a:pt x="61" y="163"/>
                  </a:lnTo>
                  <a:lnTo>
                    <a:pt x="70" y="148"/>
                  </a:lnTo>
                  <a:lnTo>
                    <a:pt x="77" y="132"/>
                  </a:lnTo>
                  <a:lnTo>
                    <a:pt x="77" y="132"/>
                  </a:lnTo>
                  <a:lnTo>
                    <a:pt x="90" y="101"/>
                  </a:lnTo>
                  <a:lnTo>
                    <a:pt x="103" y="69"/>
                  </a:lnTo>
                  <a:lnTo>
                    <a:pt x="103" y="69"/>
                  </a:lnTo>
                  <a:lnTo>
                    <a:pt x="110" y="53"/>
                  </a:lnTo>
                  <a:lnTo>
                    <a:pt x="118" y="37"/>
                  </a:lnTo>
                  <a:lnTo>
                    <a:pt x="125" y="22"/>
                  </a:lnTo>
                  <a:lnTo>
                    <a:pt x="133" y="5"/>
                  </a:lnTo>
                  <a:lnTo>
                    <a:pt x="133" y="5"/>
                  </a:lnTo>
                  <a:lnTo>
                    <a:pt x="134" y="3"/>
                  </a:lnTo>
                  <a:lnTo>
                    <a:pt x="133" y="2"/>
                  </a:lnTo>
                  <a:lnTo>
                    <a:pt x="132" y="1"/>
                  </a:lnTo>
                  <a:lnTo>
                    <a:pt x="130" y="0"/>
                  </a:lnTo>
                  <a:lnTo>
                    <a:pt x="126" y="0"/>
                  </a:lnTo>
                  <a:lnTo>
                    <a:pt x="124" y="1"/>
                  </a:lnTo>
                  <a:lnTo>
                    <a:pt x="123" y="3"/>
                  </a:lnTo>
                  <a:lnTo>
                    <a:pt x="123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9" name="Freeform 871"/>
            <p:cNvSpPr/>
            <p:nvPr/>
          </p:nvSpPr>
          <p:spPr bwMode="auto">
            <a:xfrm>
              <a:off x="4235450" y="1423988"/>
              <a:ext cx="49213" cy="88900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89" y="0"/>
                </a:cxn>
                <a:cxn ang="0">
                  <a:pos x="85" y="2"/>
                </a:cxn>
                <a:cxn ang="0">
                  <a:pos x="82" y="5"/>
                </a:cxn>
                <a:cxn ang="0">
                  <a:pos x="76" y="11"/>
                </a:cxn>
                <a:cxn ang="0">
                  <a:pos x="68" y="25"/>
                </a:cxn>
                <a:cxn ang="0">
                  <a:pos x="68" y="25"/>
                </a:cxn>
                <a:cxn ang="0">
                  <a:pos x="52" y="54"/>
                </a:cxn>
                <a:cxn ang="0">
                  <a:pos x="37" y="81"/>
                </a:cxn>
                <a:cxn ang="0">
                  <a:pos x="37" y="81"/>
                </a:cxn>
                <a:cxn ang="0">
                  <a:pos x="24" y="107"/>
                </a:cxn>
                <a:cxn ang="0">
                  <a:pos x="17" y="120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5" y="139"/>
                </a:cxn>
                <a:cxn ang="0">
                  <a:pos x="2" y="147"/>
                </a:cxn>
                <a:cxn ang="0">
                  <a:pos x="0" y="154"/>
                </a:cxn>
                <a:cxn ang="0">
                  <a:pos x="0" y="158"/>
                </a:cxn>
                <a:cxn ang="0">
                  <a:pos x="0" y="163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2" y="165"/>
                </a:cxn>
                <a:cxn ang="0">
                  <a:pos x="4" y="166"/>
                </a:cxn>
                <a:cxn ang="0">
                  <a:pos x="6" y="166"/>
                </a:cxn>
                <a:cxn ang="0">
                  <a:pos x="7" y="165"/>
                </a:cxn>
                <a:cxn ang="0">
                  <a:pos x="9" y="164"/>
                </a:cxn>
                <a:cxn ang="0">
                  <a:pos x="9" y="162"/>
                </a:cxn>
                <a:cxn ang="0">
                  <a:pos x="9" y="160"/>
                </a:cxn>
                <a:cxn ang="0">
                  <a:pos x="9" y="160"/>
                </a:cxn>
                <a:cxn ang="0">
                  <a:pos x="9" y="155"/>
                </a:cxn>
                <a:cxn ang="0">
                  <a:pos x="9" y="151"/>
                </a:cxn>
                <a:cxn ang="0">
                  <a:pos x="11" y="148"/>
                </a:cxn>
                <a:cxn ang="0">
                  <a:pos x="13" y="143"/>
                </a:cxn>
                <a:cxn ang="0">
                  <a:pos x="18" y="137"/>
                </a:cxn>
                <a:cxn ang="0">
                  <a:pos x="20" y="134"/>
                </a:cxn>
                <a:cxn ang="0">
                  <a:pos x="22" y="131"/>
                </a:cxn>
                <a:cxn ang="0">
                  <a:pos x="22" y="131"/>
                </a:cxn>
                <a:cxn ang="0">
                  <a:pos x="34" y="108"/>
                </a:cxn>
                <a:cxn ang="0">
                  <a:pos x="45" y="87"/>
                </a:cxn>
                <a:cxn ang="0">
                  <a:pos x="45" y="87"/>
                </a:cxn>
                <a:cxn ang="0">
                  <a:pos x="57" y="65"/>
                </a:cxn>
                <a:cxn ang="0">
                  <a:pos x="68" y="44"/>
                </a:cxn>
                <a:cxn ang="0">
                  <a:pos x="68" y="44"/>
                </a:cxn>
                <a:cxn ang="0">
                  <a:pos x="78" y="25"/>
                </a:cxn>
                <a:cxn ang="0">
                  <a:pos x="84" y="15"/>
                </a:cxn>
                <a:cxn ang="0">
                  <a:pos x="87" y="12"/>
                </a:cxn>
                <a:cxn ang="0">
                  <a:pos x="92" y="9"/>
                </a:cxn>
                <a:cxn ang="0">
                  <a:pos x="92" y="9"/>
                </a:cxn>
                <a:cxn ang="0">
                  <a:pos x="93" y="8"/>
                </a:cxn>
                <a:cxn ang="0">
                  <a:pos x="94" y="7"/>
                </a:cxn>
                <a:cxn ang="0">
                  <a:pos x="94" y="3"/>
                </a:cxn>
                <a:cxn ang="0">
                  <a:pos x="94" y="2"/>
                </a:cxn>
                <a:cxn ang="0">
                  <a:pos x="93" y="1"/>
                </a:cxn>
                <a:cxn ang="0">
                  <a:pos x="91" y="0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94" h="166">
                  <a:moveTo>
                    <a:pt x="89" y="0"/>
                  </a:moveTo>
                  <a:lnTo>
                    <a:pt x="89" y="0"/>
                  </a:lnTo>
                  <a:lnTo>
                    <a:pt x="85" y="2"/>
                  </a:lnTo>
                  <a:lnTo>
                    <a:pt x="82" y="5"/>
                  </a:lnTo>
                  <a:lnTo>
                    <a:pt x="76" y="11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52" y="54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24" y="107"/>
                  </a:lnTo>
                  <a:lnTo>
                    <a:pt x="17" y="120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5" y="139"/>
                  </a:lnTo>
                  <a:lnTo>
                    <a:pt x="2" y="147"/>
                  </a:lnTo>
                  <a:lnTo>
                    <a:pt x="0" y="154"/>
                  </a:lnTo>
                  <a:lnTo>
                    <a:pt x="0" y="158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2" y="165"/>
                  </a:lnTo>
                  <a:lnTo>
                    <a:pt x="4" y="166"/>
                  </a:lnTo>
                  <a:lnTo>
                    <a:pt x="6" y="166"/>
                  </a:lnTo>
                  <a:lnTo>
                    <a:pt x="7" y="165"/>
                  </a:lnTo>
                  <a:lnTo>
                    <a:pt x="9" y="164"/>
                  </a:lnTo>
                  <a:lnTo>
                    <a:pt x="9" y="162"/>
                  </a:lnTo>
                  <a:lnTo>
                    <a:pt x="9" y="160"/>
                  </a:lnTo>
                  <a:lnTo>
                    <a:pt x="9" y="160"/>
                  </a:lnTo>
                  <a:lnTo>
                    <a:pt x="9" y="155"/>
                  </a:lnTo>
                  <a:lnTo>
                    <a:pt x="9" y="151"/>
                  </a:lnTo>
                  <a:lnTo>
                    <a:pt x="11" y="148"/>
                  </a:lnTo>
                  <a:lnTo>
                    <a:pt x="13" y="143"/>
                  </a:lnTo>
                  <a:lnTo>
                    <a:pt x="18" y="137"/>
                  </a:lnTo>
                  <a:lnTo>
                    <a:pt x="20" y="134"/>
                  </a:lnTo>
                  <a:lnTo>
                    <a:pt x="22" y="131"/>
                  </a:lnTo>
                  <a:lnTo>
                    <a:pt x="22" y="131"/>
                  </a:lnTo>
                  <a:lnTo>
                    <a:pt x="34" y="108"/>
                  </a:lnTo>
                  <a:lnTo>
                    <a:pt x="45" y="87"/>
                  </a:lnTo>
                  <a:lnTo>
                    <a:pt x="45" y="87"/>
                  </a:lnTo>
                  <a:lnTo>
                    <a:pt x="57" y="65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78" y="25"/>
                  </a:lnTo>
                  <a:lnTo>
                    <a:pt x="84" y="15"/>
                  </a:lnTo>
                  <a:lnTo>
                    <a:pt x="87" y="12"/>
                  </a:lnTo>
                  <a:lnTo>
                    <a:pt x="92" y="9"/>
                  </a:lnTo>
                  <a:lnTo>
                    <a:pt x="92" y="9"/>
                  </a:lnTo>
                  <a:lnTo>
                    <a:pt x="93" y="8"/>
                  </a:lnTo>
                  <a:lnTo>
                    <a:pt x="94" y="7"/>
                  </a:lnTo>
                  <a:lnTo>
                    <a:pt x="94" y="3"/>
                  </a:lnTo>
                  <a:lnTo>
                    <a:pt x="94" y="2"/>
                  </a:lnTo>
                  <a:lnTo>
                    <a:pt x="93" y="1"/>
                  </a:lnTo>
                  <a:lnTo>
                    <a:pt x="91" y="0"/>
                  </a:lnTo>
                  <a:lnTo>
                    <a:pt x="89" y="0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0" name="Freeform 872"/>
            <p:cNvSpPr/>
            <p:nvPr/>
          </p:nvSpPr>
          <p:spPr bwMode="auto">
            <a:xfrm>
              <a:off x="4275138" y="1435100"/>
              <a:ext cx="65088" cy="107950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17" y="0"/>
                </a:cxn>
                <a:cxn ang="0">
                  <a:pos x="106" y="9"/>
                </a:cxn>
                <a:cxn ang="0">
                  <a:pos x="97" y="18"/>
                </a:cxn>
                <a:cxn ang="0">
                  <a:pos x="89" y="27"/>
                </a:cxn>
                <a:cxn ang="0">
                  <a:pos x="82" y="39"/>
                </a:cxn>
                <a:cxn ang="0">
                  <a:pos x="74" y="50"/>
                </a:cxn>
                <a:cxn ang="0">
                  <a:pos x="68" y="61"/>
                </a:cxn>
                <a:cxn ang="0">
                  <a:pos x="58" y="84"/>
                </a:cxn>
                <a:cxn ang="0">
                  <a:pos x="58" y="84"/>
                </a:cxn>
                <a:cxn ang="0">
                  <a:pos x="31" y="142"/>
                </a:cxn>
                <a:cxn ang="0">
                  <a:pos x="18" y="170"/>
                </a:cxn>
                <a:cxn ang="0">
                  <a:pos x="9" y="183"/>
                </a:cxn>
                <a:cxn ang="0">
                  <a:pos x="1" y="197"/>
                </a:cxn>
                <a:cxn ang="0">
                  <a:pos x="1" y="197"/>
                </a:cxn>
                <a:cxn ang="0">
                  <a:pos x="0" y="199"/>
                </a:cxn>
                <a:cxn ang="0">
                  <a:pos x="1" y="201"/>
                </a:cxn>
                <a:cxn ang="0">
                  <a:pos x="1" y="202"/>
                </a:cxn>
                <a:cxn ang="0">
                  <a:pos x="3" y="203"/>
                </a:cxn>
                <a:cxn ang="0">
                  <a:pos x="4" y="204"/>
                </a:cxn>
                <a:cxn ang="0">
                  <a:pos x="6" y="204"/>
                </a:cxn>
                <a:cxn ang="0">
                  <a:pos x="8" y="203"/>
                </a:cxn>
                <a:cxn ang="0">
                  <a:pos x="9" y="202"/>
                </a:cxn>
                <a:cxn ang="0">
                  <a:pos x="9" y="202"/>
                </a:cxn>
                <a:cxn ang="0">
                  <a:pos x="23" y="180"/>
                </a:cxn>
                <a:cxn ang="0">
                  <a:pos x="36" y="157"/>
                </a:cxn>
                <a:cxn ang="0">
                  <a:pos x="48" y="134"/>
                </a:cxn>
                <a:cxn ang="0">
                  <a:pos x="57" y="110"/>
                </a:cxn>
                <a:cxn ang="0">
                  <a:pos x="57" y="110"/>
                </a:cxn>
                <a:cxn ang="0">
                  <a:pos x="68" y="83"/>
                </a:cxn>
                <a:cxn ang="0">
                  <a:pos x="74" y="69"/>
                </a:cxn>
                <a:cxn ang="0">
                  <a:pos x="82" y="54"/>
                </a:cxn>
                <a:cxn ang="0">
                  <a:pos x="90" y="41"/>
                </a:cxn>
                <a:cxn ang="0">
                  <a:pos x="100" y="28"/>
                </a:cxn>
                <a:cxn ang="0">
                  <a:pos x="111" y="18"/>
                </a:cxn>
                <a:cxn ang="0">
                  <a:pos x="122" y="9"/>
                </a:cxn>
                <a:cxn ang="0">
                  <a:pos x="122" y="9"/>
                </a:cxn>
                <a:cxn ang="0">
                  <a:pos x="123" y="8"/>
                </a:cxn>
                <a:cxn ang="0">
                  <a:pos x="124" y="6"/>
                </a:cxn>
                <a:cxn ang="0">
                  <a:pos x="124" y="4"/>
                </a:cxn>
                <a:cxn ang="0">
                  <a:pos x="123" y="3"/>
                </a:cxn>
                <a:cxn ang="0">
                  <a:pos x="122" y="2"/>
                </a:cxn>
                <a:cxn ang="0">
                  <a:pos x="120" y="0"/>
                </a:cxn>
                <a:cxn ang="0">
                  <a:pos x="119" y="0"/>
                </a:cxn>
                <a:cxn ang="0">
                  <a:pos x="117" y="0"/>
                </a:cxn>
                <a:cxn ang="0">
                  <a:pos x="117" y="0"/>
                </a:cxn>
              </a:cxnLst>
              <a:rect l="0" t="0" r="r" b="b"/>
              <a:pathLst>
                <a:path w="124" h="204">
                  <a:moveTo>
                    <a:pt x="117" y="0"/>
                  </a:moveTo>
                  <a:lnTo>
                    <a:pt x="117" y="0"/>
                  </a:lnTo>
                  <a:lnTo>
                    <a:pt x="106" y="9"/>
                  </a:lnTo>
                  <a:lnTo>
                    <a:pt x="97" y="18"/>
                  </a:lnTo>
                  <a:lnTo>
                    <a:pt x="89" y="27"/>
                  </a:lnTo>
                  <a:lnTo>
                    <a:pt x="82" y="39"/>
                  </a:lnTo>
                  <a:lnTo>
                    <a:pt x="74" y="50"/>
                  </a:lnTo>
                  <a:lnTo>
                    <a:pt x="68" y="61"/>
                  </a:lnTo>
                  <a:lnTo>
                    <a:pt x="58" y="84"/>
                  </a:lnTo>
                  <a:lnTo>
                    <a:pt x="58" y="84"/>
                  </a:lnTo>
                  <a:lnTo>
                    <a:pt x="31" y="142"/>
                  </a:lnTo>
                  <a:lnTo>
                    <a:pt x="18" y="170"/>
                  </a:lnTo>
                  <a:lnTo>
                    <a:pt x="9" y="183"/>
                  </a:lnTo>
                  <a:lnTo>
                    <a:pt x="1" y="197"/>
                  </a:lnTo>
                  <a:lnTo>
                    <a:pt x="1" y="197"/>
                  </a:lnTo>
                  <a:lnTo>
                    <a:pt x="0" y="199"/>
                  </a:lnTo>
                  <a:lnTo>
                    <a:pt x="1" y="201"/>
                  </a:lnTo>
                  <a:lnTo>
                    <a:pt x="1" y="202"/>
                  </a:lnTo>
                  <a:lnTo>
                    <a:pt x="3" y="203"/>
                  </a:lnTo>
                  <a:lnTo>
                    <a:pt x="4" y="204"/>
                  </a:lnTo>
                  <a:lnTo>
                    <a:pt x="6" y="204"/>
                  </a:lnTo>
                  <a:lnTo>
                    <a:pt x="8" y="203"/>
                  </a:lnTo>
                  <a:lnTo>
                    <a:pt x="9" y="202"/>
                  </a:lnTo>
                  <a:lnTo>
                    <a:pt x="9" y="202"/>
                  </a:lnTo>
                  <a:lnTo>
                    <a:pt x="23" y="180"/>
                  </a:lnTo>
                  <a:lnTo>
                    <a:pt x="36" y="157"/>
                  </a:lnTo>
                  <a:lnTo>
                    <a:pt x="48" y="134"/>
                  </a:lnTo>
                  <a:lnTo>
                    <a:pt x="57" y="110"/>
                  </a:lnTo>
                  <a:lnTo>
                    <a:pt x="57" y="110"/>
                  </a:lnTo>
                  <a:lnTo>
                    <a:pt x="68" y="83"/>
                  </a:lnTo>
                  <a:lnTo>
                    <a:pt x="74" y="69"/>
                  </a:lnTo>
                  <a:lnTo>
                    <a:pt x="82" y="54"/>
                  </a:lnTo>
                  <a:lnTo>
                    <a:pt x="90" y="41"/>
                  </a:lnTo>
                  <a:lnTo>
                    <a:pt x="100" y="28"/>
                  </a:lnTo>
                  <a:lnTo>
                    <a:pt x="111" y="18"/>
                  </a:lnTo>
                  <a:lnTo>
                    <a:pt x="122" y="9"/>
                  </a:lnTo>
                  <a:lnTo>
                    <a:pt x="122" y="9"/>
                  </a:lnTo>
                  <a:lnTo>
                    <a:pt x="123" y="8"/>
                  </a:lnTo>
                  <a:lnTo>
                    <a:pt x="124" y="6"/>
                  </a:lnTo>
                  <a:lnTo>
                    <a:pt x="124" y="4"/>
                  </a:lnTo>
                  <a:lnTo>
                    <a:pt x="123" y="3"/>
                  </a:lnTo>
                  <a:lnTo>
                    <a:pt x="122" y="2"/>
                  </a:lnTo>
                  <a:lnTo>
                    <a:pt x="120" y="0"/>
                  </a:lnTo>
                  <a:lnTo>
                    <a:pt x="119" y="0"/>
                  </a:lnTo>
                  <a:lnTo>
                    <a:pt x="117" y="0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1" name="Freeform 873"/>
            <p:cNvSpPr/>
            <p:nvPr/>
          </p:nvSpPr>
          <p:spPr bwMode="auto">
            <a:xfrm>
              <a:off x="4318000" y="1447800"/>
              <a:ext cx="74613" cy="104775"/>
            </a:xfrm>
            <a:custGeom>
              <a:avLst/>
              <a:gdLst/>
              <a:ahLst/>
              <a:cxnLst>
                <a:cxn ang="0">
                  <a:pos x="132" y="3"/>
                </a:cxn>
                <a:cxn ang="0">
                  <a:pos x="132" y="3"/>
                </a:cxn>
                <a:cxn ang="0">
                  <a:pos x="130" y="8"/>
                </a:cxn>
                <a:cxn ang="0">
                  <a:pos x="127" y="14"/>
                </a:cxn>
                <a:cxn ang="0">
                  <a:pos x="123" y="19"/>
                </a:cxn>
                <a:cxn ang="0">
                  <a:pos x="118" y="23"/>
                </a:cxn>
                <a:cxn ang="0">
                  <a:pos x="108" y="32"/>
                </a:cxn>
                <a:cxn ang="0">
                  <a:pos x="100" y="42"/>
                </a:cxn>
                <a:cxn ang="0">
                  <a:pos x="100" y="42"/>
                </a:cxn>
                <a:cxn ang="0">
                  <a:pos x="85" y="62"/>
                </a:cxn>
                <a:cxn ang="0">
                  <a:pos x="71" y="83"/>
                </a:cxn>
                <a:cxn ang="0">
                  <a:pos x="71" y="83"/>
                </a:cxn>
                <a:cxn ang="0">
                  <a:pos x="36" y="133"/>
                </a:cxn>
                <a:cxn ang="0">
                  <a:pos x="36" y="133"/>
                </a:cxn>
                <a:cxn ang="0">
                  <a:pos x="28" y="148"/>
                </a:cxn>
                <a:cxn ang="0">
                  <a:pos x="19" y="163"/>
                </a:cxn>
                <a:cxn ang="0">
                  <a:pos x="11" y="178"/>
                </a:cxn>
                <a:cxn ang="0">
                  <a:pos x="6" y="184"/>
                </a:cxn>
                <a:cxn ang="0">
                  <a:pos x="1" y="191"/>
                </a:cxn>
                <a:cxn ang="0">
                  <a:pos x="1" y="191"/>
                </a:cxn>
                <a:cxn ang="0">
                  <a:pos x="0" y="192"/>
                </a:cxn>
                <a:cxn ang="0">
                  <a:pos x="0" y="194"/>
                </a:cxn>
                <a:cxn ang="0">
                  <a:pos x="0" y="196"/>
                </a:cxn>
                <a:cxn ang="0">
                  <a:pos x="1" y="198"/>
                </a:cxn>
                <a:cxn ang="0">
                  <a:pos x="3" y="199"/>
                </a:cxn>
                <a:cxn ang="0">
                  <a:pos x="4" y="200"/>
                </a:cxn>
                <a:cxn ang="0">
                  <a:pos x="6" y="199"/>
                </a:cxn>
                <a:cxn ang="0">
                  <a:pos x="7" y="198"/>
                </a:cxn>
                <a:cxn ang="0">
                  <a:pos x="7" y="198"/>
                </a:cxn>
                <a:cxn ang="0">
                  <a:pos x="15" y="187"/>
                </a:cxn>
                <a:cxn ang="0">
                  <a:pos x="22" y="176"/>
                </a:cxn>
                <a:cxn ang="0">
                  <a:pos x="35" y="153"/>
                </a:cxn>
                <a:cxn ang="0">
                  <a:pos x="35" y="153"/>
                </a:cxn>
                <a:cxn ang="0">
                  <a:pos x="44" y="139"/>
                </a:cxn>
                <a:cxn ang="0">
                  <a:pos x="54" y="124"/>
                </a:cxn>
                <a:cxn ang="0">
                  <a:pos x="74" y="95"/>
                </a:cxn>
                <a:cxn ang="0">
                  <a:pos x="74" y="95"/>
                </a:cxn>
                <a:cxn ang="0">
                  <a:pos x="108" y="46"/>
                </a:cxn>
                <a:cxn ang="0">
                  <a:pos x="108" y="46"/>
                </a:cxn>
                <a:cxn ang="0">
                  <a:pos x="112" y="41"/>
                </a:cxn>
                <a:cxn ang="0">
                  <a:pos x="117" y="36"/>
                </a:cxn>
                <a:cxn ang="0">
                  <a:pos x="127" y="27"/>
                </a:cxn>
                <a:cxn ang="0">
                  <a:pos x="132" y="23"/>
                </a:cxn>
                <a:cxn ang="0">
                  <a:pos x="136" y="18"/>
                </a:cxn>
                <a:cxn ang="0">
                  <a:pos x="139" y="12"/>
                </a:cxn>
                <a:cxn ang="0">
                  <a:pos x="141" y="5"/>
                </a:cxn>
                <a:cxn ang="0">
                  <a:pos x="141" y="5"/>
                </a:cxn>
                <a:cxn ang="0">
                  <a:pos x="141" y="3"/>
                </a:cxn>
                <a:cxn ang="0">
                  <a:pos x="140" y="2"/>
                </a:cxn>
                <a:cxn ang="0">
                  <a:pos x="139" y="1"/>
                </a:cxn>
                <a:cxn ang="0">
                  <a:pos x="138" y="0"/>
                </a:cxn>
                <a:cxn ang="0">
                  <a:pos x="136" y="0"/>
                </a:cxn>
                <a:cxn ang="0">
                  <a:pos x="134" y="0"/>
                </a:cxn>
                <a:cxn ang="0">
                  <a:pos x="133" y="1"/>
                </a:cxn>
                <a:cxn ang="0">
                  <a:pos x="132" y="3"/>
                </a:cxn>
                <a:cxn ang="0">
                  <a:pos x="132" y="3"/>
                </a:cxn>
              </a:cxnLst>
              <a:rect l="0" t="0" r="r" b="b"/>
              <a:pathLst>
                <a:path w="141" h="200">
                  <a:moveTo>
                    <a:pt x="132" y="3"/>
                  </a:moveTo>
                  <a:lnTo>
                    <a:pt x="132" y="3"/>
                  </a:lnTo>
                  <a:lnTo>
                    <a:pt x="130" y="8"/>
                  </a:lnTo>
                  <a:lnTo>
                    <a:pt x="127" y="14"/>
                  </a:lnTo>
                  <a:lnTo>
                    <a:pt x="123" y="19"/>
                  </a:lnTo>
                  <a:lnTo>
                    <a:pt x="118" y="23"/>
                  </a:lnTo>
                  <a:lnTo>
                    <a:pt x="108" y="32"/>
                  </a:lnTo>
                  <a:lnTo>
                    <a:pt x="100" y="42"/>
                  </a:lnTo>
                  <a:lnTo>
                    <a:pt x="100" y="42"/>
                  </a:lnTo>
                  <a:lnTo>
                    <a:pt x="85" y="62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28" y="148"/>
                  </a:lnTo>
                  <a:lnTo>
                    <a:pt x="19" y="163"/>
                  </a:lnTo>
                  <a:lnTo>
                    <a:pt x="11" y="178"/>
                  </a:lnTo>
                  <a:lnTo>
                    <a:pt x="6" y="184"/>
                  </a:lnTo>
                  <a:lnTo>
                    <a:pt x="1" y="191"/>
                  </a:lnTo>
                  <a:lnTo>
                    <a:pt x="1" y="191"/>
                  </a:lnTo>
                  <a:lnTo>
                    <a:pt x="0" y="192"/>
                  </a:lnTo>
                  <a:lnTo>
                    <a:pt x="0" y="194"/>
                  </a:lnTo>
                  <a:lnTo>
                    <a:pt x="0" y="196"/>
                  </a:lnTo>
                  <a:lnTo>
                    <a:pt x="1" y="198"/>
                  </a:lnTo>
                  <a:lnTo>
                    <a:pt x="3" y="199"/>
                  </a:lnTo>
                  <a:lnTo>
                    <a:pt x="4" y="200"/>
                  </a:lnTo>
                  <a:lnTo>
                    <a:pt x="6" y="199"/>
                  </a:lnTo>
                  <a:lnTo>
                    <a:pt x="7" y="198"/>
                  </a:lnTo>
                  <a:lnTo>
                    <a:pt x="7" y="198"/>
                  </a:lnTo>
                  <a:lnTo>
                    <a:pt x="15" y="187"/>
                  </a:lnTo>
                  <a:lnTo>
                    <a:pt x="22" y="176"/>
                  </a:lnTo>
                  <a:lnTo>
                    <a:pt x="35" y="153"/>
                  </a:lnTo>
                  <a:lnTo>
                    <a:pt x="35" y="153"/>
                  </a:lnTo>
                  <a:lnTo>
                    <a:pt x="44" y="139"/>
                  </a:lnTo>
                  <a:lnTo>
                    <a:pt x="54" y="124"/>
                  </a:lnTo>
                  <a:lnTo>
                    <a:pt x="74" y="95"/>
                  </a:lnTo>
                  <a:lnTo>
                    <a:pt x="74" y="95"/>
                  </a:lnTo>
                  <a:lnTo>
                    <a:pt x="108" y="46"/>
                  </a:lnTo>
                  <a:lnTo>
                    <a:pt x="108" y="46"/>
                  </a:lnTo>
                  <a:lnTo>
                    <a:pt x="112" y="41"/>
                  </a:lnTo>
                  <a:lnTo>
                    <a:pt x="117" y="36"/>
                  </a:lnTo>
                  <a:lnTo>
                    <a:pt x="127" y="27"/>
                  </a:lnTo>
                  <a:lnTo>
                    <a:pt x="132" y="23"/>
                  </a:lnTo>
                  <a:lnTo>
                    <a:pt x="136" y="18"/>
                  </a:lnTo>
                  <a:lnTo>
                    <a:pt x="139" y="12"/>
                  </a:lnTo>
                  <a:lnTo>
                    <a:pt x="141" y="5"/>
                  </a:lnTo>
                  <a:lnTo>
                    <a:pt x="141" y="5"/>
                  </a:lnTo>
                  <a:lnTo>
                    <a:pt x="141" y="3"/>
                  </a:lnTo>
                  <a:lnTo>
                    <a:pt x="140" y="2"/>
                  </a:lnTo>
                  <a:lnTo>
                    <a:pt x="139" y="1"/>
                  </a:lnTo>
                  <a:lnTo>
                    <a:pt x="138" y="0"/>
                  </a:lnTo>
                  <a:lnTo>
                    <a:pt x="136" y="0"/>
                  </a:lnTo>
                  <a:lnTo>
                    <a:pt x="134" y="0"/>
                  </a:lnTo>
                  <a:lnTo>
                    <a:pt x="133" y="1"/>
                  </a:lnTo>
                  <a:lnTo>
                    <a:pt x="132" y="3"/>
                  </a:lnTo>
                  <a:lnTo>
                    <a:pt x="13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2" name="Freeform 874"/>
            <p:cNvSpPr/>
            <p:nvPr/>
          </p:nvSpPr>
          <p:spPr bwMode="auto">
            <a:xfrm>
              <a:off x="4367213" y="1470025"/>
              <a:ext cx="53975" cy="92075"/>
            </a:xfrm>
            <a:custGeom>
              <a:avLst/>
              <a:gdLst/>
              <a:ahLst/>
              <a:cxnLst>
                <a:cxn ang="0">
                  <a:pos x="100" y="3"/>
                </a:cxn>
                <a:cxn ang="0">
                  <a:pos x="100" y="3"/>
                </a:cxn>
                <a:cxn ang="0">
                  <a:pos x="98" y="1"/>
                </a:cxn>
                <a:cxn ang="0">
                  <a:pos x="96" y="0"/>
                </a:cxn>
                <a:cxn ang="0">
                  <a:pos x="94" y="0"/>
                </a:cxn>
                <a:cxn ang="0">
                  <a:pos x="92" y="1"/>
                </a:cxn>
                <a:cxn ang="0">
                  <a:pos x="86" y="6"/>
                </a:cxn>
                <a:cxn ang="0">
                  <a:pos x="86" y="6"/>
                </a:cxn>
                <a:cxn ang="0">
                  <a:pos x="85" y="8"/>
                </a:cxn>
                <a:cxn ang="0">
                  <a:pos x="86" y="11"/>
                </a:cxn>
                <a:cxn ang="0">
                  <a:pos x="87" y="13"/>
                </a:cxn>
                <a:cxn ang="0">
                  <a:pos x="91" y="14"/>
                </a:cxn>
                <a:cxn ang="0">
                  <a:pos x="91" y="14"/>
                </a:cxn>
                <a:cxn ang="0">
                  <a:pos x="89" y="21"/>
                </a:cxn>
                <a:cxn ang="0">
                  <a:pos x="85" y="31"/>
                </a:cxn>
                <a:cxn ang="0">
                  <a:pos x="81" y="39"/>
                </a:cxn>
                <a:cxn ang="0">
                  <a:pos x="77" y="47"/>
                </a:cxn>
                <a:cxn ang="0">
                  <a:pos x="67" y="64"/>
                </a:cxn>
                <a:cxn ang="0">
                  <a:pos x="58" y="77"/>
                </a:cxn>
                <a:cxn ang="0">
                  <a:pos x="58" y="77"/>
                </a:cxn>
                <a:cxn ang="0">
                  <a:pos x="44" y="99"/>
                </a:cxn>
                <a:cxn ang="0">
                  <a:pos x="31" y="119"/>
                </a:cxn>
                <a:cxn ang="0">
                  <a:pos x="18" y="141"/>
                </a:cxn>
                <a:cxn ang="0">
                  <a:pos x="4" y="163"/>
                </a:cxn>
                <a:cxn ang="0">
                  <a:pos x="4" y="163"/>
                </a:cxn>
                <a:cxn ang="0">
                  <a:pos x="2" y="165"/>
                </a:cxn>
                <a:cxn ang="0">
                  <a:pos x="1" y="169"/>
                </a:cxn>
                <a:cxn ang="0">
                  <a:pos x="1" y="169"/>
                </a:cxn>
                <a:cxn ang="0">
                  <a:pos x="0" y="171"/>
                </a:cxn>
                <a:cxn ang="0">
                  <a:pos x="1" y="172"/>
                </a:cxn>
                <a:cxn ang="0">
                  <a:pos x="3" y="174"/>
                </a:cxn>
                <a:cxn ang="0">
                  <a:pos x="6" y="174"/>
                </a:cxn>
                <a:cxn ang="0">
                  <a:pos x="8" y="174"/>
                </a:cxn>
                <a:cxn ang="0">
                  <a:pos x="9" y="172"/>
                </a:cxn>
                <a:cxn ang="0">
                  <a:pos x="9" y="172"/>
                </a:cxn>
                <a:cxn ang="0">
                  <a:pos x="10" y="171"/>
                </a:cxn>
                <a:cxn ang="0">
                  <a:pos x="11" y="170"/>
                </a:cxn>
                <a:cxn ang="0">
                  <a:pos x="11" y="170"/>
                </a:cxn>
                <a:cxn ang="0">
                  <a:pos x="13" y="169"/>
                </a:cxn>
                <a:cxn ang="0">
                  <a:pos x="14" y="168"/>
                </a:cxn>
                <a:cxn ang="0">
                  <a:pos x="14" y="167"/>
                </a:cxn>
                <a:cxn ang="0">
                  <a:pos x="14" y="165"/>
                </a:cxn>
                <a:cxn ang="0">
                  <a:pos x="14" y="165"/>
                </a:cxn>
                <a:cxn ang="0">
                  <a:pos x="30" y="141"/>
                </a:cxn>
                <a:cxn ang="0">
                  <a:pos x="44" y="116"/>
                </a:cxn>
                <a:cxn ang="0">
                  <a:pos x="60" y="93"/>
                </a:cxn>
                <a:cxn ang="0">
                  <a:pos x="75" y="69"/>
                </a:cxn>
                <a:cxn ang="0">
                  <a:pos x="75" y="69"/>
                </a:cxn>
                <a:cxn ang="0">
                  <a:pos x="84" y="54"/>
                </a:cxn>
                <a:cxn ang="0">
                  <a:pos x="93" y="37"/>
                </a:cxn>
                <a:cxn ang="0">
                  <a:pos x="96" y="29"/>
                </a:cxn>
                <a:cxn ang="0">
                  <a:pos x="99" y="19"/>
                </a:cxn>
                <a:cxn ang="0">
                  <a:pos x="100" y="11"/>
                </a:cxn>
                <a:cxn ang="0">
                  <a:pos x="100" y="3"/>
                </a:cxn>
                <a:cxn ang="0">
                  <a:pos x="100" y="3"/>
                </a:cxn>
              </a:cxnLst>
              <a:rect l="0" t="0" r="r" b="b"/>
              <a:pathLst>
                <a:path w="100" h="174">
                  <a:moveTo>
                    <a:pt x="100" y="3"/>
                  </a:moveTo>
                  <a:lnTo>
                    <a:pt x="100" y="3"/>
                  </a:lnTo>
                  <a:lnTo>
                    <a:pt x="98" y="1"/>
                  </a:lnTo>
                  <a:lnTo>
                    <a:pt x="96" y="0"/>
                  </a:lnTo>
                  <a:lnTo>
                    <a:pt x="94" y="0"/>
                  </a:lnTo>
                  <a:lnTo>
                    <a:pt x="92" y="1"/>
                  </a:lnTo>
                  <a:lnTo>
                    <a:pt x="86" y="6"/>
                  </a:lnTo>
                  <a:lnTo>
                    <a:pt x="86" y="6"/>
                  </a:lnTo>
                  <a:lnTo>
                    <a:pt x="85" y="8"/>
                  </a:lnTo>
                  <a:lnTo>
                    <a:pt x="86" y="11"/>
                  </a:lnTo>
                  <a:lnTo>
                    <a:pt x="87" y="13"/>
                  </a:lnTo>
                  <a:lnTo>
                    <a:pt x="91" y="14"/>
                  </a:lnTo>
                  <a:lnTo>
                    <a:pt x="91" y="14"/>
                  </a:lnTo>
                  <a:lnTo>
                    <a:pt x="89" y="21"/>
                  </a:lnTo>
                  <a:lnTo>
                    <a:pt x="85" y="31"/>
                  </a:lnTo>
                  <a:lnTo>
                    <a:pt x="81" y="39"/>
                  </a:lnTo>
                  <a:lnTo>
                    <a:pt x="77" y="47"/>
                  </a:lnTo>
                  <a:lnTo>
                    <a:pt x="67" y="64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44" y="99"/>
                  </a:lnTo>
                  <a:lnTo>
                    <a:pt x="31" y="119"/>
                  </a:lnTo>
                  <a:lnTo>
                    <a:pt x="18" y="141"/>
                  </a:lnTo>
                  <a:lnTo>
                    <a:pt x="4" y="163"/>
                  </a:lnTo>
                  <a:lnTo>
                    <a:pt x="4" y="163"/>
                  </a:lnTo>
                  <a:lnTo>
                    <a:pt x="2" y="165"/>
                  </a:lnTo>
                  <a:lnTo>
                    <a:pt x="1" y="169"/>
                  </a:lnTo>
                  <a:lnTo>
                    <a:pt x="1" y="169"/>
                  </a:lnTo>
                  <a:lnTo>
                    <a:pt x="0" y="171"/>
                  </a:lnTo>
                  <a:lnTo>
                    <a:pt x="1" y="172"/>
                  </a:lnTo>
                  <a:lnTo>
                    <a:pt x="3" y="174"/>
                  </a:lnTo>
                  <a:lnTo>
                    <a:pt x="6" y="174"/>
                  </a:lnTo>
                  <a:lnTo>
                    <a:pt x="8" y="174"/>
                  </a:lnTo>
                  <a:lnTo>
                    <a:pt x="9" y="172"/>
                  </a:lnTo>
                  <a:lnTo>
                    <a:pt x="9" y="172"/>
                  </a:lnTo>
                  <a:lnTo>
                    <a:pt x="10" y="171"/>
                  </a:lnTo>
                  <a:lnTo>
                    <a:pt x="11" y="170"/>
                  </a:lnTo>
                  <a:lnTo>
                    <a:pt x="11" y="170"/>
                  </a:lnTo>
                  <a:lnTo>
                    <a:pt x="13" y="169"/>
                  </a:lnTo>
                  <a:lnTo>
                    <a:pt x="14" y="168"/>
                  </a:lnTo>
                  <a:lnTo>
                    <a:pt x="14" y="167"/>
                  </a:lnTo>
                  <a:lnTo>
                    <a:pt x="14" y="165"/>
                  </a:lnTo>
                  <a:lnTo>
                    <a:pt x="14" y="165"/>
                  </a:lnTo>
                  <a:lnTo>
                    <a:pt x="30" y="141"/>
                  </a:lnTo>
                  <a:lnTo>
                    <a:pt x="44" y="116"/>
                  </a:lnTo>
                  <a:lnTo>
                    <a:pt x="60" y="93"/>
                  </a:lnTo>
                  <a:lnTo>
                    <a:pt x="75" y="69"/>
                  </a:lnTo>
                  <a:lnTo>
                    <a:pt x="75" y="69"/>
                  </a:lnTo>
                  <a:lnTo>
                    <a:pt x="84" y="54"/>
                  </a:lnTo>
                  <a:lnTo>
                    <a:pt x="93" y="37"/>
                  </a:lnTo>
                  <a:lnTo>
                    <a:pt x="96" y="29"/>
                  </a:lnTo>
                  <a:lnTo>
                    <a:pt x="99" y="19"/>
                  </a:lnTo>
                  <a:lnTo>
                    <a:pt x="100" y="11"/>
                  </a:lnTo>
                  <a:lnTo>
                    <a:pt x="100" y="3"/>
                  </a:lnTo>
                  <a:lnTo>
                    <a:pt x="10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3" name="Freeform 875"/>
            <p:cNvSpPr/>
            <p:nvPr/>
          </p:nvSpPr>
          <p:spPr bwMode="auto">
            <a:xfrm>
              <a:off x="4392613" y="1492250"/>
              <a:ext cx="60325" cy="103188"/>
            </a:xfrm>
            <a:custGeom>
              <a:avLst/>
              <a:gdLst/>
              <a:ahLst/>
              <a:cxnLst>
                <a:cxn ang="0">
                  <a:pos x="106" y="3"/>
                </a:cxn>
                <a:cxn ang="0">
                  <a:pos x="106" y="3"/>
                </a:cxn>
                <a:cxn ang="0">
                  <a:pos x="79" y="51"/>
                </a:cxn>
                <a:cxn ang="0">
                  <a:pos x="65" y="74"/>
                </a:cxn>
                <a:cxn ang="0">
                  <a:pos x="50" y="98"/>
                </a:cxn>
                <a:cxn ang="0">
                  <a:pos x="50" y="98"/>
                </a:cxn>
                <a:cxn ang="0">
                  <a:pos x="36" y="120"/>
                </a:cxn>
                <a:cxn ang="0">
                  <a:pos x="23" y="141"/>
                </a:cxn>
                <a:cxn ang="0">
                  <a:pos x="11" y="164"/>
                </a:cxn>
                <a:cxn ang="0">
                  <a:pos x="5" y="177"/>
                </a:cxn>
                <a:cxn ang="0">
                  <a:pos x="0" y="189"/>
                </a:cxn>
                <a:cxn ang="0">
                  <a:pos x="0" y="189"/>
                </a:cxn>
                <a:cxn ang="0">
                  <a:pos x="0" y="191"/>
                </a:cxn>
                <a:cxn ang="0">
                  <a:pos x="1" y="192"/>
                </a:cxn>
                <a:cxn ang="0">
                  <a:pos x="2" y="193"/>
                </a:cxn>
                <a:cxn ang="0">
                  <a:pos x="3" y="194"/>
                </a:cxn>
                <a:cxn ang="0">
                  <a:pos x="5" y="194"/>
                </a:cxn>
                <a:cxn ang="0">
                  <a:pos x="7" y="194"/>
                </a:cxn>
                <a:cxn ang="0">
                  <a:pos x="8" y="193"/>
                </a:cxn>
                <a:cxn ang="0">
                  <a:pos x="10" y="191"/>
                </a:cxn>
                <a:cxn ang="0">
                  <a:pos x="10" y="191"/>
                </a:cxn>
                <a:cxn ang="0">
                  <a:pos x="15" y="179"/>
                </a:cxn>
                <a:cxn ang="0">
                  <a:pos x="21" y="166"/>
                </a:cxn>
                <a:cxn ang="0">
                  <a:pos x="33" y="142"/>
                </a:cxn>
                <a:cxn ang="0">
                  <a:pos x="48" y="119"/>
                </a:cxn>
                <a:cxn ang="0">
                  <a:pos x="63" y="96"/>
                </a:cxn>
                <a:cxn ang="0">
                  <a:pos x="63" y="96"/>
                </a:cxn>
                <a:cxn ang="0">
                  <a:pos x="77" y="74"/>
                </a:cxn>
                <a:cxn ang="0">
                  <a:pos x="89" y="53"/>
                </a:cxn>
                <a:cxn ang="0">
                  <a:pos x="114" y="7"/>
                </a:cxn>
                <a:cxn ang="0">
                  <a:pos x="114" y="7"/>
                </a:cxn>
                <a:cxn ang="0">
                  <a:pos x="114" y="5"/>
                </a:cxn>
                <a:cxn ang="0">
                  <a:pos x="114" y="4"/>
                </a:cxn>
                <a:cxn ang="0">
                  <a:pos x="113" y="2"/>
                </a:cxn>
                <a:cxn ang="0">
                  <a:pos x="112" y="1"/>
                </a:cxn>
                <a:cxn ang="0">
                  <a:pos x="110" y="0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6" y="3"/>
                </a:cxn>
                <a:cxn ang="0">
                  <a:pos x="106" y="3"/>
                </a:cxn>
              </a:cxnLst>
              <a:rect l="0" t="0" r="r" b="b"/>
              <a:pathLst>
                <a:path w="114" h="194">
                  <a:moveTo>
                    <a:pt x="106" y="3"/>
                  </a:moveTo>
                  <a:lnTo>
                    <a:pt x="106" y="3"/>
                  </a:lnTo>
                  <a:lnTo>
                    <a:pt x="79" y="51"/>
                  </a:lnTo>
                  <a:lnTo>
                    <a:pt x="65" y="74"/>
                  </a:lnTo>
                  <a:lnTo>
                    <a:pt x="50" y="98"/>
                  </a:lnTo>
                  <a:lnTo>
                    <a:pt x="50" y="98"/>
                  </a:lnTo>
                  <a:lnTo>
                    <a:pt x="36" y="120"/>
                  </a:lnTo>
                  <a:lnTo>
                    <a:pt x="23" y="141"/>
                  </a:lnTo>
                  <a:lnTo>
                    <a:pt x="11" y="164"/>
                  </a:lnTo>
                  <a:lnTo>
                    <a:pt x="5" y="177"/>
                  </a:lnTo>
                  <a:lnTo>
                    <a:pt x="0" y="189"/>
                  </a:lnTo>
                  <a:lnTo>
                    <a:pt x="0" y="189"/>
                  </a:lnTo>
                  <a:lnTo>
                    <a:pt x="0" y="191"/>
                  </a:lnTo>
                  <a:lnTo>
                    <a:pt x="1" y="192"/>
                  </a:lnTo>
                  <a:lnTo>
                    <a:pt x="2" y="193"/>
                  </a:lnTo>
                  <a:lnTo>
                    <a:pt x="3" y="194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8" y="193"/>
                  </a:lnTo>
                  <a:lnTo>
                    <a:pt x="10" y="191"/>
                  </a:lnTo>
                  <a:lnTo>
                    <a:pt x="10" y="191"/>
                  </a:lnTo>
                  <a:lnTo>
                    <a:pt x="15" y="179"/>
                  </a:lnTo>
                  <a:lnTo>
                    <a:pt x="21" y="166"/>
                  </a:lnTo>
                  <a:lnTo>
                    <a:pt x="33" y="142"/>
                  </a:lnTo>
                  <a:lnTo>
                    <a:pt x="48" y="119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77" y="74"/>
                  </a:lnTo>
                  <a:lnTo>
                    <a:pt x="89" y="53"/>
                  </a:lnTo>
                  <a:lnTo>
                    <a:pt x="114" y="7"/>
                  </a:lnTo>
                  <a:lnTo>
                    <a:pt x="114" y="7"/>
                  </a:lnTo>
                  <a:lnTo>
                    <a:pt x="114" y="5"/>
                  </a:lnTo>
                  <a:lnTo>
                    <a:pt x="114" y="4"/>
                  </a:lnTo>
                  <a:lnTo>
                    <a:pt x="113" y="2"/>
                  </a:lnTo>
                  <a:lnTo>
                    <a:pt x="112" y="1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6" y="3"/>
                  </a:lnTo>
                  <a:lnTo>
                    <a:pt x="10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4" name="Freeform 876"/>
            <p:cNvSpPr/>
            <p:nvPr/>
          </p:nvSpPr>
          <p:spPr bwMode="auto">
            <a:xfrm>
              <a:off x="4422775" y="1514475"/>
              <a:ext cx="60325" cy="95250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99" y="10"/>
                </a:cxn>
                <a:cxn ang="0">
                  <a:pos x="93" y="18"/>
                </a:cxn>
                <a:cxn ang="0">
                  <a:pos x="87" y="27"/>
                </a:cxn>
                <a:cxn ang="0">
                  <a:pos x="82" y="35"/>
                </a:cxn>
                <a:cxn ang="0">
                  <a:pos x="72" y="54"/>
                </a:cxn>
                <a:cxn ang="0">
                  <a:pos x="63" y="74"/>
                </a:cxn>
                <a:cxn ang="0">
                  <a:pos x="63" y="74"/>
                </a:cxn>
                <a:cxn ang="0">
                  <a:pos x="33" y="123"/>
                </a:cxn>
                <a:cxn ang="0">
                  <a:pos x="18" y="148"/>
                </a:cxn>
                <a:cxn ang="0">
                  <a:pos x="1" y="173"/>
                </a:cxn>
                <a:cxn ang="0">
                  <a:pos x="1" y="173"/>
                </a:cxn>
                <a:cxn ang="0">
                  <a:pos x="0" y="175"/>
                </a:cxn>
                <a:cxn ang="0">
                  <a:pos x="0" y="177"/>
                </a:cxn>
                <a:cxn ang="0">
                  <a:pos x="1" y="178"/>
                </a:cxn>
                <a:cxn ang="0">
                  <a:pos x="2" y="179"/>
                </a:cxn>
                <a:cxn ang="0">
                  <a:pos x="6" y="180"/>
                </a:cxn>
                <a:cxn ang="0">
                  <a:pos x="7" y="179"/>
                </a:cxn>
                <a:cxn ang="0">
                  <a:pos x="9" y="178"/>
                </a:cxn>
                <a:cxn ang="0">
                  <a:pos x="9" y="178"/>
                </a:cxn>
                <a:cxn ang="0">
                  <a:pos x="25" y="155"/>
                </a:cxn>
                <a:cxn ang="0">
                  <a:pos x="39" y="133"/>
                </a:cxn>
                <a:cxn ang="0">
                  <a:pos x="66" y="86"/>
                </a:cxn>
                <a:cxn ang="0">
                  <a:pos x="66" y="86"/>
                </a:cxn>
                <a:cxn ang="0">
                  <a:pos x="77" y="65"/>
                </a:cxn>
                <a:cxn ang="0">
                  <a:pos x="87" y="45"/>
                </a:cxn>
                <a:cxn ang="0">
                  <a:pos x="93" y="35"/>
                </a:cxn>
                <a:cxn ang="0">
                  <a:pos x="98" y="26"/>
                </a:cxn>
                <a:cxn ang="0">
                  <a:pos x="105" y="17"/>
                </a:cxn>
                <a:cxn ang="0">
                  <a:pos x="113" y="8"/>
                </a:cxn>
                <a:cxn ang="0">
                  <a:pos x="113" y="8"/>
                </a:cxn>
                <a:cxn ang="0">
                  <a:pos x="114" y="7"/>
                </a:cxn>
                <a:cxn ang="0">
                  <a:pos x="115" y="4"/>
                </a:cxn>
                <a:cxn ang="0">
                  <a:pos x="114" y="2"/>
                </a:cxn>
                <a:cxn ang="0">
                  <a:pos x="113" y="1"/>
                </a:cxn>
                <a:cxn ang="0">
                  <a:pos x="112" y="0"/>
                </a:cxn>
                <a:cxn ang="0">
                  <a:pos x="110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5" h="180">
                  <a:moveTo>
                    <a:pt x="106" y="1"/>
                  </a:moveTo>
                  <a:lnTo>
                    <a:pt x="106" y="1"/>
                  </a:lnTo>
                  <a:lnTo>
                    <a:pt x="99" y="10"/>
                  </a:lnTo>
                  <a:lnTo>
                    <a:pt x="93" y="18"/>
                  </a:lnTo>
                  <a:lnTo>
                    <a:pt x="87" y="27"/>
                  </a:lnTo>
                  <a:lnTo>
                    <a:pt x="82" y="35"/>
                  </a:lnTo>
                  <a:lnTo>
                    <a:pt x="72" y="5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33" y="123"/>
                  </a:lnTo>
                  <a:lnTo>
                    <a:pt x="18" y="148"/>
                  </a:lnTo>
                  <a:lnTo>
                    <a:pt x="1" y="173"/>
                  </a:lnTo>
                  <a:lnTo>
                    <a:pt x="1" y="173"/>
                  </a:lnTo>
                  <a:lnTo>
                    <a:pt x="0" y="175"/>
                  </a:lnTo>
                  <a:lnTo>
                    <a:pt x="0" y="177"/>
                  </a:lnTo>
                  <a:lnTo>
                    <a:pt x="1" y="178"/>
                  </a:lnTo>
                  <a:lnTo>
                    <a:pt x="2" y="179"/>
                  </a:lnTo>
                  <a:lnTo>
                    <a:pt x="6" y="180"/>
                  </a:lnTo>
                  <a:lnTo>
                    <a:pt x="7" y="179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25" y="155"/>
                  </a:lnTo>
                  <a:lnTo>
                    <a:pt x="39" y="133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77" y="65"/>
                  </a:lnTo>
                  <a:lnTo>
                    <a:pt x="87" y="45"/>
                  </a:lnTo>
                  <a:lnTo>
                    <a:pt x="93" y="35"/>
                  </a:lnTo>
                  <a:lnTo>
                    <a:pt x="98" y="26"/>
                  </a:lnTo>
                  <a:lnTo>
                    <a:pt x="105" y="17"/>
                  </a:lnTo>
                  <a:lnTo>
                    <a:pt x="113" y="8"/>
                  </a:lnTo>
                  <a:lnTo>
                    <a:pt x="113" y="8"/>
                  </a:lnTo>
                  <a:lnTo>
                    <a:pt x="114" y="7"/>
                  </a:lnTo>
                  <a:lnTo>
                    <a:pt x="115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2" y="0"/>
                  </a:lnTo>
                  <a:lnTo>
                    <a:pt x="110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5" name="Freeform 877"/>
            <p:cNvSpPr/>
            <p:nvPr/>
          </p:nvSpPr>
          <p:spPr bwMode="auto">
            <a:xfrm>
              <a:off x="4451350" y="1538288"/>
              <a:ext cx="58738" cy="96838"/>
            </a:xfrm>
            <a:custGeom>
              <a:avLst/>
              <a:gdLst/>
              <a:ahLst/>
              <a:cxnLst>
                <a:cxn ang="0">
                  <a:pos x="104" y="2"/>
                </a:cxn>
                <a:cxn ang="0">
                  <a:pos x="104" y="2"/>
                </a:cxn>
                <a:cxn ang="0">
                  <a:pos x="100" y="8"/>
                </a:cxn>
                <a:cxn ang="0">
                  <a:pos x="94" y="14"/>
                </a:cxn>
                <a:cxn ang="0">
                  <a:pos x="89" y="20"/>
                </a:cxn>
                <a:cxn ang="0">
                  <a:pos x="86" y="23"/>
                </a:cxn>
                <a:cxn ang="0">
                  <a:pos x="85" y="27"/>
                </a:cxn>
                <a:cxn ang="0">
                  <a:pos x="85" y="27"/>
                </a:cxn>
                <a:cxn ang="0">
                  <a:pos x="80" y="41"/>
                </a:cxn>
                <a:cxn ang="0">
                  <a:pos x="73" y="54"/>
                </a:cxn>
                <a:cxn ang="0">
                  <a:pos x="58" y="79"/>
                </a:cxn>
                <a:cxn ang="0">
                  <a:pos x="58" y="79"/>
                </a:cxn>
                <a:cxn ang="0">
                  <a:pos x="29" y="128"/>
                </a:cxn>
                <a:cxn ang="0">
                  <a:pos x="14" y="153"/>
                </a:cxn>
                <a:cxn ang="0">
                  <a:pos x="0" y="177"/>
                </a:cxn>
                <a:cxn ang="0">
                  <a:pos x="0" y="177"/>
                </a:cxn>
                <a:cxn ang="0">
                  <a:pos x="0" y="179"/>
                </a:cxn>
                <a:cxn ang="0">
                  <a:pos x="0" y="181"/>
                </a:cxn>
                <a:cxn ang="0">
                  <a:pos x="1" y="183"/>
                </a:cxn>
                <a:cxn ang="0">
                  <a:pos x="2" y="184"/>
                </a:cxn>
                <a:cxn ang="0">
                  <a:pos x="5" y="185"/>
                </a:cxn>
                <a:cxn ang="0">
                  <a:pos x="7" y="184"/>
                </a:cxn>
                <a:cxn ang="0">
                  <a:pos x="8" y="183"/>
                </a:cxn>
                <a:cxn ang="0">
                  <a:pos x="8" y="183"/>
                </a:cxn>
                <a:cxn ang="0">
                  <a:pos x="11" y="178"/>
                </a:cxn>
                <a:cxn ang="0">
                  <a:pos x="15" y="175"/>
                </a:cxn>
                <a:cxn ang="0">
                  <a:pos x="15" y="175"/>
                </a:cxn>
                <a:cxn ang="0">
                  <a:pos x="17" y="173"/>
                </a:cxn>
                <a:cxn ang="0">
                  <a:pos x="18" y="171"/>
                </a:cxn>
                <a:cxn ang="0">
                  <a:pos x="18" y="168"/>
                </a:cxn>
                <a:cxn ang="0">
                  <a:pos x="17" y="167"/>
                </a:cxn>
                <a:cxn ang="0">
                  <a:pos x="17" y="167"/>
                </a:cxn>
                <a:cxn ang="0">
                  <a:pos x="39" y="129"/>
                </a:cxn>
                <a:cxn ang="0">
                  <a:pos x="63" y="91"/>
                </a:cxn>
                <a:cxn ang="0">
                  <a:pos x="63" y="91"/>
                </a:cxn>
                <a:cxn ang="0">
                  <a:pos x="76" y="69"/>
                </a:cxn>
                <a:cxn ang="0">
                  <a:pos x="82" y="58"/>
                </a:cxn>
                <a:cxn ang="0">
                  <a:pos x="89" y="45"/>
                </a:cxn>
                <a:cxn ang="0">
                  <a:pos x="89" y="45"/>
                </a:cxn>
                <a:cxn ang="0">
                  <a:pos x="94" y="35"/>
                </a:cxn>
                <a:cxn ang="0">
                  <a:pos x="100" y="25"/>
                </a:cxn>
                <a:cxn ang="0">
                  <a:pos x="112" y="7"/>
                </a:cxn>
                <a:cxn ang="0">
                  <a:pos x="112" y="7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2"/>
                </a:cxn>
                <a:cxn ang="0">
                  <a:pos x="111" y="1"/>
                </a:cxn>
                <a:cxn ang="0">
                  <a:pos x="109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4" y="2"/>
                </a:cxn>
                <a:cxn ang="0">
                  <a:pos x="104" y="2"/>
                </a:cxn>
              </a:cxnLst>
              <a:rect l="0" t="0" r="r" b="b"/>
              <a:pathLst>
                <a:path w="113" h="185">
                  <a:moveTo>
                    <a:pt x="104" y="2"/>
                  </a:moveTo>
                  <a:lnTo>
                    <a:pt x="104" y="2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89" y="20"/>
                  </a:lnTo>
                  <a:lnTo>
                    <a:pt x="86" y="23"/>
                  </a:lnTo>
                  <a:lnTo>
                    <a:pt x="85" y="27"/>
                  </a:lnTo>
                  <a:lnTo>
                    <a:pt x="85" y="27"/>
                  </a:lnTo>
                  <a:lnTo>
                    <a:pt x="80" y="41"/>
                  </a:lnTo>
                  <a:lnTo>
                    <a:pt x="73" y="54"/>
                  </a:lnTo>
                  <a:lnTo>
                    <a:pt x="58" y="79"/>
                  </a:lnTo>
                  <a:lnTo>
                    <a:pt x="58" y="79"/>
                  </a:lnTo>
                  <a:lnTo>
                    <a:pt x="29" y="128"/>
                  </a:lnTo>
                  <a:lnTo>
                    <a:pt x="14" y="153"/>
                  </a:lnTo>
                  <a:lnTo>
                    <a:pt x="0" y="177"/>
                  </a:lnTo>
                  <a:lnTo>
                    <a:pt x="0" y="177"/>
                  </a:lnTo>
                  <a:lnTo>
                    <a:pt x="0" y="179"/>
                  </a:lnTo>
                  <a:lnTo>
                    <a:pt x="0" y="181"/>
                  </a:lnTo>
                  <a:lnTo>
                    <a:pt x="1" y="183"/>
                  </a:lnTo>
                  <a:lnTo>
                    <a:pt x="2" y="184"/>
                  </a:lnTo>
                  <a:lnTo>
                    <a:pt x="5" y="185"/>
                  </a:lnTo>
                  <a:lnTo>
                    <a:pt x="7" y="184"/>
                  </a:lnTo>
                  <a:lnTo>
                    <a:pt x="8" y="183"/>
                  </a:lnTo>
                  <a:lnTo>
                    <a:pt x="8" y="183"/>
                  </a:lnTo>
                  <a:lnTo>
                    <a:pt x="11" y="178"/>
                  </a:lnTo>
                  <a:lnTo>
                    <a:pt x="15" y="175"/>
                  </a:lnTo>
                  <a:lnTo>
                    <a:pt x="15" y="175"/>
                  </a:lnTo>
                  <a:lnTo>
                    <a:pt x="17" y="173"/>
                  </a:lnTo>
                  <a:lnTo>
                    <a:pt x="18" y="171"/>
                  </a:lnTo>
                  <a:lnTo>
                    <a:pt x="18" y="168"/>
                  </a:lnTo>
                  <a:lnTo>
                    <a:pt x="17" y="167"/>
                  </a:lnTo>
                  <a:lnTo>
                    <a:pt x="17" y="167"/>
                  </a:lnTo>
                  <a:lnTo>
                    <a:pt x="39" y="129"/>
                  </a:lnTo>
                  <a:lnTo>
                    <a:pt x="63" y="91"/>
                  </a:lnTo>
                  <a:lnTo>
                    <a:pt x="63" y="91"/>
                  </a:lnTo>
                  <a:lnTo>
                    <a:pt x="76" y="69"/>
                  </a:lnTo>
                  <a:lnTo>
                    <a:pt x="82" y="58"/>
                  </a:lnTo>
                  <a:lnTo>
                    <a:pt x="89" y="45"/>
                  </a:lnTo>
                  <a:lnTo>
                    <a:pt x="89" y="45"/>
                  </a:lnTo>
                  <a:lnTo>
                    <a:pt x="94" y="35"/>
                  </a:lnTo>
                  <a:lnTo>
                    <a:pt x="100" y="25"/>
                  </a:lnTo>
                  <a:lnTo>
                    <a:pt x="112" y="7"/>
                  </a:lnTo>
                  <a:lnTo>
                    <a:pt x="112" y="7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2"/>
                  </a:lnTo>
                  <a:lnTo>
                    <a:pt x="111" y="1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4" y="2"/>
                  </a:lnTo>
                  <a:lnTo>
                    <a:pt x="10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6" name="Freeform 878"/>
            <p:cNvSpPr/>
            <p:nvPr/>
          </p:nvSpPr>
          <p:spPr bwMode="auto">
            <a:xfrm>
              <a:off x="4473575" y="1566863"/>
              <a:ext cx="66675" cy="101600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9" y="4"/>
                </a:cxn>
                <a:cxn ang="0">
                  <a:pos x="118" y="9"/>
                </a:cxn>
                <a:cxn ang="0">
                  <a:pos x="116" y="13"/>
                </a:cxn>
                <a:cxn ang="0">
                  <a:pos x="111" y="22"/>
                </a:cxn>
                <a:cxn ang="0">
                  <a:pos x="99" y="40"/>
                </a:cxn>
                <a:cxn ang="0">
                  <a:pos x="99" y="40"/>
                </a:cxn>
                <a:cxn ang="0">
                  <a:pos x="91" y="51"/>
                </a:cxn>
                <a:cxn ang="0">
                  <a:pos x="83" y="61"/>
                </a:cxn>
                <a:cxn ang="0">
                  <a:pos x="74" y="73"/>
                </a:cxn>
                <a:cxn ang="0">
                  <a:pos x="67" y="84"/>
                </a:cxn>
                <a:cxn ang="0">
                  <a:pos x="67" y="84"/>
                </a:cxn>
                <a:cxn ang="0">
                  <a:pos x="34" y="134"/>
                </a:cxn>
                <a:cxn ang="0">
                  <a:pos x="18" y="159"/>
                </a:cxn>
                <a:cxn ang="0">
                  <a:pos x="1" y="183"/>
                </a:cxn>
                <a:cxn ang="0">
                  <a:pos x="1" y="183"/>
                </a:cxn>
                <a:cxn ang="0">
                  <a:pos x="0" y="184"/>
                </a:cxn>
                <a:cxn ang="0">
                  <a:pos x="0" y="186"/>
                </a:cxn>
                <a:cxn ang="0">
                  <a:pos x="1" y="188"/>
                </a:cxn>
                <a:cxn ang="0">
                  <a:pos x="2" y="190"/>
                </a:cxn>
                <a:cxn ang="0">
                  <a:pos x="4" y="190"/>
                </a:cxn>
                <a:cxn ang="0">
                  <a:pos x="6" y="190"/>
                </a:cxn>
                <a:cxn ang="0">
                  <a:pos x="7" y="190"/>
                </a:cxn>
                <a:cxn ang="0">
                  <a:pos x="9" y="187"/>
                </a:cxn>
                <a:cxn ang="0">
                  <a:pos x="9" y="187"/>
                </a:cxn>
                <a:cxn ang="0">
                  <a:pos x="27" y="161"/>
                </a:cxn>
                <a:cxn ang="0">
                  <a:pos x="44" y="135"/>
                </a:cxn>
                <a:cxn ang="0">
                  <a:pos x="81" y="81"/>
                </a:cxn>
                <a:cxn ang="0">
                  <a:pos x="81" y="81"/>
                </a:cxn>
                <a:cxn ang="0">
                  <a:pos x="88" y="71"/>
                </a:cxn>
                <a:cxn ang="0">
                  <a:pos x="96" y="59"/>
                </a:cxn>
                <a:cxn ang="0">
                  <a:pos x="103" y="49"/>
                </a:cxn>
                <a:cxn ang="0">
                  <a:pos x="111" y="38"/>
                </a:cxn>
                <a:cxn ang="0">
                  <a:pos x="111" y="38"/>
                </a:cxn>
                <a:cxn ang="0">
                  <a:pos x="121" y="23"/>
                </a:cxn>
                <a:cxn ang="0">
                  <a:pos x="125" y="15"/>
                </a:cxn>
                <a:cxn ang="0">
                  <a:pos x="128" y="7"/>
                </a:cxn>
                <a:cxn ang="0">
                  <a:pos x="128" y="7"/>
                </a:cxn>
                <a:cxn ang="0">
                  <a:pos x="128" y="5"/>
                </a:cxn>
                <a:cxn ang="0">
                  <a:pos x="127" y="3"/>
                </a:cxn>
                <a:cxn ang="0">
                  <a:pos x="124" y="0"/>
                </a:cxn>
                <a:cxn ang="0">
                  <a:pos x="123" y="0"/>
                </a:cxn>
                <a:cxn ang="0">
                  <a:pos x="121" y="0"/>
                </a:cxn>
                <a:cxn ang="0">
                  <a:pos x="120" y="3"/>
                </a:cxn>
                <a:cxn ang="0">
                  <a:pos x="119" y="4"/>
                </a:cxn>
                <a:cxn ang="0">
                  <a:pos x="119" y="4"/>
                </a:cxn>
              </a:cxnLst>
              <a:rect l="0" t="0" r="r" b="b"/>
              <a:pathLst>
                <a:path w="128" h="190">
                  <a:moveTo>
                    <a:pt x="119" y="4"/>
                  </a:moveTo>
                  <a:lnTo>
                    <a:pt x="119" y="4"/>
                  </a:lnTo>
                  <a:lnTo>
                    <a:pt x="118" y="9"/>
                  </a:lnTo>
                  <a:lnTo>
                    <a:pt x="116" y="13"/>
                  </a:lnTo>
                  <a:lnTo>
                    <a:pt x="111" y="22"/>
                  </a:lnTo>
                  <a:lnTo>
                    <a:pt x="99" y="40"/>
                  </a:lnTo>
                  <a:lnTo>
                    <a:pt x="99" y="40"/>
                  </a:lnTo>
                  <a:lnTo>
                    <a:pt x="91" y="51"/>
                  </a:lnTo>
                  <a:lnTo>
                    <a:pt x="83" y="61"/>
                  </a:lnTo>
                  <a:lnTo>
                    <a:pt x="74" y="73"/>
                  </a:lnTo>
                  <a:lnTo>
                    <a:pt x="67" y="84"/>
                  </a:lnTo>
                  <a:lnTo>
                    <a:pt x="67" y="84"/>
                  </a:lnTo>
                  <a:lnTo>
                    <a:pt x="34" y="134"/>
                  </a:lnTo>
                  <a:lnTo>
                    <a:pt x="18" y="159"/>
                  </a:lnTo>
                  <a:lnTo>
                    <a:pt x="1" y="183"/>
                  </a:lnTo>
                  <a:lnTo>
                    <a:pt x="1" y="183"/>
                  </a:lnTo>
                  <a:lnTo>
                    <a:pt x="0" y="184"/>
                  </a:lnTo>
                  <a:lnTo>
                    <a:pt x="0" y="186"/>
                  </a:lnTo>
                  <a:lnTo>
                    <a:pt x="1" y="188"/>
                  </a:lnTo>
                  <a:lnTo>
                    <a:pt x="2" y="190"/>
                  </a:lnTo>
                  <a:lnTo>
                    <a:pt x="4" y="190"/>
                  </a:lnTo>
                  <a:lnTo>
                    <a:pt x="6" y="190"/>
                  </a:lnTo>
                  <a:lnTo>
                    <a:pt x="7" y="190"/>
                  </a:lnTo>
                  <a:lnTo>
                    <a:pt x="9" y="187"/>
                  </a:lnTo>
                  <a:lnTo>
                    <a:pt x="9" y="187"/>
                  </a:lnTo>
                  <a:lnTo>
                    <a:pt x="27" y="161"/>
                  </a:lnTo>
                  <a:lnTo>
                    <a:pt x="44" y="135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8" y="71"/>
                  </a:lnTo>
                  <a:lnTo>
                    <a:pt x="96" y="59"/>
                  </a:lnTo>
                  <a:lnTo>
                    <a:pt x="103" y="49"/>
                  </a:lnTo>
                  <a:lnTo>
                    <a:pt x="111" y="38"/>
                  </a:lnTo>
                  <a:lnTo>
                    <a:pt x="111" y="38"/>
                  </a:lnTo>
                  <a:lnTo>
                    <a:pt x="121" y="23"/>
                  </a:lnTo>
                  <a:lnTo>
                    <a:pt x="125" y="15"/>
                  </a:lnTo>
                  <a:lnTo>
                    <a:pt x="128" y="7"/>
                  </a:lnTo>
                  <a:lnTo>
                    <a:pt x="128" y="7"/>
                  </a:lnTo>
                  <a:lnTo>
                    <a:pt x="128" y="5"/>
                  </a:lnTo>
                  <a:lnTo>
                    <a:pt x="127" y="3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1" y="0"/>
                  </a:lnTo>
                  <a:lnTo>
                    <a:pt x="120" y="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7" name="Freeform 879"/>
            <p:cNvSpPr/>
            <p:nvPr/>
          </p:nvSpPr>
          <p:spPr bwMode="auto">
            <a:xfrm>
              <a:off x="4500563" y="1595438"/>
              <a:ext cx="76200" cy="107950"/>
            </a:xfrm>
            <a:custGeom>
              <a:avLst/>
              <a:gdLst/>
              <a:ahLst/>
              <a:cxnLst>
                <a:cxn ang="0">
                  <a:pos x="133" y="2"/>
                </a:cxn>
                <a:cxn ang="0">
                  <a:pos x="133" y="2"/>
                </a:cxn>
                <a:cxn ang="0">
                  <a:pos x="116" y="23"/>
                </a:cxn>
                <a:cxn ang="0">
                  <a:pos x="100" y="45"/>
                </a:cxn>
                <a:cxn ang="0">
                  <a:pos x="100" y="45"/>
                </a:cxn>
                <a:cxn ang="0">
                  <a:pos x="81" y="70"/>
                </a:cxn>
                <a:cxn ang="0">
                  <a:pos x="72" y="84"/>
                </a:cxn>
                <a:cxn ang="0">
                  <a:pos x="63" y="96"/>
                </a:cxn>
                <a:cxn ang="0">
                  <a:pos x="63" y="96"/>
                </a:cxn>
                <a:cxn ang="0">
                  <a:pos x="53" y="107"/>
                </a:cxn>
                <a:cxn ang="0">
                  <a:pos x="44" y="119"/>
                </a:cxn>
                <a:cxn ang="0">
                  <a:pos x="36" y="131"/>
                </a:cxn>
                <a:cxn ang="0">
                  <a:pos x="29" y="144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0" y="198"/>
                </a:cxn>
                <a:cxn ang="0">
                  <a:pos x="0" y="201"/>
                </a:cxn>
                <a:cxn ang="0">
                  <a:pos x="1" y="202"/>
                </a:cxn>
                <a:cxn ang="0">
                  <a:pos x="2" y="203"/>
                </a:cxn>
                <a:cxn ang="0">
                  <a:pos x="4" y="204"/>
                </a:cxn>
                <a:cxn ang="0">
                  <a:pos x="5" y="204"/>
                </a:cxn>
                <a:cxn ang="0">
                  <a:pos x="7" y="203"/>
                </a:cxn>
                <a:cxn ang="0">
                  <a:pos x="8" y="202"/>
                </a:cxn>
                <a:cxn ang="0">
                  <a:pos x="8" y="202"/>
                </a:cxn>
                <a:cxn ang="0">
                  <a:pos x="25" y="173"/>
                </a:cxn>
                <a:cxn ang="0">
                  <a:pos x="41" y="145"/>
                </a:cxn>
                <a:cxn ang="0">
                  <a:pos x="60" y="117"/>
                </a:cxn>
                <a:cxn ang="0">
                  <a:pos x="79" y="91"/>
                </a:cxn>
                <a:cxn ang="0">
                  <a:pos x="79" y="91"/>
                </a:cxn>
                <a:cxn ang="0">
                  <a:pos x="86" y="81"/>
                </a:cxn>
                <a:cxn ang="0">
                  <a:pos x="94" y="70"/>
                </a:cxn>
                <a:cxn ang="0">
                  <a:pos x="108" y="50"/>
                </a:cxn>
                <a:cxn ang="0">
                  <a:pos x="108" y="50"/>
                </a:cxn>
                <a:cxn ang="0">
                  <a:pos x="125" y="28"/>
                </a:cxn>
                <a:cxn ang="0">
                  <a:pos x="141" y="6"/>
                </a:cxn>
                <a:cxn ang="0">
                  <a:pos x="141" y="6"/>
                </a:cxn>
                <a:cxn ang="0">
                  <a:pos x="142" y="5"/>
                </a:cxn>
                <a:cxn ang="0">
                  <a:pos x="141" y="3"/>
                </a:cxn>
                <a:cxn ang="0">
                  <a:pos x="141" y="1"/>
                </a:cxn>
                <a:cxn ang="0">
                  <a:pos x="139" y="0"/>
                </a:cxn>
                <a:cxn ang="0">
                  <a:pos x="136" y="0"/>
                </a:cxn>
                <a:cxn ang="0">
                  <a:pos x="134" y="0"/>
                </a:cxn>
                <a:cxn ang="0">
                  <a:pos x="133" y="2"/>
                </a:cxn>
                <a:cxn ang="0">
                  <a:pos x="133" y="2"/>
                </a:cxn>
              </a:cxnLst>
              <a:rect l="0" t="0" r="r" b="b"/>
              <a:pathLst>
                <a:path w="142" h="204">
                  <a:moveTo>
                    <a:pt x="133" y="2"/>
                  </a:moveTo>
                  <a:lnTo>
                    <a:pt x="133" y="2"/>
                  </a:lnTo>
                  <a:lnTo>
                    <a:pt x="116" y="23"/>
                  </a:lnTo>
                  <a:lnTo>
                    <a:pt x="100" y="45"/>
                  </a:lnTo>
                  <a:lnTo>
                    <a:pt x="100" y="45"/>
                  </a:lnTo>
                  <a:lnTo>
                    <a:pt x="81" y="70"/>
                  </a:lnTo>
                  <a:lnTo>
                    <a:pt x="72" y="84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53" y="107"/>
                  </a:lnTo>
                  <a:lnTo>
                    <a:pt x="44" y="119"/>
                  </a:lnTo>
                  <a:lnTo>
                    <a:pt x="36" y="131"/>
                  </a:lnTo>
                  <a:lnTo>
                    <a:pt x="29" y="144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0" y="198"/>
                  </a:lnTo>
                  <a:lnTo>
                    <a:pt x="0" y="201"/>
                  </a:lnTo>
                  <a:lnTo>
                    <a:pt x="1" y="202"/>
                  </a:lnTo>
                  <a:lnTo>
                    <a:pt x="2" y="203"/>
                  </a:lnTo>
                  <a:lnTo>
                    <a:pt x="4" y="204"/>
                  </a:lnTo>
                  <a:lnTo>
                    <a:pt x="5" y="204"/>
                  </a:lnTo>
                  <a:lnTo>
                    <a:pt x="7" y="203"/>
                  </a:lnTo>
                  <a:lnTo>
                    <a:pt x="8" y="202"/>
                  </a:lnTo>
                  <a:lnTo>
                    <a:pt x="8" y="202"/>
                  </a:lnTo>
                  <a:lnTo>
                    <a:pt x="25" y="173"/>
                  </a:lnTo>
                  <a:lnTo>
                    <a:pt x="41" y="145"/>
                  </a:lnTo>
                  <a:lnTo>
                    <a:pt x="60" y="117"/>
                  </a:lnTo>
                  <a:lnTo>
                    <a:pt x="79" y="91"/>
                  </a:lnTo>
                  <a:lnTo>
                    <a:pt x="79" y="91"/>
                  </a:lnTo>
                  <a:lnTo>
                    <a:pt x="86" y="81"/>
                  </a:lnTo>
                  <a:lnTo>
                    <a:pt x="94" y="70"/>
                  </a:lnTo>
                  <a:lnTo>
                    <a:pt x="108" y="50"/>
                  </a:lnTo>
                  <a:lnTo>
                    <a:pt x="108" y="50"/>
                  </a:lnTo>
                  <a:lnTo>
                    <a:pt x="125" y="28"/>
                  </a:lnTo>
                  <a:lnTo>
                    <a:pt x="141" y="6"/>
                  </a:lnTo>
                  <a:lnTo>
                    <a:pt x="141" y="6"/>
                  </a:lnTo>
                  <a:lnTo>
                    <a:pt x="142" y="5"/>
                  </a:lnTo>
                  <a:lnTo>
                    <a:pt x="141" y="3"/>
                  </a:lnTo>
                  <a:lnTo>
                    <a:pt x="141" y="1"/>
                  </a:lnTo>
                  <a:lnTo>
                    <a:pt x="139" y="0"/>
                  </a:lnTo>
                  <a:lnTo>
                    <a:pt x="136" y="0"/>
                  </a:lnTo>
                  <a:lnTo>
                    <a:pt x="134" y="0"/>
                  </a:lnTo>
                  <a:lnTo>
                    <a:pt x="133" y="2"/>
                  </a:lnTo>
                  <a:lnTo>
                    <a:pt x="13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8" name="Freeform 880"/>
            <p:cNvSpPr/>
            <p:nvPr/>
          </p:nvSpPr>
          <p:spPr bwMode="auto">
            <a:xfrm>
              <a:off x="4510088" y="1630363"/>
              <a:ext cx="80963" cy="125413"/>
            </a:xfrm>
            <a:custGeom>
              <a:avLst/>
              <a:gdLst/>
              <a:ahLst/>
              <a:cxnLst>
                <a:cxn ang="0">
                  <a:pos x="143" y="2"/>
                </a:cxn>
                <a:cxn ang="0">
                  <a:pos x="143" y="2"/>
                </a:cxn>
                <a:cxn ang="0">
                  <a:pos x="110" y="58"/>
                </a:cxn>
                <a:cxn ang="0">
                  <a:pos x="77" y="114"/>
                </a:cxn>
                <a:cxn ang="0">
                  <a:pos x="77" y="114"/>
                </a:cxn>
                <a:cxn ang="0">
                  <a:pos x="58" y="143"/>
                </a:cxn>
                <a:cxn ang="0">
                  <a:pos x="39" y="172"/>
                </a:cxn>
                <a:cxn ang="0">
                  <a:pos x="20" y="201"/>
                </a:cxn>
                <a:cxn ang="0">
                  <a:pos x="1" y="230"/>
                </a:cxn>
                <a:cxn ang="0">
                  <a:pos x="1" y="230"/>
                </a:cxn>
                <a:cxn ang="0">
                  <a:pos x="0" y="232"/>
                </a:cxn>
                <a:cxn ang="0">
                  <a:pos x="0" y="234"/>
                </a:cxn>
                <a:cxn ang="0">
                  <a:pos x="1" y="235"/>
                </a:cxn>
                <a:cxn ang="0">
                  <a:pos x="2" y="236"/>
                </a:cxn>
                <a:cxn ang="0">
                  <a:pos x="4" y="237"/>
                </a:cxn>
                <a:cxn ang="0">
                  <a:pos x="7" y="237"/>
                </a:cxn>
                <a:cxn ang="0">
                  <a:pos x="8" y="236"/>
                </a:cxn>
                <a:cxn ang="0">
                  <a:pos x="10" y="235"/>
                </a:cxn>
                <a:cxn ang="0">
                  <a:pos x="10" y="235"/>
                </a:cxn>
                <a:cxn ang="0">
                  <a:pos x="44" y="180"/>
                </a:cxn>
                <a:cxn ang="0">
                  <a:pos x="62" y="152"/>
                </a:cxn>
                <a:cxn ang="0">
                  <a:pos x="80" y="125"/>
                </a:cxn>
                <a:cxn ang="0">
                  <a:pos x="80" y="125"/>
                </a:cxn>
                <a:cxn ang="0">
                  <a:pos x="99" y="96"/>
                </a:cxn>
                <a:cxn ang="0">
                  <a:pos x="117" y="67"/>
                </a:cxn>
                <a:cxn ang="0">
                  <a:pos x="134" y="36"/>
                </a:cxn>
                <a:cxn ang="0">
                  <a:pos x="151" y="8"/>
                </a:cxn>
                <a:cxn ang="0">
                  <a:pos x="151" y="8"/>
                </a:cxn>
                <a:cxn ang="0">
                  <a:pos x="152" y="5"/>
                </a:cxn>
                <a:cxn ang="0">
                  <a:pos x="152" y="3"/>
                </a:cxn>
                <a:cxn ang="0">
                  <a:pos x="151" y="2"/>
                </a:cxn>
                <a:cxn ang="0">
                  <a:pos x="150" y="1"/>
                </a:cxn>
                <a:cxn ang="0">
                  <a:pos x="148" y="0"/>
                </a:cxn>
                <a:cxn ang="0">
                  <a:pos x="146" y="0"/>
                </a:cxn>
                <a:cxn ang="0">
                  <a:pos x="145" y="1"/>
                </a:cxn>
                <a:cxn ang="0">
                  <a:pos x="143" y="2"/>
                </a:cxn>
                <a:cxn ang="0">
                  <a:pos x="143" y="2"/>
                </a:cxn>
              </a:cxnLst>
              <a:rect l="0" t="0" r="r" b="b"/>
              <a:pathLst>
                <a:path w="152" h="237">
                  <a:moveTo>
                    <a:pt x="143" y="2"/>
                  </a:moveTo>
                  <a:lnTo>
                    <a:pt x="143" y="2"/>
                  </a:lnTo>
                  <a:lnTo>
                    <a:pt x="110" y="58"/>
                  </a:lnTo>
                  <a:lnTo>
                    <a:pt x="77" y="114"/>
                  </a:lnTo>
                  <a:lnTo>
                    <a:pt x="77" y="114"/>
                  </a:lnTo>
                  <a:lnTo>
                    <a:pt x="58" y="143"/>
                  </a:lnTo>
                  <a:lnTo>
                    <a:pt x="39" y="172"/>
                  </a:lnTo>
                  <a:lnTo>
                    <a:pt x="20" y="201"/>
                  </a:lnTo>
                  <a:lnTo>
                    <a:pt x="1" y="230"/>
                  </a:lnTo>
                  <a:lnTo>
                    <a:pt x="1" y="230"/>
                  </a:lnTo>
                  <a:lnTo>
                    <a:pt x="0" y="232"/>
                  </a:lnTo>
                  <a:lnTo>
                    <a:pt x="0" y="234"/>
                  </a:lnTo>
                  <a:lnTo>
                    <a:pt x="1" y="235"/>
                  </a:lnTo>
                  <a:lnTo>
                    <a:pt x="2" y="236"/>
                  </a:lnTo>
                  <a:lnTo>
                    <a:pt x="4" y="237"/>
                  </a:lnTo>
                  <a:lnTo>
                    <a:pt x="7" y="237"/>
                  </a:lnTo>
                  <a:lnTo>
                    <a:pt x="8" y="236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44" y="180"/>
                  </a:lnTo>
                  <a:lnTo>
                    <a:pt x="62" y="152"/>
                  </a:lnTo>
                  <a:lnTo>
                    <a:pt x="80" y="125"/>
                  </a:lnTo>
                  <a:lnTo>
                    <a:pt x="80" y="125"/>
                  </a:lnTo>
                  <a:lnTo>
                    <a:pt x="99" y="96"/>
                  </a:lnTo>
                  <a:lnTo>
                    <a:pt x="117" y="67"/>
                  </a:lnTo>
                  <a:lnTo>
                    <a:pt x="134" y="36"/>
                  </a:lnTo>
                  <a:lnTo>
                    <a:pt x="151" y="8"/>
                  </a:lnTo>
                  <a:lnTo>
                    <a:pt x="151" y="8"/>
                  </a:lnTo>
                  <a:lnTo>
                    <a:pt x="152" y="5"/>
                  </a:lnTo>
                  <a:lnTo>
                    <a:pt x="152" y="3"/>
                  </a:lnTo>
                  <a:lnTo>
                    <a:pt x="151" y="2"/>
                  </a:lnTo>
                  <a:lnTo>
                    <a:pt x="150" y="1"/>
                  </a:lnTo>
                  <a:lnTo>
                    <a:pt x="148" y="0"/>
                  </a:lnTo>
                  <a:lnTo>
                    <a:pt x="146" y="0"/>
                  </a:lnTo>
                  <a:lnTo>
                    <a:pt x="145" y="1"/>
                  </a:lnTo>
                  <a:lnTo>
                    <a:pt x="143" y="2"/>
                  </a:lnTo>
                  <a:lnTo>
                    <a:pt x="14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9" name="Freeform 881"/>
            <p:cNvSpPr/>
            <p:nvPr/>
          </p:nvSpPr>
          <p:spPr bwMode="auto">
            <a:xfrm>
              <a:off x="4525963" y="1682750"/>
              <a:ext cx="73025" cy="115888"/>
            </a:xfrm>
            <a:custGeom>
              <a:avLst/>
              <a:gdLst/>
              <a:ahLst/>
              <a:cxnLst>
                <a:cxn ang="0">
                  <a:pos x="129" y="2"/>
                </a:cxn>
                <a:cxn ang="0">
                  <a:pos x="129" y="2"/>
                </a:cxn>
                <a:cxn ang="0">
                  <a:pos x="112" y="29"/>
                </a:cxn>
                <a:cxn ang="0">
                  <a:pos x="94" y="56"/>
                </a:cxn>
                <a:cxn ang="0">
                  <a:pos x="78" y="84"/>
                </a:cxn>
                <a:cxn ang="0">
                  <a:pos x="63" y="112"/>
                </a:cxn>
                <a:cxn ang="0">
                  <a:pos x="63" y="112"/>
                </a:cxn>
                <a:cxn ang="0">
                  <a:pos x="54" y="129"/>
                </a:cxn>
                <a:cxn ang="0">
                  <a:pos x="45" y="144"/>
                </a:cxn>
                <a:cxn ang="0">
                  <a:pos x="25" y="175"/>
                </a:cxn>
                <a:cxn ang="0">
                  <a:pos x="25" y="175"/>
                </a:cxn>
                <a:cxn ang="0">
                  <a:pos x="19" y="184"/>
                </a:cxn>
                <a:cxn ang="0">
                  <a:pos x="12" y="194"/>
                </a:cxn>
                <a:cxn ang="0">
                  <a:pos x="6" y="202"/>
                </a:cxn>
                <a:cxn ang="0">
                  <a:pos x="1" y="212"/>
                </a:cxn>
                <a:cxn ang="0">
                  <a:pos x="1" y="212"/>
                </a:cxn>
                <a:cxn ang="0">
                  <a:pos x="0" y="214"/>
                </a:cxn>
                <a:cxn ang="0">
                  <a:pos x="1" y="216"/>
                </a:cxn>
                <a:cxn ang="0">
                  <a:pos x="2" y="217"/>
                </a:cxn>
                <a:cxn ang="0">
                  <a:pos x="4" y="218"/>
                </a:cxn>
                <a:cxn ang="0">
                  <a:pos x="7" y="218"/>
                </a:cxn>
                <a:cxn ang="0">
                  <a:pos x="9" y="217"/>
                </a:cxn>
                <a:cxn ang="0">
                  <a:pos x="11" y="215"/>
                </a:cxn>
                <a:cxn ang="0">
                  <a:pos x="11" y="215"/>
                </a:cxn>
                <a:cxn ang="0">
                  <a:pos x="13" y="209"/>
                </a:cxn>
                <a:cxn ang="0">
                  <a:pos x="16" y="204"/>
                </a:cxn>
                <a:cxn ang="0">
                  <a:pos x="23" y="194"/>
                </a:cxn>
                <a:cxn ang="0">
                  <a:pos x="31" y="182"/>
                </a:cxn>
                <a:cxn ang="0">
                  <a:pos x="38" y="172"/>
                </a:cxn>
                <a:cxn ang="0">
                  <a:pos x="38" y="172"/>
                </a:cxn>
                <a:cxn ang="0">
                  <a:pos x="71" y="117"/>
                </a:cxn>
                <a:cxn ang="0">
                  <a:pos x="71" y="117"/>
                </a:cxn>
                <a:cxn ang="0">
                  <a:pos x="103" y="61"/>
                </a:cxn>
                <a:cxn ang="0">
                  <a:pos x="120" y="35"/>
                </a:cxn>
                <a:cxn ang="0">
                  <a:pos x="138" y="8"/>
                </a:cxn>
                <a:cxn ang="0">
                  <a:pos x="138" y="8"/>
                </a:cxn>
                <a:cxn ang="0">
                  <a:pos x="139" y="6"/>
                </a:cxn>
                <a:cxn ang="0">
                  <a:pos x="139" y="5"/>
                </a:cxn>
                <a:cxn ang="0">
                  <a:pos x="138" y="2"/>
                </a:cxn>
                <a:cxn ang="0">
                  <a:pos x="137" y="1"/>
                </a:cxn>
                <a:cxn ang="0">
                  <a:pos x="132" y="0"/>
                </a:cxn>
                <a:cxn ang="0">
                  <a:pos x="131" y="1"/>
                </a:cxn>
                <a:cxn ang="0">
                  <a:pos x="129" y="2"/>
                </a:cxn>
                <a:cxn ang="0">
                  <a:pos x="129" y="2"/>
                </a:cxn>
              </a:cxnLst>
              <a:rect l="0" t="0" r="r" b="b"/>
              <a:pathLst>
                <a:path w="139" h="218">
                  <a:moveTo>
                    <a:pt x="129" y="2"/>
                  </a:moveTo>
                  <a:lnTo>
                    <a:pt x="129" y="2"/>
                  </a:lnTo>
                  <a:lnTo>
                    <a:pt x="112" y="29"/>
                  </a:lnTo>
                  <a:lnTo>
                    <a:pt x="94" y="56"/>
                  </a:lnTo>
                  <a:lnTo>
                    <a:pt x="78" y="84"/>
                  </a:lnTo>
                  <a:lnTo>
                    <a:pt x="63" y="112"/>
                  </a:lnTo>
                  <a:lnTo>
                    <a:pt x="63" y="112"/>
                  </a:lnTo>
                  <a:lnTo>
                    <a:pt x="54" y="129"/>
                  </a:lnTo>
                  <a:lnTo>
                    <a:pt x="45" y="144"/>
                  </a:lnTo>
                  <a:lnTo>
                    <a:pt x="25" y="175"/>
                  </a:lnTo>
                  <a:lnTo>
                    <a:pt x="25" y="175"/>
                  </a:lnTo>
                  <a:lnTo>
                    <a:pt x="19" y="184"/>
                  </a:lnTo>
                  <a:lnTo>
                    <a:pt x="12" y="194"/>
                  </a:lnTo>
                  <a:lnTo>
                    <a:pt x="6" y="202"/>
                  </a:lnTo>
                  <a:lnTo>
                    <a:pt x="1" y="212"/>
                  </a:lnTo>
                  <a:lnTo>
                    <a:pt x="1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2" y="217"/>
                  </a:lnTo>
                  <a:lnTo>
                    <a:pt x="4" y="218"/>
                  </a:lnTo>
                  <a:lnTo>
                    <a:pt x="7" y="218"/>
                  </a:lnTo>
                  <a:lnTo>
                    <a:pt x="9" y="217"/>
                  </a:lnTo>
                  <a:lnTo>
                    <a:pt x="11" y="215"/>
                  </a:lnTo>
                  <a:lnTo>
                    <a:pt x="11" y="215"/>
                  </a:lnTo>
                  <a:lnTo>
                    <a:pt x="13" y="209"/>
                  </a:lnTo>
                  <a:lnTo>
                    <a:pt x="16" y="204"/>
                  </a:lnTo>
                  <a:lnTo>
                    <a:pt x="23" y="194"/>
                  </a:lnTo>
                  <a:lnTo>
                    <a:pt x="31" y="182"/>
                  </a:lnTo>
                  <a:lnTo>
                    <a:pt x="38" y="172"/>
                  </a:lnTo>
                  <a:lnTo>
                    <a:pt x="38" y="172"/>
                  </a:lnTo>
                  <a:lnTo>
                    <a:pt x="71" y="117"/>
                  </a:lnTo>
                  <a:lnTo>
                    <a:pt x="71" y="117"/>
                  </a:lnTo>
                  <a:lnTo>
                    <a:pt x="103" y="61"/>
                  </a:lnTo>
                  <a:lnTo>
                    <a:pt x="120" y="35"/>
                  </a:lnTo>
                  <a:lnTo>
                    <a:pt x="138" y="8"/>
                  </a:lnTo>
                  <a:lnTo>
                    <a:pt x="138" y="8"/>
                  </a:lnTo>
                  <a:lnTo>
                    <a:pt x="139" y="6"/>
                  </a:lnTo>
                  <a:lnTo>
                    <a:pt x="139" y="5"/>
                  </a:lnTo>
                  <a:lnTo>
                    <a:pt x="138" y="2"/>
                  </a:lnTo>
                  <a:lnTo>
                    <a:pt x="137" y="1"/>
                  </a:lnTo>
                  <a:lnTo>
                    <a:pt x="132" y="0"/>
                  </a:lnTo>
                  <a:lnTo>
                    <a:pt x="131" y="1"/>
                  </a:lnTo>
                  <a:lnTo>
                    <a:pt x="129" y="2"/>
                  </a:lnTo>
                  <a:lnTo>
                    <a:pt x="129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0" name="Freeform 882"/>
            <p:cNvSpPr/>
            <p:nvPr/>
          </p:nvSpPr>
          <p:spPr bwMode="auto">
            <a:xfrm>
              <a:off x="4548188" y="1728788"/>
              <a:ext cx="57150" cy="90488"/>
            </a:xfrm>
            <a:custGeom>
              <a:avLst/>
              <a:gdLst/>
              <a:ahLst/>
              <a:cxnLst>
                <a:cxn ang="0">
                  <a:pos x="100" y="2"/>
                </a:cxn>
                <a:cxn ang="0">
                  <a:pos x="100" y="2"/>
                </a:cxn>
                <a:cxn ang="0">
                  <a:pos x="94" y="12"/>
                </a:cxn>
                <a:cxn ang="0">
                  <a:pos x="85" y="20"/>
                </a:cxn>
                <a:cxn ang="0">
                  <a:pos x="79" y="28"/>
                </a:cxn>
                <a:cxn ang="0">
                  <a:pos x="73" y="37"/>
                </a:cxn>
                <a:cxn ang="0">
                  <a:pos x="73" y="37"/>
                </a:cxn>
                <a:cxn ang="0">
                  <a:pos x="63" y="58"/>
                </a:cxn>
                <a:cxn ang="0">
                  <a:pos x="51" y="79"/>
                </a:cxn>
                <a:cxn ang="0">
                  <a:pos x="51" y="79"/>
                </a:cxn>
                <a:cxn ang="0">
                  <a:pos x="26" y="122"/>
                </a:cxn>
                <a:cxn ang="0">
                  <a:pos x="14" y="143"/>
                </a:cxn>
                <a:cxn ang="0">
                  <a:pos x="0" y="163"/>
                </a:cxn>
                <a:cxn ang="0">
                  <a:pos x="0" y="163"/>
                </a:cxn>
                <a:cxn ang="0">
                  <a:pos x="0" y="165"/>
                </a:cxn>
                <a:cxn ang="0">
                  <a:pos x="0" y="166"/>
                </a:cxn>
                <a:cxn ang="0">
                  <a:pos x="1" y="169"/>
                </a:cxn>
                <a:cxn ang="0">
                  <a:pos x="2" y="170"/>
                </a:cxn>
                <a:cxn ang="0">
                  <a:pos x="5" y="171"/>
                </a:cxn>
                <a:cxn ang="0">
                  <a:pos x="7" y="170"/>
                </a:cxn>
                <a:cxn ang="0">
                  <a:pos x="8" y="169"/>
                </a:cxn>
                <a:cxn ang="0">
                  <a:pos x="8" y="169"/>
                </a:cxn>
                <a:cxn ang="0">
                  <a:pos x="20" y="149"/>
                </a:cxn>
                <a:cxn ang="0">
                  <a:pos x="32" y="129"/>
                </a:cxn>
                <a:cxn ang="0">
                  <a:pos x="43" y="110"/>
                </a:cxn>
                <a:cxn ang="0">
                  <a:pos x="55" y="91"/>
                </a:cxn>
                <a:cxn ang="0">
                  <a:pos x="55" y="91"/>
                </a:cxn>
                <a:cxn ang="0">
                  <a:pos x="62" y="81"/>
                </a:cxn>
                <a:cxn ang="0">
                  <a:pos x="68" y="70"/>
                </a:cxn>
                <a:cxn ang="0">
                  <a:pos x="78" y="49"/>
                </a:cxn>
                <a:cxn ang="0">
                  <a:pos x="78" y="49"/>
                </a:cxn>
                <a:cxn ang="0">
                  <a:pos x="81" y="43"/>
                </a:cxn>
                <a:cxn ang="0">
                  <a:pos x="84" y="37"/>
                </a:cxn>
                <a:cxn ang="0">
                  <a:pos x="93" y="27"/>
                </a:cxn>
                <a:cxn ang="0">
                  <a:pos x="101" y="18"/>
                </a:cxn>
                <a:cxn ang="0">
                  <a:pos x="108" y="7"/>
                </a:cxn>
                <a:cxn ang="0">
                  <a:pos x="108" y="7"/>
                </a:cxn>
                <a:cxn ang="0">
                  <a:pos x="108" y="5"/>
                </a:cxn>
                <a:cxn ang="0">
                  <a:pos x="108" y="3"/>
                </a:cxn>
                <a:cxn ang="0">
                  <a:pos x="107" y="2"/>
                </a:cxn>
                <a:cxn ang="0">
                  <a:pos x="106" y="0"/>
                </a:cxn>
                <a:cxn ang="0">
                  <a:pos x="105" y="0"/>
                </a:cxn>
                <a:cxn ang="0">
                  <a:pos x="103" y="0"/>
                </a:cxn>
                <a:cxn ang="0">
                  <a:pos x="101" y="1"/>
                </a:cxn>
                <a:cxn ang="0">
                  <a:pos x="100" y="2"/>
                </a:cxn>
                <a:cxn ang="0">
                  <a:pos x="100" y="2"/>
                </a:cxn>
              </a:cxnLst>
              <a:rect l="0" t="0" r="r" b="b"/>
              <a:pathLst>
                <a:path w="108" h="171">
                  <a:moveTo>
                    <a:pt x="100" y="2"/>
                  </a:moveTo>
                  <a:lnTo>
                    <a:pt x="100" y="2"/>
                  </a:lnTo>
                  <a:lnTo>
                    <a:pt x="94" y="12"/>
                  </a:lnTo>
                  <a:lnTo>
                    <a:pt x="85" y="20"/>
                  </a:lnTo>
                  <a:lnTo>
                    <a:pt x="79" y="28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63" y="58"/>
                  </a:lnTo>
                  <a:lnTo>
                    <a:pt x="51" y="79"/>
                  </a:lnTo>
                  <a:lnTo>
                    <a:pt x="51" y="79"/>
                  </a:lnTo>
                  <a:lnTo>
                    <a:pt x="26" y="122"/>
                  </a:lnTo>
                  <a:lnTo>
                    <a:pt x="14" y="143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165"/>
                  </a:lnTo>
                  <a:lnTo>
                    <a:pt x="0" y="166"/>
                  </a:lnTo>
                  <a:lnTo>
                    <a:pt x="1" y="169"/>
                  </a:lnTo>
                  <a:lnTo>
                    <a:pt x="2" y="170"/>
                  </a:lnTo>
                  <a:lnTo>
                    <a:pt x="5" y="171"/>
                  </a:lnTo>
                  <a:lnTo>
                    <a:pt x="7" y="170"/>
                  </a:lnTo>
                  <a:lnTo>
                    <a:pt x="8" y="169"/>
                  </a:lnTo>
                  <a:lnTo>
                    <a:pt x="8" y="169"/>
                  </a:lnTo>
                  <a:lnTo>
                    <a:pt x="20" y="149"/>
                  </a:lnTo>
                  <a:lnTo>
                    <a:pt x="32" y="129"/>
                  </a:lnTo>
                  <a:lnTo>
                    <a:pt x="43" y="110"/>
                  </a:lnTo>
                  <a:lnTo>
                    <a:pt x="55" y="91"/>
                  </a:lnTo>
                  <a:lnTo>
                    <a:pt x="55" y="91"/>
                  </a:lnTo>
                  <a:lnTo>
                    <a:pt x="62" y="81"/>
                  </a:lnTo>
                  <a:lnTo>
                    <a:pt x="68" y="70"/>
                  </a:lnTo>
                  <a:lnTo>
                    <a:pt x="78" y="49"/>
                  </a:lnTo>
                  <a:lnTo>
                    <a:pt x="78" y="49"/>
                  </a:lnTo>
                  <a:lnTo>
                    <a:pt x="81" y="43"/>
                  </a:lnTo>
                  <a:lnTo>
                    <a:pt x="84" y="37"/>
                  </a:lnTo>
                  <a:lnTo>
                    <a:pt x="93" y="27"/>
                  </a:lnTo>
                  <a:lnTo>
                    <a:pt x="101" y="18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8" y="5"/>
                  </a:lnTo>
                  <a:lnTo>
                    <a:pt x="108" y="3"/>
                  </a:lnTo>
                  <a:lnTo>
                    <a:pt x="107" y="2"/>
                  </a:lnTo>
                  <a:lnTo>
                    <a:pt x="106" y="0"/>
                  </a:lnTo>
                  <a:lnTo>
                    <a:pt x="105" y="0"/>
                  </a:lnTo>
                  <a:lnTo>
                    <a:pt x="103" y="0"/>
                  </a:lnTo>
                  <a:lnTo>
                    <a:pt x="101" y="1"/>
                  </a:lnTo>
                  <a:lnTo>
                    <a:pt x="100" y="2"/>
                  </a:lnTo>
                  <a:lnTo>
                    <a:pt x="10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1" name="Freeform 883"/>
            <p:cNvSpPr/>
            <p:nvPr/>
          </p:nvSpPr>
          <p:spPr bwMode="auto">
            <a:xfrm>
              <a:off x="4575175" y="1773238"/>
              <a:ext cx="30163" cy="47625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3"/>
                </a:cxn>
                <a:cxn ang="0">
                  <a:pos x="57" y="3"/>
                </a:cxn>
                <a:cxn ang="0">
                  <a:pos x="56" y="1"/>
                </a:cxn>
                <a:cxn ang="0">
                  <a:pos x="54" y="0"/>
                </a:cxn>
                <a:cxn ang="0">
                  <a:pos x="51" y="0"/>
                </a:cxn>
                <a:cxn ang="0">
                  <a:pos x="49" y="1"/>
                </a:cxn>
                <a:cxn ang="0">
                  <a:pos x="49" y="1"/>
                </a:cxn>
                <a:cxn ang="0">
                  <a:pos x="45" y="6"/>
                </a:cxn>
                <a:cxn ang="0">
                  <a:pos x="41" y="11"/>
                </a:cxn>
                <a:cxn ang="0">
                  <a:pos x="34" y="23"/>
                </a:cxn>
                <a:cxn ang="0">
                  <a:pos x="34" y="23"/>
                </a:cxn>
                <a:cxn ang="0">
                  <a:pos x="27" y="38"/>
                </a:cxn>
                <a:cxn ang="0">
                  <a:pos x="19" y="54"/>
                </a:cxn>
                <a:cxn ang="0">
                  <a:pos x="1" y="84"/>
                </a:cxn>
                <a:cxn ang="0">
                  <a:pos x="1" y="84"/>
                </a:cxn>
                <a:cxn ang="0">
                  <a:pos x="0" y="86"/>
                </a:cxn>
                <a:cxn ang="0">
                  <a:pos x="0" y="87"/>
                </a:cxn>
                <a:cxn ang="0">
                  <a:pos x="1" y="89"/>
                </a:cxn>
                <a:cxn ang="0">
                  <a:pos x="3" y="90"/>
                </a:cxn>
                <a:cxn ang="0">
                  <a:pos x="4" y="90"/>
                </a:cxn>
                <a:cxn ang="0">
                  <a:pos x="6" y="90"/>
                </a:cxn>
                <a:cxn ang="0">
                  <a:pos x="8" y="90"/>
                </a:cxn>
                <a:cxn ang="0">
                  <a:pos x="10" y="88"/>
                </a:cxn>
                <a:cxn ang="0">
                  <a:pos x="10" y="88"/>
                </a:cxn>
                <a:cxn ang="0">
                  <a:pos x="25" y="61"/>
                </a:cxn>
                <a:cxn ang="0">
                  <a:pos x="41" y="33"/>
                </a:cxn>
                <a:cxn ang="0">
                  <a:pos x="41" y="33"/>
                </a:cxn>
                <a:cxn ang="0">
                  <a:pos x="47" y="21"/>
                </a:cxn>
                <a:cxn ang="0">
                  <a:pos x="50" y="14"/>
                </a:cxn>
                <a:cxn ang="0">
                  <a:pos x="54" y="9"/>
                </a:cxn>
                <a:cxn ang="0">
                  <a:pos x="54" y="9"/>
                </a:cxn>
                <a:cxn ang="0">
                  <a:pos x="57" y="7"/>
                </a:cxn>
                <a:cxn ang="0">
                  <a:pos x="57" y="6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57" h="90">
                  <a:moveTo>
                    <a:pt x="57" y="4"/>
                  </a:moveTo>
                  <a:lnTo>
                    <a:pt x="57" y="3"/>
                  </a:lnTo>
                  <a:lnTo>
                    <a:pt x="57" y="3"/>
                  </a:lnTo>
                  <a:lnTo>
                    <a:pt x="56" y="1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5" y="6"/>
                  </a:lnTo>
                  <a:lnTo>
                    <a:pt x="41" y="11"/>
                  </a:lnTo>
                  <a:lnTo>
                    <a:pt x="34" y="23"/>
                  </a:lnTo>
                  <a:lnTo>
                    <a:pt x="34" y="23"/>
                  </a:lnTo>
                  <a:lnTo>
                    <a:pt x="27" y="38"/>
                  </a:lnTo>
                  <a:lnTo>
                    <a:pt x="19" y="5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0" y="86"/>
                  </a:lnTo>
                  <a:lnTo>
                    <a:pt x="0" y="87"/>
                  </a:lnTo>
                  <a:lnTo>
                    <a:pt x="1" y="89"/>
                  </a:lnTo>
                  <a:lnTo>
                    <a:pt x="3" y="90"/>
                  </a:lnTo>
                  <a:lnTo>
                    <a:pt x="4" y="90"/>
                  </a:lnTo>
                  <a:lnTo>
                    <a:pt x="6" y="90"/>
                  </a:lnTo>
                  <a:lnTo>
                    <a:pt x="8" y="90"/>
                  </a:lnTo>
                  <a:lnTo>
                    <a:pt x="10" y="88"/>
                  </a:lnTo>
                  <a:lnTo>
                    <a:pt x="10" y="88"/>
                  </a:lnTo>
                  <a:lnTo>
                    <a:pt x="25" y="61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7" y="21"/>
                  </a:lnTo>
                  <a:lnTo>
                    <a:pt x="50" y="14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7" y="7"/>
                  </a:lnTo>
                  <a:lnTo>
                    <a:pt x="57" y="6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2" name="Freeform 884"/>
            <p:cNvSpPr/>
            <p:nvPr/>
          </p:nvSpPr>
          <p:spPr bwMode="auto">
            <a:xfrm>
              <a:off x="4257675" y="1222375"/>
              <a:ext cx="34925" cy="825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12"/>
                </a:cxn>
                <a:cxn ang="0">
                  <a:pos x="53" y="21"/>
                </a:cxn>
                <a:cxn ang="0">
                  <a:pos x="45" y="39"/>
                </a:cxn>
                <a:cxn ang="0">
                  <a:pos x="37" y="56"/>
                </a:cxn>
                <a:cxn ang="0">
                  <a:pos x="30" y="72"/>
                </a:cxn>
                <a:cxn ang="0">
                  <a:pos x="30" y="72"/>
                </a:cxn>
                <a:cxn ang="0">
                  <a:pos x="24" y="89"/>
                </a:cxn>
                <a:cxn ang="0">
                  <a:pos x="18" y="107"/>
                </a:cxn>
                <a:cxn ang="0">
                  <a:pos x="11" y="125"/>
                </a:cxn>
                <a:cxn ang="0">
                  <a:pos x="4" y="142"/>
                </a:cxn>
                <a:cxn ang="0">
                  <a:pos x="4" y="142"/>
                </a:cxn>
                <a:cxn ang="0">
                  <a:pos x="1" y="143"/>
                </a:cxn>
                <a:cxn ang="0">
                  <a:pos x="1" y="144"/>
                </a:cxn>
                <a:cxn ang="0">
                  <a:pos x="0" y="146"/>
                </a:cxn>
                <a:cxn ang="0">
                  <a:pos x="0" y="150"/>
                </a:cxn>
                <a:cxn ang="0">
                  <a:pos x="0" y="150"/>
                </a:cxn>
                <a:cxn ang="0">
                  <a:pos x="1" y="154"/>
                </a:cxn>
                <a:cxn ang="0">
                  <a:pos x="4" y="156"/>
                </a:cxn>
                <a:cxn ang="0">
                  <a:pos x="7" y="156"/>
                </a:cxn>
                <a:cxn ang="0">
                  <a:pos x="8" y="155"/>
                </a:cxn>
                <a:cxn ang="0">
                  <a:pos x="9" y="154"/>
                </a:cxn>
                <a:cxn ang="0">
                  <a:pos x="9" y="154"/>
                </a:cxn>
                <a:cxn ang="0">
                  <a:pos x="17" y="136"/>
                </a:cxn>
                <a:cxn ang="0">
                  <a:pos x="23" y="118"/>
                </a:cxn>
                <a:cxn ang="0">
                  <a:pos x="36" y="83"/>
                </a:cxn>
                <a:cxn ang="0">
                  <a:pos x="36" y="83"/>
                </a:cxn>
                <a:cxn ang="0">
                  <a:pos x="44" y="64"/>
                </a:cxn>
                <a:cxn ang="0">
                  <a:pos x="54" y="44"/>
                </a:cxn>
                <a:cxn ang="0">
                  <a:pos x="58" y="35"/>
                </a:cxn>
                <a:cxn ang="0">
                  <a:pos x="62" y="24"/>
                </a:cxn>
                <a:cxn ang="0">
                  <a:pos x="65" y="14"/>
                </a:cxn>
                <a:cxn ang="0">
                  <a:pos x="67" y="4"/>
                </a:cxn>
                <a:cxn ang="0">
                  <a:pos x="67" y="4"/>
                </a:cxn>
                <a:cxn ang="0">
                  <a:pos x="66" y="2"/>
                </a:cxn>
                <a:cxn ang="0">
                  <a:pos x="66" y="1"/>
                </a:cxn>
                <a:cxn ang="0">
                  <a:pos x="64" y="0"/>
                </a:cxn>
                <a:cxn ang="0">
                  <a:pos x="63" y="0"/>
                </a:cxn>
                <a:cxn ang="0">
                  <a:pos x="59" y="1"/>
                </a:cxn>
                <a:cxn ang="0">
                  <a:pos x="58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7" h="156">
                  <a:moveTo>
                    <a:pt x="57" y="4"/>
                  </a:moveTo>
                  <a:lnTo>
                    <a:pt x="57" y="4"/>
                  </a:lnTo>
                  <a:lnTo>
                    <a:pt x="56" y="12"/>
                  </a:lnTo>
                  <a:lnTo>
                    <a:pt x="53" y="21"/>
                  </a:lnTo>
                  <a:lnTo>
                    <a:pt x="45" y="39"/>
                  </a:lnTo>
                  <a:lnTo>
                    <a:pt x="37" y="56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24" y="89"/>
                  </a:lnTo>
                  <a:lnTo>
                    <a:pt x="18" y="107"/>
                  </a:lnTo>
                  <a:lnTo>
                    <a:pt x="11" y="125"/>
                  </a:lnTo>
                  <a:lnTo>
                    <a:pt x="4" y="142"/>
                  </a:lnTo>
                  <a:lnTo>
                    <a:pt x="4" y="142"/>
                  </a:lnTo>
                  <a:lnTo>
                    <a:pt x="1" y="143"/>
                  </a:lnTo>
                  <a:lnTo>
                    <a:pt x="1" y="144"/>
                  </a:lnTo>
                  <a:lnTo>
                    <a:pt x="0" y="14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1" y="154"/>
                  </a:lnTo>
                  <a:lnTo>
                    <a:pt x="4" y="156"/>
                  </a:lnTo>
                  <a:lnTo>
                    <a:pt x="7" y="156"/>
                  </a:lnTo>
                  <a:lnTo>
                    <a:pt x="8" y="155"/>
                  </a:lnTo>
                  <a:lnTo>
                    <a:pt x="9" y="154"/>
                  </a:lnTo>
                  <a:lnTo>
                    <a:pt x="9" y="154"/>
                  </a:lnTo>
                  <a:lnTo>
                    <a:pt x="17" y="136"/>
                  </a:lnTo>
                  <a:lnTo>
                    <a:pt x="23" y="118"/>
                  </a:lnTo>
                  <a:lnTo>
                    <a:pt x="36" y="83"/>
                  </a:lnTo>
                  <a:lnTo>
                    <a:pt x="36" y="83"/>
                  </a:lnTo>
                  <a:lnTo>
                    <a:pt x="44" y="64"/>
                  </a:lnTo>
                  <a:lnTo>
                    <a:pt x="54" y="44"/>
                  </a:lnTo>
                  <a:lnTo>
                    <a:pt x="58" y="35"/>
                  </a:lnTo>
                  <a:lnTo>
                    <a:pt x="62" y="24"/>
                  </a:lnTo>
                  <a:lnTo>
                    <a:pt x="65" y="1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6" y="2"/>
                  </a:lnTo>
                  <a:lnTo>
                    <a:pt x="66" y="1"/>
                  </a:lnTo>
                  <a:lnTo>
                    <a:pt x="64" y="0"/>
                  </a:lnTo>
                  <a:lnTo>
                    <a:pt x="63" y="0"/>
                  </a:lnTo>
                  <a:lnTo>
                    <a:pt x="59" y="1"/>
                  </a:lnTo>
                  <a:lnTo>
                    <a:pt x="58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3" name="Freeform 885"/>
            <p:cNvSpPr/>
            <p:nvPr/>
          </p:nvSpPr>
          <p:spPr bwMode="auto">
            <a:xfrm>
              <a:off x="4297363" y="1228725"/>
              <a:ext cx="57150" cy="93663"/>
            </a:xfrm>
            <a:custGeom>
              <a:avLst/>
              <a:gdLst/>
              <a:ahLst/>
              <a:cxnLst>
                <a:cxn ang="0">
                  <a:pos x="101" y="3"/>
                </a:cxn>
                <a:cxn ang="0">
                  <a:pos x="101" y="3"/>
                </a:cxn>
                <a:cxn ang="0">
                  <a:pos x="88" y="23"/>
                </a:cxn>
                <a:cxn ang="0">
                  <a:pos x="76" y="43"/>
                </a:cxn>
                <a:cxn ang="0">
                  <a:pos x="63" y="63"/>
                </a:cxn>
                <a:cxn ang="0">
                  <a:pos x="57" y="73"/>
                </a:cxn>
                <a:cxn ang="0">
                  <a:pos x="53" y="85"/>
                </a:cxn>
                <a:cxn ang="0">
                  <a:pos x="53" y="85"/>
                </a:cxn>
                <a:cxn ang="0">
                  <a:pos x="42" y="109"/>
                </a:cxn>
                <a:cxn ang="0">
                  <a:pos x="36" y="121"/>
                </a:cxn>
                <a:cxn ang="0">
                  <a:pos x="28" y="132"/>
                </a:cxn>
                <a:cxn ang="0">
                  <a:pos x="28" y="132"/>
                </a:cxn>
                <a:cxn ang="0">
                  <a:pos x="17" y="151"/>
                </a:cxn>
                <a:cxn ang="0">
                  <a:pos x="10" y="161"/>
                </a:cxn>
                <a:cxn ang="0">
                  <a:pos x="6" y="164"/>
                </a:cxn>
                <a:cxn ang="0">
                  <a:pos x="3" y="167"/>
                </a:cxn>
                <a:cxn ang="0">
                  <a:pos x="3" y="167"/>
                </a:cxn>
                <a:cxn ang="0">
                  <a:pos x="2" y="168"/>
                </a:cxn>
                <a:cxn ang="0">
                  <a:pos x="0" y="169"/>
                </a:cxn>
                <a:cxn ang="0">
                  <a:pos x="0" y="172"/>
                </a:cxn>
                <a:cxn ang="0">
                  <a:pos x="0" y="173"/>
                </a:cxn>
                <a:cxn ang="0">
                  <a:pos x="4" y="176"/>
                </a:cxn>
                <a:cxn ang="0">
                  <a:pos x="6" y="176"/>
                </a:cxn>
                <a:cxn ang="0">
                  <a:pos x="8" y="175"/>
                </a:cxn>
                <a:cxn ang="0">
                  <a:pos x="8" y="175"/>
                </a:cxn>
                <a:cxn ang="0">
                  <a:pos x="13" y="172"/>
                </a:cxn>
                <a:cxn ang="0">
                  <a:pos x="16" y="167"/>
                </a:cxn>
                <a:cxn ang="0">
                  <a:pos x="23" y="156"/>
                </a:cxn>
                <a:cxn ang="0">
                  <a:pos x="23" y="156"/>
                </a:cxn>
                <a:cxn ang="0">
                  <a:pos x="37" y="137"/>
                </a:cxn>
                <a:cxn ang="0">
                  <a:pos x="43" y="127"/>
                </a:cxn>
                <a:cxn ang="0">
                  <a:pos x="48" y="118"/>
                </a:cxn>
                <a:cxn ang="0">
                  <a:pos x="48" y="118"/>
                </a:cxn>
                <a:cxn ang="0">
                  <a:pos x="60" y="91"/>
                </a:cxn>
                <a:cxn ang="0">
                  <a:pos x="67" y="79"/>
                </a:cxn>
                <a:cxn ang="0">
                  <a:pos x="74" y="66"/>
                </a:cxn>
                <a:cxn ang="0">
                  <a:pos x="74" y="66"/>
                </a:cxn>
                <a:cxn ang="0">
                  <a:pos x="91" y="37"/>
                </a:cxn>
                <a:cxn ang="0">
                  <a:pos x="101" y="23"/>
                </a:cxn>
                <a:cxn ang="0">
                  <a:pos x="109" y="7"/>
                </a:cxn>
                <a:cxn ang="0">
                  <a:pos x="109" y="7"/>
                </a:cxn>
                <a:cxn ang="0">
                  <a:pos x="109" y="5"/>
                </a:cxn>
                <a:cxn ang="0">
                  <a:pos x="109" y="4"/>
                </a:cxn>
                <a:cxn ang="0">
                  <a:pos x="108" y="2"/>
                </a:cxn>
                <a:cxn ang="0">
                  <a:pos x="107" y="1"/>
                </a:cxn>
                <a:cxn ang="0">
                  <a:pos x="105" y="0"/>
                </a:cxn>
                <a:cxn ang="0">
                  <a:pos x="104" y="0"/>
                </a:cxn>
                <a:cxn ang="0">
                  <a:pos x="102" y="1"/>
                </a:cxn>
                <a:cxn ang="0">
                  <a:pos x="101" y="3"/>
                </a:cxn>
                <a:cxn ang="0">
                  <a:pos x="101" y="3"/>
                </a:cxn>
              </a:cxnLst>
              <a:rect l="0" t="0" r="r" b="b"/>
              <a:pathLst>
                <a:path w="109" h="176">
                  <a:moveTo>
                    <a:pt x="101" y="3"/>
                  </a:moveTo>
                  <a:lnTo>
                    <a:pt x="101" y="3"/>
                  </a:lnTo>
                  <a:lnTo>
                    <a:pt x="88" y="23"/>
                  </a:lnTo>
                  <a:lnTo>
                    <a:pt x="76" y="43"/>
                  </a:lnTo>
                  <a:lnTo>
                    <a:pt x="63" y="63"/>
                  </a:lnTo>
                  <a:lnTo>
                    <a:pt x="57" y="73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42" y="109"/>
                  </a:lnTo>
                  <a:lnTo>
                    <a:pt x="36" y="121"/>
                  </a:lnTo>
                  <a:lnTo>
                    <a:pt x="28" y="132"/>
                  </a:lnTo>
                  <a:lnTo>
                    <a:pt x="28" y="132"/>
                  </a:lnTo>
                  <a:lnTo>
                    <a:pt x="17" y="151"/>
                  </a:lnTo>
                  <a:lnTo>
                    <a:pt x="10" y="161"/>
                  </a:lnTo>
                  <a:lnTo>
                    <a:pt x="6" y="164"/>
                  </a:lnTo>
                  <a:lnTo>
                    <a:pt x="3" y="167"/>
                  </a:lnTo>
                  <a:lnTo>
                    <a:pt x="3" y="167"/>
                  </a:lnTo>
                  <a:lnTo>
                    <a:pt x="2" y="168"/>
                  </a:lnTo>
                  <a:lnTo>
                    <a:pt x="0" y="169"/>
                  </a:lnTo>
                  <a:lnTo>
                    <a:pt x="0" y="172"/>
                  </a:lnTo>
                  <a:lnTo>
                    <a:pt x="0" y="173"/>
                  </a:lnTo>
                  <a:lnTo>
                    <a:pt x="4" y="176"/>
                  </a:lnTo>
                  <a:lnTo>
                    <a:pt x="6" y="176"/>
                  </a:lnTo>
                  <a:lnTo>
                    <a:pt x="8" y="175"/>
                  </a:lnTo>
                  <a:lnTo>
                    <a:pt x="8" y="175"/>
                  </a:lnTo>
                  <a:lnTo>
                    <a:pt x="13" y="172"/>
                  </a:lnTo>
                  <a:lnTo>
                    <a:pt x="16" y="167"/>
                  </a:lnTo>
                  <a:lnTo>
                    <a:pt x="23" y="156"/>
                  </a:lnTo>
                  <a:lnTo>
                    <a:pt x="23" y="156"/>
                  </a:lnTo>
                  <a:lnTo>
                    <a:pt x="37" y="137"/>
                  </a:lnTo>
                  <a:lnTo>
                    <a:pt x="43" y="127"/>
                  </a:lnTo>
                  <a:lnTo>
                    <a:pt x="48" y="118"/>
                  </a:lnTo>
                  <a:lnTo>
                    <a:pt x="48" y="118"/>
                  </a:lnTo>
                  <a:lnTo>
                    <a:pt x="60" y="91"/>
                  </a:lnTo>
                  <a:lnTo>
                    <a:pt x="67" y="79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91" y="37"/>
                  </a:lnTo>
                  <a:lnTo>
                    <a:pt x="101" y="23"/>
                  </a:lnTo>
                  <a:lnTo>
                    <a:pt x="109" y="7"/>
                  </a:lnTo>
                  <a:lnTo>
                    <a:pt x="109" y="7"/>
                  </a:lnTo>
                  <a:lnTo>
                    <a:pt x="109" y="5"/>
                  </a:lnTo>
                  <a:lnTo>
                    <a:pt x="109" y="4"/>
                  </a:lnTo>
                  <a:lnTo>
                    <a:pt x="108" y="2"/>
                  </a:lnTo>
                  <a:lnTo>
                    <a:pt x="107" y="1"/>
                  </a:lnTo>
                  <a:lnTo>
                    <a:pt x="105" y="0"/>
                  </a:lnTo>
                  <a:lnTo>
                    <a:pt x="104" y="0"/>
                  </a:lnTo>
                  <a:lnTo>
                    <a:pt x="102" y="1"/>
                  </a:lnTo>
                  <a:lnTo>
                    <a:pt x="101" y="3"/>
                  </a:lnTo>
                  <a:lnTo>
                    <a:pt x="101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4" name="Freeform 886"/>
            <p:cNvSpPr/>
            <p:nvPr/>
          </p:nvSpPr>
          <p:spPr bwMode="auto">
            <a:xfrm>
              <a:off x="4352925" y="1239838"/>
              <a:ext cx="50800" cy="92075"/>
            </a:xfrm>
            <a:custGeom>
              <a:avLst/>
              <a:gdLst/>
              <a:ahLst/>
              <a:cxnLst>
                <a:cxn ang="0">
                  <a:pos x="85" y="4"/>
                </a:cxn>
                <a:cxn ang="0">
                  <a:pos x="85" y="4"/>
                </a:cxn>
                <a:cxn ang="0">
                  <a:pos x="82" y="12"/>
                </a:cxn>
                <a:cxn ang="0">
                  <a:pos x="79" y="21"/>
                </a:cxn>
                <a:cxn ang="0">
                  <a:pos x="75" y="31"/>
                </a:cxn>
                <a:cxn ang="0">
                  <a:pos x="71" y="39"/>
                </a:cxn>
                <a:cxn ang="0">
                  <a:pos x="71" y="39"/>
                </a:cxn>
                <a:cxn ang="0">
                  <a:pos x="63" y="60"/>
                </a:cxn>
                <a:cxn ang="0">
                  <a:pos x="54" y="80"/>
                </a:cxn>
                <a:cxn ang="0">
                  <a:pos x="54" y="80"/>
                </a:cxn>
                <a:cxn ang="0">
                  <a:pos x="43" y="103"/>
                </a:cxn>
                <a:cxn ang="0">
                  <a:pos x="31" y="126"/>
                </a:cxn>
                <a:cxn ang="0">
                  <a:pos x="16" y="146"/>
                </a:cxn>
                <a:cxn ang="0">
                  <a:pos x="1" y="167"/>
                </a:cxn>
                <a:cxn ang="0">
                  <a:pos x="1" y="167"/>
                </a:cxn>
                <a:cxn ang="0">
                  <a:pos x="0" y="169"/>
                </a:cxn>
                <a:cxn ang="0">
                  <a:pos x="0" y="172"/>
                </a:cxn>
                <a:cxn ang="0">
                  <a:pos x="2" y="174"/>
                </a:cxn>
                <a:cxn ang="0">
                  <a:pos x="4" y="174"/>
                </a:cxn>
                <a:cxn ang="0">
                  <a:pos x="9" y="174"/>
                </a:cxn>
                <a:cxn ang="0">
                  <a:pos x="9" y="174"/>
                </a:cxn>
                <a:cxn ang="0">
                  <a:pos x="12" y="174"/>
                </a:cxn>
                <a:cxn ang="0">
                  <a:pos x="13" y="172"/>
                </a:cxn>
                <a:cxn ang="0">
                  <a:pos x="13" y="169"/>
                </a:cxn>
                <a:cxn ang="0">
                  <a:pos x="12" y="167"/>
                </a:cxn>
                <a:cxn ang="0">
                  <a:pos x="12" y="167"/>
                </a:cxn>
                <a:cxn ang="0">
                  <a:pos x="27" y="147"/>
                </a:cxn>
                <a:cxn ang="0">
                  <a:pos x="40" y="128"/>
                </a:cxn>
                <a:cxn ang="0">
                  <a:pos x="51" y="107"/>
                </a:cxn>
                <a:cxn ang="0">
                  <a:pos x="62" y="85"/>
                </a:cxn>
                <a:cxn ang="0">
                  <a:pos x="62" y="85"/>
                </a:cxn>
                <a:cxn ang="0">
                  <a:pos x="72" y="64"/>
                </a:cxn>
                <a:cxn ang="0">
                  <a:pos x="80" y="41"/>
                </a:cxn>
                <a:cxn ang="0">
                  <a:pos x="80" y="41"/>
                </a:cxn>
                <a:cxn ang="0">
                  <a:pos x="85" y="32"/>
                </a:cxn>
                <a:cxn ang="0">
                  <a:pos x="89" y="23"/>
                </a:cxn>
                <a:cxn ang="0">
                  <a:pos x="92" y="14"/>
                </a:cxn>
                <a:cxn ang="0">
                  <a:pos x="95" y="4"/>
                </a:cxn>
                <a:cxn ang="0">
                  <a:pos x="95" y="4"/>
                </a:cxn>
                <a:cxn ang="0">
                  <a:pos x="94" y="2"/>
                </a:cxn>
                <a:cxn ang="0">
                  <a:pos x="94" y="1"/>
                </a:cxn>
                <a:cxn ang="0">
                  <a:pos x="92" y="0"/>
                </a:cxn>
                <a:cxn ang="0">
                  <a:pos x="91" y="0"/>
                </a:cxn>
                <a:cxn ang="0">
                  <a:pos x="87" y="1"/>
                </a:cxn>
                <a:cxn ang="0">
                  <a:pos x="86" y="2"/>
                </a:cxn>
                <a:cxn ang="0">
                  <a:pos x="85" y="4"/>
                </a:cxn>
                <a:cxn ang="0">
                  <a:pos x="85" y="4"/>
                </a:cxn>
              </a:cxnLst>
              <a:rect l="0" t="0" r="r" b="b"/>
              <a:pathLst>
                <a:path w="95" h="174">
                  <a:moveTo>
                    <a:pt x="85" y="4"/>
                  </a:moveTo>
                  <a:lnTo>
                    <a:pt x="85" y="4"/>
                  </a:lnTo>
                  <a:lnTo>
                    <a:pt x="82" y="12"/>
                  </a:lnTo>
                  <a:lnTo>
                    <a:pt x="79" y="21"/>
                  </a:lnTo>
                  <a:lnTo>
                    <a:pt x="75" y="31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63" y="60"/>
                  </a:lnTo>
                  <a:lnTo>
                    <a:pt x="54" y="80"/>
                  </a:lnTo>
                  <a:lnTo>
                    <a:pt x="54" y="80"/>
                  </a:lnTo>
                  <a:lnTo>
                    <a:pt x="43" y="103"/>
                  </a:lnTo>
                  <a:lnTo>
                    <a:pt x="31" y="126"/>
                  </a:lnTo>
                  <a:lnTo>
                    <a:pt x="16" y="146"/>
                  </a:lnTo>
                  <a:lnTo>
                    <a:pt x="1" y="167"/>
                  </a:lnTo>
                  <a:lnTo>
                    <a:pt x="1" y="167"/>
                  </a:lnTo>
                  <a:lnTo>
                    <a:pt x="0" y="169"/>
                  </a:lnTo>
                  <a:lnTo>
                    <a:pt x="0" y="172"/>
                  </a:lnTo>
                  <a:lnTo>
                    <a:pt x="2" y="174"/>
                  </a:lnTo>
                  <a:lnTo>
                    <a:pt x="4" y="174"/>
                  </a:lnTo>
                  <a:lnTo>
                    <a:pt x="9" y="174"/>
                  </a:lnTo>
                  <a:lnTo>
                    <a:pt x="9" y="174"/>
                  </a:lnTo>
                  <a:lnTo>
                    <a:pt x="12" y="174"/>
                  </a:lnTo>
                  <a:lnTo>
                    <a:pt x="13" y="172"/>
                  </a:lnTo>
                  <a:lnTo>
                    <a:pt x="13" y="169"/>
                  </a:lnTo>
                  <a:lnTo>
                    <a:pt x="12" y="167"/>
                  </a:lnTo>
                  <a:lnTo>
                    <a:pt x="12" y="167"/>
                  </a:lnTo>
                  <a:lnTo>
                    <a:pt x="27" y="147"/>
                  </a:lnTo>
                  <a:lnTo>
                    <a:pt x="40" y="128"/>
                  </a:lnTo>
                  <a:lnTo>
                    <a:pt x="51" y="107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72" y="64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5" y="32"/>
                  </a:lnTo>
                  <a:lnTo>
                    <a:pt x="89" y="23"/>
                  </a:lnTo>
                  <a:lnTo>
                    <a:pt x="92" y="14"/>
                  </a:lnTo>
                  <a:lnTo>
                    <a:pt x="95" y="4"/>
                  </a:lnTo>
                  <a:lnTo>
                    <a:pt x="95" y="4"/>
                  </a:lnTo>
                  <a:lnTo>
                    <a:pt x="94" y="2"/>
                  </a:lnTo>
                  <a:lnTo>
                    <a:pt x="94" y="1"/>
                  </a:lnTo>
                  <a:lnTo>
                    <a:pt x="92" y="0"/>
                  </a:lnTo>
                  <a:lnTo>
                    <a:pt x="91" y="0"/>
                  </a:lnTo>
                  <a:lnTo>
                    <a:pt x="87" y="1"/>
                  </a:lnTo>
                  <a:lnTo>
                    <a:pt x="86" y="2"/>
                  </a:lnTo>
                  <a:lnTo>
                    <a:pt x="85" y="4"/>
                  </a:lnTo>
                  <a:lnTo>
                    <a:pt x="8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5" name="Freeform 887"/>
            <p:cNvSpPr/>
            <p:nvPr/>
          </p:nvSpPr>
          <p:spPr bwMode="auto">
            <a:xfrm>
              <a:off x="4408488" y="1254125"/>
              <a:ext cx="52388" cy="79375"/>
            </a:xfrm>
            <a:custGeom>
              <a:avLst/>
              <a:gdLst/>
              <a:ahLst/>
              <a:cxnLst>
                <a:cxn ang="0">
                  <a:pos x="90" y="5"/>
                </a:cxn>
                <a:cxn ang="0">
                  <a:pos x="90" y="5"/>
                </a:cxn>
                <a:cxn ang="0">
                  <a:pos x="88" y="14"/>
                </a:cxn>
                <a:cxn ang="0">
                  <a:pos x="85" y="24"/>
                </a:cxn>
                <a:cxn ang="0">
                  <a:pos x="80" y="34"/>
                </a:cxn>
                <a:cxn ang="0">
                  <a:pos x="74" y="44"/>
                </a:cxn>
                <a:cxn ang="0">
                  <a:pos x="61" y="63"/>
                </a:cxn>
                <a:cxn ang="0">
                  <a:pos x="49" y="79"/>
                </a:cxn>
                <a:cxn ang="0">
                  <a:pos x="49" y="79"/>
                </a:cxn>
                <a:cxn ang="0">
                  <a:pos x="23" y="111"/>
                </a:cxn>
                <a:cxn ang="0">
                  <a:pos x="11" y="128"/>
                </a:cxn>
                <a:cxn ang="0">
                  <a:pos x="0" y="144"/>
                </a:cxn>
                <a:cxn ang="0">
                  <a:pos x="0" y="144"/>
                </a:cxn>
                <a:cxn ang="0">
                  <a:pos x="0" y="146"/>
                </a:cxn>
                <a:cxn ang="0">
                  <a:pos x="0" y="148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4" y="151"/>
                </a:cxn>
                <a:cxn ang="0">
                  <a:pos x="5" y="151"/>
                </a:cxn>
                <a:cxn ang="0">
                  <a:pos x="7" y="150"/>
                </a:cxn>
                <a:cxn ang="0">
                  <a:pos x="8" y="149"/>
                </a:cxn>
                <a:cxn ang="0">
                  <a:pos x="8" y="149"/>
                </a:cxn>
                <a:cxn ang="0">
                  <a:pos x="16" y="139"/>
                </a:cxn>
                <a:cxn ang="0">
                  <a:pos x="22" y="129"/>
                </a:cxn>
                <a:cxn ang="0">
                  <a:pos x="37" y="110"/>
                </a:cxn>
                <a:cxn ang="0">
                  <a:pos x="37" y="110"/>
                </a:cxn>
                <a:cxn ang="0">
                  <a:pos x="52" y="93"/>
                </a:cxn>
                <a:cxn ang="0">
                  <a:pos x="60" y="82"/>
                </a:cxn>
                <a:cxn ang="0">
                  <a:pos x="65" y="73"/>
                </a:cxn>
                <a:cxn ang="0">
                  <a:pos x="65" y="73"/>
                </a:cxn>
                <a:cxn ang="0">
                  <a:pos x="76" y="56"/>
                </a:cxn>
                <a:cxn ang="0">
                  <a:pos x="86" y="40"/>
                </a:cxn>
                <a:cxn ang="0">
                  <a:pos x="91" y="32"/>
                </a:cxn>
                <a:cxn ang="0">
                  <a:pos x="95" y="23"/>
                </a:cxn>
                <a:cxn ang="0">
                  <a:pos x="98" y="14"/>
                </a:cxn>
                <a:cxn ang="0">
                  <a:pos x="99" y="5"/>
                </a:cxn>
                <a:cxn ang="0">
                  <a:pos x="99" y="5"/>
                </a:cxn>
                <a:cxn ang="0">
                  <a:pos x="99" y="3"/>
                </a:cxn>
                <a:cxn ang="0">
                  <a:pos x="98" y="1"/>
                </a:cxn>
                <a:cxn ang="0">
                  <a:pos x="97" y="1"/>
                </a:cxn>
                <a:cxn ang="0">
                  <a:pos x="95" y="0"/>
                </a:cxn>
                <a:cxn ang="0">
                  <a:pos x="92" y="1"/>
                </a:cxn>
                <a:cxn ang="0">
                  <a:pos x="91" y="3"/>
                </a:cxn>
                <a:cxn ang="0">
                  <a:pos x="90" y="5"/>
                </a:cxn>
                <a:cxn ang="0">
                  <a:pos x="90" y="5"/>
                </a:cxn>
              </a:cxnLst>
              <a:rect l="0" t="0" r="r" b="b"/>
              <a:pathLst>
                <a:path w="99" h="151">
                  <a:moveTo>
                    <a:pt x="90" y="5"/>
                  </a:moveTo>
                  <a:lnTo>
                    <a:pt x="90" y="5"/>
                  </a:lnTo>
                  <a:lnTo>
                    <a:pt x="88" y="14"/>
                  </a:lnTo>
                  <a:lnTo>
                    <a:pt x="85" y="24"/>
                  </a:lnTo>
                  <a:lnTo>
                    <a:pt x="80" y="34"/>
                  </a:lnTo>
                  <a:lnTo>
                    <a:pt x="74" y="44"/>
                  </a:lnTo>
                  <a:lnTo>
                    <a:pt x="61" y="63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23" y="111"/>
                  </a:lnTo>
                  <a:lnTo>
                    <a:pt x="11" y="128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46"/>
                  </a:lnTo>
                  <a:lnTo>
                    <a:pt x="0" y="148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4" y="151"/>
                  </a:lnTo>
                  <a:lnTo>
                    <a:pt x="5" y="151"/>
                  </a:lnTo>
                  <a:lnTo>
                    <a:pt x="7" y="150"/>
                  </a:lnTo>
                  <a:lnTo>
                    <a:pt x="8" y="149"/>
                  </a:lnTo>
                  <a:lnTo>
                    <a:pt x="8" y="149"/>
                  </a:lnTo>
                  <a:lnTo>
                    <a:pt x="16" y="139"/>
                  </a:lnTo>
                  <a:lnTo>
                    <a:pt x="22" y="129"/>
                  </a:lnTo>
                  <a:lnTo>
                    <a:pt x="37" y="110"/>
                  </a:lnTo>
                  <a:lnTo>
                    <a:pt x="37" y="110"/>
                  </a:lnTo>
                  <a:lnTo>
                    <a:pt x="52" y="93"/>
                  </a:lnTo>
                  <a:lnTo>
                    <a:pt x="60" y="82"/>
                  </a:lnTo>
                  <a:lnTo>
                    <a:pt x="65" y="73"/>
                  </a:lnTo>
                  <a:lnTo>
                    <a:pt x="65" y="73"/>
                  </a:lnTo>
                  <a:lnTo>
                    <a:pt x="76" y="56"/>
                  </a:lnTo>
                  <a:lnTo>
                    <a:pt x="86" y="40"/>
                  </a:lnTo>
                  <a:lnTo>
                    <a:pt x="91" y="32"/>
                  </a:lnTo>
                  <a:lnTo>
                    <a:pt x="95" y="23"/>
                  </a:lnTo>
                  <a:lnTo>
                    <a:pt x="98" y="14"/>
                  </a:lnTo>
                  <a:lnTo>
                    <a:pt x="99" y="5"/>
                  </a:lnTo>
                  <a:lnTo>
                    <a:pt x="99" y="5"/>
                  </a:lnTo>
                  <a:lnTo>
                    <a:pt x="99" y="3"/>
                  </a:lnTo>
                  <a:lnTo>
                    <a:pt x="98" y="1"/>
                  </a:lnTo>
                  <a:lnTo>
                    <a:pt x="97" y="1"/>
                  </a:lnTo>
                  <a:lnTo>
                    <a:pt x="95" y="0"/>
                  </a:lnTo>
                  <a:lnTo>
                    <a:pt x="92" y="1"/>
                  </a:lnTo>
                  <a:lnTo>
                    <a:pt x="91" y="3"/>
                  </a:lnTo>
                  <a:lnTo>
                    <a:pt x="90" y="5"/>
                  </a:lnTo>
                  <a:lnTo>
                    <a:pt x="9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6" name="Freeform 888"/>
            <p:cNvSpPr/>
            <p:nvPr/>
          </p:nvSpPr>
          <p:spPr bwMode="auto">
            <a:xfrm>
              <a:off x="4465638" y="1258888"/>
              <a:ext cx="50800" cy="90488"/>
            </a:xfrm>
            <a:custGeom>
              <a:avLst/>
              <a:gdLst/>
              <a:ahLst/>
              <a:cxnLst>
                <a:cxn ang="0">
                  <a:pos x="85" y="4"/>
                </a:cxn>
                <a:cxn ang="0">
                  <a:pos x="85" y="4"/>
                </a:cxn>
                <a:cxn ang="0">
                  <a:pos x="83" y="13"/>
                </a:cxn>
                <a:cxn ang="0">
                  <a:pos x="80" y="24"/>
                </a:cxn>
                <a:cxn ang="0">
                  <a:pos x="75" y="33"/>
                </a:cxn>
                <a:cxn ang="0">
                  <a:pos x="71" y="42"/>
                </a:cxn>
                <a:cxn ang="0">
                  <a:pos x="59" y="61"/>
                </a:cxn>
                <a:cxn ang="0">
                  <a:pos x="48" y="78"/>
                </a:cxn>
                <a:cxn ang="0">
                  <a:pos x="48" y="78"/>
                </a:cxn>
                <a:cxn ang="0">
                  <a:pos x="36" y="99"/>
                </a:cxn>
                <a:cxn ang="0">
                  <a:pos x="24" y="121"/>
                </a:cxn>
                <a:cxn ang="0">
                  <a:pos x="13" y="142"/>
                </a:cxn>
                <a:cxn ang="0">
                  <a:pos x="1" y="164"/>
                </a:cxn>
                <a:cxn ang="0">
                  <a:pos x="1" y="164"/>
                </a:cxn>
                <a:cxn ang="0">
                  <a:pos x="0" y="166"/>
                </a:cxn>
                <a:cxn ang="0">
                  <a:pos x="0" y="167"/>
                </a:cxn>
                <a:cxn ang="0">
                  <a:pos x="1" y="169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0"/>
                </a:cxn>
                <a:cxn ang="0">
                  <a:pos x="8" y="170"/>
                </a:cxn>
                <a:cxn ang="0">
                  <a:pos x="9" y="168"/>
                </a:cxn>
                <a:cxn ang="0">
                  <a:pos x="9" y="168"/>
                </a:cxn>
                <a:cxn ang="0">
                  <a:pos x="22" y="146"/>
                </a:cxn>
                <a:cxn ang="0">
                  <a:pos x="35" y="123"/>
                </a:cxn>
                <a:cxn ang="0">
                  <a:pos x="47" y="99"/>
                </a:cxn>
                <a:cxn ang="0">
                  <a:pos x="61" y="77"/>
                </a:cxn>
                <a:cxn ang="0">
                  <a:pos x="61" y="77"/>
                </a:cxn>
                <a:cxn ang="0">
                  <a:pos x="71" y="61"/>
                </a:cxn>
                <a:cxn ang="0">
                  <a:pos x="81" y="43"/>
                </a:cxn>
                <a:cxn ang="0">
                  <a:pos x="85" y="34"/>
                </a:cxn>
                <a:cxn ang="0">
                  <a:pos x="89" y="25"/>
                </a:cxn>
                <a:cxn ang="0">
                  <a:pos x="93" y="15"/>
                </a:cxn>
                <a:cxn ang="0">
                  <a:pos x="95" y="6"/>
                </a:cxn>
                <a:cxn ang="0">
                  <a:pos x="95" y="6"/>
                </a:cxn>
                <a:cxn ang="0">
                  <a:pos x="95" y="4"/>
                </a:cxn>
                <a:cxn ang="0">
                  <a:pos x="94" y="3"/>
                </a:cxn>
                <a:cxn ang="0">
                  <a:pos x="90" y="1"/>
                </a:cxn>
                <a:cxn ang="0">
                  <a:pos x="89" y="0"/>
                </a:cxn>
                <a:cxn ang="0">
                  <a:pos x="87" y="1"/>
                </a:cxn>
                <a:cxn ang="0">
                  <a:pos x="86" y="2"/>
                </a:cxn>
                <a:cxn ang="0">
                  <a:pos x="85" y="4"/>
                </a:cxn>
                <a:cxn ang="0">
                  <a:pos x="85" y="4"/>
                </a:cxn>
              </a:cxnLst>
              <a:rect l="0" t="0" r="r" b="b"/>
              <a:pathLst>
                <a:path w="95" h="170">
                  <a:moveTo>
                    <a:pt x="85" y="4"/>
                  </a:moveTo>
                  <a:lnTo>
                    <a:pt x="85" y="4"/>
                  </a:lnTo>
                  <a:lnTo>
                    <a:pt x="83" y="13"/>
                  </a:lnTo>
                  <a:lnTo>
                    <a:pt x="80" y="24"/>
                  </a:lnTo>
                  <a:lnTo>
                    <a:pt x="75" y="33"/>
                  </a:lnTo>
                  <a:lnTo>
                    <a:pt x="71" y="42"/>
                  </a:lnTo>
                  <a:lnTo>
                    <a:pt x="59" y="61"/>
                  </a:lnTo>
                  <a:lnTo>
                    <a:pt x="48" y="78"/>
                  </a:lnTo>
                  <a:lnTo>
                    <a:pt x="48" y="78"/>
                  </a:lnTo>
                  <a:lnTo>
                    <a:pt x="36" y="99"/>
                  </a:lnTo>
                  <a:lnTo>
                    <a:pt x="24" y="121"/>
                  </a:lnTo>
                  <a:lnTo>
                    <a:pt x="13" y="142"/>
                  </a:lnTo>
                  <a:lnTo>
                    <a:pt x="1" y="164"/>
                  </a:lnTo>
                  <a:lnTo>
                    <a:pt x="1" y="164"/>
                  </a:lnTo>
                  <a:lnTo>
                    <a:pt x="0" y="166"/>
                  </a:lnTo>
                  <a:lnTo>
                    <a:pt x="0" y="167"/>
                  </a:lnTo>
                  <a:lnTo>
                    <a:pt x="1" y="169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0"/>
                  </a:lnTo>
                  <a:lnTo>
                    <a:pt x="8" y="170"/>
                  </a:lnTo>
                  <a:lnTo>
                    <a:pt x="9" y="168"/>
                  </a:lnTo>
                  <a:lnTo>
                    <a:pt x="9" y="168"/>
                  </a:lnTo>
                  <a:lnTo>
                    <a:pt x="22" y="146"/>
                  </a:lnTo>
                  <a:lnTo>
                    <a:pt x="35" y="123"/>
                  </a:lnTo>
                  <a:lnTo>
                    <a:pt x="47" y="99"/>
                  </a:lnTo>
                  <a:lnTo>
                    <a:pt x="61" y="77"/>
                  </a:lnTo>
                  <a:lnTo>
                    <a:pt x="61" y="77"/>
                  </a:lnTo>
                  <a:lnTo>
                    <a:pt x="71" y="61"/>
                  </a:lnTo>
                  <a:lnTo>
                    <a:pt x="81" y="43"/>
                  </a:lnTo>
                  <a:lnTo>
                    <a:pt x="85" y="34"/>
                  </a:lnTo>
                  <a:lnTo>
                    <a:pt x="89" y="25"/>
                  </a:lnTo>
                  <a:lnTo>
                    <a:pt x="93" y="15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4"/>
                  </a:lnTo>
                  <a:lnTo>
                    <a:pt x="94" y="3"/>
                  </a:lnTo>
                  <a:lnTo>
                    <a:pt x="90" y="1"/>
                  </a:lnTo>
                  <a:lnTo>
                    <a:pt x="89" y="0"/>
                  </a:lnTo>
                  <a:lnTo>
                    <a:pt x="87" y="1"/>
                  </a:lnTo>
                  <a:lnTo>
                    <a:pt x="86" y="2"/>
                  </a:lnTo>
                  <a:lnTo>
                    <a:pt x="85" y="4"/>
                  </a:lnTo>
                  <a:lnTo>
                    <a:pt x="8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7" name="Freeform 889"/>
            <p:cNvSpPr/>
            <p:nvPr/>
          </p:nvSpPr>
          <p:spPr bwMode="auto">
            <a:xfrm>
              <a:off x="4513263" y="1276350"/>
              <a:ext cx="47625" cy="93663"/>
            </a:xfrm>
            <a:custGeom>
              <a:avLst/>
              <a:gdLst/>
              <a:ahLst/>
              <a:cxnLst>
                <a:cxn ang="0">
                  <a:pos x="81" y="3"/>
                </a:cxn>
                <a:cxn ang="0">
                  <a:pos x="81" y="3"/>
                </a:cxn>
                <a:cxn ang="0">
                  <a:pos x="66" y="45"/>
                </a:cxn>
                <a:cxn ang="0">
                  <a:pos x="57" y="66"/>
                </a:cxn>
                <a:cxn ang="0">
                  <a:pos x="48" y="87"/>
                </a:cxn>
                <a:cxn ang="0">
                  <a:pos x="48" y="87"/>
                </a:cxn>
                <a:cxn ang="0">
                  <a:pos x="38" y="107"/>
                </a:cxn>
                <a:cxn ang="0">
                  <a:pos x="27" y="128"/>
                </a:cxn>
                <a:cxn ang="0">
                  <a:pos x="15" y="149"/>
                </a:cxn>
                <a:cxn ang="0">
                  <a:pos x="2" y="167"/>
                </a:cxn>
                <a:cxn ang="0">
                  <a:pos x="2" y="167"/>
                </a:cxn>
                <a:cxn ang="0">
                  <a:pos x="0" y="168"/>
                </a:cxn>
                <a:cxn ang="0">
                  <a:pos x="0" y="170"/>
                </a:cxn>
                <a:cxn ang="0">
                  <a:pos x="2" y="173"/>
                </a:cxn>
                <a:cxn ang="0">
                  <a:pos x="4" y="175"/>
                </a:cxn>
                <a:cxn ang="0">
                  <a:pos x="5" y="175"/>
                </a:cxn>
                <a:cxn ang="0">
                  <a:pos x="7" y="175"/>
                </a:cxn>
                <a:cxn ang="0">
                  <a:pos x="8" y="173"/>
                </a:cxn>
                <a:cxn ang="0">
                  <a:pos x="13" y="168"/>
                </a:cxn>
                <a:cxn ang="0">
                  <a:pos x="13" y="168"/>
                </a:cxn>
                <a:cxn ang="0">
                  <a:pos x="14" y="167"/>
                </a:cxn>
                <a:cxn ang="0">
                  <a:pos x="14" y="165"/>
                </a:cxn>
                <a:cxn ang="0">
                  <a:pos x="14" y="165"/>
                </a:cxn>
                <a:cxn ang="0">
                  <a:pos x="24" y="150"/>
                </a:cxn>
                <a:cxn ang="0">
                  <a:pos x="34" y="132"/>
                </a:cxn>
                <a:cxn ang="0">
                  <a:pos x="42" y="116"/>
                </a:cxn>
                <a:cxn ang="0">
                  <a:pos x="51" y="99"/>
                </a:cxn>
                <a:cxn ang="0">
                  <a:pos x="51" y="99"/>
                </a:cxn>
                <a:cxn ang="0">
                  <a:pos x="57" y="88"/>
                </a:cxn>
                <a:cxn ang="0">
                  <a:pos x="63" y="76"/>
                </a:cxn>
                <a:cxn ang="0">
                  <a:pos x="73" y="54"/>
                </a:cxn>
                <a:cxn ang="0">
                  <a:pos x="82" y="30"/>
                </a:cxn>
                <a:cxn ang="0">
                  <a:pos x="90" y="5"/>
                </a:cxn>
                <a:cxn ang="0">
                  <a:pos x="90" y="5"/>
                </a:cxn>
                <a:cxn ang="0">
                  <a:pos x="90" y="3"/>
                </a:cxn>
                <a:cxn ang="0">
                  <a:pos x="89" y="2"/>
                </a:cxn>
                <a:cxn ang="0">
                  <a:pos x="88" y="1"/>
                </a:cxn>
                <a:cxn ang="0">
                  <a:pos x="87" y="0"/>
                </a:cxn>
                <a:cxn ang="0">
                  <a:pos x="85" y="0"/>
                </a:cxn>
                <a:cxn ang="0">
                  <a:pos x="83" y="0"/>
                </a:cxn>
                <a:cxn ang="0">
                  <a:pos x="82" y="1"/>
                </a:cxn>
                <a:cxn ang="0">
                  <a:pos x="81" y="3"/>
                </a:cxn>
                <a:cxn ang="0">
                  <a:pos x="81" y="3"/>
                </a:cxn>
              </a:cxnLst>
              <a:rect l="0" t="0" r="r" b="b"/>
              <a:pathLst>
                <a:path w="90" h="175">
                  <a:moveTo>
                    <a:pt x="81" y="3"/>
                  </a:moveTo>
                  <a:lnTo>
                    <a:pt x="81" y="3"/>
                  </a:lnTo>
                  <a:lnTo>
                    <a:pt x="66" y="45"/>
                  </a:lnTo>
                  <a:lnTo>
                    <a:pt x="57" y="66"/>
                  </a:lnTo>
                  <a:lnTo>
                    <a:pt x="48" y="87"/>
                  </a:lnTo>
                  <a:lnTo>
                    <a:pt x="48" y="87"/>
                  </a:lnTo>
                  <a:lnTo>
                    <a:pt x="38" y="107"/>
                  </a:lnTo>
                  <a:lnTo>
                    <a:pt x="27" y="128"/>
                  </a:lnTo>
                  <a:lnTo>
                    <a:pt x="15" y="149"/>
                  </a:lnTo>
                  <a:lnTo>
                    <a:pt x="2" y="167"/>
                  </a:lnTo>
                  <a:lnTo>
                    <a:pt x="2" y="167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2" y="173"/>
                  </a:lnTo>
                  <a:lnTo>
                    <a:pt x="4" y="175"/>
                  </a:lnTo>
                  <a:lnTo>
                    <a:pt x="5" y="175"/>
                  </a:lnTo>
                  <a:lnTo>
                    <a:pt x="7" y="175"/>
                  </a:lnTo>
                  <a:lnTo>
                    <a:pt x="8" y="173"/>
                  </a:lnTo>
                  <a:lnTo>
                    <a:pt x="13" y="168"/>
                  </a:lnTo>
                  <a:lnTo>
                    <a:pt x="13" y="168"/>
                  </a:lnTo>
                  <a:lnTo>
                    <a:pt x="14" y="167"/>
                  </a:lnTo>
                  <a:lnTo>
                    <a:pt x="14" y="165"/>
                  </a:lnTo>
                  <a:lnTo>
                    <a:pt x="14" y="165"/>
                  </a:lnTo>
                  <a:lnTo>
                    <a:pt x="24" y="150"/>
                  </a:lnTo>
                  <a:lnTo>
                    <a:pt x="34" y="132"/>
                  </a:lnTo>
                  <a:lnTo>
                    <a:pt x="42" y="116"/>
                  </a:lnTo>
                  <a:lnTo>
                    <a:pt x="51" y="99"/>
                  </a:lnTo>
                  <a:lnTo>
                    <a:pt x="51" y="99"/>
                  </a:lnTo>
                  <a:lnTo>
                    <a:pt x="57" y="88"/>
                  </a:lnTo>
                  <a:lnTo>
                    <a:pt x="63" y="76"/>
                  </a:lnTo>
                  <a:lnTo>
                    <a:pt x="73" y="54"/>
                  </a:lnTo>
                  <a:lnTo>
                    <a:pt x="82" y="30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3"/>
                  </a:lnTo>
                  <a:lnTo>
                    <a:pt x="89" y="2"/>
                  </a:lnTo>
                  <a:lnTo>
                    <a:pt x="88" y="1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3" y="0"/>
                  </a:lnTo>
                  <a:lnTo>
                    <a:pt x="82" y="1"/>
                  </a:lnTo>
                  <a:lnTo>
                    <a:pt x="81" y="3"/>
                  </a:lnTo>
                  <a:lnTo>
                    <a:pt x="81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8" name="Freeform 890"/>
            <p:cNvSpPr/>
            <p:nvPr/>
          </p:nvSpPr>
          <p:spPr bwMode="auto">
            <a:xfrm>
              <a:off x="4538663" y="1304925"/>
              <a:ext cx="44450" cy="92075"/>
            </a:xfrm>
            <a:custGeom>
              <a:avLst/>
              <a:gdLst/>
              <a:ahLst/>
              <a:cxnLst>
                <a:cxn ang="0">
                  <a:pos x="75" y="5"/>
                </a:cxn>
                <a:cxn ang="0">
                  <a:pos x="75" y="5"/>
                </a:cxn>
                <a:cxn ang="0">
                  <a:pos x="74" y="16"/>
                </a:cxn>
                <a:cxn ang="0">
                  <a:pos x="71" y="26"/>
                </a:cxn>
                <a:cxn ang="0">
                  <a:pos x="68" y="38"/>
                </a:cxn>
                <a:cxn ang="0">
                  <a:pos x="64" y="48"/>
                </a:cxn>
                <a:cxn ang="0">
                  <a:pos x="54" y="69"/>
                </a:cxn>
                <a:cxn ang="0">
                  <a:pos x="43" y="88"/>
                </a:cxn>
                <a:cxn ang="0">
                  <a:pos x="43" y="88"/>
                </a:cxn>
                <a:cxn ang="0">
                  <a:pos x="22" y="128"/>
                </a:cxn>
                <a:cxn ang="0">
                  <a:pos x="10" y="148"/>
                </a:cxn>
                <a:cxn ang="0">
                  <a:pos x="0" y="168"/>
                </a:cxn>
                <a:cxn ang="0">
                  <a:pos x="0" y="168"/>
                </a:cxn>
                <a:cxn ang="0">
                  <a:pos x="0" y="170"/>
                </a:cxn>
                <a:cxn ang="0">
                  <a:pos x="0" y="172"/>
                </a:cxn>
                <a:cxn ang="0">
                  <a:pos x="1" y="173"/>
                </a:cxn>
                <a:cxn ang="0">
                  <a:pos x="2" y="174"/>
                </a:cxn>
                <a:cxn ang="0">
                  <a:pos x="4" y="175"/>
                </a:cxn>
                <a:cxn ang="0">
                  <a:pos x="5" y="175"/>
                </a:cxn>
                <a:cxn ang="0">
                  <a:pos x="7" y="174"/>
                </a:cxn>
                <a:cxn ang="0">
                  <a:pos x="8" y="173"/>
                </a:cxn>
                <a:cxn ang="0">
                  <a:pos x="8" y="173"/>
                </a:cxn>
                <a:cxn ang="0">
                  <a:pos x="21" y="148"/>
                </a:cxn>
                <a:cxn ang="0">
                  <a:pos x="34" y="125"/>
                </a:cxn>
                <a:cxn ang="0">
                  <a:pos x="61" y="78"/>
                </a:cxn>
                <a:cxn ang="0">
                  <a:pos x="61" y="78"/>
                </a:cxn>
                <a:cxn ang="0">
                  <a:pos x="69" y="61"/>
                </a:cxn>
                <a:cxn ang="0">
                  <a:pos x="77" y="42"/>
                </a:cxn>
                <a:cxn ang="0">
                  <a:pos x="80" y="33"/>
                </a:cxn>
                <a:cxn ang="0">
                  <a:pos x="83" y="23"/>
                </a:cxn>
                <a:cxn ang="0">
                  <a:pos x="84" y="14"/>
                </a:cxn>
                <a:cxn ang="0">
                  <a:pos x="85" y="5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4" y="1"/>
                </a:cxn>
                <a:cxn ang="0">
                  <a:pos x="82" y="0"/>
                </a:cxn>
                <a:cxn ang="0">
                  <a:pos x="81" y="0"/>
                </a:cxn>
                <a:cxn ang="0">
                  <a:pos x="78" y="0"/>
                </a:cxn>
                <a:cxn ang="0">
                  <a:pos x="77" y="1"/>
                </a:cxn>
                <a:cxn ang="0">
                  <a:pos x="75" y="3"/>
                </a:cxn>
                <a:cxn ang="0">
                  <a:pos x="75" y="5"/>
                </a:cxn>
                <a:cxn ang="0">
                  <a:pos x="75" y="5"/>
                </a:cxn>
              </a:cxnLst>
              <a:rect l="0" t="0" r="r" b="b"/>
              <a:pathLst>
                <a:path w="85" h="175">
                  <a:moveTo>
                    <a:pt x="75" y="5"/>
                  </a:moveTo>
                  <a:lnTo>
                    <a:pt x="75" y="5"/>
                  </a:lnTo>
                  <a:lnTo>
                    <a:pt x="74" y="16"/>
                  </a:lnTo>
                  <a:lnTo>
                    <a:pt x="71" y="26"/>
                  </a:lnTo>
                  <a:lnTo>
                    <a:pt x="68" y="38"/>
                  </a:lnTo>
                  <a:lnTo>
                    <a:pt x="64" y="48"/>
                  </a:lnTo>
                  <a:lnTo>
                    <a:pt x="54" y="69"/>
                  </a:lnTo>
                  <a:lnTo>
                    <a:pt x="43" y="88"/>
                  </a:lnTo>
                  <a:lnTo>
                    <a:pt x="43" y="88"/>
                  </a:lnTo>
                  <a:lnTo>
                    <a:pt x="22" y="128"/>
                  </a:lnTo>
                  <a:lnTo>
                    <a:pt x="10" y="148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0" y="172"/>
                  </a:lnTo>
                  <a:lnTo>
                    <a:pt x="1" y="173"/>
                  </a:lnTo>
                  <a:lnTo>
                    <a:pt x="2" y="174"/>
                  </a:lnTo>
                  <a:lnTo>
                    <a:pt x="4" y="175"/>
                  </a:lnTo>
                  <a:lnTo>
                    <a:pt x="5" y="175"/>
                  </a:lnTo>
                  <a:lnTo>
                    <a:pt x="7" y="174"/>
                  </a:lnTo>
                  <a:lnTo>
                    <a:pt x="8" y="173"/>
                  </a:lnTo>
                  <a:lnTo>
                    <a:pt x="8" y="173"/>
                  </a:lnTo>
                  <a:lnTo>
                    <a:pt x="21" y="148"/>
                  </a:lnTo>
                  <a:lnTo>
                    <a:pt x="34" y="125"/>
                  </a:lnTo>
                  <a:lnTo>
                    <a:pt x="61" y="78"/>
                  </a:lnTo>
                  <a:lnTo>
                    <a:pt x="61" y="78"/>
                  </a:lnTo>
                  <a:lnTo>
                    <a:pt x="69" y="61"/>
                  </a:lnTo>
                  <a:lnTo>
                    <a:pt x="77" y="42"/>
                  </a:lnTo>
                  <a:lnTo>
                    <a:pt x="80" y="33"/>
                  </a:lnTo>
                  <a:lnTo>
                    <a:pt x="83" y="23"/>
                  </a:lnTo>
                  <a:lnTo>
                    <a:pt x="84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2" y="0"/>
                  </a:lnTo>
                  <a:lnTo>
                    <a:pt x="81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5" y="3"/>
                  </a:lnTo>
                  <a:lnTo>
                    <a:pt x="75" y="5"/>
                  </a:lnTo>
                  <a:lnTo>
                    <a:pt x="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9" name="Freeform 891"/>
            <p:cNvSpPr/>
            <p:nvPr/>
          </p:nvSpPr>
          <p:spPr bwMode="auto">
            <a:xfrm>
              <a:off x="4568825" y="1336675"/>
              <a:ext cx="44450" cy="87313"/>
            </a:xfrm>
            <a:custGeom>
              <a:avLst/>
              <a:gdLst/>
              <a:ahLst/>
              <a:cxnLst>
                <a:cxn ang="0">
                  <a:pos x="85" y="4"/>
                </a:cxn>
                <a:cxn ang="0">
                  <a:pos x="85" y="4"/>
                </a:cxn>
                <a:cxn ang="0">
                  <a:pos x="85" y="2"/>
                </a:cxn>
                <a:cxn ang="0">
                  <a:pos x="82" y="1"/>
                </a:cxn>
                <a:cxn ang="0">
                  <a:pos x="79" y="0"/>
                </a:cxn>
                <a:cxn ang="0">
                  <a:pos x="78" y="0"/>
                </a:cxn>
                <a:cxn ang="0">
                  <a:pos x="76" y="1"/>
                </a:cxn>
                <a:cxn ang="0">
                  <a:pos x="75" y="2"/>
                </a:cxn>
                <a:cxn ang="0">
                  <a:pos x="75" y="4"/>
                </a:cxn>
                <a:cxn ang="0">
                  <a:pos x="75" y="4"/>
                </a:cxn>
                <a:cxn ang="0">
                  <a:pos x="75" y="14"/>
                </a:cxn>
                <a:cxn ang="0">
                  <a:pos x="73" y="23"/>
                </a:cxn>
                <a:cxn ang="0">
                  <a:pos x="69" y="33"/>
                </a:cxn>
                <a:cxn ang="0">
                  <a:pos x="64" y="42"/>
                </a:cxn>
                <a:cxn ang="0">
                  <a:pos x="52" y="59"/>
                </a:cxn>
                <a:cxn ang="0">
                  <a:pos x="47" y="69"/>
                </a:cxn>
                <a:cxn ang="0">
                  <a:pos x="43" y="77"/>
                </a:cxn>
                <a:cxn ang="0">
                  <a:pos x="43" y="77"/>
                </a:cxn>
                <a:cxn ang="0">
                  <a:pos x="35" y="96"/>
                </a:cxn>
                <a:cxn ang="0">
                  <a:pos x="27" y="113"/>
                </a:cxn>
                <a:cxn ang="0">
                  <a:pos x="27" y="113"/>
                </a:cxn>
                <a:cxn ang="0">
                  <a:pos x="16" y="137"/>
                </a:cxn>
                <a:cxn ang="0">
                  <a:pos x="10" y="147"/>
                </a:cxn>
                <a:cxn ang="0">
                  <a:pos x="6" y="152"/>
                </a:cxn>
                <a:cxn ang="0">
                  <a:pos x="2" y="157"/>
                </a:cxn>
                <a:cxn ang="0">
                  <a:pos x="2" y="157"/>
                </a:cxn>
                <a:cxn ang="0">
                  <a:pos x="0" y="159"/>
                </a:cxn>
                <a:cxn ang="0">
                  <a:pos x="0" y="162"/>
                </a:cxn>
                <a:cxn ang="0">
                  <a:pos x="1" y="164"/>
                </a:cxn>
                <a:cxn ang="0">
                  <a:pos x="4" y="165"/>
                </a:cxn>
                <a:cxn ang="0">
                  <a:pos x="9" y="165"/>
                </a:cxn>
                <a:cxn ang="0">
                  <a:pos x="9" y="165"/>
                </a:cxn>
                <a:cxn ang="0">
                  <a:pos x="11" y="165"/>
                </a:cxn>
                <a:cxn ang="0">
                  <a:pos x="13" y="163"/>
                </a:cxn>
                <a:cxn ang="0">
                  <a:pos x="13" y="161"/>
                </a:cxn>
                <a:cxn ang="0">
                  <a:pos x="13" y="159"/>
                </a:cxn>
                <a:cxn ang="0">
                  <a:pos x="13" y="159"/>
                </a:cxn>
                <a:cxn ang="0">
                  <a:pos x="16" y="155"/>
                </a:cxn>
                <a:cxn ang="0">
                  <a:pos x="19" y="149"/>
                </a:cxn>
                <a:cxn ang="0">
                  <a:pos x="25" y="139"/>
                </a:cxn>
                <a:cxn ang="0">
                  <a:pos x="25" y="139"/>
                </a:cxn>
                <a:cxn ang="0">
                  <a:pos x="37" y="113"/>
                </a:cxn>
                <a:cxn ang="0">
                  <a:pos x="49" y="87"/>
                </a:cxn>
                <a:cxn ang="0">
                  <a:pos x="49" y="87"/>
                </a:cxn>
                <a:cxn ang="0">
                  <a:pos x="54" y="77"/>
                </a:cxn>
                <a:cxn ang="0">
                  <a:pos x="60" y="68"/>
                </a:cxn>
                <a:cxn ang="0">
                  <a:pos x="72" y="47"/>
                </a:cxn>
                <a:cxn ang="0">
                  <a:pos x="77" y="37"/>
                </a:cxn>
                <a:cxn ang="0">
                  <a:pos x="81" y="26"/>
                </a:cxn>
                <a:cxn ang="0">
                  <a:pos x="85" y="15"/>
                </a:cxn>
                <a:cxn ang="0">
                  <a:pos x="85" y="10"/>
                </a:cxn>
                <a:cxn ang="0">
                  <a:pos x="85" y="4"/>
                </a:cxn>
                <a:cxn ang="0">
                  <a:pos x="85" y="4"/>
                </a:cxn>
              </a:cxnLst>
              <a:rect l="0" t="0" r="r" b="b"/>
              <a:pathLst>
                <a:path w="85" h="165">
                  <a:moveTo>
                    <a:pt x="85" y="4"/>
                  </a:moveTo>
                  <a:lnTo>
                    <a:pt x="85" y="4"/>
                  </a:lnTo>
                  <a:lnTo>
                    <a:pt x="85" y="2"/>
                  </a:lnTo>
                  <a:lnTo>
                    <a:pt x="82" y="1"/>
                  </a:lnTo>
                  <a:lnTo>
                    <a:pt x="79" y="0"/>
                  </a:lnTo>
                  <a:lnTo>
                    <a:pt x="78" y="0"/>
                  </a:lnTo>
                  <a:lnTo>
                    <a:pt x="76" y="1"/>
                  </a:lnTo>
                  <a:lnTo>
                    <a:pt x="75" y="2"/>
                  </a:lnTo>
                  <a:lnTo>
                    <a:pt x="75" y="4"/>
                  </a:lnTo>
                  <a:lnTo>
                    <a:pt x="75" y="4"/>
                  </a:lnTo>
                  <a:lnTo>
                    <a:pt x="75" y="14"/>
                  </a:lnTo>
                  <a:lnTo>
                    <a:pt x="73" y="23"/>
                  </a:lnTo>
                  <a:lnTo>
                    <a:pt x="69" y="33"/>
                  </a:lnTo>
                  <a:lnTo>
                    <a:pt x="64" y="42"/>
                  </a:lnTo>
                  <a:lnTo>
                    <a:pt x="52" y="59"/>
                  </a:lnTo>
                  <a:lnTo>
                    <a:pt x="47" y="69"/>
                  </a:lnTo>
                  <a:lnTo>
                    <a:pt x="43" y="77"/>
                  </a:lnTo>
                  <a:lnTo>
                    <a:pt x="43" y="77"/>
                  </a:lnTo>
                  <a:lnTo>
                    <a:pt x="35" y="96"/>
                  </a:lnTo>
                  <a:lnTo>
                    <a:pt x="27" y="113"/>
                  </a:lnTo>
                  <a:lnTo>
                    <a:pt x="27" y="113"/>
                  </a:lnTo>
                  <a:lnTo>
                    <a:pt x="16" y="137"/>
                  </a:lnTo>
                  <a:lnTo>
                    <a:pt x="10" y="147"/>
                  </a:lnTo>
                  <a:lnTo>
                    <a:pt x="6" y="152"/>
                  </a:lnTo>
                  <a:lnTo>
                    <a:pt x="2" y="157"/>
                  </a:lnTo>
                  <a:lnTo>
                    <a:pt x="2" y="157"/>
                  </a:lnTo>
                  <a:lnTo>
                    <a:pt x="0" y="159"/>
                  </a:lnTo>
                  <a:lnTo>
                    <a:pt x="0" y="162"/>
                  </a:lnTo>
                  <a:lnTo>
                    <a:pt x="1" y="164"/>
                  </a:lnTo>
                  <a:lnTo>
                    <a:pt x="4" y="165"/>
                  </a:lnTo>
                  <a:lnTo>
                    <a:pt x="9" y="165"/>
                  </a:lnTo>
                  <a:lnTo>
                    <a:pt x="9" y="165"/>
                  </a:lnTo>
                  <a:lnTo>
                    <a:pt x="11" y="165"/>
                  </a:lnTo>
                  <a:lnTo>
                    <a:pt x="13" y="163"/>
                  </a:lnTo>
                  <a:lnTo>
                    <a:pt x="13" y="161"/>
                  </a:lnTo>
                  <a:lnTo>
                    <a:pt x="13" y="159"/>
                  </a:lnTo>
                  <a:lnTo>
                    <a:pt x="13" y="159"/>
                  </a:lnTo>
                  <a:lnTo>
                    <a:pt x="16" y="155"/>
                  </a:lnTo>
                  <a:lnTo>
                    <a:pt x="19" y="14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37" y="113"/>
                  </a:lnTo>
                  <a:lnTo>
                    <a:pt x="49" y="87"/>
                  </a:lnTo>
                  <a:lnTo>
                    <a:pt x="49" y="87"/>
                  </a:lnTo>
                  <a:lnTo>
                    <a:pt x="54" y="77"/>
                  </a:lnTo>
                  <a:lnTo>
                    <a:pt x="60" y="68"/>
                  </a:lnTo>
                  <a:lnTo>
                    <a:pt x="72" y="47"/>
                  </a:lnTo>
                  <a:lnTo>
                    <a:pt x="77" y="37"/>
                  </a:lnTo>
                  <a:lnTo>
                    <a:pt x="81" y="26"/>
                  </a:lnTo>
                  <a:lnTo>
                    <a:pt x="85" y="15"/>
                  </a:lnTo>
                  <a:lnTo>
                    <a:pt x="85" y="10"/>
                  </a:lnTo>
                  <a:lnTo>
                    <a:pt x="85" y="4"/>
                  </a:lnTo>
                  <a:lnTo>
                    <a:pt x="8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0" name="Freeform 892"/>
            <p:cNvSpPr/>
            <p:nvPr/>
          </p:nvSpPr>
          <p:spPr bwMode="auto">
            <a:xfrm>
              <a:off x="4608513" y="1366838"/>
              <a:ext cx="47625" cy="85725"/>
            </a:xfrm>
            <a:custGeom>
              <a:avLst/>
              <a:gdLst/>
              <a:ahLst/>
              <a:cxnLst>
                <a:cxn ang="0">
                  <a:pos x="81" y="5"/>
                </a:cxn>
                <a:cxn ang="0">
                  <a:pos x="81" y="5"/>
                </a:cxn>
                <a:cxn ang="0">
                  <a:pos x="80" y="15"/>
                </a:cxn>
                <a:cxn ang="0">
                  <a:pos x="77" y="25"/>
                </a:cxn>
                <a:cxn ang="0">
                  <a:pos x="73" y="36"/>
                </a:cxn>
                <a:cxn ang="0">
                  <a:pos x="67" y="46"/>
                </a:cxn>
                <a:cxn ang="0">
                  <a:pos x="56" y="64"/>
                </a:cxn>
                <a:cxn ang="0">
                  <a:pos x="46" y="83"/>
                </a:cxn>
                <a:cxn ang="0">
                  <a:pos x="46" y="83"/>
                </a:cxn>
                <a:cxn ang="0">
                  <a:pos x="34" y="101"/>
                </a:cxn>
                <a:cxn ang="0">
                  <a:pos x="23" y="119"/>
                </a:cxn>
                <a:cxn ang="0">
                  <a:pos x="1" y="154"/>
                </a:cxn>
                <a:cxn ang="0">
                  <a:pos x="1" y="154"/>
                </a:cxn>
                <a:cxn ang="0">
                  <a:pos x="0" y="156"/>
                </a:cxn>
                <a:cxn ang="0">
                  <a:pos x="0" y="158"/>
                </a:cxn>
                <a:cxn ang="0">
                  <a:pos x="1" y="159"/>
                </a:cxn>
                <a:cxn ang="0">
                  <a:pos x="2" y="160"/>
                </a:cxn>
                <a:cxn ang="0">
                  <a:pos x="4" y="162"/>
                </a:cxn>
                <a:cxn ang="0">
                  <a:pos x="6" y="162"/>
                </a:cxn>
                <a:cxn ang="0">
                  <a:pos x="7" y="160"/>
                </a:cxn>
                <a:cxn ang="0">
                  <a:pos x="10" y="159"/>
                </a:cxn>
                <a:cxn ang="0">
                  <a:pos x="10" y="159"/>
                </a:cxn>
                <a:cxn ang="0">
                  <a:pos x="33" y="120"/>
                </a:cxn>
                <a:cxn ang="0">
                  <a:pos x="46" y="101"/>
                </a:cxn>
                <a:cxn ang="0">
                  <a:pos x="57" y="81"/>
                </a:cxn>
                <a:cxn ang="0">
                  <a:pos x="57" y="81"/>
                </a:cxn>
                <a:cxn ang="0">
                  <a:pos x="68" y="62"/>
                </a:cxn>
                <a:cxn ang="0">
                  <a:pos x="79" y="45"/>
                </a:cxn>
                <a:cxn ang="0">
                  <a:pos x="83" y="34"/>
                </a:cxn>
                <a:cxn ang="0">
                  <a:pos x="86" y="25"/>
                </a:cxn>
                <a:cxn ang="0">
                  <a:pos x="89" y="15"/>
                </a:cxn>
                <a:cxn ang="0">
                  <a:pos x="90" y="5"/>
                </a:cxn>
                <a:cxn ang="0">
                  <a:pos x="90" y="5"/>
                </a:cxn>
                <a:cxn ang="0">
                  <a:pos x="90" y="2"/>
                </a:cxn>
                <a:cxn ang="0">
                  <a:pos x="89" y="1"/>
                </a:cxn>
                <a:cxn ang="0">
                  <a:pos x="88" y="0"/>
                </a:cxn>
                <a:cxn ang="0">
                  <a:pos x="86" y="0"/>
                </a:cxn>
                <a:cxn ang="0">
                  <a:pos x="83" y="1"/>
                </a:cxn>
                <a:cxn ang="0">
                  <a:pos x="82" y="2"/>
                </a:cxn>
                <a:cxn ang="0">
                  <a:pos x="81" y="5"/>
                </a:cxn>
                <a:cxn ang="0">
                  <a:pos x="81" y="5"/>
                </a:cxn>
              </a:cxnLst>
              <a:rect l="0" t="0" r="r" b="b"/>
              <a:pathLst>
                <a:path w="90" h="162">
                  <a:moveTo>
                    <a:pt x="81" y="5"/>
                  </a:moveTo>
                  <a:lnTo>
                    <a:pt x="81" y="5"/>
                  </a:lnTo>
                  <a:lnTo>
                    <a:pt x="80" y="15"/>
                  </a:lnTo>
                  <a:lnTo>
                    <a:pt x="77" y="25"/>
                  </a:lnTo>
                  <a:lnTo>
                    <a:pt x="73" y="36"/>
                  </a:lnTo>
                  <a:lnTo>
                    <a:pt x="67" y="46"/>
                  </a:lnTo>
                  <a:lnTo>
                    <a:pt x="56" y="64"/>
                  </a:lnTo>
                  <a:lnTo>
                    <a:pt x="46" y="83"/>
                  </a:lnTo>
                  <a:lnTo>
                    <a:pt x="46" y="83"/>
                  </a:lnTo>
                  <a:lnTo>
                    <a:pt x="34" y="101"/>
                  </a:lnTo>
                  <a:lnTo>
                    <a:pt x="23" y="119"/>
                  </a:lnTo>
                  <a:lnTo>
                    <a:pt x="1" y="154"/>
                  </a:lnTo>
                  <a:lnTo>
                    <a:pt x="1" y="154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1" y="159"/>
                  </a:lnTo>
                  <a:lnTo>
                    <a:pt x="2" y="160"/>
                  </a:lnTo>
                  <a:lnTo>
                    <a:pt x="4" y="162"/>
                  </a:lnTo>
                  <a:lnTo>
                    <a:pt x="6" y="162"/>
                  </a:lnTo>
                  <a:lnTo>
                    <a:pt x="7" y="160"/>
                  </a:lnTo>
                  <a:lnTo>
                    <a:pt x="10" y="159"/>
                  </a:lnTo>
                  <a:lnTo>
                    <a:pt x="10" y="159"/>
                  </a:lnTo>
                  <a:lnTo>
                    <a:pt x="33" y="120"/>
                  </a:lnTo>
                  <a:lnTo>
                    <a:pt x="46" y="101"/>
                  </a:lnTo>
                  <a:lnTo>
                    <a:pt x="57" y="81"/>
                  </a:lnTo>
                  <a:lnTo>
                    <a:pt x="57" y="81"/>
                  </a:lnTo>
                  <a:lnTo>
                    <a:pt x="68" y="62"/>
                  </a:lnTo>
                  <a:lnTo>
                    <a:pt x="79" y="45"/>
                  </a:lnTo>
                  <a:lnTo>
                    <a:pt x="83" y="34"/>
                  </a:lnTo>
                  <a:lnTo>
                    <a:pt x="86" y="25"/>
                  </a:lnTo>
                  <a:lnTo>
                    <a:pt x="89" y="15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2"/>
                  </a:lnTo>
                  <a:lnTo>
                    <a:pt x="89" y="1"/>
                  </a:lnTo>
                  <a:lnTo>
                    <a:pt x="88" y="0"/>
                  </a:lnTo>
                  <a:lnTo>
                    <a:pt x="86" y="0"/>
                  </a:lnTo>
                  <a:lnTo>
                    <a:pt x="83" y="1"/>
                  </a:lnTo>
                  <a:lnTo>
                    <a:pt x="82" y="2"/>
                  </a:lnTo>
                  <a:lnTo>
                    <a:pt x="81" y="5"/>
                  </a:lnTo>
                  <a:lnTo>
                    <a:pt x="8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1" name="Freeform 893"/>
            <p:cNvSpPr/>
            <p:nvPr/>
          </p:nvSpPr>
          <p:spPr bwMode="auto">
            <a:xfrm>
              <a:off x="4632325" y="1397000"/>
              <a:ext cx="49213" cy="85725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84" y="0"/>
                </a:cxn>
                <a:cxn ang="0">
                  <a:pos x="81" y="3"/>
                </a:cxn>
                <a:cxn ang="0">
                  <a:pos x="78" y="6"/>
                </a:cxn>
                <a:cxn ang="0">
                  <a:pos x="73" y="14"/>
                </a:cxn>
                <a:cxn ang="0">
                  <a:pos x="65" y="29"/>
                </a:cxn>
                <a:cxn ang="0">
                  <a:pos x="65" y="29"/>
                </a:cxn>
                <a:cxn ang="0">
                  <a:pos x="56" y="46"/>
                </a:cxn>
                <a:cxn ang="0">
                  <a:pos x="47" y="61"/>
                </a:cxn>
                <a:cxn ang="0">
                  <a:pos x="31" y="93"/>
                </a:cxn>
                <a:cxn ang="0">
                  <a:pos x="31" y="93"/>
                </a:cxn>
                <a:cxn ang="0">
                  <a:pos x="19" y="114"/>
                </a:cxn>
                <a:cxn ang="0">
                  <a:pos x="6" y="133"/>
                </a:cxn>
                <a:cxn ang="0">
                  <a:pos x="6" y="133"/>
                </a:cxn>
                <a:cxn ang="0">
                  <a:pos x="2" y="140"/>
                </a:cxn>
                <a:cxn ang="0">
                  <a:pos x="0" y="146"/>
                </a:cxn>
                <a:cxn ang="0">
                  <a:pos x="0" y="152"/>
                </a:cxn>
                <a:cxn ang="0">
                  <a:pos x="1" y="156"/>
                </a:cxn>
                <a:cxn ang="0">
                  <a:pos x="3" y="159"/>
                </a:cxn>
                <a:cxn ang="0">
                  <a:pos x="3" y="159"/>
                </a:cxn>
                <a:cxn ang="0">
                  <a:pos x="5" y="160"/>
                </a:cxn>
                <a:cxn ang="0">
                  <a:pos x="7" y="161"/>
                </a:cxn>
                <a:cxn ang="0">
                  <a:pos x="10" y="160"/>
                </a:cxn>
                <a:cxn ang="0">
                  <a:pos x="11" y="158"/>
                </a:cxn>
                <a:cxn ang="0">
                  <a:pos x="12" y="156"/>
                </a:cxn>
                <a:cxn ang="0">
                  <a:pos x="12" y="156"/>
                </a:cxn>
                <a:cxn ang="0">
                  <a:pos x="14" y="155"/>
                </a:cxn>
                <a:cxn ang="0">
                  <a:pos x="15" y="154"/>
                </a:cxn>
                <a:cxn ang="0">
                  <a:pos x="15" y="150"/>
                </a:cxn>
                <a:cxn ang="0">
                  <a:pos x="15" y="149"/>
                </a:cxn>
                <a:cxn ang="0">
                  <a:pos x="13" y="148"/>
                </a:cxn>
                <a:cxn ang="0">
                  <a:pos x="12" y="147"/>
                </a:cxn>
                <a:cxn ang="0">
                  <a:pos x="10" y="147"/>
                </a:cxn>
                <a:cxn ang="0">
                  <a:pos x="10" y="147"/>
                </a:cxn>
                <a:cxn ang="0">
                  <a:pos x="9" y="148"/>
                </a:cxn>
                <a:cxn ang="0">
                  <a:pos x="9" y="148"/>
                </a:cxn>
                <a:cxn ang="0">
                  <a:pos x="10" y="145"/>
                </a:cxn>
                <a:cxn ang="0">
                  <a:pos x="11" y="142"/>
                </a:cxn>
                <a:cxn ang="0">
                  <a:pos x="16" y="136"/>
                </a:cxn>
                <a:cxn ang="0">
                  <a:pos x="21" y="130"/>
                </a:cxn>
                <a:cxn ang="0">
                  <a:pos x="24" y="125"/>
                </a:cxn>
                <a:cxn ang="0">
                  <a:pos x="24" y="125"/>
                </a:cxn>
                <a:cxn ang="0">
                  <a:pos x="47" y="83"/>
                </a:cxn>
                <a:cxn ang="0">
                  <a:pos x="47" y="83"/>
                </a:cxn>
                <a:cxn ang="0">
                  <a:pos x="59" y="61"/>
                </a:cxn>
                <a:cxn ang="0">
                  <a:pos x="70" y="40"/>
                </a:cxn>
                <a:cxn ang="0">
                  <a:pos x="70" y="40"/>
                </a:cxn>
                <a:cxn ang="0">
                  <a:pos x="78" y="24"/>
                </a:cxn>
                <a:cxn ang="0">
                  <a:pos x="83" y="15"/>
                </a:cxn>
                <a:cxn ang="0">
                  <a:pos x="86" y="12"/>
                </a:cxn>
                <a:cxn ang="0">
                  <a:pos x="90" y="8"/>
                </a:cxn>
                <a:cxn ang="0">
                  <a:pos x="90" y="8"/>
                </a:cxn>
                <a:cxn ang="0">
                  <a:pos x="91" y="7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1" y="2"/>
                </a:cxn>
                <a:cxn ang="0">
                  <a:pos x="90" y="1"/>
                </a:cxn>
                <a:cxn ang="0">
                  <a:pos x="88" y="0"/>
                </a:cxn>
                <a:cxn ang="0">
                  <a:pos x="86" y="0"/>
                </a:cxn>
                <a:cxn ang="0">
                  <a:pos x="84" y="0"/>
                </a:cxn>
                <a:cxn ang="0">
                  <a:pos x="84" y="0"/>
                </a:cxn>
              </a:cxnLst>
              <a:rect l="0" t="0" r="r" b="b"/>
              <a:pathLst>
                <a:path w="92" h="161">
                  <a:moveTo>
                    <a:pt x="84" y="0"/>
                  </a:moveTo>
                  <a:lnTo>
                    <a:pt x="84" y="0"/>
                  </a:lnTo>
                  <a:lnTo>
                    <a:pt x="81" y="3"/>
                  </a:lnTo>
                  <a:lnTo>
                    <a:pt x="78" y="6"/>
                  </a:lnTo>
                  <a:lnTo>
                    <a:pt x="73" y="14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6" y="46"/>
                  </a:lnTo>
                  <a:lnTo>
                    <a:pt x="47" y="61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19" y="114"/>
                  </a:lnTo>
                  <a:lnTo>
                    <a:pt x="6" y="133"/>
                  </a:lnTo>
                  <a:lnTo>
                    <a:pt x="6" y="133"/>
                  </a:lnTo>
                  <a:lnTo>
                    <a:pt x="2" y="140"/>
                  </a:lnTo>
                  <a:lnTo>
                    <a:pt x="0" y="146"/>
                  </a:lnTo>
                  <a:lnTo>
                    <a:pt x="0" y="152"/>
                  </a:lnTo>
                  <a:lnTo>
                    <a:pt x="1" y="156"/>
                  </a:lnTo>
                  <a:lnTo>
                    <a:pt x="3" y="159"/>
                  </a:lnTo>
                  <a:lnTo>
                    <a:pt x="3" y="159"/>
                  </a:lnTo>
                  <a:lnTo>
                    <a:pt x="5" y="160"/>
                  </a:lnTo>
                  <a:lnTo>
                    <a:pt x="7" y="161"/>
                  </a:lnTo>
                  <a:lnTo>
                    <a:pt x="10" y="160"/>
                  </a:lnTo>
                  <a:lnTo>
                    <a:pt x="11" y="158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4" y="155"/>
                  </a:lnTo>
                  <a:lnTo>
                    <a:pt x="15" y="154"/>
                  </a:lnTo>
                  <a:lnTo>
                    <a:pt x="15" y="150"/>
                  </a:lnTo>
                  <a:lnTo>
                    <a:pt x="15" y="149"/>
                  </a:lnTo>
                  <a:lnTo>
                    <a:pt x="13" y="148"/>
                  </a:lnTo>
                  <a:lnTo>
                    <a:pt x="12" y="147"/>
                  </a:lnTo>
                  <a:lnTo>
                    <a:pt x="10" y="147"/>
                  </a:lnTo>
                  <a:lnTo>
                    <a:pt x="10" y="147"/>
                  </a:lnTo>
                  <a:lnTo>
                    <a:pt x="9" y="148"/>
                  </a:lnTo>
                  <a:lnTo>
                    <a:pt x="9" y="148"/>
                  </a:lnTo>
                  <a:lnTo>
                    <a:pt x="10" y="145"/>
                  </a:lnTo>
                  <a:lnTo>
                    <a:pt x="11" y="142"/>
                  </a:lnTo>
                  <a:lnTo>
                    <a:pt x="16" y="136"/>
                  </a:lnTo>
                  <a:lnTo>
                    <a:pt x="21" y="130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47" y="83"/>
                  </a:lnTo>
                  <a:lnTo>
                    <a:pt x="47" y="83"/>
                  </a:lnTo>
                  <a:lnTo>
                    <a:pt x="59" y="61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8" y="24"/>
                  </a:lnTo>
                  <a:lnTo>
                    <a:pt x="83" y="15"/>
                  </a:lnTo>
                  <a:lnTo>
                    <a:pt x="86" y="12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1" y="7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1" y="2"/>
                  </a:lnTo>
                  <a:lnTo>
                    <a:pt x="90" y="1"/>
                  </a:lnTo>
                  <a:lnTo>
                    <a:pt x="88" y="0"/>
                  </a:lnTo>
                  <a:lnTo>
                    <a:pt x="86" y="0"/>
                  </a:lnTo>
                  <a:lnTo>
                    <a:pt x="84" y="0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2" name="Freeform 894"/>
            <p:cNvSpPr/>
            <p:nvPr/>
          </p:nvSpPr>
          <p:spPr bwMode="auto">
            <a:xfrm>
              <a:off x="4654550" y="1414463"/>
              <a:ext cx="52388" cy="85725"/>
            </a:xfrm>
            <a:custGeom>
              <a:avLst/>
              <a:gdLst/>
              <a:ahLst/>
              <a:cxnLst>
                <a:cxn ang="0">
                  <a:pos x="90" y="3"/>
                </a:cxn>
                <a:cxn ang="0">
                  <a:pos x="90" y="3"/>
                </a:cxn>
                <a:cxn ang="0">
                  <a:pos x="89" y="9"/>
                </a:cxn>
                <a:cxn ang="0">
                  <a:pos x="86" y="13"/>
                </a:cxn>
                <a:cxn ang="0">
                  <a:pos x="79" y="23"/>
                </a:cxn>
                <a:cxn ang="0">
                  <a:pos x="67" y="41"/>
                </a:cxn>
                <a:cxn ang="0">
                  <a:pos x="67" y="41"/>
                </a:cxn>
                <a:cxn ang="0">
                  <a:pos x="53" y="61"/>
                </a:cxn>
                <a:cxn ang="0">
                  <a:pos x="38" y="83"/>
                </a:cxn>
                <a:cxn ang="0">
                  <a:pos x="38" y="83"/>
                </a:cxn>
                <a:cxn ang="0">
                  <a:pos x="33" y="94"/>
                </a:cxn>
                <a:cxn ang="0">
                  <a:pos x="28" y="107"/>
                </a:cxn>
                <a:cxn ang="0">
                  <a:pos x="23" y="119"/>
                </a:cxn>
                <a:cxn ang="0">
                  <a:pos x="20" y="124"/>
                </a:cxn>
                <a:cxn ang="0">
                  <a:pos x="15" y="129"/>
                </a:cxn>
                <a:cxn ang="0">
                  <a:pos x="15" y="129"/>
                </a:cxn>
                <a:cxn ang="0">
                  <a:pos x="10" y="136"/>
                </a:cxn>
                <a:cxn ang="0">
                  <a:pos x="6" y="142"/>
                </a:cxn>
                <a:cxn ang="0">
                  <a:pos x="3" y="148"/>
                </a:cxn>
                <a:cxn ang="0">
                  <a:pos x="0" y="155"/>
                </a:cxn>
                <a:cxn ang="0">
                  <a:pos x="0" y="155"/>
                </a:cxn>
                <a:cxn ang="0">
                  <a:pos x="0" y="157"/>
                </a:cxn>
                <a:cxn ang="0">
                  <a:pos x="0" y="159"/>
                </a:cxn>
                <a:cxn ang="0">
                  <a:pos x="1" y="160"/>
                </a:cxn>
                <a:cxn ang="0">
                  <a:pos x="3" y="161"/>
                </a:cxn>
                <a:cxn ang="0">
                  <a:pos x="6" y="160"/>
                </a:cxn>
                <a:cxn ang="0">
                  <a:pos x="8" y="159"/>
                </a:cxn>
                <a:cxn ang="0">
                  <a:pos x="9" y="158"/>
                </a:cxn>
                <a:cxn ang="0">
                  <a:pos x="9" y="158"/>
                </a:cxn>
                <a:cxn ang="0">
                  <a:pos x="13" y="149"/>
                </a:cxn>
                <a:cxn ang="0">
                  <a:pos x="20" y="141"/>
                </a:cxn>
                <a:cxn ang="0">
                  <a:pos x="26" y="132"/>
                </a:cxn>
                <a:cxn ang="0">
                  <a:pos x="31" y="123"/>
                </a:cxn>
                <a:cxn ang="0">
                  <a:pos x="31" y="123"/>
                </a:cxn>
                <a:cxn ang="0">
                  <a:pos x="40" y="101"/>
                </a:cxn>
                <a:cxn ang="0">
                  <a:pos x="45" y="91"/>
                </a:cxn>
                <a:cxn ang="0">
                  <a:pos x="51" y="81"/>
                </a:cxn>
                <a:cxn ang="0">
                  <a:pos x="51" y="81"/>
                </a:cxn>
                <a:cxn ang="0">
                  <a:pos x="65" y="59"/>
                </a:cxn>
                <a:cxn ang="0">
                  <a:pos x="79" y="38"/>
                </a:cxn>
                <a:cxn ang="0">
                  <a:pos x="79" y="38"/>
                </a:cxn>
                <a:cxn ang="0">
                  <a:pos x="91" y="23"/>
                </a:cxn>
                <a:cxn ang="0">
                  <a:pos x="96" y="15"/>
                </a:cxn>
                <a:cxn ang="0">
                  <a:pos x="98" y="11"/>
                </a:cxn>
                <a:cxn ang="0">
                  <a:pos x="99" y="6"/>
                </a:cxn>
                <a:cxn ang="0">
                  <a:pos x="99" y="6"/>
                </a:cxn>
                <a:cxn ang="0">
                  <a:pos x="99" y="4"/>
                </a:cxn>
                <a:cxn ang="0">
                  <a:pos x="98" y="2"/>
                </a:cxn>
                <a:cxn ang="0">
                  <a:pos x="97" y="1"/>
                </a:cxn>
                <a:cxn ang="0">
                  <a:pos x="95" y="0"/>
                </a:cxn>
                <a:cxn ang="0">
                  <a:pos x="94" y="0"/>
                </a:cxn>
                <a:cxn ang="0">
                  <a:pos x="92" y="0"/>
                </a:cxn>
                <a:cxn ang="0">
                  <a:pos x="91" y="2"/>
                </a:cxn>
                <a:cxn ang="0">
                  <a:pos x="90" y="3"/>
                </a:cxn>
                <a:cxn ang="0">
                  <a:pos x="90" y="3"/>
                </a:cxn>
              </a:cxnLst>
              <a:rect l="0" t="0" r="r" b="b"/>
              <a:pathLst>
                <a:path w="99" h="161">
                  <a:moveTo>
                    <a:pt x="90" y="3"/>
                  </a:moveTo>
                  <a:lnTo>
                    <a:pt x="90" y="3"/>
                  </a:lnTo>
                  <a:lnTo>
                    <a:pt x="89" y="9"/>
                  </a:lnTo>
                  <a:lnTo>
                    <a:pt x="86" y="13"/>
                  </a:lnTo>
                  <a:lnTo>
                    <a:pt x="79" y="23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53" y="61"/>
                  </a:lnTo>
                  <a:lnTo>
                    <a:pt x="38" y="83"/>
                  </a:lnTo>
                  <a:lnTo>
                    <a:pt x="38" y="83"/>
                  </a:lnTo>
                  <a:lnTo>
                    <a:pt x="33" y="94"/>
                  </a:lnTo>
                  <a:lnTo>
                    <a:pt x="28" y="107"/>
                  </a:lnTo>
                  <a:lnTo>
                    <a:pt x="23" y="119"/>
                  </a:lnTo>
                  <a:lnTo>
                    <a:pt x="20" y="124"/>
                  </a:lnTo>
                  <a:lnTo>
                    <a:pt x="15" y="129"/>
                  </a:lnTo>
                  <a:lnTo>
                    <a:pt x="15" y="129"/>
                  </a:lnTo>
                  <a:lnTo>
                    <a:pt x="10" y="136"/>
                  </a:lnTo>
                  <a:lnTo>
                    <a:pt x="6" y="142"/>
                  </a:lnTo>
                  <a:lnTo>
                    <a:pt x="3" y="148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157"/>
                  </a:lnTo>
                  <a:lnTo>
                    <a:pt x="0" y="159"/>
                  </a:lnTo>
                  <a:lnTo>
                    <a:pt x="1" y="160"/>
                  </a:lnTo>
                  <a:lnTo>
                    <a:pt x="3" y="161"/>
                  </a:lnTo>
                  <a:lnTo>
                    <a:pt x="6" y="160"/>
                  </a:lnTo>
                  <a:lnTo>
                    <a:pt x="8" y="159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13" y="149"/>
                  </a:lnTo>
                  <a:lnTo>
                    <a:pt x="20" y="141"/>
                  </a:lnTo>
                  <a:lnTo>
                    <a:pt x="26" y="132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40" y="101"/>
                  </a:lnTo>
                  <a:lnTo>
                    <a:pt x="45" y="91"/>
                  </a:lnTo>
                  <a:lnTo>
                    <a:pt x="51" y="81"/>
                  </a:lnTo>
                  <a:lnTo>
                    <a:pt x="51" y="81"/>
                  </a:lnTo>
                  <a:lnTo>
                    <a:pt x="65" y="5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91" y="23"/>
                  </a:lnTo>
                  <a:lnTo>
                    <a:pt x="96" y="15"/>
                  </a:lnTo>
                  <a:lnTo>
                    <a:pt x="98" y="11"/>
                  </a:lnTo>
                  <a:lnTo>
                    <a:pt x="99" y="6"/>
                  </a:lnTo>
                  <a:lnTo>
                    <a:pt x="99" y="6"/>
                  </a:lnTo>
                  <a:lnTo>
                    <a:pt x="99" y="4"/>
                  </a:lnTo>
                  <a:lnTo>
                    <a:pt x="98" y="2"/>
                  </a:lnTo>
                  <a:lnTo>
                    <a:pt x="97" y="1"/>
                  </a:lnTo>
                  <a:lnTo>
                    <a:pt x="95" y="0"/>
                  </a:lnTo>
                  <a:lnTo>
                    <a:pt x="94" y="0"/>
                  </a:lnTo>
                  <a:lnTo>
                    <a:pt x="92" y="0"/>
                  </a:lnTo>
                  <a:lnTo>
                    <a:pt x="91" y="2"/>
                  </a:lnTo>
                  <a:lnTo>
                    <a:pt x="90" y="3"/>
                  </a:lnTo>
                  <a:lnTo>
                    <a:pt x="9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3" name="Freeform 895"/>
            <p:cNvSpPr/>
            <p:nvPr/>
          </p:nvSpPr>
          <p:spPr bwMode="auto">
            <a:xfrm>
              <a:off x="4678363" y="1439863"/>
              <a:ext cx="60325" cy="100013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89" y="20"/>
                </a:cxn>
                <a:cxn ang="0">
                  <a:pos x="74" y="41"/>
                </a:cxn>
                <a:cxn ang="0">
                  <a:pos x="59" y="62"/>
                </a:cxn>
                <a:cxn ang="0">
                  <a:pos x="53" y="73"/>
                </a:cxn>
                <a:cxn ang="0">
                  <a:pos x="47" y="84"/>
                </a:cxn>
                <a:cxn ang="0">
                  <a:pos x="47" y="84"/>
                </a:cxn>
                <a:cxn ang="0">
                  <a:pos x="35" y="109"/>
                </a:cxn>
                <a:cxn ang="0">
                  <a:pos x="23" y="133"/>
                </a:cxn>
                <a:cxn ang="0">
                  <a:pos x="13" y="158"/>
                </a:cxn>
                <a:cxn ang="0">
                  <a:pos x="0" y="183"/>
                </a:cxn>
                <a:cxn ang="0">
                  <a:pos x="0" y="183"/>
                </a:cxn>
                <a:cxn ang="0">
                  <a:pos x="0" y="184"/>
                </a:cxn>
                <a:cxn ang="0">
                  <a:pos x="0" y="186"/>
                </a:cxn>
                <a:cxn ang="0">
                  <a:pos x="1" y="188"/>
                </a:cxn>
                <a:cxn ang="0">
                  <a:pos x="3" y="189"/>
                </a:cxn>
                <a:cxn ang="0">
                  <a:pos x="5" y="189"/>
                </a:cxn>
                <a:cxn ang="0">
                  <a:pos x="6" y="189"/>
                </a:cxn>
                <a:cxn ang="0">
                  <a:pos x="8" y="189"/>
                </a:cxn>
                <a:cxn ang="0">
                  <a:pos x="9" y="187"/>
                </a:cxn>
                <a:cxn ang="0">
                  <a:pos x="9" y="187"/>
                </a:cxn>
                <a:cxn ang="0">
                  <a:pos x="19" y="166"/>
                </a:cxn>
                <a:cxn ang="0">
                  <a:pos x="28" y="144"/>
                </a:cxn>
                <a:cxn ang="0">
                  <a:pos x="38" y="124"/>
                </a:cxn>
                <a:cxn ang="0">
                  <a:pos x="48" y="103"/>
                </a:cxn>
                <a:cxn ang="0">
                  <a:pos x="48" y="103"/>
                </a:cxn>
                <a:cxn ang="0">
                  <a:pos x="62" y="78"/>
                </a:cxn>
                <a:cxn ang="0">
                  <a:pos x="78" y="53"/>
                </a:cxn>
                <a:cxn ang="0">
                  <a:pos x="94" y="31"/>
                </a:cxn>
                <a:cxn ang="0">
                  <a:pos x="112" y="8"/>
                </a:cxn>
                <a:cxn ang="0">
                  <a:pos x="112" y="8"/>
                </a:cxn>
                <a:cxn ang="0">
                  <a:pos x="113" y="6"/>
                </a:cxn>
                <a:cxn ang="0">
                  <a:pos x="113" y="4"/>
                </a:cxn>
                <a:cxn ang="0">
                  <a:pos x="112" y="1"/>
                </a:cxn>
                <a:cxn ang="0">
                  <a:pos x="111" y="0"/>
                </a:cxn>
                <a:cxn ang="0">
                  <a:pos x="109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3" h="189">
                  <a:moveTo>
                    <a:pt x="106" y="1"/>
                  </a:moveTo>
                  <a:lnTo>
                    <a:pt x="106" y="1"/>
                  </a:lnTo>
                  <a:lnTo>
                    <a:pt x="89" y="20"/>
                  </a:lnTo>
                  <a:lnTo>
                    <a:pt x="74" y="41"/>
                  </a:lnTo>
                  <a:lnTo>
                    <a:pt x="59" y="62"/>
                  </a:lnTo>
                  <a:lnTo>
                    <a:pt x="53" y="73"/>
                  </a:lnTo>
                  <a:lnTo>
                    <a:pt x="47" y="84"/>
                  </a:lnTo>
                  <a:lnTo>
                    <a:pt x="47" y="84"/>
                  </a:lnTo>
                  <a:lnTo>
                    <a:pt x="35" y="109"/>
                  </a:lnTo>
                  <a:lnTo>
                    <a:pt x="23" y="133"/>
                  </a:lnTo>
                  <a:lnTo>
                    <a:pt x="13" y="158"/>
                  </a:lnTo>
                  <a:lnTo>
                    <a:pt x="0" y="183"/>
                  </a:lnTo>
                  <a:lnTo>
                    <a:pt x="0" y="183"/>
                  </a:lnTo>
                  <a:lnTo>
                    <a:pt x="0" y="184"/>
                  </a:lnTo>
                  <a:lnTo>
                    <a:pt x="0" y="186"/>
                  </a:lnTo>
                  <a:lnTo>
                    <a:pt x="1" y="188"/>
                  </a:lnTo>
                  <a:lnTo>
                    <a:pt x="3" y="189"/>
                  </a:lnTo>
                  <a:lnTo>
                    <a:pt x="5" y="189"/>
                  </a:lnTo>
                  <a:lnTo>
                    <a:pt x="6" y="189"/>
                  </a:lnTo>
                  <a:lnTo>
                    <a:pt x="8" y="189"/>
                  </a:lnTo>
                  <a:lnTo>
                    <a:pt x="9" y="187"/>
                  </a:lnTo>
                  <a:lnTo>
                    <a:pt x="9" y="187"/>
                  </a:lnTo>
                  <a:lnTo>
                    <a:pt x="19" y="166"/>
                  </a:lnTo>
                  <a:lnTo>
                    <a:pt x="28" y="144"/>
                  </a:lnTo>
                  <a:lnTo>
                    <a:pt x="38" y="124"/>
                  </a:lnTo>
                  <a:lnTo>
                    <a:pt x="48" y="103"/>
                  </a:lnTo>
                  <a:lnTo>
                    <a:pt x="48" y="103"/>
                  </a:lnTo>
                  <a:lnTo>
                    <a:pt x="62" y="78"/>
                  </a:lnTo>
                  <a:lnTo>
                    <a:pt x="78" y="53"/>
                  </a:lnTo>
                  <a:lnTo>
                    <a:pt x="94" y="31"/>
                  </a:lnTo>
                  <a:lnTo>
                    <a:pt x="112" y="8"/>
                  </a:lnTo>
                  <a:lnTo>
                    <a:pt x="112" y="8"/>
                  </a:lnTo>
                  <a:lnTo>
                    <a:pt x="113" y="6"/>
                  </a:lnTo>
                  <a:lnTo>
                    <a:pt x="113" y="4"/>
                  </a:lnTo>
                  <a:lnTo>
                    <a:pt x="112" y="1"/>
                  </a:lnTo>
                  <a:lnTo>
                    <a:pt x="111" y="0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4" name="Freeform 896"/>
            <p:cNvSpPr/>
            <p:nvPr/>
          </p:nvSpPr>
          <p:spPr bwMode="auto">
            <a:xfrm>
              <a:off x="4706938" y="1471613"/>
              <a:ext cx="66675" cy="106363"/>
            </a:xfrm>
            <a:custGeom>
              <a:avLst/>
              <a:gdLst/>
              <a:ahLst/>
              <a:cxnLst>
                <a:cxn ang="0">
                  <a:pos x="120" y="2"/>
                </a:cxn>
                <a:cxn ang="0">
                  <a:pos x="120" y="2"/>
                </a:cxn>
                <a:cxn ang="0">
                  <a:pos x="112" y="12"/>
                </a:cxn>
                <a:cxn ang="0">
                  <a:pos x="104" y="23"/>
                </a:cxn>
                <a:cxn ang="0">
                  <a:pos x="90" y="46"/>
                </a:cxn>
                <a:cxn ang="0">
                  <a:pos x="77" y="70"/>
                </a:cxn>
                <a:cxn ang="0">
                  <a:pos x="62" y="93"/>
                </a:cxn>
                <a:cxn ang="0">
                  <a:pos x="62" y="93"/>
                </a:cxn>
                <a:cxn ang="0">
                  <a:pos x="32" y="138"/>
                </a:cxn>
                <a:cxn ang="0">
                  <a:pos x="18" y="162"/>
                </a:cxn>
                <a:cxn ang="0">
                  <a:pos x="4" y="186"/>
                </a:cxn>
                <a:cxn ang="0">
                  <a:pos x="4" y="186"/>
                </a:cxn>
                <a:cxn ang="0">
                  <a:pos x="1" y="187"/>
                </a:cxn>
                <a:cxn ang="0">
                  <a:pos x="0" y="188"/>
                </a:cxn>
                <a:cxn ang="0">
                  <a:pos x="0" y="190"/>
                </a:cxn>
                <a:cxn ang="0">
                  <a:pos x="0" y="195"/>
                </a:cxn>
                <a:cxn ang="0">
                  <a:pos x="0" y="195"/>
                </a:cxn>
                <a:cxn ang="0">
                  <a:pos x="1" y="198"/>
                </a:cxn>
                <a:cxn ang="0">
                  <a:pos x="4" y="199"/>
                </a:cxn>
                <a:cxn ang="0">
                  <a:pos x="6" y="199"/>
                </a:cxn>
                <a:cxn ang="0">
                  <a:pos x="8" y="198"/>
                </a:cxn>
                <a:cxn ang="0">
                  <a:pos x="9" y="197"/>
                </a:cxn>
                <a:cxn ang="0">
                  <a:pos x="9" y="197"/>
                </a:cxn>
                <a:cxn ang="0">
                  <a:pos x="22" y="174"/>
                </a:cxn>
                <a:cxn ang="0">
                  <a:pos x="35" y="154"/>
                </a:cxn>
                <a:cxn ang="0">
                  <a:pos x="63" y="110"/>
                </a:cxn>
                <a:cxn ang="0">
                  <a:pos x="63" y="110"/>
                </a:cxn>
                <a:cxn ang="0">
                  <a:pos x="79" y="84"/>
                </a:cxn>
                <a:cxn ang="0">
                  <a:pos x="93" y="59"/>
                </a:cxn>
                <a:cxn ang="0">
                  <a:pos x="110" y="33"/>
                </a:cxn>
                <a:cxn ang="0">
                  <a:pos x="118" y="20"/>
                </a:cxn>
                <a:cxn ang="0">
                  <a:pos x="127" y="8"/>
                </a:cxn>
                <a:cxn ang="0">
                  <a:pos x="127" y="8"/>
                </a:cxn>
                <a:cxn ang="0">
                  <a:pos x="128" y="7"/>
                </a:cxn>
                <a:cxn ang="0">
                  <a:pos x="128" y="5"/>
                </a:cxn>
                <a:cxn ang="0">
                  <a:pos x="126" y="2"/>
                </a:cxn>
                <a:cxn ang="0">
                  <a:pos x="125" y="1"/>
                </a:cxn>
                <a:cxn ang="0">
                  <a:pos x="123" y="0"/>
                </a:cxn>
                <a:cxn ang="0">
                  <a:pos x="122" y="1"/>
                </a:cxn>
                <a:cxn ang="0">
                  <a:pos x="120" y="2"/>
                </a:cxn>
                <a:cxn ang="0">
                  <a:pos x="120" y="2"/>
                </a:cxn>
              </a:cxnLst>
              <a:rect l="0" t="0" r="r" b="b"/>
              <a:pathLst>
                <a:path w="128" h="199">
                  <a:moveTo>
                    <a:pt x="120" y="2"/>
                  </a:moveTo>
                  <a:lnTo>
                    <a:pt x="120" y="2"/>
                  </a:lnTo>
                  <a:lnTo>
                    <a:pt x="112" y="12"/>
                  </a:lnTo>
                  <a:lnTo>
                    <a:pt x="104" y="23"/>
                  </a:lnTo>
                  <a:lnTo>
                    <a:pt x="90" y="46"/>
                  </a:lnTo>
                  <a:lnTo>
                    <a:pt x="77" y="70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32" y="138"/>
                  </a:lnTo>
                  <a:lnTo>
                    <a:pt x="18" y="162"/>
                  </a:lnTo>
                  <a:lnTo>
                    <a:pt x="4" y="186"/>
                  </a:lnTo>
                  <a:lnTo>
                    <a:pt x="4" y="186"/>
                  </a:lnTo>
                  <a:lnTo>
                    <a:pt x="1" y="187"/>
                  </a:lnTo>
                  <a:lnTo>
                    <a:pt x="0" y="188"/>
                  </a:lnTo>
                  <a:lnTo>
                    <a:pt x="0" y="190"/>
                  </a:lnTo>
                  <a:lnTo>
                    <a:pt x="0" y="195"/>
                  </a:lnTo>
                  <a:lnTo>
                    <a:pt x="0" y="195"/>
                  </a:lnTo>
                  <a:lnTo>
                    <a:pt x="1" y="198"/>
                  </a:lnTo>
                  <a:lnTo>
                    <a:pt x="4" y="199"/>
                  </a:lnTo>
                  <a:lnTo>
                    <a:pt x="6" y="199"/>
                  </a:lnTo>
                  <a:lnTo>
                    <a:pt x="8" y="198"/>
                  </a:lnTo>
                  <a:lnTo>
                    <a:pt x="9" y="197"/>
                  </a:lnTo>
                  <a:lnTo>
                    <a:pt x="9" y="197"/>
                  </a:lnTo>
                  <a:lnTo>
                    <a:pt x="22" y="174"/>
                  </a:lnTo>
                  <a:lnTo>
                    <a:pt x="35" y="154"/>
                  </a:lnTo>
                  <a:lnTo>
                    <a:pt x="63" y="110"/>
                  </a:lnTo>
                  <a:lnTo>
                    <a:pt x="63" y="110"/>
                  </a:lnTo>
                  <a:lnTo>
                    <a:pt x="79" y="84"/>
                  </a:lnTo>
                  <a:lnTo>
                    <a:pt x="93" y="59"/>
                  </a:lnTo>
                  <a:lnTo>
                    <a:pt x="110" y="33"/>
                  </a:lnTo>
                  <a:lnTo>
                    <a:pt x="118" y="20"/>
                  </a:lnTo>
                  <a:lnTo>
                    <a:pt x="127" y="8"/>
                  </a:lnTo>
                  <a:lnTo>
                    <a:pt x="127" y="8"/>
                  </a:lnTo>
                  <a:lnTo>
                    <a:pt x="128" y="7"/>
                  </a:lnTo>
                  <a:lnTo>
                    <a:pt x="128" y="5"/>
                  </a:lnTo>
                  <a:lnTo>
                    <a:pt x="126" y="2"/>
                  </a:lnTo>
                  <a:lnTo>
                    <a:pt x="125" y="1"/>
                  </a:lnTo>
                  <a:lnTo>
                    <a:pt x="123" y="0"/>
                  </a:lnTo>
                  <a:lnTo>
                    <a:pt x="122" y="1"/>
                  </a:lnTo>
                  <a:lnTo>
                    <a:pt x="120" y="2"/>
                  </a:lnTo>
                  <a:lnTo>
                    <a:pt x="12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5" name="Freeform 897"/>
            <p:cNvSpPr/>
            <p:nvPr/>
          </p:nvSpPr>
          <p:spPr bwMode="auto">
            <a:xfrm>
              <a:off x="4729163" y="1522413"/>
              <a:ext cx="65088" cy="112713"/>
            </a:xfrm>
            <a:custGeom>
              <a:avLst/>
              <a:gdLst/>
              <a:ahLst/>
              <a:cxnLst>
                <a:cxn ang="0">
                  <a:pos x="115" y="4"/>
                </a:cxn>
                <a:cxn ang="0">
                  <a:pos x="115" y="4"/>
                </a:cxn>
                <a:cxn ang="0">
                  <a:pos x="110" y="18"/>
                </a:cxn>
                <a:cxn ang="0">
                  <a:pos x="105" y="32"/>
                </a:cxn>
                <a:cxn ang="0">
                  <a:pos x="99" y="45"/>
                </a:cxn>
                <a:cxn ang="0">
                  <a:pos x="91" y="59"/>
                </a:cxn>
                <a:cxn ang="0">
                  <a:pos x="77" y="85"/>
                </a:cxn>
                <a:cxn ang="0">
                  <a:pos x="63" y="111"/>
                </a:cxn>
                <a:cxn ang="0">
                  <a:pos x="63" y="111"/>
                </a:cxn>
                <a:cxn ang="0">
                  <a:pos x="56" y="124"/>
                </a:cxn>
                <a:cxn ang="0">
                  <a:pos x="49" y="137"/>
                </a:cxn>
                <a:cxn ang="0">
                  <a:pos x="35" y="162"/>
                </a:cxn>
                <a:cxn ang="0">
                  <a:pos x="35" y="162"/>
                </a:cxn>
                <a:cxn ang="0">
                  <a:pos x="26" y="173"/>
                </a:cxn>
                <a:cxn ang="0">
                  <a:pos x="18" y="185"/>
                </a:cxn>
                <a:cxn ang="0">
                  <a:pos x="10" y="195"/>
                </a:cxn>
                <a:cxn ang="0">
                  <a:pos x="1" y="206"/>
                </a:cxn>
                <a:cxn ang="0">
                  <a:pos x="1" y="206"/>
                </a:cxn>
                <a:cxn ang="0">
                  <a:pos x="0" y="208"/>
                </a:cxn>
                <a:cxn ang="0">
                  <a:pos x="1" y="210"/>
                </a:cxn>
                <a:cxn ang="0">
                  <a:pos x="1" y="212"/>
                </a:cxn>
                <a:cxn ang="0">
                  <a:pos x="4" y="213"/>
                </a:cxn>
                <a:cxn ang="0">
                  <a:pos x="5" y="214"/>
                </a:cxn>
                <a:cxn ang="0">
                  <a:pos x="7" y="214"/>
                </a:cxn>
                <a:cxn ang="0">
                  <a:pos x="9" y="213"/>
                </a:cxn>
                <a:cxn ang="0">
                  <a:pos x="10" y="212"/>
                </a:cxn>
                <a:cxn ang="0">
                  <a:pos x="10" y="212"/>
                </a:cxn>
                <a:cxn ang="0">
                  <a:pos x="18" y="200"/>
                </a:cxn>
                <a:cxn ang="0">
                  <a:pos x="26" y="189"/>
                </a:cxn>
                <a:cxn ang="0">
                  <a:pos x="35" y="178"/>
                </a:cxn>
                <a:cxn ang="0">
                  <a:pos x="42" y="167"/>
                </a:cxn>
                <a:cxn ang="0">
                  <a:pos x="42" y="167"/>
                </a:cxn>
                <a:cxn ang="0">
                  <a:pos x="59" y="138"/>
                </a:cxn>
                <a:cxn ang="0">
                  <a:pos x="75" y="109"/>
                </a:cxn>
                <a:cxn ang="0">
                  <a:pos x="75" y="109"/>
                </a:cxn>
                <a:cxn ang="0">
                  <a:pos x="88" y="83"/>
                </a:cxn>
                <a:cxn ang="0">
                  <a:pos x="102" y="59"/>
                </a:cxn>
                <a:cxn ang="0">
                  <a:pos x="109" y="46"/>
                </a:cxn>
                <a:cxn ang="0">
                  <a:pos x="114" y="33"/>
                </a:cxn>
                <a:cxn ang="0">
                  <a:pos x="119" y="19"/>
                </a:cxn>
                <a:cxn ang="0">
                  <a:pos x="124" y="6"/>
                </a:cxn>
                <a:cxn ang="0">
                  <a:pos x="124" y="6"/>
                </a:cxn>
                <a:cxn ang="0">
                  <a:pos x="124" y="4"/>
                </a:cxn>
                <a:cxn ang="0">
                  <a:pos x="123" y="3"/>
                </a:cxn>
                <a:cxn ang="0">
                  <a:pos x="122" y="1"/>
                </a:cxn>
                <a:cxn ang="0">
                  <a:pos x="120" y="1"/>
                </a:cxn>
                <a:cxn ang="0">
                  <a:pos x="119" y="0"/>
                </a:cxn>
                <a:cxn ang="0">
                  <a:pos x="117" y="1"/>
                </a:cxn>
                <a:cxn ang="0">
                  <a:pos x="116" y="2"/>
                </a:cxn>
                <a:cxn ang="0">
                  <a:pos x="115" y="4"/>
                </a:cxn>
                <a:cxn ang="0">
                  <a:pos x="115" y="4"/>
                </a:cxn>
              </a:cxnLst>
              <a:rect l="0" t="0" r="r" b="b"/>
              <a:pathLst>
                <a:path w="124" h="214">
                  <a:moveTo>
                    <a:pt x="115" y="4"/>
                  </a:moveTo>
                  <a:lnTo>
                    <a:pt x="115" y="4"/>
                  </a:lnTo>
                  <a:lnTo>
                    <a:pt x="110" y="18"/>
                  </a:lnTo>
                  <a:lnTo>
                    <a:pt x="105" y="32"/>
                  </a:lnTo>
                  <a:lnTo>
                    <a:pt x="99" y="45"/>
                  </a:lnTo>
                  <a:lnTo>
                    <a:pt x="91" y="59"/>
                  </a:lnTo>
                  <a:lnTo>
                    <a:pt x="77" y="85"/>
                  </a:lnTo>
                  <a:lnTo>
                    <a:pt x="63" y="111"/>
                  </a:lnTo>
                  <a:lnTo>
                    <a:pt x="63" y="111"/>
                  </a:lnTo>
                  <a:lnTo>
                    <a:pt x="56" y="124"/>
                  </a:lnTo>
                  <a:lnTo>
                    <a:pt x="49" y="137"/>
                  </a:lnTo>
                  <a:lnTo>
                    <a:pt x="35" y="162"/>
                  </a:lnTo>
                  <a:lnTo>
                    <a:pt x="35" y="162"/>
                  </a:lnTo>
                  <a:lnTo>
                    <a:pt x="26" y="173"/>
                  </a:lnTo>
                  <a:lnTo>
                    <a:pt x="18" y="185"/>
                  </a:lnTo>
                  <a:lnTo>
                    <a:pt x="10" y="195"/>
                  </a:lnTo>
                  <a:lnTo>
                    <a:pt x="1" y="206"/>
                  </a:lnTo>
                  <a:lnTo>
                    <a:pt x="1" y="206"/>
                  </a:lnTo>
                  <a:lnTo>
                    <a:pt x="0" y="208"/>
                  </a:lnTo>
                  <a:lnTo>
                    <a:pt x="1" y="210"/>
                  </a:lnTo>
                  <a:lnTo>
                    <a:pt x="1" y="212"/>
                  </a:lnTo>
                  <a:lnTo>
                    <a:pt x="4" y="213"/>
                  </a:lnTo>
                  <a:lnTo>
                    <a:pt x="5" y="214"/>
                  </a:lnTo>
                  <a:lnTo>
                    <a:pt x="7" y="214"/>
                  </a:lnTo>
                  <a:lnTo>
                    <a:pt x="9" y="213"/>
                  </a:lnTo>
                  <a:lnTo>
                    <a:pt x="10" y="212"/>
                  </a:lnTo>
                  <a:lnTo>
                    <a:pt x="10" y="212"/>
                  </a:lnTo>
                  <a:lnTo>
                    <a:pt x="18" y="200"/>
                  </a:lnTo>
                  <a:lnTo>
                    <a:pt x="26" y="189"/>
                  </a:lnTo>
                  <a:lnTo>
                    <a:pt x="35" y="178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59" y="138"/>
                  </a:lnTo>
                  <a:lnTo>
                    <a:pt x="75" y="109"/>
                  </a:lnTo>
                  <a:lnTo>
                    <a:pt x="75" y="109"/>
                  </a:lnTo>
                  <a:lnTo>
                    <a:pt x="88" y="83"/>
                  </a:lnTo>
                  <a:lnTo>
                    <a:pt x="102" y="59"/>
                  </a:lnTo>
                  <a:lnTo>
                    <a:pt x="109" y="46"/>
                  </a:lnTo>
                  <a:lnTo>
                    <a:pt x="114" y="33"/>
                  </a:lnTo>
                  <a:lnTo>
                    <a:pt x="119" y="19"/>
                  </a:lnTo>
                  <a:lnTo>
                    <a:pt x="124" y="6"/>
                  </a:lnTo>
                  <a:lnTo>
                    <a:pt x="124" y="6"/>
                  </a:lnTo>
                  <a:lnTo>
                    <a:pt x="124" y="4"/>
                  </a:lnTo>
                  <a:lnTo>
                    <a:pt x="123" y="3"/>
                  </a:lnTo>
                  <a:lnTo>
                    <a:pt x="122" y="1"/>
                  </a:lnTo>
                  <a:lnTo>
                    <a:pt x="120" y="1"/>
                  </a:lnTo>
                  <a:lnTo>
                    <a:pt x="119" y="0"/>
                  </a:lnTo>
                  <a:lnTo>
                    <a:pt x="117" y="1"/>
                  </a:lnTo>
                  <a:lnTo>
                    <a:pt x="116" y="2"/>
                  </a:lnTo>
                  <a:lnTo>
                    <a:pt x="115" y="4"/>
                  </a:lnTo>
                  <a:lnTo>
                    <a:pt x="11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6" name="Freeform 898"/>
            <p:cNvSpPr/>
            <p:nvPr/>
          </p:nvSpPr>
          <p:spPr bwMode="auto">
            <a:xfrm>
              <a:off x="4733925" y="1582738"/>
              <a:ext cx="63500" cy="107950"/>
            </a:xfrm>
            <a:custGeom>
              <a:avLst/>
              <a:gdLst/>
              <a:ahLst/>
              <a:cxnLst>
                <a:cxn ang="0">
                  <a:pos x="109" y="2"/>
                </a:cxn>
                <a:cxn ang="0">
                  <a:pos x="109" y="2"/>
                </a:cxn>
                <a:cxn ang="0">
                  <a:pos x="101" y="14"/>
                </a:cxn>
                <a:cxn ang="0">
                  <a:pos x="94" y="25"/>
                </a:cxn>
                <a:cxn ang="0">
                  <a:pos x="80" y="48"/>
                </a:cxn>
                <a:cxn ang="0">
                  <a:pos x="68" y="73"/>
                </a:cxn>
                <a:cxn ang="0">
                  <a:pos x="57" y="99"/>
                </a:cxn>
                <a:cxn ang="0">
                  <a:pos x="57" y="99"/>
                </a:cxn>
                <a:cxn ang="0">
                  <a:pos x="50" y="111"/>
                </a:cxn>
                <a:cxn ang="0">
                  <a:pos x="44" y="123"/>
                </a:cxn>
                <a:cxn ang="0">
                  <a:pos x="29" y="148"/>
                </a:cxn>
                <a:cxn ang="0">
                  <a:pos x="14" y="173"/>
                </a:cxn>
                <a:cxn ang="0">
                  <a:pos x="7" y="185"/>
                </a:cxn>
                <a:cxn ang="0">
                  <a:pos x="0" y="198"/>
                </a:cxn>
                <a:cxn ang="0">
                  <a:pos x="0" y="198"/>
                </a:cxn>
                <a:cxn ang="0">
                  <a:pos x="0" y="200"/>
                </a:cxn>
                <a:cxn ang="0">
                  <a:pos x="0" y="202"/>
                </a:cxn>
                <a:cxn ang="0">
                  <a:pos x="1" y="203"/>
                </a:cxn>
                <a:cxn ang="0">
                  <a:pos x="2" y="204"/>
                </a:cxn>
                <a:cxn ang="0">
                  <a:pos x="4" y="205"/>
                </a:cxn>
                <a:cxn ang="0">
                  <a:pos x="5" y="205"/>
                </a:cxn>
                <a:cxn ang="0">
                  <a:pos x="7" y="204"/>
                </a:cxn>
                <a:cxn ang="0">
                  <a:pos x="8" y="203"/>
                </a:cxn>
                <a:cxn ang="0">
                  <a:pos x="8" y="203"/>
                </a:cxn>
                <a:cxn ang="0">
                  <a:pos x="19" y="180"/>
                </a:cxn>
                <a:cxn ang="0">
                  <a:pos x="32" y="158"/>
                </a:cxn>
                <a:cxn ang="0">
                  <a:pos x="58" y="116"/>
                </a:cxn>
                <a:cxn ang="0">
                  <a:pos x="58" y="116"/>
                </a:cxn>
                <a:cxn ang="0">
                  <a:pos x="65" y="103"/>
                </a:cxn>
                <a:cxn ang="0">
                  <a:pos x="72" y="89"/>
                </a:cxn>
                <a:cxn ang="0">
                  <a:pos x="84" y="61"/>
                </a:cxn>
                <a:cxn ang="0">
                  <a:pos x="92" y="48"/>
                </a:cxn>
                <a:cxn ang="0">
                  <a:pos x="99" y="34"/>
                </a:cxn>
                <a:cxn ang="0">
                  <a:pos x="107" y="21"/>
                </a:cxn>
                <a:cxn ang="0">
                  <a:pos x="116" y="9"/>
                </a:cxn>
                <a:cxn ang="0">
                  <a:pos x="116" y="9"/>
                </a:cxn>
                <a:cxn ang="0">
                  <a:pos x="118" y="8"/>
                </a:cxn>
                <a:cxn ang="0">
                  <a:pos x="118" y="6"/>
                </a:cxn>
                <a:cxn ang="0">
                  <a:pos x="115" y="2"/>
                </a:cxn>
                <a:cxn ang="0">
                  <a:pos x="114" y="1"/>
                </a:cxn>
                <a:cxn ang="0">
                  <a:pos x="113" y="0"/>
                </a:cxn>
                <a:cxn ang="0">
                  <a:pos x="111" y="1"/>
                </a:cxn>
                <a:cxn ang="0">
                  <a:pos x="109" y="2"/>
                </a:cxn>
                <a:cxn ang="0">
                  <a:pos x="109" y="2"/>
                </a:cxn>
              </a:cxnLst>
              <a:rect l="0" t="0" r="r" b="b"/>
              <a:pathLst>
                <a:path w="118" h="205">
                  <a:moveTo>
                    <a:pt x="109" y="2"/>
                  </a:moveTo>
                  <a:lnTo>
                    <a:pt x="109" y="2"/>
                  </a:lnTo>
                  <a:lnTo>
                    <a:pt x="101" y="14"/>
                  </a:lnTo>
                  <a:lnTo>
                    <a:pt x="94" y="25"/>
                  </a:lnTo>
                  <a:lnTo>
                    <a:pt x="80" y="48"/>
                  </a:lnTo>
                  <a:lnTo>
                    <a:pt x="68" y="73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0" y="111"/>
                  </a:lnTo>
                  <a:lnTo>
                    <a:pt x="44" y="123"/>
                  </a:lnTo>
                  <a:lnTo>
                    <a:pt x="29" y="148"/>
                  </a:lnTo>
                  <a:lnTo>
                    <a:pt x="14" y="173"/>
                  </a:lnTo>
                  <a:lnTo>
                    <a:pt x="7" y="185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0" y="200"/>
                  </a:lnTo>
                  <a:lnTo>
                    <a:pt x="0" y="202"/>
                  </a:lnTo>
                  <a:lnTo>
                    <a:pt x="1" y="203"/>
                  </a:lnTo>
                  <a:lnTo>
                    <a:pt x="2" y="204"/>
                  </a:lnTo>
                  <a:lnTo>
                    <a:pt x="4" y="205"/>
                  </a:lnTo>
                  <a:lnTo>
                    <a:pt x="5" y="205"/>
                  </a:lnTo>
                  <a:lnTo>
                    <a:pt x="7" y="204"/>
                  </a:lnTo>
                  <a:lnTo>
                    <a:pt x="8" y="203"/>
                  </a:lnTo>
                  <a:lnTo>
                    <a:pt x="8" y="203"/>
                  </a:lnTo>
                  <a:lnTo>
                    <a:pt x="19" y="180"/>
                  </a:lnTo>
                  <a:lnTo>
                    <a:pt x="32" y="158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65" y="103"/>
                  </a:lnTo>
                  <a:lnTo>
                    <a:pt x="72" y="89"/>
                  </a:lnTo>
                  <a:lnTo>
                    <a:pt x="84" y="61"/>
                  </a:lnTo>
                  <a:lnTo>
                    <a:pt x="92" y="48"/>
                  </a:lnTo>
                  <a:lnTo>
                    <a:pt x="99" y="34"/>
                  </a:lnTo>
                  <a:lnTo>
                    <a:pt x="107" y="21"/>
                  </a:lnTo>
                  <a:lnTo>
                    <a:pt x="116" y="9"/>
                  </a:lnTo>
                  <a:lnTo>
                    <a:pt x="116" y="9"/>
                  </a:lnTo>
                  <a:lnTo>
                    <a:pt x="118" y="8"/>
                  </a:lnTo>
                  <a:lnTo>
                    <a:pt x="118" y="6"/>
                  </a:lnTo>
                  <a:lnTo>
                    <a:pt x="115" y="2"/>
                  </a:lnTo>
                  <a:lnTo>
                    <a:pt x="114" y="1"/>
                  </a:lnTo>
                  <a:lnTo>
                    <a:pt x="113" y="0"/>
                  </a:lnTo>
                  <a:lnTo>
                    <a:pt x="111" y="1"/>
                  </a:lnTo>
                  <a:lnTo>
                    <a:pt x="109" y="2"/>
                  </a:lnTo>
                  <a:lnTo>
                    <a:pt x="109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7" name="Freeform 899"/>
            <p:cNvSpPr/>
            <p:nvPr/>
          </p:nvSpPr>
          <p:spPr bwMode="auto">
            <a:xfrm>
              <a:off x="4746625" y="1630363"/>
              <a:ext cx="68263" cy="120650"/>
            </a:xfrm>
            <a:custGeom>
              <a:avLst/>
              <a:gdLst/>
              <a:ahLst/>
              <a:cxnLst>
                <a:cxn ang="0">
                  <a:pos x="119" y="3"/>
                </a:cxn>
                <a:cxn ang="0">
                  <a:pos x="119" y="3"/>
                </a:cxn>
                <a:cxn ang="0">
                  <a:pos x="118" y="10"/>
                </a:cxn>
                <a:cxn ang="0">
                  <a:pos x="116" y="16"/>
                </a:cxn>
                <a:cxn ang="0">
                  <a:pos x="109" y="29"/>
                </a:cxn>
                <a:cxn ang="0">
                  <a:pos x="96" y="54"/>
                </a:cxn>
                <a:cxn ang="0">
                  <a:pos x="96" y="54"/>
                </a:cxn>
                <a:cxn ang="0">
                  <a:pos x="86" y="69"/>
                </a:cxn>
                <a:cxn ang="0">
                  <a:pos x="77" y="84"/>
                </a:cxn>
                <a:cxn ang="0">
                  <a:pos x="58" y="112"/>
                </a:cxn>
                <a:cxn ang="0">
                  <a:pos x="58" y="112"/>
                </a:cxn>
                <a:cxn ang="0">
                  <a:pos x="43" y="137"/>
                </a:cxn>
                <a:cxn ang="0">
                  <a:pos x="27" y="161"/>
                </a:cxn>
                <a:cxn ang="0">
                  <a:pos x="20" y="174"/>
                </a:cxn>
                <a:cxn ang="0">
                  <a:pos x="14" y="187"/>
                </a:cxn>
                <a:cxn ang="0">
                  <a:pos x="9" y="201"/>
                </a:cxn>
                <a:cxn ang="0">
                  <a:pos x="4" y="214"/>
                </a:cxn>
                <a:cxn ang="0">
                  <a:pos x="4" y="214"/>
                </a:cxn>
                <a:cxn ang="0">
                  <a:pos x="2" y="215"/>
                </a:cxn>
                <a:cxn ang="0">
                  <a:pos x="0" y="218"/>
                </a:cxn>
                <a:cxn ang="0">
                  <a:pos x="0" y="222"/>
                </a:cxn>
                <a:cxn ang="0">
                  <a:pos x="0" y="222"/>
                </a:cxn>
                <a:cxn ang="0">
                  <a:pos x="2" y="224"/>
                </a:cxn>
                <a:cxn ang="0">
                  <a:pos x="3" y="226"/>
                </a:cxn>
                <a:cxn ang="0">
                  <a:pos x="5" y="228"/>
                </a:cxn>
                <a:cxn ang="0">
                  <a:pos x="9" y="226"/>
                </a:cxn>
                <a:cxn ang="0">
                  <a:pos x="10" y="225"/>
                </a:cxn>
                <a:cxn ang="0">
                  <a:pos x="10" y="224"/>
                </a:cxn>
                <a:cxn ang="0">
                  <a:pos x="10" y="224"/>
                </a:cxn>
                <a:cxn ang="0">
                  <a:pos x="15" y="208"/>
                </a:cxn>
                <a:cxn ang="0">
                  <a:pos x="22" y="192"/>
                </a:cxn>
                <a:cxn ang="0">
                  <a:pos x="29" y="176"/>
                </a:cxn>
                <a:cxn ang="0">
                  <a:pos x="39" y="160"/>
                </a:cxn>
                <a:cxn ang="0">
                  <a:pos x="57" y="130"/>
                </a:cxn>
                <a:cxn ang="0">
                  <a:pos x="76" y="101"/>
                </a:cxn>
                <a:cxn ang="0">
                  <a:pos x="76" y="101"/>
                </a:cxn>
                <a:cxn ang="0">
                  <a:pos x="94" y="74"/>
                </a:cxn>
                <a:cxn ang="0">
                  <a:pos x="103" y="59"/>
                </a:cxn>
                <a:cxn ang="0">
                  <a:pos x="111" y="44"/>
                </a:cxn>
                <a:cxn ang="0">
                  <a:pos x="111" y="44"/>
                </a:cxn>
                <a:cxn ang="0">
                  <a:pos x="116" y="34"/>
                </a:cxn>
                <a:cxn ang="0">
                  <a:pos x="121" y="25"/>
                </a:cxn>
                <a:cxn ang="0">
                  <a:pos x="125" y="16"/>
                </a:cxn>
                <a:cxn ang="0">
                  <a:pos x="128" y="12"/>
                </a:cxn>
                <a:cxn ang="0">
                  <a:pos x="129" y="6"/>
                </a:cxn>
                <a:cxn ang="0">
                  <a:pos x="129" y="6"/>
                </a:cxn>
                <a:cxn ang="0">
                  <a:pos x="129" y="4"/>
                </a:cxn>
                <a:cxn ang="0">
                  <a:pos x="128" y="2"/>
                </a:cxn>
                <a:cxn ang="0">
                  <a:pos x="124" y="0"/>
                </a:cxn>
                <a:cxn ang="0">
                  <a:pos x="123" y="0"/>
                </a:cxn>
                <a:cxn ang="0">
                  <a:pos x="121" y="0"/>
                </a:cxn>
                <a:cxn ang="0">
                  <a:pos x="120" y="1"/>
                </a:cxn>
                <a:cxn ang="0">
                  <a:pos x="119" y="3"/>
                </a:cxn>
                <a:cxn ang="0">
                  <a:pos x="119" y="3"/>
                </a:cxn>
              </a:cxnLst>
              <a:rect l="0" t="0" r="r" b="b"/>
              <a:pathLst>
                <a:path w="129" h="228">
                  <a:moveTo>
                    <a:pt x="119" y="3"/>
                  </a:moveTo>
                  <a:lnTo>
                    <a:pt x="119" y="3"/>
                  </a:lnTo>
                  <a:lnTo>
                    <a:pt x="118" y="10"/>
                  </a:lnTo>
                  <a:lnTo>
                    <a:pt x="116" y="16"/>
                  </a:lnTo>
                  <a:lnTo>
                    <a:pt x="109" y="29"/>
                  </a:lnTo>
                  <a:lnTo>
                    <a:pt x="96" y="54"/>
                  </a:lnTo>
                  <a:lnTo>
                    <a:pt x="96" y="54"/>
                  </a:lnTo>
                  <a:lnTo>
                    <a:pt x="86" y="69"/>
                  </a:lnTo>
                  <a:lnTo>
                    <a:pt x="77" y="84"/>
                  </a:lnTo>
                  <a:lnTo>
                    <a:pt x="58" y="112"/>
                  </a:lnTo>
                  <a:lnTo>
                    <a:pt x="58" y="112"/>
                  </a:lnTo>
                  <a:lnTo>
                    <a:pt x="43" y="137"/>
                  </a:lnTo>
                  <a:lnTo>
                    <a:pt x="27" y="161"/>
                  </a:lnTo>
                  <a:lnTo>
                    <a:pt x="20" y="174"/>
                  </a:lnTo>
                  <a:lnTo>
                    <a:pt x="14" y="187"/>
                  </a:lnTo>
                  <a:lnTo>
                    <a:pt x="9" y="201"/>
                  </a:lnTo>
                  <a:lnTo>
                    <a:pt x="4" y="214"/>
                  </a:lnTo>
                  <a:lnTo>
                    <a:pt x="4" y="214"/>
                  </a:lnTo>
                  <a:lnTo>
                    <a:pt x="2" y="215"/>
                  </a:lnTo>
                  <a:lnTo>
                    <a:pt x="0" y="218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2" y="224"/>
                  </a:lnTo>
                  <a:lnTo>
                    <a:pt x="3" y="226"/>
                  </a:lnTo>
                  <a:lnTo>
                    <a:pt x="5" y="228"/>
                  </a:lnTo>
                  <a:lnTo>
                    <a:pt x="9" y="226"/>
                  </a:lnTo>
                  <a:lnTo>
                    <a:pt x="10" y="225"/>
                  </a:lnTo>
                  <a:lnTo>
                    <a:pt x="10" y="224"/>
                  </a:lnTo>
                  <a:lnTo>
                    <a:pt x="10" y="224"/>
                  </a:lnTo>
                  <a:lnTo>
                    <a:pt x="15" y="208"/>
                  </a:lnTo>
                  <a:lnTo>
                    <a:pt x="22" y="192"/>
                  </a:lnTo>
                  <a:lnTo>
                    <a:pt x="29" y="176"/>
                  </a:lnTo>
                  <a:lnTo>
                    <a:pt x="39" y="160"/>
                  </a:lnTo>
                  <a:lnTo>
                    <a:pt x="57" y="130"/>
                  </a:lnTo>
                  <a:lnTo>
                    <a:pt x="76" y="101"/>
                  </a:lnTo>
                  <a:lnTo>
                    <a:pt x="76" y="101"/>
                  </a:lnTo>
                  <a:lnTo>
                    <a:pt x="94" y="74"/>
                  </a:lnTo>
                  <a:lnTo>
                    <a:pt x="103" y="59"/>
                  </a:lnTo>
                  <a:lnTo>
                    <a:pt x="111" y="44"/>
                  </a:lnTo>
                  <a:lnTo>
                    <a:pt x="111" y="44"/>
                  </a:lnTo>
                  <a:lnTo>
                    <a:pt x="116" y="34"/>
                  </a:lnTo>
                  <a:lnTo>
                    <a:pt x="121" y="25"/>
                  </a:lnTo>
                  <a:lnTo>
                    <a:pt x="125" y="16"/>
                  </a:lnTo>
                  <a:lnTo>
                    <a:pt x="128" y="12"/>
                  </a:lnTo>
                  <a:lnTo>
                    <a:pt x="129" y="6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8" y="2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1" y="0"/>
                  </a:lnTo>
                  <a:lnTo>
                    <a:pt x="120" y="1"/>
                  </a:lnTo>
                  <a:lnTo>
                    <a:pt x="119" y="3"/>
                  </a:lnTo>
                  <a:lnTo>
                    <a:pt x="1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8" name="Freeform 900"/>
            <p:cNvSpPr/>
            <p:nvPr/>
          </p:nvSpPr>
          <p:spPr bwMode="auto">
            <a:xfrm>
              <a:off x="4746625" y="1685925"/>
              <a:ext cx="85725" cy="127000"/>
            </a:xfrm>
            <a:custGeom>
              <a:avLst/>
              <a:gdLst/>
              <a:ahLst/>
              <a:cxnLst>
                <a:cxn ang="0">
                  <a:pos x="153" y="2"/>
                </a:cxn>
                <a:cxn ang="0">
                  <a:pos x="153" y="2"/>
                </a:cxn>
                <a:cxn ang="0">
                  <a:pos x="130" y="34"/>
                </a:cxn>
                <a:cxn ang="0">
                  <a:pos x="119" y="49"/>
                </a:cxn>
                <a:cxn ang="0">
                  <a:pos x="109" y="67"/>
                </a:cxn>
                <a:cxn ang="0">
                  <a:pos x="109" y="67"/>
                </a:cxn>
                <a:cxn ang="0">
                  <a:pos x="89" y="101"/>
                </a:cxn>
                <a:cxn ang="0">
                  <a:pos x="69" y="135"/>
                </a:cxn>
                <a:cxn ang="0">
                  <a:pos x="69" y="135"/>
                </a:cxn>
                <a:cxn ang="0">
                  <a:pos x="57" y="151"/>
                </a:cxn>
                <a:cxn ang="0">
                  <a:pos x="45" y="167"/>
                </a:cxn>
                <a:cxn ang="0">
                  <a:pos x="33" y="183"/>
                </a:cxn>
                <a:cxn ang="0">
                  <a:pos x="20" y="199"/>
                </a:cxn>
                <a:cxn ang="0">
                  <a:pos x="20" y="199"/>
                </a:cxn>
                <a:cxn ang="0">
                  <a:pos x="13" y="208"/>
                </a:cxn>
                <a:cxn ang="0">
                  <a:pos x="6" y="217"/>
                </a:cxn>
                <a:cxn ang="0">
                  <a:pos x="4" y="222"/>
                </a:cxn>
                <a:cxn ang="0">
                  <a:pos x="2" y="227"/>
                </a:cxn>
                <a:cxn ang="0">
                  <a:pos x="0" y="232"/>
                </a:cxn>
                <a:cxn ang="0">
                  <a:pos x="2" y="237"/>
                </a:cxn>
                <a:cxn ang="0">
                  <a:pos x="2" y="237"/>
                </a:cxn>
                <a:cxn ang="0">
                  <a:pos x="2" y="239"/>
                </a:cxn>
                <a:cxn ang="0">
                  <a:pos x="4" y="240"/>
                </a:cxn>
                <a:cxn ang="0">
                  <a:pos x="5" y="241"/>
                </a:cxn>
                <a:cxn ang="0">
                  <a:pos x="7" y="241"/>
                </a:cxn>
                <a:cxn ang="0">
                  <a:pos x="9" y="240"/>
                </a:cxn>
                <a:cxn ang="0">
                  <a:pos x="10" y="239"/>
                </a:cxn>
                <a:cxn ang="0">
                  <a:pos x="11" y="237"/>
                </a:cxn>
                <a:cxn ang="0">
                  <a:pos x="10" y="235"/>
                </a:cxn>
                <a:cxn ang="0">
                  <a:pos x="10" y="235"/>
                </a:cxn>
                <a:cxn ang="0">
                  <a:pos x="10" y="232"/>
                </a:cxn>
                <a:cxn ang="0">
                  <a:pos x="11" y="229"/>
                </a:cxn>
                <a:cxn ang="0">
                  <a:pos x="14" y="222"/>
                </a:cxn>
                <a:cxn ang="0">
                  <a:pos x="19" y="214"/>
                </a:cxn>
                <a:cxn ang="0">
                  <a:pos x="25" y="205"/>
                </a:cxn>
                <a:cxn ang="0">
                  <a:pos x="38" y="190"/>
                </a:cxn>
                <a:cxn ang="0">
                  <a:pos x="47" y="179"/>
                </a:cxn>
                <a:cxn ang="0">
                  <a:pos x="47" y="179"/>
                </a:cxn>
                <a:cxn ang="0">
                  <a:pos x="67" y="152"/>
                </a:cxn>
                <a:cxn ang="0">
                  <a:pos x="77" y="139"/>
                </a:cxn>
                <a:cxn ang="0">
                  <a:pos x="85" y="125"/>
                </a:cxn>
                <a:cxn ang="0">
                  <a:pos x="85" y="125"/>
                </a:cxn>
                <a:cxn ang="0">
                  <a:pos x="104" y="95"/>
                </a:cxn>
                <a:cxn ang="0">
                  <a:pos x="120" y="64"/>
                </a:cxn>
                <a:cxn ang="0">
                  <a:pos x="120" y="64"/>
                </a:cxn>
                <a:cxn ang="0">
                  <a:pos x="130" y="49"/>
                </a:cxn>
                <a:cxn ang="0">
                  <a:pos x="140" y="35"/>
                </a:cxn>
                <a:cxn ang="0">
                  <a:pos x="162" y="7"/>
                </a:cxn>
                <a:cxn ang="0">
                  <a:pos x="162" y="7"/>
                </a:cxn>
                <a:cxn ang="0">
                  <a:pos x="163" y="5"/>
                </a:cxn>
                <a:cxn ang="0">
                  <a:pos x="163" y="3"/>
                </a:cxn>
                <a:cxn ang="0">
                  <a:pos x="162" y="2"/>
                </a:cxn>
                <a:cxn ang="0">
                  <a:pos x="161" y="1"/>
                </a:cxn>
                <a:cxn ang="0">
                  <a:pos x="156" y="0"/>
                </a:cxn>
                <a:cxn ang="0">
                  <a:pos x="154" y="1"/>
                </a:cxn>
                <a:cxn ang="0">
                  <a:pos x="153" y="2"/>
                </a:cxn>
                <a:cxn ang="0">
                  <a:pos x="153" y="2"/>
                </a:cxn>
              </a:cxnLst>
              <a:rect l="0" t="0" r="r" b="b"/>
              <a:pathLst>
                <a:path w="163" h="241">
                  <a:moveTo>
                    <a:pt x="153" y="2"/>
                  </a:moveTo>
                  <a:lnTo>
                    <a:pt x="153" y="2"/>
                  </a:lnTo>
                  <a:lnTo>
                    <a:pt x="130" y="34"/>
                  </a:lnTo>
                  <a:lnTo>
                    <a:pt x="119" y="49"/>
                  </a:lnTo>
                  <a:lnTo>
                    <a:pt x="109" y="67"/>
                  </a:lnTo>
                  <a:lnTo>
                    <a:pt x="109" y="67"/>
                  </a:lnTo>
                  <a:lnTo>
                    <a:pt x="89" y="101"/>
                  </a:lnTo>
                  <a:lnTo>
                    <a:pt x="69" y="135"/>
                  </a:lnTo>
                  <a:lnTo>
                    <a:pt x="69" y="135"/>
                  </a:lnTo>
                  <a:lnTo>
                    <a:pt x="57" y="151"/>
                  </a:lnTo>
                  <a:lnTo>
                    <a:pt x="45" y="167"/>
                  </a:lnTo>
                  <a:lnTo>
                    <a:pt x="33" y="183"/>
                  </a:lnTo>
                  <a:lnTo>
                    <a:pt x="20" y="199"/>
                  </a:lnTo>
                  <a:lnTo>
                    <a:pt x="20" y="199"/>
                  </a:lnTo>
                  <a:lnTo>
                    <a:pt x="13" y="208"/>
                  </a:lnTo>
                  <a:lnTo>
                    <a:pt x="6" y="217"/>
                  </a:lnTo>
                  <a:lnTo>
                    <a:pt x="4" y="222"/>
                  </a:lnTo>
                  <a:lnTo>
                    <a:pt x="2" y="227"/>
                  </a:lnTo>
                  <a:lnTo>
                    <a:pt x="0" y="232"/>
                  </a:lnTo>
                  <a:lnTo>
                    <a:pt x="2" y="237"/>
                  </a:lnTo>
                  <a:lnTo>
                    <a:pt x="2" y="237"/>
                  </a:lnTo>
                  <a:lnTo>
                    <a:pt x="2" y="239"/>
                  </a:lnTo>
                  <a:lnTo>
                    <a:pt x="4" y="240"/>
                  </a:lnTo>
                  <a:lnTo>
                    <a:pt x="5" y="241"/>
                  </a:lnTo>
                  <a:lnTo>
                    <a:pt x="7" y="241"/>
                  </a:lnTo>
                  <a:lnTo>
                    <a:pt x="9" y="240"/>
                  </a:lnTo>
                  <a:lnTo>
                    <a:pt x="10" y="239"/>
                  </a:lnTo>
                  <a:lnTo>
                    <a:pt x="11" y="237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10" y="232"/>
                  </a:lnTo>
                  <a:lnTo>
                    <a:pt x="11" y="229"/>
                  </a:lnTo>
                  <a:lnTo>
                    <a:pt x="14" y="222"/>
                  </a:lnTo>
                  <a:lnTo>
                    <a:pt x="19" y="214"/>
                  </a:lnTo>
                  <a:lnTo>
                    <a:pt x="25" y="205"/>
                  </a:lnTo>
                  <a:lnTo>
                    <a:pt x="38" y="190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67" y="152"/>
                  </a:lnTo>
                  <a:lnTo>
                    <a:pt x="77" y="139"/>
                  </a:lnTo>
                  <a:lnTo>
                    <a:pt x="85" y="125"/>
                  </a:lnTo>
                  <a:lnTo>
                    <a:pt x="85" y="125"/>
                  </a:lnTo>
                  <a:lnTo>
                    <a:pt x="104" y="95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30" y="49"/>
                  </a:lnTo>
                  <a:lnTo>
                    <a:pt x="140" y="35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3" y="5"/>
                  </a:lnTo>
                  <a:lnTo>
                    <a:pt x="163" y="3"/>
                  </a:lnTo>
                  <a:lnTo>
                    <a:pt x="162" y="2"/>
                  </a:lnTo>
                  <a:lnTo>
                    <a:pt x="161" y="1"/>
                  </a:lnTo>
                  <a:lnTo>
                    <a:pt x="156" y="0"/>
                  </a:lnTo>
                  <a:lnTo>
                    <a:pt x="154" y="1"/>
                  </a:lnTo>
                  <a:lnTo>
                    <a:pt x="153" y="2"/>
                  </a:lnTo>
                  <a:lnTo>
                    <a:pt x="15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9" name="Freeform 901"/>
            <p:cNvSpPr/>
            <p:nvPr/>
          </p:nvSpPr>
          <p:spPr bwMode="auto">
            <a:xfrm>
              <a:off x="4772025" y="1747838"/>
              <a:ext cx="61913" cy="90488"/>
            </a:xfrm>
            <a:custGeom>
              <a:avLst/>
              <a:gdLst/>
              <a:ahLst/>
              <a:cxnLst>
                <a:cxn ang="0">
                  <a:pos x="109" y="3"/>
                </a:cxn>
                <a:cxn ang="0">
                  <a:pos x="109" y="3"/>
                </a:cxn>
                <a:cxn ang="0">
                  <a:pos x="105" y="12"/>
                </a:cxn>
                <a:cxn ang="0">
                  <a:pos x="101" y="21"/>
                </a:cxn>
                <a:cxn ang="0">
                  <a:pos x="95" y="29"/>
                </a:cxn>
                <a:cxn ang="0">
                  <a:pos x="88" y="38"/>
                </a:cxn>
                <a:cxn ang="0">
                  <a:pos x="74" y="53"/>
                </a:cxn>
                <a:cxn ang="0">
                  <a:pos x="67" y="61"/>
                </a:cxn>
                <a:cxn ang="0">
                  <a:pos x="62" y="69"/>
                </a:cxn>
                <a:cxn ang="0">
                  <a:pos x="62" y="69"/>
                </a:cxn>
                <a:cxn ang="0">
                  <a:pos x="29" y="114"/>
                </a:cxn>
                <a:cxn ang="0">
                  <a:pos x="13" y="138"/>
                </a:cxn>
                <a:cxn ang="0">
                  <a:pos x="6" y="150"/>
                </a:cxn>
                <a:cxn ang="0">
                  <a:pos x="0" y="164"/>
                </a:cxn>
                <a:cxn ang="0">
                  <a:pos x="0" y="164"/>
                </a:cxn>
                <a:cxn ang="0">
                  <a:pos x="0" y="166"/>
                </a:cxn>
                <a:cxn ang="0">
                  <a:pos x="0" y="168"/>
                </a:cxn>
                <a:cxn ang="0">
                  <a:pos x="2" y="170"/>
                </a:cxn>
                <a:cxn ang="0">
                  <a:pos x="4" y="171"/>
                </a:cxn>
                <a:cxn ang="0">
                  <a:pos x="5" y="171"/>
                </a:cxn>
                <a:cxn ang="0">
                  <a:pos x="7" y="170"/>
                </a:cxn>
                <a:cxn ang="0">
                  <a:pos x="8" y="168"/>
                </a:cxn>
                <a:cxn ang="0">
                  <a:pos x="8" y="168"/>
                </a:cxn>
                <a:cxn ang="0">
                  <a:pos x="15" y="155"/>
                </a:cxn>
                <a:cxn ang="0">
                  <a:pos x="22" y="143"/>
                </a:cxn>
                <a:cxn ang="0">
                  <a:pos x="36" y="119"/>
                </a:cxn>
                <a:cxn ang="0">
                  <a:pos x="53" y="96"/>
                </a:cxn>
                <a:cxn ang="0">
                  <a:pos x="70" y="74"/>
                </a:cxn>
                <a:cxn ang="0">
                  <a:pos x="70" y="74"/>
                </a:cxn>
                <a:cxn ang="0">
                  <a:pos x="83" y="58"/>
                </a:cxn>
                <a:cxn ang="0">
                  <a:pos x="97" y="42"/>
                </a:cxn>
                <a:cxn ang="0">
                  <a:pos x="103" y="32"/>
                </a:cxn>
                <a:cxn ang="0">
                  <a:pos x="110" y="24"/>
                </a:cxn>
                <a:cxn ang="0">
                  <a:pos x="115" y="15"/>
                </a:cxn>
                <a:cxn ang="0">
                  <a:pos x="118" y="6"/>
                </a:cxn>
                <a:cxn ang="0">
                  <a:pos x="118" y="6"/>
                </a:cxn>
                <a:cxn ang="0">
                  <a:pos x="118" y="3"/>
                </a:cxn>
                <a:cxn ang="0">
                  <a:pos x="117" y="2"/>
                </a:cxn>
                <a:cxn ang="0">
                  <a:pos x="116" y="0"/>
                </a:cxn>
                <a:cxn ang="0">
                  <a:pos x="115" y="0"/>
                </a:cxn>
                <a:cxn ang="0">
                  <a:pos x="113" y="0"/>
                </a:cxn>
                <a:cxn ang="0">
                  <a:pos x="111" y="0"/>
                </a:cxn>
                <a:cxn ang="0">
                  <a:pos x="110" y="1"/>
                </a:cxn>
                <a:cxn ang="0">
                  <a:pos x="109" y="3"/>
                </a:cxn>
                <a:cxn ang="0">
                  <a:pos x="109" y="3"/>
                </a:cxn>
              </a:cxnLst>
              <a:rect l="0" t="0" r="r" b="b"/>
              <a:pathLst>
                <a:path w="118" h="171">
                  <a:moveTo>
                    <a:pt x="109" y="3"/>
                  </a:moveTo>
                  <a:lnTo>
                    <a:pt x="109" y="3"/>
                  </a:lnTo>
                  <a:lnTo>
                    <a:pt x="105" y="12"/>
                  </a:lnTo>
                  <a:lnTo>
                    <a:pt x="101" y="21"/>
                  </a:lnTo>
                  <a:lnTo>
                    <a:pt x="95" y="29"/>
                  </a:lnTo>
                  <a:lnTo>
                    <a:pt x="88" y="38"/>
                  </a:lnTo>
                  <a:lnTo>
                    <a:pt x="74" y="53"/>
                  </a:lnTo>
                  <a:lnTo>
                    <a:pt x="67" y="61"/>
                  </a:lnTo>
                  <a:lnTo>
                    <a:pt x="62" y="69"/>
                  </a:lnTo>
                  <a:lnTo>
                    <a:pt x="62" y="69"/>
                  </a:lnTo>
                  <a:lnTo>
                    <a:pt x="29" y="114"/>
                  </a:lnTo>
                  <a:lnTo>
                    <a:pt x="13" y="138"/>
                  </a:lnTo>
                  <a:lnTo>
                    <a:pt x="6" y="150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6"/>
                  </a:lnTo>
                  <a:lnTo>
                    <a:pt x="0" y="168"/>
                  </a:lnTo>
                  <a:lnTo>
                    <a:pt x="2" y="170"/>
                  </a:lnTo>
                  <a:lnTo>
                    <a:pt x="4" y="171"/>
                  </a:lnTo>
                  <a:lnTo>
                    <a:pt x="5" y="171"/>
                  </a:lnTo>
                  <a:lnTo>
                    <a:pt x="7" y="170"/>
                  </a:lnTo>
                  <a:lnTo>
                    <a:pt x="8" y="168"/>
                  </a:lnTo>
                  <a:lnTo>
                    <a:pt x="8" y="168"/>
                  </a:lnTo>
                  <a:lnTo>
                    <a:pt x="15" y="155"/>
                  </a:lnTo>
                  <a:lnTo>
                    <a:pt x="22" y="143"/>
                  </a:lnTo>
                  <a:lnTo>
                    <a:pt x="36" y="119"/>
                  </a:lnTo>
                  <a:lnTo>
                    <a:pt x="53" y="96"/>
                  </a:lnTo>
                  <a:lnTo>
                    <a:pt x="70" y="74"/>
                  </a:lnTo>
                  <a:lnTo>
                    <a:pt x="70" y="74"/>
                  </a:lnTo>
                  <a:lnTo>
                    <a:pt x="83" y="58"/>
                  </a:lnTo>
                  <a:lnTo>
                    <a:pt x="97" y="42"/>
                  </a:lnTo>
                  <a:lnTo>
                    <a:pt x="103" y="32"/>
                  </a:lnTo>
                  <a:lnTo>
                    <a:pt x="110" y="24"/>
                  </a:lnTo>
                  <a:lnTo>
                    <a:pt x="115" y="15"/>
                  </a:lnTo>
                  <a:lnTo>
                    <a:pt x="118" y="6"/>
                  </a:lnTo>
                  <a:lnTo>
                    <a:pt x="118" y="6"/>
                  </a:lnTo>
                  <a:lnTo>
                    <a:pt x="118" y="3"/>
                  </a:lnTo>
                  <a:lnTo>
                    <a:pt x="117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0"/>
                  </a:lnTo>
                  <a:lnTo>
                    <a:pt x="111" y="0"/>
                  </a:lnTo>
                  <a:lnTo>
                    <a:pt x="110" y="1"/>
                  </a:lnTo>
                  <a:lnTo>
                    <a:pt x="109" y="3"/>
                  </a:lnTo>
                  <a:lnTo>
                    <a:pt x="10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0" name="Freeform 902"/>
            <p:cNvSpPr>
              <a:spLocks noEditPoints="1"/>
            </p:cNvSpPr>
            <p:nvPr/>
          </p:nvSpPr>
          <p:spPr bwMode="auto">
            <a:xfrm>
              <a:off x="4194175" y="1665288"/>
              <a:ext cx="217488" cy="206375"/>
            </a:xfrm>
            <a:custGeom>
              <a:avLst/>
              <a:gdLst/>
              <a:ahLst/>
              <a:cxnLst>
                <a:cxn ang="0">
                  <a:pos x="213" y="391"/>
                </a:cxn>
                <a:cxn ang="0">
                  <a:pos x="160" y="381"/>
                </a:cxn>
                <a:cxn ang="0">
                  <a:pos x="109" y="359"/>
                </a:cxn>
                <a:cxn ang="0">
                  <a:pos x="63" y="328"/>
                </a:cxn>
                <a:cxn ang="0">
                  <a:pos x="27" y="289"/>
                </a:cxn>
                <a:cxn ang="0">
                  <a:pos x="5" y="241"/>
                </a:cxn>
                <a:cxn ang="0">
                  <a:pos x="1" y="216"/>
                </a:cxn>
                <a:cxn ang="0">
                  <a:pos x="0" y="182"/>
                </a:cxn>
                <a:cxn ang="0">
                  <a:pos x="6" y="151"/>
                </a:cxn>
                <a:cxn ang="0">
                  <a:pos x="29" y="103"/>
                </a:cxn>
                <a:cxn ang="0">
                  <a:pos x="46" y="80"/>
                </a:cxn>
                <a:cxn ang="0">
                  <a:pos x="75" y="52"/>
                </a:cxn>
                <a:cxn ang="0">
                  <a:pos x="109" y="30"/>
                </a:cxn>
                <a:cxn ang="0">
                  <a:pos x="146" y="14"/>
                </a:cxn>
                <a:cxn ang="0">
                  <a:pos x="186" y="3"/>
                </a:cxn>
                <a:cxn ang="0">
                  <a:pos x="227" y="0"/>
                </a:cxn>
                <a:cxn ang="0">
                  <a:pos x="234" y="0"/>
                </a:cxn>
                <a:cxn ang="0">
                  <a:pos x="246" y="5"/>
                </a:cxn>
                <a:cxn ang="0">
                  <a:pos x="267" y="6"/>
                </a:cxn>
                <a:cxn ang="0">
                  <a:pos x="312" y="18"/>
                </a:cxn>
                <a:cxn ang="0">
                  <a:pos x="348" y="41"/>
                </a:cxn>
                <a:cxn ang="0">
                  <a:pos x="376" y="72"/>
                </a:cxn>
                <a:cxn ang="0">
                  <a:pos x="396" y="108"/>
                </a:cxn>
                <a:cxn ang="0">
                  <a:pos x="407" y="146"/>
                </a:cxn>
                <a:cxn ang="0">
                  <a:pos x="411" y="179"/>
                </a:cxn>
                <a:cxn ang="0">
                  <a:pos x="408" y="230"/>
                </a:cxn>
                <a:cxn ang="0">
                  <a:pos x="395" y="278"/>
                </a:cxn>
                <a:cxn ang="0">
                  <a:pos x="369" y="324"/>
                </a:cxn>
                <a:cxn ang="0">
                  <a:pos x="331" y="360"/>
                </a:cxn>
                <a:cxn ang="0">
                  <a:pos x="299" y="378"/>
                </a:cxn>
                <a:cxn ang="0">
                  <a:pos x="249" y="390"/>
                </a:cxn>
                <a:cxn ang="0">
                  <a:pos x="203" y="45"/>
                </a:cxn>
                <a:cxn ang="0">
                  <a:pos x="178" y="51"/>
                </a:cxn>
                <a:cxn ang="0">
                  <a:pos x="141" y="65"/>
                </a:cxn>
                <a:cxn ang="0">
                  <a:pos x="106" y="87"/>
                </a:cxn>
                <a:cxn ang="0">
                  <a:pos x="75" y="113"/>
                </a:cxn>
                <a:cxn ang="0">
                  <a:pos x="52" y="144"/>
                </a:cxn>
                <a:cxn ang="0">
                  <a:pos x="42" y="167"/>
                </a:cxn>
                <a:cxn ang="0">
                  <a:pos x="37" y="203"/>
                </a:cxn>
                <a:cxn ang="0">
                  <a:pos x="47" y="239"/>
                </a:cxn>
                <a:cxn ang="0">
                  <a:pos x="60" y="263"/>
                </a:cxn>
                <a:cxn ang="0">
                  <a:pos x="75" y="278"/>
                </a:cxn>
                <a:cxn ang="0">
                  <a:pos x="125" y="316"/>
                </a:cxn>
                <a:cxn ang="0">
                  <a:pos x="188" y="344"/>
                </a:cxn>
                <a:cxn ang="0">
                  <a:pos x="222" y="350"/>
                </a:cxn>
                <a:cxn ang="0">
                  <a:pos x="245" y="350"/>
                </a:cxn>
                <a:cxn ang="0">
                  <a:pos x="278" y="342"/>
                </a:cxn>
                <a:cxn ang="0">
                  <a:pos x="306" y="327"/>
                </a:cxn>
                <a:cxn ang="0">
                  <a:pos x="324" y="310"/>
                </a:cxn>
                <a:cxn ang="0">
                  <a:pos x="346" y="278"/>
                </a:cxn>
                <a:cxn ang="0">
                  <a:pos x="362" y="241"/>
                </a:cxn>
                <a:cxn ang="0">
                  <a:pos x="370" y="203"/>
                </a:cxn>
                <a:cxn ang="0">
                  <a:pos x="369" y="164"/>
                </a:cxn>
                <a:cxn ang="0">
                  <a:pos x="359" y="126"/>
                </a:cxn>
                <a:cxn ang="0">
                  <a:pos x="350" y="108"/>
                </a:cxn>
                <a:cxn ang="0">
                  <a:pos x="334" y="85"/>
                </a:cxn>
                <a:cxn ang="0">
                  <a:pos x="313" y="68"/>
                </a:cxn>
                <a:cxn ang="0">
                  <a:pos x="289" y="55"/>
                </a:cxn>
                <a:cxn ang="0">
                  <a:pos x="262" y="48"/>
                </a:cxn>
                <a:cxn ang="0">
                  <a:pos x="241" y="47"/>
                </a:cxn>
                <a:cxn ang="0">
                  <a:pos x="218" y="49"/>
                </a:cxn>
                <a:cxn ang="0">
                  <a:pos x="210" y="47"/>
                </a:cxn>
              </a:cxnLst>
              <a:rect l="0" t="0" r="r" b="b"/>
              <a:pathLst>
                <a:path w="411" h="391">
                  <a:moveTo>
                    <a:pt x="231" y="391"/>
                  </a:moveTo>
                  <a:lnTo>
                    <a:pt x="231" y="391"/>
                  </a:lnTo>
                  <a:lnTo>
                    <a:pt x="213" y="391"/>
                  </a:lnTo>
                  <a:lnTo>
                    <a:pt x="195" y="389"/>
                  </a:lnTo>
                  <a:lnTo>
                    <a:pt x="178" y="385"/>
                  </a:lnTo>
                  <a:lnTo>
                    <a:pt x="160" y="381"/>
                  </a:lnTo>
                  <a:lnTo>
                    <a:pt x="143" y="374"/>
                  </a:lnTo>
                  <a:lnTo>
                    <a:pt x="125" y="367"/>
                  </a:lnTo>
                  <a:lnTo>
                    <a:pt x="109" y="359"/>
                  </a:lnTo>
                  <a:lnTo>
                    <a:pt x="92" y="350"/>
                  </a:lnTo>
                  <a:lnTo>
                    <a:pt x="78" y="339"/>
                  </a:lnTo>
                  <a:lnTo>
                    <a:pt x="63" y="328"/>
                  </a:lnTo>
                  <a:lnTo>
                    <a:pt x="50" y="315"/>
                  </a:lnTo>
                  <a:lnTo>
                    <a:pt x="37" y="303"/>
                  </a:lnTo>
                  <a:lnTo>
                    <a:pt x="27" y="289"/>
                  </a:lnTo>
                  <a:lnTo>
                    <a:pt x="18" y="273"/>
                  </a:lnTo>
                  <a:lnTo>
                    <a:pt x="11" y="258"/>
                  </a:lnTo>
                  <a:lnTo>
                    <a:pt x="5" y="241"/>
                  </a:lnTo>
                  <a:lnTo>
                    <a:pt x="5" y="241"/>
                  </a:lnTo>
                  <a:lnTo>
                    <a:pt x="3" y="229"/>
                  </a:lnTo>
                  <a:lnTo>
                    <a:pt x="1" y="216"/>
                  </a:lnTo>
                  <a:lnTo>
                    <a:pt x="0" y="204"/>
                  </a:lnTo>
                  <a:lnTo>
                    <a:pt x="0" y="193"/>
                  </a:lnTo>
                  <a:lnTo>
                    <a:pt x="0" y="182"/>
                  </a:lnTo>
                  <a:lnTo>
                    <a:pt x="1" y="171"/>
                  </a:lnTo>
                  <a:lnTo>
                    <a:pt x="3" y="160"/>
                  </a:lnTo>
                  <a:lnTo>
                    <a:pt x="6" y="151"/>
                  </a:lnTo>
                  <a:lnTo>
                    <a:pt x="13" y="133"/>
                  </a:lnTo>
                  <a:lnTo>
                    <a:pt x="20" y="117"/>
                  </a:lnTo>
                  <a:lnTo>
                    <a:pt x="29" y="103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46" y="80"/>
                  </a:lnTo>
                  <a:lnTo>
                    <a:pt x="55" y="70"/>
                  </a:lnTo>
                  <a:lnTo>
                    <a:pt x="64" y="61"/>
                  </a:lnTo>
                  <a:lnTo>
                    <a:pt x="75" y="52"/>
                  </a:lnTo>
                  <a:lnTo>
                    <a:pt x="86" y="45"/>
                  </a:lnTo>
                  <a:lnTo>
                    <a:pt x="97" y="38"/>
                  </a:lnTo>
                  <a:lnTo>
                    <a:pt x="109" y="30"/>
                  </a:lnTo>
                  <a:lnTo>
                    <a:pt x="121" y="24"/>
                  </a:lnTo>
                  <a:lnTo>
                    <a:pt x="134" y="19"/>
                  </a:lnTo>
                  <a:lnTo>
                    <a:pt x="146" y="14"/>
                  </a:lnTo>
                  <a:lnTo>
                    <a:pt x="159" y="10"/>
                  </a:lnTo>
                  <a:lnTo>
                    <a:pt x="173" y="7"/>
                  </a:lnTo>
                  <a:lnTo>
                    <a:pt x="186" y="3"/>
                  </a:lnTo>
                  <a:lnTo>
                    <a:pt x="200" y="1"/>
                  </a:lnTo>
                  <a:lnTo>
                    <a:pt x="213" y="0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9" y="1"/>
                  </a:lnTo>
                  <a:lnTo>
                    <a:pt x="243" y="3"/>
                  </a:lnTo>
                  <a:lnTo>
                    <a:pt x="246" y="5"/>
                  </a:lnTo>
                  <a:lnTo>
                    <a:pt x="249" y="5"/>
                  </a:lnTo>
                  <a:lnTo>
                    <a:pt x="249" y="5"/>
                  </a:lnTo>
                  <a:lnTo>
                    <a:pt x="267" y="6"/>
                  </a:lnTo>
                  <a:lnTo>
                    <a:pt x="283" y="9"/>
                  </a:lnTo>
                  <a:lnTo>
                    <a:pt x="299" y="13"/>
                  </a:lnTo>
                  <a:lnTo>
                    <a:pt x="312" y="18"/>
                  </a:lnTo>
                  <a:lnTo>
                    <a:pt x="326" y="24"/>
                  </a:lnTo>
                  <a:lnTo>
                    <a:pt x="338" y="32"/>
                  </a:lnTo>
                  <a:lnTo>
                    <a:pt x="348" y="41"/>
                  </a:lnTo>
                  <a:lnTo>
                    <a:pt x="359" y="50"/>
                  </a:lnTo>
                  <a:lnTo>
                    <a:pt x="368" y="60"/>
                  </a:lnTo>
                  <a:lnTo>
                    <a:pt x="376" y="72"/>
                  </a:lnTo>
                  <a:lnTo>
                    <a:pt x="383" y="83"/>
                  </a:lnTo>
                  <a:lnTo>
                    <a:pt x="390" y="95"/>
                  </a:lnTo>
                  <a:lnTo>
                    <a:pt x="396" y="108"/>
                  </a:lnTo>
                  <a:lnTo>
                    <a:pt x="400" y="120"/>
                  </a:lnTo>
                  <a:lnTo>
                    <a:pt x="404" y="134"/>
                  </a:lnTo>
                  <a:lnTo>
                    <a:pt x="407" y="146"/>
                  </a:lnTo>
                  <a:lnTo>
                    <a:pt x="407" y="146"/>
                  </a:lnTo>
                  <a:lnTo>
                    <a:pt x="409" y="163"/>
                  </a:lnTo>
                  <a:lnTo>
                    <a:pt x="411" y="179"/>
                  </a:lnTo>
                  <a:lnTo>
                    <a:pt x="411" y="196"/>
                  </a:lnTo>
                  <a:lnTo>
                    <a:pt x="410" y="212"/>
                  </a:lnTo>
                  <a:lnTo>
                    <a:pt x="408" y="230"/>
                  </a:lnTo>
                  <a:lnTo>
                    <a:pt x="405" y="246"/>
                  </a:lnTo>
                  <a:lnTo>
                    <a:pt x="400" y="263"/>
                  </a:lnTo>
                  <a:lnTo>
                    <a:pt x="395" y="278"/>
                  </a:lnTo>
                  <a:lnTo>
                    <a:pt x="388" y="295"/>
                  </a:lnTo>
                  <a:lnTo>
                    <a:pt x="378" y="309"/>
                  </a:lnTo>
                  <a:lnTo>
                    <a:pt x="369" y="324"/>
                  </a:lnTo>
                  <a:lnTo>
                    <a:pt x="358" y="337"/>
                  </a:lnTo>
                  <a:lnTo>
                    <a:pt x="345" y="348"/>
                  </a:lnTo>
                  <a:lnTo>
                    <a:pt x="331" y="360"/>
                  </a:lnTo>
                  <a:lnTo>
                    <a:pt x="315" y="370"/>
                  </a:lnTo>
                  <a:lnTo>
                    <a:pt x="299" y="378"/>
                  </a:lnTo>
                  <a:lnTo>
                    <a:pt x="299" y="378"/>
                  </a:lnTo>
                  <a:lnTo>
                    <a:pt x="283" y="384"/>
                  </a:lnTo>
                  <a:lnTo>
                    <a:pt x="267" y="388"/>
                  </a:lnTo>
                  <a:lnTo>
                    <a:pt x="249" y="390"/>
                  </a:lnTo>
                  <a:lnTo>
                    <a:pt x="231" y="391"/>
                  </a:lnTo>
                  <a:lnTo>
                    <a:pt x="231" y="391"/>
                  </a:lnTo>
                  <a:close/>
                  <a:moveTo>
                    <a:pt x="203" y="45"/>
                  </a:moveTo>
                  <a:lnTo>
                    <a:pt x="203" y="45"/>
                  </a:lnTo>
                  <a:lnTo>
                    <a:pt x="190" y="48"/>
                  </a:lnTo>
                  <a:lnTo>
                    <a:pt x="178" y="51"/>
                  </a:lnTo>
                  <a:lnTo>
                    <a:pt x="166" y="55"/>
                  </a:lnTo>
                  <a:lnTo>
                    <a:pt x="153" y="60"/>
                  </a:lnTo>
                  <a:lnTo>
                    <a:pt x="141" y="65"/>
                  </a:lnTo>
                  <a:lnTo>
                    <a:pt x="128" y="72"/>
                  </a:lnTo>
                  <a:lnTo>
                    <a:pt x="117" y="79"/>
                  </a:lnTo>
                  <a:lnTo>
                    <a:pt x="106" y="87"/>
                  </a:lnTo>
                  <a:lnTo>
                    <a:pt x="95" y="95"/>
                  </a:lnTo>
                  <a:lnTo>
                    <a:pt x="85" y="104"/>
                  </a:lnTo>
                  <a:lnTo>
                    <a:pt x="75" y="113"/>
                  </a:lnTo>
                  <a:lnTo>
                    <a:pt x="66" y="123"/>
                  </a:lnTo>
                  <a:lnTo>
                    <a:pt x="58" y="134"/>
                  </a:lnTo>
                  <a:lnTo>
                    <a:pt x="52" y="144"/>
                  </a:lnTo>
                  <a:lnTo>
                    <a:pt x="46" y="155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0" y="178"/>
                  </a:lnTo>
                  <a:lnTo>
                    <a:pt x="37" y="189"/>
                  </a:lnTo>
                  <a:lnTo>
                    <a:pt x="37" y="203"/>
                  </a:lnTo>
                  <a:lnTo>
                    <a:pt x="38" y="217"/>
                  </a:lnTo>
                  <a:lnTo>
                    <a:pt x="44" y="232"/>
                  </a:lnTo>
                  <a:lnTo>
                    <a:pt x="47" y="239"/>
                  </a:lnTo>
                  <a:lnTo>
                    <a:pt x="50" y="247"/>
                  </a:lnTo>
                  <a:lnTo>
                    <a:pt x="55" y="254"/>
                  </a:lnTo>
                  <a:lnTo>
                    <a:pt x="60" y="263"/>
                  </a:lnTo>
                  <a:lnTo>
                    <a:pt x="67" y="270"/>
                  </a:lnTo>
                  <a:lnTo>
                    <a:pt x="75" y="278"/>
                  </a:lnTo>
                  <a:lnTo>
                    <a:pt x="75" y="278"/>
                  </a:lnTo>
                  <a:lnTo>
                    <a:pt x="89" y="292"/>
                  </a:lnTo>
                  <a:lnTo>
                    <a:pt x="107" y="305"/>
                  </a:lnTo>
                  <a:lnTo>
                    <a:pt x="125" y="316"/>
                  </a:lnTo>
                  <a:lnTo>
                    <a:pt x="145" y="328"/>
                  </a:lnTo>
                  <a:lnTo>
                    <a:pt x="167" y="337"/>
                  </a:lnTo>
                  <a:lnTo>
                    <a:pt x="188" y="344"/>
                  </a:lnTo>
                  <a:lnTo>
                    <a:pt x="200" y="346"/>
                  </a:lnTo>
                  <a:lnTo>
                    <a:pt x="211" y="348"/>
                  </a:lnTo>
                  <a:lnTo>
                    <a:pt x="222" y="350"/>
                  </a:lnTo>
                  <a:lnTo>
                    <a:pt x="233" y="351"/>
                  </a:lnTo>
                  <a:lnTo>
                    <a:pt x="233" y="351"/>
                  </a:lnTo>
                  <a:lnTo>
                    <a:pt x="245" y="350"/>
                  </a:lnTo>
                  <a:lnTo>
                    <a:pt x="256" y="348"/>
                  </a:lnTo>
                  <a:lnTo>
                    <a:pt x="267" y="346"/>
                  </a:lnTo>
                  <a:lnTo>
                    <a:pt x="278" y="342"/>
                  </a:lnTo>
                  <a:lnTo>
                    <a:pt x="287" y="338"/>
                  </a:lnTo>
                  <a:lnTo>
                    <a:pt x="297" y="333"/>
                  </a:lnTo>
                  <a:lnTo>
                    <a:pt x="306" y="327"/>
                  </a:lnTo>
                  <a:lnTo>
                    <a:pt x="314" y="320"/>
                  </a:lnTo>
                  <a:lnTo>
                    <a:pt x="314" y="320"/>
                  </a:lnTo>
                  <a:lnTo>
                    <a:pt x="324" y="310"/>
                  </a:lnTo>
                  <a:lnTo>
                    <a:pt x="332" y="300"/>
                  </a:lnTo>
                  <a:lnTo>
                    <a:pt x="340" y="290"/>
                  </a:lnTo>
                  <a:lnTo>
                    <a:pt x="346" y="278"/>
                  </a:lnTo>
                  <a:lnTo>
                    <a:pt x="352" y="266"/>
                  </a:lnTo>
                  <a:lnTo>
                    <a:pt x="358" y="254"/>
                  </a:lnTo>
                  <a:lnTo>
                    <a:pt x="362" y="241"/>
                  </a:lnTo>
                  <a:lnTo>
                    <a:pt x="366" y="229"/>
                  </a:lnTo>
                  <a:lnTo>
                    <a:pt x="368" y="215"/>
                  </a:lnTo>
                  <a:lnTo>
                    <a:pt x="370" y="203"/>
                  </a:lnTo>
                  <a:lnTo>
                    <a:pt x="370" y="189"/>
                  </a:lnTo>
                  <a:lnTo>
                    <a:pt x="370" y="176"/>
                  </a:lnTo>
                  <a:lnTo>
                    <a:pt x="369" y="164"/>
                  </a:lnTo>
                  <a:lnTo>
                    <a:pt x="367" y="151"/>
                  </a:lnTo>
                  <a:lnTo>
                    <a:pt x="364" y="138"/>
                  </a:lnTo>
                  <a:lnTo>
                    <a:pt x="359" y="126"/>
                  </a:lnTo>
                  <a:lnTo>
                    <a:pt x="359" y="126"/>
                  </a:lnTo>
                  <a:lnTo>
                    <a:pt x="356" y="117"/>
                  </a:lnTo>
                  <a:lnTo>
                    <a:pt x="350" y="108"/>
                  </a:lnTo>
                  <a:lnTo>
                    <a:pt x="345" y="101"/>
                  </a:lnTo>
                  <a:lnTo>
                    <a:pt x="340" y="92"/>
                  </a:lnTo>
                  <a:lnTo>
                    <a:pt x="334" y="85"/>
                  </a:lnTo>
                  <a:lnTo>
                    <a:pt x="328" y="79"/>
                  </a:lnTo>
                  <a:lnTo>
                    <a:pt x="320" y="73"/>
                  </a:lnTo>
                  <a:lnTo>
                    <a:pt x="313" y="68"/>
                  </a:lnTo>
                  <a:lnTo>
                    <a:pt x="306" y="63"/>
                  </a:lnTo>
                  <a:lnTo>
                    <a:pt x="298" y="59"/>
                  </a:lnTo>
                  <a:lnTo>
                    <a:pt x="289" y="55"/>
                  </a:lnTo>
                  <a:lnTo>
                    <a:pt x="280" y="52"/>
                  </a:lnTo>
                  <a:lnTo>
                    <a:pt x="271" y="50"/>
                  </a:lnTo>
                  <a:lnTo>
                    <a:pt x="262" y="48"/>
                  </a:lnTo>
                  <a:lnTo>
                    <a:pt x="251" y="47"/>
                  </a:lnTo>
                  <a:lnTo>
                    <a:pt x="241" y="47"/>
                  </a:lnTo>
                  <a:lnTo>
                    <a:pt x="241" y="47"/>
                  </a:lnTo>
                  <a:lnTo>
                    <a:pt x="221" y="48"/>
                  </a:lnTo>
                  <a:lnTo>
                    <a:pt x="221" y="48"/>
                  </a:lnTo>
                  <a:lnTo>
                    <a:pt x="218" y="49"/>
                  </a:lnTo>
                  <a:lnTo>
                    <a:pt x="218" y="49"/>
                  </a:lnTo>
                  <a:lnTo>
                    <a:pt x="214" y="48"/>
                  </a:lnTo>
                  <a:lnTo>
                    <a:pt x="210" y="47"/>
                  </a:lnTo>
                  <a:lnTo>
                    <a:pt x="207" y="45"/>
                  </a:lnTo>
                  <a:lnTo>
                    <a:pt x="203" y="4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1" name="Freeform 903"/>
            <p:cNvSpPr>
              <a:spLocks noEditPoints="1"/>
            </p:cNvSpPr>
            <p:nvPr/>
          </p:nvSpPr>
          <p:spPr bwMode="auto">
            <a:xfrm>
              <a:off x="4197350" y="1404938"/>
              <a:ext cx="449263" cy="444500"/>
            </a:xfrm>
            <a:custGeom>
              <a:avLst/>
              <a:gdLst/>
              <a:ahLst/>
              <a:cxnLst>
                <a:cxn ang="0">
                  <a:pos x="735" y="833"/>
                </a:cxn>
                <a:cxn ang="0">
                  <a:pos x="616" y="832"/>
                </a:cxn>
                <a:cxn ang="0">
                  <a:pos x="603" y="831"/>
                </a:cxn>
                <a:cxn ang="0">
                  <a:pos x="588" y="829"/>
                </a:cxn>
                <a:cxn ang="0">
                  <a:pos x="575" y="811"/>
                </a:cxn>
                <a:cxn ang="0">
                  <a:pos x="562" y="767"/>
                </a:cxn>
                <a:cxn ang="0">
                  <a:pos x="559" y="714"/>
                </a:cxn>
                <a:cxn ang="0">
                  <a:pos x="551" y="661"/>
                </a:cxn>
                <a:cxn ang="0">
                  <a:pos x="522" y="582"/>
                </a:cxn>
                <a:cxn ang="0">
                  <a:pos x="482" y="510"/>
                </a:cxn>
                <a:cxn ang="0">
                  <a:pos x="432" y="444"/>
                </a:cxn>
                <a:cxn ang="0">
                  <a:pos x="375" y="389"/>
                </a:cxn>
                <a:cxn ang="0">
                  <a:pos x="339" y="363"/>
                </a:cxn>
                <a:cxn ang="0">
                  <a:pos x="270" y="330"/>
                </a:cxn>
                <a:cxn ang="0">
                  <a:pos x="134" y="299"/>
                </a:cxn>
                <a:cxn ang="0">
                  <a:pos x="93" y="296"/>
                </a:cxn>
                <a:cxn ang="0">
                  <a:pos x="50" y="287"/>
                </a:cxn>
                <a:cxn ang="0">
                  <a:pos x="35" y="271"/>
                </a:cxn>
                <a:cxn ang="0">
                  <a:pos x="27" y="263"/>
                </a:cxn>
                <a:cxn ang="0">
                  <a:pos x="14" y="223"/>
                </a:cxn>
                <a:cxn ang="0">
                  <a:pos x="0" y="99"/>
                </a:cxn>
                <a:cxn ang="0">
                  <a:pos x="11" y="14"/>
                </a:cxn>
                <a:cxn ang="0">
                  <a:pos x="19" y="3"/>
                </a:cxn>
                <a:cxn ang="0">
                  <a:pos x="34" y="1"/>
                </a:cxn>
                <a:cxn ang="0">
                  <a:pos x="50" y="11"/>
                </a:cxn>
                <a:cxn ang="0">
                  <a:pos x="151" y="17"/>
                </a:cxn>
                <a:cxn ang="0">
                  <a:pos x="325" y="50"/>
                </a:cxn>
                <a:cxn ang="0">
                  <a:pos x="471" y="111"/>
                </a:cxn>
                <a:cxn ang="0">
                  <a:pos x="593" y="201"/>
                </a:cxn>
                <a:cxn ang="0">
                  <a:pos x="667" y="284"/>
                </a:cxn>
                <a:cxn ang="0">
                  <a:pos x="739" y="398"/>
                </a:cxn>
                <a:cxn ang="0">
                  <a:pos x="792" y="526"/>
                </a:cxn>
                <a:cxn ang="0">
                  <a:pos x="825" y="672"/>
                </a:cxn>
                <a:cxn ang="0">
                  <a:pos x="837" y="799"/>
                </a:cxn>
                <a:cxn ang="0">
                  <a:pos x="847" y="815"/>
                </a:cxn>
                <a:cxn ang="0">
                  <a:pos x="843" y="833"/>
                </a:cxn>
                <a:cxn ang="0">
                  <a:pos x="831" y="838"/>
                </a:cxn>
                <a:cxn ang="0">
                  <a:pos x="45" y="65"/>
                </a:cxn>
                <a:cxn ang="0">
                  <a:pos x="46" y="157"/>
                </a:cxn>
                <a:cxn ang="0">
                  <a:pos x="61" y="237"/>
                </a:cxn>
                <a:cxn ang="0">
                  <a:pos x="76" y="249"/>
                </a:cxn>
                <a:cxn ang="0">
                  <a:pos x="92" y="257"/>
                </a:cxn>
                <a:cxn ang="0">
                  <a:pos x="174" y="267"/>
                </a:cxn>
                <a:cxn ang="0">
                  <a:pos x="232" y="274"/>
                </a:cxn>
                <a:cxn ang="0">
                  <a:pos x="298" y="295"/>
                </a:cxn>
                <a:cxn ang="0">
                  <a:pos x="376" y="335"/>
                </a:cxn>
                <a:cxn ang="0">
                  <a:pos x="406" y="360"/>
                </a:cxn>
                <a:cxn ang="0">
                  <a:pos x="498" y="465"/>
                </a:cxn>
                <a:cxn ang="0">
                  <a:pos x="565" y="574"/>
                </a:cxn>
                <a:cxn ang="0">
                  <a:pos x="578" y="611"/>
                </a:cxn>
                <a:cxn ang="0">
                  <a:pos x="588" y="680"/>
                </a:cxn>
                <a:cxn ang="0">
                  <a:pos x="601" y="759"/>
                </a:cxn>
                <a:cxn ang="0">
                  <a:pos x="625" y="791"/>
                </a:cxn>
                <a:cxn ang="0">
                  <a:pos x="781" y="793"/>
                </a:cxn>
                <a:cxn ang="0">
                  <a:pos x="791" y="740"/>
                </a:cxn>
                <a:cxn ang="0">
                  <a:pos x="768" y="594"/>
                </a:cxn>
                <a:cxn ang="0">
                  <a:pos x="728" y="467"/>
                </a:cxn>
                <a:cxn ang="0">
                  <a:pos x="671" y="358"/>
                </a:cxn>
                <a:cxn ang="0">
                  <a:pos x="616" y="287"/>
                </a:cxn>
                <a:cxn ang="0">
                  <a:pos x="506" y="187"/>
                </a:cxn>
                <a:cxn ang="0">
                  <a:pos x="379" y="115"/>
                </a:cxn>
                <a:cxn ang="0">
                  <a:pos x="231" y="71"/>
                </a:cxn>
                <a:cxn ang="0">
                  <a:pos x="58" y="53"/>
                </a:cxn>
              </a:cxnLst>
              <a:rect l="0" t="0" r="r" b="b"/>
              <a:pathLst>
                <a:path w="847" h="838">
                  <a:moveTo>
                    <a:pt x="829" y="838"/>
                  </a:moveTo>
                  <a:lnTo>
                    <a:pt x="829" y="838"/>
                  </a:lnTo>
                  <a:lnTo>
                    <a:pt x="782" y="835"/>
                  </a:lnTo>
                  <a:lnTo>
                    <a:pt x="735" y="833"/>
                  </a:lnTo>
                  <a:lnTo>
                    <a:pt x="686" y="833"/>
                  </a:lnTo>
                  <a:lnTo>
                    <a:pt x="635" y="832"/>
                  </a:lnTo>
                  <a:lnTo>
                    <a:pt x="616" y="832"/>
                  </a:lnTo>
                  <a:lnTo>
                    <a:pt x="616" y="832"/>
                  </a:lnTo>
                  <a:lnTo>
                    <a:pt x="609" y="831"/>
                  </a:lnTo>
                  <a:lnTo>
                    <a:pt x="606" y="830"/>
                  </a:lnTo>
                  <a:lnTo>
                    <a:pt x="603" y="831"/>
                  </a:lnTo>
                  <a:lnTo>
                    <a:pt x="603" y="831"/>
                  </a:lnTo>
                  <a:lnTo>
                    <a:pt x="599" y="831"/>
                  </a:lnTo>
                  <a:lnTo>
                    <a:pt x="599" y="831"/>
                  </a:lnTo>
                  <a:lnTo>
                    <a:pt x="593" y="831"/>
                  </a:lnTo>
                  <a:lnTo>
                    <a:pt x="588" y="829"/>
                  </a:lnTo>
                  <a:lnTo>
                    <a:pt x="584" y="826"/>
                  </a:lnTo>
                  <a:lnTo>
                    <a:pt x="581" y="822"/>
                  </a:lnTo>
                  <a:lnTo>
                    <a:pt x="581" y="822"/>
                  </a:lnTo>
                  <a:lnTo>
                    <a:pt x="575" y="811"/>
                  </a:lnTo>
                  <a:lnTo>
                    <a:pt x="571" y="800"/>
                  </a:lnTo>
                  <a:lnTo>
                    <a:pt x="567" y="789"/>
                  </a:lnTo>
                  <a:lnTo>
                    <a:pt x="564" y="779"/>
                  </a:lnTo>
                  <a:lnTo>
                    <a:pt x="562" y="767"/>
                  </a:lnTo>
                  <a:lnTo>
                    <a:pt x="561" y="756"/>
                  </a:lnTo>
                  <a:lnTo>
                    <a:pt x="560" y="732"/>
                  </a:lnTo>
                  <a:lnTo>
                    <a:pt x="560" y="732"/>
                  </a:lnTo>
                  <a:lnTo>
                    <a:pt x="559" y="714"/>
                  </a:lnTo>
                  <a:lnTo>
                    <a:pt x="558" y="697"/>
                  </a:lnTo>
                  <a:lnTo>
                    <a:pt x="555" y="679"/>
                  </a:lnTo>
                  <a:lnTo>
                    <a:pt x="551" y="661"/>
                  </a:lnTo>
                  <a:lnTo>
                    <a:pt x="551" y="661"/>
                  </a:lnTo>
                  <a:lnTo>
                    <a:pt x="545" y="641"/>
                  </a:lnTo>
                  <a:lnTo>
                    <a:pt x="538" y="622"/>
                  </a:lnTo>
                  <a:lnTo>
                    <a:pt x="530" y="602"/>
                  </a:lnTo>
                  <a:lnTo>
                    <a:pt x="522" y="582"/>
                  </a:lnTo>
                  <a:lnTo>
                    <a:pt x="513" y="564"/>
                  </a:lnTo>
                  <a:lnTo>
                    <a:pt x="504" y="545"/>
                  </a:lnTo>
                  <a:lnTo>
                    <a:pt x="493" y="528"/>
                  </a:lnTo>
                  <a:lnTo>
                    <a:pt x="482" y="510"/>
                  </a:lnTo>
                  <a:lnTo>
                    <a:pt x="470" y="492"/>
                  </a:lnTo>
                  <a:lnTo>
                    <a:pt x="458" y="476"/>
                  </a:lnTo>
                  <a:lnTo>
                    <a:pt x="446" y="459"/>
                  </a:lnTo>
                  <a:lnTo>
                    <a:pt x="432" y="444"/>
                  </a:lnTo>
                  <a:lnTo>
                    <a:pt x="419" y="429"/>
                  </a:lnTo>
                  <a:lnTo>
                    <a:pt x="404" y="415"/>
                  </a:lnTo>
                  <a:lnTo>
                    <a:pt x="390" y="403"/>
                  </a:lnTo>
                  <a:lnTo>
                    <a:pt x="375" y="389"/>
                  </a:lnTo>
                  <a:lnTo>
                    <a:pt x="375" y="389"/>
                  </a:lnTo>
                  <a:lnTo>
                    <a:pt x="364" y="380"/>
                  </a:lnTo>
                  <a:lnTo>
                    <a:pt x="352" y="372"/>
                  </a:lnTo>
                  <a:lnTo>
                    <a:pt x="339" y="363"/>
                  </a:lnTo>
                  <a:lnTo>
                    <a:pt x="326" y="356"/>
                  </a:lnTo>
                  <a:lnTo>
                    <a:pt x="313" y="349"/>
                  </a:lnTo>
                  <a:lnTo>
                    <a:pt x="299" y="342"/>
                  </a:lnTo>
                  <a:lnTo>
                    <a:pt x="270" y="330"/>
                  </a:lnTo>
                  <a:lnTo>
                    <a:pt x="239" y="320"/>
                  </a:lnTo>
                  <a:lnTo>
                    <a:pt x="206" y="312"/>
                  </a:lnTo>
                  <a:lnTo>
                    <a:pt x="171" y="304"/>
                  </a:lnTo>
                  <a:lnTo>
                    <a:pt x="134" y="299"/>
                  </a:lnTo>
                  <a:lnTo>
                    <a:pt x="134" y="299"/>
                  </a:lnTo>
                  <a:lnTo>
                    <a:pt x="112" y="297"/>
                  </a:lnTo>
                  <a:lnTo>
                    <a:pt x="112" y="297"/>
                  </a:lnTo>
                  <a:lnTo>
                    <a:pt x="93" y="296"/>
                  </a:lnTo>
                  <a:lnTo>
                    <a:pt x="75" y="294"/>
                  </a:lnTo>
                  <a:lnTo>
                    <a:pt x="66" y="292"/>
                  </a:lnTo>
                  <a:lnTo>
                    <a:pt x="57" y="290"/>
                  </a:lnTo>
                  <a:lnTo>
                    <a:pt x="50" y="287"/>
                  </a:lnTo>
                  <a:lnTo>
                    <a:pt x="43" y="283"/>
                  </a:lnTo>
                  <a:lnTo>
                    <a:pt x="43" y="283"/>
                  </a:lnTo>
                  <a:lnTo>
                    <a:pt x="38" y="278"/>
                  </a:lnTo>
                  <a:lnTo>
                    <a:pt x="35" y="271"/>
                  </a:lnTo>
                  <a:lnTo>
                    <a:pt x="33" y="268"/>
                  </a:lnTo>
                  <a:lnTo>
                    <a:pt x="29" y="266"/>
                  </a:lnTo>
                  <a:lnTo>
                    <a:pt x="29" y="266"/>
                  </a:lnTo>
                  <a:lnTo>
                    <a:pt x="27" y="263"/>
                  </a:lnTo>
                  <a:lnTo>
                    <a:pt x="25" y="261"/>
                  </a:lnTo>
                  <a:lnTo>
                    <a:pt x="22" y="255"/>
                  </a:lnTo>
                  <a:lnTo>
                    <a:pt x="22" y="255"/>
                  </a:lnTo>
                  <a:lnTo>
                    <a:pt x="14" y="223"/>
                  </a:lnTo>
                  <a:lnTo>
                    <a:pt x="8" y="191"/>
                  </a:lnTo>
                  <a:lnTo>
                    <a:pt x="4" y="160"/>
                  </a:lnTo>
                  <a:lnTo>
                    <a:pt x="2" y="129"/>
                  </a:lnTo>
                  <a:lnTo>
                    <a:pt x="0" y="99"/>
                  </a:lnTo>
                  <a:lnTo>
                    <a:pt x="3" y="70"/>
                  </a:lnTo>
                  <a:lnTo>
                    <a:pt x="6" y="41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3" y="10"/>
                  </a:lnTo>
                  <a:lnTo>
                    <a:pt x="14" y="7"/>
                  </a:lnTo>
                  <a:lnTo>
                    <a:pt x="16" y="5"/>
                  </a:lnTo>
                  <a:lnTo>
                    <a:pt x="19" y="3"/>
                  </a:lnTo>
                  <a:lnTo>
                    <a:pt x="23" y="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1"/>
                  </a:lnTo>
                  <a:lnTo>
                    <a:pt x="39" y="2"/>
                  </a:lnTo>
                  <a:lnTo>
                    <a:pt x="43" y="5"/>
                  </a:lnTo>
                  <a:lnTo>
                    <a:pt x="47" y="8"/>
                  </a:lnTo>
                  <a:lnTo>
                    <a:pt x="50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105" y="13"/>
                  </a:lnTo>
                  <a:lnTo>
                    <a:pt x="151" y="17"/>
                  </a:lnTo>
                  <a:lnTo>
                    <a:pt x="198" y="23"/>
                  </a:lnTo>
                  <a:lnTo>
                    <a:pt x="241" y="31"/>
                  </a:lnTo>
                  <a:lnTo>
                    <a:pt x="284" y="40"/>
                  </a:lnTo>
                  <a:lnTo>
                    <a:pt x="325" y="50"/>
                  </a:lnTo>
                  <a:lnTo>
                    <a:pt x="364" y="63"/>
                  </a:lnTo>
                  <a:lnTo>
                    <a:pt x="401" y="77"/>
                  </a:lnTo>
                  <a:lnTo>
                    <a:pt x="437" y="94"/>
                  </a:lnTo>
                  <a:lnTo>
                    <a:pt x="471" y="111"/>
                  </a:lnTo>
                  <a:lnTo>
                    <a:pt x="504" y="131"/>
                  </a:lnTo>
                  <a:lnTo>
                    <a:pt x="536" y="153"/>
                  </a:lnTo>
                  <a:lnTo>
                    <a:pt x="564" y="175"/>
                  </a:lnTo>
                  <a:lnTo>
                    <a:pt x="593" y="201"/>
                  </a:lnTo>
                  <a:lnTo>
                    <a:pt x="620" y="228"/>
                  </a:lnTo>
                  <a:lnTo>
                    <a:pt x="645" y="256"/>
                  </a:lnTo>
                  <a:lnTo>
                    <a:pt x="645" y="256"/>
                  </a:lnTo>
                  <a:lnTo>
                    <a:pt x="667" y="284"/>
                  </a:lnTo>
                  <a:lnTo>
                    <a:pt x="686" y="312"/>
                  </a:lnTo>
                  <a:lnTo>
                    <a:pt x="706" y="340"/>
                  </a:lnTo>
                  <a:lnTo>
                    <a:pt x="724" y="368"/>
                  </a:lnTo>
                  <a:lnTo>
                    <a:pt x="739" y="398"/>
                  </a:lnTo>
                  <a:lnTo>
                    <a:pt x="755" y="429"/>
                  </a:lnTo>
                  <a:lnTo>
                    <a:pt x="768" y="460"/>
                  </a:lnTo>
                  <a:lnTo>
                    <a:pt x="780" y="493"/>
                  </a:lnTo>
                  <a:lnTo>
                    <a:pt x="792" y="526"/>
                  </a:lnTo>
                  <a:lnTo>
                    <a:pt x="801" y="562"/>
                  </a:lnTo>
                  <a:lnTo>
                    <a:pt x="810" y="597"/>
                  </a:lnTo>
                  <a:lnTo>
                    <a:pt x="818" y="634"/>
                  </a:lnTo>
                  <a:lnTo>
                    <a:pt x="825" y="672"/>
                  </a:lnTo>
                  <a:lnTo>
                    <a:pt x="830" y="711"/>
                  </a:lnTo>
                  <a:lnTo>
                    <a:pt x="834" y="752"/>
                  </a:lnTo>
                  <a:lnTo>
                    <a:pt x="837" y="794"/>
                  </a:lnTo>
                  <a:lnTo>
                    <a:pt x="837" y="799"/>
                  </a:lnTo>
                  <a:lnTo>
                    <a:pt x="840" y="802"/>
                  </a:lnTo>
                  <a:lnTo>
                    <a:pt x="840" y="802"/>
                  </a:lnTo>
                  <a:lnTo>
                    <a:pt x="844" y="808"/>
                  </a:lnTo>
                  <a:lnTo>
                    <a:pt x="847" y="815"/>
                  </a:lnTo>
                  <a:lnTo>
                    <a:pt x="847" y="822"/>
                  </a:lnTo>
                  <a:lnTo>
                    <a:pt x="846" y="829"/>
                  </a:lnTo>
                  <a:lnTo>
                    <a:pt x="846" y="829"/>
                  </a:lnTo>
                  <a:lnTo>
                    <a:pt x="843" y="833"/>
                  </a:lnTo>
                  <a:lnTo>
                    <a:pt x="840" y="836"/>
                  </a:lnTo>
                  <a:lnTo>
                    <a:pt x="836" y="837"/>
                  </a:lnTo>
                  <a:lnTo>
                    <a:pt x="831" y="838"/>
                  </a:lnTo>
                  <a:lnTo>
                    <a:pt x="831" y="838"/>
                  </a:lnTo>
                  <a:lnTo>
                    <a:pt x="829" y="838"/>
                  </a:lnTo>
                  <a:lnTo>
                    <a:pt x="829" y="838"/>
                  </a:lnTo>
                  <a:close/>
                  <a:moveTo>
                    <a:pt x="45" y="65"/>
                  </a:moveTo>
                  <a:lnTo>
                    <a:pt x="45" y="65"/>
                  </a:lnTo>
                  <a:lnTo>
                    <a:pt x="44" y="89"/>
                  </a:lnTo>
                  <a:lnTo>
                    <a:pt x="43" y="112"/>
                  </a:lnTo>
                  <a:lnTo>
                    <a:pt x="44" y="135"/>
                  </a:lnTo>
                  <a:lnTo>
                    <a:pt x="46" y="157"/>
                  </a:lnTo>
                  <a:lnTo>
                    <a:pt x="49" y="177"/>
                  </a:lnTo>
                  <a:lnTo>
                    <a:pt x="52" y="197"/>
                  </a:lnTo>
                  <a:lnTo>
                    <a:pt x="59" y="232"/>
                  </a:lnTo>
                  <a:lnTo>
                    <a:pt x="61" y="237"/>
                  </a:lnTo>
                  <a:lnTo>
                    <a:pt x="67" y="239"/>
                  </a:lnTo>
                  <a:lnTo>
                    <a:pt x="67" y="239"/>
                  </a:lnTo>
                  <a:lnTo>
                    <a:pt x="72" y="243"/>
                  </a:lnTo>
                  <a:lnTo>
                    <a:pt x="76" y="249"/>
                  </a:lnTo>
                  <a:lnTo>
                    <a:pt x="78" y="253"/>
                  </a:lnTo>
                  <a:lnTo>
                    <a:pt x="82" y="254"/>
                  </a:lnTo>
                  <a:lnTo>
                    <a:pt x="82" y="254"/>
                  </a:lnTo>
                  <a:lnTo>
                    <a:pt x="92" y="257"/>
                  </a:lnTo>
                  <a:lnTo>
                    <a:pt x="103" y="259"/>
                  </a:lnTo>
                  <a:lnTo>
                    <a:pt x="125" y="263"/>
                  </a:lnTo>
                  <a:lnTo>
                    <a:pt x="149" y="265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207" y="270"/>
                  </a:lnTo>
                  <a:lnTo>
                    <a:pt x="220" y="272"/>
                  </a:lnTo>
                  <a:lnTo>
                    <a:pt x="232" y="274"/>
                  </a:lnTo>
                  <a:lnTo>
                    <a:pt x="232" y="274"/>
                  </a:lnTo>
                  <a:lnTo>
                    <a:pt x="254" y="281"/>
                  </a:lnTo>
                  <a:lnTo>
                    <a:pt x="275" y="287"/>
                  </a:lnTo>
                  <a:lnTo>
                    <a:pt x="298" y="295"/>
                  </a:lnTo>
                  <a:lnTo>
                    <a:pt x="321" y="304"/>
                  </a:lnTo>
                  <a:lnTo>
                    <a:pt x="343" y="316"/>
                  </a:lnTo>
                  <a:lnTo>
                    <a:pt x="366" y="328"/>
                  </a:lnTo>
                  <a:lnTo>
                    <a:pt x="376" y="335"/>
                  </a:lnTo>
                  <a:lnTo>
                    <a:pt x="387" y="344"/>
                  </a:lnTo>
                  <a:lnTo>
                    <a:pt x="397" y="352"/>
                  </a:lnTo>
                  <a:lnTo>
                    <a:pt x="406" y="360"/>
                  </a:lnTo>
                  <a:lnTo>
                    <a:pt x="406" y="360"/>
                  </a:lnTo>
                  <a:lnTo>
                    <a:pt x="432" y="386"/>
                  </a:lnTo>
                  <a:lnTo>
                    <a:pt x="456" y="413"/>
                  </a:lnTo>
                  <a:lnTo>
                    <a:pt x="478" y="439"/>
                  </a:lnTo>
                  <a:lnTo>
                    <a:pt x="498" y="465"/>
                  </a:lnTo>
                  <a:lnTo>
                    <a:pt x="517" y="491"/>
                  </a:lnTo>
                  <a:lnTo>
                    <a:pt x="535" y="518"/>
                  </a:lnTo>
                  <a:lnTo>
                    <a:pt x="550" y="545"/>
                  </a:lnTo>
                  <a:lnTo>
                    <a:pt x="565" y="574"/>
                  </a:lnTo>
                  <a:lnTo>
                    <a:pt x="565" y="574"/>
                  </a:lnTo>
                  <a:lnTo>
                    <a:pt x="571" y="585"/>
                  </a:lnTo>
                  <a:lnTo>
                    <a:pt x="575" y="598"/>
                  </a:lnTo>
                  <a:lnTo>
                    <a:pt x="578" y="611"/>
                  </a:lnTo>
                  <a:lnTo>
                    <a:pt x="581" y="625"/>
                  </a:lnTo>
                  <a:lnTo>
                    <a:pt x="585" y="653"/>
                  </a:lnTo>
                  <a:lnTo>
                    <a:pt x="588" y="680"/>
                  </a:lnTo>
                  <a:lnTo>
                    <a:pt x="588" y="680"/>
                  </a:lnTo>
                  <a:lnTo>
                    <a:pt x="591" y="707"/>
                  </a:lnTo>
                  <a:lnTo>
                    <a:pt x="594" y="734"/>
                  </a:lnTo>
                  <a:lnTo>
                    <a:pt x="598" y="747"/>
                  </a:lnTo>
                  <a:lnTo>
                    <a:pt x="601" y="759"/>
                  </a:lnTo>
                  <a:lnTo>
                    <a:pt x="604" y="771"/>
                  </a:lnTo>
                  <a:lnTo>
                    <a:pt x="609" y="783"/>
                  </a:lnTo>
                  <a:lnTo>
                    <a:pt x="612" y="791"/>
                  </a:lnTo>
                  <a:lnTo>
                    <a:pt x="625" y="791"/>
                  </a:lnTo>
                  <a:lnTo>
                    <a:pt x="625" y="791"/>
                  </a:lnTo>
                  <a:lnTo>
                    <a:pt x="704" y="791"/>
                  </a:lnTo>
                  <a:lnTo>
                    <a:pt x="742" y="792"/>
                  </a:lnTo>
                  <a:lnTo>
                    <a:pt x="781" y="793"/>
                  </a:lnTo>
                  <a:lnTo>
                    <a:pt x="795" y="794"/>
                  </a:lnTo>
                  <a:lnTo>
                    <a:pt x="794" y="780"/>
                  </a:lnTo>
                  <a:lnTo>
                    <a:pt x="794" y="780"/>
                  </a:lnTo>
                  <a:lnTo>
                    <a:pt x="791" y="740"/>
                  </a:lnTo>
                  <a:lnTo>
                    <a:pt x="787" y="701"/>
                  </a:lnTo>
                  <a:lnTo>
                    <a:pt x="781" y="664"/>
                  </a:lnTo>
                  <a:lnTo>
                    <a:pt x="775" y="628"/>
                  </a:lnTo>
                  <a:lnTo>
                    <a:pt x="768" y="594"/>
                  </a:lnTo>
                  <a:lnTo>
                    <a:pt x="760" y="560"/>
                  </a:lnTo>
                  <a:lnTo>
                    <a:pt x="750" y="528"/>
                  </a:lnTo>
                  <a:lnTo>
                    <a:pt x="739" y="497"/>
                  </a:lnTo>
                  <a:lnTo>
                    <a:pt x="728" y="467"/>
                  </a:lnTo>
                  <a:lnTo>
                    <a:pt x="715" y="439"/>
                  </a:lnTo>
                  <a:lnTo>
                    <a:pt x="702" y="411"/>
                  </a:lnTo>
                  <a:lnTo>
                    <a:pt x="686" y="384"/>
                  </a:lnTo>
                  <a:lnTo>
                    <a:pt x="671" y="358"/>
                  </a:lnTo>
                  <a:lnTo>
                    <a:pt x="654" y="333"/>
                  </a:lnTo>
                  <a:lnTo>
                    <a:pt x="636" y="310"/>
                  </a:lnTo>
                  <a:lnTo>
                    <a:pt x="616" y="287"/>
                  </a:lnTo>
                  <a:lnTo>
                    <a:pt x="616" y="287"/>
                  </a:lnTo>
                  <a:lnTo>
                    <a:pt x="590" y="259"/>
                  </a:lnTo>
                  <a:lnTo>
                    <a:pt x="562" y="233"/>
                  </a:lnTo>
                  <a:lnTo>
                    <a:pt x="535" y="209"/>
                  </a:lnTo>
                  <a:lnTo>
                    <a:pt x="506" y="187"/>
                  </a:lnTo>
                  <a:lnTo>
                    <a:pt x="476" y="166"/>
                  </a:lnTo>
                  <a:lnTo>
                    <a:pt x="445" y="147"/>
                  </a:lnTo>
                  <a:lnTo>
                    <a:pt x="412" y="131"/>
                  </a:lnTo>
                  <a:lnTo>
                    <a:pt x="379" y="115"/>
                  </a:lnTo>
                  <a:lnTo>
                    <a:pt x="343" y="102"/>
                  </a:lnTo>
                  <a:lnTo>
                    <a:pt x="307" y="90"/>
                  </a:lnTo>
                  <a:lnTo>
                    <a:pt x="270" y="80"/>
                  </a:lnTo>
                  <a:lnTo>
                    <a:pt x="231" y="71"/>
                  </a:lnTo>
                  <a:lnTo>
                    <a:pt x="190" y="65"/>
                  </a:lnTo>
                  <a:lnTo>
                    <a:pt x="147" y="60"/>
                  </a:lnTo>
                  <a:lnTo>
                    <a:pt x="104" y="55"/>
                  </a:lnTo>
                  <a:lnTo>
                    <a:pt x="58" y="53"/>
                  </a:lnTo>
                  <a:lnTo>
                    <a:pt x="47" y="53"/>
                  </a:lnTo>
                  <a:lnTo>
                    <a:pt x="45" y="6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2" name="Freeform 904"/>
            <p:cNvSpPr>
              <a:spLocks noEditPoints="1"/>
            </p:cNvSpPr>
            <p:nvPr/>
          </p:nvSpPr>
          <p:spPr bwMode="auto">
            <a:xfrm>
              <a:off x="4214813" y="1193800"/>
              <a:ext cx="649288" cy="658813"/>
            </a:xfrm>
            <a:custGeom>
              <a:avLst/>
              <a:gdLst/>
              <a:ahLst/>
              <a:cxnLst>
                <a:cxn ang="0">
                  <a:pos x="980" y="1233"/>
                </a:cxn>
                <a:cxn ang="0">
                  <a:pos x="957" y="1244"/>
                </a:cxn>
                <a:cxn ang="0">
                  <a:pos x="943" y="1233"/>
                </a:cxn>
                <a:cxn ang="0">
                  <a:pos x="933" y="1152"/>
                </a:cxn>
                <a:cxn ang="0">
                  <a:pos x="929" y="1000"/>
                </a:cxn>
                <a:cxn ang="0">
                  <a:pos x="911" y="872"/>
                </a:cxn>
                <a:cxn ang="0">
                  <a:pos x="879" y="776"/>
                </a:cxn>
                <a:cxn ang="0">
                  <a:pos x="828" y="668"/>
                </a:cxn>
                <a:cxn ang="0">
                  <a:pos x="764" y="576"/>
                </a:cxn>
                <a:cxn ang="0">
                  <a:pos x="699" y="508"/>
                </a:cxn>
                <a:cxn ang="0">
                  <a:pos x="604" y="435"/>
                </a:cxn>
                <a:cxn ang="0">
                  <a:pos x="504" y="380"/>
                </a:cxn>
                <a:cxn ang="0">
                  <a:pos x="287" y="307"/>
                </a:cxn>
                <a:cxn ang="0">
                  <a:pos x="25" y="257"/>
                </a:cxn>
                <a:cxn ang="0">
                  <a:pos x="14" y="251"/>
                </a:cxn>
                <a:cxn ang="0">
                  <a:pos x="13" y="231"/>
                </a:cxn>
                <a:cxn ang="0">
                  <a:pos x="5" y="215"/>
                </a:cxn>
                <a:cxn ang="0">
                  <a:pos x="1" y="69"/>
                </a:cxn>
                <a:cxn ang="0">
                  <a:pos x="3" y="8"/>
                </a:cxn>
                <a:cxn ang="0">
                  <a:pos x="16" y="0"/>
                </a:cxn>
                <a:cxn ang="0">
                  <a:pos x="33" y="2"/>
                </a:cxn>
                <a:cxn ang="0">
                  <a:pos x="79" y="13"/>
                </a:cxn>
                <a:cxn ang="0">
                  <a:pos x="281" y="38"/>
                </a:cxn>
                <a:cxn ang="0">
                  <a:pos x="459" y="74"/>
                </a:cxn>
                <a:cxn ang="0">
                  <a:pos x="545" y="107"/>
                </a:cxn>
                <a:cxn ang="0">
                  <a:pos x="768" y="239"/>
                </a:cxn>
                <a:cxn ang="0">
                  <a:pos x="867" y="321"/>
                </a:cxn>
                <a:cxn ang="0">
                  <a:pos x="942" y="400"/>
                </a:cxn>
                <a:cxn ang="0">
                  <a:pos x="1027" y="510"/>
                </a:cxn>
                <a:cxn ang="0">
                  <a:pos x="1093" y="622"/>
                </a:cxn>
                <a:cxn ang="0">
                  <a:pos x="1131" y="712"/>
                </a:cxn>
                <a:cxn ang="0">
                  <a:pos x="1178" y="904"/>
                </a:cxn>
                <a:cxn ang="0">
                  <a:pos x="1215" y="1189"/>
                </a:cxn>
                <a:cxn ang="0">
                  <a:pos x="1227" y="1208"/>
                </a:cxn>
                <a:cxn ang="0">
                  <a:pos x="1219" y="1230"/>
                </a:cxn>
                <a:cxn ang="0">
                  <a:pos x="1208" y="1232"/>
                </a:cxn>
                <a:cxn ang="0">
                  <a:pos x="1106" y="1233"/>
                </a:cxn>
                <a:cxn ang="0">
                  <a:pos x="997" y="1244"/>
                </a:cxn>
                <a:cxn ang="0">
                  <a:pos x="45" y="117"/>
                </a:cxn>
                <a:cxn ang="0">
                  <a:pos x="66" y="221"/>
                </a:cxn>
                <a:cxn ang="0">
                  <a:pos x="362" y="283"/>
                </a:cxn>
                <a:cxn ang="0">
                  <a:pos x="548" y="352"/>
                </a:cxn>
                <a:cxn ang="0">
                  <a:pos x="654" y="414"/>
                </a:cxn>
                <a:cxn ang="0">
                  <a:pos x="750" y="498"/>
                </a:cxn>
                <a:cxn ang="0">
                  <a:pos x="839" y="609"/>
                </a:cxn>
                <a:cxn ang="0">
                  <a:pos x="931" y="792"/>
                </a:cxn>
                <a:cxn ang="0">
                  <a:pos x="958" y="912"/>
                </a:cxn>
                <a:cxn ang="0">
                  <a:pos x="968" y="1048"/>
                </a:cxn>
                <a:cxn ang="0">
                  <a:pos x="995" y="1203"/>
                </a:cxn>
                <a:cxn ang="0">
                  <a:pos x="1048" y="1197"/>
                </a:cxn>
                <a:cxn ang="0">
                  <a:pos x="1172" y="1175"/>
                </a:cxn>
                <a:cxn ang="0">
                  <a:pos x="1146" y="947"/>
                </a:cxn>
                <a:cxn ang="0">
                  <a:pos x="1106" y="764"/>
                </a:cxn>
                <a:cxn ang="0">
                  <a:pos x="1065" y="665"/>
                </a:cxn>
                <a:cxn ang="0">
                  <a:pos x="993" y="536"/>
                </a:cxn>
                <a:cxn ang="0">
                  <a:pos x="905" y="420"/>
                </a:cxn>
                <a:cxn ang="0">
                  <a:pos x="825" y="340"/>
                </a:cxn>
                <a:cxn ang="0">
                  <a:pos x="671" y="222"/>
                </a:cxn>
                <a:cxn ang="0">
                  <a:pos x="536" y="148"/>
                </a:cxn>
                <a:cxn ang="0">
                  <a:pos x="419" y="106"/>
                </a:cxn>
                <a:cxn ang="0">
                  <a:pos x="181" y="68"/>
                </a:cxn>
                <a:cxn ang="0">
                  <a:pos x="43" y="65"/>
                </a:cxn>
              </a:cxnLst>
              <a:rect l="0" t="0" r="r" b="b"/>
              <a:pathLst>
                <a:path w="1227" h="1244">
                  <a:moveTo>
                    <a:pt x="997" y="1244"/>
                  </a:moveTo>
                  <a:lnTo>
                    <a:pt x="997" y="1244"/>
                  </a:lnTo>
                  <a:lnTo>
                    <a:pt x="992" y="1243"/>
                  </a:lnTo>
                  <a:lnTo>
                    <a:pt x="987" y="1241"/>
                  </a:lnTo>
                  <a:lnTo>
                    <a:pt x="980" y="1233"/>
                  </a:lnTo>
                  <a:lnTo>
                    <a:pt x="971" y="1239"/>
                  </a:lnTo>
                  <a:lnTo>
                    <a:pt x="971" y="1239"/>
                  </a:lnTo>
                  <a:lnTo>
                    <a:pt x="965" y="1243"/>
                  </a:lnTo>
                  <a:lnTo>
                    <a:pt x="957" y="1244"/>
                  </a:lnTo>
                  <a:lnTo>
                    <a:pt x="957" y="1244"/>
                  </a:lnTo>
                  <a:lnTo>
                    <a:pt x="953" y="1243"/>
                  </a:lnTo>
                  <a:lnTo>
                    <a:pt x="948" y="1241"/>
                  </a:lnTo>
                  <a:lnTo>
                    <a:pt x="946" y="1239"/>
                  </a:lnTo>
                  <a:lnTo>
                    <a:pt x="945" y="1236"/>
                  </a:lnTo>
                  <a:lnTo>
                    <a:pt x="943" y="1233"/>
                  </a:lnTo>
                  <a:lnTo>
                    <a:pt x="942" y="1229"/>
                  </a:lnTo>
                  <a:lnTo>
                    <a:pt x="942" y="1229"/>
                  </a:lnTo>
                  <a:lnTo>
                    <a:pt x="939" y="1211"/>
                  </a:lnTo>
                  <a:lnTo>
                    <a:pt x="936" y="1191"/>
                  </a:lnTo>
                  <a:lnTo>
                    <a:pt x="933" y="1152"/>
                  </a:lnTo>
                  <a:lnTo>
                    <a:pt x="932" y="1113"/>
                  </a:lnTo>
                  <a:lnTo>
                    <a:pt x="931" y="1075"/>
                  </a:lnTo>
                  <a:lnTo>
                    <a:pt x="931" y="1075"/>
                  </a:lnTo>
                  <a:lnTo>
                    <a:pt x="930" y="1025"/>
                  </a:lnTo>
                  <a:lnTo>
                    <a:pt x="929" y="1000"/>
                  </a:lnTo>
                  <a:lnTo>
                    <a:pt x="927" y="974"/>
                  </a:lnTo>
                  <a:lnTo>
                    <a:pt x="925" y="948"/>
                  </a:lnTo>
                  <a:lnTo>
                    <a:pt x="921" y="923"/>
                  </a:lnTo>
                  <a:lnTo>
                    <a:pt x="917" y="898"/>
                  </a:lnTo>
                  <a:lnTo>
                    <a:pt x="911" y="872"/>
                  </a:lnTo>
                  <a:lnTo>
                    <a:pt x="911" y="872"/>
                  </a:lnTo>
                  <a:lnTo>
                    <a:pt x="903" y="847"/>
                  </a:lnTo>
                  <a:lnTo>
                    <a:pt x="896" y="822"/>
                  </a:lnTo>
                  <a:lnTo>
                    <a:pt x="888" y="798"/>
                  </a:lnTo>
                  <a:lnTo>
                    <a:pt x="879" y="776"/>
                  </a:lnTo>
                  <a:lnTo>
                    <a:pt x="870" y="753"/>
                  </a:lnTo>
                  <a:lnTo>
                    <a:pt x="860" y="730"/>
                  </a:lnTo>
                  <a:lnTo>
                    <a:pt x="850" y="710"/>
                  </a:lnTo>
                  <a:lnTo>
                    <a:pt x="839" y="688"/>
                  </a:lnTo>
                  <a:lnTo>
                    <a:pt x="828" y="668"/>
                  </a:lnTo>
                  <a:lnTo>
                    <a:pt x="817" y="649"/>
                  </a:lnTo>
                  <a:lnTo>
                    <a:pt x="804" y="629"/>
                  </a:lnTo>
                  <a:lnTo>
                    <a:pt x="791" y="610"/>
                  </a:lnTo>
                  <a:lnTo>
                    <a:pt x="777" y="593"/>
                  </a:lnTo>
                  <a:lnTo>
                    <a:pt x="764" y="576"/>
                  </a:lnTo>
                  <a:lnTo>
                    <a:pt x="749" y="559"/>
                  </a:lnTo>
                  <a:lnTo>
                    <a:pt x="735" y="543"/>
                  </a:lnTo>
                  <a:lnTo>
                    <a:pt x="735" y="543"/>
                  </a:lnTo>
                  <a:lnTo>
                    <a:pt x="717" y="526"/>
                  </a:lnTo>
                  <a:lnTo>
                    <a:pt x="699" y="508"/>
                  </a:lnTo>
                  <a:lnTo>
                    <a:pt x="680" y="493"/>
                  </a:lnTo>
                  <a:lnTo>
                    <a:pt x="662" y="477"/>
                  </a:lnTo>
                  <a:lnTo>
                    <a:pt x="643" y="462"/>
                  </a:lnTo>
                  <a:lnTo>
                    <a:pt x="623" y="448"/>
                  </a:lnTo>
                  <a:lnTo>
                    <a:pt x="604" y="435"/>
                  </a:lnTo>
                  <a:lnTo>
                    <a:pt x="584" y="422"/>
                  </a:lnTo>
                  <a:lnTo>
                    <a:pt x="565" y="411"/>
                  </a:lnTo>
                  <a:lnTo>
                    <a:pt x="544" y="400"/>
                  </a:lnTo>
                  <a:lnTo>
                    <a:pt x="523" y="389"/>
                  </a:lnTo>
                  <a:lnTo>
                    <a:pt x="504" y="380"/>
                  </a:lnTo>
                  <a:lnTo>
                    <a:pt x="461" y="361"/>
                  </a:lnTo>
                  <a:lnTo>
                    <a:pt x="419" y="346"/>
                  </a:lnTo>
                  <a:lnTo>
                    <a:pt x="375" y="332"/>
                  </a:lnTo>
                  <a:lnTo>
                    <a:pt x="331" y="318"/>
                  </a:lnTo>
                  <a:lnTo>
                    <a:pt x="287" y="307"/>
                  </a:lnTo>
                  <a:lnTo>
                    <a:pt x="241" y="296"/>
                  </a:lnTo>
                  <a:lnTo>
                    <a:pt x="195" y="287"/>
                  </a:lnTo>
                  <a:lnTo>
                    <a:pt x="149" y="279"/>
                  </a:lnTo>
                  <a:lnTo>
                    <a:pt x="55" y="262"/>
                  </a:lnTo>
                  <a:lnTo>
                    <a:pt x="25" y="257"/>
                  </a:lnTo>
                  <a:lnTo>
                    <a:pt x="25" y="257"/>
                  </a:lnTo>
                  <a:lnTo>
                    <a:pt x="18" y="254"/>
                  </a:lnTo>
                  <a:lnTo>
                    <a:pt x="16" y="253"/>
                  </a:lnTo>
                  <a:lnTo>
                    <a:pt x="14" y="251"/>
                  </a:lnTo>
                  <a:lnTo>
                    <a:pt x="14" y="251"/>
                  </a:lnTo>
                  <a:lnTo>
                    <a:pt x="12" y="248"/>
                  </a:lnTo>
                  <a:lnTo>
                    <a:pt x="11" y="245"/>
                  </a:lnTo>
                  <a:lnTo>
                    <a:pt x="11" y="241"/>
                  </a:lnTo>
                  <a:lnTo>
                    <a:pt x="12" y="236"/>
                  </a:lnTo>
                  <a:lnTo>
                    <a:pt x="13" y="231"/>
                  </a:lnTo>
                  <a:lnTo>
                    <a:pt x="9" y="227"/>
                  </a:lnTo>
                  <a:lnTo>
                    <a:pt x="9" y="227"/>
                  </a:lnTo>
                  <a:lnTo>
                    <a:pt x="6" y="221"/>
                  </a:lnTo>
                  <a:lnTo>
                    <a:pt x="5" y="215"/>
                  </a:lnTo>
                  <a:lnTo>
                    <a:pt x="5" y="215"/>
                  </a:lnTo>
                  <a:lnTo>
                    <a:pt x="4" y="165"/>
                  </a:lnTo>
                  <a:lnTo>
                    <a:pt x="3" y="117"/>
                  </a:lnTo>
                  <a:lnTo>
                    <a:pt x="3" y="116"/>
                  </a:lnTo>
                  <a:lnTo>
                    <a:pt x="3" y="116"/>
                  </a:lnTo>
                  <a:lnTo>
                    <a:pt x="1" y="69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1" y="11"/>
                  </a:lnTo>
                  <a:lnTo>
                    <a:pt x="3" y="8"/>
                  </a:lnTo>
                  <a:lnTo>
                    <a:pt x="5" y="5"/>
                  </a:lnTo>
                  <a:lnTo>
                    <a:pt x="5" y="5"/>
                  </a:lnTo>
                  <a:lnTo>
                    <a:pt x="8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1"/>
                  </a:lnTo>
                  <a:lnTo>
                    <a:pt x="33" y="2"/>
                  </a:lnTo>
                  <a:lnTo>
                    <a:pt x="36" y="4"/>
                  </a:lnTo>
                  <a:lnTo>
                    <a:pt x="38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79" y="13"/>
                  </a:lnTo>
                  <a:lnTo>
                    <a:pt x="116" y="19"/>
                  </a:lnTo>
                  <a:lnTo>
                    <a:pt x="191" y="27"/>
                  </a:lnTo>
                  <a:lnTo>
                    <a:pt x="191" y="27"/>
                  </a:lnTo>
                  <a:lnTo>
                    <a:pt x="236" y="32"/>
                  </a:lnTo>
                  <a:lnTo>
                    <a:pt x="281" y="38"/>
                  </a:lnTo>
                  <a:lnTo>
                    <a:pt x="326" y="44"/>
                  </a:lnTo>
                  <a:lnTo>
                    <a:pt x="371" y="53"/>
                  </a:lnTo>
                  <a:lnTo>
                    <a:pt x="416" y="62"/>
                  </a:lnTo>
                  <a:lnTo>
                    <a:pt x="437" y="68"/>
                  </a:lnTo>
                  <a:lnTo>
                    <a:pt x="459" y="74"/>
                  </a:lnTo>
                  <a:lnTo>
                    <a:pt x="481" y="82"/>
                  </a:lnTo>
                  <a:lnTo>
                    <a:pt x="503" y="90"/>
                  </a:lnTo>
                  <a:lnTo>
                    <a:pt x="524" y="98"/>
                  </a:lnTo>
                  <a:lnTo>
                    <a:pt x="545" y="107"/>
                  </a:lnTo>
                  <a:lnTo>
                    <a:pt x="545" y="107"/>
                  </a:lnTo>
                  <a:lnTo>
                    <a:pt x="600" y="135"/>
                  </a:lnTo>
                  <a:lnTo>
                    <a:pt x="651" y="163"/>
                  </a:lnTo>
                  <a:lnTo>
                    <a:pt x="701" y="193"/>
                  </a:lnTo>
                  <a:lnTo>
                    <a:pt x="746" y="223"/>
                  </a:lnTo>
                  <a:lnTo>
                    <a:pt x="768" y="239"/>
                  </a:lnTo>
                  <a:lnTo>
                    <a:pt x="790" y="255"/>
                  </a:lnTo>
                  <a:lnTo>
                    <a:pt x="809" y="271"/>
                  </a:lnTo>
                  <a:lnTo>
                    <a:pt x="830" y="287"/>
                  </a:lnTo>
                  <a:lnTo>
                    <a:pt x="849" y="304"/>
                  </a:lnTo>
                  <a:lnTo>
                    <a:pt x="867" y="321"/>
                  </a:lnTo>
                  <a:lnTo>
                    <a:pt x="885" y="338"/>
                  </a:lnTo>
                  <a:lnTo>
                    <a:pt x="902" y="355"/>
                  </a:lnTo>
                  <a:lnTo>
                    <a:pt x="902" y="355"/>
                  </a:lnTo>
                  <a:lnTo>
                    <a:pt x="922" y="377"/>
                  </a:lnTo>
                  <a:lnTo>
                    <a:pt x="942" y="400"/>
                  </a:lnTo>
                  <a:lnTo>
                    <a:pt x="960" y="421"/>
                  </a:lnTo>
                  <a:lnTo>
                    <a:pt x="979" y="443"/>
                  </a:lnTo>
                  <a:lnTo>
                    <a:pt x="995" y="466"/>
                  </a:lnTo>
                  <a:lnTo>
                    <a:pt x="1012" y="487"/>
                  </a:lnTo>
                  <a:lnTo>
                    <a:pt x="1027" y="510"/>
                  </a:lnTo>
                  <a:lnTo>
                    <a:pt x="1042" y="532"/>
                  </a:lnTo>
                  <a:lnTo>
                    <a:pt x="1056" y="555"/>
                  </a:lnTo>
                  <a:lnTo>
                    <a:pt x="1070" y="577"/>
                  </a:lnTo>
                  <a:lnTo>
                    <a:pt x="1082" y="599"/>
                  </a:lnTo>
                  <a:lnTo>
                    <a:pt x="1093" y="622"/>
                  </a:lnTo>
                  <a:lnTo>
                    <a:pt x="1104" y="645"/>
                  </a:lnTo>
                  <a:lnTo>
                    <a:pt x="1114" y="666"/>
                  </a:lnTo>
                  <a:lnTo>
                    <a:pt x="1122" y="689"/>
                  </a:lnTo>
                  <a:lnTo>
                    <a:pt x="1131" y="712"/>
                  </a:lnTo>
                  <a:lnTo>
                    <a:pt x="1131" y="712"/>
                  </a:lnTo>
                  <a:lnTo>
                    <a:pt x="1139" y="735"/>
                  </a:lnTo>
                  <a:lnTo>
                    <a:pt x="1146" y="759"/>
                  </a:lnTo>
                  <a:lnTo>
                    <a:pt x="1158" y="807"/>
                  </a:lnTo>
                  <a:lnTo>
                    <a:pt x="1169" y="855"/>
                  </a:lnTo>
                  <a:lnTo>
                    <a:pt x="1178" y="904"/>
                  </a:lnTo>
                  <a:lnTo>
                    <a:pt x="1186" y="952"/>
                  </a:lnTo>
                  <a:lnTo>
                    <a:pt x="1193" y="1002"/>
                  </a:lnTo>
                  <a:lnTo>
                    <a:pt x="1205" y="1099"/>
                  </a:lnTo>
                  <a:lnTo>
                    <a:pt x="1205" y="1099"/>
                  </a:lnTo>
                  <a:lnTo>
                    <a:pt x="1215" y="1189"/>
                  </a:lnTo>
                  <a:lnTo>
                    <a:pt x="1216" y="1193"/>
                  </a:lnTo>
                  <a:lnTo>
                    <a:pt x="1219" y="1196"/>
                  </a:lnTo>
                  <a:lnTo>
                    <a:pt x="1219" y="1196"/>
                  </a:lnTo>
                  <a:lnTo>
                    <a:pt x="1224" y="1201"/>
                  </a:lnTo>
                  <a:lnTo>
                    <a:pt x="1227" y="1208"/>
                  </a:lnTo>
                  <a:lnTo>
                    <a:pt x="1227" y="1216"/>
                  </a:lnTo>
                  <a:lnTo>
                    <a:pt x="1226" y="1223"/>
                  </a:lnTo>
                  <a:lnTo>
                    <a:pt x="1226" y="1223"/>
                  </a:lnTo>
                  <a:lnTo>
                    <a:pt x="1222" y="1227"/>
                  </a:lnTo>
                  <a:lnTo>
                    <a:pt x="1219" y="1230"/>
                  </a:lnTo>
                  <a:lnTo>
                    <a:pt x="1215" y="1232"/>
                  </a:lnTo>
                  <a:lnTo>
                    <a:pt x="1210" y="1233"/>
                  </a:lnTo>
                  <a:lnTo>
                    <a:pt x="1210" y="1233"/>
                  </a:lnTo>
                  <a:lnTo>
                    <a:pt x="1208" y="1232"/>
                  </a:lnTo>
                  <a:lnTo>
                    <a:pt x="1208" y="1232"/>
                  </a:lnTo>
                  <a:lnTo>
                    <a:pt x="1188" y="1231"/>
                  </a:lnTo>
                  <a:lnTo>
                    <a:pt x="1167" y="1231"/>
                  </a:lnTo>
                  <a:lnTo>
                    <a:pt x="1167" y="1231"/>
                  </a:lnTo>
                  <a:lnTo>
                    <a:pt x="1137" y="1232"/>
                  </a:lnTo>
                  <a:lnTo>
                    <a:pt x="1106" y="1233"/>
                  </a:lnTo>
                  <a:lnTo>
                    <a:pt x="1046" y="1239"/>
                  </a:lnTo>
                  <a:lnTo>
                    <a:pt x="1046" y="1239"/>
                  </a:lnTo>
                  <a:lnTo>
                    <a:pt x="1000" y="1244"/>
                  </a:lnTo>
                  <a:lnTo>
                    <a:pt x="1000" y="1244"/>
                  </a:lnTo>
                  <a:lnTo>
                    <a:pt x="997" y="1244"/>
                  </a:lnTo>
                  <a:lnTo>
                    <a:pt x="997" y="1244"/>
                  </a:lnTo>
                  <a:close/>
                  <a:moveTo>
                    <a:pt x="43" y="65"/>
                  </a:moveTo>
                  <a:lnTo>
                    <a:pt x="43" y="65"/>
                  </a:lnTo>
                  <a:lnTo>
                    <a:pt x="45" y="117"/>
                  </a:lnTo>
                  <a:lnTo>
                    <a:pt x="45" y="117"/>
                  </a:lnTo>
                  <a:lnTo>
                    <a:pt x="46" y="162"/>
                  </a:lnTo>
                  <a:lnTo>
                    <a:pt x="47" y="208"/>
                  </a:lnTo>
                  <a:lnTo>
                    <a:pt x="47" y="218"/>
                  </a:lnTo>
                  <a:lnTo>
                    <a:pt x="66" y="221"/>
                  </a:lnTo>
                  <a:lnTo>
                    <a:pt x="66" y="221"/>
                  </a:lnTo>
                  <a:lnTo>
                    <a:pt x="166" y="240"/>
                  </a:lnTo>
                  <a:lnTo>
                    <a:pt x="215" y="249"/>
                  </a:lnTo>
                  <a:lnTo>
                    <a:pt x="265" y="259"/>
                  </a:lnTo>
                  <a:lnTo>
                    <a:pt x="314" y="271"/>
                  </a:lnTo>
                  <a:lnTo>
                    <a:pt x="362" y="283"/>
                  </a:lnTo>
                  <a:lnTo>
                    <a:pt x="411" y="297"/>
                  </a:lnTo>
                  <a:lnTo>
                    <a:pt x="457" y="313"/>
                  </a:lnTo>
                  <a:lnTo>
                    <a:pt x="504" y="332"/>
                  </a:lnTo>
                  <a:lnTo>
                    <a:pt x="526" y="341"/>
                  </a:lnTo>
                  <a:lnTo>
                    <a:pt x="548" y="352"/>
                  </a:lnTo>
                  <a:lnTo>
                    <a:pt x="571" y="363"/>
                  </a:lnTo>
                  <a:lnTo>
                    <a:pt x="592" y="375"/>
                  </a:lnTo>
                  <a:lnTo>
                    <a:pt x="613" y="387"/>
                  </a:lnTo>
                  <a:lnTo>
                    <a:pt x="634" y="401"/>
                  </a:lnTo>
                  <a:lnTo>
                    <a:pt x="654" y="414"/>
                  </a:lnTo>
                  <a:lnTo>
                    <a:pt x="675" y="430"/>
                  </a:lnTo>
                  <a:lnTo>
                    <a:pt x="695" y="445"/>
                  </a:lnTo>
                  <a:lnTo>
                    <a:pt x="713" y="462"/>
                  </a:lnTo>
                  <a:lnTo>
                    <a:pt x="732" y="479"/>
                  </a:lnTo>
                  <a:lnTo>
                    <a:pt x="750" y="498"/>
                  </a:lnTo>
                  <a:lnTo>
                    <a:pt x="768" y="516"/>
                  </a:lnTo>
                  <a:lnTo>
                    <a:pt x="786" y="537"/>
                  </a:lnTo>
                  <a:lnTo>
                    <a:pt x="786" y="537"/>
                  </a:lnTo>
                  <a:lnTo>
                    <a:pt x="813" y="573"/>
                  </a:lnTo>
                  <a:lnTo>
                    <a:pt x="839" y="609"/>
                  </a:lnTo>
                  <a:lnTo>
                    <a:pt x="862" y="646"/>
                  </a:lnTo>
                  <a:lnTo>
                    <a:pt x="884" y="683"/>
                  </a:lnTo>
                  <a:lnTo>
                    <a:pt x="902" y="719"/>
                  </a:lnTo>
                  <a:lnTo>
                    <a:pt x="918" y="756"/>
                  </a:lnTo>
                  <a:lnTo>
                    <a:pt x="931" y="792"/>
                  </a:lnTo>
                  <a:lnTo>
                    <a:pt x="943" y="829"/>
                  </a:lnTo>
                  <a:lnTo>
                    <a:pt x="943" y="829"/>
                  </a:lnTo>
                  <a:lnTo>
                    <a:pt x="949" y="856"/>
                  </a:lnTo>
                  <a:lnTo>
                    <a:pt x="954" y="884"/>
                  </a:lnTo>
                  <a:lnTo>
                    <a:pt x="958" y="912"/>
                  </a:lnTo>
                  <a:lnTo>
                    <a:pt x="961" y="939"/>
                  </a:lnTo>
                  <a:lnTo>
                    <a:pt x="964" y="967"/>
                  </a:lnTo>
                  <a:lnTo>
                    <a:pt x="965" y="994"/>
                  </a:lnTo>
                  <a:lnTo>
                    <a:pt x="968" y="1048"/>
                  </a:lnTo>
                  <a:lnTo>
                    <a:pt x="968" y="1048"/>
                  </a:lnTo>
                  <a:lnTo>
                    <a:pt x="971" y="1120"/>
                  </a:lnTo>
                  <a:lnTo>
                    <a:pt x="975" y="1157"/>
                  </a:lnTo>
                  <a:lnTo>
                    <a:pt x="979" y="1193"/>
                  </a:lnTo>
                  <a:lnTo>
                    <a:pt x="981" y="1208"/>
                  </a:lnTo>
                  <a:lnTo>
                    <a:pt x="995" y="1203"/>
                  </a:lnTo>
                  <a:lnTo>
                    <a:pt x="995" y="1203"/>
                  </a:lnTo>
                  <a:lnTo>
                    <a:pt x="1002" y="1201"/>
                  </a:lnTo>
                  <a:lnTo>
                    <a:pt x="1002" y="1201"/>
                  </a:lnTo>
                  <a:lnTo>
                    <a:pt x="1048" y="1197"/>
                  </a:lnTo>
                  <a:lnTo>
                    <a:pt x="1048" y="1197"/>
                  </a:lnTo>
                  <a:lnTo>
                    <a:pt x="1104" y="1192"/>
                  </a:lnTo>
                  <a:lnTo>
                    <a:pt x="1132" y="1190"/>
                  </a:lnTo>
                  <a:lnTo>
                    <a:pt x="1159" y="1189"/>
                  </a:lnTo>
                  <a:lnTo>
                    <a:pt x="1174" y="1189"/>
                  </a:lnTo>
                  <a:lnTo>
                    <a:pt x="1172" y="1175"/>
                  </a:lnTo>
                  <a:lnTo>
                    <a:pt x="1172" y="1175"/>
                  </a:lnTo>
                  <a:lnTo>
                    <a:pt x="1162" y="1087"/>
                  </a:lnTo>
                  <a:lnTo>
                    <a:pt x="1162" y="1087"/>
                  </a:lnTo>
                  <a:lnTo>
                    <a:pt x="1151" y="994"/>
                  </a:lnTo>
                  <a:lnTo>
                    <a:pt x="1146" y="947"/>
                  </a:lnTo>
                  <a:lnTo>
                    <a:pt x="1138" y="901"/>
                  </a:lnTo>
                  <a:lnTo>
                    <a:pt x="1130" y="855"/>
                  </a:lnTo>
                  <a:lnTo>
                    <a:pt x="1118" y="810"/>
                  </a:lnTo>
                  <a:lnTo>
                    <a:pt x="1112" y="787"/>
                  </a:lnTo>
                  <a:lnTo>
                    <a:pt x="1106" y="764"/>
                  </a:lnTo>
                  <a:lnTo>
                    <a:pt x="1097" y="743"/>
                  </a:lnTo>
                  <a:lnTo>
                    <a:pt x="1089" y="721"/>
                  </a:lnTo>
                  <a:lnTo>
                    <a:pt x="1089" y="721"/>
                  </a:lnTo>
                  <a:lnTo>
                    <a:pt x="1078" y="693"/>
                  </a:lnTo>
                  <a:lnTo>
                    <a:pt x="1065" y="665"/>
                  </a:lnTo>
                  <a:lnTo>
                    <a:pt x="1052" y="638"/>
                  </a:lnTo>
                  <a:lnTo>
                    <a:pt x="1039" y="612"/>
                  </a:lnTo>
                  <a:lnTo>
                    <a:pt x="1024" y="586"/>
                  </a:lnTo>
                  <a:lnTo>
                    <a:pt x="1010" y="561"/>
                  </a:lnTo>
                  <a:lnTo>
                    <a:pt x="993" y="536"/>
                  </a:lnTo>
                  <a:lnTo>
                    <a:pt x="978" y="511"/>
                  </a:lnTo>
                  <a:lnTo>
                    <a:pt x="960" y="487"/>
                  </a:lnTo>
                  <a:lnTo>
                    <a:pt x="943" y="465"/>
                  </a:lnTo>
                  <a:lnTo>
                    <a:pt x="924" y="442"/>
                  </a:lnTo>
                  <a:lnTo>
                    <a:pt x="905" y="420"/>
                  </a:lnTo>
                  <a:lnTo>
                    <a:pt x="886" y="399"/>
                  </a:lnTo>
                  <a:lnTo>
                    <a:pt x="866" y="378"/>
                  </a:lnTo>
                  <a:lnTo>
                    <a:pt x="845" y="358"/>
                  </a:lnTo>
                  <a:lnTo>
                    <a:pt x="825" y="340"/>
                  </a:lnTo>
                  <a:lnTo>
                    <a:pt x="825" y="340"/>
                  </a:lnTo>
                  <a:lnTo>
                    <a:pt x="786" y="307"/>
                  </a:lnTo>
                  <a:lnTo>
                    <a:pt x="743" y="273"/>
                  </a:lnTo>
                  <a:lnTo>
                    <a:pt x="719" y="256"/>
                  </a:lnTo>
                  <a:lnTo>
                    <a:pt x="696" y="239"/>
                  </a:lnTo>
                  <a:lnTo>
                    <a:pt x="671" y="222"/>
                  </a:lnTo>
                  <a:lnTo>
                    <a:pt x="645" y="206"/>
                  </a:lnTo>
                  <a:lnTo>
                    <a:pt x="619" y="190"/>
                  </a:lnTo>
                  <a:lnTo>
                    <a:pt x="591" y="176"/>
                  </a:lnTo>
                  <a:lnTo>
                    <a:pt x="565" y="161"/>
                  </a:lnTo>
                  <a:lnTo>
                    <a:pt x="536" y="148"/>
                  </a:lnTo>
                  <a:lnTo>
                    <a:pt x="507" y="135"/>
                  </a:lnTo>
                  <a:lnTo>
                    <a:pt x="478" y="124"/>
                  </a:lnTo>
                  <a:lnTo>
                    <a:pt x="449" y="115"/>
                  </a:lnTo>
                  <a:lnTo>
                    <a:pt x="419" y="106"/>
                  </a:lnTo>
                  <a:lnTo>
                    <a:pt x="419" y="106"/>
                  </a:lnTo>
                  <a:lnTo>
                    <a:pt x="389" y="100"/>
                  </a:lnTo>
                  <a:lnTo>
                    <a:pt x="359" y="94"/>
                  </a:lnTo>
                  <a:lnTo>
                    <a:pt x="299" y="84"/>
                  </a:lnTo>
                  <a:lnTo>
                    <a:pt x="240" y="75"/>
                  </a:lnTo>
                  <a:lnTo>
                    <a:pt x="181" y="68"/>
                  </a:lnTo>
                  <a:lnTo>
                    <a:pt x="181" y="68"/>
                  </a:lnTo>
                  <a:lnTo>
                    <a:pt x="119" y="61"/>
                  </a:lnTo>
                  <a:lnTo>
                    <a:pt x="56" y="53"/>
                  </a:lnTo>
                  <a:lnTo>
                    <a:pt x="42" y="50"/>
                  </a:lnTo>
                  <a:lnTo>
                    <a:pt x="43" y="6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6974092" y="2693758"/>
            <a:ext cx="589522" cy="604259"/>
            <a:chOff x="3282950" y="1154113"/>
            <a:chExt cx="698501" cy="715963"/>
          </a:xfrm>
          <a:solidFill>
            <a:schemeClr val="bg1"/>
          </a:solidFill>
        </p:grpSpPr>
        <p:sp>
          <p:nvSpPr>
            <p:cNvPr id="164" name="Freeform 905"/>
            <p:cNvSpPr/>
            <p:nvPr/>
          </p:nvSpPr>
          <p:spPr bwMode="auto">
            <a:xfrm>
              <a:off x="3324225" y="1268413"/>
              <a:ext cx="55563" cy="153988"/>
            </a:xfrm>
            <a:custGeom>
              <a:avLst/>
              <a:gdLst/>
              <a:ahLst/>
              <a:cxnLst>
                <a:cxn ang="0">
                  <a:pos x="96" y="3"/>
                </a:cxn>
                <a:cxn ang="0">
                  <a:pos x="96" y="3"/>
                </a:cxn>
                <a:cxn ang="0">
                  <a:pos x="86" y="18"/>
                </a:cxn>
                <a:cxn ang="0">
                  <a:pos x="77" y="35"/>
                </a:cxn>
                <a:cxn ang="0">
                  <a:pos x="70" y="51"/>
                </a:cxn>
                <a:cxn ang="0">
                  <a:pos x="63" y="69"/>
                </a:cxn>
                <a:cxn ang="0">
                  <a:pos x="50" y="104"/>
                </a:cxn>
                <a:cxn ang="0">
                  <a:pos x="39" y="138"/>
                </a:cxn>
                <a:cxn ang="0">
                  <a:pos x="39" y="138"/>
                </a:cxn>
                <a:cxn ang="0">
                  <a:pos x="27" y="174"/>
                </a:cxn>
                <a:cxn ang="0">
                  <a:pos x="15" y="210"/>
                </a:cxn>
                <a:cxn ang="0">
                  <a:pos x="10" y="229"/>
                </a:cxn>
                <a:cxn ang="0">
                  <a:pos x="5" y="247"/>
                </a:cxn>
                <a:cxn ang="0">
                  <a:pos x="2" y="266"/>
                </a:cxn>
                <a:cxn ang="0">
                  <a:pos x="0" y="285"/>
                </a:cxn>
                <a:cxn ang="0">
                  <a:pos x="0" y="285"/>
                </a:cxn>
                <a:cxn ang="0">
                  <a:pos x="1" y="287"/>
                </a:cxn>
                <a:cxn ang="0">
                  <a:pos x="2" y="288"/>
                </a:cxn>
                <a:cxn ang="0">
                  <a:pos x="3" y="289"/>
                </a:cxn>
                <a:cxn ang="0">
                  <a:pos x="5" y="290"/>
                </a:cxn>
                <a:cxn ang="0">
                  <a:pos x="6" y="289"/>
                </a:cxn>
                <a:cxn ang="0">
                  <a:pos x="8" y="288"/>
                </a:cxn>
                <a:cxn ang="0">
                  <a:pos x="9" y="287"/>
                </a:cxn>
                <a:cxn ang="0">
                  <a:pos x="10" y="285"/>
                </a:cxn>
                <a:cxn ang="0">
                  <a:pos x="10" y="285"/>
                </a:cxn>
                <a:cxn ang="0">
                  <a:pos x="11" y="266"/>
                </a:cxn>
                <a:cxn ang="0">
                  <a:pos x="15" y="247"/>
                </a:cxn>
                <a:cxn ang="0">
                  <a:pos x="19" y="230"/>
                </a:cxn>
                <a:cxn ang="0">
                  <a:pos x="25" y="211"/>
                </a:cxn>
                <a:cxn ang="0">
                  <a:pos x="36" y="176"/>
                </a:cxn>
                <a:cxn ang="0">
                  <a:pos x="48" y="141"/>
                </a:cxn>
                <a:cxn ang="0">
                  <a:pos x="48" y="141"/>
                </a:cxn>
                <a:cxn ang="0">
                  <a:pos x="60" y="107"/>
                </a:cxn>
                <a:cxn ang="0">
                  <a:pos x="71" y="72"/>
                </a:cxn>
                <a:cxn ang="0">
                  <a:pos x="78" y="55"/>
                </a:cxn>
                <a:cxn ang="0">
                  <a:pos x="86" y="39"/>
                </a:cxn>
                <a:cxn ang="0">
                  <a:pos x="94" y="22"/>
                </a:cxn>
                <a:cxn ang="0">
                  <a:pos x="104" y="8"/>
                </a:cxn>
                <a:cxn ang="0">
                  <a:pos x="104" y="8"/>
                </a:cxn>
                <a:cxn ang="0">
                  <a:pos x="105" y="6"/>
                </a:cxn>
                <a:cxn ang="0">
                  <a:pos x="104" y="4"/>
                </a:cxn>
                <a:cxn ang="0">
                  <a:pos x="104" y="3"/>
                </a:cxn>
                <a:cxn ang="0">
                  <a:pos x="102" y="2"/>
                </a:cxn>
                <a:cxn ang="0">
                  <a:pos x="99" y="0"/>
                </a:cxn>
                <a:cxn ang="0">
                  <a:pos x="97" y="2"/>
                </a:cxn>
                <a:cxn ang="0">
                  <a:pos x="96" y="3"/>
                </a:cxn>
                <a:cxn ang="0">
                  <a:pos x="96" y="3"/>
                </a:cxn>
              </a:cxnLst>
              <a:rect l="0" t="0" r="r" b="b"/>
              <a:pathLst>
                <a:path w="105" h="290">
                  <a:moveTo>
                    <a:pt x="96" y="3"/>
                  </a:moveTo>
                  <a:lnTo>
                    <a:pt x="96" y="3"/>
                  </a:lnTo>
                  <a:lnTo>
                    <a:pt x="86" y="18"/>
                  </a:lnTo>
                  <a:lnTo>
                    <a:pt x="77" y="35"/>
                  </a:lnTo>
                  <a:lnTo>
                    <a:pt x="70" y="51"/>
                  </a:lnTo>
                  <a:lnTo>
                    <a:pt x="63" y="69"/>
                  </a:lnTo>
                  <a:lnTo>
                    <a:pt x="50" y="104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27" y="174"/>
                  </a:lnTo>
                  <a:lnTo>
                    <a:pt x="15" y="210"/>
                  </a:lnTo>
                  <a:lnTo>
                    <a:pt x="10" y="229"/>
                  </a:lnTo>
                  <a:lnTo>
                    <a:pt x="5" y="247"/>
                  </a:lnTo>
                  <a:lnTo>
                    <a:pt x="2" y="266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1" y="287"/>
                  </a:lnTo>
                  <a:lnTo>
                    <a:pt x="2" y="288"/>
                  </a:lnTo>
                  <a:lnTo>
                    <a:pt x="3" y="289"/>
                  </a:lnTo>
                  <a:lnTo>
                    <a:pt x="5" y="290"/>
                  </a:lnTo>
                  <a:lnTo>
                    <a:pt x="6" y="289"/>
                  </a:lnTo>
                  <a:lnTo>
                    <a:pt x="8" y="288"/>
                  </a:lnTo>
                  <a:lnTo>
                    <a:pt x="9" y="287"/>
                  </a:lnTo>
                  <a:lnTo>
                    <a:pt x="10" y="285"/>
                  </a:lnTo>
                  <a:lnTo>
                    <a:pt x="10" y="285"/>
                  </a:lnTo>
                  <a:lnTo>
                    <a:pt x="11" y="266"/>
                  </a:lnTo>
                  <a:lnTo>
                    <a:pt x="15" y="247"/>
                  </a:lnTo>
                  <a:lnTo>
                    <a:pt x="19" y="230"/>
                  </a:lnTo>
                  <a:lnTo>
                    <a:pt x="25" y="211"/>
                  </a:lnTo>
                  <a:lnTo>
                    <a:pt x="36" y="176"/>
                  </a:lnTo>
                  <a:lnTo>
                    <a:pt x="48" y="141"/>
                  </a:lnTo>
                  <a:lnTo>
                    <a:pt x="48" y="141"/>
                  </a:lnTo>
                  <a:lnTo>
                    <a:pt x="60" y="107"/>
                  </a:lnTo>
                  <a:lnTo>
                    <a:pt x="71" y="72"/>
                  </a:lnTo>
                  <a:lnTo>
                    <a:pt x="78" y="55"/>
                  </a:lnTo>
                  <a:lnTo>
                    <a:pt x="86" y="39"/>
                  </a:lnTo>
                  <a:lnTo>
                    <a:pt x="94" y="22"/>
                  </a:lnTo>
                  <a:lnTo>
                    <a:pt x="104" y="8"/>
                  </a:lnTo>
                  <a:lnTo>
                    <a:pt x="104" y="8"/>
                  </a:lnTo>
                  <a:lnTo>
                    <a:pt x="105" y="6"/>
                  </a:lnTo>
                  <a:lnTo>
                    <a:pt x="104" y="4"/>
                  </a:lnTo>
                  <a:lnTo>
                    <a:pt x="104" y="3"/>
                  </a:lnTo>
                  <a:lnTo>
                    <a:pt x="102" y="2"/>
                  </a:lnTo>
                  <a:lnTo>
                    <a:pt x="99" y="0"/>
                  </a:lnTo>
                  <a:lnTo>
                    <a:pt x="97" y="2"/>
                  </a:lnTo>
                  <a:lnTo>
                    <a:pt x="96" y="3"/>
                  </a:lnTo>
                  <a:lnTo>
                    <a:pt x="9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5" name="Freeform 906"/>
            <p:cNvSpPr/>
            <p:nvPr/>
          </p:nvSpPr>
          <p:spPr bwMode="auto">
            <a:xfrm>
              <a:off x="3325813" y="1239838"/>
              <a:ext cx="88900" cy="280988"/>
            </a:xfrm>
            <a:custGeom>
              <a:avLst/>
              <a:gdLst/>
              <a:ahLst/>
              <a:cxnLst>
                <a:cxn ang="0">
                  <a:pos x="156" y="4"/>
                </a:cxn>
                <a:cxn ang="0">
                  <a:pos x="152" y="37"/>
                </a:cxn>
                <a:cxn ang="0">
                  <a:pos x="143" y="70"/>
                </a:cxn>
                <a:cxn ang="0">
                  <a:pos x="121" y="134"/>
                </a:cxn>
                <a:cxn ang="0">
                  <a:pos x="108" y="168"/>
                </a:cxn>
                <a:cxn ang="0">
                  <a:pos x="82" y="235"/>
                </a:cxn>
                <a:cxn ang="0">
                  <a:pos x="68" y="268"/>
                </a:cxn>
                <a:cxn ang="0">
                  <a:pos x="58" y="301"/>
                </a:cxn>
                <a:cxn ang="0">
                  <a:pos x="38" y="399"/>
                </a:cxn>
                <a:cxn ang="0">
                  <a:pos x="35" y="416"/>
                </a:cxn>
                <a:cxn ang="0">
                  <a:pos x="26" y="446"/>
                </a:cxn>
                <a:cxn ang="0">
                  <a:pos x="20" y="461"/>
                </a:cxn>
                <a:cxn ang="0">
                  <a:pos x="11" y="492"/>
                </a:cxn>
                <a:cxn ang="0">
                  <a:pos x="2" y="522"/>
                </a:cxn>
                <a:cxn ang="0">
                  <a:pos x="0" y="524"/>
                </a:cxn>
                <a:cxn ang="0">
                  <a:pos x="1" y="528"/>
                </a:cxn>
                <a:cxn ang="0">
                  <a:pos x="1" y="529"/>
                </a:cxn>
                <a:cxn ang="0">
                  <a:pos x="3" y="531"/>
                </a:cxn>
                <a:cxn ang="0">
                  <a:pos x="7" y="531"/>
                </a:cxn>
                <a:cxn ang="0">
                  <a:pos x="9" y="529"/>
                </a:cxn>
                <a:cxn ang="0">
                  <a:pos x="18" y="505"/>
                </a:cxn>
                <a:cxn ang="0">
                  <a:pos x="23" y="480"/>
                </a:cxn>
                <a:cxn ang="0">
                  <a:pos x="29" y="462"/>
                </a:cxn>
                <a:cxn ang="0">
                  <a:pos x="41" y="428"/>
                </a:cxn>
                <a:cxn ang="0">
                  <a:pos x="46" y="410"/>
                </a:cxn>
                <a:cxn ang="0">
                  <a:pos x="59" y="341"/>
                </a:cxn>
                <a:cxn ang="0">
                  <a:pos x="71" y="288"/>
                </a:cxn>
                <a:cxn ang="0">
                  <a:pos x="77" y="271"/>
                </a:cxn>
                <a:cxn ang="0">
                  <a:pos x="105" y="200"/>
                </a:cxn>
                <a:cxn ang="0">
                  <a:pos x="132" y="129"/>
                </a:cxn>
                <a:cxn ang="0">
                  <a:pos x="143" y="98"/>
                </a:cxn>
                <a:cxn ang="0">
                  <a:pos x="158" y="51"/>
                </a:cxn>
                <a:cxn ang="0">
                  <a:pos x="164" y="20"/>
                </a:cxn>
                <a:cxn ang="0">
                  <a:pos x="166" y="4"/>
                </a:cxn>
                <a:cxn ang="0">
                  <a:pos x="164" y="1"/>
                </a:cxn>
                <a:cxn ang="0">
                  <a:pos x="161" y="0"/>
                </a:cxn>
                <a:cxn ang="0">
                  <a:pos x="158" y="1"/>
                </a:cxn>
                <a:cxn ang="0">
                  <a:pos x="156" y="4"/>
                </a:cxn>
              </a:cxnLst>
              <a:rect l="0" t="0" r="r" b="b"/>
              <a:pathLst>
                <a:path w="166" h="531">
                  <a:moveTo>
                    <a:pt x="156" y="4"/>
                  </a:moveTo>
                  <a:lnTo>
                    <a:pt x="156" y="4"/>
                  </a:lnTo>
                  <a:lnTo>
                    <a:pt x="155" y="20"/>
                  </a:lnTo>
                  <a:lnTo>
                    <a:pt x="152" y="37"/>
                  </a:lnTo>
                  <a:lnTo>
                    <a:pt x="148" y="53"/>
                  </a:lnTo>
                  <a:lnTo>
                    <a:pt x="143" y="70"/>
                  </a:lnTo>
                  <a:lnTo>
                    <a:pt x="132" y="103"/>
                  </a:lnTo>
                  <a:lnTo>
                    <a:pt x="121" y="134"/>
                  </a:lnTo>
                  <a:lnTo>
                    <a:pt x="121" y="134"/>
                  </a:lnTo>
                  <a:lnTo>
                    <a:pt x="108" y="168"/>
                  </a:lnTo>
                  <a:lnTo>
                    <a:pt x="95" y="202"/>
                  </a:lnTo>
                  <a:lnTo>
                    <a:pt x="82" y="235"/>
                  </a:lnTo>
                  <a:lnTo>
                    <a:pt x="68" y="268"/>
                  </a:lnTo>
                  <a:lnTo>
                    <a:pt x="68" y="268"/>
                  </a:lnTo>
                  <a:lnTo>
                    <a:pt x="63" y="285"/>
                  </a:lnTo>
                  <a:lnTo>
                    <a:pt x="58" y="301"/>
                  </a:lnTo>
                  <a:lnTo>
                    <a:pt x="51" y="333"/>
                  </a:lnTo>
                  <a:lnTo>
                    <a:pt x="38" y="399"/>
                  </a:lnTo>
                  <a:lnTo>
                    <a:pt x="38" y="399"/>
                  </a:lnTo>
                  <a:lnTo>
                    <a:pt x="35" y="416"/>
                  </a:lnTo>
                  <a:lnTo>
                    <a:pt x="31" y="431"/>
                  </a:lnTo>
                  <a:lnTo>
                    <a:pt x="26" y="446"/>
                  </a:lnTo>
                  <a:lnTo>
                    <a:pt x="20" y="461"/>
                  </a:lnTo>
                  <a:lnTo>
                    <a:pt x="20" y="461"/>
                  </a:lnTo>
                  <a:lnTo>
                    <a:pt x="15" y="476"/>
                  </a:lnTo>
                  <a:lnTo>
                    <a:pt x="11" y="492"/>
                  </a:lnTo>
                  <a:lnTo>
                    <a:pt x="7" y="507"/>
                  </a:lnTo>
                  <a:lnTo>
                    <a:pt x="2" y="522"/>
                  </a:lnTo>
                  <a:lnTo>
                    <a:pt x="2" y="522"/>
                  </a:lnTo>
                  <a:lnTo>
                    <a:pt x="0" y="524"/>
                  </a:lnTo>
                  <a:lnTo>
                    <a:pt x="0" y="526"/>
                  </a:lnTo>
                  <a:lnTo>
                    <a:pt x="1" y="528"/>
                  </a:lnTo>
                  <a:lnTo>
                    <a:pt x="1" y="528"/>
                  </a:lnTo>
                  <a:lnTo>
                    <a:pt x="1" y="529"/>
                  </a:lnTo>
                  <a:lnTo>
                    <a:pt x="1" y="529"/>
                  </a:lnTo>
                  <a:lnTo>
                    <a:pt x="3" y="531"/>
                  </a:lnTo>
                  <a:lnTo>
                    <a:pt x="5" y="531"/>
                  </a:lnTo>
                  <a:lnTo>
                    <a:pt x="7" y="531"/>
                  </a:lnTo>
                  <a:lnTo>
                    <a:pt x="9" y="529"/>
                  </a:lnTo>
                  <a:lnTo>
                    <a:pt x="9" y="529"/>
                  </a:lnTo>
                  <a:lnTo>
                    <a:pt x="13" y="517"/>
                  </a:lnTo>
                  <a:lnTo>
                    <a:pt x="18" y="505"/>
                  </a:lnTo>
                  <a:lnTo>
                    <a:pt x="20" y="492"/>
                  </a:lnTo>
                  <a:lnTo>
                    <a:pt x="23" y="480"/>
                  </a:lnTo>
                  <a:lnTo>
                    <a:pt x="23" y="480"/>
                  </a:lnTo>
                  <a:lnTo>
                    <a:pt x="29" y="462"/>
                  </a:lnTo>
                  <a:lnTo>
                    <a:pt x="35" y="446"/>
                  </a:lnTo>
                  <a:lnTo>
                    <a:pt x="41" y="428"/>
                  </a:lnTo>
                  <a:lnTo>
                    <a:pt x="46" y="410"/>
                  </a:lnTo>
                  <a:lnTo>
                    <a:pt x="46" y="410"/>
                  </a:lnTo>
                  <a:lnTo>
                    <a:pt x="53" y="375"/>
                  </a:lnTo>
                  <a:lnTo>
                    <a:pt x="59" y="341"/>
                  </a:lnTo>
                  <a:lnTo>
                    <a:pt x="67" y="305"/>
                  </a:lnTo>
                  <a:lnTo>
                    <a:pt x="71" y="288"/>
                  </a:lnTo>
                  <a:lnTo>
                    <a:pt x="77" y="271"/>
                  </a:lnTo>
                  <a:lnTo>
                    <a:pt x="77" y="271"/>
                  </a:lnTo>
                  <a:lnTo>
                    <a:pt x="91" y="235"/>
                  </a:lnTo>
                  <a:lnTo>
                    <a:pt x="105" y="200"/>
                  </a:lnTo>
                  <a:lnTo>
                    <a:pt x="120" y="165"/>
                  </a:lnTo>
                  <a:lnTo>
                    <a:pt x="132" y="129"/>
                  </a:lnTo>
                  <a:lnTo>
                    <a:pt x="132" y="129"/>
                  </a:lnTo>
                  <a:lnTo>
                    <a:pt x="143" y="98"/>
                  </a:lnTo>
                  <a:lnTo>
                    <a:pt x="154" y="67"/>
                  </a:lnTo>
                  <a:lnTo>
                    <a:pt x="158" y="51"/>
                  </a:lnTo>
                  <a:lnTo>
                    <a:pt x="162" y="36"/>
                  </a:lnTo>
                  <a:lnTo>
                    <a:pt x="164" y="20"/>
                  </a:lnTo>
                  <a:lnTo>
                    <a:pt x="166" y="4"/>
                  </a:lnTo>
                  <a:lnTo>
                    <a:pt x="166" y="4"/>
                  </a:lnTo>
                  <a:lnTo>
                    <a:pt x="165" y="2"/>
                  </a:lnTo>
                  <a:lnTo>
                    <a:pt x="164" y="1"/>
                  </a:lnTo>
                  <a:lnTo>
                    <a:pt x="163" y="0"/>
                  </a:lnTo>
                  <a:lnTo>
                    <a:pt x="161" y="0"/>
                  </a:lnTo>
                  <a:lnTo>
                    <a:pt x="160" y="0"/>
                  </a:lnTo>
                  <a:lnTo>
                    <a:pt x="158" y="1"/>
                  </a:lnTo>
                  <a:lnTo>
                    <a:pt x="157" y="2"/>
                  </a:lnTo>
                  <a:lnTo>
                    <a:pt x="156" y="4"/>
                  </a:lnTo>
                  <a:lnTo>
                    <a:pt x="156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6" name="Freeform 907"/>
            <p:cNvSpPr/>
            <p:nvPr/>
          </p:nvSpPr>
          <p:spPr bwMode="auto">
            <a:xfrm>
              <a:off x="3338513" y="1404938"/>
              <a:ext cx="58738" cy="168275"/>
            </a:xfrm>
            <a:custGeom>
              <a:avLst/>
              <a:gdLst/>
              <a:ahLst/>
              <a:cxnLst>
                <a:cxn ang="0">
                  <a:pos x="99" y="4"/>
                </a:cxn>
                <a:cxn ang="0">
                  <a:pos x="99" y="4"/>
                </a:cxn>
                <a:cxn ang="0">
                  <a:pos x="98" y="14"/>
                </a:cxn>
                <a:cxn ang="0">
                  <a:pos x="97" y="23"/>
                </a:cxn>
                <a:cxn ang="0">
                  <a:pos x="92" y="43"/>
                </a:cxn>
                <a:cxn ang="0">
                  <a:pos x="79" y="81"/>
                </a:cxn>
                <a:cxn ang="0">
                  <a:pos x="79" y="81"/>
                </a:cxn>
                <a:cxn ang="0">
                  <a:pos x="73" y="103"/>
                </a:cxn>
                <a:cxn ang="0">
                  <a:pos x="68" y="125"/>
                </a:cxn>
                <a:cxn ang="0">
                  <a:pos x="57" y="169"/>
                </a:cxn>
                <a:cxn ang="0">
                  <a:pos x="57" y="169"/>
                </a:cxn>
                <a:cxn ang="0">
                  <a:pos x="51" y="188"/>
                </a:cxn>
                <a:cxn ang="0">
                  <a:pos x="43" y="205"/>
                </a:cxn>
                <a:cxn ang="0">
                  <a:pos x="35" y="223"/>
                </a:cxn>
                <a:cxn ang="0">
                  <a:pos x="26" y="239"/>
                </a:cxn>
                <a:cxn ang="0">
                  <a:pos x="17" y="257"/>
                </a:cxn>
                <a:cxn ang="0">
                  <a:pos x="10" y="274"/>
                </a:cxn>
                <a:cxn ang="0">
                  <a:pos x="4" y="293"/>
                </a:cxn>
                <a:cxn ang="0">
                  <a:pos x="1" y="302"/>
                </a:cxn>
                <a:cxn ang="0">
                  <a:pos x="0" y="313"/>
                </a:cxn>
                <a:cxn ang="0">
                  <a:pos x="0" y="313"/>
                </a:cxn>
                <a:cxn ang="0">
                  <a:pos x="0" y="314"/>
                </a:cxn>
                <a:cxn ang="0">
                  <a:pos x="1" y="316"/>
                </a:cxn>
                <a:cxn ang="0">
                  <a:pos x="2" y="317"/>
                </a:cxn>
                <a:cxn ang="0">
                  <a:pos x="4" y="317"/>
                </a:cxn>
                <a:cxn ang="0">
                  <a:pos x="7" y="316"/>
                </a:cxn>
                <a:cxn ang="0">
                  <a:pos x="9" y="314"/>
                </a:cxn>
                <a:cxn ang="0">
                  <a:pos x="9" y="313"/>
                </a:cxn>
                <a:cxn ang="0">
                  <a:pos x="9" y="313"/>
                </a:cxn>
                <a:cxn ang="0">
                  <a:pos x="11" y="302"/>
                </a:cxn>
                <a:cxn ang="0">
                  <a:pos x="13" y="292"/>
                </a:cxn>
                <a:cxn ang="0">
                  <a:pos x="19" y="273"/>
                </a:cxn>
                <a:cxn ang="0">
                  <a:pos x="28" y="255"/>
                </a:cxn>
                <a:cxn ang="0">
                  <a:pos x="36" y="237"/>
                </a:cxn>
                <a:cxn ang="0">
                  <a:pos x="45" y="220"/>
                </a:cxn>
                <a:cxn ang="0">
                  <a:pos x="54" y="201"/>
                </a:cxn>
                <a:cxn ang="0">
                  <a:pos x="62" y="182"/>
                </a:cxn>
                <a:cxn ang="0">
                  <a:pos x="68" y="164"/>
                </a:cxn>
                <a:cxn ang="0">
                  <a:pos x="68" y="164"/>
                </a:cxn>
                <a:cxn ang="0">
                  <a:pos x="79" y="119"/>
                </a:cxn>
                <a:cxn ang="0">
                  <a:pos x="91" y="76"/>
                </a:cxn>
                <a:cxn ang="0">
                  <a:pos x="91" y="76"/>
                </a:cxn>
                <a:cxn ang="0">
                  <a:pos x="102" y="40"/>
                </a:cxn>
                <a:cxn ang="0">
                  <a:pos x="106" y="22"/>
                </a:cxn>
                <a:cxn ang="0">
                  <a:pos x="109" y="4"/>
                </a:cxn>
                <a:cxn ang="0">
                  <a:pos x="109" y="4"/>
                </a:cxn>
                <a:cxn ang="0">
                  <a:pos x="108" y="2"/>
                </a:cxn>
                <a:cxn ang="0">
                  <a:pos x="107" y="1"/>
                </a:cxn>
                <a:cxn ang="0">
                  <a:pos x="106" y="0"/>
                </a:cxn>
                <a:cxn ang="0">
                  <a:pos x="104" y="0"/>
                </a:cxn>
                <a:cxn ang="0">
                  <a:pos x="101" y="1"/>
                </a:cxn>
                <a:cxn ang="0">
                  <a:pos x="100" y="2"/>
                </a:cxn>
                <a:cxn ang="0">
                  <a:pos x="99" y="4"/>
                </a:cxn>
                <a:cxn ang="0">
                  <a:pos x="99" y="4"/>
                </a:cxn>
              </a:cxnLst>
              <a:rect l="0" t="0" r="r" b="b"/>
              <a:pathLst>
                <a:path w="109" h="317">
                  <a:moveTo>
                    <a:pt x="99" y="4"/>
                  </a:moveTo>
                  <a:lnTo>
                    <a:pt x="99" y="4"/>
                  </a:lnTo>
                  <a:lnTo>
                    <a:pt x="98" y="14"/>
                  </a:lnTo>
                  <a:lnTo>
                    <a:pt x="97" y="23"/>
                  </a:lnTo>
                  <a:lnTo>
                    <a:pt x="92" y="43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3" y="103"/>
                  </a:lnTo>
                  <a:lnTo>
                    <a:pt x="68" y="125"/>
                  </a:lnTo>
                  <a:lnTo>
                    <a:pt x="57" y="169"/>
                  </a:lnTo>
                  <a:lnTo>
                    <a:pt x="57" y="169"/>
                  </a:lnTo>
                  <a:lnTo>
                    <a:pt x="51" y="188"/>
                  </a:lnTo>
                  <a:lnTo>
                    <a:pt x="43" y="205"/>
                  </a:lnTo>
                  <a:lnTo>
                    <a:pt x="35" y="223"/>
                  </a:lnTo>
                  <a:lnTo>
                    <a:pt x="26" y="239"/>
                  </a:lnTo>
                  <a:lnTo>
                    <a:pt x="17" y="257"/>
                  </a:lnTo>
                  <a:lnTo>
                    <a:pt x="10" y="274"/>
                  </a:lnTo>
                  <a:lnTo>
                    <a:pt x="4" y="293"/>
                  </a:lnTo>
                  <a:lnTo>
                    <a:pt x="1" y="302"/>
                  </a:lnTo>
                  <a:lnTo>
                    <a:pt x="0" y="313"/>
                  </a:lnTo>
                  <a:lnTo>
                    <a:pt x="0" y="313"/>
                  </a:lnTo>
                  <a:lnTo>
                    <a:pt x="0" y="314"/>
                  </a:lnTo>
                  <a:lnTo>
                    <a:pt x="1" y="316"/>
                  </a:lnTo>
                  <a:lnTo>
                    <a:pt x="2" y="317"/>
                  </a:lnTo>
                  <a:lnTo>
                    <a:pt x="4" y="317"/>
                  </a:lnTo>
                  <a:lnTo>
                    <a:pt x="7" y="316"/>
                  </a:lnTo>
                  <a:lnTo>
                    <a:pt x="9" y="314"/>
                  </a:lnTo>
                  <a:lnTo>
                    <a:pt x="9" y="313"/>
                  </a:lnTo>
                  <a:lnTo>
                    <a:pt x="9" y="313"/>
                  </a:lnTo>
                  <a:lnTo>
                    <a:pt x="11" y="302"/>
                  </a:lnTo>
                  <a:lnTo>
                    <a:pt x="13" y="292"/>
                  </a:lnTo>
                  <a:lnTo>
                    <a:pt x="19" y="273"/>
                  </a:lnTo>
                  <a:lnTo>
                    <a:pt x="28" y="255"/>
                  </a:lnTo>
                  <a:lnTo>
                    <a:pt x="36" y="237"/>
                  </a:lnTo>
                  <a:lnTo>
                    <a:pt x="45" y="220"/>
                  </a:lnTo>
                  <a:lnTo>
                    <a:pt x="54" y="201"/>
                  </a:lnTo>
                  <a:lnTo>
                    <a:pt x="62" y="182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79" y="119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102" y="40"/>
                  </a:lnTo>
                  <a:lnTo>
                    <a:pt x="106" y="22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08" y="2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104" y="0"/>
                  </a:lnTo>
                  <a:lnTo>
                    <a:pt x="101" y="1"/>
                  </a:lnTo>
                  <a:lnTo>
                    <a:pt x="100" y="2"/>
                  </a:lnTo>
                  <a:lnTo>
                    <a:pt x="99" y="4"/>
                  </a:lnTo>
                  <a:lnTo>
                    <a:pt x="9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7" name="Freeform 908"/>
            <p:cNvSpPr/>
            <p:nvPr/>
          </p:nvSpPr>
          <p:spPr bwMode="auto">
            <a:xfrm>
              <a:off x="3365500" y="1427163"/>
              <a:ext cx="58738" cy="169863"/>
            </a:xfrm>
            <a:custGeom>
              <a:avLst/>
              <a:gdLst/>
              <a:ahLst/>
              <a:cxnLst>
                <a:cxn ang="0">
                  <a:pos x="102" y="1"/>
                </a:cxn>
                <a:cxn ang="0">
                  <a:pos x="102" y="1"/>
                </a:cxn>
                <a:cxn ang="0">
                  <a:pos x="97" y="7"/>
                </a:cxn>
                <a:cxn ang="0">
                  <a:pos x="93" y="13"/>
                </a:cxn>
                <a:cxn ang="0">
                  <a:pos x="87" y="26"/>
                </a:cxn>
                <a:cxn ang="0">
                  <a:pos x="82" y="39"/>
                </a:cxn>
                <a:cxn ang="0">
                  <a:pos x="79" y="54"/>
                </a:cxn>
                <a:cxn ang="0">
                  <a:pos x="79" y="54"/>
                </a:cxn>
                <a:cxn ang="0">
                  <a:pos x="72" y="77"/>
                </a:cxn>
                <a:cxn ang="0">
                  <a:pos x="65" y="101"/>
                </a:cxn>
                <a:cxn ang="0">
                  <a:pos x="51" y="148"/>
                </a:cxn>
                <a:cxn ang="0">
                  <a:pos x="51" y="148"/>
                </a:cxn>
                <a:cxn ang="0">
                  <a:pos x="44" y="168"/>
                </a:cxn>
                <a:cxn ang="0">
                  <a:pos x="37" y="190"/>
                </a:cxn>
                <a:cxn ang="0">
                  <a:pos x="20" y="231"/>
                </a:cxn>
                <a:cxn ang="0">
                  <a:pos x="13" y="252"/>
                </a:cxn>
                <a:cxn ang="0">
                  <a:pos x="7" y="274"/>
                </a:cxn>
                <a:cxn ang="0">
                  <a:pos x="2" y="295"/>
                </a:cxn>
                <a:cxn ang="0">
                  <a:pos x="1" y="307"/>
                </a:cxn>
                <a:cxn ang="0">
                  <a:pos x="0" y="317"/>
                </a:cxn>
                <a:cxn ang="0">
                  <a:pos x="0" y="317"/>
                </a:cxn>
                <a:cxn ang="0">
                  <a:pos x="1" y="319"/>
                </a:cxn>
                <a:cxn ang="0">
                  <a:pos x="2" y="321"/>
                </a:cxn>
                <a:cxn ang="0">
                  <a:pos x="3" y="322"/>
                </a:cxn>
                <a:cxn ang="0">
                  <a:pos x="6" y="322"/>
                </a:cxn>
                <a:cxn ang="0">
                  <a:pos x="8" y="322"/>
                </a:cxn>
                <a:cxn ang="0">
                  <a:pos x="9" y="321"/>
                </a:cxn>
                <a:cxn ang="0">
                  <a:pos x="10" y="319"/>
                </a:cxn>
                <a:cxn ang="0">
                  <a:pos x="11" y="317"/>
                </a:cxn>
                <a:cxn ang="0">
                  <a:pos x="11" y="317"/>
                </a:cxn>
                <a:cxn ang="0">
                  <a:pos x="11" y="307"/>
                </a:cxn>
                <a:cxn ang="0">
                  <a:pos x="12" y="296"/>
                </a:cxn>
                <a:cxn ang="0">
                  <a:pos x="16" y="276"/>
                </a:cxn>
                <a:cxn ang="0">
                  <a:pos x="22" y="256"/>
                </a:cxn>
                <a:cxn ang="0">
                  <a:pos x="29" y="237"/>
                </a:cxn>
                <a:cxn ang="0">
                  <a:pos x="44" y="198"/>
                </a:cxn>
                <a:cxn ang="0">
                  <a:pos x="51" y="179"/>
                </a:cxn>
                <a:cxn ang="0">
                  <a:pos x="57" y="159"/>
                </a:cxn>
                <a:cxn ang="0">
                  <a:pos x="57" y="159"/>
                </a:cxn>
                <a:cxn ang="0">
                  <a:pos x="70" y="120"/>
                </a:cxn>
                <a:cxn ang="0">
                  <a:pos x="81" y="81"/>
                </a:cxn>
                <a:cxn ang="0">
                  <a:pos x="81" y="81"/>
                </a:cxn>
                <a:cxn ang="0">
                  <a:pos x="86" y="62"/>
                </a:cxn>
                <a:cxn ang="0">
                  <a:pos x="91" y="42"/>
                </a:cxn>
                <a:cxn ang="0">
                  <a:pos x="94" y="33"/>
                </a:cxn>
                <a:cxn ang="0">
                  <a:pos x="97" y="25"/>
                </a:cxn>
                <a:cxn ang="0">
                  <a:pos x="103" y="16"/>
                </a:cxn>
                <a:cxn ang="0">
                  <a:pos x="109" y="8"/>
                </a:cxn>
                <a:cxn ang="0">
                  <a:pos x="109" y="8"/>
                </a:cxn>
                <a:cxn ang="0">
                  <a:pos x="110" y="6"/>
                </a:cxn>
                <a:cxn ang="0">
                  <a:pos x="110" y="4"/>
                </a:cxn>
                <a:cxn ang="0">
                  <a:pos x="109" y="3"/>
                </a:cxn>
                <a:cxn ang="0">
                  <a:pos x="108" y="1"/>
                </a:cxn>
                <a:cxn ang="0">
                  <a:pos x="107" y="0"/>
                </a:cxn>
                <a:cxn ang="0">
                  <a:pos x="105" y="0"/>
                </a:cxn>
                <a:cxn ang="0">
                  <a:pos x="104" y="0"/>
                </a:cxn>
                <a:cxn ang="0">
                  <a:pos x="102" y="1"/>
                </a:cxn>
                <a:cxn ang="0">
                  <a:pos x="102" y="1"/>
                </a:cxn>
              </a:cxnLst>
              <a:rect l="0" t="0" r="r" b="b"/>
              <a:pathLst>
                <a:path w="110" h="322">
                  <a:moveTo>
                    <a:pt x="102" y="1"/>
                  </a:moveTo>
                  <a:lnTo>
                    <a:pt x="102" y="1"/>
                  </a:lnTo>
                  <a:lnTo>
                    <a:pt x="97" y="7"/>
                  </a:lnTo>
                  <a:lnTo>
                    <a:pt x="93" y="13"/>
                  </a:lnTo>
                  <a:lnTo>
                    <a:pt x="87" y="26"/>
                  </a:lnTo>
                  <a:lnTo>
                    <a:pt x="82" y="39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72" y="77"/>
                  </a:lnTo>
                  <a:lnTo>
                    <a:pt x="65" y="101"/>
                  </a:lnTo>
                  <a:lnTo>
                    <a:pt x="51" y="148"/>
                  </a:lnTo>
                  <a:lnTo>
                    <a:pt x="51" y="148"/>
                  </a:lnTo>
                  <a:lnTo>
                    <a:pt x="44" y="168"/>
                  </a:lnTo>
                  <a:lnTo>
                    <a:pt x="37" y="190"/>
                  </a:lnTo>
                  <a:lnTo>
                    <a:pt x="20" y="231"/>
                  </a:lnTo>
                  <a:lnTo>
                    <a:pt x="13" y="252"/>
                  </a:lnTo>
                  <a:lnTo>
                    <a:pt x="7" y="274"/>
                  </a:lnTo>
                  <a:lnTo>
                    <a:pt x="2" y="295"/>
                  </a:lnTo>
                  <a:lnTo>
                    <a:pt x="1" y="307"/>
                  </a:lnTo>
                  <a:lnTo>
                    <a:pt x="0" y="317"/>
                  </a:lnTo>
                  <a:lnTo>
                    <a:pt x="0" y="317"/>
                  </a:lnTo>
                  <a:lnTo>
                    <a:pt x="1" y="319"/>
                  </a:lnTo>
                  <a:lnTo>
                    <a:pt x="2" y="321"/>
                  </a:lnTo>
                  <a:lnTo>
                    <a:pt x="3" y="322"/>
                  </a:lnTo>
                  <a:lnTo>
                    <a:pt x="6" y="322"/>
                  </a:lnTo>
                  <a:lnTo>
                    <a:pt x="8" y="322"/>
                  </a:lnTo>
                  <a:lnTo>
                    <a:pt x="9" y="321"/>
                  </a:lnTo>
                  <a:lnTo>
                    <a:pt x="10" y="319"/>
                  </a:lnTo>
                  <a:lnTo>
                    <a:pt x="11" y="317"/>
                  </a:lnTo>
                  <a:lnTo>
                    <a:pt x="11" y="317"/>
                  </a:lnTo>
                  <a:lnTo>
                    <a:pt x="11" y="307"/>
                  </a:lnTo>
                  <a:lnTo>
                    <a:pt x="12" y="296"/>
                  </a:lnTo>
                  <a:lnTo>
                    <a:pt x="16" y="276"/>
                  </a:lnTo>
                  <a:lnTo>
                    <a:pt x="22" y="256"/>
                  </a:lnTo>
                  <a:lnTo>
                    <a:pt x="29" y="237"/>
                  </a:lnTo>
                  <a:lnTo>
                    <a:pt x="44" y="198"/>
                  </a:lnTo>
                  <a:lnTo>
                    <a:pt x="51" y="179"/>
                  </a:lnTo>
                  <a:lnTo>
                    <a:pt x="57" y="159"/>
                  </a:lnTo>
                  <a:lnTo>
                    <a:pt x="57" y="159"/>
                  </a:lnTo>
                  <a:lnTo>
                    <a:pt x="70" y="120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6" y="62"/>
                  </a:lnTo>
                  <a:lnTo>
                    <a:pt x="91" y="42"/>
                  </a:lnTo>
                  <a:lnTo>
                    <a:pt x="94" y="33"/>
                  </a:lnTo>
                  <a:lnTo>
                    <a:pt x="97" y="25"/>
                  </a:lnTo>
                  <a:lnTo>
                    <a:pt x="103" y="16"/>
                  </a:lnTo>
                  <a:lnTo>
                    <a:pt x="109" y="8"/>
                  </a:lnTo>
                  <a:lnTo>
                    <a:pt x="109" y="8"/>
                  </a:lnTo>
                  <a:lnTo>
                    <a:pt x="110" y="6"/>
                  </a:lnTo>
                  <a:lnTo>
                    <a:pt x="110" y="4"/>
                  </a:lnTo>
                  <a:lnTo>
                    <a:pt x="109" y="3"/>
                  </a:lnTo>
                  <a:lnTo>
                    <a:pt x="108" y="1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4" y="0"/>
                  </a:lnTo>
                  <a:lnTo>
                    <a:pt x="102" y="1"/>
                  </a:lnTo>
                  <a:lnTo>
                    <a:pt x="102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8" name="Freeform 909"/>
            <p:cNvSpPr/>
            <p:nvPr/>
          </p:nvSpPr>
          <p:spPr bwMode="auto">
            <a:xfrm>
              <a:off x="3403600" y="1430338"/>
              <a:ext cx="41275" cy="182563"/>
            </a:xfrm>
            <a:custGeom>
              <a:avLst/>
              <a:gdLst/>
              <a:ahLst/>
              <a:cxnLst>
                <a:cxn ang="0">
                  <a:pos x="67" y="4"/>
                </a:cxn>
                <a:cxn ang="0">
                  <a:pos x="62" y="52"/>
                </a:cxn>
                <a:cxn ang="0">
                  <a:pos x="53" y="99"/>
                </a:cxn>
                <a:cxn ang="0">
                  <a:pos x="39" y="171"/>
                </a:cxn>
                <a:cxn ang="0">
                  <a:pos x="35" y="193"/>
                </a:cxn>
                <a:cxn ang="0">
                  <a:pos x="30" y="215"/>
                </a:cxn>
                <a:cxn ang="0">
                  <a:pos x="15" y="255"/>
                </a:cxn>
                <a:cxn ang="0">
                  <a:pos x="10" y="277"/>
                </a:cxn>
                <a:cxn ang="0">
                  <a:pos x="7" y="294"/>
                </a:cxn>
                <a:cxn ang="0">
                  <a:pos x="5" y="310"/>
                </a:cxn>
                <a:cxn ang="0">
                  <a:pos x="5" y="325"/>
                </a:cxn>
                <a:cxn ang="0">
                  <a:pos x="4" y="335"/>
                </a:cxn>
                <a:cxn ang="0">
                  <a:pos x="3" y="337"/>
                </a:cxn>
                <a:cxn ang="0">
                  <a:pos x="0" y="340"/>
                </a:cxn>
                <a:cxn ang="0">
                  <a:pos x="1" y="343"/>
                </a:cxn>
                <a:cxn ang="0">
                  <a:pos x="4" y="345"/>
                </a:cxn>
                <a:cxn ang="0">
                  <a:pos x="7" y="345"/>
                </a:cxn>
                <a:cxn ang="0">
                  <a:pos x="10" y="342"/>
                </a:cxn>
                <a:cxn ang="0">
                  <a:pos x="13" y="334"/>
                </a:cxn>
                <a:cxn ang="0">
                  <a:pos x="14" y="318"/>
                </a:cxn>
                <a:cxn ang="0">
                  <a:pos x="14" y="310"/>
                </a:cxn>
                <a:cxn ang="0">
                  <a:pos x="17" y="285"/>
                </a:cxn>
                <a:cxn ang="0">
                  <a:pos x="23" y="260"/>
                </a:cxn>
                <a:cxn ang="0">
                  <a:pos x="40" y="213"/>
                </a:cxn>
                <a:cxn ang="0">
                  <a:pos x="44" y="201"/>
                </a:cxn>
                <a:cxn ang="0">
                  <a:pos x="47" y="176"/>
                </a:cxn>
                <a:cxn ang="0">
                  <a:pos x="49" y="163"/>
                </a:cxn>
                <a:cxn ang="0">
                  <a:pos x="63" y="107"/>
                </a:cxn>
                <a:cxn ang="0">
                  <a:pos x="65" y="93"/>
                </a:cxn>
                <a:cxn ang="0">
                  <a:pos x="70" y="52"/>
                </a:cxn>
                <a:cxn ang="0">
                  <a:pos x="73" y="28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3" y="0"/>
                </a:cxn>
                <a:cxn ang="0">
                  <a:pos x="70" y="0"/>
                </a:cxn>
                <a:cxn ang="0">
                  <a:pos x="67" y="2"/>
                </a:cxn>
                <a:cxn ang="0">
                  <a:pos x="67" y="4"/>
                </a:cxn>
              </a:cxnLst>
              <a:rect l="0" t="0" r="r" b="b"/>
              <a:pathLst>
                <a:path w="76" h="346">
                  <a:moveTo>
                    <a:pt x="67" y="4"/>
                  </a:moveTo>
                  <a:lnTo>
                    <a:pt x="67" y="4"/>
                  </a:lnTo>
                  <a:lnTo>
                    <a:pt x="65" y="28"/>
                  </a:lnTo>
                  <a:lnTo>
                    <a:pt x="62" y="52"/>
                  </a:lnTo>
                  <a:lnTo>
                    <a:pt x="58" y="76"/>
                  </a:lnTo>
                  <a:lnTo>
                    <a:pt x="53" y="99"/>
                  </a:lnTo>
                  <a:lnTo>
                    <a:pt x="43" y="147"/>
                  </a:lnTo>
                  <a:lnTo>
                    <a:pt x="39" y="171"/>
                  </a:lnTo>
                  <a:lnTo>
                    <a:pt x="35" y="193"/>
                  </a:lnTo>
                  <a:lnTo>
                    <a:pt x="35" y="193"/>
                  </a:lnTo>
                  <a:lnTo>
                    <a:pt x="33" y="205"/>
                  </a:lnTo>
                  <a:lnTo>
                    <a:pt x="30" y="215"/>
                  </a:lnTo>
                  <a:lnTo>
                    <a:pt x="22" y="236"/>
                  </a:lnTo>
                  <a:lnTo>
                    <a:pt x="15" y="255"/>
                  </a:lnTo>
                  <a:lnTo>
                    <a:pt x="12" y="267"/>
                  </a:lnTo>
                  <a:lnTo>
                    <a:pt x="10" y="277"/>
                  </a:lnTo>
                  <a:lnTo>
                    <a:pt x="10" y="277"/>
                  </a:lnTo>
                  <a:lnTo>
                    <a:pt x="7" y="294"/>
                  </a:lnTo>
                  <a:lnTo>
                    <a:pt x="6" y="302"/>
                  </a:lnTo>
                  <a:lnTo>
                    <a:pt x="5" y="310"/>
                  </a:lnTo>
                  <a:lnTo>
                    <a:pt x="5" y="310"/>
                  </a:lnTo>
                  <a:lnTo>
                    <a:pt x="5" y="325"/>
                  </a:lnTo>
                  <a:lnTo>
                    <a:pt x="5" y="333"/>
                  </a:lnTo>
                  <a:lnTo>
                    <a:pt x="4" y="335"/>
                  </a:lnTo>
                  <a:lnTo>
                    <a:pt x="3" y="337"/>
                  </a:lnTo>
                  <a:lnTo>
                    <a:pt x="3" y="337"/>
                  </a:lnTo>
                  <a:lnTo>
                    <a:pt x="1" y="338"/>
                  </a:lnTo>
                  <a:lnTo>
                    <a:pt x="0" y="340"/>
                  </a:lnTo>
                  <a:lnTo>
                    <a:pt x="1" y="342"/>
                  </a:lnTo>
                  <a:lnTo>
                    <a:pt x="1" y="343"/>
                  </a:lnTo>
                  <a:lnTo>
                    <a:pt x="2" y="345"/>
                  </a:lnTo>
                  <a:lnTo>
                    <a:pt x="4" y="345"/>
                  </a:lnTo>
                  <a:lnTo>
                    <a:pt x="5" y="346"/>
                  </a:lnTo>
                  <a:lnTo>
                    <a:pt x="7" y="345"/>
                  </a:lnTo>
                  <a:lnTo>
                    <a:pt x="7" y="345"/>
                  </a:lnTo>
                  <a:lnTo>
                    <a:pt x="10" y="342"/>
                  </a:lnTo>
                  <a:lnTo>
                    <a:pt x="12" y="339"/>
                  </a:lnTo>
                  <a:lnTo>
                    <a:pt x="13" y="334"/>
                  </a:lnTo>
                  <a:lnTo>
                    <a:pt x="14" y="329"/>
                  </a:lnTo>
                  <a:lnTo>
                    <a:pt x="14" y="318"/>
                  </a:lnTo>
                  <a:lnTo>
                    <a:pt x="14" y="310"/>
                  </a:lnTo>
                  <a:lnTo>
                    <a:pt x="14" y="310"/>
                  </a:lnTo>
                  <a:lnTo>
                    <a:pt x="15" y="298"/>
                  </a:lnTo>
                  <a:lnTo>
                    <a:pt x="17" y="285"/>
                  </a:lnTo>
                  <a:lnTo>
                    <a:pt x="19" y="273"/>
                  </a:lnTo>
                  <a:lnTo>
                    <a:pt x="23" y="260"/>
                  </a:lnTo>
                  <a:lnTo>
                    <a:pt x="32" y="236"/>
                  </a:lnTo>
                  <a:lnTo>
                    <a:pt x="40" y="213"/>
                  </a:lnTo>
                  <a:lnTo>
                    <a:pt x="40" y="213"/>
                  </a:lnTo>
                  <a:lnTo>
                    <a:pt x="44" y="201"/>
                  </a:lnTo>
                  <a:lnTo>
                    <a:pt x="46" y="188"/>
                  </a:lnTo>
                  <a:lnTo>
                    <a:pt x="47" y="176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56" y="135"/>
                  </a:lnTo>
                  <a:lnTo>
                    <a:pt x="63" y="107"/>
                  </a:lnTo>
                  <a:lnTo>
                    <a:pt x="63" y="107"/>
                  </a:lnTo>
                  <a:lnTo>
                    <a:pt x="65" y="93"/>
                  </a:lnTo>
                  <a:lnTo>
                    <a:pt x="66" y="79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3" y="28"/>
                  </a:lnTo>
                  <a:lnTo>
                    <a:pt x="75" y="17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3" y="0"/>
                  </a:lnTo>
                  <a:lnTo>
                    <a:pt x="71" y="0"/>
                  </a:lnTo>
                  <a:lnTo>
                    <a:pt x="70" y="0"/>
                  </a:lnTo>
                  <a:lnTo>
                    <a:pt x="68" y="1"/>
                  </a:lnTo>
                  <a:lnTo>
                    <a:pt x="67" y="2"/>
                  </a:lnTo>
                  <a:lnTo>
                    <a:pt x="67" y="4"/>
                  </a:lnTo>
                  <a:lnTo>
                    <a:pt x="6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9" name="Freeform 910"/>
            <p:cNvSpPr/>
            <p:nvPr/>
          </p:nvSpPr>
          <p:spPr bwMode="auto">
            <a:xfrm>
              <a:off x="3436938" y="1397000"/>
              <a:ext cx="47625" cy="252413"/>
            </a:xfrm>
            <a:custGeom>
              <a:avLst/>
              <a:gdLst/>
              <a:ahLst/>
              <a:cxnLst>
                <a:cxn ang="0">
                  <a:pos x="80" y="4"/>
                </a:cxn>
                <a:cxn ang="0">
                  <a:pos x="80" y="4"/>
                </a:cxn>
                <a:cxn ang="0">
                  <a:pos x="78" y="20"/>
                </a:cxn>
                <a:cxn ang="0">
                  <a:pos x="76" y="34"/>
                </a:cxn>
                <a:cxn ang="0">
                  <a:pos x="69" y="63"/>
                </a:cxn>
                <a:cxn ang="0">
                  <a:pos x="54" y="121"/>
                </a:cxn>
                <a:cxn ang="0">
                  <a:pos x="54" y="121"/>
                </a:cxn>
                <a:cxn ang="0">
                  <a:pos x="40" y="180"/>
                </a:cxn>
                <a:cxn ang="0">
                  <a:pos x="26" y="238"/>
                </a:cxn>
                <a:cxn ang="0">
                  <a:pos x="26" y="238"/>
                </a:cxn>
                <a:cxn ang="0">
                  <a:pos x="23" y="253"/>
                </a:cxn>
                <a:cxn ang="0">
                  <a:pos x="21" y="269"/>
                </a:cxn>
                <a:cxn ang="0">
                  <a:pos x="19" y="301"/>
                </a:cxn>
                <a:cxn ang="0">
                  <a:pos x="16" y="332"/>
                </a:cxn>
                <a:cxn ang="0">
                  <a:pos x="15" y="347"/>
                </a:cxn>
                <a:cxn ang="0">
                  <a:pos x="12" y="363"/>
                </a:cxn>
                <a:cxn ang="0">
                  <a:pos x="12" y="363"/>
                </a:cxn>
                <a:cxn ang="0">
                  <a:pos x="8" y="391"/>
                </a:cxn>
                <a:cxn ang="0">
                  <a:pos x="4" y="419"/>
                </a:cxn>
                <a:cxn ang="0">
                  <a:pos x="2" y="446"/>
                </a:cxn>
                <a:cxn ang="0">
                  <a:pos x="0" y="474"/>
                </a:cxn>
                <a:cxn ang="0">
                  <a:pos x="0" y="474"/>
                </a:cxn>
                <a:cxn ang="0">
                  <a:pos x="0" y="476"/>
                </a:cxn>
                <a:cxn ang="0">
                  <a:pos x="1" y="477"/>
                </a:cxn>
                <a:cxn ang="0">
                  <a:pos x="3" y="478"/>
                </a:cxn>
                <a:cxn ang="0">
                  <a:pos x="4" y="478"/>
                </a:cxn>
                <a:cxn ang="0">
                  <a:pos x="6" y="478"/>
                </a:cxn>
                <a:cxn ang="0">
                  <a:pos x="8" y="477"/>
                </a:cxn>
                <a:cxn ang="0">
                  <a:pos x="9" y="476"/>
                </a:cxn>
                <a:cxn ang="0">
                  <a:pos x="9" y="474"/>
                </a:cxn>
                <a:cxn ang="0">
                  <a:pos x="9" y="474"/>
                </a:cxn>
                <a:cxn ang="0">
                  <a:pos x="11" y="444"/>
                </a:cxn>
                <a:cxn ang="0">
                  <a:pos x="14" y="415"/>
                </a:cxn>
                <a:cxn ang="0">
                  <a:pos x="18" y="385"/>
                </a:cxn>
                <a:cxn ang="0">
                  <a:pos x="23" y="357"/>
                </a:cxn>
                <a:cxn ang="0">
                  <a:pos x="23" y="357"/>
                </a:cxn>
                <a:cxn ang="0">
                  <a:pos x="25" y="341"/>
                </a:cxn>
                <a:cxn ang="0">
                  <a:pos x="28" y="326"/>
                </a:cxn>
                <a:cxn ang="0">
                  <a:pos x="30" y="295"/>
                </a:cxn>
                <a:cxn ang="0">
                  <a:pos x="33" y="263"/>
                </a:cxn>
                <a:cxn ang="0">
                  <a:pos x="35" y="247"/>
                </a:cxn>
                <a:cxn ang="0">
                  <a:pos x="38" y="232"/>
                </a:cxn>
                <a:cxn ang="0">
                  <a:pos x="38" y="232"/>
                </a:cxn>
                <a:cxn ang="0">
                  <a:pos x="51" y="174"/>
                </a:cxn>
                <a:cxn ang="0">
                  <a:pos x="66" y="116"/>
                </a:cxn>
                <a:cxn ang="0">
                  <a:pos x="66" y="116"/>
                </a:cxn>
                <a:cxn ang="0">
                  <a:pos x="79" y="61"/>
                </a:cxn>
                <a:cxn ang="0">
                  <a:pos x="85" y="32"/>
                </a:cxn>
                <a:cxn ang="0">
                  <a:pos x="90" y="4"/>
                </a:cxn>
                <a:cxn ang="0">
                  <a:pos x="90" y="4"/>
                </a:cxn>
                <a:cxn ang="0">
                  <a:pos x="90" y="3"/>
                </a:cxn>
                <a:cxn ang="0">
                  <a:pos x="88" y="1"/>
                </a:cxn>
                <a:cxn ang="0">
                  <a:pos x="87" y="0"/>
                </a:cxn>
                <a:cxn ang="0">
                  <a:pos x="85" y="0"/>
                </a:cxn>
                <a:cxn ang="0">
                  <a:pos x="82" y="1"/>
                </a:cxn>
                <a:cxn ang="0">
                  <a:pos x="81" y="3"/>
                </a:cxn>
                <a:cxn ang="0">
                  <a:pos x="80" y="4"/>
                </a:cxn>
                <a:cxn ang="0">
                  <a:pos x="80" y="4"/>
                </a:cxn>
              </a:cxnLst>
              <a:rect l="0" t="0" r="r" b="b"/>
              <a:pathLst>
                <a:path w="90" h="478">
                  <a:moveTo>
                    <a:pt x="80" y="4"/>
                  </a:moveTo>
                  <a:lnTo>
                    <a:pt x="80" y="4"/>
                  </a:lnTo>
                  <a:lnTo>
                    <a:pt x="78" y="20"/>
                  </a:lnTo>
                  <a:lnTo>
                    <a:pt x="76" y="34"/>
                  </a:lnTo>
                  <a:lnTo>
                    <a:pt x="69" y="63"/>
                  </a:lnTo>
                  <a:lnTo>
                    <a:pt x="54" y="121"/>
                  </a:lnTo>
                  <a:lnTo>
                    <a:pt x="54" y="121"/>
                  </a:lnTo>
                  <a:lnTo>
                    <a:pt x="40" y="180"/>
                  </a:lnTo>
                  <a:lnTo>
                    <a:pt x="26" y="238"/>
                  </a:lnTo>
                  <a:lnTo>
                    <a:pt x="26" y="238"/>
                  </a:lnTo>
                  <a:lnTo>
                    <a:pt x="23" y="253"/>
                  </a:lnTo>
                  <a:lnTo>
                    <a:pt x="21" y="269"/>
                  </a:lnTo>
                  <a:lnTo>
                    <a:pt x="19" y="301"/>
                  </a:lnTo>
                  <a:lnTo>
                    <a:pt x="16" y="332"/>
                  </a:lnTo>
                  <a:lnTo>
                    <a:pt x="15" y="347"/>
                  </a:lnTo>
                  <a:lnTo>
                    <a:pt x="12" y="363"/>
                  </a:lnTo>
                  <a:lnTo>
                    <a:pt x="12" y="363"/>
                  </a:lnTo>
                  <a:lnTo>
                    <a:pt x="8" y="391"/>
                  </a:lnTo>
                  <a:lnTo>
                    <a:pt x="4" y="419"/>
                  </a:lnTo>
                  <a:lnTo>
                    <a:pt x="2" y="446"/>
                  </a:lnTo>
                  <a:lnTo>
                    <a:pt x="0" y="474"/>
                  </a:lnTo>
                  <a:lnTo>
                    <a:pt x="0" y="474"/>
                  </a:lnTo>
                  <a:lnTo>
                    <a:pt x="0" y="476"/>
                  </a:lnTo>
                  <a:lnTo>
                    <a:pt x="1" y="477"/>
                  </a:lnTo>
                  <a:lnTo>
                    <a:pt x="3" y="478"/>
                  </a:lnTo>
                  <a:lnTo>
                    <a:pt x="4" y="478"/>
                  </a:lnTo>
                  <a:lnTo>
                    <a:pt x="6" y="478"/>
                  </a:lnTo>
                  <a:lnTo>
                    <a:pt x="8" y="477"/>
                  </a:lnTo>
                  <a:lnTo>
                    <a:pt x="9" y="476"/>
                  </a:lnTo>
                  <a:lnTo>
                    <a:pt x="9" y="474"/>
                  </a:lnTo>
                  <a:lnTo>
                    <a:pt x="9" y="474"/>
                  </a:lnTo>
                  <a:lnTo>
                    <a:pt x="11" y="444"/>
                  </a:lnTo>
                  <a:lnTo>
                    <a:pt x="14" y="415"/>
                  </a:lnTo>
                  <a:lnTo>
                    <a:pt x="18" y="385"/>
                  </a:lnTo>
                  <a:lnTo>
                    <a:pt x="23" y="357"/>
                  </a:lnTo>
                  <a:lnTo>
                    <a:pt x="23" y="357"/>
                  </a:lnTo>
                  <a:lnTo>
                    <a:pt x="25" y="341"/>
                  </a:lnTo>
                  <a:lnTo>
                    <a:pt x="28" y="326"/>
                  </a:lnTo>
                  <a:lnTo>
                    <a:pt x="30" y="295"/>
                  </a:lnTo>
                  <a:lnTo>
                    <a:pt x="33" y="263"/>
                  </a:lnTo>
                  <a:lnTo>
                    <a:pt x="35" y="247"/>
                  </a:lnTo>
                  <a:lnTo>
                    <a:pt x="38" y="232"/>
                  </a:lnTo>
                  <a:lnTo>
                    <a:pt x="38" y="232"/>
                  </a:lnTo>
                  <a:lnTo>
                    <a:pt x="51" y="174"/>
                  </a:lnTo>
                  <a:lnTo>
                    <a:pt x="66" y="116"/>
                  </a:lnTo>
                  <a:lnTo>
                    <a:pt x="66" y="116"/>
                  </a:lnTo>
                  <a:lnTo>
                    <a:pt x="79" y="61"/>
                  </a:lnTo>
                  <a:lnTo>
                    <a:pt x="85" y="3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0" y="3"/>
                  </a:lnTo>
                  <a:lnTo>
                    <a:pt x="88" y="1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2" y="1"/>
                  </a:lnTo>
                  <a:lnTo>
                    <a:pt x="81" y="3"/>
                  </a:lnTo>
                  <a:lnTo>
                    <a:pt x="80" y="4"/>
                  </a:lnTo>
                  <a:lnTo>
                    <a:pt x="8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0" name="Freeform 911"/>
            <p:cNvSpPr/>
            <p:nvPr/>
          </p:nvSpPr>
          <p:spPr bwMode="auto">
            <a:xfrm>
              <a:off x="3457575" y="1241425"/>
              <a:ext cx="104775" cy="455613"/>
            </a:xfrm>
            <a:custGeom>
              <a:avLst/>
              <a:gdLst/>
              <a:ahLst/>
              <a:cxnLst>
                <a:cxn ang="0">
                  <a:pos x="189" y="5"/>
                </a:cxn>
                <a:cxn ang="0">
                  <a:pos x="187" y="12"/>
                </a:cxn>
                <a:cxn ang="0">
                  <a:pos x="185" y="19"/>
                </a:cxn>
                <a:cxn ang="0">
                  <a:pos x="183" y="34"/>
                </a:cxn>
                <a:cxn ang="0">
                  <a:pos x="181" y="47"/>
                </a:cxn>
                <a:cxn ang="0">
                  <a:pos x="173" y="98"/>
                </a:cxn>
                <a:cxn ang="0">
                  <a:pos x="167" y="127"/>
                </a:cxn>
                <a:cxn ang="0">
                  <a:pos x="152" y="182"/>
                </a:cxn>
                <a:cxn ang="0">
                  <a:pos x="142" y="208"/>
                </a:cxn>
                <a:cxn ang="0">
                  <a:pos x="108" y="307"/>
                </a:cxn>
                <a:cxn ang="0">
                  <a:pos x="101" y="334"/>
                </a:cxn>
                <a:cxn ang="0">
                  <a:pos x="88" y="420"/>
                </a:cxn>
                <a:cxn ang="0">
                  <a:pos x="82" y="448"/>
                </a:cxn>
                <a:cxn ang="0">
                  <a:pos x="66" y="533"/>
                </a:cxn>
                <a:cxn ang="0">
                  <a:pos x="41" y="644"/>
                </a:cxn>
                <a:cxn ang="0">
                  <a:pos x="30" y="698"/>
                </a:cxn>
                <a:cxn ang="0">
                  <a:pos x="7" y="804"/>
                </a:cxn>
                <a:cxn ang="0">
                  <a:pos x="0" y="858"/>
                </a:cxn>
                <a:cxn ang="0">
                  <a:pos x="0" y="860"/>
                </a:cxn>
                <a:cxn ang="0">
                  <a:pos x="2" y="862"/>
                </a:cxn>
                <a:cxn ang="0">
                  <a:pos x="7" y="861"/>
                </a:cxn>
                <a:cxn ang="0">
                  <a:pos x="9" y="858"/>
                </a:cxn>
                <a:cxn ang="0">
                  <a:pos x="12" y="830"/>
                </a:cxn>
                <a:cxn ang="0">
                  <a:pos x="29" y="748"/>
                </a:cxn>
                <a:cxn ang="0">
                  <a:pos x="53" y="638"/>
                </a:cxn>
                <a:cxn ang="0">
                  <a:pos x="64" y="580"/>
                </a:cxn>
                <a:cxn ang="0">
                  <a:pos x="89" y="464"/>
                </a:cxn>
                <a:cxn ang="0">
                  <a:pos x="99" y="405"/>
                </a:cxn>
                <a:cxn ang="0">
                  <a:pos x="103" y="379"/>
                </a:cxn>
                <a:cxn ang="0">
                  <a:pos x="113" y="326"/>
                </a:cxn>
                <a:cxn ang="0">
                  <a:pos x="121" y="301"/>
                </a:cxn>
                <a:cxn ang="0">
                  <a:pos x="158" y="195"/>
                </a:cxn>
                <a:cxn ang="0">
                  <a:pos x="174" y="140"/>
                </a:cxn>
                <a:cxn ang="0">
                  <a:pos x="186" y="83"/>
                </a:cxn>
                <a:cxn ang="0">
                  <a:pos x="189" y="60"/>
                </a:cxn>
                <a:cxn ang="0">
                  <a:pos x="192" y="36"/>
                </a:cxn>
                <a:cxn ang="0">
                  <a:pos x="196" y="20"/>
                </a:cxn>
                <a:cxn ang="0">
                  <a:pos x="198" y="5"/>
                </a:cxn>
                <a:cxn ang="0">
                  <a:pos x="198" y="3"/>
                </a:cxn>
                <a:cxn ang="0">
                  <a:pos x="196" y="1"/>
                </a:cxn>
                <a:cxn ang="0">
                  <a:pos x="192" y="1"/>
                </a:cxn>
                <a:cxn ang="0">
                  <a:pos x="190" y="3"/>
                </a:cxn>
                <a:cxn ang="0">
                  <a:pos x="189" y="5"/>
                </a:cxn>
              </a:cxnLst>
              <a:rect l="0" t="0" r="r" b="b"/>
              <a:pathLst>
                <a:path w="198" h="862">
                  <a:moveTo>
                    <a:pt x="189" y="5"/>
                  </a:moveTo>
                  <a:lnTo>
                    <a:pt x="189" y="5"/>
                  </a:lnTo>
                  <a:lnTo>
                    <a:pt x="189" y="9"/>
                  </a:lnTo>
                  <a:lnTo>
                    <a:pt x="187" y="12"/>
                  </a:lnTo>
                  <a:lnTo>
                    <a:pt x="186" y="15"/>
                  </a:lnTo>
                  <a:lnTo>
                    <a:pt x="185" y="19"/>
                  </a:lnTo>
                  <a:lnTo>
                    <a:pt x="185" y="19"/>
                  </a:lnTo>
                  <a:lnTo>
                    <a:pt x="183" y="34"/>
                  </a:lnTo>
                  <a:lnTo>
                    <a:pt x="181" y="47"/>
                  </a:lnTo>
                  <a:lnTo>
                    <a:pt x="181" y="47"/>
                  </a:lnTo>
                  <a:lnTo>
                    <a:pt x="178" y="73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67" y="127"/>
                  </a:lnTo>
                  <a:lnTo>
                    <a:pt x="160" y="154"/>
                  </a:lnTo>
                  <a:lnTo>
                    <a:pt x="152" y="182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08" y="307"/>
                  </a:lnTo>
                  <a:lnTo>
                    <a:pt x="108" y="307"/>
                  </a:lnTo>
                  <a:lnTo>
                    <a:pt x="104" y="321"/>
                  </a:lnTo>
                  <a:lnTo>
                    <a:pt x="101" y="334"/>
                  </a:lnTo>
                  <a:lnTo>
                    <a:pt x="96" y="363"/>
                  </a:lnTo>
                  <a:lnTo>
                    <a:pt x="88" y="420"/>
                  </a:lnTo>
                  <a:lnTo>
                    <a:pt x="88" y="420"/>
                  </a:lnTo>
                  <a:lnTo>
                    <a:pt x="82" y="448"/>
                  </a:lnTo>
                  <a:lnTo>
                    <a:pt x="77" y="476"/>
                  </a:lnTo>
                  <a:lnTo>
                    <a:pt x="66" y="533"/>
                  </a:lnTo>
                  <a:lnTo>
                    <a:pt x="54" y="589"/>
                  </a:lnTo>
                  <a:lnTo>
                    <a:pt x="41" y="644"/>
                  </a:lnTo>
                  <a:lnTo>
                    <a:pt x="41" y="644"/>
                  </a:lnTo>
                  <a:lnTo>
                    <a:pt x="30" y="698"/>
                  </a:lnTo>
                  <a:lnTo>
                    <a:pt x="18" y="751"/>
                  </a:lnTo>
                  <a:lnTo>
                    <a:pt x="7" y="804"/>
                  </a:lnTo>
                  <a:lnTo>
                    <a:pt x="3" y="831"/>
                  </a:lnTo>
                  <a:lnTo>
                    <a:pt x="0" y="858"/>
                  </a:lnTo>
                  <a:lnTo>
                    <a:pt x="0" y="858"/>
                  </a:lnTo>
                  <a:lnTo>
                    <a:pt x="0" y="860"/>
                  </a:lnTo>
                  <a:lnTo>
                    <a:pt x="1" y="861"/>
                  </a:lnTo>
                  <a:lnTo>
                    <a:pt x="2" y="862"/>
                  </a:lnTo>
                  <a:lnTo>
                    <a:pt x="4" y="862"/>
                  </a:lnTo>
                  <a:lnTo>
                    <a:pt x="7" y="861"/>
                  </a:lnTo>
                  <a:lnTo>
                    <a:pt x="8" y="860"/>
                  </a:lnTo>
                  <a:lnTo>
                    <a:pt x="9" y="858"/>
                  </a:lnTo>
                  <a:lnTo>
                    <a:pt x="9" y="858"/>
                  </a:lnTo>
                  <a:lnTo>
                    <a:pt x="12" y="830"/>
                  </a:lnTo>
                  <a:lnTo>
                    <a:pt x="17" y="803"/>
                  </a:lnTo>
                  <a:lnTo>
                    <a:pt x="29" y="748"/>
                  </a:lnTo>
                  <a:lnTo>
                    <a:pt x="40" y="693"/>
                  </a:lnTo>
                  <a:lnTo>
                    <a:pt x="53" y="638"/>
                  </a:lnTo>
                  <a:lnTo>
                    <a:pt x="53" y="638"/>
                  </a:lnTo>
                  <a:lnTo>
                    <a:pt x="64" y="580"/>
                  </a:lnTo>
                  <a:lnTo>
                    <a:pt x="77" y="522"/>
                  </a:lnTo>
                  <a:lnTo>
                    <a:pt x="89" y="464"/>
                  </a:lnTo>
                  <a:lnTo>
                    <a:pt x="95" y="435"/>
                  </a:lnTo>
                  <a:lnTo>
                    <a:pt x="99" y="405"/>
                  </a:lnTo>
                  <a:lnTo>
                    <a:pt x="99" y="405"/>
                  </a:lnTo>
                  <a:lnTo>
                    <a:pt x="103" y="379"/>
                  </a:lnTo>
                  <a:lnTo>
                    <a:pt x="107" y="353"/>
                  </a:lnTo>
                  <a:lnTo>
                    <a:pt x="113" y="326"/>
                  </a:lnTo>
                  <a:lnTo>
                    <a:pt x="121" y="301"/>
                  </a:lnTo>
                  <a:lnTo>
                    <a:pt x="121" y="301"/>
                  </a:lnTo>
                  <a:lnTo>
                    <a:pt x="158" y="195"/>
                  </a:lnTo>
                  <a:lnTo>
                    <a:pt x="158" y="195"/>
                  </a:lnTo>
                  <a:lnTo>
                    <a:pt x="166" y="167"/>
                  </a:lnTo>
                  <a:lnTo>
                    <a:pt x="174" y="140"/>
                  </a:lnTo>
                  <a:lnTo>
                    <a:pt x="181" y="112"/>
                  </a:lnTo>
                  <a:lnTo>
                    <a:pt x="186" y="83"/>
                  </a:lnTo>
                  <a:lnTo>
                    <a:pt x="186" y="83"/>
                  </a:lnTo>
                  <a:lnTo>
                    <a:pt x="189" y="60"/>
                  </a:lnTo>
                  <a:lnTo>
                    <a:pt x="190" y="47"/>
                  </a:lnTo>
                  <a:lnTo>
                    <a:pt x="192" y="36"/>
                  </a:lnTo>
                  <a:lnTo>
                    <a:pt x="192" y="36"/>
                  </a:lnTo>
                  <a:lnTo>
                    <a:pt x="196" y="20"/>
                  </a:lnTo>
                  <a:lnTo>
                    <a:pt x="198" y="12"/>
                  </a:lnTo>
                  <a:lnTo>
                    <a:pt x="198" y="5"/>
                  </a:lnTo>
                  <a:lnTo>
                    <a:pt x="198" y="5"/>
                  </a:lnTo>
                  <a:lnTo>
                    <a:pt x="198" y="3"/>
                  </a:lnTo>
                  <a:lnTo>
                    <a:pt x="197" y="2"/>
                  </a:lnTo>
                  <a:lnTo>
                    <a:pt x="196" y="1"/>
                  </a:lnTo>
                  <a:lnTo>
                    <a:pt x="194" y="0"/>
                  </a:lnTo>
                  <a:lnTo>
                    <a:pt x="192" y="1"/>
                  </a:lnTo>
                  <a:lnTo>
                    <a:pt x="191" y="2"/>
                  </a:lnTo>
                  <a:lnTo>
                    <a:pt x="190" y="3"/>
                  </a:lnTo>
                  <a:lnTo>
                    <a:pt x="189" y="5"/>
                  </a:lnTo>
                  <a:lnTo>
                    <a:pt x="189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1" name="Freeform 912"/>
            <p:cNvSpPr/>
            <p:nvPr/>
          </p:nvSpPr>
          <p:spPr bwMode="auto">
            <a:xfrm>
              <a:off x="3494088" y="1250950"/>
              <a:ext cx="98425" cy="452438"/>
            </a:xfrm>
            <a:custGeom>
              <a:avLst/>
              <a:gdLst/>
              <a:ahLst/>
              <a:cxnLst>
                <a:cxn ang="0">
                  <a:pos x="175" y="5"/>
                </a:cxn>
                <a:cxn ang="0">
                  <a:pos x="174" y="29"/>
                </a:cxn>
                <a:cxn ang="0">
                  <a:pos x="159" y="100"/>
                </a:cxn>
                <a:cxn ang="0">
                  <a:pos x="150" y="153"/>
                </a:cxn>
                <a:cxn ang="0">
                  <a:pos x="141" y="207"/>
                </a:cxn>
                <a:cxn ang="0">
                  <a:pos x="121" y="315"/>
                </a:cxn>
                <a:cxn ang="0">
                  <a:pos x="104" y="426"/>
                </a:cxn>
                <a:cxn ang="0">
                  <a:pos x="99" y="449"/>
                </a:cxn>
                <a:cxn ang="0">
                  <a:pos x="93" y="472"/>
                </a:cxn>
                <a:cxn ang="0">
                  <a:pos x="91" y="488"/>
                </a:cxn>
                <a:cxn ang="0">
                  <a:pos x="81" y="531"/>
                </a:cxn>
                <a:cxn ang="0">
                  <a:pos x="51" y="644"/>
                </a:cxn>
                <a:cxn ang="0">
                  <a:pos x="44" y="672"/>
                </a:cxn>
                <a:cxn ang="0">
                  <a:pos x="19" y="753"/>
                </a:cxn>
                <a:cxn ang="0">
                  <a:pos x="13" y="780"/>
                </a:cxn>
                <a:cxn ang="0">
                  <a:pos x="7" y="806"/>
                </a:cxn>
                <a:cxn ang="0">
                  <a:pos x="0" y="838"/>
                </a:cxn>
                <a:cxn ang="0">
                  <a:pos x="0" y="848"/>
                </a:cxn>
                <a:cxn ang="0">
                  <a:pos x="1" y="853"/>
                </a:cxn>
                <a:cxn ang="0">
                  <a:pos x="4" y="854"/>
                </a:cxn>
                <a:cxn ang="0">
                  <a:pos x="7" y="853"/>
                </a:cxn>
                <a:cxn ang="0">
                  <a:pos x="9" y="848"/>
                </a:cxn>
                <a:cxn ang="0">
                  <a:pos x="10" y="837"/>
                </a:cxn>
                <a:cxn ang="0">
                  <a:pos x="18" y="800"/>
                </a:cxn>
                <a:cxn ang="0">
                  <a:pos x="23" y="774"/>
                </a:cxn>
                <a:cxn ang="0">
                  <a:pos x="30" y="747"/>
                </a:cxn>
                <a:cxn ang="0">
                  <a:pos x="63" y="638"/>
                </a:cxn>
                <a:cxn ang="0">
                  <a:pos x="92" y="525"/>
                </a:cxn>
                <a:cxn ang="0">
                  <a:pos x="98" y="500"/>
                </a:cxn>
                <a:cxn ang="0">
                  <a:pos x="102" y="476"/>
                </a:cxn>
                <a:cxn ang="0">
                  <a:pos x="109" y="447"/>
                </a:cxn>
                <a:cxn ang="0">
                  <a:pos x="115" y="419"/>
                </a:cxn>
                <a:cxn ang="0">
                  <a:pos x="131" y="309"/>
                </a:cxn>
                <a:cxn ang="0">
                  <a:pos x="151" y="201"/>
                </a:cxn>
                <a:cxn ang="0">
                  <a:pos x="160" y="147"/>
                </a:cxn>
                <a:cxn ang="0">
                  <a:pos x="170" y="93"/>
                </a:cxn>
                <a:cxn ang="0">
                  <a:pos x="183" y="27"/>
                </a:cxn>
                <a:cxn ang="0">
                  <a:pos x="185" y="5"/>
                </a:cxn>
                <a:cxn ang="0">
                  <a:pos x="184" y="3"/>
                </a:cxn>
                <a:cxn ang="0">
                  <a:pos x="182" y="0"/>
                </a:cxn>
                <a:cxn ang="0">
                  <a:pos x="178" y="0"/>
                </a:cxn>
                <a:cxn ang="0">
                  <a:pos x="176" y="3"/>
                </a:cxn>
                <a:cxn ang="0">
                  <a:pos x="175" y="5"/>
                </a:cxn>
              </a:cxnLst>
              <a:rect l="0" t="0" r="r" b="b"/>
              <a:pathLst>
                <a:path w="185" h="854">
                  <a:moveTo>
                    <a:pt x="175" y="5"/>
                  </a:moveTo>
                  <a:lnTo>
                    <a:pt x="175" y="5"/>
                  </a:lnTo>
                  <a:lnTo>
                    <a:pt x="175" y="17"/>
                  </a:lnTo>
                  <a:lnTo>
                    <a:pt x="174" y="29"/>
                  </a:lnTo>
                  <a:lnTo>
                    <a:pt x="170" y="52"/>
                  </a:lnTo>
                  <a:lnTo>
                    <a:pt x="159" y="100"/>
                  </a:lnTo>
                  <a:lnTo>
                    <a:pt x="159" y="100"/>
                  </a:lnTo>
                  <a:lnTo>
                    <a:pt x="150" y="153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30" y="261"/>
                  </a:lnTo>
                  <a:lnTo>
                    <a:pt x="121" y="315"/>
                  </a:lnTo>
                  <a:lnTo>
                    <a:pt x="104" y="426"/>
                  </a:lnTo>
                  <a:lnTo>
                    <a:pt x="104" y="426"/>
                  </a:lnTo>
                  <a:lnTo>
                    <a:pt x="101" y="437"/>
                  </a:lnTo>
                  <a:lnTo>
                    <a:pt x="99" y="449"/>
                  </a:lnTo>
                  <a:lnTo>
                    <a:pt x="96" y="461"/>
                  </a:lnTo>
                  <a:lnTo>
                    <a:pt x="93" y="472"/>
                  </a:lnTo>
                  <a:lnTo>
                    <a:pt x="93" y="472"/>
                  </a:lnTo>
                  <a:lnTo>
                    <a:pt x="91" y="488"/>
                  </a:lnTo>
                  <a:lnTo>
                    <a:pt x="88" y="502"/>
                  </a:lnTo>
                  <a:lnTo>
                    <a:pt x="81" y="531"/>
                  </a:lnTo>
                  <a:lnTo>
                    <a:pt x="81" y="531"/>
                  </a:lnTo>
                  <a:lnTo>
                    <a:pt x="51" y="644"/>
                  </a:lnTo>
                  <a:lnTo>
                    <a:pt x="51" y="644"/>
                  </a:lnTo>
                  <a:lnTo>
                    <a:pt x="44" y="672"/>
                  </a:lnTo>
                  <a:lnTo>
                    <a:pt x="35" y="699"/>
                  </a:lnTo>
                  <a:lnTo>
                    <a:pt x="19" y="753"/>
                  </a:lnTo>
                  <a:lnTo>
                    <a:pt x="19" y="753"/>
                  </a:lnTo>
                  <a:lnTo>
                    <a:pt x="13" y="780"/>
                  </a:lnTo>
                  <a:lnTo>
                    <a:pt x="7" y="806"/>
                  </a:lnTo>
                  <a:lnTo>
                    <a:pt x="7" y="806"/>
                  </a:lnTo>
                  <a:lnTo>
                    <a:pt x="2" y="828"/>
                  </a:lnTo>
                  <a:lnTo>
                    <a:pt x="0" y="838"/>
                  </a:lnTo>
                  <a:lnTo>
                    <a:pt x="0" y="848"/>
                  </a:lnTo>
                  <a:lnTo>
                    <a:pt x="0" y="848"/>
                  </a:lnTo>
                  <a:lnTo>
                    <a:pt x="0" y="851"/>
                  </a:lnTo>
                  <a:lnTo>
                    <a:pt x="1" y="853"/>
                  </a:lnTo>
                  <a:lnTo>
                    <a:pt x="2" y="853"/>
                  </a:lnTo>
                  <a:lnTo>
                    <a:pt x="4" y="854"/>
                  </a:lnTo>
                  <a:lnTo>
                    <a:pt x="6" y="853"/>
                  </a:lnTo>
                  <a:lnTo>
                    <a:pt x="7" y="853"/>
                  </a:lnTo>
                  <a:lnTo>
                    <a:pt x="8" y="851"/>
                  </a:lnTo>
                  <a:lnTo>
                    <a:pt x="9" y="848"/>
                  </a:lnTo>
                  <a:lnTo>
                    <a:pt x="9" y="848"/>
                  </a:lnTo>
                  <a:lnTo>
                    <a:pt x="10" y="837"/>
                  </a:lnTo>
                  <a:lnTo>
                    <a:pt x="13" y="825"/>
                  </a:lnTo>
                  <a:lnTo>
                    <a:pt x="18" y="800"/>
                  </a:lnTo>
                  <a:lnTo>
                    <a:pt x="18" y="800"/>
                  </a:lnTo>
                  <a:lnTo>
                    <a:pt x="23" y="774"/>
                  </a:lnTo>
                  <a:lnTo>
                    <a:pt x="30" y="747"/>
                  </a:lnTo>
                  <a:lnTo>
                    <a:pt x="30" y="747"/>
                  </a:lnTo>
                  <a:lnTo>
                    <a:pt x="47" y="693"/>
                  </a:lnTo>
                  <a:lnTo>
                    <a:pt x="63" y="638"/>
                  </a:lnTo>
                  <a:lnTo>
                    <a:pt x="63" y="638"/>
                  </a:lnTo>
                  <a:lnTo>
                    <a:pt x="92" y="525"/>
                  </a:lnTo>
                  <a:lnTo>
                    <a:pt x="92" y="525"/>
                  </a:lnTo>
                  <a:lnTo>
                    <a:pt x="98" y="500"/>
                  </a:lnTo>
                  <a:lnTo>
                    <a:pt x="102" y="476"/>
                  </a:lnTo>
                  <a:lnTo>
                    <a:pt x="102" y="476"/>
                  </a:lnTo>
                  <a:lnTo>
                    <a:pt x="105" y="461"/>
                  </a:lnTo>
                  <a:lnTo>
                    <a:pt x="109" y="447"/>
                  </a:lnTo>
                  <a:lnTo>
                    <a:pt x="112" y="433"/>
                  </a:lnTo>
                  <a:lnTo>
                    <a:pt x="115" y="419"/>
                  </a:lnTo>
                  <a:lnTo>
                    <a:pt x="115" y="419"/>
                  </a:lnTo>
                  <a:lnTo>
                    <a:pt x="131" y="309"/>
                  </a:lnTo>
                  <a:lnTo>
                    <a:pt x="141" y="255"/>
                  </a:lnTo>
                  <a:lnTo>
                    <a:pt x="151" y="201"/>
                  </a:lnTo>
                  <a:lnTo>
                    <a:pt x="151" y="201"/>
                  </a:lnTo>
                  <a:lnTo>
                    <a:pt x="160" y="147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80" y="50"/>
                  </a:lnTo>
                  <a:lnTo>
                    <a:pt x="183" y="27"/>
                  </a:lnTo>
                  <a:lnTo>
                    <a:pt x="184" y="16"/>
                  </a:lnTo>
                  <a:lnTo>
                    <a:pt x="185" y="5"/>
                  </a:lnTo>
                  <a:lnTo>
                    <a:pt x="185" y="5"/>
                  </a:lnTo>
                  <a:lnTo>
                    <a:pt x="184" y="3"/>
                  </a:lnTo>
                  <a:lnTo>
                    <a:pt x="183" y="1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78" y="0"/>
                  </a:lnTo>
                  <a:lnTo>
                    <a:pt x="177" y="1"/>
                  </a:lnTo>
                  <a:lnTo>
                    <a:pt x="176" y="3"/>
                  </a:lnTo>
                  <a:lnTo>
                    <a:pt x="175" y="5"/>
                  </a:lnTo>
                  <a:lnTo>
                    <a:pt x="1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2" name="Freeform 913"/>
            <p:cNvSpPr/>
            <p:nvPr/>
          </p:nvSpPr>
          <p:spPr bwMode="auto">
            <a:xfrm>
              <a:off x="3532188" y="1266825"/>
              <a:ext cx="103188" cy="504825"/>
            </a:xfrm>
            <a:custGeom>
              <a:avLst/>
              <a:gdLst/>
              <a:ahLst/>
              <a:cxnLst>
                <a:cxn ang="0">
                  <a:pos x="185" y="5"/>
                </a:cxn>
                <a:cxn ang="0">
                  <a:pos x="181" y="67"/>
                </a:cxn>
                <a:cxn ang="0">
                  <a:pos x="169" y="127"/>
                </a:cxn>
                <a:cxn ang="0">
                  <a:pos x="153" y="187"/>
                </a:cxn>
                <a:cxn ang="0">
                  <a:pos x="136" y="246"/>
                </a:cxn>
                <a:cxn ang="0">
                  <a:pos x="129" y="273"/>
                </a:cxn>
                <a:cxn ang="0">
                  <a:pos x="124" y="327"/>
                </a:cxn>
                <a:cxn ang="0">
                  <a:pos x="123" y="355"/>
                </a:cxn>
                <a:cxn ang="0">
                  <a:pos x="118" y="418"/>
                </a:cxn>
                <a:cxn ang="0">
                  <a:pos x="108" y="481"/>
                </a:cxn>
                <a:cxn ang="0">
                  <a:pos x="101" y="511"/>
                </a:cxn>
                <a:cxn ang="0">
                  <a:pos x="74" y="596"/>
                </a:cxn>
                <a:cxn ang="0">
                  <a:pos x="65" y="627"/>
                </a:cxn>
                <a:cxn ang="0">
                  <a:pos x="53" y="691"/>
                </a:cxn>
                <a:cxn ang="0">
                  <a:pos x="47" y="723"/>
                </a:cxn>
                <a:cxn ang="0">
                  <a:pos x="23" y="846"/>
                </a:cxn>
                <a:cxn ang="0">
                  <a:pos x="20" y="863"/>
                </a:cxn>
                <a:cxn ang="0">
                  <a:pos x="14" y="897"/>
                </a:cxn>
                <a:cxn ang="0">
                  <a:pos x="9" y="913"/>
                </a:cxn>
                <a:cxn ang="0">
                  <a:pos x="6" y="922"/>
                </a:cxn>
                <a:cxn ang="0">
                  <a:pos x="1" y="939"/>
                </a:cxn>
                <a:cxn ang="0">
                  <a:pos x="0" y="949"/>
                </a:cxn>
                <a:cxn ang="0">
                  <a:pos x="2" y="952"/>
                </a:cxn>
                <a:cxn ang="0">
                  <a:pos x="6" y="954"/>
                </a:cxn>
                <a:cxn ang="0">
                  <a:pos x="9" y="952"/>
                </a:cxn>
                <a:cxn ang="0">
                  <a:pos x="11" y="949"/>
                </a:cxn>
                <a:cxn ang="0">
                  <a:pos x="12" y="937"/>
                </a:cxn>
                <a:cxn ang="0">
                  <a:pos x="18" y="914"/>
                </a:cxn>
                <a:cxn ang="0">
                  <a:pos x="21" y="903"/>
                </a:cxn>
                <a:cxn ang="0">
                  <a:pos x="33" y="840"/>
                </a:cxn>
                <a:cxn ang="0">
                  <a:pos x="47" y="774"/>
                </a:cxn>
                <a:cxn ang="0">
                  <a:pos x="59" y="709"/>
                </a:cxn>
                <a:cxn ang="0">
                  <a:pos x="71" y="650"/>
                </a:cxn>
                <a:cxn ang="0">
                  <a:pos x="85" y="591"/>
                </a:cxn>
                <a:cxn ang="0">
                  <a:pos x="94" y="563"/>
                </a:cxn>
                <a:cxn ang="0">
                  <a:pos x="105" y="534"/>
                </a:cxn>
                <a:cxn ang="0">
                  <a:pos x="114" y="500"/>
                </a:cxn>
                <a:cxn ang="0">
                  <a:pos x="120" y="465"/>
                </a:cxn>
                <a:cxn ang="0">
                  <a:pos x="128" y="407"/>
                </a:cxn>
                <a:cxn ang="0">
                  <a:pos x="135" y="320"/>
                </a:cxn>
                <a:cxn ang="0">
                  <a:pos x="143" y="262"/>
                </a:cxn>
                <a:cxn ang="0">
                  <a:pos x="150" y="233"/>
                </a:cxn>
                <a:cxn ang="0">
                  <a:pos x="167" y="177"/>
                </a:cxn>
                <a:cxn ang="0">
                  <a:pos x="181" y="120"/>
                </a:cxn>
                <a:cxn ang="0">
                  <a:pos x="191" y="63"/>
                </a:cxn>
                <a:cxn ang="0">
                  <a:pos x="196" y="5"/>
                </a:cxn>
                <a:cxn ang="0">
                  <a:pos x="195" y="3"/>
                </a:cxn>
                <a:cxn ang="0">
                  <a:pos x="192" y="1"/>
                </a:cxn>
                <a:cxn ang="0">
                  <a:pos x="188" y="1"/>
                </a:cxn>
                <a:cxn ang="0">
                  <a:pos x="186" y="3"/>
                </a:cxn>
                <a:cxn ang="0">
                  <a:pos x="185" y="5"/>
                </a:cxn>
              </a:cxnLst>
              <a:rect l="0" t="0" r="r" b="b"/>
              <a:pathLst>
                <a:path w="196" h="954">
                  <a:moveTo>
                    <a:pt x="185" y="5"/>
                  </a:moveTo>
                  <a:lnTo>
                    <a:pt x="185" y="5"/>
                  </a:lnTo>
                  <a:lnTo>
                    <a:pt x="184" y="36"/>
                  </a:lnTo>
                  <a:lnTo>
                    <a:pt x="181" y="67"/>
                  </a:lnTo>
                  <a:lnTo>
                    <a:pt x="176" y="97"/>
                  </a:lnTo>
                  <a:lnTo>
                    <a:pt x="169" y="127"/>
                  </a:lnTo>
                  <a:lnTo>
                    <a:pt x="162" y="157"/>
                  </a:lnTo>
                  <a:lnTo>
                    <a:pt x="153" y="187"/>
                  </a:lnTo>
                  <a:lnTo>
                    <a:pt x="136" y="246"/>
                  </a:lnTo>
                  <a:lnTo>
                    <a:pt x="136" y="246"/>
                  </a:lnTo>
                  <a:lnTo>
                    <a:pt x="133" y="261"/>
                  </a:lnTo>
                  <a:lnTo>
                    <a:pt x="129" y="273"/>
                  </a:lnTo>
                  <a:lnTo>
                    <a:pt x="126" y="300"/>
                  </a:lnTo>
                  <a:lnTo>
                    <a:pt x="124" y="327"/>
                  </a:lnTo>
                  <a:lnTo>
                    <a:pt x="123" y="355"/>
                  </a:lnTo>
                  <a:lnTo>
                    <a:pt x="123" y="355"/>
                  </a:lnTo>
                  <a:lnTo>
                    <a:pt x="121" y="386"/>
                  </a:lnTo>
                  <a:lnTo>
                    <a:pt x="118" y="418"/>
                  </a:lnTo>
                  <a:lnTo>
                    <a:pt x="113" y="449"/>
                  </a:lnTo>
                  <a:lnTo>
                    <a:pt x="108" y="481"/>
                  </a:lnTo>
                  <a:lnTo>
                    <a:pt x="108" y="481"/>
                  </a:lnTo>
                  <a:lnTo>
                    <a:pt x="101" y="511"/>
                  </a:lnTo>
                  <a:lnTo>
                    <a:pt x="92" y="538"/>
                  </a:lnTo>
                  <a:lnTo>
                    <a:pt x="74" y="596"/>
                  </a:lnTo>
                  <a:lnTo>
                    <a:pt x="74" y="596"/>
                  </a:lnTo>
                  <a:lnTo>
                    <a:pt x="65" y="627"/>
                  </a:lnTo>
                  <a:lnTo>
                    <a:pt x="58" y="659"/>
                  </a:lnTo>
                  <a:lnTo>
                    <a:pt x="53" y="691"/>
                  </a:lnTo>
                  <a:lnTo>
                    <a:pt x="47" y="723"/>
                  </a:lnTo>
                  <a:lnTo>
                    <a:pt x="47" y="723"/>
                  </a:lnTo>
                  <a:lnTo>
                    <a:pt x="34" y="784"/>
                  </a:lnTo>
                  <a:lnTo>
                    <a:pt x="23" y="846"/>
                  </a:lnTo>
                  <a:lnTo>
                    <a:pt x="23" y="846"/>
                  </a:lnTo>
                  <a:lnTo>
                    <a:pt x="20" y="863"/>
                  </a:lnTo>
                  <a:lnTo>
                    <a:pt x="18" y="880"/>
                  </a:lnTo>
                  <a:lnTo>
                    <a:pt x="14" y="897"/>
                  </a:lnTo>
                  <a:lnTo>
                    <a:pt x="12" y="905"/>
                  </a:lnTo>
                  <a:lnTo>
                    <a:pt x="9" y="913"/>
                  </a:lnTo>
                  <a:lnTo>
                    <a:pt x="9" y="913"/>
                  </a:lnTo>
                  <a:lnTo>
                    <a:pt x="6" y="922"/>
                  </a:lnTo>
                  <a:lnTo>
                    <a:pt x="3" y="931"/>
                  </a:lnTo>
                  <a:lnTo>
                    <a:pt x="1" y="939"/>
                  </a:lnTo>
                  <a:lnTo>
                    <a:pt x="0" y="949"/>
                  </a:lnTo>
                  <a:lnTo>
                    <a:pt x="0" y="949"/>
                  </a:lnTo>
                  <a:lnTo>
                    <a:pt x="1" y="951"/>
                  </a:lnTo>
                  <a:lnTo>
                    <a:pt x="2" y="952"/>
                  </a:lnTo>
                  <a:lnTo>
                    <a:pt x="3" y="953"/>
                  </a:lnTo>
                  <a:lnTo>
                    <a:pt x="6" y="954"/>
                  </a:lnTo>
                  <a:lnTo>
                    <a:pt x="7" y="953"/>
                  </a:lnTo>
                  <a:lnTo>
                    <a:pt x="9" y="952"/>
                  </a:lnTo>
                  <a:lnTo>
                    <a:pt x="10" y="951"/>
                  </a:lnTo>
                  <a:lnTo>
                    <a:pt x="11" y="949"/>
                  </a:lnTo>
                  <a:lnTo>
                    <a:pt x="11" y="949"/>
                  </a:lnTo>
                  <a:lnTo>
                    <a:pt x="12" y="937"/>
                  </a:lnTo>
                  <a:lnTo>
                    <a:pt x="15" y="926"/>
                  </a:lnTo>
                  <a:lnTo>
                    <a:pt x="18" y="914"/>
                  </a:lnTo>
                  <a:lnTo>
                    <a:pt x="21" y="903"/>
                  </a:lnTo>
                  <a:lnTo>
                    <a:pt x="21" y="903"/>
                  </a:lnTo>
                  <a:lnTo>
                    <a:pt x="27" y="871"/>
                  </a:lnTo>
                  <a:lnTo>
                    <a:pt x="33" y="840"/>
                  </a:lnTo>
                  <a:lnTo>
                    <a:pt x="33" y="840"/>
                  </a:lnTo>
                  <a:lnTo>
                    <a:pt x="47" y="774"/>
                  </a:lnTo>
                  <a:lnTo>
                    <a:pt x="53" y="741"/>
                  </a:lnTo>
                  <a:lnTo>
                    <a:pt x="59" y="709"/>
                  </a:lnTo>
                  <a:lnTo>
                    <a:pt x="59" y="709"/>
                  </a:lnTo>
                  <a:lnTo>
                    <a:pt x="71" y="650"/>
                  </a:lnTo>
                  <a:lnTo>
                    <a:pt x="77" y="620"/>
                  </a:lnTo>
                  <a:lnTo>
                    <a:pt x="85" y="591"/>
                  </a:lnTo>
                  <a:lnTo>
                    <a:pt x="85" y="591"/>
                  </a:lnTo>
                  <a:lnTo>
                    <a:pt x="94" y="563"/>
                  </a:lnTo>
                  <a:lnTo>
                    <a:pt x="105" y="534"/>
                  </a:lnTo>
                  <a:lnTo>
                    <a:pt x="105" y="534"/>
                  </a:lnTo>
                  <a:lnTo>
                    <a:pt x="110" y="518"/>
                  </a:lnTo>
                  <a:lnTo>
                    <a:pt x="114" y="500"/>
                  </a:lnTo>
                  <a:lnTo>
                    <a:pt x="120" y="465"/>
                  </a:lnTo>
                  <a:lnTo>
                    <a:pt x="120" y="465"/>
                  </a:lnTo>
                  <a:lnTo>
                    <a:pt x="125" y="436"/>
                  </a:lnTo>
                  <a:lnTo>
                    <a:pt x="128" y="407"/>
                  </a:lnTo>
                  <a:lnTo>
                    <a:pt x="133" y="348"/>
                  </a:lnTo>
                  <a:lnTo>
                    <a:pt x="135" y="320"/>
                  </a:lnTo>
                  <a:lnTo>
                    <a:pt x="138" y="291"/>
                  </a:lnTo>
                  <a:lnTo>
                    <a:pt x="143" y="262"/>
                  </a:lnTo>
                  <a:lnTo>
                    <a:pt x="146" y="247"/>
                  </a:lnTo>
                  <a:lnTo>
                    <a:pt x="150" y="233"/>
                  </a:lnTo>
                  <a:lnTo>
                    <a:pt x="150" y="233"/>
                  </a:lnTo>
                  <a:lnTo>
                    <a:pt x="167" y="177"/>
                  </a:lnTo>
                  <a:lnTo>
                    <a:pt x="174" y="149"/>
                  </a:lnTo>
                  <a:lnTo>
                    <a:pt x="181" y="120"/>
                  </a:lnTo>
                  <a:lnTo>
                    <a:pt x="186" y="92"/>
                  </a:lnTo>
                  <a:lnTo>
                    <a:pt x="191" y="63"/>
                  </a:lnTo>
                  <a:lnTo>
                    <a:pt x="195" y="34"/>
                  </a:lnTo>
                  <a:lnTo>
                    <a:pt x="196" y="5"/>
                  </a:lnTo>
                  <a:lnTo>
                    <a:pt x="196" y="5"/>
                  </a:lnTo>
                  <a:lnTo>
                    <a:pt x="195" y="3"/>
                  </a:lnTo>
                  <a:lnTo>
                    <a:pt x="194" y="1"/>
                  </a:lnTo>
                  <a:lnTo>
                    <a:pt x="192" y="1"/>
                  </a:lnTo>
                  <a:lnTo>
                    <a:pt x="190" y="0"/>
                  </a:lnTo>
                  <a:lnTo>
                    <a:pt x="188" y="1"/>
                  </a:lnTo>
                  <a:lnTo>
                    <a:pt x="187" y="1"/>
                  </a:lnTo>
                  <a:lnTo>
                    <a:pt x="186" y="3"/>
                  </a:lnTo>
                  <a:lnTo>
                    <a:pt x="185" y="5"/>
                  </a:lnTo>
                  <a:lnTo>
                    <a:pt x="18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3" name="Freeform 914"/>
            <p:cNvSpPr/>
            <p:nvPr/>
          </p:nvSpPr>
          <p:spPr bwMode="auto">
            <a:xfrm>
              <a:off x="3570288" y="1301750"/>
              <a:ext cx="96838" cy="488950"/>
            </a:xfrm>
            <a:custGeom>
              <a:avLst/>
              <a:gdLst/>
              <a:ahLst/>
              <a:cxnLst>
                <a:cxn ang="0">
                  <a:pos x="175" y="5"/>
                </a:cxn>
                <a:cxn ang="0">
                  <a:pos x="172" y="13"/>
                </a:cxn>
                <a:cxn ang="0">
                  <a:pos x="163" y="30"/>
                </a:cxn>
                <a:cxn ang="0">
                  <a:pos x="161" y="39"/>
                </a:cxn>
                <a:cxn ang="0">
                  <a:pos x="161" y="62"/>
                </a:cxn>
                <a:cxn ang="0">
                  <a:pos x="159" y="87"/>
                </a:cxn>
                <a:cxn ang="0">
                  <a:pos x="149" y="148"/>
                </a:cxn>
                <a:cxn ang="0">
                  <a:pos x="146" y="164"/>
                </a:cxn>
                <a:cxn ang="0">
                  <a:pos x="138" y="193"/>
                </a:cxn>
                <a:cxn ang="0">
                  <a:pos x="135" y="207"/>
                </a:cxn>
                <a:cxn ang="0">
                  <a:pos x="128" y="268"/>
                </a:cxn>
                <a:cxn ang="0">
                  <a:pos x="117" y="361"/>
                </a:cxn>
                <a:cxn ang="0">
                  <a:pos x="106" y="422"/>
                </a:cxn>
                <a:cxn ang="0">
                  <a:pos x="99" y="452"/>
                </a:cxn>
                <a:cxn ang="0">
                  <a:pos x="72" y="538"/>
                </a:cxn>
                <a:cxn ang="0">
                  <a:pos x="64" y="568"/>
                </a:cxn>
                <a:cxn ang="0">
                  <a:pos x="50" y="630"/>
                </a:cxn>
                <a:cxn ang="0">
                  <a:pos x="38" y="691"/>
                </a:cxn>
                <a:cxn ang="0">
                  <a:pos x="15" y="809"/>
                </a:cxn>
                <a:cxn ang="0">
                  <a:pos x="6" y="865"/>
                </a:cxn>
                <a:cxn ang="0">
                  <a:pos x="1" y="906"/>
                </a:cxn>
                <a:cxn ang="0">
                  <a:pos x="0" y="921"/>
                </a:cxn>
                <a:cxn ang="0">
                  <a:pos x="2" y="924"/>
                </a:cxn>
                <a:cxn ang="0">
                  <a:pos x="5" y="925"/>
                </a:cxn>
                <a:cxn ang="0">
                  <a:pos x="8" y="924"/>
                </a:cxn>
                <a:cxn ang="0">
                  <a:pos x="9" y="921"/>
                </a:cxn>
                <a:cxn ang="0">
                  <a:pos x="10" y="906"/>
                </a:cxn>
                <a:cxn ang="0">
                  <a:pos x="13" y="875"/>
                </a:cxn>
                <a:cxn ang="0">
                  <a:pos x="16" y="862"/>
                </a:cxn>
                <a:cxn ang="0">
                  <a:pos x="25" y="803"/>
                </a:cxn>
                <a:cxn ang="0">
                  <a:pos x="31" y="774"/>
                </a:cxn>
                <a:cxn ang="0">
                  <a:pos x="48" y="685"/>
                </a:cxn>
                <a:cxn ang="0">
                  <a:pos x="62" y="623"/>
                </a:cxn>
                <a:cxn ang="0">
                  <a:pos x="75" y="560"/>
                </a:cxn>
                <a:cxn ang="0">
                  <a:pos x="83" y="531"/>
                </a:cxn>
                <a:cxn ang="0">
                  <a:pos x="110" y="446"/>
                </a:cxn>
                <a:cxn ang="0">
                  <a:pos x="117" y="417"/>
                </a:cxn>
                <a:cxn ang="0">
                  <a:pos x="129" y="355"/>
                </a:cxn>
                <a:cxn ang="0">
                  <a:pos x="138" y="262"/>
                </a:cxn>
                <a:cxn ang="0">
                  <a:pos x="145" y="201"/>
                </a:cxn>
                <a:cxn ang="0">
                  <a:pos x="148" y="186"/>
                </a:cxn>
                <a:cxn ang="0">
                  <a:pos x="157" y="157"/>
                </a:cxn>
                <a:cxn ang="0">
                  <a:pos x="161" y="143"/>
                </a:cxn>
                <a:cxn ang="0">
                  <a:pos x="167" y="94"/>
                </a:cxn>
                <a:cxn ang="0">
                  <a:pos x="169" y="70"/>
                </a:cxn>
                <a:cxn ang="0">
                  <a:pos x="171" y="45"/>
                </a:cxn>
                <a:cxn ang="0">
                  <a:pos x="172" y="36"/>
                </a:cxn>
                <a:cxn ang="0">
                  <a:pos x="181" y="17"/>
                </a:cxn>
                <a:cxn ang="0">
                  <a:pos x="185" y="7"/>
                </a:cxn>
                <a:cxn ang="0">
                  <a:pos x="185" y="5"/>
                </a:cxn>
                <a:cxn ang="0">
                  <a:pos x="180" y="1"/>
                </a:cxn>
                <a:cxn ang="0">
                  <a:pos x="177" y="1"/>
                </a:cxn>
                <a:cxn ang="0">
                  <a:pos x="175" y="5"/>
                </a:cxn>
              </a:cxnLst>
              <a:rect l="0" t="0" r="r" b="b"/>
              <a:pathLst>
                <a:path w="185" h="925">
                  <a:moveTo>
                    <a:pt x="175" y="5"/>
                  </a:moveTo>
                  <a:lnTo>
                    <a:pt x="175" y="5"/>
                  </a:lnTo>
                  <a:lnTo>
                    <a:pt x="174" y="9"/>
                  </a:lnTo>
                  <a:lnTo>
                    <a:pt x="172" y="13"/>
                  </a:lnTo>
                  <a:lnTo>
                    <a:pt x="168" y="22"/>
                  </a:lnTo>
                  <a:lnTo>
                    <a:pt x="163" y="30"/>
                  </a:lnTo>
                  <a:lnTo>
                    <a:pt x="162" y="35"/>
                  </a:lnTo>
                  <a:lnTo>
                    <a:pt x="161" y="39"/>
                  </a:lnTo>
                  <a:lnTo>
                    <a:pt x="161" y="39"/>
                  </a:lnTo>
                  <a:lnTo>
                    <a:pt x="161" y="62"/>
                  </a:lnTo>
                  <a:lnTo>
                    <a:pt x="159" y="87"/>
                  </a:lnTo>
                  <a:lnTo>
                    <a:pt x="159" y="87"/>
                  </a:lnTo>
                  <a:lnTo>
                    <a:pt x="155" y="118"/>
                  </a:lnTo>
                  <a:lnTo>
                    <a:pt x="149" y="148"/>
                  </a:lnTo>
                  <a:lnTo>
                    <a:pt x="149" y="148"/>
                  </a:lnTo>
                  <a:lnTo>
                    <a:pt x="146" y="164"/>
                  </a:lnTo>
                  <a:lnTo>
                    <a:pt x="142" y="178"/>
                  </a:lnTo>
                  <a:lnTo>
                    <a:pt x="138" y="193"/>
                  </a:lnTo>
                  <a:lnTo>
                    <a:pt x="135" y="207"/>
                  </a:lnTo>
                  <a:lnTo>
                    <a:pt x="135" y="207"/>
                  </a:lnTo>
                  <a:lnTo>
                    <a:pt x="131" y="238"/>
                  </a:lnTo>
                  <a:lnTo>
                    <a:pt x="128" y="268"/>
                  </a:lnTo>
                  <a:lnTo>
                    <a:pt x="122" y="330"/>
                  </a:lnTo>
                  <a:lnTo>
                    <a:pt x="117" y="361"/>
                  </a:lnTo>
                  <a:lnTo>
                    <a:pt x="112" y="392"/>
                  </a:lnTo>
                  <a:lnTo>
                    <a:pt x="106" y="422"/>
                  </a:lnTo>
                  <a:lnTo>
                    <a:pt x="99" y="452"/>
                  </a:lnTo>
                  <a:lnTo>
                    <a:pt x="99" y="452"/>
                  </a:lnTo>
                  <a:lnTo>
                    <a:pt x="80" y="510"/>
                  </a:lnTo>
                  <a:lnTo>
                    <a:pt x="72" y="538"/>
                  </a:lnTo>
                  <a:lnTo>
                    <a:pt x="64" y="568"/>
                  </a:lnTo>
                  <a:lnTo>
                    <a:pt x="64" y="568"/>
                  </a:lnTo>
                  <a:lnTo>
                    <a:pt x="56" y="599"/>
                  </a:lnTo>
                  <a:lnTo>
                    <a:pt x="50" y="630"/>
                  </a:lnTo>
                  <a:lnTo>
                    <a:pt x="38" y="691"/>
                  </a:lnTo>
                  <a:lnTo>
                    <a:pt x="38" y="691"/>
                  </a:lnTo>
                  <a:lnTo>
                    <a:pt x="25" y="750"/>
                  </a:lnTo>
                  <a:lnTo>
                    <a:pt x="15" y="809"/>
                  </a:lnTo>
                  <a:lnTo>
                    <a:pt x="15" y="809"/>
                  </a:lnTo>
                  <a:lnTo>
                    <a:pt x="6" y="865"/>
                  </a:lnTo>
                  <a:lnTo>
                    <a:pt x="2" y="893"/>
                  </a:lnTo>
                  <a:lnTo>
                    <a:pt x="1" y="906"/>
                  </a:lnTo>
                  <a:lnTo>
                    <a:pt x="0" y="921"/>
                  </a:lnTo>
                  <a:lnTo>
                    <a:pt x="0" y="921"/>
                  </a:lnTo>
                  <a:lnTo>
                    <a:pt x="1" y="923"/>
                  </a:lnTo>
                  <a:lnTo>
                    <a:pt x="2" y="924"/>
                  </a:lnTo>
                  <a:lnTo>
                    <a:pt x="3" y="925"/>
                  </a:lnTo>
                  <a:lnTo>
                    <a:pt x="5" y="925"/>
                  </a:lnTo>
                  <a:lnTo>
                    <a:pt x="7" y="925"/>
                  </a:lnTo>
                  <a:lnTo>
                    <a:pt x="8" y="924"/>
                  </a:lnTo>
                  <a:lnTo>
                    <a:pt x="9" y="923"/>
                  </a:lnTo>
                  <a:lnTo>
                    <a:pt x="9" y="921"/>
                  </a:lnTo>
                  <a:lnTo>
                    <a:pt x="9" y="921"/>
                  </a:lnTo>
                  <a:lnTo>
                    <a:pt x="10" y="906"/>
                  </a:lnTo>
                  <a:lnTo>
                    <a:pt x="11" y="891"/>
                  </a:lnTo>
                  <a:lnTo>
                    <a:pt x="13" y="875"/>
                  </a:lnTo>
                  <a:lnTo>
                    <a:pt x="16" y="862"/>
                  </a:lnTo>
                  <a:lnTo>
                    <a:pt x="16" y="862"/>
                  </a:lnTo>
                  <a:lnTo>
                    <a:pt x="21" y="833"/>
                  </a:lnTo>
                  <a:lnTo>
                    <a:pt x="25" y="803"/>
                  </a:lnTo>
                  <a:lnTo>
                    <a:pt x="25" y="803"/>
                  </a:lnTo>
                  <a:lnTo>
                    <a:pt x="31" y="774"/>
                  </a:lnTo>
                  <a:lnTo>
                    <a:pt x="37" y="744"/>
                  </a:lnTo>
                  <a:lnTo>
                    <a:pt x="48" y="685"/>
                  </a:lnTo>
                  <a:lnTo>
                    <a:pt x="48" y="685"/>
                  </a:lnTo>
                  <a:lnTo>
                    <a:pt x="62" y="623"/>
                  </a:lnTo>
                  <a:lnTo>
                    <a:pt x="68" y="592"/>
                  </a:lnTo>
                  <a:lnTo>
                    <a:pt x="75" y="560"/>
                  </a:lnTo>
                  <a:lnTo>
                    <a:pt x="75" y="560"/>
                  </a:lnTo>
                  <a:lnTo>
                    <a:pt x="83" y="531"/>
                  </a:lnTo>
                  <a:lnTo>
                    <a:pt x="93" y="503"/>
                  </a:lnTo>
                  <a:lnTo>
                    <a:pt x="110" y="446"/>
                  </a:lnTo>
                  <a:lnTo>
                    <a:pt x="110" y="446"/>
                  </a:lnTo>
                  <a:lnTo>
                    <a:pt x="117" y="417"/>
                  </a:lnTo>
                  <a:lnTo>
                    <a:pt x="124" y="386"/>
                  </a:lnTo>
                  <a:lnTo>
                    <a:pt x="129" y="355"/>
                  </a:lnTo>
                  <a:lnTo>
                    <a:pt x="132" y="324"/>
                  </a:lnTo>
                  <a:lnTo>
                    <a:pt x="138" y="262"/>
                  </a:lnTo>
                  <a:lnTo>
                    <a:pt x="141" y="231"/>
                  </a:lnTo>
                  <a:lnTo>
                    <a:pt x="145" y="201"/>
                  </a:lnTo>
                  <a:lnTo>
                    <a:pt x="145" y="201"/>
                  </a:lnTo>
                  <a:lnTo>
                    <a:pt x="148" y="186"/>
                  </a:lnTo>
                  <a:lnTo>
                    <a:pt x="153" y="172"/>
                  </a:lnTo>
                  <a:lnTo>
                    <a:pt x="157" y="157"/>
                  </a:lnTo>
                  <a:lnTo>
                    <a:pt x="161" y="143"/>
                  </a:lnTo>
                  <a:lnTo>
                    <a:pt x="161" y="143"/>
                  </a:lnTo>
                  <a:lnTo>
                    <a:pt x="164" y="119"/>
                  </a:lnTo>
                  <a:lnTo>
                    <a:pt x="167" y="94"/>
                  </a:lnTo>
                  <a:lnTo>
                    <a:pt x="167" y="94"/>
                  </a:lnTo>
                  <a:lnTo>
                    <a:pt x="169" y="70"/>
                  </a:lnTo>
                  <a:lnTo>
                    <a:pt x="171" y="45"/>
                  </a:lnTo>
                  <a:lnTo>
                    <a:pt x="171" y="45"/>
                  </a:lnTo>
                  <a:lnTo>
                    <a:pt x="171" y="40"/>
                  </a:lnTo>
                  <a:lnTo>
                    <a:pt x="172" y="36"/>
                  </a:lnTo>
                  <a:lnTo>
                    <a:pt x="177" y="26"/>
                  </a:lnTo>
                  <a:lnTo>
                    <a:pt x="181" y="17"/>
                  </a:lnTo>
                  <a:lnTo>
                    <a:pt x="183" y="12"/>
                  </a:lnTo>
                  <a:lnTo>
                    <a:pt x="185" y="7"/>
                  </a:lnTo>
                  <a:lnTo>
                    <a:pt x="185" y="7"/>
                  </a:lnTo>
                  <a:lnTo>
                    <a:pt x="185" y="5"/>
                  </a:lnTo>
                  <a:lnTo>
                    <a:pt x="183" y="4"/>
                  </a:lnTo>
                  <a:lnTo>
                    <a:pt x="180" y="1"/>
                  </a:lnTo>
                  <a:lnTo>
                    <a:pt x="179" y="0"/>
                  </a:lnTo>
                  <a:lnTo>
                    <a:pt x="177" y="1"/>
                  </a:lnTo>
                  <a:lnTo>
                    <a:pt x="176" y="3"/>
                  </a:lnTo>
                  <a:lnTo>
                    <a:pt x="175" y="5"/>
                  </a:lnTo>
                  <a:lnTo>
                    <a:pt x="1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4" name="Freeform 915"/>
            <p:cNvSpPr/>
            <p:nvPr/>
          </p:nvSpPr>
          <p:spPr bwMode="auto">
            <a:xfrm>
              <a:off x="3605213" y="1336675"/>
              <a:ext cx="98425" cy="500063"/>
            </a:xfrm>
            <a:custGeom>
              <a:avLst/>
              <a:gdLst/>
              <a:ahLst/>
              <a:cxnLst>
                <a:cxn ang="0">
                  <a:pos x="174" y="4"/>
                </a:cxn>
                <a:cxn ang="0">
                  <a:pos x="173" y="62"/>
                </a:cxn>
                <a:cxn ang="0">
                  <a:pos x="167" y="119"/>
                </a:cxn>
                <a:cxn ang="0">
                  <a:pos x="157" y="179"/>
                </a:cxn>
                <a:cxn ang="0">
                  <a:pos x="147" y="239"/>
                </a:cxn>
                <a:cxn ang="0">
                  <a:pos x="136" y="302"/>
                </a:cxn>
                <a:cxn ang="0">
                  <a:pos x="126" y="365"/>
                </a:cxn>
                <a:cxn ang="0">
                  <a:pos x="118" y="428"/>
                </a:cxn>
                <a:cxn ang="0">
                  <a:pos x="107" y="490"/>
                </a:cxn>
                <a:cxn ang="0">
                  <a:pos x="101" y="519"/>
                </a:cxn>
                <a:cxn ang="0">
                  <a:pos x="78" y="605"/>
                </a:cxn>
                <a:cxn ang="0">
                  <a:pos x="47" y="719"/>
                </a:cxn>
                <a:cxn ang="0">
                  <a:pos x="41" y="747"/>
                </a:cxn>
                <a:cxn ang="0">
                  <a:pos x="32" y="806"/>
                </a:cxn>
                <a:cxn ang="0">
                  <a:pos x="27" y="835"/>
                </a:cxn>
                <a:cxn ang="0">
                  <a:pos x="20" y="859"/>
                </a:cxn>
                <a:cxn ang="0">
                  <a:pos x="5" y="907"/>
                </a:cxn>
                <a:cxn ang="0">
                  <a:pos x="0" y="931"/>
                </a:cxn>
                <a:cxn ang="0">
                  <a:pos x="0" y="933"/>
                </a:cxn>
                <a:cxn ang="0">
                  <a:pos x="0" y="939"/>
                </a:cxn>
                <a:cxn ang="0">
                  <a:pos x="1" y="942"/>
                </a:cxn>
                <a:cxn ang="0">
                  <a:pos x="4" y="943"/>
                </a:cxn>
                <a:cxn ang="0">
                  <a:pos x="7" y="942"/>
                </a:cxn>
                <a:cxn ang="0">
                  <a:pos x="9" y="939"/>
                </a:cxn>
                <a:cxn ang="0">
                  <a:pos x="10" y="924"/>
                </a:cxn>
                <a:cxn ang="0">
                  <a:pos x="16" y="897"/>
                </a:cxn>
                <a:cxn ang="0">
                  <a:pos x="30" y="857"/>
                </a:cxn>
                <a:cxn ang="0">
                  <a:pos x="37" y="829"/>
                </a:cxn>
                <a:cxn ang="0">
                  <a:pos x="42" y="800"/>
                </a:cxn>
                <a:cxn ang="0">
                  <a:pos x="52" y="741"/>
                </a:cxn>
                <a:cxn ang="0">
                  <a:pos x="58" y="712"/>
                </a:cxn>
                <a:cxn ang="0">
                  <a:pos x="90" y="595"/>
                </a:cxn>
                <a:cxn ang="0">
                  <a:pos x="113" y="506"/>
                </a:cxn>
                <a:cxn ang="0">
                  <a:pos x="120" y="476"/>
                </a:cxn>
                <a:cxn ang="0">
                  <a:pos x="129" y="417"/>
                </a:cxn>
                <a:cxn ang="0">
                  <a:pos x="136" y="359"/>
                </a:cxn>
                <a:cxn ang="0">
                  <a:pos x="146" y="296"/>
                </a:cxn>
                <a:cxn ang="0">
                  <a:pos x="158" y="233"/>
                </a:cxn>
                <a:cxn ang="0">
                  <a:pos x="168" y="173"/>
                </a:cxn>
                <a:cxn ang="0">
                  <a:pos x="178" y="113"/>
                </a:cxn>
                <a:cxn ang="0">
                  <a:pos x="184" y="58"/>
                </a:cxn>
                <a:cxn ang="0">
                  <a:pos x="185" y="4"/>
                </a:cxn>
                <a:cxn ang="0">
                  <a:pos x="184" y="2"/>
                </a:cxn>
                <a:cxn ang="0">
                  <a:pos x="182" y="0"/>
                </a:cxn>
                <a:cxn ang="0">
                  <a:pos x="177" y="0"/>
                </a:cxn>
                <a:cxn ang="0">
                  <a:pos x="175" y="2"/>
                </a:cxn>
                <a:cxn ang="0">
                  <a:pos x="174" y="4"/>
                </a:cxn>
              </a:cxnLst>
              <a:rect l="0" t="0" r="r" b="b"/>
              <a:pathLst>
                <a:path w="185" h="943">
                  <a:moveTo>
                    <a:pt x="174" y="4"/>
                  </a:moveTo>
                  <a:lnTo>
                    <a:pt x="174" y="4"/>
                  </a:lnTo>
                  <a:lnTo>
                    <a:pt x="174" y="33"/>
                  </a:lnTo>
                  <a:lnTo>
                    <a:pt x="173" y="62"/>
                  </a:lnTo>
                  <a:lnTo>
                    <a:pt x="171" y="90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57" y="179"/>
                  </a:lnTo>
                  <a:lnTo>
                    <a:pt x="147" y="239"/>
                  </a:lnTo>
                  <a:lnTo>
                    <a:pt x="147" y="239"/>
                  </a:lnTo>
                  <a:lnTo>
                    <a:pt x="142" y="271"/>
                  </a:lnTo>
                  <a:lnTo>
                    <a:pt x="136" y="302"/>
                  </a:lnTo>
                  <a:lnTo>
                    <a:pt x="131" y="334"/>
                  </a:lnTo>
                  <a:lnTo>
                    <a:pt x="126" y="365"/>
                  </a:lnTo>
                  <a:lnTo>
                    <a:pt x="126" y="365"/>
                  </a:lnTo>
                  <a:lnTo>
                    <a:pt x="118" y="428"/>
                  </a:lnTo>
                  <a:lnTo>
                    <a:pt x="112" y="459"/>
                  </a:lnTo>
                  <a:lnTo>
                    <a:pt x="107" y="490"/>
                  </a:lnTo>
                  <a:lnTo>
                    <a:pt x="107" y="490"/>
                  </a:lnTo>
                  <a:lnTo>
                    <a:pt x="101" y="519"/>
                  </a:lnTo>
                  <a:lnTo>
                    <a:pt x="94" y="547"/>
                  </a:lnTo>
                  <a:lnTo>
                    <a:pt x="78" y="605"/>
                  </a:lnTo>
                  <a:lnTo>
                    <a:pt x="62" y="662"/>
                  </a:lnTo>
                  <a:lnTo>
                    <a:pt x="47" y="719"/>
                  </a:lnTo>
                  <a:lnTo>
                    <a:pt x="47" y="719"/>
                  </a:lnTo>
                  <a:lnTo>
                    <a:pt x="41" y="747"/>
                  </a:lnTo>
                  <a:lnTo>
                    <a:pt x="36" y="776"/>
                  </a:lnTo>
                  <a:lnTo>
                    <a:pt x="32" y="806"/>
                  </a:lnTo>
                  <a:lnTo>
                    <a:pt x="27" y="835"/>
                  </a:lnTo>
                  <a:lnTo>
                    <a:pt x="27" y="835"/>
                  </a:lnTo>
                  <a:lnTo>
                    <a:pt x="24" y="848"/>
                  </a:lnTo>
                  <a:lnTo>
                    <a:pt x="20" y="859"/>
                  </a:lnTo>
                  <a:lnTo>
                    <a:pt x="12" y="883"/>
                  </a:lnTo>
                  <a:lnTo>
                    <a:pt x="5" y="907"/>
                  </a:lnTo>
                  <a:lnTo>
                    <a:pt x="2" y="919"/>
                  </a:lnTo>
                  <a:lnTo>
                    <a:pt x="0" y="931"/>
                  </a:lnTo>
                  <a:lnTo>
                    <a:pt x="0" y="931"/>
                  </a:lnTo>
                  <a:lnTo>
                    <a:pt x="0" y="933"/>
                  </a:lnTo>
                  <a:lnTo>
                    <a:pt x="0" y="939"/>
                  </a:lnTo>
                  <a:lnTo>
                    <a:pt x="0" y="939"/>
                  </a:lnTo>
                  <a:lnTo>
                    <a:pt x="0" y="940"/>
                  </a:lnTo>
                  <a:lnTo>
                    <a:pt x="1" y="942"/>
                  </a:lnTo>
                  <a:lnTo>
                    <a:pt x="2" y="943"/>
                  </a:lnTo>
                  <a:lnTo>
                    <a:pt x="4" y="943"/>
                  </a:lnTo>
                  <a:lnTo>
                    <a:pt x="6" y="943"/>
                  </a:lnTo>
                  <a:lnTo>
                    <a:pt x="7" y="942"/>
                  </a:lnTo>
                  <a:lnTo>
                    <a:pt x="8" y="940"/>
                  </a:lnTo>
                  <a:lnTo>
                    <a:pt x="9" y="939"/>
                  </a:lnTo>
                  <a:lnTo>
                    <a:pt x="9" y="939"/>
                  </a:lnTo>
                  <a:lnTo>
                    <a:pt x="10" y="924"/>
                  </a:lnTo>
                  <a:lnTo>
                    <a:pt x="13" y="911"/>
                  </a:lnTo>
                  <a:lnTo>
                    <a:pt x="16" y="897"/>
                  </a:lnTo>
                  <a:lnTo>
                    <a:pt x="21" y="884"/>
                  </a:lnTo>
                  <a:lnTo>
                    <a:pt x="30" y="857"/>
                  </a:lnTo>
                  <a:lnTo>
                    <a:pt x="34" y="843"/>
                  </a:lnTo>
                  <a:lnTo>
                    <a:pt x="37" y="829"/>
                  </a:lnTo>
                  <a:lnTo>
                    <a:pt x="37" y="829"/>
                  </a:lnTo>
                  <a:lnTo>
                    <a:pt x="42" y="800"/>
                  </a:lnTo>
                  <a:lnTo>
                    <a:pt x="47" y="771"/>
                  </a:lnTo>
                  <a:lnTo>
                    <a:pt x="52" y="741"/>
                  </a:lnTo>
                  <a:lnTo>
                    <a:pt x="58" y="712"/>
                  </a:lnTo>
                  <a:lnTo>
                    <a:pt x="58" y="712"/>
                  </a:lnTo>
                  <a:lnTo>
                    <a:pt x="73" y="653"/>
                  </a:lnTo>
                  <a:lnTo>
                    <a:pt x="90" y="595"/>
                  </a:lnTo>
                  <a:lnTo>
                    <a:pt x="106" y="535"/>
                  </a:lnTo>
                  <a:lnTo>
                    <a:pt x="113" y="506"/>
                  </a:lnTo>
                  <a:lnTo>
                    <a:pt x="120" y="476"/>
                  </a:lnTo>
                  <a:lnTo>
                    <a:pt x="120" y="476"/>
                  </a:lnTo>
                  <a:lnTo>
                    <a:pt x="125" y="447"/>
                  </a:lnTo>
                  <a:lnTo>
                    <a:pt x="129" y="417"/>
                  </a:lnTo>
                  <a:lnTo>
                    <a:pt x="136" y="359"/>
                  </a:lnTo>
                  <a:lnTo>
                    <a:pt x="136" y="359"/>
                  </a:lnTo>
                  <a:lnTo>
                    <a:pt x="141" y="327"/>
                  </a:lnTo>
                  <a:lnTo>
                    <a:pt x="146" y="296"/>
                  </a:lnTo>
                  <a:lnTo>
                    <a:pt x="153" y="264"/>
                  </a:lnTo>
                  <a:lnTo>
                    <a:pt x="158" y="233"/>
                  </a:lnTo>
                  <a:lnTo>
                    <a:pt x="158" y="233"/>
                  </a:lnTo>
                  <a:lnTo>
                    <a:pt x="168" y="173"/>
                  </a:lnTo>
                  <a:lnTo>
                    <a:pt x="178" y="113"/>
                  </a:lnTo>
                  <a:lnTo>
                    <a:pt x="178" y="113"/>
                  </a:lnTo>
                  <a:lnTo>
                    <a:pt x="182" y="86"/>
                  </a:lnTo>
                  <a:lnTo>
                    <a:pt x="184" y="58"/>
                  </a:lnTo>
                  <a:lnTo>
                    <a:pt x="184" y="32"/>
                  </a:lnTo>
                  <a:lnTo>
                    <a:pt x="185" y="4"/>
                  </a:lnTo>
                  <a:lnTo>
                    <a:pt x="185" y="4"/>
                  </a:lnTo>
                  <a:lnTo>
                    <a:pt x="184" y="2"/>
                  </a:lnTo>
                  <a:lnTo>
                    <a:pt x="183" y="1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77" y="0"/>
                  </a:lnTo>
                  <a:lnTo>
                    <a:pt x="176" y="1"/>
                  </a:lnTo>
                  <a:lnTo>
                    <a:pt x="175" y="2"/>
                  </a:lnTo>
                  <a:lnTo>
                    <a:pt x="174" y="4"/>
                  </a:lnTo>
                  <a:lnTo>
                    <a:pt x="17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5" name="Freeform 916"/>
            <p:cNvSpPr/>
            <p:nvPr/>
          </p:nvSpPr>
          <p:spPr bwMode="auto">
            <a:xfrm>
              <a:off x="3649663" y="1366838"/>
              <a:ext cx="90488" cy="492125"/>
            </a:xfrm>
            <a:custGeom>
              <a:avLst/>
              <a:gdLst/>
              <a:ahLst/>
              <a:cxnLst>
                <a:cxn ang="0">
                  <a:pos x="162" y="5"/>
                </a:cxn>
                <a:cxn ang="0">
                  <a:pos x="161" y="67"/>
                </a:cxn>
                <a:cxn ang="0">
                  <a:pos x="155" y="128"/>
                </a:cxn>
                <a:cxn ang="0">
                  <a:pos x="151" y="156"/>
                </a:cxn>
                <a:cxn ang="0">
                  <a:pos x="141" y="214"/>
                </a:cxn>
                <a:cxn ang="0">
                  <a:pos x="137" y="243"/>
                </a:cxn>
                <a:cxn ang="0">
                  <a:pos x="123" y="335"/>
                </a:cxn>
                <a:cxn ang="0">
                  <a:pos x="111" y="397"/>
                </a:cxn>
                <a:cxn ang="0">
                  <a:pos x="97" y="457"/>
                </a:cxn>
                <a:cxn ang="0">
                  <a:pos x="87" y="487"/>
                </a:cxn>
                <a:cxn ang="0">
                  <a:pos x="69" y="543"/>
                </a:cxn>
                <a:cxn ang="0">
                  <a:pos x="51" y="599"/>
                </a:cxn>
                <a:cxn ang="0">
                  <a:pos x="48" y="614"/>
                </a:cxn>
                <a:cxn ang="0">
                  <a:pos x="44" y="658"/>
                </a:cxn>
                <a:cxn ang="0">
                  <a:pos x="40" y="702"/>
                </a:cxn>
                <a:cxn ang="0">
                  <a:pos x="38" y="717"/>
                </a:cxn>
                <a:cxn ang="0">
                  <a:pos x="23" y="796"/>
                </a:cxn>
                <a:cxn ang="0">
                  <a:pos x="17" y="822"/>
                </a:cxn>
                <a:cxn ang="0">
                  <a:pos x="12" y="846"/>
                </a:cxn>
                <a:cxn ang="0">
                  <a:pos x="6" y="898"/>
                </a:cxn>
                <a:cxn ang="0">
                  <a:pos x="0" y="924"/>
                </a:cxn>
                <a:cxn ang="0">
                  <a:pos x="0" y="926"/>
                </a:cxn>
                <a:cxn ang="0">
                  <a:pos x="3" y="928"/>
                </a:cxn>
                <a:cxn ang="0">
                  <a:pos x="6" y="929"/>
                </a:cxn>
                <a:cxn ang="0">
                  <a:pos x="9" y="928"/>
                </a:cxn>
                <a:cxn ang="0">
                  <a:pos x="10" y="926"/>
                </a:cxn>
                <a:cxn ang="0">
                  <a:pos x="14" y="902"/>
                </a:cxn>
                <a:cxn ang="0">
                  <a:pos x="20" y="855"/>
                </a:cxn>
                <a:cxn ang="0">
                  <a:pos x="25" y="831"/>
                </a:cxn>
                <a:cxn ang="0">
                  <a:pos x="30" y="805"/>
                </a:cxn>
                <a:cxn ang="0">
                  <a:pos x="45" y="727"/>
                </a:cxn>
                <a:cxn ang="0">
                  <a:pos x="49" y="698"/>
                </a:cxn>
                <a:cxn ang="0">
                  <a:pos x="54" y="640"/>
                </a:cxn>
                <a:cxn ang="0">
                  <a:pos x="58" y="610"/>
                </a:cxn>
                <a:cxn ang="0">
                  <a:pos x="66" y="580"/>
                </a:cxn>
                <a:cxn ang="0">
                  <a:pos x="86" y="519"/>
                </a:cxn>
                <a:cxn ang="0">
                  <a:pos x="97" y="490"/>
                </a:cxn>
                <a:cxn ang="0">
                  <a:pos x="113" y="431"/>
                </a:cxn>
                <a:cxn ang="0">
                  <a:pos x="126" y="372"/>
                </a:cxn>
                <a:cxn ang="0">
                  <a:pos x="137" y="312"/>
                </a:cxn>
                <a:cxn ang="0">
                  <a:pos x="145" y="252"/>
                </a:cxn>
                <a:cxn ang="0">
                  <a:pos x="155" y="186"/>
                </a:cxn>
                <a:cxn ang="0">
                  <a:pos x="166" y="121"/>
                </a:cxn>
                <a:cxn ang="0">
                  <a:pos x="169" y="92"/>
                </a:cxn>
                <a:cxn ang="0">
                  <a:pos x="171" y="34"/>
                </a:cxn>
                <a:cxn ang="0">
                  <a:pos x="171" y="5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4" y="1"/>
                </a:cxn>
                <a:cxn ang="0">
                  <a:pos x="162" y="5"/>
                </a:cxn>
              </a:cxnLst>
              <a:rect l="0" t="0" r="r" b="b"/>
              <a:pathLst>
                <a:path w="171" h="929">
                  <a:moveTo>
                    <a:pt x="162" y="5"/>
                  </a:moveTo>
                  <a:lnTo>
                    <a:pt x="162" y="5"/>
                  </a:lnTo>
                  <a:lnTo>
                    <a:pt x="162" y="36"/>
                  </a:lnTo>
                  <a:lnTo>
                    <a:pt x="161" y="67"/>
                  </a:lnTo>
                  <a:lnTo>
                    <a:pt x="160" y="97"/>
                  </a:lnTo>
                  <a:lnTo>
                    <a:pt x="155" y="128"/>
                  </a:lnTo>
                  <a:lnTo>
                    <a:pt x="155" y="128"/>
                  </a:lnTo>
                  <a:lnTo>
                    <a:pt x="151" y="156"/>
                  </a:lnTo>
                  <a:lnTo>
                    <a:pt x="146" y="185"/>
                  </a:lnTo>
                  <a:lnTo>
                    <a:pt x="141" y="214"/>
                  </a:lnTo>
                  <a:lnTo>
                    <a:pt x="137" y="243"/>
                  </a:lnTo>
                  <a:lnTo>
                    <a:pt x="137" y="243"/>
                  </a:lnTo>
                  <a:lnTo>
                    <a:pt x="129" y="305"/>
                  </a:lnTo>
                  <a:lnTo>
                    <a:pt x="123" y="335"/>
                  </a:lnTo>
                  <a:lnTo>
                    <a:pt x="117" y="366"/>
                  </a:lnTo>
                  <a:lnTo>
                    <a:pt x="111" y="397"/>
                  </a:lnTo>
                  <a:lnTo>
                    <a:pt x="104" y="427"/>
                  </a:lnTo>
                  <a:lnTo>
                    <a:pt x="97" y="457"/>
                  </a:lnTo>
                  <a:lnTo>
                    <a:pt x="87" y="487"/>
                  </a:lnTo>
                  <a:lnTo>
                    <a:pt x="87" y="487"/>
                  </a:lnTo>
                  <a:lnTo>
                    <a:pt x="78" y="515"/>
                  </a:lnTo>
                  <a:lnTo>
                    <a:pt x="69" y="543"/>
                  </a:lnTo>
                  <a:lnTo>
                    <a:pt x="59" y="572"/>
                  </a:lnTo>
                  <a:lnTo>
                    <a:pt x="51" y="599"/>
                  </a:lnTo>
                  <a:lnTo>
                    <a:pt x="51" y="599"/>
                  </a:lnTo>
                  <a:lnTo>
                    <a:pt x="48" y="614"/>
                  </a:lnTo>
                  <a:lnTo>
                    <a:pt x="46" y="628"/>
                  </a:lnTo>
                  <a:lnTo>
                    <a:pt x="44" y="658"/>
                  </a:lnTo>
                  <a:lnTo>
                    <a:pt x="42" y="687"/>
                  </a:lnTo>
                  <a:lnTo>
                    <a:pt x="40" y="702"/>
                  </a:lnTo>
                  <a:lnTo>
                    <a:pt x="38" y="717"/>
                  </a:lnTo>
                  <a:lnTo>
                    <a:pt x="38" y="717"/>
                  </a:lnTo>
                  <a:lnTo>
                    <a:pt x="28" y="769"/>
                  </a:lnTo>
                  <a:lnTo>
                    <a:pt x="23" y="796"/>
                  </a:lnTo>
                  <a:lnTo>
                    <a:pt x="17" y="822"/>
                  </a:lnTo>
                  <a:lnTo>
                    <a:pt x="17" y="822"/>
                  </a:lnTo>
                  <a:lnTo>
                    <a:pt x="15" y="834"/>
                  </a:lnTo>
                  <a:lnTo>
                    <a:pt x="12" y="846"/>
                  </a:lnTo>
                  <a:lnTo>
                    <a:pt x="9" y="872"/>
                  </a:lnTo>
                  <a:lnTo>
                    <a:pt x="6" y="898"/>
                  </a:lnTo>
                  <a:lnTo>
                    <a:pt x="4" y="910"/>
                  </a:lnTo>
                  <a:lnTo>
                    <a:pt x="0" y="924"/>
                  </a:lnTo>
                  <a:lnTo>
                    <a:pt x="0" y="924"/>
                  </a:lnTo>
                  <a:lnTo>
                    <a:pt x="0" y="926"/>
                  </a:lnTo>
                  <a:lnTo>
                    <a:pt x="2" y="927"/>
                  </a:lnTo>
                  <a:lnTo>
                    <a:pt x="3" y="928"/>
                  </a:lnTo>
                  <a:lnTo>
                    <a:pt x="5" y="929"/>
                  </a:lnTo>
                  <a:lnTo>
                    <a:pt x="6" y="929"/>
                  </a:lnTo>
                  <a:lnTo>
                    <a:pt x="8" y="929"/>
                  </a:lnTo>
                  <a:lnTo>
                    <a:pt x="9" y="928"/>
                  </a:lnTo>
                  <a:lnTo>
                    <a:pt x="10" y="926"/>
                  </a:lnTo>
                  <a:lnTo>
                    <a:pt x="10" y="926"/>
                  </a:lnTo>
                  <a:lnTo>
                    <a:pt x="13" y="915"/>
                  </a:lnTo>
                  <a:lnTo>
                    <a:pt x="14" y="902"/>
                  </a:lnTo>
                  <a:lnTo>
                    <a:pt x="17" y="878"/>
                  </a:lnTo>
                  <a:lnTo>
                    <a:pt x="20" y="855"/>
                  </a:lnTo>
                  <a:lnTo>
                    <a:pt x="22" y="842"/>
                  </a:lnTo>
                  <a:lnTo>
                    <a:pt x="25" y="831"/>
                  </a:lnTo>
                  <a:lnTo>
                    <a:pt x="25" y="831"/>
                  </a:lnTo>
                  <a:lnTo>
                    <a:pt x="30" y="805"/>
                  </a:lnTo>
                  <a:lnTo>
                    <a:pt x="36" y="778"/>
                  </a:lnTo>
                  <a:lnTo>
                    <a:pt x="45" y="727"/>
                  </a:lnTo>
                  <a:lnTo>
                    <a:pt x="45" y="727"/>
                  </a:lnTo>
                  <a:lnTo>
                    <a:pt x="49" y="698"/>
                  </a:lnTo>
                  <a:lnTo>
                    <a:pt x="52" y="669"/>
                  </a:lnTo>
                  <a:lnTo>
                    <a:pt x="54" y="640"/>
                  </a:lnTo>
                  <a:lnTo>
                    <a:pt x="58" y="610"/>
                  </a:lnTo>
                  <a:lnTo>
                    <a:pt x="58" y="610"/>
                  </a:lnTo>
                  <a:lnTo>
                    <a:pt x="61" y="595"/>
                  </a:lnTo>
                  <a:lnTo>
                    <a:pt x="66" y="580"/>
                  </a:lnTo>
                  <a:lnTo>
                    <a:pt x="76" y="550"/>
                  </a:lnTo>
                  <a:lnTo>
                    <a:pt x="86" y="519"/>
                  </a:lnTo>
                  <a:lnTo>
                    <a:pt x="97" y="490"/>
                  </a:lnTo>
                  <a:lnTo>
                    <a:pt x="97" y="490"/>
                  </a:lnTo>
                  <a:lnTo>
                    <a:pt x="106" y="461"/>
                  </a:lnTo>
                  <a:lnTo>
                    <a:pt x="113" y="431"/>
                  </a:lnTo>
                  <a:lnTo>
                    <a:pt x="120" y="402"/>
                  </a:lnTo>
                  <a:lnTo>
                    <a:pt x="126" y="372"/>
                  </a:lnTo>
                  <a:lnTo>
                    <a:pt x="132" y="342"/>
                  </a:lnTo>
                  <a:lnTo>
                    <a:pt x="137" y="312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9" y="219"/>
                  </a:lnTo>
                  <a:lnTo>
                    <a:pt x="155" y="186"/>
                  </a:lnTo>
                  <a:lnTo>
                    <a:pt x="161" y="154"/>
                  </a:lnTo>
                  <a:lnTo>
                    <a:pt x="166" y="121"/>
                  </a:lnTo>
                  <a:lnTo>
                    <a:pt x="166" y="121"/>
                  </a:lnTo>
                  <a:lnTo>
                    <a:pt x="169" y="92"/>
                  </a:lnTo>
                  <a:lnTo>
                    <a:pt x="171" y="63"/>
                  </a:lnTo>
                  <a:lnTo>
                    <a:pt x="171" y="34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5" y="0"/>
                  </a:lnTo>
                  <a:lnTo>
                    <a:pt x="164" y="1"/>
                  </a:lnTo>
                  <a:lnTo>
                    <a:pt x="163" y="2"/>
                  </a:lnTo>
                  <a:lnTo>
                    <a:pt x="162" y="5"/>
                  </a:lnTo>
                  <a:lnTo>
                    <a:pt x="16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6" name="Freeform 917"/>
            <p:cNvSpPr/>
            <p:nvPr/>
          </p:nvSpPr>
          <p:spPr bwMode="auto">
            <a:xfrm>
              <a:off x="3692525" y="1401763"/>
              <a:ext cx="90488" cy="436563"/>
            </a:xfrm>
            <a:custGeom>
              <a:avLst/>
              <a:gdLst/>
              <a:ahLst/>
              <a:cxnLst>
                <a:cxn ang="0">
                  <a:pos x="161" y="5"/>
                </a:cxn>
                <a:cxn ang="0">
                  <a:pos x="157" y="61"/>
                </a:cxn>
                <a:cxn ang="0">
                  <a:pos x="148" y="118"/>
                </a:cxn>
                <a:cxn ang="0">
                  <a:pos x="143" y="143"/>
                </a:cxn>
                <a:cxn ang="0">
                  <a:pos x="130" y="192"/>
                </a:cxn>
                <a:cxn ang="0">
                  <a:pos x="126" y="216"/>
                </a:cxn>
                <a:cxn ang="0">
                  <a:pos x="124" y="236"/>
                </a:cxn>
                <a:cxn ang="0">
                  <a:pos x="124" y="257"/>
                </a:cxn>
                <a:cxn ang="0">
                  <a:pos x="120" y="285"/>
                </a:cxn>
                <a:cxn ang="0">
                  <a:pos x="115" y="314"/>
                </a:cxn>
                <a:cxn ang="0">
                  <a:pos x="97" y="395"/>
                </a:cxn>
                <a:cxn ang="0">
                  <a:pos x="93" y="422"/>
                </a:cxn>
                <a:cxn ang="0">
                  <a:pos x="88" y="472"/>
                </a:cxn>
                <a:cxn ang="0">
                  <a:pos x="82" y="520"/>
                </a:cxn>
                <a:cxn ang="0">
                  <a:pos x="74" y="547"/>
                </a:cxn>
                <a:cxn ang="0">
                  <a:pos x="56" y="599"/>
                </a:cxn>
                <a:cxn ang="0">
                  <a:pos x="47" y="624"/>
                </a:cxn>
                <a:cxn ang="0">
                  <a:pos x="24" y="696"/>
                </a:cxn>
                <a:cxn ang="0">
                  <a:pos x="10" y="745"/>
                </a:cxn>
                <a:cxn ang="0">
                  <a:pos x="2" y="795"/>
                </a:cxn>
                <a:cxn ang="0">
                  <a:pos x="0" y="820"/>
                </a:cxn>
                <a:cxn ang="0">
                  <a:pos x="2" y="823"/>
                </a:cxn>
                <a:cxn ang="0">
                  <a:pos x="5" y="825"/>
                </a:cxn>
                <a:cxn ang="0">
                  <a:pos x="8" y="823"/>
                </a:cxn>
                <a:cxn ang="0">
                  <a:pos x="9" y="820"/>
                </a:cxn>
                <a:cxn ang="0">
                  <a:pos x="11" y="794"/>
                </a:cxn>
                <a:cxn ang="0">
                  <a:pos x="21" y="743"/>
                </a:cxn>
                <a:cxn ang="0">
                  <a:pos x="34" y="693"/>
                </a:cxn>
                <a:cxn ang="0">
                  <a:pos x="58" y="618"/>
                </a:cxn>
                <a:cxn ang="0">
                  <a:pos x="66" y="594"/>
                </a:cxn>
                <a:cxn ang="0">
                  <a:pos x="84" y="547"/>
                </a:cxn>
                <a:cxn ang="0">
                  <a:pos x="90" y="522"/>
                </a:cxn>
                <a:cxn ang="0">
                  <a:pos x="95" y="496"/>
                </a:cxn>
                <a:cxn ang="0">
                  <a:pos x="100" y="443"/>
                </a:cxn>
                <a:cxn ang="0">
                  <a:pos x="103" y="416"/>
                </a:cxn>
                <a:cxn ang="0">
                  <a:pos x="113" y="366"/>
                </a:cxn>
                <a:cxn ang="0">
                  <a:pos x="123" y="316"/>
                </a:cxn>
                <a:cxn ang="0">
                  <a:pos x="133" y="266"/>
                </a:cxn>
                <a:cxn ang="0">
                  <a:pos x="134" y="253"/>
                </a:cxn>
                <a:cxn ang="0">
                  <a:pos x="134" y="226"/>
                </a:cxn>
                <a:cxn ang="0">
                  <a:pos x="136" y="212"/>
                </a:cxn>
                <a:cxn ang="0">
                  <a:pos x="147" y="162"/>
                </a:cxn>
                <a:cxn ang="0">
                  <a:pos x="159" y="112"/>
                </a:cxn>
                <a:cxn ang="0">
                  <a:pos x="163" y="85"/>
                </a:cxn>
                <a:cxn ang="0">
                  <a:pos x="169" y="32"/>
                </a:cxn>
                <a:cxn ang="0">
                  <a:pos x="170" y="5"/>
                </a:cxn>
                <a:cxn ang="0">
                  <a:pos x="169" y="1"/>
                </a:cxn>
                <a:cxn ang="0">
                  <a:pos x="166" y="0"/>
                </a:cxn>
                <a:cxn ang="0">
                  <a:pos x="163" y="1"/>
                </a:cxn>
                <a:cxn ang="0">
                  <a:pos x="161" y="5"/>
                </a:cxn>
              </a:cxnLst>
              <a:rect l="0" t="0" r="r" b="b"/>
              <a:pathLst>
                <a:path w="170" h="825">
                  <a:moveTo>
                    <a:pt x="161" y="5"/>
                  </a:moveTo>
                  <a:lnTo>
                    <a:pt x="161" y="5"/>
                  </a:lnTo>
                  <a:lnTo>
                    <a:pt x="160" y="34"/>
                  </a:lnTo>
                  <a:lnTo>
                    <a:pt x="157" y="61"/>
                  </a:lnTo>
                  <a:lnTo>
                    <a:pt x="153" y="90"/>
                  </a:lnTo>
                  <a:lnTo>
                    <a:pt x="148" y="118"/>
                  </a:lnTo>
                  <a:lnTo>
                    <a:pt x="148" y="118"/>
                  </a:lnTo>
                  <a:lnTo>
                    <a:pt x="143" y="143"/>
                  </a:lnTo>
                  <a:lnTo>
                    <a:pt x="136" y="168"/>
                  </a:lnTo>
                  <a:lnTo>
                    <a:pt x="130" y="192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4" y="227"/>
                  </a:lnTo>
                  <a:lnTo>
                    <a:pt x="124" y="236"/>
                  </a:lnTo>
                  <a:lnTo>
                    <a:pt x="124" y="257"/>
                  </a:lnTo>
                  <a:lnTo>
                    <a:pt x="124" y="257"/>
                  </a:lnTo>
                  <a:lnTo>
                    <a:pt x="123" y="271"/>
                  </a:lnTo>
                  <a:lnTo>
                    <a:pt x="120" y="285"/>
                  </a:lnTo>
                  <a:lnTo>
                    <a:pt x="115" y="314"/>
                  </a:lnTo>
                  <a:lnTo>
                    <a:pt x="115" y="314"/>
                  </a:lnTo>
                  <a:lnTo>
                    <a:pt x="102" y="367"/>
                  </a:lnTo>
                  <a:lnTo>
                    <a:pt x="97" y="395"/>
                  </a:lnTo>
                  <a:lnTo>
                    <a:pt x="93" y="422"/>
                  </a:lnTo>
                  <a:lnTo>
                    <a:pt x="93" y="422"/>
                  </a:lnTo>
                  <a:lnTo>
                    <a:pt x="91" y="447"/>
                  </a:lnTo>
                  <a:lnTo>
                    <a:pt x="88" y="472"/>
                  </a:lnTo>
                  <a:lnTo>
                    <a:pt x="86" y="495"/>
                  </a:lnTo>
                  <a:lnTo>
                    <a:pt x="82" y="520"/>
                  </a:lnTo>
                  <a:lnTo>
                    <a:pt x="82" y="520"/>
                  </a:lnTo>
                  <a:lnTo>
                    <a:pt x="74" y="547"/>
                  </a:lnTo>
                  <a:lnTo>
                    <a:pt x="65" y="573"/>
                  </a:lnTo>
                  <a:lnTo>
                    <a:pt x="56" y="599"/>
                  </a:lnTo>
                  <a:lnTo>
                    <a:pt x="47" y="624"/>
                  </a:lnTo>
                  <a:lnTo>
                    <a:pt x="47" y="624"/>
                  </a:lnTo>
                  <a:lnTo>
                    <a:pt x="31" y="672"/>
                  </a:lnTo>
                  <a:lnTo>
                    <a:pt x="24" y="696"/>
                  </a:lnTo>
                  <a:lnTo>
                    <a:pt x="17" y="720"/>
                  </a:lnTo>
                  <a:lnTo>
                    <a:pt x="10" y="745"/>
                  </a:lnTo>
                  <a:lnTo>
                    <a:pt x="5" y="770"/>
                  </a:lnTo>
                  <a:lnTo>
                    <a:pt x="2" y="795"/>
                  </a:lnTo>
                  <a:lnTo>
                    <a:pt x="0" y="820"/>
                  </a:lnTo>
                  <a:lnTo>
                    <a:pt x="0" y="820"/>
                  </a:lnTo>
                  <a:lnTo>
                    <a:pt x="1" y="822"/>
                  </a:lnTo>
                  <a:lnTo>
                    <a:pt x="2" y="823"/>
                  </a:lnTo>
                  <a:lnTo>
                    <a:pt x="3" y="824"/>
                  </a:lnTo>
                  <a:lnTo>
                    <a:pt x="5" y="825"/>
                  </a:lnTo>
                  <a:lnTo>
                    <a:pt x="6" y="824"/>
                  </a:lnTo>
                  <a:lnTo>
                    <a:pt x="8" y="823"/>
                  </a:lnTo>
                  <a:lnTo>
                    <a:pt x="9" y="822"/>
                  </a:lnTo>
                  <a:lnTo>
                    <a:pt x="9" y="820"/>
                  </a:lnTo>
                  <a:lnTo>
                    <a:pt x="9" y="820"/>
                  </a:lnTo>
                  <a:lnTo>
                    <a:pt x="11" y="794"/>
                  </a:lnTo>
                  <a:lnTo>
                    <a:pt x="15" y="769"/>
                  </a:lnTo>
                  <a:lnTo>
                    <a:pt x="21" y="743"/>
                  </a:lnTo>
                  <a:lnTo>
                    <a:pt x="27" y="717"/>
                  </a:lnTo>
                  <a:lnTo>
                    <a:pt x="34" y="693"/>
                  </a:lnTo>
                  <a:lnTo>
                    <a:pt x="42" y="668"/>
                  </a:lnTo>
                  <a:lnTo>
                    <a:pt x="58" y="618"/>
                  </a:lnTo>
                  <a:lnTo>
                    <a:pt x="58" y="618"/>
                  </a:lnTo>
                  <a:lnTo>
                    <a:pt x="66" y="594"/>
                  </a:lnTo>
                  <a:lnTo>
                    <a:pt x="75" y="571"/>
                  </a:lnTo>
                  <a:lnTo>
                    <a:pt x="84" y="547"/>
                  </a:lnTo>
                  <a:lnTo>
                    <a:pt x="90" y="522"/>
                  </a:lnTo>
                  <a:lnTo>
                    <a:pt x="90" y="522"/>
                  </a:lnTo>
                  <a:lnTo>
                    <a:pt x="93" y="510"/>
                  </a:lnTo>
                  <a:lnTo>
                    <a:pt x="95" y="496"/>
                  </a:lnTo>
                  <a:lnTo>
                    <a:pt x="98" y="469"/>
                  </a:lnTo>
                  <a:lnTo>
                    <a:pt x="100" y="443"/>
                  </a:lnTo>
                  <a:lnTo>
                    <a:pt x="103" y="416"/>
                  </a:lnTo>
                  <a:lnTo>
                    <a:pt x="103" y="416"/>
                  </a:lnTo>
                  <a:lnTo>
                    <a:pt x="107" y="391"/>
                  </a:lnTo>
                  <a:lnTo>
                    <a:pt x="113" y="366"/>
                  </a:lnTo>
                  <a:lnTo>
                    <a:pt x="123" y="316"/>
                  </a:lnTo>
                  <a:lnTo>
                    <a:pt x="123" y="316"/>
                  </a:lnTo>
                  <a:lnTo>
                    <a:pt x="128" y="291"/>
                  </a:lnTo>
                  <a:lnTo>
                    <a:pt x="133" y="266"/>
                  </a:lnTo>
                  <a:lnTo>
                    <a:pt x="133" y="266"/>
                  </a:lnTo>
                  <a:lnTo>
                    <a:pt x="134" y="253"/>
                  </a:lnTo>
                  <a:lnTo>
                    <a:pt x="134" y="239"/>
                  </a:lnTo>
                  <a:lnTo>
                    <a:pt x="134" y="226"/>
                  </a:lnTo>
                  <a:lnTo>
                    <a:pt x="136" y="212"/>
                  </a:lnTo>
                  <a:lnTo>
                    <a:pt x="136" y="212"/>
                  </a:lnTo>
                  <a:lnTo>
                    <a:pt x="141" y="186"/>
                  </a:lnTo>
                  <a:lnTo>
                    <a:pt x="147" y="162"/>
                  </a:lnTo>
                  <a:lnTo>
                    <a:pt x="153" y="137"/>
                  </a:lnTo>
                  <a:lnTo>
                    <a:pt x="159" y="112"/>
                  </a:lnTo>
                  <a:lnTo>
                    <a:pt x="159" y="112"/>
                  </a:lnTo>
                  <a:lnTo>
                    <a:pt x="163" y="85"/>
                  </a:lnTo>
                  <a:lnTo>
                    <a:pt x="167" y="58"/>
                  </a:lnTo>
                  <a:lnTo>
                    <a:pt x="169" y="32"/>
                  </a:lnTo>
                  <a:lnTo>
                    <a:pt x="170" y="5"/>
                  </a:lnTo>
                  <a:lnTo>
                    <a:pt x="170" y="5"/>
                  </a:lnTo>
                  <a:lnTo>
                    <a:pt x="170" y="3"/>
                  </a:lnTo>
                  <a:lnTo>
                    <a:pt x="169" y="1"/>
                  </a:lnTo>
                  <a:lnTo>
                    <a:pt x="168" y="0"/>
                  </a:lnTo>
                  <a:lnTo>
                    <a:pt x="166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2" y="3"/>
                  </a:lnTo>
                  <a:lnTo>
                    <a:pt x="161" y="5"/>
                  </a:lnTo>
                  <a:lnTo>
                    <a:pt x="16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7" name="Freeform 918"/>
            <p:cNvSpPr/>
            <p:nvPr/>
          </p:nvSpPr>
          <p:spPr bwMode="auto">
            <a:xfrm>
              <a:off x="3751263" y="1443038"/>
              <a:ext cx="66675" cy="360363"/>
            </a:xfrm>
            <a:custGeom>
              <a:avLst/>
              <a:gdLst/>
              <a:ahLst/>
              <a:cxnLst>
                <a:cxn ang="0">
                  <a:pos x="117" y="4"/>
                </a:cxn>
                <a:cxn ang="0">
                  <a:pos x="116" y="50"/>
                </a:cxn>
                <a:cxn ang="0">
                  <a:pos x="108" y="139"/>
                </a:cxn>
                <a:cxn ang="0">
                  <a:pos x="94" y="228"/>
                </a:cxn>
                <a:cxn ang="0">
                  <a:pos x="68" y="361"/>
                </a:cxn>
                <a:cxn ang="0">
                  <a:pos x="63" y="383"/>
                </a:cxn>
                <a:cxn ang="0">
                  <a:pos x="57" y="404"/>
                </a:cxn>
                <a:cxn ang="0">
                  <a:pos x="48" y="432"/>
                </a:cxn>
                <a:cxn ang="0">
                  <a:pos x="47" y="440"/>
                </a:cxn>
                <a:cxn ang="0">
                  <a:pos x="44" y="482"/>
                </a:cxn>
                <a:cxn ang="0">
                  <a:pos x="38" y="523"/>
                </a:cxn>
                <a:cxn ang="0">
                  <a:pos x="32" y="542"/>
                </a:cxn>
                <a:cxn ang="0">
                  <a:pos x="10" y="598"/>
                </a:cxn>
                <a:cxn ang="0">
                  <a:pos x="7" y="608"/>
                </a:cxn>
                <a:cxn ang="0">
                  <a:pos x="2" y="637"/>
                </a:cxn>
                <a:cxn ang="0">
                  <a:pos x="0" y="678"/>
                </a:cxn>
                <a:cxn ang="0">
                  <a:pos x="0" y="680"/>
                </a:cxn>
                <a:cxn ang="0">
                  <a:pos x="3" y="682"/>
                </a:cxn>
                <a:cxn ang="0">
                  <a:pos x="6" y="682"/>
                </a:cxn>
                <a:cxn ang="0">
                  <a:pos x="9" y="680"/>
                </a:cxn>
                <a:cxn ang="0">
                  <a:pos x="9" y="678"/>
                </a:cxn>
                <a:cxn ang="0">
                  <a:pos x="12" y="635"/>
                </a:cxn>
                <a:cxn ang="0">
                  <a:pos x="22" y="594"/>
                </a:cxn>
                <a:cxn ang="0">
                  <a:pos x="36" y="556"/>
                </a:cxn>
                <a:cxn ang="0">
                  <a:pos x="48" y="517"/>
                </a:cxn>
                <a:cxn ang="0">
                  <a:pos x="51" y="501"/>
                </a:cxn>
                <a:cxn ang="0">
                  <a:pos x="56" y="448"/>
                </a:cxn>
                <a:cxn ang="0">
                  <a:pos x="57" y="436"/>
                </a:cxn>
                <a:cxn ang="0">
                  <a:pos x="67" y="398"/>
                </a:cxn>
                <a:cxn ang="0">
                  <a:pos x="77" y="359"/>
                </a:cxn>
                <a:cxn ang="0">
                  <a:pos x="80" y="347"/>
                </a:cxn>
                <a:cxn ang="0">
                  <a:pos x="96" y="262"/>
                </a:cxn>
                <a:cxn ang="0">
                  <a:pos x="112" y="178"/>
                </a:cxn>
                <a:cxn ang="0">
                  <a:pos x="119" y="134"/>
                </a:cxn>
                <a:cxn ang="0">
                  <a:pos x="127" y="48"/>
                </a:cxn>
                <a:cxn ang="0">
                  <a:pos x="128" y="4"/>
                </a:cxn>
                <a:cxn ang="0">
                  <a:pos x="126" y="1"/>
                </a:cxn>
                <a:cxn ang="0">
                  <a:pos x="122" y="0"/>
                </a:cxn>
                <a:cxn ang="0">
                  <a:pos x="119" y="1"/>
                </a:cxn>
                <a:cxn ang="0">
                  <a:pos x="117" y="4"/>
                </a:cxn>
              </a:cxnLst>
              <a:rect l="0" t="0" r="r" b="b"/>
              <a:pathLst>
                <a:path w="128" h="682">
                  <a:moveTo>
                    <a:pt x="117" y="4"/>
                  </a:moveTo>
                  <a:lnTo>
                    <a:pt x="117" y="4"/>
                  </a:lnTo>
                  <a:lnTo>
                    <a:pt x="117" y="27"/>
                  </a:lnTo>
                  <a:lnTo>
                    <a:pt x="116" y="50"/>
                  </a:lnTo>
                  <a:lnTo>
                    <a:pt x="113" y="95"/>
                  </a:lnTo>
                  <a:lnTo>
                    <a:pt x="108" y="139"/>
                  </a:lnTo>
                  <a:lnTo>
                    <a:pt x="101" y="184"/>
                  </a:lnTo>
                  <a:lnTo>
                    <a:pt x="94" y="228"/>
                  </a:lnTo>
                  <a:lnTo>
                    <a:pt x="84" y="273"/>
                  </a:lnTo>
                  <a:lnTo>
                    <a:pt x="68" y="361"/>
                  </a:lnTo>
                  <a:lnTo>
                    <a:pt x="68" y="361"/>
                  </a:lnTo>
                  <a:lnTo>
                    <a:pt x="63" y="383"/>
                  </a:lnTo>
                  <a:lnTo>
                    <a:pt x="57" y="404"/>
                  </a:lnTo>
                  <a:lnTo>
                    <a:pt x="57" y="404"/>
                  </a:lnTo>
                  <a:lnTo>
                    <a:pt x="51" y="422"/>
                  </a:lnTo>
                  <a:lnTo>
                    <a:pt x="48" y="432"/>
                  </a:lnTo>
                  <a:lnTo>
                    <a:pt x="47" y="440"/>
                  </a:lnTo>
                  <a:lnTo>
                    <a:pt x="47" y="440"/>
                  </a:lnTo>
                  <a:lnTo>
                    <a:pt x="46" y="461"/>
                  </a:lnTo>
                  <a:lnTo>
                    <a:pt x="44" y="482"/>
                  </a:lnTo>
                  <a:lnTo>
                    <a:pt x="41" y="503"/>
                  </a:lnTo>
                  <a:lnTo>
                    <a:pt x="38" y="523"/>
                  </a:lnTo>
                  <a:lnTo>
                    <a:pt x="38" y="523"/>
                  </a:lnTo>
                  <a:lnTo>
                    <a:pt x="32" y="542"/>
                  </a:lnTo>
                  <a:lnTo>
                    <a:pt x="24" y="561"/>
                  </a:lnTo>
                  <a:lnTo>
                    <a:pt x="10" y="598"/>
                  </a:lnTo>
                  <a:lnTo>
                    <a:pt x="10" y="598"/>
                  </a:lnTo>
                  <a:lnTo>
                    <a:pt x="7" y="608"/>
                  </a:lnTo>
                  <a:lnTo>
                    <a:pt x="5" y="618"/>
                  </a:lnTo>
                  <a:lnTo>
                    <a:pt x="2" y="637"/>
                  </a:lnTo>
                  <a:lnTo>
                    <a:pt x="0" y="657"/>
                  </a:lnTo>
                  <a:lnTo>
                    <a:pt x="0" y="678"/>
                  </a:lnTo>
                  <a:lnTo>
                    <a:pt x="0" y="678"/>
                  </a:lnTo>
                  <a:lnTo>
                    <a:pt x="0" y="680"/>
                  </a:lnTo>
                  <a:lnTo>
                    <a:pt x="1" y="681"/>
                  </a:lnTo>
                  <a:lnTo>
                    <a:pt x="3" y="682"/>
                  </a:lnTo>
                  <a:lnTo>
                    <a:pt x="4" y="682"/>
                  </a:lnTo>
                  <a:lnTo>
                    <a:pt x="6" y="682"/>
                  </a:lnTo>
                  <a:lnTo>
                    <a:pt x="7" y="681"/>
                  </a:lnTo>
                  <a:lnTo>
                    <a:pt x="9" y="680"/>
                  </a:lnTo>
                  <a:lnTo>
                    <a:pt x="9" y="678"/>
                  </a:lnTo>
                  <a:lnTo>
                    <a:pt x="9" y="678"/>
                  </a:lnTo>
                  <a:lnTo>
                    <a:pt x="10" y="656"/>
                  </a:lnTo>
                  <a:lnTo>
                    <a:pt x="12" y="635"/>
                  </a:lnTo>
                  <a:lnTo>
                    <a:pt x="16" y="615"/>
                  </a:lnTo>
                  <a:lnTo>
                    <a:pt x="22" y="594"/>
                  </a:lnTo>
                  <a:lnTo>
                    <a:pt x="22" y="594"/>
                  </a:lnTo>
                  <a:lnTo>
                    <a:pt x="36" y="556"/>
                  </a:lnTo>
                  <a:lnTo>
                    <a:pt x="43" y="537"/>
                  </a:lnTo>
                  <a:lnTo>
                    <a:pt x="48" y="517"/>
                  </a:lnTo>
                  <a:lnTo>
                    <a:pt x="48" y="517"/>
                  </a:lnTo>
                  <a:lnTo>
                    <a:pt x="51" y="501"/>
                  </a:lnTo>
                  <a:lnTo>
                    <a:pt x="53" y="483"/>
                  </a:lnTo>
                  <a:lnTo>
                    <a:pt x="56" y="448"/>
                  </a:lnTo>
                  <a:lnTo>
                    <a:pt x="56" y="448"/>
                  </a:lnTo>
                  <a:lnTo>
                    <a:pt x="57" y="436"/>
                  </a:lnTo>
                  <a:lnTo>
                    <a:pt x="60" y="422"/>
                  </a:lnTo>
                  <a:lnTo>
                    <a:pt x="67" y="398"/>
                  </a:lnTo>
                  <a:lnTo>
                    <a:pt x="74" y="372"/>
                  </a:lnTo>
                  <a:lnTo>
                    <a:pt x="77" y="359"/>
                  </a:lnTo>
                  <a:lnTo>
                    <a:pt x="80" y="347"/>
                  </a:lnTo>
                  <a:lnTo>
                    <a:pt x="80" y="347"/>
                  </a:lnTo>
                  <a:lnTo>
                    <a:pt x="87" y="305"/>
                  </a:lnTo>
                  <a:lnTo>
                    <a:pt x="96" y="262"/>
                  </a:lnTo>
                  <a:lnTo>
                    <a:pt x="104" y="220"/>
                  </a:lnTo>
                  <a:lnTo>
                    <a:pt x="112" y="178"/>
                  </a:lnTo>
                  <a:lnTo>
                    <a:pt x="112" y="178"/>
                  </a:lnTo>
                  <a:lnTo>
                    <a:pt x="119" y="134"/>
                  </a:lnTo>
                  <a:lnTo>
                    <a:pt x="123" y="92"/>
                  </a:lnTo>
                  <a:lnTo>
                    <a:pt x="127" y="48"/>
                  </a:lnTo>
                  <a:lnTo>
                    <a:pt x="128" y="4"/>
                  </a:lnTo>
                  <a:lnTo>
                    <a:pt x="128" y="4"/>
                  </a:lnTo>
                  <a:lnTo>
                    <a:pt x="127" y="2"/>
                  </a:lnTo>
                  <a:lnTo>
                    <a:pt x="126" y="1"/>
                  </a:lnTo>
                  <a:lnTo>
                    <a:pt x="125" y="0"/>
                  </a:lnTo>
                  <a:lnTo>
                    <a:pt x="122" y="0"/>
                  </a:lnTo>
                  <a:lnTo>
                    <a:pt x="120" y="0"/>
                  </a:lnTo>
                  <a:lnTo>
                    <a:pt x="119" y="1"/>
                  </a:lnTo>
                  <a:lnTo>
                    <a:pt x="118" y="2"/>
                  </a:lnTo>
                  <a:lnTo>
                    <a:pt x="117" y="4"/>
                  </a:lnTo>
                  <a:lnTo>
                    <a:pt x="11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8" name="Freeform 919"/>
            <p:cNvSpPr/>
            <p:nvPr/>
          </p:nvSpPr>
          <p:spPr bwMode="auto">
            <a:xfrm>
              <a:off x="3797300" y="1477963"/>
              <a:ext cx="60325" cy="268288"/>
            </a:xfrm>
            <a:custGeom>
              <a:avLst/>
              <a:gdLst/>
              <a:ahLst/>
              <a:cxnLst>
                <a:cxn ang="0">
                  <a:pos x="114" y="4"/>
                </a:cxn>
                <a:cxn ang="0">
                  <a:pos x="113" y="1"/>
                </a:cxn>
                <a:cxn ang="0">
                  <a:pos x="110" y="0"/>
                </a:cxn>
                <a:cxn ang="0">
                  <a:pos x="106" y="1"/>
                </a:cxn>
                <a:cxn ang="0">
                  <a:pos x="105" y="4"/>
                </a:cxn>
                <a:cxn ang="0">
                  <a:pos x="104" y="38"/>
                </a:cxn>
                <a:cxn ang="0">
                  <a:pos x="94" y="104"/>
                </a:cxn>
                <a:cxn ang="0">
                  <a:pos x="81" y="170"/>
                </a:cxn>
                <a:cxn ang="0">
                  <a:pos x="58" y="268"/>
                </a:cxn>
                <a:cxn ang="0">
                  <a:pos x="47" y="324"/>
                </a:cxn>
                <a:cxn ang="0">
                  <a:pos x="37" y="366"/>
                </a:cxn>
                <a:cxn ang="0">
                  <a:pos x="31" y="379"/>
                </a:cxn>
                <a:cxn ang="0">
                  <a:pos x="28" y="393"/>
                </a:cxn>
                <a:cxn ang="0">
                  <a:pos x="25" y="419"/>
                </a:cxn>
                <a:cxn ang="0">
                  <a:pos x="22" y="433"/>
                </a:cxn>
                <a:cxn ang="0">
                  <a:pos x="8" y="483"/>
                </a:cxn>
                <a:cxn ang="0">
                  <a:pos x="1" y="500"/>
                </a:cxn>
                <a:cxn ang="0">
                  <a:pos x="0" y="504"/>
                </a:cxn>
                <a:cxn ang="0">
                  <a:pos x="5" y="507"/>
                </a:cxn>
                <a:cxn ang="0">
                  <a:pos x="8" y="506"/>
                </a:cxn>
                <a:cxn ang="0">
                  <a:pos x="10" y="505"/>
                </a:cxn>
                <a:cxn ang="0">
                  <a:pos x="25" y="465"/>
                </a:cxn>
                <a:cxn ang="0">
                  <a:pos x="32" y="437"/>
                </a:cxn>
                <a:cxn ang="0">
                  <a:pos x="38" y="409"/>
                </a:cxn>
                <a:cxn ang="0">
                  <a:pos x="39" y="396"/>
                </a:cxn>
                <a:cxn ang="0">
                  <a:pos x="41" y="380"/>
                </a:cxn>
                <a:cxn ang="0">
                  <a:pos x="55" y="335"/>
                </a:cxn>
                <a:cxn ang="0">
                  <a:pos x="59" y="319"/>
                </a:cxn>
                <a:cxn ang="0">
                  <a:pos x="64" y="286"/>
                </a:cxn>
                <a:cxn ang="0">
                  <a:pos x="68" y="271"/>
                </a:cxn>
                <a:cxn ang="0">
                  <a:pos x="96" y="142"/>
                </a:cxn>
                <a:cxn ang="0">
                  <a:pos x="109" y="76"/>
                </a:cxn>
                <a:cxn ang="0">
                  <a:pos x="114" y="10"/>
                </a:cxn>
                <a:cxn ang="0">
                  <a:pos x="114" y="9"/>
                </a:cxn>
              </a:cxnLst>
              <a:rect l="0" t="0" r="r" b="b"/>
              <a:pathLst>
                <a:path w="114" h="507">
                  <a:moveTo>
                    <a:pt x="114" y="4"/>
                  </a:moveTo>
                  <a:lnTo>
                    <a:pt x="114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6" y="1"/>
                  </a:lnTo>
                  <a:lnTo>
                    <a:pt x="105" y="2"/>
                  </a:lnTo>
                  <a:lnTo>
                    <a:pt x="105" y="4"/>
                  </a:lnTo>
                  <a:lnTo>
                    <a:pt x="105" y="4"/>
                  </a:lnTo>
                  <a:lnTo>
                    <a:pt x="104" y="38"/>
                  </a:lnTo>
                  <a:lnTo>
                    <a:pt x="100" y="71"/>
                  </a:lnTo>
                  <a:lnTo>
                    <a:pt x="94" y="104"/>
                  </a:lnTo>
                  <a:lnTo>
                    <a:pt x="88" y="137"/>
                  </a:lnTo>
                  <a:lnTo>
                    <a:pt x="81" y="170"/>
                  </a:lnTo>
                  <a:lnTo>
                    <a:pt x="74" y="203"/>
                  </a:lnTo>
                  <a:lnTo>
                    <a:pt x="58" y="268"/>
                  </a:lnTo>
                  <a:lnTo>
                    <a:pt x="58" y="268"/>
                  </a:lnTo>
                  <a:lnTo>
                    <a:pt x="47" y="324"/>
                  </a:lnTo>
                  <a:lnTo>
                    <a:pt x="40" y="352"/>
                  </a:lnTo>
                  <a:lnTo>
                    <a:pt x="37" y="366"/>
                  </a:lnTo>
                  <a:lnTo>
                    <a:pt x="31" y="379"/>
                  </a:lnTo>
                  <a:lnTo>
                    <a:pt x="31" y="379"/>
                  </a:lnTo>
                  <a:lnTo>
                    <a:pt x="29" y="385"/>
                  </a:lnTo>
                  <a:lnTo>
                    <a:pt x="28" y="393"/>
                  </a:lnTo>
                  <a:lnTo>
                    <a:pt x="26" y="406"/>
                  </a:lnTo>
                  <a:lnTo>
                    <a:pt x="25" y="419"/>
                  </a:lnTo>
                  <a:lnTo>
                    <a:pt x="22" y="433"/>
                  </a:lnTo>
                  <a:lnTo>
                    <a:pt x="22" y="433"/>
                  </a:lnTo>
                  <a:lnTo>
                    <a:pt x="13" y="467"/>
                  </a:lnTo>
                  <a:lnTo>
                    <a:pt x="8" y="483"/>
                  </a:lnTo>
                  <a:lnTo>
                    <a:pt x="1" y="500"/>
                  </a:lnTo>
                  <a:lnTo>
                    <a:pt x="1" y="500"/>
                  </a:lnTo>
                  <a:lnTo>
                    <a:pt x="0" y="502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5" y="507"/>
                  </a:lnTo>
                  <a:lnTo>
                    <a:pt x="7" y="507"/>
                  </a:lnTo>
                  <a:lnTo>
                    <a:pt x="8" y="506"/>
                  </a:lnTo>
                  <a:lnTo>
                    <a:pt x="10" y="505"/>
                  </a:lnTo>
                  <a:lnTo>
                    <a:pt x="10" y="505"/>
                  </a:lnTo>
                  <a:lnTo>
                    <a:pt x="20" y="479"/>
                  </a:lnTo>
                  <a:lnTo>
                    <a:pt x="25" y="465"/>
                  </a:lnTo>
                  <a:lnTo>
                    <a:pt x="29" y="451"/>
                  </a:lnTo>
                  <a:lnTo>
                    <a:pt x="32" y="437"/>
                  </a:lnTo>
                  <a:lnTo>
                    <a:pt x="36" y="424"/>
                  </a:lnTo>
                  <a:lnTo>
                    <a:pt x="38" y="409"/>
                  </a:lnTo>
                  <a:lnTo>
                    <a:pt x="39" y="396"/>
                  </a:lnTo>
                  <a:lnTo>
                    <a:pt x="39" y="396"/>
                  </a:lnTo>
                  <a:lnTo>
                    <a:pt x="40" y="387"/>
                  </a:lnTo>
                  <a:lnTo>
                    <a:pt x="41" y="380"/>
                  </a:lnTo>
                  <a:lnTo>
                    <a:pt x="45" y="365"/>
                  </a:lnTo>
                  <a:lnTo>
                    <a:pt x="55" y="335"/>
                  </a:lnTo>
                  <a:lnTo>
                    <a:pt x="55" y="335"/>
                  </a:lnTo>
                  <a:lnTo>
                    <a:pt x="59" y="319"/>
                  </a:lnTo>
                  <a:lnTo>
                    <a:pt x="62" y="303"/>
                  </a:lnTo>
                  <a:lnTo>
                    <a:pt x="64" y="286"/>
                  </a:lnTo>
                  <a:lnTo>
                    <a:pt x="68" y="271"/>
                  </a:lnTo>
                  <a:lnTo>
                    <a:pt x="68" y="271"/>
                  </a:lnTo>
                  <a:lnTo>
                    <a:pt x="82" y="206"/>
                  </a:lnTo>
                  <a:lnTo>
                    <a:pt x="96" y="142"/>
                  </a:lnTo>
                  <a:lnTo>
                    <a:pt x="103" y="109"/>
                  </a:lnTo>
                  <a:lnTo>
                    <a:pt x="109" y="76"/>
                  </a:lnTo>
                  <a:lnTo>
                    <a:pt x="112" y="43"/>
                  </a:lnTo>
                  <a:lnTo>
                    <a:pt x="114" y="10"/>
                  </a:lnTo>
                  <a:lnTo>
                    <a:pt x="114" y="10"/>
                  </a:lnTo>
                  <a:lnTo>
                    <a:pt x="114" y="9"/>
                  </a:lnTo>
                  <a:lnTo>
                    <a:pt x="11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9" name="Freeform 920"/>
            <p:cNvSpPr/>
            <p:nvPr/>
          </p:nvSpPr>
          <p:spPr bwMode="auto">
            <a:xfrm>
              <a:off x="3857625" y="1504950"/>
              <a:ext cx="33338" cy="190500"/>
            </a:xfrm>
            <a:custGeom>
              <a:avLst/>
              <a:gdLst/>
              <a:ahLst/>
              <a:cxnLst>
                <a:cxn ang="0">
                  <a:pos x="54" y="2"/>
                </a:cxn>
                <a:cxn ang="0">
                  <a:pos x="48" y="11"/>
                </a:cxn>
                <a:cxn ang="0">
                  <a:pos x="45" y="24"/>
                </a:cxn>
                <a:cxn ang="0">
                  <a:pos x="46" y="44"/>
                </a:cxn>
                <a:cxn ang="0">
                  <a:pos x="46" y="50"/>
                </a:cxn>
                <a:cxn ang="0">
                  <a:pos x="42" y="74"/>
                </a:cxn>
                <a:cxn ang="0">
                  <a:pos x="31" y="123"/>
                </a:cxn>
                <a:cxn ang="0">
                  <a:pos x="29" y="147"/>
                </a:cxn>
                <a:cxn ang="0">
                  <a:pos x="28" y="162"/>
                </a:cxn>
                <a:cxn ang="0">
                  <a:pos x="24" y="206"/>
                </a:cxn>
                <a:cxn ang="0">
                  <a:pos x="13" y="265"/>
                </a:cxn>
                <a:cxn ang="0">
                  <a:pos x="11" y="275"/>
                </a:cxn>
                <a:cxn ang="0">
                  <a:pos x="9" y="306"/>
                </a:cxn>
                <a:cxn ang="0">
                  <a:pos x="8" y="319"/>
                </a:cxn>
                <a:cxn ang="0">
                  <a:pos x="0" y="354"/>
                </a:cxn>
                <a:cxn ang="0">
                  <a:pos x="0" y="356"/>
                </a:cxn>
                <a:cxn ang="0">
                  <a:pos x="4" y="360"/>
                </a:cxn>
                <a:cxn ang="0">
                  <a:pos x="7" y="360"/>
                </a:cxn>
                <a:cxn ang="0">
                  <a:pos x="9" y="357"/>
                </a:cxn>
                <a:cxn ang="0">
                  <a:pos x="16" y="325"/>
                </a:cxn>
                <a:cxn ang="0">
                  <a:pos x="19" y="292"/>
                </a:cxn>
                <a:cxn ang="0">
                  <a:pos x="20" y="280"/>
                </a:cxn>
                <a:cxn ang="0">
                  <a:pos x="27" y="240"/>
                </a:cxn>
                <a:cxn ang="0">
                  <a:pos x="35" y="201"/>
                </a:cxn>
                <a:cxn ang="0">
                  <a:pos x="37" y="188"/>
                </a:cxn>
                <a:cxn ang="0">
                  <a:pos x="38" y="161"/>
                </a:cxn>
                <a:cxn ang="0">
                  <a:pos x="40" y="133"/>
                </a:cxn>
                <a:cxn ang="0">
                  <a:pos x="44" y="109"/>
                </a:cxn>
                <a:cxn ang="0">
                  <a:pos x="50" y="85"/>
                </a:cxn>
                <a:cxn ang="0">
                  <a:pos x="57" y="53"/>
                </a:cxn>
                <a:cxn ang="0">
                  <a:pos x="57" y="43"/>
                </a:cxn>
                <a:cxn ang="0">
                  <a:pos x="56" y="24"/>
                </a:cxn>
                <a:cxn ang="0">
                  <a:pos x="56" y="15"/>
                </a:cxn>
                <a:cxn ang="0">
                  <a:pos x="60" y="8"/>
                </a:cxn>
                <a:cxn ang="0">
                  <a:pos x="62" y="7"/>
                </a:cxn>
                <a:cxn ang="0">
                  <a:pos x="62" y="3"/>
                </a:cxn>
                <a:cxn ang="0">
                  <a:pos x="58" y="0"/>
                </a:cxn>
                <a:cxn ang="0">
                  <a:pos x="54" y="2"/>
                </a:cxn>
              </a:cxnLst>
              <a:rect l="0" t="0" r="r" b="b"/>
              <a:pathLst>
                <a:path w="62" h="360">
                  <a:moveTo>
                    <a:pt x="54" y="2"/>
                  </a:moveTo>
                  <a:lnTo>
                    <a:pt x="54" y="2"/>
                  </a:lnTo>
                  <a:lnTo>
                    <a:pt x="50" y="6"/>
                  </a:lnTo>
                  <a:lnTo>
                    <a:pt x="48" y="11"/>
                  </a:lnTo>
                  <a:lnTo>
                    <a:pt x="46" y="17"/>
                  </a:lnTo>
                  <a:lnTo>
                    <a:pt x="45" y="24"/>
                  </a:lnTo>
                  <a:lnTo>
                    <a:pt x="46" y="38"/>
                  </a:lnTo>
                  <a:lnTo>
                    <a:pt x="46" y="44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44" y="62"/>
                  </a:lnTo>
                  <a:lnTo>
                    <a:pt x="42" y="74"/>
                  </a:lnTo>
                  <a:lnTo>
                    <a:pt x="36" y="99"/>
                  </a:lnTo>
                  <a:lnTo>
                    <a:pt x="31" y="123"/>
                  </a:lnTo>
                  <a:lnTo>
                    <a:pt x="29" y="135"/>
                  </a:lnTo>
                  <a:lnTo>
                    <a:pt x="29" y="147"/>
                  </a:lnTo>
                  <a:lnTo>
                    <a:pt x="29" y="147"/>
                  </a:lnTo>
                  <a:lnTo>
                    <a:pt x="28" y="162"/>
                  </a:lnTo>
                  <a:lnTo>
                    <a:pt x="27" y="177"/>
                  </a:lnTo>
                  <a:lnTo>
                    <a:pt x="24" y="206"/>
                  </a:lnTo>
                  <a:lnTo>
                    <a:pt x="19" y="236"/>
                  </a:lnTo>
                  <a:lnTo>
                    <a:pt x="13" y="265"/>
                  </a:lnTo>
                  <a:lnTo>
                    <a:pt x="13" y="265"/>
                  </a:lnTo>
                  <a:lnTo>
                    <a:pt x="11" y="275"/>
                  </a:lnTo>
                  <a:lnTo>
                    <a:pt x="10" y="286"/>
                  </a:lnTo>
                  <a:lnTo>
                    <a:pt x="9" y="306"/>
                  </a:lnTo>
                  <a:lnTo>
                    <a:pt x="9" y="306"/>
                  </a:lnTo>
                  <a:lnTo>
                    <a:pt x="8" y="319"/>
                  </a:lnTo>
                  <a:lnTo>
                    <a:pt x="5" y="331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0" y="356"/>
                  </a:lnTo>
                  <a:lnTo>
                    <a:pt x="1" y="358"/>
                  </a:lnTo>
                  <a:lnTo>
                    <a:pt x="4" y="360"/>
                  </a:lnTo>
                  <a:lnTo>
                    <a:pt x="6" y="360"/>
                  </a:lnTo>
                  <a:lnTo>
                    <a:pt x="7" y="360"/>
                  </a:lnTo>
                  <a:lnTo>
                    <a:pt x="8" y="359"/>
                  </a:lnTo>
                  <a:lnTo>
                    <a:pt x="9" y="357"/>
                  </a:lnTo>
                  <a:lnTo>
                    <a:pt x="9" y="357"/>
                  </a:lnTo>
                  <a:lnTo>
                    <a:pt x="16" y="325"/>
                  </a:lnTo>
                  <a:lnTo>
                    <a:pt x="18" y="309"/>
                  </a:lnTo>
                  <a:lnTo>
                    <a:pt x="19" y="292"/>
                  </a:lnTo>
                  <a:lnTo>
                    <a:pt x="19" y="292"/>
                  </a:lnTo>
                  <a:lnTo>
                    <a:pt x="20" y="280"/>
                  </a:lnTo>
                  <a:lnTo>
                    <a:pt x="22" y="266"/>
                  </a:lnTo>
                  <a:lnTo>
                    <a:pt x="27" y="240"/>
                  </a:lnTo>
                  <a:lnTo>
                    <a:pt x="33" y="215"/>
                  </a:lnTo>
                  <a:lnTo>
                    <a:pt x="35" y="201"/>
                  </a:lnTo>
                  <a:lnTo>
                    <a:pt x="37" y="188"/>
                  </a:lnTo>
                  <a:lnTo>
                    <a:pt x="37" y="188"/>
                  </a:lnTo>
                  <a:lnTo>
                    <a:pt x="38" y="174"/>
                  </a:lnTo>
                  <a:lnTo>
                    <a:pt x="38" y="161"/>
                  </a:lnTo>
                  <a:lnTo>
                    <a:pt x="39" y="146"/>
                  </a:lnTo>
                  <a:lnTo>
                    <a:pt x="40" y="133"/>
                  </a:lnTo>
                  <a:lnTo>
                    <a:pt x="40" y="133"/>
                  </a:lnTo>
                  <a:lnTo>
                    <a:pt x="44" y="109"/>
                  </a:lnTo>
                  <a:lnTo>
                    <a:pt x="50" y="85"/>
                  </a:lnTo>
                  <a:lnTo>
                    <a:pt x="50" y="85"/>
                  </a:lnTo>
                  <a:lnTo>
                    <a:pt x="55" y="65"/>
                  </a:lnTo>
                  <a:lnTo>
                    <a:pt x="57" y="53"/>
                  </a:lnTo>
                  <a:lnTo>
                    <a:pt x="57" y="43"/>
                  </a:lnTo>
                  <a:lnTo>
                    <a:pt x="57" y="43"/>
                  </a:lnTo>
                  <a:lnTo>
                    <a:pt x="56" y="34"/>
                  </a:lnTo>
                  <a:lnTo>
                    <a:pt x="56" y="24"/>
                  </a:lnTo>
                  <a:lnTo>
                    <a:pt x="56" y="19"/>
                  </a:lnTo>
                  <a:lnTo>
                    <a:pt x="56" y="15"/>
                  </a:lnTo>
                  <a:lnTo>
                    <a:pt x="58" y="11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2" y="7"/>
                  </a:lnTo>
                  <a:lnTo>
                    <a:pt x="62" y="5"/>
                  </a:lnTo>
                  <a:lnTo>
                    <a:pt x="62" y="3"/>
                  </a:lnTo>
                  <a:lnTo>
                    <a:pt x="61" y="2"/>
                  </a:lnTo>
                  <a:lnTo>
                    <a:pt x="58" y="0"/>
                  </a:lnTo>
                  <a:lnTo>
                    <a:pt x="56" y="1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0" name="Freeform 921"/>
            <p:cNvSpPr/>
            <p:nvPr/>
          </p:nvSpPr>
          <p:spPr bwMode="auto">
            <a:xfrm>
              <a:off x="3883025" y="1544638"/>
              <a:ext cx="22225" cy="130175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33" y="4"/>
                </a:cxn>
                <a:cxn ang="0">
                  <a:pos x="33" y="37"/>
                </a:cxn>
                <a:cxn ang="0">
                  <a:pos x="29" y="69"/>
                </a:cxn>
                <a:cxn ang="0">
                  <a:pos x="25" y="101"/>
                </a:cxn>
                <a:cxn ang="0">
                  <a:pos x="23" y="117"/>
                </a:cxn>
                <a:cxn ang="0">
                  <a:pos x="19" y="133"/>
                </a:cxn>
                <a:cxn ang="0">
                  <a:pos x="19" y="133"/>
                </a:cxn>
                <a:cxn ang="0">
                  <a:pos x="13" y="156"/>
                </a:cxn>
                <a:cxn ang="0">
                  <a:pos x="11" y="167"/>
                </a:cxn>
                <a:cxn ang="0">
                  <a:pos x="10" y="179"/>
                </a:cxn>
                <a:cxn ang="0">
                  <a:pos x="10" y="179"/>
                </a:cxn>
                <a:cxn ang="0">
                  <a:pos x="8" y="194"/>
                </a:cxn>
                <a:cxn ang="0">
                  <a:pos x="5" y="210"/>
                </a:cxn>
                <a:cxn ang="0">
                  <a:pos x="2" y="225"/>
                </a:cxn>
                <a:cxn ang="0">
                  <a:pos x="0" y="242"/>
                </a:cxn>
                <a:cxn ang="0">
                  <a:pos x="0" y="242"/>
                </a:cxn>
                <a:cxn ang="0">
                  <a:pos x="0" y="244"/>
                </a:cxn>
                <a:cxn ang="0">
                  <a:pos x="1" y="245"/>
                </a:cxn>
                <a:cxn ang="0">
                  <a:pos x="3" y="246"/>
                </a:cxn>
                <a:cxn ang="0">
                  <a:pos x="4" y="246"/>
                </a:cxn>
                <a:cxn ang="0">
                  <a:pos x="6" y="246"/>
                </a:cxn>
                <a:cxn ang="0">
                  <a:pos x="8" y="245"/>
                </a:cxn>
                <a:cxn ang="0">
                  <a:pos x="9" y="244"/>
                </a:cxn>
                <a:cxn ang="0">
                  <a:pos x="9" y="242"/>
                </a:cxn>
                <a:cxn ang="0">
                  <a:pos x="9" y="242"/>
                </a:cxn>
                <a:cxn ang="0">
                  <a:pos x="11" y="227"/>
                </a:cxn>
                <a:cxn ang="0">
                  <a:pos x="14" y="214"/>
                </a:cxn>
                <a:cxn ang="0">
                  <a:pos x="17" y="199"/>
                </a:cxn>
                <a:cxn ang="0">
                  <a:pos x="18" y="193"/>
                </a:cxn>
                <a:cxn ang="0">
                  <a:pos x="18" y="186"/>
                </a:cxn>
                <a:cxn ang="0">
                  <a:pos x="18" y="186"/>
                </a:cxn>
                <a:cxn ang="0">
                  <a:pos x="19" y="177"/>
                </a:cxn>
                <a:cxn ang="0">
                  <a:pos x="20" y="169"/>
                </a:cxn>
                <a:cxn ang="0">
                  <a:pos x="24" y="152"/>
                </a:cxn>
                <a:cxn ang="0">
                  <a:pos x="28" y="135"/>
                </a:cxn>
                <a:cxn ang="0">
                  <a:pos x="32" y="119"/>
                </a:cxn>
                <a:cxn ang="0">
                  <a:pos x="32" y="119"/>
                </a:cxn>
                <a:cxn ang="0">
                  <a:pos x="37" y="90"/>
                </a:cxn>
                <a:cxn ang="0">
                  <a:pos x="40" y="62"/>
                </a:cxn>
                <a:cxn ang="0">
                  <a:pos x="42" y="33"/>
                </a:cxn>
                <a:cxn ang="0">
                  <a:pos x="42" y="4"/>
                </a:cxn>
                <a:cxn ang="0">
                  <a:pos x="42" y="4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5" y="1"/>
                </a:cxn>
                <a:cxn ang="0">
                  <a:pos x="34" y="2"/>
                </a:cxn>
                <a:cxn ang="0">
                  <a:pos x="33" y="4"/>
                </a:cxn>
                <a:cxn ang="0">
                  <a:pos x="33" y="4"/>
                </a:cxn>
              </a:cxnLst>
              <a:rect l="0" t="0" r="r" b="b"/>
              <a:pathLst>
                <a:path w="42" h="246">
                  <a:moveTo>
                    <a:pt x="33" y="4"/>
                  </a:moveTo>
                  <a:lnTo>
                    <a:pt x="33" y="4"/>
                  </a:lnTo>
                  <a:lnTo>
                    <a:pt x="33" y="37"/>
                  </a:lnTo>
                  <a:lnTo>
                    <a:pt x="29" y="69"/>
                  </a:lnTo>
                  <a:lnTo>
                    <a:pt x="25" y="101"/>
                  </a:lnTo>
                  <a:lnTo>
                    <a:pt x="23" y="117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13" y="156"/>
                  </a:lnTo>
                  <a:lnTo>
                    <a:pt x="11" y="167"/>
                  </a:lnTo>
                  <a:lnTo>
                    <a:pt x="10" y="179"/>
                  </a:lnTo>
                  <a:lnTo>
                    <a:pt x="10" y="179"/>
                  </a:lnTo>
                  <a:lnTo>
                    <a:pt x="8" y="194"/>
                  </a:lnTo>
                  <a:lnTo>
                    <a:pt x="5" y="210"/>
                  </a:lnTo>
                  <a:lnTo>
                    <a:pt x="2" y="225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4"/>
                  </a:lnTo>
                  <a:lnTo>
                    <a:pt x="1" y="245"/>
                  </a:lnTo>
                  <a:lnTo>
                    <a:pt x="3" y="246"/>
                  </a:lnTo>
                  <a:lnTo>
                    <a:pt x="4" y="246"/>
                  </a:lnTo>
                  <a:lnTo>
                    <a:pt x="6" y="246"/>
                  </a:lnTo>
                  <a:lnTo>
                    <a:pt x="8" y="245"/>
                  </a:lnTo>
                  <a:lnTo>
                    <a:pt x="9" y="244"/>
                  </a:lnTo>
                  <a:lnTo>
                    <a:pt x="9" y="242"/>
                  </a:lnTo>
                  <a:lnTo>
                    <a:pt x="9" y="242"/>
                  </a:lnTo>
                  <a:lnTo>
                    <a:pt x="11" y="227"/>
                  </a:lnTo>
                  <a:lnTo>
                    <a:pt x="14" y="214"/>
                  </a:lnTo>
                  <a:lnTo>
                    <a:pt x="17" y="199"/>
                  </a:lnTo>
                  <a:lnTo>
                    <a:pt x="18" y="193"/>
                  </a:lnTo>
                  <a:lnTo>
                    <a:pt x="18" y="186"/>
                  </a:lnTo>
                  <a:lnTo>
                    <a:pt x="18" y="186"/>
                  </a:lnTo>
                  <a:lnTo>
                    <a:pt x="19" y="177"/>
                  </a:lnTo>
                  <a:lnTo>
                    <a:pt x="20" y="169"/>
                  </a:lnTo>
                  <a:lnTo>
                    <a:pt x="24" y="152"/>
                  </a:lnTo>
                  <a:lnTo>
                    <a:pt x="28" y="135"/>
                  </a:lnTo>
                  <a:lnTo>
                    <a:pt x="32" y="119"/>
                  </a:lnTo>
                  <a:lnTo>
                    <a:pt x="32" y="119"/>
                  </a:lnTo>
                  <a:lnTo>
                    <a:pt x="37" y="90"/>
                  </a:lnTo>
                  <a:lnTo>
                    <a:pt x="40" y="62"/>
                  </a:lnTo>
                  <a:lnTo>
                    <a:pt x="42" y="33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5" y="1"/>
                  </a:lnTo>
                  <a:lnTo>
                    <a:pt x="34" y="2"/>
                  </a:lnTo>
                  <a:lnTo>
                    <a:pt x="33" y="4"/>
                  </a:lnTo>
                  <a:lnTo>
                    <a:pt x="33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1" name="Freeform 922"/>
            <p:cNvSpPr/>
            <p:nvPr/>
          </p:nvSpPr>
          <p:spPr bwMode="auto">
            <a:xfrm>
              <a:off x="3454400" y="1239838"/>
              <a:ext cx="25400" cy="65088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7" y="12"/>
                </a:cxn>
                <a:cxn ang="0">
                  <a:pos x="36" y="19"/>
                </a:cxn>
                <a:cxn ang="0">
                  <a:pos x="31" y="34"/>
                </a:cxn>
                <a:cxn ang="0">
                  <a:pos x="26" y="47"/>
                </a:cxn>
                <a:cxn ang="0">
                  <a:pos x="18" y="62"/>
                </a:cxn>
                <a:cxn ang="0">
                  <a:pos x="12" y="75"/>
                </a:cxn>
                <a:cxn ang="0">
                  <a:pos x="6" y="89"/>
                </a:cxn>
                <a:cxn ang="0">
                  <a:pos x="2" y="103"/>
                </a:cxn>
                <a:cxn ang="0">
                  <a:pos x="1" y="110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0" y="120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0"/>
                </a:cxn>
                <a:cxn ang="0">
                  <a:pos x="9" y="117"/>
                </a:cxn>
                <a:cxn ang="0">
                  <a:pos x="9" y="117"/>
                </a:cxn>
                <a:cxn ang="0">
                  <a:pos x="10" y="109"/>
                </a:cxn>
                <a:cxn ang="0">
                  <a:pos x="12" y="101"/>
                </a:cxn>
                <a:cxn ang="0">
                  <a:pos x="15" y="94"/>
                </a:cxn>
                <a:cxn ang="0">
                  <a:pos x="19" y="86"/>
                </a:cxn>
                <a:cxn ang="0">
                  <a:pos x="27" y="73"/>
                </a:cxn>
                <a:cxn ang="0">
                  <a:pos x="30" y="65"/>
                </a:cxn>
                <a:cxn ang="0">
                  <a:pos x="33" y="58"/>
                </a:cxn>
                <a:cxn ang="0">
                  <a:pos x="33" y="58"/>
                </a:cxn>
                <a:cxn ang="0">
                  <a:pos x="42" y="32"/>
                </a:cxn>
                <a:cxn ang="0">
                  <a:pos x="45" y="18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7" y="2"/>
                </a:cxn>
                <a:cxn ang="0">
                  <a:pos x="46" y="1"/>
                </a:cxn>
                <a:cxn ang="0">
                  <a:pos x="44" y="0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47" h="123">
                  <a:moveTo>
                    <a:pt x="38" y="4"/>
                  </a:moveTo>
                  <a:lnTo>
                    <a:pt x="38" y="4"/>
                  </a:lnTo>
                  <a:lnTo>
                    <a:pt x="37" y="12"/>
                  </a:lnTo>
                  <a:lnTo>
                    <a:pt x="36" y="19"/>
                  </a:lnTo>
                  <a:lnTo>
                    <a:pt x="31" y="34"/>
                  </a:lnTo>
                  <a:lnTo>
                    <a:pt x="26" y="47"/>
                  </a:lnTo>
                  <a:lnTo>
                    <a:pt x="18" y="62"/>
                  </a:lnTo>
                  <a:lnTo>
                    <a:pt x="12" y="75"/>
                  </a:lnTo>
                  <a:lnTo>
                    <a:pt x="6" y="89"/>
                  </a:lnTo>
                  <a:lnTo>
                    <a:pt x="2" y="103"/>
                  </a:lnTo>
                  <a:lnTo>
                    <a:pt x="1" y="11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20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10" y="109"/>
                  </a:lnTo>
                  <a:lnTo>
                    <a:pt x="12" y="101"/>
                  </a:lnTo>
                  <a:lnTo>
                    <a:pt x="15" y="94"/>
                  </a:lnTo>
                  <a:lnTo>
                    <a:pt x="19" y="86"/>
                  </a:lnTo>
                  <a:lnTo>
                    <a:pt x="27" y="73"/>
                  </a:lnTo>
                  <a:lnTo>
                    <a:pt x="30" y="65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42" y="32"/>
                  </a:lnTo>
                  <a:lnTo>
                    <a:pt x="45" y="18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2"/>
                  </a:lnTo>
                  <a:lnTo>
                    <a:pt x="46" y="1"/>
                  </a:lnTo>
                  <a:lnTo>
                    <a:pt x="44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2" name="Freeform 923"/>
            <p:cNvSpPr/>
            <p:nvPr/>
          </p:nvSpPr>
          <p:spPr bwMode="auto">
            <a:xfrm>
              <a:off x="3471863" y="1241425"/>
              <a:ext cx="26988" cy="77788"/>
            </a:xfrm>
            <a:custGeom>
              <a:avLst/>
              <a:gdLst/>
              <a:ahLst/>
              <a:cxnLst>
                <a:cxn ang="0">
                  <a:pos x="43" y="5"/>
                </a:cxn>
                <a:cxn ang="0">
                  <a:pos x="43" y="5"/>
                </a:cxn>
                <a:cxn ang="0">
                  <a:pos x="42" y="13"/>
                </a:cxn>
                <a:cxn ang="0">
                  <a:pos x="40" y="23"/>
                </a:cxn>
                <a:cxn ang="0">
                  <a:pos x="35" y="40"/>
                </a:cxn>
                <a:cxn ang="0">
                  <a:pos x="29" y="57"/>
                </a:cxn>
                <a:cxn ang="0">
                  <a:pos x="21" y="73"/>
                </a:cxn>
                <a:cxn ang="0">
                  <a:pos x="14" y="91"/>
                </a:cxn>
                <a:cxn ang="0">
                  <a:pos x="7" y="107"/>
                </a:cxn>
                <a:cxn ang="0">
                  <a:pos x="3" y="125"/>
                </a:cxn>
                <a:cxn ang="0">
                  <a:pos x="1" y="133"/>
                </a:cxn>
                <a:cxn ang="0">
                  <a:pos x="0" y="142"/>
                </a:cxn>
                <a:cxn ang="0">
                  <a:pos x="0" y="142"/>
                </a:cxn>
                <a:cxn ang="0">
                  <a:pos x="1" y="144"/>
                </a:cxn>
                <a:cxn ang="0">
                  <a:pos x="1" y="145"/>
                </a:cxn>
                <a:cxn ang="0">
                  <a:pos x="3" y="146"/>
                </a:cxn>
                <a:cxn ang="0">
                  <a:pos x="5" y="146"/>
                </a:cxn>
                <a:cxn ang="0">
                  <a:pos x="6" y="146"/>
                </a:cxn>
                <a:cxn ang="0">
                  <a:pos x="8" y="145"/>
                </a:cxn>
                <a:cxn ang="0">
                  <a:pos x="9" y="144"/>
                </a:cxn>
                <a:cxn ang="0">
                  <a:pos x="9" y="142"/>
                </a:cxn>
                <a:cxn ang="0">
                  <a:pos x="9" y="142"/>
                </a:cxn>
                <a:cxn ang="0">
                  <a:pos x="10" y="133"/>
                </a:cxn>
                <a:cxn ang="0">
                  <a:pos x="12" y="125"/>
                </a:cxn>
                <a:cxn ang="0">
                  <a:pos x="17" y="107"/>
                </a:cxn>
                <a:cxn ang="0">
                  <a:pos x="24" y="91"/>
                </a:cxn>
                <a:cxn ang="0">
                  <a:pos x="31" y="73"/>
                </a:cxn>
                <a:cxn ang="0">
                  <a:pos x="38" y="57"/>
                </a:cxn>
                <a:cxn ang="0">
                  <a:pos x="44" y="40"/>
                </a:cxn>
                <a:cxn ang="0">
                  <a:pos x="49" y="23"/>
                </a:cxn>
                <a:cxn ang="0">
                  <a:pos x="51" y="13"/>
                </a:cxn>
                <a:cxn ang="0">
                  <a:pos x="52" y="5"/>
                </a:cxn>
                <a:cxn ang="0">
                  <a:pos x="52" y="5"/>
                </a:cxn>
                <a:cxn ang="0">
                  <a:pos x="51" y="3"/>
                </a:cxn>
                <a:cxn ang="0">
                  <a:pos x="51" y="2"/>
                </a:cxn>
                <a:cxn ang="0">
                  <a:pos x="49" y="1"/>
                </a:cxn>
                <a:cxn ang="0">
                  <a:pos x="47" y="0"/>
                </a:cxn>
                <a:cxn ang="0">
                  <a:pos x="44" y="2"/>
                </a:cxn>
                <a:cxn ang="0">
                  <a:pos x="43" y="3"/>
                </a:cxn>
                <a:cxn ang="0">
                  <a:pos x="43" y="5"/>
                </a:cxn>
                <a:cxn ang="0">
                  <a:pos x="43" y="5"/>
                </a:cxn>
              </a:cxnLst>
              <a:rect l="0" t="0" r="r" b="b"/>
              <a:pathLst>
                <a:path w="52" h="146">
                  <a:moveTo>
                    <a:pt x="43" y="5"/>
                  </a:moveTo>
                  <a:lnTo>
                    <a:pt x="43" y="5"/>
                  </a:lnTo>
                  <a:lnTo>
                    <a:pt x="42" y="13"/>
                  </a:lnTo>
                  <a:lnTo>
                    <a:pt x="40" y="23"/>
                  </a:lnTo>
                  <a:lnTo>
                    <a:pt x="35" y="40"/>
                  </a:lnTo>
                  <a:lnTo>
                    <a:pt x="29" y="57"/>
                  </a:lnTo>
                  <a:lnTo>
                    <a:pt x="21" y="73"/>
                  </a:lnTo>
                  <a:lnTo>
                    <a:pt x="14" y="91"/>
                  </a:lnTo>
                  <a:lnTo>
                    <a:pt x="7" y="107"/>
                  </a:lnTo>
                  <a:lnTo>
                    <a:pt x="3" y="125"/>
                  </a:lnTo>
                  <a:lnTo>
                    <a:pt x="1" y="133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44"/>
                  </a:lnTo>
                  <a:lnTo>
                    <a:pt x="1" y="145"/>
                  </a:lnTo>
                  <a:lnTo>
                    <a:pt x="3" y="146"/>
                  </a:lnTo>
                  <a:lnTo>
                    <a:pt x="5" y="146"/>
                  </a:lnTo>
                  <a:lnTo>
                    <a:pt x="6" y="146"/>
                  </a:lnTo>
                  <a:lnTo>
                    <a:pt x="8" y="145"/>
                  </a:lnTo>
                  <a:lnTo>
                    <a:pt x="9" y="144"/>
                  </a:lnTo>
                  <a:lnTo>
                    <a:pt x="9" y="142"/>
                  </a:lnTo>
                  <a:lnTo>
                    <a:pt x="9" y="142"/>
                  </a:lnTo>
                  <a:lnTo>
                    <a:pt x="10" y="133"/>
                  </a:lnTo>
                  <a:lnTo>
                    <a:pt x="12" y="125"/>
                  </a:lnTo>
                  <a:lnTo>
                    <a:pt x="17" y="107"/>
                  </a:lnTo>
                  <a:lnTo>
                    <a:pt x="24" y="91"/>
                  </a:lnTo>
                  <a:lnTo>
                    <a:pt x="31" y="73"/>
                  </a:lnTo>
                  <a:lnTo>
                    <a:pt x="38" y="57"/>
                  </a:lnTo>
                  <a:lnTo>
                    <a:pt x="44" y="40"/>
                  </a:lnTo>
                  <a:lnTo>
                    <a:pt x="49" y="23"/>
                  </a:lnTo>
                  <a:lnTo>
                    <a:pt x="51" y="13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1" y="3"/>
                  </a:lnTo>
                  <a:lnTo>
                    <a:pt x="51" y="2"/>
                  </a:lnTo>
                  <a:lnTo>
                    <a:pt x="49" y="1"/>
                  </a:lnTo>
                  <a:lnTo>
                    <a:pt x="47" y="0"/>
                  </a:lnTo>
                  <a:lnTo>
                    <a:pt x="44" y="2"/>
                  </a:lnTo>
                  <a:lnTo>
                    <a:pt x="43" y="3"/>
                  </a:lnTo>
                  <a:lnTo>
                    <a:pt x="43" y="5"/>
                  </a:lnTo>
                  <a:lnTo>
                    <a:pt x="43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3" name="Freeform 924"/>
            <p:cNvSpPr/>
            <p:nvPr/>
          </p:nvSpPr>
          <p:spPr bwMode="auto">
            <a:xfrm>
              <a:off x="3497263" y="1241425"/>
              <a:ext cx="34925" cy="100013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4" y="12"/>
                </a:cxn>
                <a:cxn ang="0">
                  <a:pos x="50" y="20"/>
                </a:cxn>
                <a:cxn ang="0">
                  <a:pos x="47" y="31"/>
                </a:cxn>
                <a:cxn ang="0">
                  <a:pos x="45" y="42"/>
                </a:cxn>
                <a:cxn ang="0">
                  <a:pos x="30" y="86"/>
                </a:cxn>
                <a:cxn ang="0">
                  <a:pos x="24" y="99"/>
                </a:cxn>
                <a:cxn ang="0">
                  <a:pos x="12" y="128"/>
                </a:cxn>
                <a:cxn ang="0">
                  <a:pos x="9" y="138"/>
                </a:cxn>
                <a:cxn ang="0">
                  <a:pos x="7" y="149"/>
                </a:cxn>
                <a:cxn ang="0">
                  <a:pos x="6" y="167"/>
                </a:cxn>
                <a:cxn ang="0">
                  <a:pos x="4" y="179"/>
                </a:cxn>
                <a:cxn ang="0">
                  <a:pos x="1" y="182"/>
                </a:cxn>
                <a:cxn ang="0">
                  <a:pos x="0" y="185"/>
                </a:cxn>
                <a:cxn ang="0">
                  <a:pos x="1" y="188"/>
                </a:cxn>
                <a:cxn ang="0">
                  <a:pos x="6" y="189"/>
                </a:cxn>
                <a:cxn ang="0">
                  <a:pos x="9" y="189"/>
                </a:cxn>
                <a:cxn ang="0">
                  <a:pos x="15" y="179"/>
                </a:cxn>
                <a:cxn ang="0">
                  <a:pos x="16" y="167"/>
                </a:cxn>
                <a:cxn ang="0">
                  <a:pos x="15" y="159"/>
                </a:cxn>
                <a:cxn ang="0">
                  <a:pos x="17" y="142"/>
                </a:cxn>
                <a:cxn ang="0">
                  <a:pos x="25" y="119"/>
                </a:cxn>
                <a:cxn ang="0">
                  <a:pos x="32" y="103"/>
                </a:cxn>
                <a:cxn ang="0">
                  <a:pos x="42" y="80"/>
                </a:cxn>
                <a:cxn ang="0">
                  <a:pos x="49" y="58"/>
                </a:cxn>
                <a:cxn ang="0">
                  <a:pos x="57" y="30"/>
                </a:cxn>
                <a:cxn ang="0">
                  <a:pos x="59" y="24"/>
                </a:cxn>
                <a:cxn ang="0">
                  <a:pos x="64" y="12"/>
                </a:cxn>
                <a:cxn ang="0">
                  <a:pos x="66" y="6"/>
                </a:cxn>
                <a:cxn ang="0">
                  <a:pos x="65" y="2"/>
                </a:cxn>
                <a:cxn ang="0">
                  <a:pos x="61" y="0"/>
                </a:cxn>
                <a:cxn ang="0">
                  <a:pos x="58" y="2"/>
                </a:cxn>
                <a:cxn ang="0">
                  <a:pos x="57" y="4"/>
                </a:cxn>
              </a:cxnLst>
              <a:rect l="0" t="0" r="r" b="b"/>
              <a:pathLst>
                <a:path w="66" h="190">
                  <a:moveTo>
                    <a:pt x="57" y="4"/>
                  </a:moveTo>
                  <a:lnTo>
                    <a:pt x="57" y="4"/>
                  </a:lnTo>
                  <a:lnTo>
                    <a:pt x="56" y="8"/>
                  </a:lnTo>
                  <a:lnTo>
                    <a:pt x="54" y="12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8" y="26"/>
                  </a:lnTo>
                  <a:lnTo>
                    <a:pt x="47" y="31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35" y="71"/>
                  </a:lnTo>
                  <a:lnTo>
                    <a:pt x="30" y="86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15" y="118"/>
                  </a:lnTo>
                  <a:lnTo>
                    <a:pt x="12" y="12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7" y="142"/>
                  </a:lnTo>
                  <a:lnTo>
                    <a:pt x="7" y="149"/>
                  </a:lnTo>
                  <a:lnTo>
                    <a:pt x="6" y="161"/>
                  </a:lnTo>
                  <a:lnTo>
                    <a:pt x="6" y="167"/>
                  </a:lnTo>
                  <a:lnTo>
                    <a:pt x="5" y="173"/>
                  </a:lnTo>
                  <a:lnTo>
                    <a:pt x="4" y="179"/>
                  </a:lnTo>
                  <a:lnTo>
                    <a:pt x="1" y="182"/>
                  </a:lnTo>
                  <a:lnTo>
                    <a:pt x="1" y="182"/>
                  </a:lnTo>
                  <a:lnTo>
                    <a:pt x="0" y="184"/>
                  </a:lnTo>
                  <a:lnTo>
                    <a:pt x="0" y="185"/>
                  </a:lnTo>
                  <a:lnTo>
                    <a:pt x="0" y="187"/>
                  </a:lnTo>
                  <a:lnTo>
                    <a:pt x="1" y="188"/>
                  </a:lnTo>
                  <a:lnTo>
                    <a:pt x="4" y="190"/>
                  </a:lnTo>
                  <a:lnTo>
                    <a:pt x="6" y="189"/>
                  </a:lnTo>
                  <a:lnTo>
                    <a:pt x="9" y="189"/>
                  </a:lnTo>
                  <a:lnTo>
                    <a:pt x="9" y="189"/>
                  </a:lnTo>
                  <a:lnTo>
                    <a:pt x="13" y="184"/>
                  </a:lnTo>
                  <a:lnTo>
                    <a:pt x="15" y="179"/>
                  </a:lnTo>
                  <a:lnTo>
                    <a:pt x="16" y="173"/>
                  </a:lnTo>
                  <a:lnTo>
                    <a:pt x="16" y="167"/>
                  </a:lnTo>
                  <a:lnTo>
                    <a:pt x="16" y="167"/>
                  </a:lnTo>
                  <a:lnTo>
                    <a:pt x="15" y="159"/>
                  </a:lnTo>
                  <a:lnTo>
                    <a:pt x="16" y="151"/>
                  </a:lnTo>
                  <a:lnTo>
                    <a:pt x="17" y="142"/>
                  </a:lnTo>
                  <a:lnTo>
                    <a:pt x="19" y="134"/>
                  </a:lnTo>
                  <a:lnTo>
                    <a:pt x="25" y="119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7" y="92"/>
                  </a:lnTo>
                  <a:lnTo>
                    <a:pt x="42" y="80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53" y="44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9" y="24"/>
                  </a:lnTo>
                  <a:lnTo>
                    <a:pt x="62" y="18"/>
                  </a:lnTo>
                  <a:lnTo>
                    <a:pt x="64" y="12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5" y="2"/>
                  </a:lnTo>
                  <a:lnTo>
                    <a:pt x="63" y="1"/>
                  </a:lnTo>
                  <a:lnTo>
                    <a:pt x="61" y="0"/>
                  </a:lnTo>
                  <a:lnTo>
                    <a:pt x="59" y="1"/>
                  </a:lnTo>
                  <a:lnTo>
                    <a:pt x="58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4" name="Freeform 925"/>
            <p:cNvSpPr>
              <a:spLocks noEditPoints="1"/>
            </p:cNvSpPr>
            <p:nvPr/>
          </p:nvSpPr>
          <p:spPr bwMode="auto">
            <a:xfrm>
              <a:off x="3362325" y="1298575"/>
              <a:ext cx="142875" cy="146050"/>
            </a:xfrm>
            <a:custGeom>
              <a:avLst/>
              <a:gdLst/>
              <a:ahLst/>
              <a:cxnLst>
                <a:cxn ang="0">
                  <a:pos x="131" y="277"/>
                </a:cxn>
                <a:cxn ang="0">
                  <a:pos x="96" y="271"/>
                </a:cxn>
                <a:cxn ang="0">
                  <a:pos x="62" y="257"/>
                </a:cxn>
                <a:cxn ang="0">
                  <a:pos x="34" y="236"/>
                </a:cxn>
                <a:cxn ang="0">
                  <a:pos x="13" y="206"/>
                </a:cxn>
                <a:cxn ang="0">
                  <a:pos x="1" y="168"/>
                </a:cxn>
                <a:cxn ang="0">
                  <a:pos x="0" y="139"/>
                </a:cxn>
                <a:cxn ang="0">
                  <a:pos x="8" y="98"/>
                </a:cxn>
                <a:cxn ang="0">
                  <a:pos x="27" y="61"/>
                </a:cxn>
                <a:cxn ang="0">
                  <a:pos x="55" y="31"/>
                </a:cxn>
                <a:cxn ang="0">
                  <a:pos x="91" y="10"/>
                </a:cxn>
                <a:cxn ang="0">
                  <a:pos x="118" y="0"/>
                </a:cxn>
                <a:cxn ang="0">
                  <a:pos x="128" y="1"/>
                </a:cxn>
                <a:cxn ang="0">
                  <a:pos x="138" y="9"/>
                </a:cxn>
                <a:cxn ang="0">
                  <a:pos x="146" y="14"/>
                </a:cxn>
                <a:cxn ang="0">
                  <a:pos x="183" y="24"/>
                </a:cxn>
                <a:cxn ang="0">
                  <a:pos x="214" y="41"/>
                </a:cxn>
                <a:cxn ang="0">
                  <a:pos x="239" y="63"/>
                </a:cxn>
                <a:cxn ang="0">
                  <a:pos x="257" y="90"/>
                </a:cxn>
                <a:cxn ang="0">
                  <a:pos x="268" y="122"/>
                </a:cxn>
                <a:cxn ang="0">
                  <a:pos x="271" y="145"/>
                </a:cxn>
                <a:cxn ang="0">
                  <a:pos x="268" y="179"/>
                </a:cxn>
                <a:cxn ang="0">
                  <a:pos x="255" y="212"/>
                </a:cxn>
                <a:cxn ang="0">
                  <a:pos x="236" y="241"/>
                </a:cxn>
                <a:cxn ang="0">
                  <a:pos x="209" y="263"/>
                </a:cxn>
                <a:cxn ang="0">
                  <a:pos x="174" y="275"/>
                </a:cxn>
                <a:cxn ang="0">
                  <a:pos x="144" y="277"/>
                </a:cxn>
                <a:cxn ang="0">
                  <a:pos x="101" y="48"/>
                </a:cxn>
                <a:cxn ang="0">
                  <a:pos x="62" y="79"/>
                </a:cxn>
                <a:cxn ang="0">
                  <a:pos x="48" y="100"/>
                </a:cxn>
                <a:cxn ang="0">
                  <a:pos x="38" y="126"/>
                </a:cxn>
                <a:cxn ang="0">
                  <a:pos x="37" y="153"/>
                </a:cxn>
                <a:cxn ang="0">
                  <a:pos x="41" y="172"/>
                </a:cxn>
                <a:cxn ang="0">
                  <a:pos x="52" y="194"/>
                </a:cxn>
                <a:cxn ang="0">
                  <a:pos x="67" y="214"/>
                </a:cxn>
                <a:cxn ang="0">
                  <a:pos x="88" y="229"/>
                </a:cxn>
                <a:cxn ang="0">
                  <a:pos x="112" y="238"/>
                </a:cxn>
                <a:cxn ang="0">
                  <a:pos x="139" y="241"/>
                </a:cxn>
                <a:cxn ang="0">
                  <a:pos x="155" y="240"/>
                </a:cxn>
                <a:cxn ang="0">
                  <a:pos x="171" y="236"/>
                </a:cxn>
                <a:cxn ang="0">
                  <a:pos x="194" y="224"/>
                </a:cxn>
                <a:cxn ang="0">
                  <a:pos x="213" y="208"/>
                </a:cxn>
                <a:cxn ang="0">
                  <a:pos x="225" y="187"/>
                </a:cxn>
                <a:cxn ang="0">
                  <a:pos x="233" y="163"/>
                </a:cxn>
                <a:cxn ang="0">
                  <a:pos x="233" y="139"/>
                </a:cxn>
                <a:cxn ang="0">
                  <a:pos x="228" y="121"/>
                </a:cxn>
                <a:cxn ang="0">
                  <a:pos x="216" y="97"/>
                </a:cxn>
                <a:cxn ang="0">
                  <a:pos x="199" y="78"/>
                </a:cxn>
                <a:cxn ang="0">
                  <a:pos x="177" y="63"/>
                </a:cxn>
                <a:cxn ang="0">
                  <a:pos x="150" y="53"/>
                </a:cxn>
                <a:cxn ang="0">
                  <a:pos x="119" y="49"/>
                </a:cxn>
                <a:cxn ang="0">
                  <a:pos x="112" y="47"/>
                </a:cxn>
              </a:cxnLst>
              <a:rect l="0" t="0" r="r" b="b"/>
              <a:pathLst>
                <a:path w="271" h="277">
                  <a:moveTo>
                    <a:pt x="144" y="277"/>
                  </a:moveTo>
                  <a:lnTo>
                    <a:pt x="144" y="277"/>
                  </a:lnTo>
                  <a:lnTo>
                    <a:pt x="131" y="277"/>
                  </a:lnTo>
                  <a:lnTo>
                    <a:pt x="120" y="276"/>
                  </a:lnTo>
                  <a:lnTo>
                    <a:pt x="108" y="274"/>
                  </a:lnTo>
                  <a:lnTo>
                    <a:pt x="96" y="271"/>
                  </a:lnTo>
                  <a:lnTo>
                    <a:pt x="85" y="267"/>
                  </a:lnTo>
                  <a:lnTo>
                    <a:pt x="73" y="263"/>
                  </a:lnTo>
                  <a:lnTo>
                    <a:pt x="62" y="257"/>
                  </a:lnTo>
                  <a:lnTo>
                    <a:pt x="53" y="251"/>
                  </a:lnTo>
                  <a:lnTo>
                    <a:pt x="42" y="244"/>
                  </a:lnTo>
                  <a:lnTo>
                    <a:pt x="34" y="236"/>
                  </a:lnTo>
                  <a:lnTo>
                    <a:pt x="26" y="226"/>
                  </a:lnTo>
                  <a:lnTo>
                    <a:pt x="19" y="217"/>
                  </a:lnTo>
                  <a:lnTo>
                    <a:pt x="13" y="206"/>
                  </a:lnTo>
                  <a:lnTo>
                    <a:pt x="7" y="194"/>
                  </a:lnTo>
                  <a:lnTo>
                    <a:pt x="3" y="181"/>
                  </a:lnTo>
                  <a:lnTo>
                    <a:pt x="1" y="168"/>
                  </a:lnTo>
                  <a:lnTo>
                    <a:pt x="1" y="168"/>
                  </a:lnTo>
                  <a:lnTo>
                    <a:pt x="0" y="153"/>
                  </a:lnTo>
                  <a:lnTo>
                    <a:pt x="0" y="139"/>
                  </a:lnTo>
                  <a:lnTo>
                    <a:pt x="1" y="125"/>
                  </a:lnTo>
                  <a:lnTo>
                    <a:pt x="4" y="112"/>
                  </a:lnTo>
                  <a:lnTo>
                    <a:pt x="8" y="98"/>
                  </a:lnTo>
                  <a:lnTo>
                    <a:pt x="14" y="86"/>
                  </a:lnTo>
                  <a:lnTo>
                    <a:pt x="20" y="74"/>
                  </a:lnTo>
                  <a:lnTo>
                    <a:pt x="27" y="61"/>
                  </a:lnTo>
                  <a:lnTo>
                    <a:pt x="35" y="51"/>
                  </a:lnTo>
                  <a:lnTo>
                    <a:pt x="45" y="41"/>
                  </a:lnTo>
                  <a:lnTo>
                    <a:pt x="55" y="31"/>
                  </a:lnTo>
                  <a:lnTo>
                    <a:pt x="66" y="23"/>
                  </a:lnTo>
                  <a:lnTo>
                    <a:pt x="78" y="16"/>
                  </a:lnTo>
                  <a:lnTo>
                    <a:pt x="91" y="10"/>
                  </a:lnTo>
                  <a:lnTo>
                    <a:pt x="103" y="4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8" y="1"/>
                  </a:lnTo>
                  <a:lnTo>
                    <a:pt x="132" y="2"/>
                  </a:lnTo>
                  <a:lnTo>
                    <a:pt x="135" y="5"/>
                  </a:lnTo>
                  <a:lnTo>
                    <a:pt x="138" y="9"/>
                  </a:lnTo>
                  <a:lnTo>
                    <a:pt x="141" y="13"/>
                  </a:lnTo>
                  <a:lnTo>
                    <a:pt x="146" y="14"/>
                  </a:lnTo>
                  <a:lnTo>
                    <a:pt x="146" y="14"/>
                  </a:lnTo>
                  <a:lnTo>
                    <a:pt x="158" y="17"/>
                  </a:lnTo>
                  <a:lnTo>
                    <a:pt x="171" y="20"/>
                  </a:lnTo>
                  <a:lnTo>
                    <a:pt x="183" y="24"/>
                  </a:lnTo>
                  <a:lnTo>
                    <a:pt x="193" y="29"/>
                  </a:lnTo>
                  <a:lnTo>
                    <a:pt x="204" y="34"/>
                  </a:lnTo>
                  <a:lnTo>
                    <a:pt x="214" y="41"/>
                  </a:lnTo>
                  <a:lnTo>
                    <a:pt x="223" y="48"/>
                  </a:lnTo>
                  <a:lnTo>
                    <a:pt x="232" y="55"/>
                  </a:lnTo>
                  <a:lnTo>
                    <a:pt x="239" y="63"/>
                  </a:lnTo>
                  <a:lnTo>
                    <a:pt x="246" y="72"/>
                  </a:lnTo>
                  <a:lnTo>
                    <a:pt x="252" y="81"/>
                  </a:lnTo>
                  <a:lnTo>
                    <a:pt x="257" y="90"/>
                  </a:lnTo>
                  <a:lnTo>
                    <a:pt x="261" y="100"/>
                  </a:lnTo>
                  <a:lnTo>
                    <a:pt x="266" y="111"/>
                  </a:lnTo>
                  <a:lnTo>
                    <a:pt x="268" y="122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1" y="145"/>
                  </a:lnTo>
                  <a:lnTo>
                    <a:pt x="271" y="156"/>
                  </a:lnTo>
                  <a:lnTo>
                    <a:pt x="270" y="168"/>
                  </a:lnTo>
                  <a:lnTo>
                    <a:pt x="268" y="179"/>
                  </a:lnTo>
                  <a:lnTo>
                    <a:pt x="265" y="190"/>
                  </a:lnTo>
                  <a:lnTo>
                    <a:pt x="260" y="202"/>
                  </a:lnTo>
                  <a:lnTo>
                    <a:pt x="255" y="212"/>
                  </a:lnTo>
                  <a:lnTo>
                    <a:pt x="250" y="222"/>
                  </a:lnTo>
                  <a:lnTo>
                    <a:pt x="243" y="232"/>
                  </a:lnTo>
                  <a:lnTo>
                    <a:pt x="236" y="241"/>
                  </a:lnTo>
                  <a:lnTo>
                    <a:pt x="227" y="249"/>
                  </a:lnTo>
                  <a:lnTo>
                    <a:pt x="218" y="256"/>
                  </a:lnTo>
                  <a:lnTo>
                    <a:pt x="209" y="263"/>
                  </a:lnTo>
                  <a:lnTo>
                    <a:pt x="197" y="268"/>
                  </a:lnTo>
                  <a:lnTo>
                    <a:pt x="186" y="272"/>
                  </a:lnTo>
                  <a:lnTo>
                    <a:pt x="174" y="275"/>
                  </a:lnTo>
                  <a:lnTo>
                    <a:pt x="174" y="275"/>
                  </a:lnTo>
                  <a:lnTo>
                    <a:pt x="159" y="277"/>
                  </a:lnTo>
                  <a:lnTo>
                    <a:pt x="144" y="277"/>
                  </a:lnTo>
                  <a:lnTo>
                    <a:pt x="144" y="277"/>
                  </a:lnTo>
                  <a:close/>
                  <a:moveTo>
                    <a:pt x="101" y="48"/>
                  </a:moveTo>
                  <a:lnTo>
                    <a:pt x="101" y="48"/>
                  </a:lnTo>
                  <a:lnTo>
                    <a:pt x="87" y="56"/>
                  </a:lnTo>
                  <a:lnTo>
                    <a:pt x="73" y="66"/>
                  </a:lnTo>
                  <a:lnTo>
                    <a:pt x="62" y="79"/>
                  </a:lnTo>
                  <a:lnTo>
                    <a:pt x="57" y="86"/>
                  </a:lnTo>
                  <a:lnTo>
                    <a:pt x="52" y="93"/>
                  </a:lnTo>
                  <a:lnTo>
                    <a:pt x="48" y="100"/>
                  </a:lnTo>
                  <a:lnTo>
                    <a:pt x="44" y="109"/>
                  </a:lnTo>
                  <a:lnTo>
                    <a:pt x="40" y="117"/>
                  </a:lnTo>
                  <a:lnTo>
                    <a:pt x="38" y="126"/>
                  </a:lnTo>
                  <a:lnTo>
                    <a:pt x="37" y="135"/>
                  </a:lnTo>
                  <a:lnTo>
                    <a:pt x="36" y="144"/>
                  </a:lnTo>
                  <a:lnTo>
                    <a:pt x="37" y="153"/>
                  </a:lnTo>
                  <a:lnTo>
                    <a:pt x="38" y="163"/>
                  </a:lnTo>
                  <a:lnTo>
                    <a:pt x="38" y="163"/>
                  </a:lnTo>
                  <a:lnTo>
                    <a:pt x="41" y="172"/>
                  </a:lnTo>
                  <a:lnTo>
                    <a:pt x="44" y="180"/>
                  </a:lnTo>
                  <a:lnTo>
                    <a:pt x="48" y="187"/>
                  </a:lnTo>
                  <a:lnTo>
                    <a:pt x="52" y="194"/>
                  </a:lnTo>
                  <a:lnTo>
                    <a:pt x="56" y="202"/>
                  </a:lnTo>
                  <a:lnTo>
                    <a:pt x="62" y="208"/>
                  </a:lnTo>
                  <a:lnTo>
                    <a:pt x="67" y="214"/>
                  </a:lnTo>
                  <a:lnTo>
                    <a:pt x="73" y="219"/>
                  </a:lnTo>
                  <a:lnTo>
                    <a:pt x="81" y="224"/>
                  </a:lnTo>
                  <a:lnTo>
                    <a:pt x="88" y="229"/>
                  </a:lnTo>
                  <a:lnTo>
                    <a:pt x="95" y="232"/>
                  </a:lnTo>
                  <a:lnTo>
                    <a:pt x="103" y="235"/>
                  </a:lnTo>
                  <a:lnTo>
                    <a:pt x="112" y="238"/>
                  </a:lnTo>
                  <a:lnTo>
                    <a:pt x="121" y="239"/>
                  </a:lnTo>
                  <a:lnTo>
                    <a:pt x="129" y="241"/>
                  </a:lnTo>
                  <a:lnTo>
                    <a:pt x="139" y="241"/>
                  </a:lnTo>
                  <a:lnTo>
                    <a:pt x="139" y="241"/>
                  </a:lnTo>
                  <a:lnTo>
                    <a:pt x="147" y="241"/>
                  </a:lnTo>
                  <a:lnTo>
                    <a:pt x="155" y="240"/>
                  </a:lnTo>
                  <a:lnTo>
                    <a:pt x="163" y="238"/>
                  </a:lnTo>
                  <a:lnTo>
                    <a:pt x="171" y="236"/>
                  </a:lnTo>
                  <a:lnTo>
                    <a:pt x="171" y="236"/>
                  </a:lnTo>
                  <a:lnTo>
                    <a:pt x="179" y="233"/>
                  </a:lnTo>
                  <a:lnTo>
                    <a:pt x="187" y="229"/>
                  </a:lnTo>
                  <a:lnTo>
                    <a:pt x="194" y="224"/>
                  </a:lnTo>
                  <a:lnTo>
                    <a:pt x="201" y="219"/>
                  </a:lnTo>
                  <a:lnTo>
                    <a:pt x="207" y="214"/>
                  </a:lnTo>
                  <a:lnTo>
                    <a:pt x="213" y="208"/>
                  </a:lnTo>
                  <a:lnTo>
                    <a:pt x="217" y="202"/>
                  </a:lnTo>
                  <a:lnTo>
                    <a:pt x="222" y="194"/>
                  </a:lnTo>
                  <a:lnTo>
                    <a:pt x="225" y="187"/>
                  </a:lnTo>
                  <a:lnTo>
                    <a:pt x="228" y="180"/>
                  </a:lnTo>
                  <a:lnTo>
                    <a:pt x="230" y="172"/>
                  </a:lnTo>
                  <a:lnTo>
                    <a:pt x="233" y="163"/>
                  </a:lnTo>
                  <a:lnTo>
                    <a:pt x="234" y="155"/>
                  </a:lnTo>
                  <a:lnTo>
                    <a:pt x="234" y="147"/>
                  </a:lnTo>
                  <a:lnTo>
                    <a:pt x="233" y="139"/>
                  </a:lnTo>
                  <a:lnTo>
                    <a:pt x="230" y="130"/>
                  </a:lnTo>
                  <a:lnTo>
                    <a:pt x="230" y="130"/>
                  </a:lnTo>
                  <a:lnTo>
                    <a:pt x="228" y="121"/>
                  </a:lnTo>
                  <a:lnTo>
                    <a:pt x="225" y="113"/>
                  </a:lnTo>
                  <a:lnTo>
                    <a:pt x="221" y="105"/>
                  </a:lnTo>
                  <a:lnTo>
                    <a:pt x="216" y="97"/>
                  </a:lnTo>
                  <a:lnTo>
                    <a:pt x="212" y="90"/>
                  </a:lnTo>
                  <a:lnTo>
                    <a:pt x="206" y="84"/>
                  </a:lnTo>
                  <a:lnTo>
                    <a:pt x="199" y="78"/>
                  </a:lnTo>
                  <a:lnTo>
                    <a:pt x="192" y="73"/>
                  </a:lnTo>
                  <a:lnTo>
                    <a:pt x="185" y="67"/>
                  </a:lnTo>
                  <a:lnTo>
                    <a:pt x="177" y="63"/>
                  </a:lnTo>
                  <a:lnTo>
                    <a:pt x="168" y="59"/>
                  </a:lnTo>
                  <a:lnTo>
                    <a:pt x="160" y="56"/>
                  </a:lnTo>
                  <a:lnTo>
                    <a:pt x="150" y="53"/>
                  </a:lnTo>
                  <a:lnTo>
                    <a:pt x="141" y="51"/>
                  </a:lnTo>
                  <a:lnTo>
                    <a:pt x="129" y="50"/>
                  </a:lnTo>
                  <a:lnTo>
                    <a:pt x="119" y="49"/>
                  </a:lnTo>
                  <a:lnTo>
                    <a:pt x="119" y="49"/>
                  </a:lnTo>
                  <a:lnTo>
                    <a:pt x="115" y="49"/>
                  </a:lnTo>
                  <a:lnTo>
                    <a:pt x="112" y="47"/>
                  </a:lnTo>
                  <a:lnTo>
                    <a:pt x="107" y="45"/>
                  </a:lnTo>
                  <a:lnTo>
                    <a:pt x="101" y="4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5" name="Freeform 926"/>
            <p:cNvSpPr>
              <a:spLocks noEditPoints="1"/>
            </p:cNvSpPr>
            <p:nvPr/>
          </p:nvSpPr>
          <p:spPr bwMode="auto">
            <a:xfrm>
              <a:off x="3282950" y="1227138"/>
              <a:ext cx="644525" cy="642938"/>
            </a:xfrm>
            <a:custGeom>
              <a:avLst/>
              <a:gdLst/>
              <a:ahLst/>
              <a:cxnLst>
                <a:cxn ang="0">
                  <a:pos x="653" y="1206"/>
                </a:cxn>
                <a:cxn ang="0">
                  <a:pos x="563" y="1160"/>
                </a:cxn>
                <a:cxn ang="0">
                  <a:pos x="550" y="1153"/>
                </a:cxn>
                <a:cxn ang="0">
                  <a:pos x="236" y="832"/>
                </a:cxn>
                <a:cxn ang="0">
                  <a:pos x="143" y="731"/>
                </a:cxn>
                <a:cxn ang="0">
                  <a:pos x="77" y="679"/>
                </a:cxn>
                <a:cxn ang="0">
                  <a:pos x="72" y="657"/>
                </a:cxn>
                <a:cxn ang="0">
                  <a:pos x="40" y="570"/>
                </a:cxn>
                <a:cxn ang="0">
                  <a:pos x="11" y="425"/>
                </a:cxn>
                <a:cxn ang="0">
                  <a:pos x="1" y="212"/>
                </a:cxn>
                <a:cxn ang="0">
                  <a:pos x="10" y="196"/>
                </a:cxn>
                <a:cxn ang="0">
                  <a:pos x="19" y="182"/>
                </a:cxn>
                <a:cxn ang="0">
                  <a:pos x="110" y="81"/>
                </a:cxn>
                <a:cxn ang="0">
                  <a:pos x="210" y="10"/>
                </a:cxn>
                <a:cxn ang="0">
                  <a:pos x="228" y="8"/>
                </a:cxn>
                <a:cxn ang="0">
                  <a:pos x="242" y="2"/>
                </a:cxn>
                <a:cxn ang="0">
                  <a:pos x="419" y="2"/>
                </a:cxn>
                <a:cxn ang="0">
                  <a:pos x="599" y="26"/>
                </a:cxn>
                <a:cxn ang="0">
                  <a:pos x="638" y="36"/>
                </a:cxn>
                <a:cxn ang="0">
                  <a:pos x="656" y="46"/>
                </a:cxn>
                <a:cxn ang="0">
                  <a:pos x="887" y="256"/>
                </a:cxn>
                <a:cxn ang="0">
                  <a:pos x="1107" y="475"/>
                </a:cxn>
                <a:cxn ang="0">
                  <a:pos x="1167" y="525"/>
                </a:cxn>
                <a:cxn ang="0">
                  <a:pos x="1185" y="553"/>
                </a:cxn>
                <a:cxn ang="0">
                  <a:pos x="1215" y="644"/>
                </a:cxn>
                <a:cxn ang="0">
                  <a:pos x="1218" y="725"/>
                </a:cxn>
                <a:cxn ang="0">
                  <a:pos x="1194" y="798"/>
                </a:cxn>
                <a:cxn ang="0">
                  <a:pos x="1193" y="817"/>
                </a:cxn>
                <a:cxn ang="0">
                  <a:pos x="1109" y="909"/>
                </a:cxn>
                <a:cxn ang="0">
                  <a:pos x="862" y="1146"/>
                </a:cxn>
                <a:cxn ang="0">
                  <a:pos x="853" y="1157"/>
                </a:cxn>
                <a:cxn ang="0">
                  <a:pos x="761" y="1206"/>
                </a:cxn>
                <a:cxn ang="0">
                  <a:pos x="231" y="43"/>
                </a:cxn>
                <a:cxn ang="0">
                  <a:pos x="137" y="108"/>
                </a:cxn>
                <a:cxn ang="0">
                  <a:pos x="54" y="198"/>
                </a:cxn>
                <a:cxn ang="0">
                  <a:pos x="40" y="216"/>
                </a:cxn>
                <a:cxn ang="0">
                  <a:pos x="45" y="400"/>
                </a:cxn>
                <a:cxn ang="0">
                  <a:pos x="68" y="529"/>
                </a:cxn>
                <a:cxn ang="0">
                  <a:pos x="105" y="637"/>
                </a:cxn>
                <a:cxn ang="0">
                  <a:pos x="112" y="658"/>
                </a:cxn>
                <a:cxn ang="0">
                  <a:pos x="181" y="718"/>
                </a:cxn>
                <a:cxn ang="0">
                  <a:pos x="294" y="841"/>
                </a:cxn>
                <a:cxn ang="0">
                  <a:pos x="585" y="1129"/>
                </a:cxn>
                <a:cxn ang="0">
                  <a:pos x="633" y="1159"/>
                </a:cxn>
                <a:cxn ang="0">
                  <a:pos x="706" y="1177"/>
                </a:cxn>
                <a:cxn ang="0">
                  <a:pos x="765" y="1165"/>
                </a:cxn>
                <a:cxn ang="0">
                  <a:pos x="823" y="1131"/>
                </a:cxn>
                <a:cxn ang="0">
                  <a:pos x="865" y="1090"/>
                </a:cxn>
                <a:cxn ang="0">
                  <a:pos x="1140" y="817"/>
                </a:cxn>
                <a:cxn ang="0">
                  <a:pos x="1147" y="803"/>
                </a:cxn>
                <a:cxn ang="0">
                  <a:pos x="1177" y="736"/>
                </a:cxn>
                <a:cxn ang="0">
                  <a:pos x="1179" y="657"/>
                </a:cxn>
                <a:cxn ang="0">
                  <a:pos x="1148" y="564"/>
                </a:cxn>
                <a:cxn ang="0">
                  <a:pos x="1140" y="556"/>
                </a:cxn>
                <a:cxn ang="0">
                  <a:pos x="894" y="335"/>
                </a:cxn>
                <a:cxn ang="0">
                  <a:pos x="627" y="72"/>
                </a:cxn>
                <a:cxn ang="0">
                  <a:pos x="558" y="57"/>
                </a:cxn>
                <a:cxn ang="0">
                  <a:pos x="377" y="39"/>
                </a:cxn>
                <a:cxn ang="0">
                  <a:pos x="236" y="40"/>
                </a:cxn>
              </a:cxnLst>
              <a:rect l="0" t="0" r="r" b="b"/>
              <a:pathLst>
                <a:path w="1220" h="1215">
                  <a:moveTo>
                    <a:pt x="706" y="1215"/>
                  </a:moveTo>
                  <a:lnTo>
                    <a:pt x="706" y="1215"/>
                  </a:lnTo>
                  <a:lnTo>
                    <a:pt x="688" y="1214"/>
                  </a:lnTo>
                  <a:lnTo>
                    <a:pt x="671" y="1211"/>
                  </a:lnTo>
                  <a:lnTo>
                    <a:pt x="653" y="1206"/>
                  </a:lnTo>
                  <a:lnTo>
                    <a:pt x="636" y="1200"/>
                  </a:lnTo>
                  <a:lnTo>
                    <a:pt x="617" y="1193"/>
                  </a:lnTo>
                  <a:lnTo>
                    <a:pt x="599" y="1184"/>
                  </a:lnTo>
                  <a:lnTo>
                    <a:pt x="581" y="1172"/>
                  </a:lnTo>
                  <a:lnTo>
                    <a:pt x="563" y="1160"/>
                  </a:lnTo>
                  <a:lnTo>
                    <a:pt x="561" y="1158"/>
                  </a:lnTo>
                  <a:lnTo>
                    <a:pt x="558" y="1158"/>
                  </a:lnTo>
                  <a:lnTo>
                    <a:pt x="558" y="1158"/>
                  </a:lnTo>
                  <a:lnTo>
                    <a:pt x="554" y="1156"/>
                  </a:lnTo>
                  <a:lnTo>
                    <a:pt x="550" y="1153"/>
                  </a:lnTo>
                  <a:lnTo>
                    <a:pt x="307" y="910"/>
                  </a:lnTo>
                  <a:lnTo>
                    <a:pt x="307" y="910"/>
                  </a:lnTo>
                  <a:lnTo>
                    <a:pt x="290" y="891"/>
                  </a:lnTo>
                  <a:lnTo>
                    <a:pt x="271" y="872"/>
                  </a:lnTo>
                  <a:lnTo>
                    <a:pt x="236" y="832"/>
                  </a:lnTo>
                  <a:lnTo>
                    <a:pt x="236" y="832"/>
                  </a:lnTo>
                  <a:lnTo>
                    <a:pt x="200" y="790"/>
                  </a:lnTo>
                  <a:lnTo>
                    <a:pt x="181" y="771"/>
                  </a:lnTo>
                  <a:lnTo>
                    <a:pt x="163" y="751"/>
                  </a:lnTo>
                  <a:lnTo>
                    <a:pt x="143" y="731"/>
                  </a:lnTo>
                  <a:lnTo>
                    <a:pt x="123" y="714"/>
                  </a:lnTo>
                  <a:lnTo>
                    <a:pt x="102" y="697"/>
                  </a:lnTo>
                  <a:lnTo>
                    <a:pt x="80" y="682"/>
                  </a:lnTo>
                  <a:lnTo>
                    <a:pt x="80" y="682"/>
                  </a:lnTo>
                  <a:lnTo>
                    <a:pt x="77" y="679"/>
                  </a:lnTo>
                  <a:lnTo>
                    <a:pt x="74" y="677"/>
                  </a:lnTo>
                  <a:lnTo>
                    <a:pt x="72" y="670"/>
                  </a:lnTo>
                  <a:lnTo>
                    <a:pt x="71" y="665"/>
                  </a:lnTo>
                  <a:lnTo>
                    <a:pt x="71" y="661"/>
                  </a:lnTo>
                  <a:lnTo>
                    <a:pt x="72" y="657"/>
                  </a:lnTo>
                  <a:lnTo>
                    <a:pt x="71" y="654"/>
                  </a:lnTo>
                  <a:lnTo>
                    <a:pt x="71" y="654"/>
                  </a:lnTo>
                  <a:lnTo>
                    <a:pt x="59" y="626"/>
                  </a:lnTo>
                  <a:lnTo>
                    <a:pt x="49" y="598"/>
                  </a:lnTo>
                  <a:lnTo>
                    <a:pt x="40" y="570"/>
                  </a:lnTo>
                  <a:lnTo>
                    <a:pt x="32" y="541"/>
                  </a:lnTo>
                  <a:lnTo>
                    <a:pt x="25" y="512"/>
                  </a:lnTo>
                  <a:lnTo>
                    <a:pt x="19" y="483"/>
                  </a:lnTo>
                  <a:lnTo>
                    <a:pt x="15" y="453"/>
                  </a:lnTo>
                  <a:lnTo>
                    <a:pt x="11" y="425"/>
                  </a:lnTo>
                  <a:lnTo>
                    <a:pt x="7" y="396"/>
                  </a:lnTo>
                  <a:lnTo>
                    <a:pt x="4" y="368"/>
                  </a:lnTo>
                  <a:lnTo>
                    <a:pt x="1" y="312"/>
                  </a:lnTo>
                  <a:lnTo>
                    <a:pt x="0" y="259"/>
                  </a:lnTo>
                  <a:lnTo>
                    <a:pt x="1" y="212"/>
                  </a:lnTo>
                  <a:lnTo>
                    <a:pt x="1" y="212"/>
                  </a:lnTo>
                  <a:lnTo>
                    <a:pt x="1" y="207"/>
                  </a:lnTo>
                  <a:lnTo>
                    <a:pt x="3" y="202"/>
                  </a:lnTo>
                  <a:lnTo>
                    <a:pt x="6" y="198"/>
                  </a:lnTo>
                  <a:lnTo>
                    <a:pt x="10" y="196"/>
                  </a:lnTo>
                  <a:lnTo>
                    <a:pt x="14" y="193"/>
                  </a:lnTo>
                  <a:lnTo>
                    <a:pt x="16" y="188"/>
                  </a:lnTo>
                  <a:lnTo>
                    <a:pt x="16" y="188"/>
                  </a:lnTo>
                  <a:lnTo>
                    <a:pt x="17" y="185"/>
                  </a:lnTo>
                  <a:lnTo>
                    <a:pt x="19" y="182"/>
                  </a:lnTo>
                  <a:lnTo>
                    <a:pt x="19" y="182"/>
                  </a:lnTo>
                  <a:lnTo>
                    <a:pt x="41" y="154"/>
                  </a:lnTo>
                  <a:lnTo>
                    <a:pt x="63" y="127"/>
                  </a:lnTo>
                  <a:lnTo>
                    <a:pt x="86" y="103"/>
                  </a:lnTo>
                  <a:lnTo>
                    <a:pt x="110" y="81"/>
                  </a:lnTo>
                  <a:lnTo>
                    <a:pt x="135" y="60"/>
                  </a:lnTo>
                  <a:lnTo>
                    <a:pt x="159" y="41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10" y="10"/>
                  </a:lnTo>
                  <a:lnTo>
                    <a:pt x="215" y="8"/>
                  </a:lnTo>
                  <a:lnTo>
                    <a:pt x="219" y="7"/>
                  </a:lnTo>
                  <a:lnTo>
                    <a:pt x="219" y="7"/>
                  </a:lnTo>
                  <a:lnTo>
                    <a:pt x="222" y="8"/>
                  </a:lnTo>
                  <a:lnTo>
                    <a:pt x="228" y="8"/>
                  </a:lnTo>
                  <a:lnTo>
                    <a:pt x="232" y="5"/>
                  </a:lnTo>
                  <a:lnTo>
                    <a:pt x="232" y="5"/>
                  </a:lnTo>
                  <a:lnTo>
                    <a:pt x="236" y="3"/>
                  </a:lnTo>
                  <a:lnTo>
                    <a:pt x="242" y="2"/>
                  </a:lnTo>
                  <a:lnTo>
                    <a:pt x="242" y="2"/>
                  </a:lnTo>
                  <a:lnTo>
                    <a:pt x="291" y="0"/>
                  </a:lnTo>
                  <a:lnTo>
                    <a:pt x="335" y="0"/>
                  </a:lnTo>
                  <a:lnTo>
                    <a:pt x="335" y="0"/>
                  </a:lnTo>
                  <a:lnTo>
                    <a:pt x="377" y="0"/>
                  </a:lnTo>
                  <a:lnTo>
                    <a:pt x="419" y="2"/>
                  </a:lnTo>
                  <a:lnTo>
                    <a:pt x="458" y="5"/>
                  </a:lnTo>
                  <a:lnTo>
                    <a:pt x="495" y="8"/>
                  </a:lnTo>
                  <a:lnTo>
                    <a:pt x="531" y="13"/>
                  </a:lnTo>
                  <a:lnTo>
                    <a:pt x="566" y="20"/>
                  </a:lnTo>
                  <a:lnTo>
                    <a:pt x="599" y="26"/>
                  </a:lnTo>
                  <a:lnTo>
                    <a:pt x="631" y="34"/>
                  </a:lnTo>
                  <a:lnTo>
                    <a:pt x="631" y="34"/>
                  </a:lnTo>
                  <a:lnTo>
                    <a:pt x="634" y="35"/>
                  </a:lnTo>
                  <a:lnTo>
                    <a:pt x="636" y="36"/>
                  </a:lnTo>
                  <a:lnTo>
                    <a:pt x="638" y="36"/>
                  </a:lnTo>
                  <a:lnTo>
                    <a:pt x="638" y="36"/>
                  </a:lnTo>
                  <a:lnTo>
                    <a:pt x="642" y="36"/>
                  </a:lnTo>
                  <a:lnTo>
                    <a:pt x="646" y="38"/>
                  </a:lnTo>
                  <a:lnTo>
                    <a:pt x="656" y="46"/>
                  </a:lnTo>
                  <a:lnTo>
                    <a:pt x="656" y="46"/>
                  </a:lnTo>
                  <a:lnTo>
                    <a:pt x="697" y="80"/>
                  </a:lnTo>
                  <a:lnTo>
                    <a:pt x="736" y="114"/>
                  </a:lnTo>
                  <a:lnTo>
                    <a:pt x="775" y="149"/>
                  </a:lnTo>
                  <a:lnTo>
                    <a:pt x="812" y="184"/>
                  </a:lnTo>
                  <a:lnTo>
                    <a:pt x="887" y="256"/>
                  </a:lnTo>
                  <a:lnTo>
                    <a:pt x="958" y="328"/>
                  </a:lnTo>
                  <a:lnTo>
                    <a:pt x="958" y="328"/>
                  </a:lnTo>
                  <a:lnTo>
                    <a:pt x="1008" y="379"/>
                  </a:lnTo>
                  <a:lnTo>
                    <a:pt x="1057" y="428"/>
                  </a:lnTo>
                  <a:lnTo>
                    <a:pt x="1107" y="475"/>
                  </a:lnTo>
                  <a:lnTo>
                    <a:pt x="1156" y="521"/>
                  </a:lnTo>
                  <a:lnTo>
                    <a:pt x="1159" y="524"/>
                  </a:lnTo>
                  <a:lnTo>
                    <a:pt x="1163" y="524"/>
                  </a:lnTo>
                  <a:lnTo>
                    <a:pt x="1163" y="524"/>
                  </a:lnTo>
                  <a:lnTo>
                    <a:pt x="1167" y="525"/>
                  </a:lnTo>
                  <a:lnTo>
                    <a:pt x="1171" y="527"/>
                  </a:lnTo>
                  <a:lnTo>
                    <a:pt x="1173" y="529"/>
                  </a:lnTo>
                  <a:lnTo>
                    <a:pt x="1175" y="533"/>
                  </a:lnTo>
                  <a:lnTo>
                    <a:pt x="1175" y="533"/>
                  </a:lnTo>
                  <a:lnTo>
                    <a:pt x="1185" y="553"/>
                  </a:lnTo>
                  <a:lnTo>
                    <a:pt x="1193" y="571"/>
                  </a:lnTo>
                  <a:lnTo>
                    <a:pt x="1201" y="590"/>
                  </a:lnTo>
                  <a:lnTo>
                    <a:pt x="1207" y="607"/>
                  </a:lnTo>
                  <a:lnTo>
                    <a:pt x="1211" y="626"/>
                  </a:lnTo>
                  <a:lnTo>
                    <a:pt x="1215" y="644"/>
                  </a:lnTo>
                  <a:lnTo>
                    <a:pt x="1218" y="660"/>
                  </a:lnTo>
                  <a:lnTo>
                    <a:pt x="1220" y="677"/>
                  </a:lnTo>
                  <a:lnTo>
                    <a:pt x="1220" y="693"/>
                  </a:lnTo>
                  <a:lnTo>
                    <a:pt x="1220" y="710"/>
                  </a:lnTo>
                  <a:lnTo>
                    <a:pt x="1218" y="725"/>
                  </a:lnTo>
                  <a:lnTo>
                    <a:pt x="1216" y="741"/>
                  </a:lnTo>
                  <a:lnTo>
                    <a:pt x="1212" y="755"/>
                  </a:lnTo>
                  <a:lnTo>
                    <a:pt x="1208" y="771"/>
                  </a:lnTo>
                  <a:lnTo>
                    <a:pt x="1202" y="785"/>
                  </a:lnTo>
                  <a:lnTo>
                    <a:pt x="1194" y="798"/>
                  </a:lnTo>
                  <a:lnTo>
                    <a:pt x="1192" y="804"/>
                  </a:lnTo>
                  <a:lnTo>
                    <a:pt x="1193" y="809"/>
                  </a:lnTo>
                  <a:lnTo>
                    <a:pt x="1193" y="809"/>
                  </a:lnTo>
                  <a:lnTo>
                    <a:pt x="1194" y="813"/>
                  </a:lnTo>
                  <a:lnTo>
                    <a:pt x="1193" y="817"/>
                  </a:lnTo>
                  <a:lnTo>
                    <a:pt x="1191" y="821"/>
                  </a:lnTo>
                  <a:lnTo>
                    <a:pt x="1188" y="826"/>
                  </a:lnTo>
                  <a:lnTo>
                    <a:pt x="1188" y="826"/>
                  </a:lnTo>
                  <a:lnTo>
                    <a:pt x="1147" y="869"/>
                  </a:lnTo>
                  <a:lnTo>
                    <a:pt x="1109" y="909"/>
                  </a:lnTo>
                  <a:lnTo>
                    <a:pt x="1070" y="948"/>
                  </a:lnTo>
                  <a:lnTo>
                    <a:pt x="1031" y="985"/>
                  </a:lnTo>
                  <a:lnTo>
                    <a:pt x="952" y="1062"/>
                  </a:lnTo>
                  <a:lnTo>
                    <a:pt x="862" y="1146"/>
                  </a:lnTo>
                  <a:lnTo>
                    <a:pt x="862" y="1146"/>
                  </a:lnTo>
                  <a:lnTo>
                    <a:pt x="858" y="1151"/>
                  </a:lnTo>
                  <a:lnTo>
                    <a:pt x="857" y="1152"/>
                  </a:lnTo>
                  <a:lnTo>
                    <a:pt x="857" y="1152"/>
                  </a:lnTo>
                  <a:lnTo>
                    <a:pt x="853" y="1157"/>
                  </a:lnTo>
                  <a:lnTo>
                    <a:pt x="853" y="1157"/>
                  </a:lnTo>
                  <a:lnTo>
                    <a:pt x="834" y="1170"/>
                  </a:lnTo>
                  <a:lnTo>
                    <a:pt x="815" y="1182"/>
                  </a:lnTo>
                  <a:lnTo>
                    <a:pt x="798" y="1192"/>
                  </a:lnTo>
                  <a:lnTo>
                    <a:pt x="779" y="1200"/>
                  </a:lnTo>
                  <a:lnTo>
                    <a:pt x="761" y="1206"/>
                  </a:lnTo>
                  <a:lnTo>
                    <a:pt x="743" y="1211"/>
                  </a:lnTo>
                  <a:lnTo>
                    <a:pt x="724" y="1214"/>
                  </a:lnTo>
                  <a:lnTo>
                    <a:pt x="706" y="1215"/>
                  </a:lnTo>
                  <a:lnTo>
                    <a:pt x="706" y="1215"/>
                  </a:lnTo>
                  <a:close/>
                  <a:moveTo>
                    <a:pt x="231" y="43"/>
                  </a:moveTo>
                  <a:lnTo>
                    <a:pt x="231" y="43"/>
                  </a:lnTo>
                  <a:lnTo>
                    <a:pt x="206" y="57"/>
                  </a:lnTo>
                  <a:lnTo>
                    <a:pt x="182" y="72"/>
                  </a:lnTo>
                  <a:lnTo>
                    <a:pt x="159" y="90"/>
                  </a:lnTo>
                  <a:lnTo>
                    <a:pt x="137" y="108"/>
                  </a:lnTo>
                  <a:lnTo>
                    <a:pt x="114" y="129"/>
                  </a:lnTo>
                  <a:lnTo>
                    <a:pt x="93" y="151"/>
                  </a:lnTo>
                  <a:lnTo>
                    <a:pt x="73" y="175"/>
                  </a:lnTo>
                  <a:lnTo>
                    <a:pt x="54" y="198"/>
                  </a:lnTo>
                  <a:lnTo>
                    <a:pt x="54" y="198"/>
                  </a:lnTo>
                  <a:lnTo>
                    <a:pt x="50" y="202"/>
                  </a:lnTo>
                  <a:lnTo>
                    <a:pt x="46" y="205"/>
                  </a:lnTo>
                  <a:lnTo>
                    <a:pt x="40" y="208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39" y="280"/>
                  </a:lnTo>
                  <a:lnTo>
                    <a:pt x="40" y="311"/>
                  </a:lnTo>
                  <a:lnTo>
                    <a:pt x="41" y="342"/>
                  </a:lnTo>
                  <a:lnTo>
                    <a:pt x="43" y="371"/>
                  </a:lnTo>
                  <a:lnTo>
                    <a:pt x="45" y="400"/>
                  </a:lnTo>
                  <a:lnTo>
                    <a:pt x="49" y="427"/>
                  </a:lnTo>
                  <a:lnTo>
                    <a:pt x="52" y="453"/>
                  </a:lnTo>
                  <a:lnTo>
                    <a:pt x="56" y="479"/>
                  </a:lnTo>
                  <a:lnTo>
                    <a:pt x="61" y="504"/>
                  </a:lnTo>
                  <a:lnTo>
                    <a:pt x="68" y="529"/>
                  </a:lnTo>
                  <a:lnTo>
                    <a:pt x="74" y="552"/>
                  </a:lnTo>
                  <a:lnTo>
                    <a:pt x="80" y="574"/>
                  </a:lnTo>
                  <a:lnTo>
                    <a:pt x="88" y="596"/>
                  </a:lnTo>
                  <a:lnTo>
                    <a:pt x="96" y="618"/>
                  </a:lnTo>
                  <a:lnTo>
                    <a:pt x="105" y="637"/>
                  </a:lnTo>
                  <a:lnTo>
                    <a:pt x="105" y="637"/>
                  </a:lnTo>
                  <a:lnTo>
                    <a:pt x="107" y="642"/>
                  </a:lnTo>
                  <a:lnTo>
                    <a:pt x="107" y="648"/>
                  </a:lnTo>
                  <a:lnTo>
                    <a:pt x="107" y="654"/>
                  </a:lnTo>
                  <a:lnTo>
                    <a:pt x="112" y="658"/>
                  </a:lnTo>
                  <a:lnTo>
                    <a:pt x="112" y="658"/>
                  </a:lnTo>
                  <a:lnTo>
                    <a:pt x="131" y="671"/>
                  </a:lnTo>
                  <a:lnTo>
                    <a:pt x="148" y="686"/>
                  </a:lnTo>
                  <a:lnTo>
                    <a:pt x="165" y="701"/>
                  </a:lnTo>
                  <a:lnTo>
                    <a:pt x="181" y="718"/>
                  </a:lnTo>
                  <a:lnTo>
                    <a:pt x="213" y="751"/>
                  </a:lnTo>
                  <a:lnTo>
                    <a:pt x="243" y="785"/>
                  </a:lnTo>
                  <a:lnTo>
                    <a:pt x="243" y="785"/>
                  </a:lnTo>
                  <a:lnTo>
                    <a:pt x="276" y="822"/>
                  </a:lnTo>
                  <a:lnTo>
                    <a:pt x="294" y="841"/>
                  </a:lnTo>
                  <a:lnTo>
                    <a:pt x="311" y="859"/>
                  </a:lnTo>
                  <a:lnTo>
                    <a:pt x="579" y="1127"/>
                  </a:lnTo>
                  <a:lnTo>
                    <a:pt x="582" y="1128"/>
                  </a:lnTo>
                  <a:lnTo>
                    <a:pt x="582" y="1128"/>
                  </a:lnTo>
                  <a:lnTo>
                    <a:pt x="585" y="1129"/>
                  </a:lnTo>
                  <a:lnTo>
                    <a:pt x="588" y="1131"/>
                  </a:lnTo>
                  <a:lnTo>
                    <a:pt x="588" y="1131"/>
                  </a:lnTo>
                  <a:lnTo>
                    <a:pt x="604" y="1142"/>
                  </a:lnTo>
                  <a:lnTo>
                    <a:pt x="618" y="1152"/>
                  </a:lnTo>
                  <a:lnTo>
                    <a:pt x="633" y="1159"/>
                  </a:lnTo>
                  <a:lnTo>
                    <a:pt x="647" y="1165"/>
                  </a:lnTo>
                  <a:lnTo>
                    <a:pt x="662" y="1170"/>
                  </a:lnTo>
                  <a:lnTo>
                    <a:pt x="677" y="1174"/>
                  </a:lnTo>
                  <a:lnTo>
                    <a:pt x="691" y="1177"/>
                  </a:lnTo>
                  <a:lnTo>
                    <a:pt x="706" y="1177"/>
                  </a:lnTo>
                  <a:lnTo>
                    <a:pt x="706" y="1177"/>
                  </a:lnTo>
                  <a:lnTo>
                    <a:pt x="720" y="1177"/>
                  </a:lnTo>
                  <a:lnTo>
                    <a:pt x="735" y="1174"/>
                  </a:lnTo>
                  <a:lnTo>
                    <a:pt x="750" y="1170"/>
                  </a:lnTo>
                  <a:lnTo>
                    <a:pt x="765" y="1165"/>
                  </a:lnTo>
                  <a:lnTo>
                    <a:pt x="779" y="1159"/>
                  </a:lnTo>
                  <a:lnTo>
                    <a:pt x="794" y="1152"/>
                  </a:lnTo>
                  <a:lnTo>
                    <a:pt x="808" y="1142"/>
                  </a:lnTo>
                  <a:lnTo>
                    <a:pt x="823" y="1131"/>
                  </a:lnTo>
                  <a:lnTo>
                    <a:pt x="823" y="1131"/>
                  </a:lnTo>
                  <a:lnTo>
                    <a:pt x="824" y="1130"/>
                  </a:lnTo>
                  <a:lnTo>
                    <a:pt x="825" y="1130"/>
                  </a:lnTo>
                  <a:lnTo>
                    <a:pt x="826" y="1129"/>
                  </a:lnTo>
                  <a:lnTo>
                    <a:pt x="865" y="1090"/>
                  </a:lnTo>
                  <a:lnTo>
                    <a:pt x="865" y="1090"/>
                  </a:lnTo>
                  <a:lnTo>
                    <a:pt x="934" y="1017"/>
                  </a:lnTo>
                  <a:lnTo>
                    <a:pt x="1002" y="949"/>
                  </a:lnTo>
                  <a:lnTo>
                    <a:pt x="1069" y="883"/>
                  </a:lnTo>
                  <a:lnTo>
                    <a:pt x="1105" y="850"/>
                  </a:lnTo>
                  <a:lnTo>
                    <a:pt x="1140" y="817"/>
                  </a:lnTo>
                  <a:lnTo>
                    <a:pt x="1143" y="815"/>
                  </a:lnTo>
                  <a:lnTo>
                    <a:pt x="1144" y="811"/>
                  </a:lnTo>
                  <a:lnTo>
                    <a:pt x="1144" y="811"/>
                  </a:lnTo>
                  <a:lnTo>
                    <a:pt x="1145" y="807"/>
                  </a:lnTo>
                  <a:lnTo>
                    <a:pt x="1147" y="803"/>
                  </a:lnTo>
                  <a:lnTo>
                    <a:pt x="1147" y="803"/>
                  </a:lnTo>
                  <a:lnTo>
                    <a:pt x="1157" y="786"/>
                  </a:lnTo>
                  <a:lnTo>
                    <a:pt x="1165" y="770"/>
                  </a:lnTo>
                  <a:lnTo>
                    <a:pt x="1173" y="753"/>
                  </a:lnTo>
                  <a:lnTo>
                    <a:pt x="1177" y="736"/>
                  </a:lnTo>
                  <a:lnTo>
                    <a:pt x="1180" y="720"/>
                  </a:lnTo>
                  <a:lnTo>
                    <a:pt x="1182" y="703"/>
                  </a:lnTo>
                  <a:lnTo>
                    <a:pt x="1182" y="688"/>
                  </a:lnTo>
                  <a:lnTo>
                    <a:pt x="1181" y="672"/>
                  </a:lnTo>
                  <a:lnTo>
                    <a:pt x="1179" y="657"/>
                  </a:lnTo>
                  <a:lnTo>
                    <a:pt x="1176" y="642"/>
                  </a:lnTo>
                  <a:lnTo>
                    <a:pt x="1173" y="628"/>
                  </a:lnTo>
                  <a:lnTo>
                    <a:pt x="1169" y="614"/>
                  </a:lnTo>
                  <a:lnTo>
                    <a:pt x="1158" y="588"/>
                  </a:lnTo>
                  <a:lnTo>
                    <a:pt x="1148" y="564"/>
                  </a:lnTo>
                  <a:lnTo>
                    <a:pt x="1146" y="560"/>
                  </a:lnTo>
                  <a:lnTo>
                    <a:pt x="1143" y="558"/>
                  </a:lnTo>
                  <a:lnTo>
                    <a:pt x="1143" y="558"/>
                  </a:lnTo>
                  <a:lnTo>
                    <a:pt x="1140" y="556"/>
                  </a:lnTo>
                  <a:lnTo>
                    <a:pt x="1140" y="556"/>
                  </a:lnTo>
                  <a:lnTo>
                    <a:pt x="1089" y="514"/>
                  </a:lnTo>
                  <a:lnTo>
                    <a:pt x="1039" y="471"/>
                  </a:lnTo>
                  <a:lnTo>
                    <a:pt x="991" y="427"/>
                  </a:lnTo>
                  <a:lnTo>
                    <a:pt x="942" y="381"/>
                  </a:lnTo>
                  <a:lnTo>
                    <a:pt x="894" y="335"/>
                  </a:lnTo>
                  <a:lnTo>
                    <a:pt x="846" y="289"/>
                  </a:lnTo>
                  <a:lnTo>
                    <a:pt x="752" y="196"/>
                  </a:lnTo>
                  <a:lnTo>
                    <a:pt x="752" y="196"/>
                  </a:lnTo>
                  <a:lnTo>
                    <a:pt x="629" y="75"/>
                  </a:lnTo>
                  <a:lnTo>
                    <a:pt x="627" y="72"/>
                  </a:lnTo>
                  <a:lnTo>
                    <a:pt x="623" y="72"/>
                  </a:lnTo>
                  <a:lnTo>
                    <a:pt x="622" y="71"/>
                  </a:lnTo>
                  <a:lnTo>
                    <a:pt x="622" y="71"/>
                  </a:lnTo>
                  <a:lnTo>
                    <a:pt x="590" y="64"/>
                  </a:lnTo>
                  <a:lnTo>
                    <a:pt x="558" y="57"/>
                  </a:lnTo>
                  <a:lnTo>
                    <a:pt x="525" y="52"/>
                  </a:lnTo>
                  <a:lnTo>
                    <a:pt x="491" y="46"/>
                  </a:lnTo>
                  <a:lnTo>
                    <a:pt x="455" y="43"/>
                  </a:lnTo>
                  <a:lnTo>
                    <a:pt x="417" y="40"/>
                  </a:lnTo>
                  <a:lnTo>
                    <a:pt x="377" y="39"/>
                  </a:lnTo>
                  <a:lnTo>
                    <a:pt x="336" y="38"/>
                  </a:lnTo>
                  <a:lnTo>
                    <a:pt x="336" y="38"/>
                  </a:lnTo>
                  <a:lnTo>
                    <a:pt x="291" y="39"/>
                  </a:lnTo>
                  <a:lnTo>
                    <a:pt x="241" y="40"/>
                  </a:lnTo>
                  <a:lnTo>
                    <a:pt x="236" y="40"/>
                  </a:lnTo>
                  <a:lnTo>
                    <a:pt x="232" y="42"/>
                  </a:lnTo>
                  <a:lnTo>
                    <a:pt x="232" y="42"/>
                  </a:lnTo>
                  <a:lnTo>
                    <a:pt x="231" y="43"/>
                  </a:lnTo>
                  <a:lnTo>
                    <a:pt x="231" y="4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6" name="Freeform 927"/>
            <p:cNvSpPr>
              <a:spLocks noEditPoints="1"/>
            </p:cNvSpPr>
            <p:nvPr/>
          </p:nvSpPr>
          <p:spPr bwMode="auto">
            <a:xfrm>
              <a:off x="3424238" y="1154113"/>
              <a:ext cx="557213" cy="225425"/>
            </a:xfrm>
            <a:custGeom>
              <a:avLst/>
              <a:gdLst/>
              <a:ahLst/>
              <a:cxnLst>
                <a:cxn ang="0">
                  <a:pos x="77" y="421"/>
                </a:cxn>
                <a:cxn ang="0">
                  <a:pos x="65" y="420"/>
                </a:cxn>
                <a:cxn ang="0">
                  <a:pos x="28" y="385"/>
                </a:cxn>
                <a:cxn ang="0">
                  <a:pos x="2" y="324"/>
                </a:cxn>
                <a:cxn ang="0">
                  <a:pos x="1" y="253"/>
                </a:cxn>
                <a:cxn ang="0">
                  <a:pos x="3" y="188"/>
                </a:cxn>
                <a:cxn ang="0">
                  <a:pos x="40" y="100"/>
                </a:cxn>
                <a:cxn ang="0">
                  <a:pos x="87" y="65"/>
                </a:cxn>
                <a:cxn ang="0">
                  <a:pos x="160" y="37"/>
                </a:cxn>
                <a:cxn ang="0">
                  <a:pos x="250" y="24"/>
                </a:cxn>
                <a:cxn ang="0">
                  <a:pos x="311" y="37"/>
                </a:cxn>
                <a:cxn ang="0">
                  <a:pos x="412" y="72"/>
                </a:cxn>
                <a:cxn ang="0">
                  <a:pos x="529" y="127"/>
                </a:cxn>
                <a:cxn ang="0">
                  <a:pos x="587" y="70"/>
                </a:cxn>
                <a:cxn ang="0">
                  <a:pos x="661" y="29"/>
                </a:cxn>
                <a:cxn ang="0">
                  <a:pos x="790" y="1"/>
                </a:cxn>
                <a:cxn ang="0">
                  <a:pos x="894" y="10"/>
                </a:cxn>
                <a:cxn ang="0">
                  <a:pos x="971" y="35"/>
                </a:cxn>
                <a:cxn ang="0">
                  <a:pos x="1030" y="87"/>
                </a:cxn>
                <a:cxn ang="0">
                  <a:pos x="1052" y="163"/>
                </a:cxn>
                <a:cxn ang="0">
                  <a:pos x="1025" y="252"/>
                </a:cxn>
                <a:cxn ang="0">
                  <a:pos x="951" y="306"/>
                </a:cxn>
                <a:cxn ang="0">
                  <a:pos x="871" y="326"/>
                </a:cxn>
                <a:cxn ang="0">
                  <a:pos x="769" y="315"/>
                </a:cxn>
                <a:cxn ang="0">
                  <a:pos x="623" y="246"/>
                </a:cxn>
                <a:cxn ang="0">
                  <a:pos x="524" y="190"/>
                </a:cxn>
                <a:cxn ang="0">
                  <a:pos x="479" y="259"/>
                </a:cxn>
                <a:cxn ang="0">
                  <a:pos x="458" y="261"/>
                </a:cxn>
                <a:cxn ang="0">
                  <a:pos x="451" y="244"/>
                </a:cxn>
                <a:cxn ang="0">
                  <a:pos x="504" y="162"/>
                </a:cxn>
                <a:cxn ang="0">
                  <a:pos x="394" y="95"/>
                </a:cxn>
                <a:cxn ang="0">
                  <a:pos x="310" y="68"/>
                </a:cxn>
                <a:cxn ang="0">
                  <a:pos x="213" y="57"/>
                </a:cxn>
                <a:cxn ang="0">
                  <a:pos x="142" y="76"/>
                </a:cxn>
                <a:cxn ang="0">
                  <a:pos x="89" y="99"/>
                </a:cxn>
                <a:cxn ang="0">
                  <a:pos x="47" y="159"/>
                </a:cxn>
                <a:cxn ang="0">
                  <a:pos x="30" y="231"/>
                </a:cxn>
                <a:cxn ang="0">
                  <a:pos x="41" y="335"/>
                </a:cxn>
                <a:cxn ang="0">
                  <a:pos x="65" y="372"/>
                </a:cxn>
                <a:cxn ang="0">
                  <a:pos x="101" y="397"/>
                </a:cxn>
                <a:cxn ang="0">
                  <a:pos x="117" y="394"/>
                </a:cxn>
                <a:cxn ang="0">
                  <a:pos x="127" y="410"/>
                </a:cxn>
                <a:cxn ang="0">
                  <a:pos x="112" y="425"/>
                </a:cxn>
                <a:cxn ang="0">
                  <a:pos x="819" y="29"/>
                </a:cxn>
                <a:cxn ang="0">
                  <a:pos x="736" y="41"/>
                </a:cxn>
                <a:cxn ang="0">
                  <a:pos x="628" y="80"/>
                </a:cxn>
                <a:cxn ang="0">
                  <a:pos x="550" y="152"/>
                </a:cxn>
                <a:cxn ang="0">
                  <a:pos x="632" y="213"/>
                </a:cxn>
                <a:cxn ang="0">
                  <a:pos x="723" y="264"/>
                </a:cxn>
                <a:cxn ang="0">
                  <a:pos x="808" y="289"/>
                </a:cxn>
                <a:cxn ang="0">
                  <a:pos x="922" y="285"/>
                </a:cxn>
                <a:cxn ang="0">
                  <a:pos x="994" y="243"/>
                </a:cxn>
                <a:cxn ang="0">
                  <a:pos x="1021" y="169"/>
                </a:cxn>
                <a:cxn ang="0">
                  <a:pos x="1014" y="119"/>
                </a:cxn>
                <a:cxn ang="0">
                  <a:pos x="991" y="91"/>
                </a:cxn>
                <a:cxn ang="0">
                  <a:pos x="938" y="55"/>
                </a:cxn>
                <a:cxn ang="0">
                  <a:pos x="849" y="32"/>
                </a:cxn>
              </a:cxnLst>
              <a:rect l="0" t="0" r="r" b="b"/>
              <a:pathLst>
                <a:path w="1052" h="426">
                  <a:moveTo>
                    <a:pt x="96" y="426"/>
                  </a:moveTo>
                  <a:lnTo>
                    <a:pt x="96" y="426"/>
                  </a:lnTo>
                  <a:lnTo>
                    <a:pt x="90" y="425"/>
                  </a:lnTo>
                  <a:lnTo>
                    <a:pt x="85" y="425"/>
                  </a:lnTo>
                  <a:lnTo>
                    <a:pt x="80" y="423"/>
                  </a:lnTo>
                  <a:lnTo>
                    <a:pt x="77" y="421"/>
                  </a:lnTo>
                  <a:lnTo>
                    <a:pt x="74" y="418"/>
                  </a:lnTo>
                  <a:lnTo>
                    <a:pt x="68" y="423"/>
                  </a:lnTo>
                  <a:lnTo>
                    <a:pt x="68" y="421"/>
                  </a:lnTo>
                  <a:lnTo>
                    <a:pt x="68" y="421"/>
                  </a:lnTo>
                  <a:lnTo>
                    <a:pt x="65" y="420"/>
                  </a:lnTo>
                  <a:lnTo>
                    <a:pt x="65" y="420"/>
                  </a:lnTo>
                  <a:lnTo>
                    <a:pt x="59" y="417"/>
                  </a:lnTo>
                  <a:lnTo>
                    <a:pt x="53" y="413"/>
                  </a:lnTo>
                  <a:lnTo>
                    <a:pt x="53" y="413"/>
                  </a:lnTo>
                  <a:lnTo>
                    <a:pt x="44" y="405"/>
                  </a:lnTo>
                  <a:lnTo>
                    <a:pt x="36" y="396"/>
                  </a:lnTo>
                  <a:lnTo>
                    <a:pt x="28" y="385"/>
                  </a:lnTo>
                  <a:lnTo>
                    <a:pt x="21" y="373"/>
                  </a:lnTo>
                  <a:lnTo>
                    <a:pt x="14" y="361"/>
                  </a:lnTo>
                  <a:lnTo>
                    <a:pt x="9" y="349"/>
                  </a:lnTo>
                  <a:lnTo>
                    <a:pt x="5" y="336"/>
                  </a:lnTo>
                  <a:lnTo>
                    <a:pt x="2" y="324"/>
                  </a:lnTo>
                  <a:lnTo>
                    <a:pt x="2" y="324"/>
                  </a:lnTo>
                  <a:lnTo>
                    <a:pt x="0" y="313"/>
                  </a:lnTo>
                  <a:lnTo>
                    <a:pt x="0" y="300"/>
                  </a:lnTo>
                  <a:lnTo>
                    <a:pt x="0" y="275"/>
                  </a:lnTo>
                  <a:lnTo>
                    <a:pt x="0" y="275"/>
                  </a:lnTo>
                  <a:lnTo>
                    <a:pt x="1" y="253"/>
                  </a:lnTo>
                  <a:lnTo>
                    <a:pt x="1" y="253"/>
                  </a:lnTo>
                  <a:lnTo>
                    <a:pt x="1" y="234"/>
                  </a:lnTo>
                  <a:lnTo>
                    <a:pt x="1" y="234"/>
                  </a:lnTo>
                  <a:lnTo>
                    <a:pt x="0" y="210"/>
                  </a:lnTo>
                  <a:lnTo>
                    <a:pt x="1" y="198"/>
                  </a:lnTo>
                  <a:lnTo>
                    <a:pt x="3" y="188"/>
                  </a:lnTo>
                  <a:lnTo>
                    <a:pt x="3" y="188"/>
                  </a:lnTo>
                  <a:lnTo>
                    <a:pt x="8" y="166"/>
                  </a:lnTo>
                  <a:lnTo>
                    <a:pt x="13" y="153"/>
                  </a:lnTo>
                  <a:lnTo>
                    <a:pt x="18" y="139"/>
                  </a:lnTo>
                  <a:lnTo>
                    <a:pt x="25" y="126"/>
                  </a:lnTo>
                  <a:lnTo>
                    <a:pt x="32" y="112"/>
                  </a:lnTo>
                  <a:lnTo>
                    <a:pt x="40" y="100"/>
                  </a:lnTo>
                  <a:lnTo>
                    <a:pt x="44" y="95"/>
                  </a:lnTo>
                  <a:lnTo>
                    <a:pt x="49" y="89"/>
                  </a:lnTo>
                  <a:lnTo>
                    <a:pt x="49" y="89"/>
                  </a:lnTo>
                  <a:lnTo>
                    <a:pt x="62" y="80"/>
                  </a:lnTo>
                  <a:lnTo>
                    <a:pt x="73" y="72"/>
                  </a:lnTo>
                  <a:lnTo>
                    <a:pt x="87" y="65"/>
                  </a:lnTo>
                  <a:lnTo>
                    <a:pt x="100" y="58"/>
                  </a:lnTo>
                  <a:lnTo>
                    <a:pt x="114" y="53"/>
                  </a:lnTo>
                  <a:lnTo>
                    <a:pt x="127" y="47"/>
                  </a:lnTo>
                  <a:lnTo>
                    <a:pt x="156" y="38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80" y="31"/>
                  </a:lnTo>
                  <a:lnTo>
                    <a:pt x="198" y="27"/>
                  </a:lnTo>
                  <a:lnTo>
                    <a:pt x="218" y="24"/>
                  </a:lnTo>
                  <a:lnTo>
                    <a:pt x="236" y="24"/>
                  </a:lnTo>
                  <a:lnTo>
                    <a:pt x="236" y="24"/>
                  </a:lnTo>
                  <a:lnTo>
                    <a:pt x="250" y="24"/>
                  </a:lnTo>
                  <a:lnTo>
                    <a:pt x="262" y="25"/>
                  </a:lnTo>
                  <a:lnTo>
                    <a:pt x="275" y="27"/>
                  </a:lnTo>
                  <a:lnTo>
                    <a:pt x="287" y="31"/>
                  </a:lnTo>
                  <a:lnTo>
                    <a:pt x="287" y="31"/>
                  </a:lnTo>
                  <a:lnTo>
                    <a:pt x="309" y="36"/>
                  </a:lnTo>
                  <a:lnTo>
                    <a:pt x="311" y="37"/>
                  </a:lnTo>
                  <a:lnTo>
                    <a:pt x="311" y="37"/>
                  </a:lnTo>
                  <a:lnTo>
                    <a:pt x="338" y="44"/>
                  </a:lnTo>
                  <a:lnTo>
                    <a:pt x="362" y="51"/>
                  </a:lnTo>
                  <a:lnTo>
                    <a:pt x="387" y="60"/>
                  </a:lnTo>
                  <a:lnTo>
                    <a:pt x="400" y="66"/>
                  </a:lnTo>
                  <a:lnTo>
                    <a:pt x="412" y="72"/>
                  </a:lnTo>
                  <a:lnTo>
                    <a:pt x="412" y="72"/>
                  </a:lnTo>
                  <a:lnTo>
                    <a:pt x="438" y="85"/>
                  </a:lnTo>
                  <a:lnTo>
                    <a:pt x="464" y="100"/>
                  </a:lnTo>
                  <a:lnTo>
                    <a:pt x="513" y="130"/>
                  </a:lnTo>
                  <a:lnTo>
                    <a:pt x="523" y="136"/>
                  </a:lnTo>
                  <a:lnTo>
                    <a:pt x="529" y="127"/>
                  </a:lnTo>
                  <a:lnTo>
                    <a:pt x="529" y="127"/>
                  </a:lnTo>
                  <a:lnTo>
                    <a:pt x="540" y="113"/>
                  </a:lnTo>
                  <a:lnTo>
                    <a:pt x="551" y="101"/>
                  </a:lnTo>
                  <a:lnTo>
                    <a:pt x="563" y="89"/>
                  </a:lnTo>
                  <a:lnTo>
                    <a:pt x="574" y="79"/>
                  </a:lnTo>
                  <a:lnTo>
                    <a:pt x="587" y="70"/>
                  </a:lnTo>
                  <a:lnTo>
                    <a:pt x="599" y="60"/>
                  </a:lnTo>
                  <a:lnTo>
                    <a:pt x="611" y="52"/>
                  </a:lnTo>
                  <a:lnTo>
                    <a:pt x="625" y="45"/>
                  </a:lnTo>
                  <a:lnTo>
                    <a:pt x="625" y="45"/>
                  </a:lnTo>
                  <a:lnTo>
                    <a:pt x="642" y="37"/>
                  </a:lnTo>
                  <a:lnTo>
                    <a:pt x="661" y="29"/>
                  </a:lnTo>
                  <a:lnTo>
                    <a:pt x="680" y="23"/>
                  </a:lnTo>
                  <a:lnTo>
                    <a:pt x="698" y="18"/>
                  </a:lnTo>
                  <a:lnTo>
                    <a:pt x="734" y="10"/>
                  </a:lnTo>
                  <a:lnTo>
                    <a:pt x="767" y="4"/>
                  </a:lnTo>
                  <a:lnTo>
                    <a:pt x="767" y="4"/>
                  </a:lnTo>
                  <a:lnTo>
                    <a:pt x="790" y="1"/>
                  </a:lnTo>
                  <a:lnTo>
                    <a:pt x="813" y="0"/>
                  </a:lnTo>
                  <a:lnTo>
                    <a:pt x="813" y="0"/>
                  </a:lnTo>
                  <a:lnTo>
                    <a:pt x="826" y="0"/>
                  </a:lnTo>
                  <a:lnTo>
                    <a:pt x="841" y="1"/>
                  </a:lnTo>
                  <a:lnTo>
                    <a:pt x="868" y="5"/>
                  </a:lnTo>
                  <a:lnTo>
                    <a:pt x="894" y="10"/>
                  </a:lnTo>
                  <a:lnTo>
                    <a:pt x="922" y="16"/>
                  </a:lnTo>
                  <a:lnTo>
                    <a:pt x="922" y="16"/>
                  </a:lnTo>
                  <a:lnTo>
                    <a:pt x="935" y="19"/>
                  </a:lnTo>
                  <a:lnTo>
                    <a:pt x="947" y="23"/>
                  </a:lnTo>
                  <a:lnTo>
                    <a:pt x="959" y="28"/>
                  </a:lnTo>
                  <a:lnTo>
                    <a:pt x="971" y="35"/>
                  </a:lnTo>
                  <a:lnTo>
                    <a:pt x="982" y="42"/>
                  </a:lnTo>
                  <a:lnTo>
                    <a:pt x="994" y="49"/>
                  </a:lnTo>
                  <a:lnTo>
                    <a:pt x="1004" y="57"/>
                  </a:lnTo>
                  <a:lnTo>
                    <a:pt x="1013" y="67"/>
                  </a:lnTo>
                  <a:lnTo>
                    <a:pt x="1022" y="77"/>
                  </a:lnTo>
                  <a:lnTo>
                    <a:pt x="1030" y="87"/>
                  </a:lnTo>
                  <a:lnTo>
                    <a:pt x="1037" y="99"/>
                  </a:lnTo>
                  <a:lnTo>
                    <a:pt x="1043" y="110"/>
                  </a:lnTo>
                  <a:lnTo>
                    <a:pt x="1047" y="122"/>
                  </a:lnTo>
                  <a:lnTo>
                    <a:pt x="1050" y="135"/>
                  </a:lnTo>
                  <a:lnTo>
                    <a:pt x="1052" y="148"/>
                  </a:lnTo>
                  <a:lnTo>
                    <a:pt x="1052" y="163"/>
                  </a:lnTo>
                  <a:lnTo>
                    <a:pt x="1052" y="163"/>
                  </a:lnTo>
                  <a:lnTo>
                    <a:pt x="1050" y="183"/>
                  </a:lnTo>
                  <a:lnTo>
                    <a:pt x="1047" y="203"/>
                  </a:lnTo>
                  <a:lnTo>
                    <a:pt x="1041" y="221"/>
                  </a:lnTo>
                  <a:lnTo>
                    <a:pt x="1034" y="237"/>
                  </a:lnTo>
                  <a:lnTo>
                    <a:pt x="1025" y="252"/>
                  </a:lnTo>
                  <a:lnTo>
                    <a:pt x="1014" y="264"/>
                  </a:lnTo>
                  <a:lnTo>
                    <a:pt x="1003" y="275"/>
                  </a:lnTo>
                  <a:lnTo>
                    <a:pt x="991" y="285"/>
                  </a:lnTo>
                  <a:lnTo>
                    <a:pt x="978" y="293"/>
                  </a:lnTo>
                  <a:lnTo>
                    <a:pt x="965" y="300"/>
                  </a:lnTo>
                  <a:lnTo>
                    <a:pt x="951" y="306"/>
                  </a:lnTo>
                  <a:lnTo>
                    <a:pt x="938" y="311"/>
                  </a:lnTo>
                  <a:lnTo>
                    <a:pt x="924" y="316"/>
                  </a:lnTo>
                  <a:lnTo>
                    <a:pt x="912" y="320"/>
                  </a:lnTo>
                  <a:lnTo>
                    <a:pt x="887" y="324"/>
                  </a:lnTo>
                  <a:lnTo>
                    <a:pt x="887" y="324"/>
                  </a:lnTo>
                  <a:lnTo>
                    <a:pt x="871" y="326"/>
                  </a:lnTo>
                  <a:lnTo>
                    <a:pt x="854" y="327"/>
                  </a:lnTo>
                  <a:lnTo>
                    <a:pt x="854" y="327"/>
                  </a:lnTo>
                  <a:lnTo>
                    <a:pt x="841" y="326"/>
                  </a:lnTo>
                  <a:lnTo>
                    <a:pt x="827" y="325"/>
                  </a:lnTo>
                  <a:lnTo>
                    <a:pt x="799" y="321"/>
                  </a:lnTo>
                  <a:lnTo>
                    <a:pt x="769" y="315"/>
                  </a:lnTo>
                  <a:lnTo>
                    <a:pt x="740" y="305"/>
                  </a:lnTo>
                  <a:lnTo>
                    <a:pt x="711" y="294"/>
                  </a:lnTo>
                  <a:lnTo>
                    <a:pt x="681" y="281"/>
                  </a:lnTo>
                  <a:lnTo>
                    <a:pt x="652" y="265"/>
                  </a:lnTo>
                  <a:lnTo>
                    <a:pt x="623" y="246"/>
                  </a:lnTo>
                  <a:lnTo>
                    <a:pt x="623" y="246"/>
                  </a:lnTo>
                  <a:lnTo>
                    <a:pt x="597" y="229"/>
                  </a:lnTo>
                  <a:lnTo>
                    <a:pt x="571" y="209"/>
                  </a:lnTo>
                  <a:lnTo>
                    <a:pt x="571" y="209"/>
                  </a:lnTo>
                  <a:lnTo>
                    <a:pt x="541" y="187"/>
                  </a:lnTo>
                  <a:lnTo>
                    <a:pt x="531" y="179"/>
                  </a:lnTo>
                  <a:lnTo>
                    <a:pt x="524" y="190"/>
                  </a:lnTo>
                  <a:lnTo>
                    <a:pt x="524" y="190"/>
                  </a:lnTo>
                  <a:lnTo>
                    <a:pt x="500" y="227"/>
                  </a:lnTo>
                  <a:lnTo>
                    <a:pt x="500" y="227"/>
                  </a:lnTo>
                  <a:lnTo>
                    <a:pt x="482" y="256"/>
                  </a:lnTo>
                  <a:lnTo>
                    <a:pt x="482" y="256"/>
                  </a:lnTo>
                  <a:lnTo>
                    <a:pt x="479" y="259"/>
                  </a:lnTo>
                  <a:lnTo>
                    <a:pt x="476" y="262"/>
                  </a:lnTo>
                  <a:lnTo>
                    <a:pt x="473" y="263"/>
                  </a:lnTo>
                  <a:lnTo>
                    <a:pt x="469" y="263"/>
                  </a:lnTo>
                  <a:lnTo>
                    <a:pt x="469" y="263"/>
                  </a:lnTo>
                  <a:lnTo>
                    <a:pt x="464" y="263"/>
                  </a:lnTo>
                  <a:lnTo>
                    <a:pt x="458" y="261"/>
                  </a:lnTo>
                  <a:lnTo>
                    <a:pt x="455" y="258"/>
                  </a:lnTo>
                  <a:lnTo>
                    <a:pt x="452" y="254"/>
                  </a:lnTo>
                  <a:lnTo>
                    <a:pt x="452" y="254"/>
                  </a:lnTo>
                  <a:lnTo>
                    <a:pt x="451" y="251"/>
                  </a:lnTo>
                  <a:lnTo>
                    <a:pt x="450" y="247"/>
                  </a:lnTo>
                  <a:lnTo>
                    <a:pt x="451" y="244"/>
                  </a:lnTo>
                  <a:lnTo>
                    <a:pt x="453" y="240"/>
                  </a:lnTo>
                  <a:lnTo>
                    <a:pt x="453" y="240"/>
                  </a:lnTo>
                  <a:lnTo>
                    <a:pt x="474" y="208"/>
                  </a:lnTo>
                  <a:lnTo>
                    <a:pt x="474" y="208"/>
                  </a:lnTo>
                  <a:lnTo>
                    <a:pt x="498" y="172"/>
                  </a:lnTo>
                  <a:lnTo>
                    <a:pt x="504" y="162"/>
                  </a:lnTo>
                  <a:lnTo>
                    <a:pt x="477" y="144"/>
                  </a:lnTo>
                  <a:lnTo>
                    <a:pt x="477" y="144"/>
                  </a:lnTo>
                  <a:lnTo>
                    <a:pt x="445" y="123"/>
                  </a:lnTo>
                  <a:lnTo>
                    <a:pt x="429" y="113"/>
                  </a:lnTo>
                  <a:lnTo>
                    <a:pt x="412" y="104"/>
                  </a:lnTo>
                  <a:lnTo>
                    <a:pt x="394" y="95"/>
                  </a:lnTo>
                  <a:lnTo>
                    <a:pt x="377" y="86"/>
                  </a:lnTo>
                  <a:lnTo>
                    <a:pt x="359" y="80"/>
                  </a:lnTo>
                  <a:lnTo>
                    <a:pt x="343" y="75"/>
                  </a:lnTo>
                  <a:lnTo>
                    <a:pt x="335" y="74"/>
                  </a:lnTo>
                  <a:lnTo>
                    <a:pt x="335" y="74"/>
                  </a:lnTo>
                  <a:lnTo>
                    <a:pt x="310" y="68"/>
                  </a:lnTo>
                  <a:lnTo>
                    <a:pt x="284" y="63"/>
                  </a:lnTo>
                  <a:lnTo>
                    <a:pt x="256" y="58"/>
                  </a:lnTo>
                  <a:lnTo>
                    <a:pt x="243" y="57"/>
                  </a:lnTo>
                  <a:lnTo>
                    <a:pt x="229" y="57"/>
                  </a:lnTo>
                  <a:lnTo>
                    <a:pt x="229" y="57"/>
                  </a:lnTo>
                  <a:lnTo>
                    <a:pt x="213" y="57"/>
                  </a:lnTo>
                  <a:lnTo>
                    <a:pt x="196" y="59"/>
                  </a:lnTo>
                  <a:lnTo>
                    <a:pt x="182" y="64"/>
                  </a:lnTo>
                  <a:lnTo>
                    <a:pt x="167" y="68"/>
                  </a:lnTo>
                  <a:lnTo>
                    <a:pt x="167" y="68"/>
                  </a:lnTo>
                  <a:lnTo>
                    <a:pt x="156" y="72"/>
                  </a:lnTo>
                  <a:lnTo>
                    <a:pt x="142" y="76"/>
                  </a:lnTo>
                  <a:lnTo>
                    <a:pt x="142" y="76"/>
                  </a:lnTo>
                  <a:lnTo>
                    <a:pt x="128" y="81"/>
                  </a:lnTo>
                  <a:lnTo>
                    <a:pt x="115" y="86"/>
                  </a:lnTo>
                  <a:lnTo>
                    <a:pt x="101" y="91"/>
                  </a:lnTo>
                  <a:lnTo>
                    <a:pt x="89" y="99"/>
                  </a:lnTo>
                  <a:lnTo>
                    <a:pt x="89" y="99"/>
                  </a:lnTo>
                  <a:lnTo>
                    <a:pt x="81" y="106"/>
                  </a:lnTo>
                  <a:lnTo>
                    <a:pt x="74" y="112"/>
                  </a:lnTo>
                  <a:lnTo>
                    <a:pt x="68" y="119"/>
                  </a:lnTo>
                  <a:lnTo>
                    <a:pt x="63" y="127"/>
                  </a:lnTo>
                  <a:lnTo>
                    <a:pt x="55" y="143"/>
                  </a:lnTo>
                  <a:lnTo>
                    <a:pt x="47" y="159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0" y="175"/>
                  </a:lnTo>
                  <a:lnTo>
                    <a:pt x="37" y="184"/>
                  </a:lnTo>
                  <a:lnTo>
                    <a:pt x="33" y="207"/>
                  </a:lnTo>
                  <a:lnTo>
                    <a:pt x="30" y="231"/>
                  </a:lnTo>
                  <a:lnTo>
                    <a:pt x="29" y="256"/>
                  </a:lnTo>
                  <a:lnTo>
                    <a:pt x="30" y="281"/>
                  </a:lnTo>
                  <a:lnTo>
                    <a:pt x="33" y="304"/>
                  </a:lnTo>
                  <a:lnTo>
                    <a:pt x="35" y="316"/>
                  </a:lnTo>
                  <a:lnTo>
                    <a:pt x="38" y="326"/>
                  </a:lnTo>
                  <a:lnTo>
                    <a:pt x="41" y="335"/>
                  </a:lnTo>
                  <a:lnTo>
                    <a:pt x="45" y="344"/>
                  </a:lnTo>
                  <a:lnTo>
                    <a:pt x="45" y="344"/>
                  </a:lnTo>
                  <a:lnTo>
                    <a:pt x="49" y="353"/>
                  </a:lnTo>
                  <a:lnTo>
                    <a:pt x="55" y="360"/>
                  </a:lnTo>
                  <a:lnTo>
                    <a:pt x="60" y="366"/>
                  </a:lnTo>
                  <a:lnTo>
                    <a:pt x="65" y="372"/>
                  </a:lnTo>
                  <a:lnTo>
                    <a:pt x="71" y="378"/>
                  </a:lnTo>
                  <a:lnTo>
                    <a:pt x="77" y="382"/>
                  </a:lnTo>
                  <a:lnTo>
                    <a:pt x="92" y="391"/>
                  </a:lnTo>
                  <a:lnTo>
                    <a:pt x="92" y="391"/>
                  </a:lnTo>
                  <a:lnTo>
                    <a:pt x="97" y="394"/>
                  </a:lnTo>
                  <a:lnTo>
                    <a:pt x="101" y="397"/>
                  </a:lnTo>
                  <a:lnTo>
                    <a:pt x="108" y="390"/>
                  </a:lnTo>
                  <a:lnTo>
                    <a:pt x="109" y="393"/>
                  </a:lnTo>
                  <a:lnTo>
                    <a:pt x="109" y="393"/>
                  </a:lnTo>
                  <a:lnTo>
                    <a:pt x="112" y="393"/>
                  </a:lnTo>
                  <a:lnTo>
                    <a:pt x="112" y="393"/>
                  </a:lnTo>
                  <a:lnTo>
                    <a:pt x="117" y="394"/>
                  </a:lnTo>
                  <a:lnTo>
                    <a:pt x="121" y="395"/>
                  </a:lnTo>
                  <a:lnTo>
                    <a:pt x="123" y="397"/>
                  </a:lnTo>
                  <a:lnTo>
                    <a:pt x="125" y="400"/>
                  </a:lnTo>
                  <a:lnTo>
                    <a:pt x="127" y="405"/>
                  </a:lnTo>
                  <a:lnTo>
                    <a:pt x="127" y="410"/>
                  </a:lnTo>
                  <a:lnTo>
                    <a:pt x="127" y="410"/>
                  </a:lnTo>
                  <a:lnTo>
                    <a:pt x="127" y="413"/>
                  </a:lnTo>
                  <a:lnTo>
                    <a:pt x="125" y="419"/>
                  </a:lnTo>
                  <a:lnTo>
                    <a:pt x="123" y="421"/>
                  </a:lnTo>
                  <a:lnTo>
                    <a:pt x="121" y="423"/>
                  </a:lnTo>
                  <a:lnTo>
                    <a:pt x="117" y="425"/>
                  </a:lnTo>
                  <a:lnTo>
                    <a:pt x="112" y="425"/>
                  </a:lnTo>
                  <a:lnTo>
                    <a:pt x="112" y="425"/>
                  </a:lnTo>
                  <a:lnTo>
                    <a:pt x="103" y="426"/>
                  </a:lnTo>
                  <a:lnTo>
                    <a:pt x="103" y="426"/>
                  </a:lnTo>
                  <a:lnTo>
                    <a:pt x="96" y="426"/>
                  </a:lnTo>
                  <a:lnTo>
                    <a:pt x="96" y="426"/>
                  </a:lnTo>
                  <a:close/>
                  <a:moveTo>
                    <a:pt x="819" y="29"/>
                  </a:moveTo>
                  <a:lnTo>
                    <a:pt x="819" y="29"/>
                  </a:lnTo>
                  <a:lnTo>
                    <a:pt x="805" y="31"/>
                  </a:lnTo>
                  <a:lnTo>
                    <a:pt x="788" y="32"/>
                  </a:lnTo>
                  <a:lnTo>
                    <a:pt x="771" y="34"/>
                  </a:lnTo>
                  <a:lnTo>
                    <a:pt x="754" y="37"/>
                  </a:lnTo>
                  <a:lnTo>
                    <a:pt x="736" y="41"/>
                  </a:lnTo>
                  <a:lnTo>
                    <a:pt x="717" y="46"/>
                  </a:lnTo>
                  <a:lnTo>
                    <a:pt x="675" y="58"/>
                  </a:lnTo>
                  <a:lnTo>
                    <a:pt x="675" y="58"/>
                  </a:lnTo>
                  <a:lnTo>
                    <a:pt x="659" y="65"/>
                  </a:lnTo>
                  <a:lnTo>
                    <a:pt x="643" y="72"/>
                  </a:lnTo>
                  <a:lnTo>
                    <a:pt x="628" y="80"/>
                  </a:lnTo>
                  <a:lnTo>
                    <a:pt x="613" y="90"/>
                  </a:lnTo>
                  <a:lnTo>
                    <a:pt x="599" y="101"/>
                  </a:lnTo>
                  <a:lnTo>
                    <a:pt x="586" y="113"/>
                  </a:lnTo>
                  <a:lnTo>
                    <a:pt x="572" y="127"/>
                  </a:lnTo>
                  <a:lnTo>
                    <a:pt x="559" y="142"/>
                  </a:lnTo>
                  <a:lnTo>
                    <a:pt x="550" y="152"/>
                  </a:lnTo>
                  <a:lnTo>
                    <a:pt x="562" y="160"/>
                  </a:lnTo>
                  <a:lnTo>
                    <a:pt x="562" y="160"/>
                  </a:lnTo>
                  <a:lnTo>
                    <a:pt x="582" y="174"/>
                  </a:lnTo>
                  <a:lnTo>
                    <a:pt x="602" y="190"/>
                  </a:lnTo>
                  <a:lnTo>
                    <a:pt x="602" y="190"/>
                  </a:lnTo>
                  <a:lnTo>
                    <a:pt x="632" y="213"/>
                  </a:lnTo>
                  <a:lnTo>
                    <a:pt x="648" y="224"/>
                  </a:lnTo>
                  <a:lnTo>
                    <a:pt x="664" y="234"/>
                  </a:lnTo>
                  <a:lnTo>
                    <a:pt x="664" y="234"/>
                  </a:lnTo>
                  <a:lnTo>
                    <a:pt x="688" y="246"/>
                  </a:lnTo>
                  <a:lnTo>
                    <a:pt x="704" y="255"/>
                  </a:lnTo>
                  <a:lnTo>
                    <a:pt x="723" y="264"/>
                  </a:lnTo>
                  <a:lnTo>
                    <a:pt x="744" y="272"/>
                  </a:lnTo>
                  <a:lnTo>
                    <a:pt x="765" y="279"/>
                  </a:lnTo>
                  <a:lnTo>
                    <a:pt x="787" y="286"/>
                  </a:lnTo>
                  <a:lnTo>
                    <a:pt x="797" y="288"/>
                  </a:lnTo>
                  <a:lnTo>
                    <a:pt x="808" y="289"/>
                  </a:lnTo>
                  <a:lnTo>
                    <a:pt x="808" y="289"/>
                  </a:lnTo>
                  <a:lnTo>
                    <a:pt x="834" y="291"/>
                  </a:lnTo>
                  <a:lnTo>
                    <a:pt x="859" y="292"/>
                  </a:lnTo>
                  <a:lnTo>
                    <a:pt x="859" y="292"/>
                  </a:lnTo>
                  <a:lnTo>
                    <a:pt x="882" y="291"/>
                  </a:lnTo>
                  <a:lnTo>
                    <a:pt x="903" y="289"/>
                  </a:lnTo>
                  <a:lnTo>
                    <a:pt x="922" y="285"/>
                  </a:lnTo>
                  <a:lnTo>
                    <a:pt x="940" y="279"/>
                  </a:lnTo>
                  <a:lnTo>
                    <a:pt x="955" y="273"/>
                  </a:lnTo>
                  <a:lnTo>
                    <a:pt x="970" y="265"/>
                  </a:lnTo>
                  <a:lnTo>
                    <a:pt x="983" y="255"/>
                  </a:lnTo>
                  <a:lnTo>
                    <a:pt x="994" y="243"/>
                  </a:lnTo>
                  <a:lnTo>
                    <a:pt x="994" y="243"/>
                  </a:lnTo>
                  <a:lnTo>
                    <a:pt x="1001" y="233"/>
                  </a:lnTo>
                  <a:lnTo>
                    <a:pt x="1007" y="222"/>
                  </a:lnTo>
                  <a:lnTo>
                    <a:pt x="1012" y="209"/>
                  </a:lnTo>
                  <a:lnTo>
                    <a:pt x="1016" y="197"/>
                  </a:lnTo>
                  <a:lnTo>
                    <a:pt x="1019" y="182"/>
                  </a:lnTo>
                  <a:lnTo>
                    <a:pt x="1021" y="169"/>
                  </a:lnTo>
                  <a:lnTo>
                    <a:pt x="1021" y="156"/>
                  </a:lnTo>
                  <a:lnTo>
                    <a:pt x="1020" y="142"/>
                  </a:lnTo>
                  <a:lnTo>
                    <a:pt x="1020" y="142"/>
                  </a:lnTo>
                  <a:lnTo>
                    <a:pt x="1019" y="134"/>
                  </a:lnTo>
                  <a:lnTo>
                    <a:pt x="1016" y="127"/>
                  </a:lnTo>
                  <a:lnTo>
                    <a:pt x="1014" y="119"/>
                  </a:lnTo>
                  <a:lnTo>
                    <a:pt x="1010" y="113"/>
                  </a:lnTo>
                  <a:lnTo>
                    <a:pt x="1007" y="107"/>
                  </a:lnTo>
                  <a:lnTo>
                    <a:pt x="1002" y="101"/>
                  </a:lnTo>
                  <a:lnTo>
                    <a:pt x="997" y="96"/>
                  </a:lnTo>
                  <a:lnTo>
                    <a:pt x="991" y="91"/>
                  </a:lnTo>
                  <a:lnTo>
                    <a:pt x="991" y="91"/>
                  </a:lnTo>
                  <a:lnTo>
                    <a:pt x="973" y="79"/>
                  </a:lnTo>
                  <a:lnTo>
                    <a:pt x="973" y="79"/>
                  </a:lnTo>
                  <a:lnTo>
                    <a:pt x="956" y="67"/>
                  </a:lnTo>
                  <a:lnTo>
                    <a:pt x="947" y="60"/>
                  </a:lnTo>
                  <a:lnTo>
                    <a:pt x="938" y="55"/>
                  </a:lnTo>
                  <a:lnTo>
                    <a:pt x="938" y="55"/>
                  </a:lnTo>
                  <a:lnTo>
                    <a:pt x="926" y="50"/>
                  </a:lnTo>
                  <a:lnTo>
                    <a:pt x="914" y="46"/>
                  </a:lnTo>
                  <a:lnTo>
                    <a:pt x="889" y="39"/>
                  </a:lnTo>
                  <a:lnTo>
                    <a:pt x="865" y="35"/>
                  </a:lnTo>
                  <a:lnTo>
                    <a:pt x="849" y="32"/>
                  </a:lnTo>
                  <a:lnTo>
                    <a:pt x="849" y="32"/>
                  </a:lnTo>
                  <a:lnTo>
                    <a:pt x="834" y="31"/>
                  </a:lnTo>
                  <a:lnTo>
                    <a:pt x="819" y="29"/>
                  </a:lnTo>
                  <a:lnTo>
                    <a:pt x="819" y="2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187" name="Freeform 5"/>
          <p:cNvSpPr/>
          <p:nvPr/>
        </p:nvSpPr>
        <p:spPr bwMode="auto">
          <a:xfrm>
            <a:off x="1987236" y="3243498"/>
            <a:ext cx="945250" cy="57439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8" name="文本框 187"/>
          <p:cNvSpPr txBox="1"/>
          <p:nvPr/>
        </p:nvSpPr>
        <p:spPr>
          <a:xfrm>
            <a:off x="2017575" y="3317252"/>
            <a:ext cx="9161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文字</a:t>
            </a:r>
          </a:p>
        </p:txBody>
      </p:sp>
      <p:sp>
        <p:nvSpPr>
          <p:cNvPr id="189" name="Freeform 5"/>
          <p:cNvSpPr/>
          <p:nvPr/>
        </p:nvSpPr>
        <p:spPr bwMode="auto">
          <a:xfrm>
            <a:off x="4491305" y="3851120"/>
            <a:ext cx="945250" cy="57439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0" name="文本框 189"/>
          <p:cNvSpPr txBox="1"/>
          <p:nvPr/>
        </p:nvSpPr>
        <p:spPr>
          <a:xfrm>
            <a:off x="4521644" y="3924874"/>
            <a:ext cx="9161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文字</a:t>
            </a:r>
          </a:p>
        </p:txBody>
      </p:sp>
      <p:sp>
        <p:nvSpPr>
          <p:cNvPr id="191" name="Freeform 5"/>
          <p:cNvSpPr/>
          <p:nvPr/>
        </p:nvSpPr>
        <p:spPr bwMode="auto">
          <a:xfrm>
            <a:off x="6838372" y="3306632"/>
            <a:ext cx="945250" cy="57439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2" name="文本框 191"/>
          <p:cNvSpPr txBox="1"/>
          <p:nvPr/>
        </p:nvSpPr>
        <p:spPr>
          <a:xfrm>
            <a:off x="6868711" y="3380386"/>
            <a:ext cx="9161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文字</a:t>
            </a:r>
          </a:p>
        </p:txBody>
      </p:sp>
      <p:sp>
        <p:nvSpPr>
          <p:cNvPr id="193" name="Freeform 5"/>
          <p:cNvSpPr/>
          <p:nvPr/>
        </p:nvSpPr>
        <p:spPr bwMode="auto">
          <a:xfrm>
            <a:off x="9205727" y="3398864"/>
            <a:ext cx="945250" cy="57439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4" name="文本框 193"/>
          <p:cNvSpPr txBox="1"/>
          <p:nvPr/>
        </p:nvSpPr>
        <p:spPr>
          <a:xfrm>
            <a:off x="9236066" y="3472618"/>
            <a:ext cx="9161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文字</a:t>
            </a:r>
          </a:p>
        </p:txBody>
      </p:sp>
      <p:sp>
        <p:nvSpPr>
          <p:cNvPr id="195" name="文本框 194"/>
          <p:cNvSpPr txBox="1"/>
          <p:nvPr/>
        </p:nvSpPr>
        <p:spPr>
          <a:xfrm>
            <a:off x="1164155" y="4607763"/>
            <a:ext cx="24210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196" name="文本框 195"/>
          <p:cNvSpPr txBox="1"/>
          <p:nvPr/>
        </p:nvSpPr>
        <p:spPr>
          <a:xfrm>
            <a:off x="3734775" y="4977486"/>
            <a:ext cx="21758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197" name="文本框 196"/>
          <p:cNvSpPr txBox="1"/>
          <p:nvPr/>
        </p:nvSpPr>
        <p:spPr>
          <a:xfrm>
            <a:off x="6209727" y="4483504"/>
            <a:ext cx="21772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198" name="文本框 197"/>
          <p:cNvSpPr txBox="1"/>
          <p:nvPr/>
        </p:nvSpPr>
        <p:spPr>
          <a:xfrm>
            <a:off x="8765222" y="4489404"/>
            <a:ext cx="21772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t="17782" b="19280"/>
          <a:stretch>
            <a:fillRect/>
          </a:stretch>
        </p:blipFill>
        <p:spPr>
          <a:xfrm>
            <a:off x="527249" y="152400"/>
            <a:ext cx="11137501" cy="64008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96939">
            <a:off x="1109978" y="1917225"/>
            <a:ext cx="3123005" cy="3226413"/>
          </a:xfrm>
          <a:prstGeom prst="rect">
            <a:avLst/>
          </a:prstGeom>
        </p:spPr>
      </p:pic>
      <p:sp>
        <p:nvSpPr>
          <p:cNvPr id="57" name="Freeform 21"/>
          <p:cNvSpPr/>
          <p:nvPr/>
        </p:nvSpPr>
        <p:spPr bwMode="auto">
          <a:xfrm>
            <a:off x="6402209" y="2428120"/>
            <a:ext cx="4254496" cy="176212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8" name="Freeform 21"/>
          <p:cNvSpPr/>
          <p:nvPr/>
        </p:nvSpPr>
        <p:spPr bwMode="auto">
          <a:xfrm>
            <a:off x="6388100" y="3311944"/>
            <a:ext cx="4254496" cy="176212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9" name="Freeform 21"/>
          <p:cNvSpPr/>
          <p:nvPr/>
        </p:nvSpPr>
        <p:spPr bwMode="auto">
          <a:xfrm>
            <a:off x="6479462" y="4248722"/>
            <a:ext cx="4254496" cy="176212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0" name="Freeform 21"/>
          <p:cNvSpPr/>
          <p:nvPr/>
        </p:nvSpPr>
        <p:spPr bwMode="auto">
          <a:xfrm>
            <a:off x="6425742" y="5189093"/>
            <a:ext cx="4254496" cy="176212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373520" y="1741671"/>
            <a:ext cx="3467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1.</a:t>
            </a:r>
            <a:r>
              <a:rPr lang="zh-CN" altLang="en-US" sz="36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输入小标题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7323982" y="2640665"/>
            <a:ext cx="3467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2.</a:t>
            </a:r>
            <a:r>
              <a:rPr lang="zh-CN" altLang="en-US" sz="36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输入小标题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7390702" y="3619332"/>
            <a:ext cx="3467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3.</a:t>
            </a:r>
            <a:r>
              <a:rPr lang="zh-CN" altLang="en-US" sz="36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输入小标题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7390702" y="4561329"/>
            <a:ext cx="3467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4.</a:t>
            </a:r>
            <a:r>
              <a:rPr lang="zh-CN" altLang="en-US" sz="36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输入小标题</a:t>
            </a:r>
          </a:p>
        </p:txBody>
      </p:sp>
      <p:pic>
        <p:nvPicPr>
          <p:cNvPr id="405" name="图片 40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209" y="1718790"/>
            <a:ext cx="654501" cy="654501"/>
          </a:xfrm>
          <a:prstGeom prst="rect">
            <a:avLst/>
          </a:prstGeom>
        </p:spPr>
      </p:pic>
      <p:pic>
        <p:nvPicPr>
          <p:cNvPr id="406" name="图片 40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902" y="2774599"/>
            <a:ext cx="1187280" cy="400950"/>
          </a:xfrm>
          <a:prstGeom prst="rect">
            <a:avLst/>
          </a:prstGeom>
        </p:spPr>
      </p:pic>
      <p:pic>
        <p:nvPicPr>
          <p:cNvPr id="407" name="图片 40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121" y="3519624"/>
            <a:ext cx="704589" cy="694037"/>
          </a:xfrm>
          <a:prstGeom prst="rect">
            <a:avLst/>
          </a:prstGeom>
        </p:spPr>
      </p:pic>
      <p:pic>
        <p:nvPicPr>
          <p:cNvPr id="408" name="图片 40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609" y="4543896"/>
            <a:ext cx="585488" cy="626147"/>
          </a:xfrm>
          <a:prstGeom prst="rect">
            <a:avLst/>
          </a:prstGeom>
        </p:spPr>
      </p:pic>
      <p:grpSp>
        <p:nvGrpSpPr>
          <p:cNvPr id="409" name="组合 408"/>
          <p:cNvGrpSpPr/>
          <p:nvPr/>
        </p:nvGrpSpPr>
        <p:grpSpPr>
          <a:xfrm>
            <a:off x="3918768" y="3399256"/>
            <a:ext cx="1200330" cy="1913903"/>
            <a:chOff x="3148895" y="3415833"/>
            <a:chExt cx="1359659" cy="1739005"/>
          </a:xfrm>
        </p:grpSpPr>
        <p:sp>
          <p:nvSpPr>
            <p:cNvPr id="410" name="椭圆 31"/>
            <p:cNvSpPr/>
            <p:nvPr/>
          </p:nvSpPr>
          <p:spPr>
            <a:xfrm>
              <a:off x="3196603" y="3415833"/>
              <a:ext cx="1311951" cy="1739005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solidFill>
                <a:schemeClr val="bg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1" name="文本框 410"/>
            <p:cNvSpPr txBox="1"/>
            <p:nvPr/>
          </p:nvSpPr>
          <p:spPr>
            <a:xfrm>
              <a:off x="3148895" y="3434491"/>
              <a:ext cx="1359659" cy="166502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6600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目录</a:t>
              </a: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/>
          <a:srcRect t="17782" b="19280"/>
          <a:stretch>
            <a:fillRect/>
          </a:stretch>
        </p:blipFill>
        <p:spPr>
          <a:xfrm>
            <a:off x="527249" y="152400"/>
            <a:ext cx="11137501" cy="640080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4293078" y="876301"/>
            <a:ext cx="3605844" cy="924750"/>
            <a:chOff x="4293078" y="1244601"/>
            <a:chExt cx="3605844" cy="924750"/>
          </a:xfrm>
        </p:grpSpPr>
        <p:grpSp>
          <p:nvGrpSpPr>
            <p:cNvPr id="2" name="Group 4"/>
            <p:cNvGrpSpPr>
              <a:grpSpLocks noChangeAspect="1"/>
            </p:cNvGrpSpPr>
            <p:nvPr/>
          </p:nvGrpSpPr>
          <p:grpSpPr bwMode="auto">
            <a:xfrm>
              <a:off x="4293078" y="1244601"/>
              <a:ext cx="3605844" cy="924750"/>
              <a:chOff x="2364" y="234"/>
              <a:chExt cx="2556" cy="926"/>
            </a:xfrm>
            <a:solidFill>
              <a:schemeClr val="bg1"/>
            </a:solidFill>
          </p:grpSpPr>
          <p:sp>
            <p:nvSpPr>
              <p:cNvPr id="3" name="Freeform 5"/>
              <p:cNvSpPr>
                <a:spLocks noEditPoints="1"/>
              </p:cNvSpPr>
              <p:nvPr/>
            </p:nvSpPr>
            <p:spPr bwMode="auto">
              <a:xfrm>
                <a:off x="2364" y="234"/>
                <a:ext cx="2556" cy="926"/>
              </a:xfrm>
              <a:custGeom>
                <a:avLst/>
                <a:gdLst>
                  <a:gd name="T0" fmla="*/ 1057 w 1079"/>
                  <a:gd name="T1" fmla="*/ 96 h 389"/>
                  <a:gd name="T2" fmla="*/ 1077 w 1079"/>
                  <a:gd name="T3" fmla="*/ 44 h 389"/>
                  <a:gd name="T4" fmla="*/ 1072 w 1079"/>
                  <a:gd name="T5" fmla="*/ 26 h 389"/>
                  <a:gd name="T6" fmla="*/ 1065 w 1079"/>
                  <a:gd name="T7" fmla="*/ 18 h 389"/>
                  <a:gd name="T8" fmla="*/ 534 w 1079"/>
                  <a:gd name="T9" fmla="*/ 4 h 389"/>
                  <a:gd name="T10" fmla="*/ 272 w 1079"/>
                  <a:gd name="T11" fmla="*/ 1 h 389"/>
                  <a:gd name="T12" fmla="*/ 141 w 1079"/>
                  <a:gd name="T13" fmla="*/ 3 h 389"/>
                  <a:gd name="T14" fmla="*/ 9 w 1079"/>
                  <a:gd name="T15" fmla="*/ 11 h 389"/>
                  <a:gd name="T16" fmla="*/ 7 w 1079"/>
                  <a:gd name="T17" fmla="*/ 16 h 389"/>
                  <a:gd name="T18" fmla="*/ 1 w 1079"/>
                  <a:gd name="T19" fmla="*/ 24 h 389"/>
                  <a:gd name="T20" fmla="*/ 17 w 1079"/>
                  <a:gd name="T21" fmla="*/ 61 h 389"/>
                  <a:gd name="T22" fmla="*/ 37 w 1079"/>
                  <a:gd name="T23" fmla="*/ 107 h 389"/>
                  <a:gd name="T24" fmla="*/ 73 w 1079"/>
                  <a:gd name="T25" fmla="*/ 193 h 389"/>
                  <a:gd name="T26" fmla="*/ 73 w 1079"/>
                  <a:gd name="T27" fmla="*/ 194 h 389"/>
                  <a:gd name="T28" fmla="*/ 29 w 1079"/>
                  <a:gd name="T29" fmla="*/ 283 h 389"/>
                  <a:gd name="T30" fmla="*/ 8 w 1079"/>
                  <a:gd name="T31" fmla="*/ 369 h 389"/>
                  <a:gd name="T32" fmla="*/ 13 w 1079"/>
                  <a:gd name="T33" fmla="*/ 373 h 389"/>
                  <a:gd name="T34" fmla="*/ 16 w 1079"/>
                  <a:gd name="T35" fmla="*/ 379 h 389"/>
                  <a:gd name="T36" fmla="*/ 140 w 1079"/>
                  <a:gd name="T37" fmla="*/ 384 h 389"/>
                  <a:gd name="T38" fmla="*/ 273 w 1079"/>
                  <a:gd name="T39" fmla="*/ 379 h 389"/>
                  <a:gd name="T40" fmla="*/ 546 w 1079"/>
                  <a:gd name="T41" fmla="*/ 374 h 389"/>
                  <a:gd name="T42" fmla="*/ 1065 w 1079"/>
                  <a:gd name="T43" fmla="*/ 374 h 389"/>
                  <a:gd name="T44" fmla="*/ 1072 w 1079"/>
                  <a:gd name="T45" fmla="*/ 366 h 389"/>
                  <a:gd name="T46" fmla="*/ 1077 w 1079"/>
                  <a:gd name="T47" fmla="*/ 362 h 389"/>
                  <a:gd name="T48" fmla="*/ 1050 w 1079"/>
                  <a:gd name="T49" fmla="*/ 277 h 389"/>
                  <a:gd name="T50" fmla="*/ 1010 w 1079"/>
                  <a:gd name="T51" fmla="*/ 196 h 389"/>
                  <a:gd name="T52" fmla="*/ 1010 w 1079"/>
                  <a:gd name="T53" fmla="*/ 196 h 389"/>
                  <a:gd name="T54" fmla="*/ 1010 w 1079"/>
                  <a:gd name="T55" fmla="*/ 193 h 389"/>
                  <a:gd name="T56" fmla="*/ 1035 w 1079"/>
                  <a:gd name="T57" fmla="*/ 138 h 389"/>
                  <a:gd name="T58" fmla="*/ 1057 w 1079"/>
                  <a:gd name="T59" fmla="*/ 96 h 389"/>
                  <a:gd name="T60" fmla="*/ 997 w 1079"/>
                  <a:gd name="T61" fmla="*/ 194 h 389"/>
                  <a:gd name="T62" fmla="*/ 997 w 1079"/>
                  <a:gd name="T63" fmla="*/ 195 h 389"/>
                  <a:gd name="T64" fmla="*/ 996 w 1079"/>
                  <a:gd name="T65" fmla="*/ 205 h 389"/>
                  <a:gd name="T66" fmla="*/ 1037 w 1079"/>
                  <a:gd name="T67" fmla="*/ 287 h 389"/>
                  <a:gd name="T68" fmla="*/ 1066 w 1079"/>
                  <a:gd name="T69" fmla="*/ 359 h 389"/>
                  <a:gd name="T70" fmla="*/ 1065 w 1079"/>
                  <a:gd name="T71" fmla="*/ 359 h 389"/>
                  <a:gd name="T72" fmla="*/ 553 w 1079"/>
                  <a:gd name="T73" fmla="*/ 359 h 389"/>
                  <a:gd name="T74" fmla="*/ 287 w 1079"/>
                  <a:gd name="T75" fmla="*/ 363 h 389"/>
                  <a:gd name="T76" fmla="*/ 153 w 1079"/>
                  <a:gd name="T77" fmla="*/ 368 h 389"/>
                  <a:gd name="T78" fmla="*/ 22 w 1079"/>
                  <a:gd name="T79" fmla="*/ 369 h 389"/>
                  <a:gd name="T80" fmla="*/ 22 w 1079"/>
                  <a:gd name="T81" fmla="*/ 367 h 389"/>
                  <a:gd name="T82" fmla="*/ 46 w 1079"/>
                  <a:gd name="T83" fmla="*/ 282 h 389"/>
                  <a:gd name="T84" fmla="*/ 87 w 1079"/>
                  <a:gd name="T85" fmla="*/ 202 h 389"/>
                  <a:gd name="T86" fmla="*/ 84 w 1079"/>
                  <a:gd name="T87" fmla="*/ 192 h 389"/>
                  <a:gd name="T88" fmla="*/ 54 w 1079"/>
                  <a:gd name="T89" fmla="*/ 104 h 389"/>
                  <a:gd name="T90" fmla="*/ 34 w 1079"/>
                  <a:gd name="T91" fmla="*/ 59 h 389"/>
                  <a:gd name="T92" fmla="*/ 14 w 1079"/>
                  <a:gd name="T93" fmla="*/ 19 h 389"/>
                  <a:gd name="T94" fmla="*/ 141 w 1079"/>
                  <a:gd name="T95" fmla="*/ 17 h 389"/>
                  <a:gd name="T96" fmla="*/ 272 w 1079"/>
                  <a:gd name="T97" fmla="*/ 14 h 389"/>
                  <a:gd name="T98" fmla="*/ 534 w 1079"/>
                  <a:gd name="T99" fmla="*/ 18 h 389"/>
                  <a:gd name="T100" fmla="*/ 1061 w 1079"/>
                  <a:gd name="T101" fmla="*/ 32 h 389"/>
                  <a:gd name="T102" fmla="*/ 1062 w 1079"/>
                  <a:gd name="T103" fmla="*/ 35 h 389"/>
                  <a:gd name="T104" fmla="*/ 1062 w 1079"/>
                  <a:gd name="T105" fmla="*/ 37 h 389"/>
                  <a:gd name="T106" fmla="*/ 1060 w 1079"/>
                  <a:gd name="T107" fmla="*/ 45 h 389"/>
                  <a:gd name="T108" fmla="*/ 1051 w 1079"/>
                  <a:gd name="T109" fmla="*/ 68 h 389"/>
                  <a:gd name="T110" fmla="*/ 1031 w 1079"/>
                  <a:gd name="T111" fmla="*/ 113 h 389"/>
                  <a:gd name="T112" fmla="*/ 997 w 1079"/>
                  <a:gd name="T113" fmla="*/ 194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79" h="389">
                    <a:moveTo>
                      <a:pt x="1057" y="96"/>
                    </a:moveTo>
                    <a:cubicBezTo>
                      <a:pt x="1065" y="79"/>
                      <a:pt x="1073" y="62"/>
                      <a:pt x="1077" y="44"/>
                    </a:cubicBezTo>
                    <a:cubicBezTo>
                      <a:pt x="1079" y="38"/>
                      <a:pt x="1078" y="28"/>
                      <a:pt x="1072" y="26"/>
                    </a:cubicBezTo>
                    <a:cubicBezTo>
                      <a:pt x="1072" y="22"/>
                      <a:pt x="1070" y="18"/>
                      <a:pt x="1065" y="18"/>
                    </a:cubicBezTo>
                    <a:cubicBezTo>
                      <a:pt x="888" y="15"/>
                      <a:pt x="711" y="8"/>
                      <a:pt x="534" y="4"/>
                    </a:cubicBezTo>
                    <a:cubicBezTo>
                      <a:pt x="447" y="2"/>
                      <a:pt x="359" y="0"/>
                      <a:pt x="272" y="1"/>
                    </a:cubicBezTo>
                    <a:cubicBezTo>
                      <a:pt x="228" y="1"/>
                      <a:pt x="184" y="1"/>
                      <a:pt x="141" y="3"/>
                    </a:cubicBezTo>
                    <a:cubicBezTo>
                      <a:pt x="97" y="4"/>
                      <a:pt x="52" y="3"/>
                      <a:pt x="9" y="11"/>
                    </a:cubicBezTo>
                    <a:cubicBezTo>
                      <a:pt x="7" y="12"/>
                      <a:pt x="6" y="14"/>
                      <a:pt x="7" y="16"/>
                    </a:cubicBezTo>
                    <a:cubicBezTo>
                      <a:pt x="4" y="17"/>
                      <a:pt x="1" y="20"/>
                      <a:pt x="1" y="24"/>
                    </a:cubicBezTo>
                    <a:cubicBezTo>
                      <a:pt x="3" y="37"/>
                      <a:pt x="12" y="50"/>
                      <a:pt x="17" y="61"/>
                    </a:cubicBezTo>
                    <a:cubicBezTo>
                      <a:pt x="24" y="76"/>
                      <a:pt x="31" y="91"/>
                      <a:pt x="37" y="107"/>
                    </a:cubicBezTo>
                    <a:cubicBezTo>
                      <a:pt x="50" y="135"/>
                      <a:pt x="61" y="165"/>
                      <a:pt x="73" y="193"/>
                    </a:cubicBezTo>
                    <a:cubicBezTo>
                      <a:pt x="73" y="194"/>
                      <a:pt x="73" y="194"/>
                      <a:pt x="73" y="194"/>
                    </a:cubicBezTo>
                    <a:cubicBezTo>
                      <a:pt x="57" y="223"/>
                      <a:pt x="42" y="253"/>
                      <a:pt x="29" y="283"/>
                    </a:cubicBezTo>
                    <a:cubicBezTo>
                      <a:pt x="18" y="307"/>
                      <a:pt x="0" y="342"/>
                      <a:pt x="8" y="369"/>
                    </a:cubicBezTo>
                    <a:cubicBezTo>
                      <a:pt x="9" y="371"/>
                      <a:pt x="11" y="372"/>
                      <a:pt x="13" y="373"/>
                    </a:cubicBezTo>
                    <a:cubicBezTo>
                      <a:pt x="12" y="376"/>
                      <a:pt x="14" y="378"/>
                      <a:pt x="16" y="379"/>
                    </a:cubicBezTo>
                    <a:cubicBezTo>
                      <a:pt x="57" y="389"/>
                      <a:pt x="99" y="387"/>
                      <a:pt x="140" y="384"/>
                    </a:cubicBezTo>
                    <a:cubicBezTo>
                      <a:pt x="184" y="382"/>
                      <a:pt x="228" y="380"/>
                      <a:pt x="273" y="379"/>
                    </a:cubicBezTo>
                    <a:cubicBezTo>
                      <a:pt x="364" y="376"/>
                      <a:pt x="455" y="374"/>
                      <a:pt x="546" y="374"/>
                    </a:cubicBezTo>
                    <a:cubicBezTo>
                      <a:pt x="719" y="374"/>
                      <a:pt x="892" y="374"/>
                      <a:pt x="1065" y="374"/>
                    </a:cubicBezTo>
                    <a:cubicBezTo>
                      <a:pt x="1070" y="374"/>
                      <a:pt x="1073" y="370"/>
                      <a:pt x="1072" y="366"/>
                    </a:cubicBezTo>
                    <a:cubicBezTo>
                      <a:pt x="1075" y="366"/>
                      <a:pt x="1077" y="364"/>
                      <a:pt x="1077" y="362"/>
                    </a:cubicBezTo>
                    <a:cubicBezTo>
                      <a:pt x="1073" y="333"/>
                      <a:pt x="1061" y="304"/>
                      <a:pt x="1050" y="277"/>
                    </a:cubicBezTo>
                    <a:cubicBezTo>
                      <a:pt x="1039" y="249"/>
                      <a:pt x="1026" y="222"/>
                      <a:pt x="1010" y="196"/>
                    </a:cubicBezTo>
                    <a:cubicBezTo>
                      <a:pt x="1010" y="196"/>
                      <a:pt x="1010" y="196"/>
                      <a:pt x="1010" y="196"/>
                    </a:cubicBezTo>
                    <a:cubicBezTo>
                      <a:pt x="1010" y="195"/>
                      <a:pt x="1010" y="194"/>
                      <a:pt x="1010" y="193"/>
                    </a:cubicBezTo>
                    <a:cubicBezTo>
                      <a:pt x="1008" y="175"/>
                      <a:pt x="1026" y="153"/>
                      <a:pt x="1035" y="138"/>
                    </a:cubicBezTo>
                    <a:cubicBezTo>
                      <a:pt x="1044" y="125"/>
                      <a:pt x="1050" y="111"/>
                      <a:pt x="1057" y="96"/>
                    </a:cubicBezTo>
                    <a:moveTo>
                      <a:pt x="997" y="194"/>
                    </a:moveTo>
                    <a:cubicBezTo>
                      <a:pt x="997" y="195"/>
                      <a:pt x="997" y="195"/>
                      <a:pt x="997" y="195"/>
                    </a:cubicBezTo>
                    <a:cubicBezTo>
                      <a:pt x="995" y="197"/>
                      <a:pt x="994" y="201"/>
                      <a:pt x="996" y="205"/>
                    </a:cubicBezTo>
                    <a:cubicBezTo>
                      <a:pt x="1012" y="231"/>
                      <a:pt x="1025" y="259"/>
                      <a:pt x="1037" y="287"/>
                    </a:cubicBezTo>
                    <a:cubicBezTo>
                      <a:pt x="1047" y="311"/>
                      <a:pt x="1054" y="336"/>
                      <a:pt x="1066" y="359"/>
                    </a:cubicBezTo>
                    <a:cubicBezTo>
                      <a:pt x="1066" y="359"/>
                      <a:pt x="1065" y="359"/>
                      <a:pt x="1065" y="359"/>
                    </a:cubicBezTo>
                    <a:cubicBezTo>
                      <a:pt x="894" y="359"/>
                      <a:pt x="724" y="359"/>
                      <a:pt x="553" y="359"/>
                    </a:cubicBezTo>
                    <a:cubicBezTo>
                      <a:pt x="464" y="359"/>
                      <a:pt x="376" y="360"/>
                      <a:pt x="287" y="363"/>
                    </a:cubicBezTo>
                    <a:cubicBezTo>
                      <a:pt x="243" y="365"/>
                      <a:pt x="198" y="365"/>
                      <a:pt x="153" y="368"/>
                    </a:cubicBezTo>
                    <a:cubicBezTo>
                      <a:pt x="109" y="371"/>
                      <a:pt x="66" y="373"/>
                      <a:pt x="22" y="369"/>
                    </a:cubicBezTo>
                    <a:cubicBezTo>
                      <a:pt x="22" y="368"/>
                      <a:pt x="22" y="368"/>
                      <a:pt x="22" y="367"/>
                    </a:cubicBezTo>
                    <a:cubicBezTo>
                      <a:pt x="18" y="339"/>
                      <a:pt x="35" y="307"/>
                      <a:pt x="46" y="282"/>
                    </a:cubicBezTo>
                    <a:cubicBezTo>
                      <a:pt x="59" y="255"/>
                      <a:pt x="74" y="229"/>
                      <a:pt x="87" y="202"/>
                    </a:cubicBezTo>
                    <a:cubicBezTo>
                      <a:pt x="89" y="198"/>
                      <a:pt x="87" y="194"/>
                      <a:pt x="84" y="192"/>
                    </a:cubicBezTo>
                    <a:cubicBezTo>
                      <a:pt x="78" y="162"/>
                      <a:pt x="66" y="132"/>
                      <a:pt x="54" y="104"/>
                    </a:cubicBezTo>
                    <a:cubicBezTo>
                      <a:pt x="48" y="89"/>
                      <a:pt x="41" y="74"/>
                      <a:pt x="34" y="59"/>
                    </a:cubicBezTo>
                    <a:cubicBezTo>
                      <a:pt x="28" y="46"/>
                      <a:pt x="23" y="30"/>
                      <a:pt x="14" y="19"/>
                    </a:cubicBezTo>
                    <a:cubicBezTo>
                      <a:pt x="56" y="22"/>
                      <a:pt x="99" y="18"/>
                      <a:pt x="141" y="17"/>
                    </a:cubicBezTo>
                    <a:cubicBezTo>
                      <a:pt x="184" y="15"/>
                      <a:pt x="228" y="15"/>
                      <a:pt x="272" y="14"/>
                    </a:cubicBezTo>
                    <a:cubicBezTo>
                      <a:pt x="359" y="14"/>
                      <a:pt x="447" y="15"/>
                      <a:pt x="534" y="18"/>
                    </a:cubicBezTo>
                    <a:cubicBezTo>
                      <a:pt x="710" y="22"/>
                      <a:pt x="885" y="29"/>
                      <a:pt x="1061" y="32"/>
                    </a:cubicBezTo>
                    <a:cubicBezTo>
                      <a:pt x="1061" y="33"/>
                      <a:pt x="1061" y="34"/>
                      <a:pt x="1062" y="35"/>
                    </a:cubicBezTo>
                    <a:cubicBezTo>
                      <a:pt x="1062" y="36"/>
                      <a:pt x="1062" y="37"/>
                      <a:pt x="1062" y="37"/>
                    </a:cubicBezTo>
                    <a:cubicBezTo>
                      <a:pt x="1061" y="40"/>
                      <a:pt x="1061" y="42"/>
                      <a:pt x="1060" y="45"/>
                    </a:cubicBezTo>
                    <a:cubicBezTo>
                      <a:pt x="1058" y="53"/>
                      <a:pt x="1054" y="60"/>
                      <a:pt x="1051" y="68"/>
                    </a:cubicBezTo>
                    <a:cubicBezTo>
                      <a:pt x="1045" y="83"/>
                      <a:pt x="1038" y="98"/>
                      <a:pt x="1031" y="113"/>
                    </a:cubicBezTo>
                    <a:cubicBezTo>
                      <a:pt x="1021" y="136"/>
                      <a:pt x="987" y="167"/>
                      <a:pt x="997" y="19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Freeform 6"/>
              <p:cNvSpPr/>
              <p:nvPr/>
            </p:nvSpPr>
            <p:spPr bwMode="auto">
              <a:xfrm>
                <a:off x="2433" y="1012"/>
                <a:ext cx="90" cy="88"/>
              </a:xfrm>
              <a:custGeom>
                <a:avLst/>
                <a:gdLst>
                  <a:gd name="T0" fmla="*/ 35 w 38"/>
                  <a:gd name="T1" fmla="*/ 26 h 37"/>
                  <a:gd name="T2" fmla="*/ 23 w 38"/>
                  <a:gd name="T3" fmla="*/ 26 h 37"/>
                  <a:gd name="T4" fmla="*/ 13 w 38"/>
                  <a:gd name="T5" fmla="*/ 26 h 37"/>
                  <a:gd name="T6" fmla="*/ 14 w 38"/>
                  <a:gd name="T7" fmla="*/ 6 h 37"/>
                  <a:gd name="T8" fmla="*/ 8 w 38"/>
                  <a:gd name="T9" fmla="*/ 4 h 37"/>
                  <a:gd name="T10" fmla="*/ 2 w 38"/>
                  <a:gd name="T11" fmla="*/ 27 h 37"/>
                  <a:gd name="T12" fmla="*/ 5 w 38"/>
                  <a:gd name="T13" fmla="*/ 35 h 37"/>
                  <a:gd name="T14" fmla="*/ 21 w 38"/>
                  <a:gd name="T15" fmla="*/ 37 h 37"/>
                  <a:gd name="T16" fmla="*/ 37 w 38"/>
                  <a:gd name="T17" fmla="*/ 32 h 37"/>
                  <a:gd name="T18" fmla="*/ 35 w 38"/>
                  <a:gd name="T19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7">
                    <a:moveTo>
                      <a:pt x="35" y="26"/>
                    </a:moveTo>
                    <a:cubicBezTo>
                      <a:pt x="31" y="24"/>
                      <a:pt x="27" y="26"/>
                      <a:pt x="23" y="26"/>
                    </a:cubicBezTo>
                    <a:cubicBezTo>
                      <a:pt x="20" y="26"/>
                      <a:pt x="16" y="26"/>
                      <a:pt x="13" y="26"/>
                    </a:cubicBezTo>
                    <a:cubicBezTo>
                      <a:pt x="14" y="19"/>
                      <a:pt x="13" y="13"/>
                      <a:pt x="14" y="6"/>
                    </a:cubicBezTo>
                    <a:cubicBezTo>
                      <a:pt x="15" y="2"/>
                      <a:pt x="10" y="0"/>
                      <a:pt x="8" y="4"/>
                    </a:cubicBezTo>
                    <a:cubicBezTo>
                      <a:pt x="5" y="12"/>
                      <a:pt x="7" y="20"/>
                      <a:pt x="2" y="27"/>
                    </a:cubicBezTo>
                    <a:cubicBezTo>
                      <a:pt x="0" y="30"/>
                      <a:pt x="2" y="34"/>
                      <a:pt x="5" y="35"/>
                    </a:cubicBezTo>
                    <a:cubicBezTo>
                      <a:pt x="10" y="36"/>
                      <a:pt x="16" y="37"/>
                      <a:pt x="21" y="37"/>
                    </a:cubicBezTo>
                    <a:cubicBezTo>
                      <a:pt x="27" y="37"/>
                      <a:pt x="34" y="37"/>
                      <a:pt x="37" y="32"/>
                    </a:cubicBezTo>
                    <a:cubicBezTo>
                      <a:pt x="38" y="30"/>
                      <a:pt x="37" y="27"/>
                      <a:pt x="35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Freeform 7"/>
              <p:cNvSpPr/>
              <p:nvPr/>
            </p:nvSpPr>
            <p:spPr bwMode="auto">
              <a:xfrm>
                <a:off x="2478" y="908"/>
                <a:ext cx="54" cy="69"/>
              </a:xfrm>
              <a:custGeom>
                <a:avLst/>
                <a:gdLst>
                  <a:gd name="T0" fmla="*/ 18 w 23"/>
                  <a:gd name="T1" fmla="*/ 2 h 29"/>
                  <a:gd name="T2" fmla="*/ 10 w 23"/>
                  <a:gd name="T3" fmla="*/ 11 h 29"/>
                  <a:gd name="T4" fmla="*/ 2 w 23"/>
                  <a:gd name="T5" fmla="*/ 23 h 29"/>
                  <a:gd name="T6" fmla="*/ 7 w 23"/>
                  <a:gd name="T7" fmla="*/ 26 h 29"/>
                  <a:gd name="T8" fmla="*/ 16 w 23"/>
                  <a:gd name="T9" fmla="*/ 15 h 29"/>
                  <a:gd name="T10" fmla="*/ 22 w 23"/>
                  <a:gd name="T11" fmla="*/ 5 h 29"/>
                  <a:gd name="T12" fmla="*/ 18 w 23"/>
                  <a:gd name="T13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18" y="2"/>
                    </a:moveTo>
                    <a:cubicBezTo>
                      <a:pt x="14" y="4"/>
                      <a:pt x="12" y="8"/>
                      <a:pt x="10" y="11"/>
                    </a:cubicBezTo>
                    <a:cubicBezTo>
                      <a:pt x="7" y="15"/>
                      <a:pt x="4" y="18"/>
                      <a:pt x="2" y="23"/>
                    </a:cubicBezTo>
                    <a:cubicBezTo>
                      <a:pt x="0" y="26"/>
                      <a:pt x="5" y="29"/>
                      <a:pt x="7" y="26"/>
                    </a:cubicBezTo>
                    <a:cubicBezTo>
                      <a:pt x="10" y="22"/>
                      <a:pt x="13" y="19"/>
                      <a:pt x="16" y="15"/>
                    </a:cubicBezTo>
                    <a:cubicBezTo>
                      <a:pt x="18" y="12"/>
                      <a:pt x="22" y="9"/>
                      <a:pt x="22" y="5"/>
                    </a:cubicBezTo>
                    <a:cubicBezTo>
                      <a:pt x="23" y="3"/>
                      <a:pt x="20" y="0"/>
                      <a:pt x="18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Freeform 8"/>
              <p:cNvSpPr/>
              <p:nvPr/>
            </p:nvSpPr>
            <p:spPr bwMode="auto">
              <a:xfrm>
                <a:off x="2532" y="786"/>
                <a:ext cx="59" cy="93"/>
              </a:xfrm>
              <a:custGeom>
                <a:avLst/>
                <a:gdLst>
                  <a:gd name="T0" fmla="*/ 24 w 25"/>
                  <a:gd name="T1" fmla="*/ 3 h 39"/>
                  <a:gd name="T2" fmla="*/ 20 w 25"/>
                  <a:gd name="T3" fmla="*/ 1 h 39"/>
                  <a:gd name="T4" fmla="*/ 10 w 25"/>
                  <a:gd name="T5" fmla="*/ 17 h 39"/>
                  <a:gd name="T6" fmla="*/ 1 w 25"/>
                  <a:gd name="T7" fmla="*/ 35 h 39"/>
                  <a:gd name="T8" fmla="*/ 6 w 25"/>
                  <a:gd name="T9" fmla="*/ 37 h 39"/>
                  <a:gd name="T10" fmla="*/ 18 w 25"/>
                  <a:gd name="T11" fmla="*/ 20 h 39"/>
                  <a:gd name="T12" fmla="*/ 24 w 25"/>
                  <a:gd name="T13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24" y="3"/>
                    </a:moveTo>
                    <a:cubicBezTo>
                      <a:pt x="24" y="1"/>
                      <a:pt x="21" y="0"/>
                      <a:pt x="20" y="1"/>
                    </a:cubicBezTo>
                    <a:cubicBezTo>
                      <a:pt x="14" y="4"/>
                      <a:pt x="12" y="12"/>
                      <a:pt x="10" y="17"/>
                    </a:cubicBezTo>
                    <a:cubicBezTo>
                      <a:pt x="7" y="23"/>
                      <a:pt x="4" y="29"/>
                      <a:pt x="1" y="35"/>
                    </a:cubicBezTo>
                    <a:cubicBezTo>
                      <a:pt x="0" y="38"/>
                      <a:pt x="5" y="39"/>
                      <a:pt x="6" y="37"/>
                    </a:cubicBezTo>
                    <a:cubicBezTo>
                      <a:pt x="10" y="31"/>
                      <a:pt x="14" y="25"/>
                      <a:pt x="18" y="20"/>
                    </a:cubicBezTo>
                    <a:cubicBezTo>
                      <a:pt x="21" y="14"/>
                      <a:pt x="25" y="9"/>
                      <a:pt x="2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Freeform 9"/>
              <p:cNvSpPr/>
              <p:nvPr/>
            </p:nvSpPr>
            <p:spPr bwMode="auto">
              <a:xfrm>
                <a:off x="2580" y="639"/>
                <a:ext cx="56" cy="107"/>
              </a:xfrm>
              <a:custGeom>
                <a:avLst/>
                <a:gdLst>
                  <a:gd name="T0" fmla="*/ 23 w 24"/>
                  <a:gd name="T1" fmla="*/ 26 h 45"/>
                  <a:gd name="T2" fmla="*/ 13 w 24"/>
                  <a:gd name="T3" fmla="*/ 9 h 45"/>
                  <a:gd name="T4" fmla="*/ 4 w 24"/>
                  <a:gd name="T5" fmla="*/ 0 h 45"/>
                  <a:gd name="T6" fmla="*/ 0 w 24"/>
                  <a:gd name="T7" fmla="*/ 3 h 45"/>
                  <a:gd name="T8" fmla="*/ 8 w 24"/>
                  <a:gd name="T9" fmla="*/ 19 h 45"/>
                  <a:gd name="T10" fmla="*/ 13 w 24"/>
                  <a:gd name="T11" fmla="*/ 29 h 45"/>
                  <a:gd name="T12" fmla="*/ 7 w 24"/>
                  <a:gd name="T13" fmla="*/ 38 h 45"/>
                  <a:gd name="T14" fmla="*/ 10 w 24"/>
                  <a:gd name="T15" fmla="*/ 43 h 45"/>
                  <a:gd name="T16" fmla="*/ 22 w 24"/>
                  <a:gd name="T17" fmla="*/ 32 h 45"/>
                  <a:gd name="T18" fmla="*/ 23 w 24"/>
                  <a:gd name="T1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45">
                    <a:moveTo>
                      <a:pt x="23" y="26"/>
                    </a:moveTo>
                    <a:cubicBezTo>
                      <a:pt x="19" y="20"/>
                      <a:pt x="16" y="14"/>
                      <a:pt x="13" y="9"/>
                    </a:cubicBezTo>
                    <a:cubicBezTo>
                      <a:pt x="11" y="4"/>
                      <a:pt x="9" y="0"/>
                      <a:pt x="4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9"/>
                      <a:pt x="5" y="15"/>
                      <a:pt x="8" y="19"/>
                    </a:cubicBezTo>
                    <a:cubicBezTo>
                      <a:pt x="10" y="23"/>
                      <a:pt x="11" y="26"/>
                      <a:pt x="13" y="29"/>
                    </a:cubicBezTo>
                    <a:cubicBezTo>
                      <a:pt x="15" y="31"/>
                      <a:pt x="8" y="37"/>
                      <a:pt x="7" y="38"/>
                    </a:cubicBezTo>
                    <a:cubicBezTo>
                      <a:pt x="4" y="40"/>
                      <a:pt x="7" y="45"/>
                      <a:pt x="10" y="43"/>
                    </a:cubicBezTo>
                    <a:cubicBezTo>
                      <a:pt x="16" y="41"/>
                      <a:pt x="18" y="36"/>
                      <a:pt x="22" y="32"/>
                    </a:cubicBezTo>
                    <a:cubicBezTo>
                      <a:pt x="23" y="30"/>
                      <a:pt x="24" y="28"/>
                      <a:pt x="23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Freeform 10"/>
              <p:cNvSpPr/>
              <p:nvPr/>
            </p:nvSpPr>
            <p:spPr bwMode="auto">
              <a:xfrm>
                <a:off x="2530" y="501"/>
                <a:ext cx="45" cy="88"/>
              </a:xfrm>
              <a:custGeom>
                <a:avLst/>
                <a:gdLst>
                  <a:gd name="T0" fmla="*/ 19 w 19"/>
                  <a:gd name="T1" fmla="*/ 34 h 37"/>
                  <a:gd name="T2" fmla="*/ 15 w 19"/>
                  <a:gd name="T3" fmla="*/ 19 h 37"/>
                  <a:gd name="T4" fmla="*/ 8 w 19"/>
                  <a:gd name="T5" fmla="*/ 3 h 37"/>
                  <a:gd name="T6" fmla="*/ 2 w 19"/>
                  <a:gd name="T7" fmla="*/ 5 h 37"/>
                  <a:gd name="T8" fmla="*/ 8 w 19"/>
                  <a:gd name="T9" fmla="*/ 19 h 37"/>
                  <a:gd name="T10" fmla="*/ 16 w 19"/>
                  <a:gd name="T11" fmla="*/ 35 h 37"/>
                  <a:gd name="T12" fmla="*/ 19 w 19"/>
                  <a:gd name="T13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7">
                    <a:moveTo>
                      <a:pt x="19" y="34"/>
                    </a:moveTo>
                    <a:cubicBezTo>
                      <a:pt x="18" y="29"/>
                      <a:pt x="17" y="24"/>
                      <a:pt x="15" y="19"/>
                    </a:cubicBezTo>
                    <a:cubicBezTo>
                      <a:pt x="13" y="13"/>
                      <a:pt x="11" y="7"/>
                      <a:pt x="8" y="3"/>
                    </a:cubicBezTo>
                    <a:cubicBezTo>
                      <a:pt x="6" y="0"/>
                      <a:pt x="0" y="1"/>
                      <a:pt x="2" y="5"/>
                    </a:cubicBezTo>
                    <a:cubicBezTo>
                      <a:pt x="3" y="10"/>
                      <a:pt x="6" y="14"/>
                      <a:pt x="8" y="19"/>
                    </a:cubicBezTo>
                    <a:cubicBezTo>
                      <a:pt x="11" y="24"/>
                      <a:pt x="14" y="29"/>
                      <a:pt x="16" y="35"/>
                    </a:cubicBezTo>
                    <a:cubicBezTo>
                      <a:pt x="16" y="37"/>
                      <a:pt x="19" y="36"/>
                      <a:pt x="19" y="3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Freeform 11"/>
              <p:cNvSpPr/>
              <p:nvPr/>
            </p:nvSpPr>
            <p:spPr bwMode="auto">
              <a:xfrm>
                <a:off x="2490" y="377"/>
                <a:ext cx="42" cy="78"/>
              </a:xfrm>
              <a:custGeom>
                <a:avLst/>
                <a:gdLst>
                  <a:gd name="T0" fmla="*/ 15 w 18"/>
                  <a:gd name="T1" fmla="*/ 25 h 33"/>
                  <a:gd name="T2" fmla="*/ 11 w 18"/>
                  <a:gd name="T3" fmla="*/ 14 h 33"/>
                  <a:gd name="T4" fmla="*/ 8 w 18"/>
                  <a:gd name="T5" fmla="*/ 4 h 33"/>
                  <a:gd name="T6" fmla="*/ 1 w 18"/>
                  <a:gd name="T7" fmla="*/ 4 h 33"/>
                  <a:gd name="T8" fmla="*/ 1 w 18"/>
                  <a:gd name="T9" fmla="*/ 16 h 33"/>
                  <a:gd name="T10" fmla="*/ 8 w 18"/>
                  <a:gd name="T11" fmla="*/ 29 h 33"/>
                  <a:gd name="T12" fmla="*/ 15 w 18"/>
                  <a:gd name="T13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3">
                    <a:moveTo>
                      <a:pt x="15" y="25"/>
                    </a:moveTo>
                    <a:cubicBezTo>
                      <a:pt x="14" y="21"/>
                      <a:pt x="12" y="18"/>
                      <a:pt x="11" y="14"/>
                    </a:cubicBezTo>
                    <a:cubicBezTo>
                      <a:pt x="10" y="11"/>
                      <a:pt x="9" y="7"/>
                      <a:pt x="8" y="4"/>
                    </a:cubicBezTo>
                    <a:cubicBezTo>
                      <a:pt x="7" y="0"/>
                      <a:pt x="2" y="0"/>
                      <a:pt x="1" y="4"/>
                    </a:cubicBezTo>
                    <a:cubicBezTo>
                      <a:pt x="0" y="8"/>
                      <a:pt x="0" y="11"/>
                      <a:pt x="1" y="16"/>
                    </a:cubicBezTo>
                    <a:cubicBezTo>
                      <a:pt x="3" y="20"/>
                      <a:pt x="5" y="25"/>
                      <a:pt x="8" y="29"/>
                    </a:cubicBezTo>
                    <a:cubicBezTo>
                      <a:pt x="11" y="33"/>
                      <a:pt x="18" y="29"/>
                      <a:pt x="15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Freeform 12"/>
              <p:cNvSpPr/>
              <p:nvPr/>
            </p:nvSpPr>
            <p:spPr bwMode="auto">
              <a:xfrm>
                <a:off x="2466" y="310"/>
                <a:ext cx="97" cy="55"/>
              </a:xfrm>
              <a:custGeom>
                <a:avLst/>
                <a:gdLst>
                  <a:gd name="T0" fmla="*/ 39 w 41"/>
                  <a:gd name="T1" fmla="*/ 5 h 23"/>
                  <a:gd name="T2" fmla="*/ 24 w 41"/>
                  <a:gd name="T3" fmla="*/ 1 h 23"/>
                  <a:gd name="T4" fmla="*/ 5 w 41"/>
                  <a:gd name="T5" fmla="*/ 1 h 23"/>
                  <a:gd name="T6" fmla="*/ 0 w 41"/>
                  <a:gd name="T7" fmla="*/ 6 h 23"/>
                  <a:gd name="T8" fmla="*/ 7 w 41"/>
                  <a:gd name="T9" fmla="*/ 19 h 23"/>
                  <a:gd name="T10" fmla="*/ 12 w 41"/>
                  <a:gd name="T11" fmla="*/ 16 h 23"/>
                  <a:gd name="T12" fmla="*/ 10 w 41"/>
                  <a:gd name="T13" fmla="*/ 10 h 23"/>
                  <a:gd name="T14" fmla="*/ 22 w 41"/>
                  <a:gd name="T15" fmla="*/ 11 h 23"/>
                  <a:gd name="T16" fmla="*/ 38 w 41"/>
                  <a:gd name="T17" fmla="*/ 11 h 23"/>
                  <a:gd name="T18" fmla="*/ 39 w 41"/>
                  <a:gd name="T1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23">
                    <a:moveTo>
                      <a:pt x="39" y="5"/>
                    </a:moveTo>
                    <a:cubicBezTo>
                      <a:pt x="35" y="1"/>
                      <a:pt x="29" y="1"/>
                      <a:pt x="24" y="1"/>
                    </a:cubicBezTo>
                    <a:cubicBezTo>
                      <a:pt x="18" y="0"/>
                      <a:pt x="11" y="1"/>
                      <a:pt x="5" y="1"/>
                    </a:cubicBezTo>
                    <a:cubicBezTo>
                      <a:pt x="2" y="1"/>
                      <a:pt x="0" y="4"/>
                      <a:pt x="0" y="6"/>
                    </a:cubicBezTo>
                    <a:cubicBezTo>
                      <a:pt x="1" y="11"/>
                      <a:pt x="4" y="15"/>
                      <a:pt x="7" y="19"/>
                    </a:cubicBezTo>
                    <a:cubicBezTo>
                      <a:pt x="9" y="23"/>
                      <a:pt x="14" y="20"/>
                      <a:pt x="12" y="16"/>
                    </a:cubicBezTo>
                    <a:cubicBezTo>
                      <a:pt x="11" y="14"/>
                      <a:pt x="10" y="12"/>
                      <a:pt x="10" y="10"/>
                    </a:cubicBezTo>
                    <a:cubicBezTo>
                      <a:pt x="14" y="10"/>
                      <a:pt x="18" y="10"/>
                      <a:pt x="22" y="11"/>
                    </a:cubicBezTo>
                    <a:cubicBezTo>
                      <a:pt x="27" y="11"/>
                      <a:pt x="33" y="13"/>
                      <a:pt x="38" y="11"/>
                    </a:cubicBezTo>
                    <a:cubicBezTo>
                      <a:pt x="40" y="10"/>
                      <a:pt x="41" y="7"/>
                      <a:pt x="39" y="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Freeform 13"/>
              <p:cNvSpPr/>
              <p:nvPr/>
            </p:nvSpPr>
            <p:spPr bwMode="auto">
              <a:xfrm>
                <a:off x="2615" y="313"/>
                <a:ext cx="88" cy="21"/>
              </a:xfrm>
              <a:custGeom>
                <a:avLst/>
                <a:gdLst>
                  <a:gd name="T0" fmla="*/ 34 w 37"/>
                  <a:gd name="T1" fmla="*/ 1 h 9"/>
                  <a:gd name="T2" fmla="*/ 3 w 37"/>
                  <a:gd name="T3" fmla="*/ 1 h 9"/>
                  <a:gd name="T4" fmla="*/ 3 w 37"/>
                  <a:gd name="T5" fmla="*/ 7 h 9"/>
                  <a:gd name="T6" fmla="*/ 34 w 37"/>
                  <a:gd name="T7" fmla="*/ 7 h 9"/>
                  <a:gd name="T8" fmla="*/ 34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4" y="1"/>
                    </a:moveTo>
                    <a:cubicBezTo>
                      <a:pt x="24" y="0"/>
                      <a:pt x="13" y="0"/>
                      <a:pt x="3" y="1"/>
                    </a:cubicBezTo>
                    <a:cubicBezTo>
                      <a:pt x="0" y="2"/>
                      <a:pt x="0" y="7"/>
                      <a:pt x="3" y="7"/>
                    </a:cubicBezTo>
                    <a:cubicBezTo>
                      <a:pt x="13" y="8"/>
                      <a:pt x="24" y="9"/>
                      <a:pt x="34" y="7"/>
                    </a:cubicBezTo>
                    <a:cubicBezTo>
                      <a:pt x="37" y="7"/>
                      <a:pt x="37" y="2"/>
                      <a:pt x="3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2760" y="310"/>
                <a:ext cx="78" cy="24"/>
              </a:xfrm>
              <a:custGeom>
                <a:avLst/>
                <a:gdLst>
                  <a:gd name="T0" fmla="*/ 30 w 33"/>
                  <a:gd name="T1" fmla="*/ 2 h 10"/>
                  <a:gd name="T2" fmla="*/ 4 w 33"/>
                  <a:gd name="T3" fmla="*/ 2 h 10"/>
                  <a:gd name="T4" fmla="*/ 4 w 33"/>
                  <a:gd name="T5" fmla="*/ 8 h 10"/>
                  <a:gd name="T6" fmla="*/ 30 w 33"/>
                  <a:gd name="T7" fmla="*/ 8 h 10"/>
                  <a:gd name="T8" fmla="*/ 30 w 33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">
                    <a:moveTo>
                      <a:pt x="30" y="2"/>
                    </a:moveTo>
                    <a:cubicBezTo>
                      <a:pt x="22" y="0"/>
                      <a:pt x="12" y="1"/>
                      <a:pt x="4" y="2"/>
                    </a:cubicBezTo>
                    <a:cubicBezTo>
                      <a:pt x="0" y="3"/>
                      <a:pt x="0" y="8"/>
                      <a:pt x="4" y="8"/>
                    </a:cubicBezTo>
                    <a:cubicBezTo>
                      <a:pt x="12" y="9"/>
                      <a:pt x="22" y="10"/>
                      <a:pt x="30" y="8"/>
                    </a:cubicBezTo>
                    <a:cubicBezTo>
                      <a:pt x="33" y="7"/>
                      <a:pt x="33" y="3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2925" y="305"/>
                <a:ext cx="71" cy="24"/>
              </a:xfrm>
              <a:custGeom>
                <a:avLst/>
                <a:gdLst>
                  <a:gd name="T0" fmla="*/ 27 w 30"/>
                  <a:gd name="T1" fmla="*/ 1 h 10"/>
                  <a:gd name="T2" fmla="*/ 4 w 30"/>
                  <a:gd name="T3" fmla="*/ 2 h 10"/>
                  <a:gd name="T4" fmla="*/ 4 w 30"/>
                  <a:gd name="T5" fmla="*/ 8 h 10"/>
                  <a:gd name="T6" fmla="*/ 27 w 30"/>
                  <a:gd name="T7" fmla="*/ 8 h 10"/>
                  <a:gd name="T8" fmla="*/ 27 w 3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0">
                    <a:moveTo>
                      <a:pt x="27" y="1"/>
                    </a:moveTo>
                    <a:cubicBezTo>
                      <a:pt x="20" y="0"/>
                      <a:pt x="11" y="1"/>
                      <a:pt x="4" y="2"/>
                    </a:cubicBezTo>
                    <a:cubicBezTo>
                      <a:pt x="0" y="2"/>
                      <a:pt x="0" y="7"/>
                      <a:pt x="4" y="8"/>
                    </a:cubicBezTo>
                    <a:cubicBezTo>
                      <a:pt x="11" y="9"/>
                      <a:pt x="20" y="10"/>
                      <a:pt x="27" y="8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16"/>
              <p:cNvSpPr/>
              <p:nvPr/>
            </p:nvSpPr>
            <p:spPr bwMode="auto">
              <a:xfrm>
                <a:off x="3086" y="310"/>
                <a:ext cx="90" cy="24"/>
              </a:xfrm>
              <a:custGeom>
                <a:avLst/>
                <a:gdLst>
                  <a:gd name="T0" fmla="*/ 35 w 38"/>
                  <a:gd name="T1" fmla="*/ 3 h 10"/>
                  <a:gd name="T2" fmla="*/ 3 w 38"/>
                  <a:gd name="T3" fmla="*/ 1 h 10"/>
                  <a:gd name="T4" fmla="*/ 2 w 38"/>
                  <a:gd name="T5" fmla="*/ 5 h 10"/>
                  <a:gd name="T6" fmla="*/ 35 w 38"/>
                  <a:gd name="T7" fmla="*/ 8 h 10"/>
                  <a:gd name="T8" fmla="*/ 35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3"/>
                    </a:moveTo>
                    <a:cubicBezTo>
                      <a:pt x="25" y="1"/>
                      <a:pt x="13" y="2"/>
                      <a:pt x="3" y="1"/>
                    </a:cubicBezTo>
                    <a:cubicBezTo>
                      <a:pt x="0" y="0"/>
                      <a:pt x="0" y="4"/>
                      <a:pt x="2" y="5"/>
                    </a:cubicBezTo>
                    <a:cubicBezTo>
                      <a:pt x="12" y="9"/>
                      <a:pt x="25" y="10"/>
                      <a:pt x="35" y="8"/>
                    </a:cubicBezTo>
                    <a:cubicBezTo>
                      <a:pt x="38" y="7"/>
                      <a:pt x="38" y="3"/>
                      <a:pt x="35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17"/>
              <p:cNvSpPr/>
              <p:nvPr/>
            </p:nvSpPr>
            <p:spPr bwMode="auto">
              <a:xfrm>
                <a:off x="3233" y="305"/>
                <a:ext cx="93" cy="22"/>
              </a:xfrm>
              <a:custGeom>
                <a:avLst/>
                <a:gdLst>
                  <a:gd name="T0" fmla="*/ 35 w 39"/>
                  <a:gd name="T1" fmla="*/ 2 h 9"/>
                  <a:gd name="T2" fmla="*/ 5 w 39"/>
                  <a:gd name="T3" fmla="*/ 1 h 9"/>
                  <a:gd name="T4" fmla="*/ 5 w 39"/>
                  <a:gd name="T5" fmla="*/ 8 h 9"/>
                  <a:gd name="T6" fmla="*/ 35 w 39"/>
                  <a:gd name="T7" fmla="*/ 8 h 9"/>
                  <a:gd name="T8" fmla="*/ 35 w 39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9">
                    <a:moveTo>
                      <a:pt x="35" y="2"/>
                    </a:moveTo>
                    <a:cubicBezTo>
                      <a:pt x="25" y="0"/>
                      <a:pt x="1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15" y="9"/>
                      <a:pt x="25" y="9"/>
                      <a:pt x="35" y="8"/>
                    </a:cubicBezTo>
                    <a:cubicBezTo>
                      <a:pt x="39" y="8"/>
                      <a:pt x="39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383" y="301"/>
                <a:ext cx="106" cy="31"/>
              </a:xfrm>
              <a:custGeom>
                <a:avLst/>
                <a:gdLst>
                  <a:gd name="T0" fmla="*/ 42 w 45"/>
                  <a:gd name="T1" fmla="*/ 4 h 13"/>
                  <a:gd name="T2" fmla="*/ 7 w 45"/>
                  <a:gd name="T3" fmla="*/ 1 h 13"/>
                  <a:gd name="T4" fmla="*/ 5 w 45"/>
                  <a:gd name="T5" fmla="*/ 8 h 13"/>
                  <a:gd name="T6" fmla="*/ 42 w 45"/>
                  <a:gd name="T7" fmla="*/ 10 h 13"/>
                  <a:gd name="T8" fmla="*/ 42 w 4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3">
                    <a:moveTo>
                      <a:pt x="42" y="4"/>
                    </a:moveTo>
                    <a:cubicBezTo>
                      <a:pt x="31" y="1"/>
                      <a:pt x="18" y="2"/>
                      <a:pt x="7" y="1"/>
                    </a:cubicBezTo>
                    <a:cubicBezTo>
                      <a:pt x="2" y="0"/>
                      <a:pt x="0" y="7"/>
                      <a:pt x="5" y="8"/>
                    </a:cubicBezTo>
                    <a:cubicBezTo>
                      <a:pt x="16" y="11"/>
                      <a:pt x="30" y="13"/>
                      <a:pt x="42" y="10"/>
                    </a:cubicBezTo>
                    <a:cubicBezTo>
                      <a:pt x="45" y="9"/>
                      <a:pt x="45" y="5"/>
                      <a:pt x="42" y="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2561" y="1069"/>
                <a:ext cx="83" cy="22"/>
              </a:xfrm>
              <a:custGeom>
                <a:avLst/>
                <a:gdLst>
                  <a:gd name="T0" fmla="*/ 31 w 35"/>
                  <a:gd name="T1" fmla="*/ 0 h 9"/>
                  <a:gd name="T2" fmla="*/ 4 w 35"/>
                  <a:gd name="T3" fmla="*/ 3 h 9"/>
                  <a:gd name="T4" fmla="*/ 4 w 35"/>
                  <a:gd name="T5" fmla="*/ 9 h 9"/>
                  <a:gd name="T6" fmla="*/ 31 w 35"/>
                  <a:gd name="T7" fmla="*/ 6 h 9"/>
                  <a:gd name="T8" fmla="*/ 31 w 35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9">
                    <a:moveTo>
                      <a:pt x="31" y="0"/>
                    </a:moveTo>
                    <a:cubicBezTo>
                      <a:pt x="22" y="0"/>
                      <a:pt x="13" y="2"/>
                      <a:pt x="4" y="3"/>
                    </a:cubicBezTo>
                    <a:cubicBezTo>
                      <a:pt x="0" y="3"/>
                      <a:pt x="0" y="8"/>
                      <a:pt x="4" y="9"/>
                    </a:cubicBezTo>
                    <a:cubicBezTo>
                      <a:pt x="13" y="9"/>
                      <a:pt x="22" y="7"/>
                      <a:pt x="31" y="6"/>
                    </a:cubicBezTo>
                    <a:cubicBezTo>
                      <a:pt x="35" y="6"/>
                      <a:pt x="35" y="0"/>
                      <a:pt x="3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717" y="1065"/>
                <a:ext cx="71" cy="14"/>
              </a:xfrm>
              <a:custGeom>
                <a:avLst/>
                <a:gdLst>
                  <a:gd name="T0" fmla="*/ 27 w 30"/>
                  <a:gd name="T1" fmla="*/ 0 h 6"/>
                  <a:gd name="T2" fmla="*/ 3 w 30"/>
                  <a:gd name="T3" fmla="*/ 0 h 6"/>
                  <a:gd name="T4" fmla="*/ 3 w 30"/>
                  <a:gd name="T5" fmla="*/ 5 h 6"/>
                  <a:gd name="T6" fmla="*/ 27 w 30"/>
                  <a:gd name="T7" fmla="*/ 5 h 6"/>
                  <a:gd name="T8" fmla="*/ 27 w 3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">
                    <a:moveTo>
                      <a:pt x="27" y="0"/>
                    </a:moveTo>
                    <a:cubicBezTo>
                      <a:pt x="19" y="0"/>
                      <a:pt x="11" y="0"/>
                      <a:pt x="3" y="0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11" y="5"/>
                      <a:pt x="19" y="6"/>
                      <a:pt x="27" y="5"/>
                    </a:cubicBezTo>
                    <a:cubicBezTo>
                      <a:pt x="30" y="5"/>
                      <a:pt x="30" y="1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1"/>
              <p:cNvSpPr/>
              <p:nvPr/>
            </p:nvSpPr>
            <p:spPr bwMode="auto">
              <a:xfrm>
                <a:off x="2857" y="1055"/>
                <a:ext cx="80" cy="19"/>
              </a:xfrm>
              <a:custGeom>
                <a:avLst/>
                <a:gdLst>
                  <a:gd name="T0" fmla="*/ 31 w 34"/>
                  <a:gd name="T1" fmla="*/ 1 h 8"/>
                  <a:gd name="T2" fmla="*/ 18 w 34"/>
                  <a:gd name="T3" fmla="*/ 1 h 8"/>
                  <a:gd name="T4" fmla="*/ 3 w 34"/>
                  <a:gd name="T5" fmla="*/ 2 h 8"/>
                  <a:gd name="T6" fmla="*/ 3 w 34"/>
                  <a:gd name="T7" fmla="*/ 6 h 8"/>
                  <a:gd name="T8" fmla="*/ 17 w 34"/>
                  <a:gd name="T9" fmla="*/ 7 h 8"/>
                  <a:gd name="T10" fmla="*/ 31 w 34"/>
                  <a:gd name="T11" fmla="*/ 7 h 8"/>
                  <a:gd name="T12" fmla="*/ 31 w 34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">
                    <a:moveTo>
                      <a:pt x="31" y="1"/>
                    </a:moveTo>
                    <a:cubicBezTo>
                      <a:pt x="27" y="0"/>
                      <a:pt x="23" y="1"/>
                      <a:pt x="18" y="1"/>
                    </a:cubicBezTo>
                    <a:cubicBezTo>
                      <a:pt x="13" y="1"/>
                      <a:pt x="8" y="2"/>
                      <a:pt x="3" y="2"/>
                    </a:cubicBezTo>
                    <a:cubicBezTo>
                      <a:pt x="0" y="2"/>
                      <a:pt x="0" y="6"/>
                      <a:pt x="3" y="6"/>
                    </a:cubicBezTo>
                    <a:cubicBezTo>
                      <a:pt x="8" y="7"/>
                      <a:pt x="12" y="7"/>
                      <a:pt x="17" y="7"/>
                    </a:cubicBezTo>
                    <a:cubicBezTo>
                      <a:pt x="21" y="7"/>
                      <a:pt x="26" y="8"/>
                      <a:pt x="31" y="7"/>
                    </a:cubicBezTo>
                    <a:cubicBezTo>
                      <a:pt x="34" y="6"/>
                      <a:pt x="34" y="2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"/>
              <p:cNvSpPr/>
              <p:nvPr/>
            </p:nvSpPr>
            <p:spPr bwMode="auto">
              <a:xfrm>
                <a:off x="2989" y="1043"/>
                <a:ext cx="71" cy="22"/>
              </a:xfrm>
              <a:custGeom>
                <a:avLst/>
                <a:gdLst>
                  <a:gd name="T0" fmla="*/ 27 w 30"/>
                  <a:gd name="T1" fmla="*/ 1 h 9"/>
                  <a:gd name="T2" fmla="*/ 4 w 30"/>
                  <a:gd name="T3" fmla="*/ 1 h 9"/>
                  <a:gd name="T4" fmla="*/ 4 w 30"/>
                  <a:gd name="T5" fmla="*/ 7 h 9"/>
                  <a:gd name="T6" fmla="*/ 27 w 30"/>
                  <a:gd name="T7" fmla="*/ 7 h 9"/>
                  <a:gd name="T8" fmla="*/ 27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7" y="1"/>
                    </a:moveTo>
                    <a:cubicBezTo>
                      <a:pt x="19" y="0"/>
                      <a:pt x="12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8"/>
                      <a:pt x="19" y="9"/>
                      <a:pt x="27" y="7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"/>
              <p:cNvSpPr/>
              <p:nvPr/>
            </p:nvSpPr>
            <p:spPr bwMode="auto">
              <a:xfrm>
                <a:off x="3124" y="1041"/>
                <a:ext cx="81" cy="24"/>
              </a:xfrm>
              <a:custGeom>
                <a:avLst/>
                <a:gdLst>
                  <a:gd name="T0" fmla="*/ 32 w 34"/>
                  <a:gd name="T1" fmla="*/ 3 h 10"/>
                  <a:gd name="T2" fmla="*/ 4 w 34"/>
                  <a:gd name="T3" fmla="*/ 0 h 10"/>
                  <a:gd name="T4" fmla="*/ 4 w 34"/>
                  <a:gd name="T5" fmla="*/ 6 h 10"/>
                  <a:gd name="T6" fmla="*/ 32 w 34"/>
                  <a:gd name="T7" fmla="*/ 8 h 10"/>
                  <a:gd name="T8" fmla="*/ 32 w 3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0">
                    <a:moveTo>
                      <a:pt x="32" y="3"/>
                    </a:moveTo>
                    <a:cubicBezTo>
                      <a:pt x="23" y="1"/>
                      <a:pt x="13" y="0"/>
                      <a:pt x="4" y="0"/>
                    </a:cubicBezTo>
                    <a:cubicBezTo>
                      <a:pt x="0" y="0"/>
                      <a:pt x="0" y="5"/>
                      <a:pt x="4" y="6"/>
                    </a:cubicBezTo>
                    <a:cubicBezTo>
                      <a:pt x="13" y="6"/>
                      <a:pt x="22" y="10"/>
                      <a:pt x="32" y="8"/>
                    </a:cubicBezTo>
                    <a:cubicBezTo>
                      <a:pt x="34" y="7"/>
                      <a:pt x="34" y="3"/>
                      <a:pt x="32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4"/>
              <p:cNvSpPr/>
              <p:nvPr/>
            </p:nvSpPr>
            <p:spPr bwMode="auto">
              <a:xfrm>
                <a:off x="3259" y="1029"/>
                <a:ext cx="88" cy="26"/>
              </a:xfrm>
              <a:custGeom>
                <a:avLst/>
                <a:gdLst>
                  <a:gd name="T0" fmla="*/ 34 w 37"/>
                  <a:gd name="T1" fmla="*/ 2 h 11"/>
                  <a:gd name="T2" fmla="*/ 4 w 37"/>
                  <a:gd name="T3" fmla="*/ 2 h 11"/>
                  <a:gd name="T4" fmla="*/ 4 w 37"/>
                  <a:gd name="T5" fmla="*/ 9 h 11"/>
                  <a:gd name="T6" fmla="*/ 34 w 37"/>
                  <a:gd name="T7" fmla="*/ 8 h 11"/>
                  <a:gd name="T8" fmla="*/ 34 w 37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1">
                    <a:moveTo>
                      <a:pt x="34" y="2"/>
                    </a:moveTo>
                    <a:cubicBezTo>
                      <a:pt x="25" y="0"/>
                      <a:pt x="14" y="2"/>
                      <a:pt x="4" y="2"/>
                    </a:cubicBezTo>
                    <a:cubicBezTo>
                      <a:pt x="0" y="2"/>
                      <a:pt x="0" y="8"/>
                      <a:pt x="4" y="9"/>
                    </a:cubicBezTo>
                    <a:cubicBezTo>
                      <a:pt x="14" y="9"/>
                      <a:pt x="25" y="11"/>
                      <a:pt x="34" y="8"/>
                    </a:cubicBezTo>
                    <a:cubicBezTo>
                      <a:pt x="37" y="8"/>
                      <a:pt x="37" y="3"/>
                      <a:pt x="34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25"/>
              <p:cNvSpPr/>
              <p:nvPr/>
            </p:nvSpPr>
            <p:spPr bwMode="auto">
              <a:xfrm>
                <a:off x="3418" y="1046"/>
                <a:ext cx="71" cy="16"/>
              </a:xfrm>
              <a:custGeom>
                <a:avLst/>
                <a:gdLst>
                  <a:gd name="T0" fmla="*/ 26 w 30"/>
                  <a:gd name="T1" fmla="*/ 0 h 7"/>
                  <a:gd name="T2" fmla="*/ 4 w 30"/>
                  <a:gd name="T3" fmla="*/ 1 h 7"/>
                  <a:gd name="T4" fmla="*/ 4 w 30"/>
                  <a:gd name="T5" fmla="*/ 6 h 7"/>
                  <a:gd name="T6" fmla="*/ 26 w 30"/>
                  <a:gd name="T7" fmla="*/ 6 h 7"/>
                  <a:gd name="T8" fmla="*/ 26 w 3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7">
                    <a:moveTo>
                      <a:pt x="26" y="0"/>
                    </a:moveTo>
                    <a:cubicBezTo>
                      <a:pt x="18" y="0"/>
                      <a:pt x="11" y="0"/>
                      <a:pt x="4" y="1"/>
                    </a:cubicBezTo>
                    <a:cubicBezTo>
                      <a:pt x="0" y="1"/>
                      <a:pt x="0" y="6"/>
                      <a:pt x="4" y="6"/>
                    </a:cubicBezTo>
                    <a:cubicBezTo>
                      <a:pt x="11" y="6"/>
                      <a:pt x="18" y="7"/>
                      <a:pt x="26" y="6"/>
                    </a:cubicBezTo>
                    <a:cubicBezTo>
                      <a:pt x="30" y="6"/>
                      <a:pt x="30" y="1"/>
                      <a:pt x="2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26"/>
              <p:cNvSpPr/>
              <p:nvPr/>
            </p:nvSpPr>
            <p:spPr bwMode="auto">
              <a:xfrm>
                <a:off x="3574" y="1034"/>
                <a:ext cx="90" cy="24"/>
              </a:xfrm>
              <a:custGeom>
                <a:avLst/>
                <a:gdLst>
                  <a:gd name="T0" fmla="*/ 34 w 38"/>
                  <a:gd name="T1" fmla="*/ 3 h 10"/>
                  <a:gd name="T2" fmla="*/ 5 w 38"/>
                  <a:gd name="T3" fmla="*/ 0 h 10"/>
                  <a:gd name="T4" fmla="*/ 4 w 38"/>
                  <a:gd name="T5" fmla="*/ 6 h 10"/>
                  <a:gd name="T6" fmla="*/ 34 w 38"/>
                  <a:gd name="T7" fmla="*/ 8 h 10"/>
                  <a:gd name="T8" fmla="*/ 34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4" y="3"/>
                    </a:moveTo>
                    <a:cubicBezTo>
                      <a:pt x="25" y="2"/>
                      <a:pt x="15" y="2"/>
                      <a:pt x="5" y="0"/>
                    </a:cubicBezTo>
                    <a:cubicBezTo>
                      <a:pt x="1" y="0"/>
                      <a:pt x="0" y="5"/>
                      <a:pt x="4" y="6"/>
                    </a:cubicBezTo>
                    <a:cubicBezTo>
                      <a:pt x="14" y="9"/>
                      <a:pt x="24" y="10"/>
                      <a:pt x="34" y="8"/>
                    </a:cubicBezTo>
                    <a:cubicBezTo>
                      <a:pt x="38" y="8"/>
                      <a:pt x="38" y="3"/>
                      <a:pt x="3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Freeform 27"/>
              <p:cNvSpPr/>
              <p:nvPr/>
            </p:nvSpPr>
            <p:spPr bwMode="auto">
              <a:xfrm>
                <a:off x="3738" y="1031"/>
                <a:ext cx="90" cy="24"/>
              </a:xfrm>
              <a:custGeom>
                <a:avLst/>
                <a:gdLst>
                  <a:gd name="T0" fmla="*/ 35 w 38"/>
                  <a:gd name="T1" fmla="*/ 2 h 10"/>
                  <a:gd name="T2" fmla="*/ 4 w 38"/>
                  <a:gd name="T3" fmla="*/ 4 h 10"/>
                  <a:gd name="T4" fmla="*/ 6 w 38"/>
                  <a:gd name="T5" fmla="*/ 10 h 10"/>
                  <a:gd name="T6" fmla="*/ 35 w 38"/>
                  <a:gd name="T7" fmla="*/ 7 h 10"/>
                  <a:gd name="T8" fmla="*/ 35 w 38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2"/>
                    </a:moveTo>
                    <a:cubicBezTo>
                      <a:pt x="25" y="0"/>
                      <a:pt x="14" y="1"/>
                      <a:pt x="4" y="4"/>
                    </a:cubicBezTo>
                    <a:cubicBezTo>
                      <a:pt x="0" y="5"/>
                      <a:pt x="2" y="10"/>
                      <a:pt x="6" y="10"/>
                    </a:cubicBezTo>
                    <a:cubicBezTo>
                      <a:pt x="15" y="8"/>
                      <a:pt x="25" y="8"/>
                      <a:pt x="35" y="7"/>
                    </a:cubicBezTo>
                    <a:cubicBezTo>
                      <a:pt x="38" y="7"/>
                      <a:pt x="38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 28"/>
              <p:cNvSpPr/>
              <p:nvPr/>
            </p:nvSpPr>
            <p:spPr bwMode="auto">
              <a:xfrm>
                <a:off x="3904" y="1039"/>
                <a:ext cx="85" cy="19"/>
              </a:xfrm>
              <a:custGeom>
                <a:avLst/>
                <a:gdLst>
                  <a:gd name="T0" fmla="*/ 31 w 36"/>
                  <a:gd name="T1" fmla="*/ 1 h 8"/>
                  <a:gd name="T2" fmla="*/ 4 w 36"/>
                  <a:gd name="T3" fmla="*/ 1 h 8"/>
                  <a:gd name="T4" fmla="*/ 4 w 36"/>
                  <a:gd name="T5" fmla="*/ 7 h 8"/>
                  <a:gd name="T6" fmla="*/ 31 w 36"/>
                  <a:gd name="T7" fmla="*/ 7 h 8"/>
                  <a:gd name="T8" fmla="*/ 31 w 3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1" y="1"/>
                    </a:moveTo>
                    <a:cubicBezTo>
                      <a:pt x="22" y="0"/>
                      <a:pt x="13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3" y="8"/>
                      <a:pt x="22" y="8"/>
                      <a:pt x="31" y="7"/>
                    </a:cubicBezTo>
                    <a:cubicBezTo>
                      <a:pt x="36" y="7"/>
                      <a:pt x="36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Freeform 29"/>
              <p:cNvSpPr/>
              <p:nvPr/>
            </p:nvSpPr>
            <p:spPr bwMode="auto">
              <a:xfrm>
                <a:off x="4074" y="1031"/>
                <a:ext cx="83" cy="24"/>
              </a:xfrm>
              <a:custGeom>
                <a:avLst/>
                <a:gdLst>
                  <a:gd name="T0" fmla="*/ 30 w 35"/>
                  <a:gd name="T1" fmla="*/ 2 h 10"/>
                  <a:gd name="T2" fmla="*/ 5 w 35"/>
                  <a:gd name="T3" fmla="*/ 1 h 10"/>
                  <a:gd name="T4" fmla="*/ 3 w 35"/>
                  <a:gd name="T5" fmla="*/ 7 h 10"/>
                  <a:gd name="T6" fmla="*/ 32 w 35"/>
                  <a:gd name="T7" fmla="*/ 7 h 10"/>
                  <a:gd name="T8" fmla="*/ 30 w 35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30" y="2"/>
                    </a:moveTo>
                    <a:cubicBezTo>
                      <a:pt x="22" y="3"/>
                      <a:pt x="13" y="4"/>
                      <a:pt x="5" y="1"/>
                    </a:cubicBezTo>
                    <a:cubicBezTo>
                      <a:pt x="1" y="0"/>
                      <a:pt x="0" y="6"/>
                      <a:pt x="3" y="7"/>
                    </a:cubicBezTo>
                    <a:cubicBezTo>
                      <a:pt x="12" y="10"/>
                      <a:pt x="22" y="10"/>
                      <a:pt x="32" y="7"/>
                    </a:cubicBezTo>
                    <a:cubicBezTo>
                      <a:pt x="35" y="6"/>
                      <a:pt x="34" y="1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 30"/>
              <p:cNvSpPr/>
              <p:nvPr/>
            </p:nvSpPr>
            <p:spPr bwMode="auto">
              <a:xfrm>
                <a:off x="4209" y="1039"/>
                <a:ext cx="90" cy="23"/>
              </a:xfrm>
              <a:custGeom>
                <a:avLst/>
                <a:gdLst>
                  <a:gd name="T0" fmla="*/ 33 w 38"/>
                  <a:gd name="T1" fmla="*/ 0 h 10"/>
                  <a:gd name="T2" fmla="*/ 3 w 38"/>
                  <a:gd name="T3" fmla="*/ 4 h 10"/>
                  <a:gd name="T4" fmla="*/ 5 w 38"/>
                  <a:gd name="T5" fmla="*/ 9 h 10"/>
                  <a:gd name="T6" fmla="*/ 33 w 38"/>
                  <a:gd name="T7" fmla="*/ 7 h 10"/>
                  <a:gd name="T8" fmla="*/ 33 w 38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3" y="0"/>
                    </a:moveTo>
                    <a:cubicBezTo>
                      <a:pt x="23" y="1"/>
                      <a:pt x="13" y="1"/>
                      <a:pt x="3" y="4"/>
                    </a:cubicBezTo>
                    <a:cubicBezTo>
                      <a:pt x="0" y="4"/>
                      <a:pt x="1" y="10"/>
                      <a:pt x="5" y="9"/>
                    </a:cubicBezTo>
                    <a:cubicBezTo>
                      <a:pt x="14" y="7"/>
                      <a:pt x="24" y="7"/>
                      <a:pt x="33" y="7"/>
                    </a:cubicBezTo>
                    <a:cubicBezTo>
                      <a:pt x="38" y="7"/>
                      <a:pt x="38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31"/>
              <p:cNvSpPr/>
              <p:nvPr/>
            </p:nvSpPr>
            <p:spPr bwMode="auto">
              <a:xfrm>
                <a:off x="4373" y="1034"/>
                <a:ext cx="78" cy="28"/>
              </a:xfrm>
              <a:custGeom>
                <a:avLst/>
                <a:gdLst>
                  <a:gd name="T0" fmla="*/ 28 w 33"/>
                  <a:gd name="T1" fmla="*/ 1 h 12"/>
                  <a:gd name="T2" fmla="*/ 4 w 33"/>
                  <a:gd name="T3" fmla="*/ 5 h 12"/>
                  <a:gd name="T4" fmla="*/ 4 w 33"/>
                  <a:gd name="T5" fmla="*/ 12 h 12"/>
                  <a:gd name="T6" fmla="*/ 30 w 33"/>
                  <a:gd name="T7" fmla="*/ 6 h 12"/>
                  <a:gd name="T8" fmla="*/ 28 w 33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2">
                    <a:moveTo>
                      <a:pt x="28" y="1"/>
                    </a:moveTo>
                    <a:cubicBezTo>
                      <a:pt x="20" y="2"/>
                      <a:pt x="12" y="5"/>
                      <a:pt x="4" y="5"/>
                    </a:cubicBezTo>
                    <a:cubicBezTo>
                      <a:pt x="0" y="5"/>
                      <a:pt x="0" y="12"/>
                      <a:pt x="4" y="12"/>
                    </a:cubicBezTo>
                    <a:cubicBezTo>
                      <a:pt x="13" y="11"/>
                      <a:pt x="21" y="9"/>
                      <a:pt x="30" y="6"/>
                    </a:cubicBezTo>
                    <a:cubicBezTo>
                      <a:pt x="33" y="5"/>
                      <a:pt x="31" y="0"/>
                      <a:pt x="28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Freeform 32"/>
              <p:cNvSpPr/>
              <p:nvPr/>
            </p:nvSpPr>
            <p:spPr bwMode="auto">
              <a:xfrm>
                <a:off x="4512" y="1029"/>
                <a:ext cx="95" cy="24"/>
              </a:xfrm>
              <a:custGeom>
                <a:avLst/>
                <a:gdLst>
                  <a:gd name="T0" fmla="*/ 37 w 40"/>
                  <a:gd name="T1" fmla="*/ 0 h 10"/>
                  <a:gd name="T2" fmla="*/ 5 w 40"/>
                  <a:gd name="T3" fmla="*/ 0 h 10"/>
                  <a:gd name="T4" fmla="*/ 5 w 40"/>
                  <a:gd name="T5" fmla="*/ 6 h 10"/>
                  <a:gd name="T6" fmla="*/ 38 w 40"/>
                  <a:gd name="T7" fmla="*/ 5 h 10"/>
                  <a:gd name="T8" fmla="*/ 37 w 4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">
                    <a:moveTo>
                      <a:pt x="37" y="0"/>
                    </a:moveTo>
                    <a:cubicBezTo>
                      <a:pt x="26" y="0"/>
                      <a:pt x="15" y="0"/>
                      <a:pt x="5" y="0"/>
                    </a:cubicBezTo>
                    <a:cubicBezTo>
                      <a:pt x="0" y="0"/>
                      <a:pt x="0" y="6"/>
                      <a:pt x="5" y="6"/>
                    </a:cubicBezTo>
                    <a:cubicBezTo>
                      <a:pt x="15" y="6"/>
                      <a:pt x="28" y="10"/>
                      <a:pt x="38" y="5"/>
                    </a:cubicBezTo>
                    <a:cubicBezTo>
                      <a:pt x="40" y="4"/>
                      <a:pt x="39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Freeform 33"/>
              <p:cNvSpPr/>
              <p:nvPr/>
            </p:nvSpPr>
            <p:spPr bwMode="auto">
              <a:xfrm>
                <a:off x="4652" y="1029"/>
                <a:ext cx="102" cy="26"/>
              </a:xfrm>
              <a:custGeom>
                <a:avLst/>
                <a:gdLst>
                  <a:gd name="T0" fmla="*/ 40 w 43"/>
                  <a:gd name="T1" fmla="*/ 3 h 11"/>
                  <a:gd name="T2" fmla="*/ 4 w 43"/>
                  <a:gd name="T3" fmla="*/ 5 h 11"/>
                  <a:gd name="T4" fmla="*/ 6 w 43"/>
                  <a:gd name="T5" fmla="*/ 11 h 11"/>
                  <a:gd name="T6" fmla="*/ 40 w 43"/>
                  <a:gd name="T7" fmla="*/ 8 h 11"/>
                  <a:gd name="T8" fmla="*/ 40 w 43"/>
                  <a:gd name="T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">
                    <a:moveTo>
                      <a:pt x="40" y="3"/>
                    </a:moveTo>
                    <a:cubicBezTo>
                      <a:pt x="28" y="0"/>
                      <a:pt x="16" y="2"/>
                      <a:pt x="4" y="5"/>
                    </a:cubicBezTo>
                    <a:cubicBezTo>
                      <a:pt x="0" y="6"/>
                      <a:pt x="2" y="11"/>
                      <a:pt x="6" y="11"/>
                    </a:cubicBezTo>
                    <a:cubicBezTo>
                      <a:pt x="17" y="9"/>
                      <a:pt x="29" y="10"/>
                      <a:pt x="40" y="8"/>
                    </a:cubicBezTo>
                    <a:cubicBezTo>
                      <a:pt x="43" y="7"/>
                      <a:pt x="43" y="3"/>
                      <a:pt x="40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4"/>
              <p:cNvSpPr/>
              <p:nvPr/>
            </p:nvSpPr>
            <p:spPr bwMode="auto">
              <a:xfrm>
                <a:off x="4789" y="984"/>
                <a:ext cx="55" cy="74"/>
              </a:xfrm>
              <a:custGeom>
                <a:avLst/>
                <a:gdLst>
                  <a:gd name="T0" fmla="*/ 22 w 23"/>
                  <a:gd name="T1" fmla="*/ 25 h 31"/>
                  <a:gd name="T2" fmla="*/ 5 w 23"/>
                  <a:gd name="T3" fmla="*/ 2 h 31"/>
                  <a:gd name="T4" fmla="*/ 1 w 23"/>
                  <a:gd name="T5" fmla="*/ 6 h 31"/>
                  <a:gd name="T6" fmla="*/ 12 w 23"/>
                  <a:gd name="T7" fmla="*/ 23 h 31"/>
                  <a:gd name="T8" fmla="*/ 6 w 23"/>
                  <a:gd name="T9" fmla="*/ 24 h 31"/>
                  <a:gd name="T10" fmla="*/ 6 w 23"/>
                  <a:gd name="T11" fmla="*/ 30 h 31"/>
                  <a:gd name="T12" fmla="*/ 19 w 23"/>
                  <a:gd name="T13" fmla="*/ 30 h 31"/>
                  <a:gd name="T14" fmla="*/ 22 w 23"/>
                  <a:gd name="T15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1">
                    <a:moveTo>
                      <a:pt x="22" y="25"/>
                    </a:moveTo>
                    <a:cubicBezTo>
                      <a:pt x="17" y="17"/>
                      <a:pt x="13" y="8"/>
                      <a:pt x="5" y="2"/>
                    </a:cubicBezTo>
                    <a:cubicBezTo>
                      <a:pt x="3" y="0"/>
                      <a:pt x="0" y="4"/>
                      <a:pt x="1" y="6"/>
                    </a:cubicBezTo>
                    <a:cubicBezTo>
                      <a:pt x="5" y="12"/>
                      <a:pt x="9" y="18"/>
                      <a:pt x="12" y="23"/>
                    </a:cubicBezTo>
                    <a:cubicBezTo>
                      <a:pt x="10" y="24"/>
                      <a:pt x="8" y="24"/>
                      <a:pt x="6" y="24"/>
                    </a:cubicBezTo>
                    <a:cubicBezTo>
                      <a:pt x="2" y="24"/>
                      <a:pt x="2" y="30"/>
                      <a:pt x="6" y="30"/>
                    </a:cubicBezTo>
                    <a:cubicBezTo>
                      <a:pt x="10" y="30"/>
                      <a:pt x="15" y="30"/>
                      <a:pt x="19" y="30"/>
                    </a:cubicBezTo>
                    <a:cubicBezTo>
                      <a:pt x="21" y="31"/>
                      <a:pt x="23" y="27"/>
                      <a:pt x="22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5"/>
              <p:cNvSpPr/>
              <p:nvPr/>
            </p:nvSpPr>
            <p:spPr bwMode="auto">
              <a:xfrm>
                <a:off x="4733" y="867"/>
                <a:ext cx="52" cy="72"/>
              </a:xfrm>
              <a:custGeom>
                <a:avLst/>
                <a:gdLst>
                  <a:gd name="T0" fmla="*/ 20 w 22"/>
                  <a:gd name="T1" fmla="*/ 25 h 30"/>
                  <a:gd name="T2" fmla="*/ 5 w 22"/>
                  <a:gd name="T3" fmla="*/ 3 h 30"/>
                  <a:gd name="T4" fmla="*/ 1 w 22"/>
                  <a:gd name="T5" fmla="*/ 5 h 30"/>
                  <a:gd name="T6" fmla="*/ 16 w 22"/>
                  <a:gd name="T7" fmla="*/ 28 h 30"/>
                  <a:gd name="T8" fmla="*/ 20 w 22"/>
                  <a:gd name="T9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">
                    <a:moveTo>
                      <a:pt x="20" y="25"/>
                    </a:moveTo>
                    <a:cubicBezTo>
                      <a:pt x="14" y="18"/>
                      <a:pt x="10" y="10"/>
                      <a:pt x="5" y="3"/>
                    </a:cubicBezTo>
                    <a:cubicBezTo>
                      <a:pt x="4" y="0"/>
                      <a:pt x="0" y="2"/>
                      <a:pt x="1" y="5"/>
                    </a:cubicBezTo>
                    <a:cubicBezTo>
                      <a:pt x="2" y="13"/>
                      <a:pt x="10" y="22"/>
                      <a:pt x="16" y="28"/>
                    </a:cubicBezTo>
                    <a:cubicBezTo>
                      <a:pt x="19" y="30"/>
                      <a:pt x="22" y="27"/>
                      <a:pt x="20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6"/>
              <p:cNvSpPr/>
              <p:nvPr/>
            </p:nvSpPr>
            <p:spPr bwMode="auto">
              <a:xfrm>
                <a:off x="4676" y="753"/>
                <a:ext cx="49" cy="81"/>
              </a:xfrm>
              <a:custGeom>
                <a:avLst/>
                <a:gdLst>
                  <a:gd name="T0" fmla="*/ 20 w 21"/>
                  <a:gd name="T1" fmla="*/ 29 h 34"/>
                  <a:gd name="T2" fmla="*/ 13 w 21"/>
                  <a:gd name="T3" fmla="*/ 14 h 34"/>
                  <a:gd name="T4" fmla="*/ 4 w 21"/>
                  <a:gd name="T5" fmla="*/ 1 h 34"/>
                  <a:gd name="T6" fmla="*/ 0 w 21"/>
                  <a:gd name="T7" fmla="*/ 2 h 34"/>
                  <a:gd name="T8" fmla="*/ 6 w 21"/>
                  <a:gd name="T9" fmla="*/ 16 h 34"/>
                  <a:gd name="T10" fmla="*/ 15 w 21"/>
                  <a:gd name="T11" fmla="*/ 31 h 34"/>
                  <a:gd name="T12" fmla="*/ 20 w 21"/>
                  <a:gd name="T13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34">
                    <a:moveTo>
                      <a:pt x="20" y="29"/>
                    </a:moveTo>
                    <a:cubicBezTo>
                      <a:pt x="18" y="24"/>
                      <a:pt x="15" y="19"/>
                      <a:pt x="13" y="14"/>
                    </a:cubicBezTo>
                    <a:cubicBezTo>
                      <a:pt x="10" y="10"/>
                      <a:pt x="8" y="5"/>
                      <a:pt x="4" y="1"/>
                    </a:cubicBezTo>
                    <a:cubicBezTo>
                      <a:pt x="3" y="0"/>
                      <a:pt x="0" y="0"/>
                      <a:pt x="0" y="2"/>
                    </a:cubicBezTo>
                    <a:cubicBezTo>
                      <a:pt x="1" y="8"/>
                      <a:pt x="3" y="12"/>
                      <a:pt x="6" y="16"/>
                    </a:cubicBezTo>
                    <a:cubicBezTo>
                      <a:pt x="9" y="21"/>
                      <a:pt x="12" y="26"/>
                      <a:pt x="15" y="31"/>
                    </a:cubicBezTo>
                    <a:cubicBezTo>
                      <a:pt x="16" y="34"/>
                      <a:pt x="21" y="32"/>
                      <a:pt x="20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Freeform 37"/>
              <p:cNvSpPr/>
              <p:nvPr/>
            </p:nvSpPr>
            <p:spPr bwMode="auto">
              <a:xfrm>
                <a:off x="4650" y="603"/>
                <a:ext cx="68" cy="102"/>
              </a:xfrm>
              <a:custGeom>
                <a:avLst/>
                <a:gdLst>
                  <a:gd name="T0" fmla="*/ 25 w 29"/>
                  <a:gd name="T1" fmla="*/ 1 h 43"/>
                  <a:gd name="T2" fmla="*/ 4 w 29"/>
                  <a:gd name="T3" fmla="*/ 20 h 43"/>
                  <a:gd name="T4" fmla="*/ 10 w 29"/>
                  <a:gd name="T5" fmla="*/ 42 h 43"/>
                  <a:gd name="T6" fmla="*/ 13 w 29"/>
                  <a:gd name="T7" fmla="*/ 40 h 43"/>
                  <a:gd name="T8" fmla="*/ 28 w 29"/>
                  <a:gd name="T9" fmla="*/ 5 h 43"/>
                  <a:gd name="T10" fmla="*/ 25 w 29"/>
                  <a:gd name="T11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43">
                    <a:moveTo>
                      <a:pt x="25" y="1"/>
                    </a:moveTo>
                    <a:cubicBezTo>
                      <a:pt x="16" y="4"/>
                      <a:pt x="7" y="12"/>
                      <a:pt x="4" y="20"/>
                    </a:cubicBezTo>
                    <a:cubicBezTo>
                      <a:pt x="0" y="29"/>
                      <a:pt x="3" y="36"/>
                      <a:pt x="10" y="42"/>
                    </a:cubicBezTo>
                    <a:cubicBezTo>
                      <a:pt x="11" y="43"/>
                      <a:pt x="14" y="42"/>
                      <a:pt x="13" y="40"/>
                    </a:cubicBezTo>
                    <a:cubicBezTo>
                      <a:pt x="1" y="24"/>
                      <a:pt x="18" y="15"/>
                      <a:pt x="28" y="5"/>
                    </a:cubicBezTo>
                    <a:cubicBezTo>
                      <a:pt x="29" y="4"/>
                      <a:pt x="28" y="0"/>
                      <a:pt x="25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Freeform 38"/>
              <p:cNvSpPr/>
              <p:nvPr/>
            </p:nvSpPr>
            <p:spPr bwMode="auto">
              <a:xfrm>
                <a:off x="4718" y="484"/>
                <a:ext cx="52" cy="79"/>
              </a:xfrm>
              <a:custGeom>
                <a:avLst/>
                <a:gdLst>
                  <a:gd name="T0" fmla="*/ 17 w 22"/>
                  <a:gd name="T1" fmla="*/ 3 h 33"/>
                  <a:gd name="T2" fmla="*/ 2 w 22"/>
                  <a:gd name="T3" fmla="*/ 28 h 33"/>
                  <a:gd name="T4" fmla="*/ 6 w 22"/>
                  <a:gd name="T5" fmla="*/ 30 h 33"/>
                  <a:gd name="T6" fmla="*/ 21 w 22"/>
                  <a:gd name="T7" fmla="*/ 5 h 33"/>
                  <a:gd name="T8" fmla="*/ 17 w 22"/>
                  <a:gd name="T9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3">
                    <a:moveTo>
                      <a:pt x="17" y="3"/>
                    </a:moveTo>
                    <a:cubicBezTo>
                      <a:pt x="13" y="12"/>
                      <a:pt x="7" y="19"/>
                      <a:pt x="2" y="28"/>
                    </a:cubicBezTo>
                    <a:cubicBezTo>
                      <a:pt x="0" y="30"/>
                      <a:pt x="4" y="33"/>
                      <a:pt x="6" y="30"/>
                    </a:cubicBezTo>
                    <a:cubicBezTo>
                      <a:pt x="12" y="22"/>
                      <a:pt x="19" y="14"/>
                      <a:pt x="21" y="5"/>
                    </a:cubicBezTo>
                    <a:cubicBezTo>
                      <a:pt x="22" y="2"/>
                      <a:pt x="18" y="0"/>
                      <a:pt x="17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39"/>
              <p:cNvSpPr/>
              <p:nvPr/>
            </p:nvSpPr>
            <p:spPr bwMode="auto">
              <a:xfrm>
                <a:off x="4778" y="379"/>
                <a:ext cx="56" cy="69"/>
              </a:xfrm>
              <a:custGeom>
                <a:avLst/>
                <a:gdLst>
                  <a:gd name="T0" fmla="*/ 19 w 24"/>
                  <a:gd name="T1" fmla="*/ 2 h 29"/>
                  <a:gd name="T2" fmla="*/ 12 w 24"/>
                  <a:gd name="T3" fmla="*/ 15 h 29"/>
                  <a:gd name="T4" fmla="*/ 2 w 24"/>
                  <a:gd name="T5" fmla="*/ 24 h 29"/>
                  <a:gd name="T6" fmla="*/ 5 w 24"/>
                  <a:gd name="T7" fmla="*/ 28 h 29"/>
                  <a:gd name="T8" fmla="*/ 24 w 24"/>
                  <a:gd name="T9" fmla="*/ 4 h 29"/>
                  <a:gd name="T10" fmla="*/ 19 w 24"/>
                  <a:gd name="T11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9">
                    <a:moveTo>
                      <a:pt x="19" y="2"/>
                    </a:moveTo>
                    <a:cubicBezTo>
                      <a:pt x="16" y="6"/>
                      <a:pt x="15" y="11"/>
                      <a:pt x="12" y="15"/>
                    </a:cubicBezTo>
                    <a:cubicBezTo>
                      <a:pt x="9" y="18"/>
                      <a:pt x="6" y="21"/>
                      <a:pt x="2" y="24"/>
                    </a:cubicBezTo>
                    <a:cubicBezTo>
                      <a:pt x="0" y="26"/>
                      <a:pt x="3" y="29"/>
                      <a:pt x="5" y="28"/>
                    </a:cubicBezTo>
                    <a:cubicBezTo>
                      <a:pt x="14" y="23"/>
                      <a:pt x="24" y="14"/>
                      <a:pt x="24" y="4"/>
                    </a:cubicBezTo>
                    <a:cubicBezTo>
                      <a:pt x="24" y="1"/>
                      <a:pt x="20" y="0"/>
                      <a:pt x="19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40"/>
              <p:cNvSpPr/>
              <p:nvPr/>
            </p:nvSpPr>
            <p:spPr bwMode="auto">
              <a:xfrm>
                <a:off x="3572" y="303"/>
                <a:ext cx="88" cy="22"/>
              </a:xfrm>
              <a:custGeom>
                <a:avLst/>
                <a:gdLst>
                  <a:gd name="T0" fmla="*/ 32 w 37"/>
                  <a:gd name="T1" fmla="*/ 1 h 9"/>
                  <a:gd name="T2" fmla="*/ 3 w 37"/>
                  <a:gd name="T3" fmla="*/ 3 h 9"/>
                  <a:gd name="T4" fmla="*/ 3 w 37"/>
                  <a:gd name="T5" fmla="*/ 8 h 9"/>
                  <a:gd name="T6" fmla="*/ 33 w 37"/>
                  <a:gd name="T7" fmla="*/ 6 h 9"/>
                  <a:gd name="T8" fmla="*/ 32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2" y="1"/>
                    </a:moveTo>
                    <a:cubicBezTo>
                      <a:pt x="22" y="2"/>
                      <a:pt x="13" y="3"/>
                      <a:pt x="3" y="3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13" y="9"/>
                      <a:pt x="24" y="9"/>
                      <a:pt x="33" y="6"/>
                    </a:cubicBezTo>
                    <a:cubicBezTo>
                      <a:pt x="37" y="5"/>
                      <a:pt x="35" y="0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Freeform 41"/>
              <p:cNvSpPr/>
              <p:nvPr/>
            </p:nvSpPr>
            <p:spPr bwMode="auto">
              <a:xfrm>
                <a:off x="3714" y="303"/>
                <a:ext cx="85" cy="17"/>
              </a:xfrm>
              <a:custGeom>
                <a:avLst/>
                <a:gdLst>
                  <a:gd name="T0" fmla="*/ 32 w 36"/>
                  <a:gd name="T1" fmla="*/ 1 h 7"/>
                  <a:gd name="T2" fmla="*/ 2 w 36"/>
                  <a:gd name="T3" fmla="*/ 1 h 7"/>
                  <a:gd name="T4" fmla="*/ 2 w 36"/>
                  <a:gd name="T5" fmla="*/ 5 h 7"/>
                  <a:gd name="T6" fmla="*/ 32 w 36"/>
                  <a:gd name="T7" fmla="*/ 6 h 7"/>
                  <a:gd name="T8" fmla="*/ 32 w 3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">
                    <a:moveTo>
                      <a:pt x="32" y="1"/>
                    </a:moveTo>
                    <a:cubicBezTo>
                      <a:pt x="22" y="0"/>
                      <a:pt x="12" y="0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7"/>
                      <a:pt x="22" y="7"/>
                      <a:pt x="32" y="6"/>
                    </a:cubicBezTo>
                    <a:cubicBezTo>
                      <a:pt x="36" y="6"/>
                      <a:pt x="36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Freeform 42"/>
              <p:cNvSpPr/>
              <p:nvPr/>
            </p:nvSpPr>
            <p:spPr bwMode="auto">
              <a:xfrm>
                <a:off x="3847" y="315"/>
                <a:ext cx="80" cy="14"/>
              </a:xfrm>
              <a:custGeom>
                <a:avLst/>
                <a:gdLst>
                  <a:gd name="T0" fmla="*/ 31 w 34"/>
                  <a:gd name="T1" fmla="*/ 1 h 6"/>
                  <a:gd name="T2" fmla="*/ 3 w 34"/>
                  <a:gd name="T3" fmla="*/ 1 h 6"/>
                  <a:gd name="T4" fmla="*/ 3 w 34"/>
                  <a:gd name="T5" fmla="*/ 6 h 6"/>
                  <a:gd name="T6" fmla="*/ 31 w 34"/>
                  <a:gd name="T7" fmla="*/ 6 h 6"/>
                  <a:gd name="T8" fmla="*/ 31 w 3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31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6"/>
                      <a:pt x="21" y="6"/>
                      <a:pt x="31" y="6"/>
                    </a:cubicBezTo>
                    <a:cubicBezTo>
                      <a:pt x="34" y="6"/>
                      <a:pt x="34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 43"/>
              <p:cNvSpPr/>
              <p:nvPr/>
            </p:nvSpPr>
            <p:spPr bwMode="auto">
              <a:xfrm>
                <a:off x="3986" y="327"/>
                <a:ext cx="81" cy="21"/>
              </a:xfrm>
              <a:custGeom>
                <a:avLst/>
                <a:gdLst>
                  <a:gd name="T0" fmla="*/ 31 w 34"/>
                  <a:gd name="T1" fmla="*/ 3 h 9"/>
                  <a:gd name="T2" fmla="*/ 4 w 34"/>
                  <a:gd name="T3" fmla="*/ 1 h 9"/>
                  <a:gd name="T4" fmla="*/ 3 w 34"/>
                  <a:gd name="T5" fmla="*/ 6 h 9"/>
                  <a:gd name="T6" fmla="*/ 31 w 34"/>
                  <a:gd name="T7" fmla="*/ 8 h 9"/>
                  <a:gd name="T8" fmla="*/ 31 w 34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9">
                    <a:moveTo>
                      <a:pt x="31" y="3"/>
                    </a:moveTo>
                    <a:cubicBezTo>
                      <a:pt x="22" y="2"/>
                      <a:pt x="13" y="3"/>
                      <a:pt x="4" y="1"/>
                    </a:cubicBezTo>
                    <a:cubicBezTo>
                      <a:pt x="1" y="0"/>
                      <a:pt x="0" y="5"/>
                      <a:pt x="3" y="6"/>
                    </a:cubicBezTo>
                    <a:cubicBezTo>
                      <a:pt x="12" y="8"/>
                      <a:pt x="22" y="9"/>
                      <a:pt x="31" y="8"/>
                    </a:cubicBezTo>
                    <a:cubicBezTo>
                      <a:pt x="34" y="8"/>
                      <a:pt x="34" y="4"/>
                      <a:pt x="31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 44"/>
              <p:cNvSpPr/>
              <p:nvPr/>
            </p:nvSpPr>
            <p:spPr bwMode="auto">
              <a:xfrm>
                <a:off x="4124" y="327"/>
                <a:ext cx="78" cy="17"/>
              </a:xfrm>
              <a:custGeom>
                <a:avLst/>
                <a:gdLst>
                  <a:gd name="T0" fmla="*/ 30 w 33"/>
                  <a:gd name="T1" fmla="*/ 1 h 7"/>
                  <a:gd name="T2" fmla="*/ 3 w 33"/>
                  <a:gd name="T3" fmla="*/ 1 h 7"/>
                  <a:gd name="T4" fmla="*/ 3 w 33"/>
                  <a:gd name="T5" fmla="*/ 6 h 7"/>
                  <a:gd name="T6" fmla="*/ 30 w 33"/>
                  <a:gd name="T7" fmla="*/ 6 h 7"/>
                  <a:gd name="T8" fmla="*/ 30 w 33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7"/>
                      <a:pt x="21" y="6"/>
                      <a:pt x="30" y="6"/>
                    </a:cubicBezTo>
                    <a:cubicBezTo>
                      <a:pt x="33" y="6"/>
                      <a:pt x="33" y="1"/>
                      <a:pt x="30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45"/>
              <p:cNvSpPr/>
              <p:nvPr/>
            </p:nvSpPr>
            <p:spPr bwMode="auto">
              <a:xfrm>
                <a:off x="4273" y="320"/>
                <a:ext cx="64" cy="16"/>
              </a:xfrm>
              <a:custGeom>
                <a:avLst/>
                <a:gdLst>
                  <a:gd name="T0" fmla="*/ 24 w 27"/>
                  <a:gd name="T1" fmla="*/ 1 h 7"/>
                  <a:gd name="T2" fmla="*/ 4 w 27"/>
                  <a:gd name="T3" fmla="*/ 1 h 7"/>
                  <a:gd name="T4" fmla="*/ 4 w 27"/>
                  <a:gd name="T5" fmla="*/ 7 h 7"/>
                  <a:gd name="T6" fmla="*/ 24 w 27"/>
                  <a:gd name="T7" fmla="*/ 6 h 7"/>
                  <a:gd name="T8" fmla="*/ 24 w 2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24" y="1"/>
                    </a:moveTo>
                    <a:cubicBezTo>
                      <a:pt x="18" y="0"/>
                      <a:pt x="11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1" y="7"/>
                      <a:pt x="18" y="7"/>
                      <a:pt x="24" y="6"/>
                    </a:cubicBezTo>
                    <a:cubicBezTo>
                      <a:pt x="27" y="6"/>
                      <a:pt x="27" y="2"/>
                      <a:pt x="2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46"/>
              <p:cNvSpPr/>
              <p:nvPr/>
            </p:nvSpPr>
            <p:spPr bwMode="auto">
              <a:xfrm>
                <a:off x="4408" y="327"/>
                <a:ext cx="71" cy="21"/>
              </a:xfrm>
              <a:custGeom>
                <a:avLst/>
                <a:gdLst>
                  <a:gd name="T0" fmla="*/ 26 w 30"/>
                  <a:gd name="T1" fmla="*/ 1 h 9"/>
                  <a:gd name="T2" fmla="*/ 3 w 30"/>
                  <a:gd name="T3" fmla="*/ 3 h 9"/>
                  <a:gd name="T4" fmla="*/ 5 w 30"/>
                  <a:gd name="T5" fmla="*/ 8 h 9"/>
                  <a:gd name="T6" fmla="*/ 26 w 30"/>
                  <a:gd name="T7" fmla="*/ 6 h 9"/>
                  <a:gd name="T8" fmla="*/ 26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6" y="1"/>
                    </a:moveTo>
                    <a:cubicBezTo>
                      <a:pt x="18" y="0"/>
                      <a:pt x="11" y="1"/>
                      <a:pt x="3" y="3"/>
                    </a:cubicBezTo>
                    <a:cubicBezTo>
                      <a:pt x="0" y="4"/>
                      <a:pt x="1" y="9"/>
                      <a:pt x="5" y="8"/>
                    </a:cubicBezTo>
                    <a:cubicBezTo>
                      <a:pt x="12" y="6"/>
                      <a:pt x="19" y="7"/>
                      <a:pt x="26" y="6"/>
                    </a:cubicBezTo>
                    <a:cubicBezTo>
                      <a:pt x="30" y="5"/>
                      <a:pt x="30" y="1"/>
                      <a:pt x="26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47"/>
              <p:cNvSpPr/>
              <p:nvPr/>
            </p:nvSpPr>
            <p:spPr bwMode="auto">
              <a:xfrm>
                <a:off x="4548" y="339"/>
                <a:ext cx="83" cy="14"/>
              </a:xfrm>
              <a:custGeom>
                <a:avLst/>
                <a:gdLst>
                  <a:gd name="T0" fmla="*/ 32 w 35"/>
                  <a:gd name="T1" fmla="*/ 1 h 6"/>
                  <a:gd name="T2" fmla="*/ 2 w 35"/>
                  <a:gd name="T3" fmla="*/ 1 h 6"/>
                  <a:gd name="T4" fmla="*/ 2 w 35"/>
                  <a:gd name="T5" fmla="*/ 5 h 6"/>
                  <a:gd name="T6" fmla="*/ 32 w 35"/>
                  <a:gd name="T7" fmla="*/ 5 h 6"/>
                  <a:gd name="T8" fmla="*/ 32 w 3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">
                    <a:moveTo>
                      <a:pt x="32" y="1"/>
                    </a:moveTo>
                    <a:cubicBezTo>
                      <a:pt x="22" y="0"/>
                      <a:pt x="12" y="1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5"/>
                      <a:pt x="22" y="6"/>
                      <a:pt x="32" y="5"/>
                    </a:cubicBezTo>
                    <a:cubicBezTo>
                      <a:pt x="35" y="5"/>
                      <a:pt x="35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48"/>
              <p:cNvSpPr/>
              <p:nvPr/>
            </p:nvSpPr>
            <p:spPr bwMode="auto">
              <a:xfrm>
                <a:off x="4702" y="332"/>
                <a:ext cx="76" cy="19"/>
              </a:xfrm>
              <a:custGeom>
                <a:avLst/>
                <a:gdLst>
                  <a:gd name="T0" fmla="*/ 29 w 32"/>
                  <a:gd name="T1" fmla="*/ 1 h 8"/>
                  <a:gd name="T2" fmla="*/ 4 w 32"/>
                  <a:gd name="T3" fmla="*/ 1 h 8"/>
                  <a:gd name="T4" fmla="*/ 4 w 32"/>
                  <a:gd name="T5" fmla="*/ 7 h 8"/>
                  <a:gd name="T6" fmla="*/ 29 w 32"/>
                  <a:gd name="T7" fmla="*/ 7 h 8"/>
                  <a:gd name="T8" fmla="*/ 29 w 32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29" y="1"/>
                    </a:moveTo>
                    <a:cubicBezTo>
                      <a:pt x="21" y="0"/>
                      <a:pt x="12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7"/>
                      <a:pt x="21" y="8"/>
                      <a:pt x="29" y="7"/>
                    </a:cubicBezTo>
                    <a:cubicBezTo>
                      <a:pt x="32" y="6"/>
                      <a:pt x="32" y="1"/>
                      <a:pt x="29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49"/>
              <p:cNvSpPr/>
              <p:nvPr/>
            </p:nvSpPr>
            <p:spPr bwMode="auto">
              <a:xfrm>
                <a:off x="4808" y="329"/>
                <a:ext cx="38" cy="31"/>
              </a:xfrm>
              <a:custGeom>
                <a:avLst/>
                <a:gdLst>
                  <a:gd name="T0" fmla="*/ 14 w 16"/>
                  <a:gd name="T1" fmla="*/ 3 h 13"/>
                  <a:gd name="T2" fmla="*/ 3 w 16"/>
                  <a:gd name="T3" fmla="*/ 3 h 13"/>
                  <a:gd name="T4" fmla="*/ 4 w 16"/>
                  <a:gd name="T5" fmla="*/ 7 h 13"/>
                  <a:gd name="T6" fmla="*/ 10 w 16"/>
                  <a:gd name="T7" fmla="*/ 7 h 13"/>
                  <a:gd name="T8" fmla="*/ 9 w 16"/>
                  <a:gd name="T9" fmla="*/ 9 h 13"/>
                  <a:gd name="T10" fmla="*/ 12 w 16"/>
                  <a:gd name="T11" fmla="*/ 12 h 13"/>
                  <a:gd name="T12" fmla="*/ 16 w 16"/>
                  <a:gd name="T13" fmla="*/ 7 h 13"/>
                  <a:gd name="T14" fmla="*/ 14 w 16"/>
                  <a:gd name="T15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3">
                    <a:moveTo>
                      <a:pt x="14" y="3"/>
                    </a:moveTo>
                    <a:cubicBezTo>
                      <a:pt x="11" y="0"/>
                      <a:pt x="6" y="1"/>
                      <a:pt x="3" y="3"/>
                    </a:cubicBezTo>
                    <a:cubicBezTo>
                      <a:pt x="0" y="4"/>
                      <a:pt x="1" y="8"/>
                      <a:pt x="4" y="7"/>
                    </a:cubicBezTo>
                    <a:cubicBezTo>
                      <a:pt x="5" y="7"/>
                      <a:pt x="8" y="6"/>
                      <a:pt x="10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8" y="11"/>
                      <a:pt x="10" y="13"/>
                      <a:pt x="12" y="12"/>
                    </a:cubicBezTo>
                    <a:cubicBezTo>
                      <a:pt x="14" y="11"/>
                      <a:pt x="15" y="9"/>
                      <a:pt x="16" y="7"/>
                    </a:cubicBezTo>
                    <a:cubicBezTo>
                      <a:pt x="16" y="6"/>
                      <a:pt x="15" y="4"/>
                      <a:pt x="1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4629538" y="1445366"/>
              <a:ext cx="286304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在此添加小标题</a:t>
              </a:r>
            </a:p>
          </p:txBody>
        </p:sp>
      </p:grpSp>
      <p:sp>
        <p:nvSpPr>
          <p:cNvPr id="52" name="矩形 51"/>
          <p:cNvSpPr/>
          <p:nvPr/>
        </p:nvSpPr>
        <p:spPr>
          <a:xfrm>
            <a:off x="2036960" y="3170969"/>
            <a:ext cx="295566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If it is not real text. </a:t>
            </a:r>
          </a:p>
          <a:p>
            <a:pPr algn="dist">
              <a:lnSpc>
                <a:spcPct val="130000"/>
              </a:lnSpc>
            </a:pPr>
            <a:endParaRPr lang="zh-CN" altLang="en-US" sz="1400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474500" y="2745379"/>
            <a:ext cx="23626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我是一个小标题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4" name="Freeform 30"/>
          <p:cNvSpPr>
            <a:spLocks noEditPoints="1"/>
          </p:cNvSpPr>
          <p:nvPr/>
        </p:nvSpPr>
        <p:spPr bwMode="auto">
          <a:xfrm>
            <a:off x="2110112" y="2813365"/>
            <a:ext cx="335491" cy="296579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7163697" y="3171876"/>
            <a:ext cx="295566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If it is not real text. </a:t>
            </a:r>
          </a:p>
          <a:p>
            <a:pPr algn="dist">
              <a:lnSpc>
                <a:spcPct val="130000"/>
              </a:lnSpc>
            </a:pPr>
            <a:endParaRPr lang="zh-CN" altLang="en-US" sz="1400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7601237" y="2746286"/>
            <a:ext cx="23626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我是一个小标题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9" name="Freeform 30"/>
          <p:cNvSpPr>
            <a:spLocks noEditPoints="1"/>
          </p:cNvSpPr>
          <p:nvPr/>
        </p:nvSpPr>
        <p:spPr bwMode="auto">
          <a:xfrm>
            <a:off x="7236849" y="2814272"/>
            <a:ext cx="335491" cy="296579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2034606" y="5362481"/>
            <a:ext cx="295566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If it is not real text. </a:t>
            </a:r>
          </a:p>
          <a:p>
            <a:pPr algn="dist">
              <a:lnSpc>
                <a:spcPct val="130000"/>
              </a:lnSpc>
            </a:pPr>
            <a:endParaRPr lang="zh-CN" altLang="en-US" sz="1400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2472146" y="4936891"/>
            <a:ext cx="23626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我是一个小标题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4" name="Freeform 30"/>
          <p:cNvSpPr>
            <a:spLocks noEditPoints="1"/>
          </p:cNvSpPr>
          <p:nvPr/>
        </p:nvSpPr>
        <p:spPr bwMode="auto">
          <a:xfrm>
            <a:off x="2107758" y="5004877"/>
            <a:ext cx="335491" cy="296579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7161343" y="5363388"/>
            <a:ext cx="295566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If it is not real text. </a:t>
            </a:r>
          </a:p>
          <a:p>
            <a:pPr algn="dist">
              <a:lnSpc>
                <a:spcPct val="130000"/>
              </a:lnSpc>
            </a:pPr>
            <a:endParaRPr lang="zh-CN" altLang="en-US" sz="1400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7598883" y="4937798"/>
            <a:ext cx="23626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我是一个小标题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9" name="Freeform 30"/>
          <p:cNvSpPr>
            <a:spLocks noEditPoints="1"/>
          </p:cNvSpPr>
          <p:nvPr/>
        </p:nvSpPr>
        <p:spPr bwMode="auto">
          <a:xfrm>
            <a:off x="7234495" y="5005784"/>
            <a:ext cx="335491" cy="296579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2" name="任意多边形 111"/>
          <p:cNvSpPr/>
          <p:nvPr/>
        </p:nvSpPr>
        <p:spPr>
          <a:xfrm>
            <a:off x="5202936" y="3400842"/>
            <a:ext cx="657407" cy="626578"/>
          </a:xfrm>
          <a:custGeom>
            <a:avLst/>
            <a:gdLst>
              <a:gd name="connsiteX0" fmla="*/ 621792 w 657407"/>
              <a:gd name="connsiteY0" fmla="*/ 0 h 626578"/>
              <a:gd name="connsiteX1" fmla="*/ 649224 w 657407"/>
              <a:gd name="connsiteY1" fmla="*/ 530352 h 626578"/>
              <a:gd name="connsiteX2" fmla="*/ 493776 w 657407"/>
              <a:gd name="connsiteY2" fmla="*/ 621792 h 626578"/>
              <a:gd name="connsiteX3" fmla="*/ 91440 w 657407"/>
              <a:gd name="connsiteY3" fmla="*/ 612648 h 626578"/>
              <a:gd name="connsiteX4" fmla="*/ 0 w 657407"/>
              <a:gd name="connsiteY4" fmla="*/ 603504 h 626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407" h="626578">
                <a:moveTo>
                  <a:pt x="621792" y="0"/>
                </a:moveTo>
                <a:cubicBezTo>
                  <a:pt x="646176" y="213360"/>
                  <a:pt x="670560" y="426720"/>
                  <a:pt x="649224" y="530352"/>
                </a:cubicBezTo>
                <a:cubicBezTo>
                  <a:pt x="627888" y="633984"/>
                  <a:pt x="586740" y="608076"/>
                  <a:pt x="493776" y="621792"/>
                </a:cubicBezTo>
                <a:cubicBezTo>
                  <a:pt x="400812" y="635508"/>
                  <a:pt x="173736" y="615696"/>
                  <a:pt x="91440" y="612648"/>
                </a:cubicBezTo>
                <a:cubicBezTo>
                  <a:pt x="9144" y="609600"/>
                  <a:pt x="4572" y="606552"/>
                  <a:pt x="0" y="603504"/>
                </a:cubicBezTo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3" name="任意多边形 112"/>
          <p:cNvSpPr/>
          <p:nvPr/>
        </p:nvSpPr>
        <p:spPr>
          <a:xfrm rot="5400000">
            <a:off x="6216201" y="3400807"/>
            <a:ext cx="657407" cy="626578"/>
          </a:xfrm>
          <a:custGeom>
            <a:avLst/>
            <a:gdLst>
              <a:gd name="connsiteX0" fmla="*/ 621792 w 657407"/>
              <a:gd name="connsiteY0" fmla="*/ 0 h 626578"/>
              <a:gd name="connsiteX1" fmla="*/ 649224 w 657407"/>
              <a:gd name="connsiteY1" fmla="*/ 530352 h 626578"/>
              <a:gd name="connsiteX2" fmla="*/ 493776 w 657407"/>
              <a:gd name="connsiteY2" fmla="*/ 621792 h 626578"/>
              <a:gd name="connsiteX3" fmla="*/ 91440 w 657407"/>
              <a:gd name="connsiteY3" fmla="*/ 612648 h 626578"/>
              <a:gd name="connsiteX4" fmla="*/ 0 w 657407"/>
              <a:gd name="connsiteY4" fmla="*/ 603504 h 626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407" h="626578">
                <a:moveTo>
                  <a:pt x="621792" y="0"/>
                </a:moveTo>
                <a:cubicBezTo>
                  <a:pt x="646176" y="213360"/>
                  <a:pt x="670560" y="426720"/>
                  <a:pt x="649224" y="530352"/>
                </a:cubicBezTo>
                <a:cubicBezTo>
                  <a:pt x="627888" y="633984"/>
                  <a:pt x="586740" y="608076"/>
                  <a:pt x="493776" y="621792"/>
                </a:cubicBezTo>
                <a:cubicBezTo>
                  <a:pt x="400812" y="635508"/>
                  <a:pt x="173736" y="615696"/>
                  <a:pt x="91440" y="612648"/>
                </a:cubicBezTo>
                <a:cubicBezTo>
                  <a:pt x="9144" y="609600"/>
                  <a:pt x="4572" y="606552"/>
                  <a:pt x="0" y="603504"/>
                </a:cubicBezTo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4" name="任意多边形 113"/>
          <p:cNvSpPr/>
          <p:nvPr/>
        </p:nvSpPr>
        <p:spPr>
          <a:xfrm flipV="1">
            <a:off x="5218648" y="4411370"/>
            <a:ext cx="657407" cy="602830"/>
          </a:xfrm>
          <a:custGeom>
            <a:avLst/>
            <a:gdLst>
              <a:gd name="connsiteX0" fmla="*/ 621792 w 657407"/>
              <a:gd name="connsiteY0" fmla="*/ 0 h 626578"/>
              <a:gd name="connsiteX1" fmla="*/ 649224 w 657407"/>
              <a:gd name="connsiteY1" fmla="*/ 530352 h 626578"/>
              <a:gd name="connsiteX2" fmla="*/ 493776 w 657407"/>
              <a:gd name="connsiteY2" fmla="*/ 621792 h 626578"/>
              <a:gd name="connsiteX3" fmla="*/ 91440 w 657407"/>
              <a:gd name="connsiteY3" fmla="*/ 612648 h 626578"/>
              <a:gd name="connsiteX4" fmla="*/ 0 w 657407"/>
              <a:gd name="connsiteY4" fmla="*/ 603504 h 626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407" h="626578">
                <a:moveTo>
                  <a:pt x="621792" y="0"/>
                </a:moveTo>
                <a:cubicBezTo>
                  <a:pt x="646176" y="213360"/>
                  <a:pt x="670560" y="426720"/>
                  <a:pt x="649224" y="530352"/>
                </a:cubicBezTo>
                <a:cubicBezTo>
                  <a:pt x="627888" y="633984"/>
                  <a:pt x="586740" y="608076"/>
                  <a:pt x="493776" y="621792"/>
                </a:cubicBezTo>
                <a:cubicBezTo>
                  <a:pt x="400812" y="635508"/>
                  <a:pt x="173736" y="615696"/>
                  <a:pt x="91440" y="612648"/>
                </a:cubicBezTo>
                <a:cubicBezTo>
                  <a:pt x="9144" y="609600"/>
                  <a:pt x="4572" y="606552"/>
                  <a:pt x="0" y="603504"/>
                </a:cubicBezTo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5" name="任意多边形 114"/>
          <p:cNvSpPr/>
          <p:nvPr/>
        </p:nvSpPr>
        <p:spPr>
          <a:xfrm rot="16200000" flipV="1">
            <a:off x="6244371" y="4399530"/>
            <a:ext cx="632491" cy="626578"/>
          </a:xfrm>
          <a:custGeom>
            <a:avLst/>
            <a:gdLst>
              <a:gd name="connsiteX0" fmla="*/ 621792 w 657407"/>
              <a:gd name="connsiteY0" fmla="*/ 0 h 626578"/>
              <a:gd name="connsiteX1" fmla="*/ 649224 w 657407"/>
              <a:gd name="connsiteY1" fmla="*/ 530352 h 626578"/>
              <a:gd name="connsiteX2" fmla="*/ 493776 w 657407"/>
              <a:gd name="connsiteY2" fmla="*/ 621792 h 626578"/>
              <a:gd name="connsiteX3" fmla="*/ 91440 w 657407"/>
              <a:gd name="connsiteY3" fmla="*/ 612648 h 626578"/>
              <a:gd name="connsiteX4" fmla="*/ 0 w 657407"/>
              <a:gd name="connsiteY4" fmla="*/ 603504 h 626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407" h="626578">
                <a:moveTo>
                  <a:pt x="621792" y="0"/>
                </a:moveTo>
                <a:cubicBezTo>
                  <a:pt x="646176" y="213360"/>
                  <a:pt x="670560" y="426720"/>
                  <a:pt x="649224" y="530352"/>
                </a:cubicBezTo>
                <a:cubicBezTo>
                  <a:pt x="627888" y="633984"/>
                  <a:pt x="586740" y="608076"/>
                  <a:pt x="493776" y="621792"/>
                </a:cubicBezTo>
                <a:cubicBezTo>
                  <a:pt x="400812" y="635508"/>
                  <a:pt x="173736" y="615696"/>
                  <a:pt x="91440" y="612648"/>
                </a:cubicBezTo>
                <a:cubicBezTo>
                  <a:pt x="9144" y="609600"/>
                  <a:pt x="4572" y="606552"/>
                  <a:pt x="0" y="603504"/>
                </a:cubicBezTo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116" name="图片 1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128" y="1995973"/>
            <a:ext cx="1995332" cy="673833"/>
          </a:xfrm>
          <a:prstGeom prst="rect">
            <a:avLst/>
          </a:prstGeom>
        </p:spPr>
      </p:pic>
      <p:pic>
        <p:nvPicPr>
          <p:cNvPr id="117" name="图片 1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531" y="2076856"/>
            <a:ext cx="1995332" cy="673833"/>
          </a:xfrm>
          <a:prstGeom prst="rect">
            <a:avLst/>
          </a:prstGeom>
        </p:spPr>
      </p:pic>
      <p:pic>
        <p:nvPicPr>
          <p:cNvPr id="118" name="图片 1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361" y="4021803"/>
            <a:ext cx="1995332" cy="673833"/>
          </a:xfrm>
          <a:prstGeom prst="rect">
            <a:avLst/>
          </a:prstGeom>
        </p:spPr>
      </p:pic>
      <p:pic>
        <p:nvPicPr>
          <p:cNvPr id="119" name="图片 1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764" y="4102686"/>
            <a:ext cx="1995332" cy="673833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Oval 5"/>
          <p:cNvSpPr>
            <a:spLocks noChangeArrowheads="1"/>
          </p:cNvSpPr>
          <p:nvPr/>
        </p:nvSpPr>
        <p:spPr bwMode="auto">
          <a:xfrm>
            <a:off x="6521450" y="6321426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1706563" y="1023937"/>
            <a:ext cx="160338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Oval 11"/>
          <p:cNvSpPr>
            <a:spLocks noChangeArrowheads="1"/>
          </p:cNvSpPr>
          <p:nvPr/>
        </p:nvSpPr>
        <p:spPr bwMode="auto">
          <a:xfrm>
            <a:off x="7832725" y="220662"/>
            <a:ext cx="160338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Oval 12"/>
          <p:cNvSpPr>
            <a:spLocks noChangeArrowheads="1"/>
          </p:cNvSpPr>
          <p:nvPr/>
        </p:nvSpPr>
        <p:spPr bwMode="auto">
          <a:xfrm>
            <a:off x="8140700" y="3213100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5811838" y="11112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6727825" y="2005013"/>
            <a:ext cx="76200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Oval 15"/>
          <p:cNvSpPr>
            <a:spLocks noChangeArrowheads="1"/>
          </p:cNvSpPr>
          <p:nvPr/>
        </p:nvSpPr>
        <p:spPr bwMode="auto">
          <a:xfrm>
            <a:off x="7194550" y="4351338"/>
            <a:ext cx="74613" cy="698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Oval 16"/>
          <p:cNvSpPr>
            <a:spLocks noChangeArrowheads="1"/>
          </p:cNvSpPr>
          <p:nvPr/>
        </p:nvSpPr>
        <p:spPr bwMode="auto">
          <a:xfrm>
            <a:off x="5114925" y="5551488"/>
            <a:ext cx="160338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Oval 17"/>
          <p:cNvSpPr>
            <a:spLocks noChangeArrowheads="1"/>
          </p:cNvSpPr>
          <p:nvPr/>
        </p:nvSpPr>
        <p:spPr bwMode="auto">
          <a:xfrm>
            <a:off x="6480175" y="5514976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Oval 18"/>
          <p:cNvSpPr>
            <a:spLocks noChangeArrowheads="1"/>
          </p:cNvSpPr>
          <p:nvPr/>
        </p:nvSpPr>
        <p:spPr bwMode="auto">
          <a:xfrm>
            <a:off x="6000750" y="4387850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Oval 19"/>
          <p:cNvSpPr>
            <a:spLocks noChangeArrowheads="1"/>
          </p:cNvSpPr>
          <p:nvPr/>
        </p:nvSpPr>
        <p:spPr bwMode="auto">
          <a:xfrm>
            <a:off x="5203825" y="3675063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Oval 20"/>
          <p:cNvSpPr>
            <a:spLocks noChangeArrowheads="1"/>
          </p:cNvSpPr>
          <p:nvPr/>
        </p:nvSpPr>
        <p:spPr bwMode="auto">
          <a:xfrm>
            <a:off x="9686925" y="4546600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Oval 21"/>
          <p:cNvSpPr>
            <a:spLocks noChangeArrowheads="1"/>
          </p:cNvSpPr>
          <p:nvPr/>
        </p:nvSpPr>
        <p:spPr bwMode="auto">
          <a:xfrm>
            <a:off x="3000375" y="746125"/>
            <a:ext cx="71438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Oval 23"/>
          <p:cNvSpPr>
            <a:spLocks noChangeArrowheads="1"/>
          </p:cNvSpPr>
          <p:nvPr/>
        </p:nvSpPr>
        <p:spPr bwMode="auto">
          <a:xfrm>
            <a:off x="3211513" y="4181475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Oval 24"/>
          <p:cNvSpPr>
            <a:spLocks noChangeArrowheads="1"/>
          </p:cNvSpPr>
          <p:nvPr/>
        </p:nvSpPr>
        <p:spPr bwMode="auto">
          <a:xfrm>
            <a:off x="11052175" y="5243513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Oval 25"/>
          <p:cNvSpPr>
            <a:spLocks noChangeArrowheads="1"/>
          </p:cNvSpPr>
          <p:nvPr/>
        </p:nvSpPr>
        <p:spPr bwMode="auto">
          <a:xfrm>
            <a:off x="3657600" y="2784475"/>
            <a:ext cx="71438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Oval 26"/>
          <p:cNvSpPr>
            <a:spLocks noChangeArrowheads="1"/>
          </p:cNvSpPr>
          <p:nvPr/>
        </p:nvSpPr>
        <p:spPr bwMode="auto">
          <a:xfrm>
            <a:off x="5351463" y="4651375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Oval 27"/>
          <p:cNvSpPr>
            <a:spLocks noChangeArrowheads="1"/>
          </p:cNvSpPr>
          <p:nvPr/>
        </p:nvSpPr>
        <p:spPr bwMode="auto">
          <a:xfrm>
            <a:off x="6589713" y="3963988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Oval 28"/>
          <p:cNvSpPr>
            <a:spLocks noChangeArrowheads="1"/>
          </p:cNvSpPr>
          <p:nvPr/>
        </p:nvSpPr>
        <p:spPr bwMode="auto">
          <a:xfrm>
            <a:off x="5497513" y="3325813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Oval 29"/>
          <p:cNvSpPr>
            <a:spLocks noChangeArrowheads="1"/>
          </p:cNvSpPr>
          <p:nvPr/>
        </p:nvSpPr>
        <p:spPr bwMode="auto">
          <a:xfrm>
            <a:off x="8004175" y="4013200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Oval 30"/>
          <p:cNvSpPr>
            <a:spLocks noChangeArrowheads="1"/>
          </p:cNvSpPr>
          <p:nvPr/>
        </p:nvSpPr>
        <p:spPr bwMode="auto">
          <a:xfrm>
            <a:off x="5940425" y="1928813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Oval 33"/>
          <p:cNvSpPr>
            <a:spLocks noChangeArrowheads="1"/>
          </p:cNvSpPr>
          <p:nvPr/>
        </p:nvSpPr>
        <p:spPr bwMode="auto">
          <a:xfrm>
            <a:off x="527050" y="5799138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Oval 35"/>
          <p:cNvSpPr>
            <a:spLocks noChangeArrowheads="1"/>
          </p:cNvSpPr>
          <p:nvPr/>
        </p:nvSpPr>
        <p:spPr bwMode="auto">
          <a:xfrm>
            <a:off x="2509838" y="4013200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Oval 38"/>
          <p:cNvSpPr>
            <a:spLocks noChangeArrowheads="1"/>
          </p:cNvSpPr>
          <p:nvPr/>
        </p:nvSpPr>
        <p:spPr bwMode="auto">
          <a:xfrm>
            <a:off x="10609263" y="6708776"/>
            <a:ext cx="76200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Oval 41"/>
          <p:cNvSpPr>
            <a:spLocks noChangeArrowheads="1"/>
          </p:cNvSpPr>
          <p:nvPr/>
        </p:nvSpPr>
        <p:spPr bwMode="auto">
          <a:xfrm>
            <a:off x="9007475" y="6242051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43"/>
          <p:cNvSpPr/>
          <p:nvPr/>
        </p:nvSpPr>
        <p:spPr bwMode="auto">
          <a:xfrm>
            <a:off x="5140325" y="4148138"/>
            <a:ext cx="82550" cy="82550"/>
          </a:xfrm>
          <a:custGeom>
            <a:avLst/>
            <a:gdLst>
              <a:gd name="T0" fmla="*/ 16 w 22"/>
              <a:gd name="T1" fmla="*/ 3 h 22"/>
              <a:gd name="T2" fmla="*/ 19 w 22"/>
              <a:gd name="T3" fmla="*/ 16 h 22"/>
              <a:gd name="T4" fmla="*/ 6 w 22"/>
              <a:gd name="T5" fmla="*/ 19 h 22"/>
              <a:gd name="T6" fmla="*/ 3 w 22"/>
              <a:gd name="T7" fmla="*/ 6 h 22"/>
              <a:gd name="T8" fmla="*/ 16 w 22"/>
              <a:gd name="T9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16" y="3"/>
                </a:moveTo>
                <a:cubicBezTo>
                  <a:pt x="21" y="5"/>
                  <a:pt x="22" y="12"/>
                  <a:pt x="19" y="16"/>
                </a:cubicBezTo>
                <a:cubicBezTo>
                  <a:pt x="16" y="21"/>
                  <a:pt x="10" y="22"/>
                  <a:pt x="6" y="19"/>
                </a:cubicBezTo>
                <a:cubicBezTo>
                  <a:pt x="1" y="16"/>
                  <a:pt x="0" y="10"/>
                  <a:pt x="3" y="6"/>
                </a:cubicBezTo>
                <a:cubicBezTo>
                  <a:pt x="6" y="1"/>
                  <a:pt x="12" y="0"/>
                  <a:pt x="16" y="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44"/>
          <p:cNvSpPr/>
          <p:nvPr/>
        </p:nvSpPr>
        <p:spPr bwMode="auto">
          <a:xfrm>
            <a:off x="4111625" y="4433888"/>
            <a:ext cx="82550" cy="82550"/>
          </a:xfrm>
          <a:custGeom>
            <a:avLst/>
            <a:gdLst>
              <a:gd name="T0" fmla="*/ 16 w 22"/>
              <a:gd name="T1" fmla="*/ 3 h 22"/>
              <a:gd name="T2" fmla="*/ 19 w 22"/>
              <a:gd name="T3" fmla="*/ 16 h 22"/>
              <a:gd name="T4" fmla="*/ 6 w 22"/>
              <a:gd name="T5" fmla="*/ 19 h 22"/>
              <a:gd name="T6" fmla="*/ 3 w 22"/>
              <a:gd name="T7" fmla="*/ 6 h 22"/>
              <a:gd name="T8" fmla="*/ 16 w 22"/>
              <a:gd name="T9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16" y="3"/>
                </a:moveTo>
                <a:cubicBezTo>
                  <a:pt x="21" y="5"/>
                  <a:pt x="22" y="12"/>
                  <a:pt x="19" y="16"/>
                </a:cubicBezTo>
                <a:cubicBezTo>
                  <a:pt x="16" y="21"/>
                  <a:pt x="10" y="22"/>
                  <a:pt x="6" y="19"/>
                </a:cubicBezTo>
                <a:cubicBezTo>
                  <a:pt x="1" y="16"/>
                  <a:pt x="0" y="10"/>
                  <a:pt x="3" y="6"/>
                </a:cubicBezTo>
                <a:cubicBezTo>
                  <a:pt x="6" y="1"/>
                  <a:pt x="12" y="0"/>
                  <a:pt x="16" y="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Oval 45"/>
          <p:cNvSpPr>
            <a:spLocks noChangeArrowheads="1"/>
          </p:cNvSpPr>
          <p:nvPr/>
        </p:nvSpPr>
        <p:spPr bwMode="auto">
          <a:xfrm>
            <a:off x="730250" y="6118226"/>
            <a:ext cx="160338" cy="1587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Oval 46"/>
          <p:cNvSpPr>
            <a:spLocks noChangeArrowheads="1"/>
          </p:cNvSpPr>
          <p:nvPr/>
        </p:nvSpPr>
        <p:spPr bwMode="auto">
          <a:xfrm>
            <a:off x="2100263" y="6081713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Oval 47"/>
          <p:cNvSpPr>
            <a:spLocks noChangeArrowheads="1"/>
          </p:cNvSpPr>
          <p:nvPr/>
        </p:nvSpPr>
        <p:spPr bwMode="auto">
          <a:xfrm>
            <a:off x="1619250" y="4951413"/>
            <a:ext cx="71438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Oval 48"/>
          <p:cNvSpPr>
            <a:spLocks noChangeArrowheads="1"/>
          </p:cNvSpPr>
          <p:nvPr/>
        </p:nvSpPr>
        <p:spPr bwMode="auto">
          <a:xfrm>
            <a:off x="823913" y="4238625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Oval 49"/>
          <p:cNvSpPr>
            <a:spLocks noChangeArrowheads="1"/>
          </p:cNvSpPr>
          <p:nvPr/>
        </p:nvSpPr>
        <p:spPr bwMode="auto">
          <a:xfrm>
            <a:off x="2062163" y="3554413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Oval 57"/>
          <p:cNvSpPr>
            <a:spLocks noChangeArrowheads="1"/>
          </p:cNvSpPr>
          <p:nvPr/>
        </p:nvSpPr>
        <p:spPr bwMode="auto">
          <a:xfrm>
            <a:off x="3454400" y="2732088"/>
            <a:ext cx="161925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Oval 58"/>
          <p:cNvSpPr>
            <a:spLocks noChangeArrowheads="1"/>
          </p:cNvSpPr>
          <p:nvPr/>
        </p:nvSpPr>
        <p:spPr bwMode="auto">
          <a:xfrm>
            <a:off x="4826000" y="2695575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Oval 59"/>
          <p:cNvSpPr>
            <a:spLocks noChangeArrowheads="1"/>
          </p:cNvSpPr>
          <p:nvPr/>
        </p:nvSpPr>
        <p:spPr bwMode="auto">
          <a:xfrm>
            <a:off x="5995988" y="2135188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Oval 62"/>
          <p:cNvSpPr>
            <a:spLocks noChangeArrowheads="1"/>
          </p:cNvSpPr>
          <p:nvPr/>
        </p:nvSpPr>
        <p:spPr bwMode="auto">
          <a:xfrm>
            <a:off x="11376025" y="965200"/>
            <a:ext cx="160338" cy="1603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Oval 64"/>
          <p:cNvSpPr>
            <a:spLocks noChangeArrowheads="1"/>
          </p:cNvSpPr>
          <p:nvPr/>
        </p:nvSpPr>
        <p:spPr bwMode="auto">
          <a:xfrm>
            <a:off x="10875963" y="3700463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Oval 65"/>
          <p:cNvSpPr>
            <a:spLocks noChangeArrowheads="1"/>
          </p:cNvSpPr>
          <p:nvPr/>
        </p:nvSpPr>
        <p:spPr bwMode="auto">
          <a:xfrm>
            <a:off x="7824788" y="1546225"/>
            <a:ext cx="71438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Oval 66"/>
          <p:cNvSpPr>
            <a:spLocks noChangeArrowheads="1"/>
          </p:cNvSpPr>
          <p:nvPr/>
        </p:nvSpPr>
        <p:spPr bwMode="auto">
          <a:xfrm>
            <a:off x="8185150" y="2019300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Oval 69"/>
          <p:cNvSpPr>
            <a:spLocks noChangeArrowheads="1"/>
          </p:cNvSpPr>
          <p:nvPr/>
        </p:nvSpPr>
        <p:spPr bwMode="auto">
          <a:xfrm>
            <a:off x="5838825" y="5270501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Oval 70"/>
          <p:cNvSpPr>
            <a:spLocks noChangeArrowheads="1"/>
          </p:cNvSpPr>
          <p:nvPr/>
        </p:nvSpPr>
        <p:spPr bwMode="auto">
          <a:xfrm>
            <a:off x="7866063" y="4827588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Oval 71"/>
          <p:cNvSpPr>
            <a:spLocks noChangeArrowheads="1"/>
          </p:cNvSpPr>
          <p:nvPr/>
        </p:nvSpPr>
        <p:spPr bwMode="auto">
          <a:xfrm>
            <a:off x="7764463" y="5638801"/>
            <a:ext cx="71438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Freeform 72"/>
          <p:cNvSpPr/>
          <p:nvPr/>
        </p:nvSpPr>
        <p:spPr bwMode="auto">
          <a:xfrm>
            <a:off x="8334375" y="1295400"/>
            <a:ext cx="177800" cy="176213"/>
          </a:xfrm>
          <a:custGeom>
            <a:avLst/>
            <a:gdLst>
              <a:gd name="T0" fmla="*/ 44 w 47"/>
              <a:gd name="T1" fmla="*/ 18 h 47"/>
              <a:gd name="T2" fmla="*/ 29 w 47"/>
              <a:gd name="T3" fmla="*/ 44 h 47"/>
              <a:gd name="T4" fmla="*/ 3 w 47"/>
              <a:gd name="T5" fmla="*/ 29 h 47"/>
              <a:gd name="T6" fmla="*/ 18 w 47"/>
              <a:gd name="T7" fmla="*/ 3 h 47"/>
              <a:gd name="T8" fmla="*/ 44 w 47"/>
              <a:gd name="T9" fmla="*/ 18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44" y="18"/>
                </a:moveTo>
                <a:cubicBezTo>
                  <a:pt x="47" y="30"/>
                  <a:pt x="41" y="41"/>
                  <a:pt x="29" y="44"/>
                </a:cubicBezTo>
                <a:cubicBezTo>
                  <a:pt x="18" y="47"/>
                  <a:pt x="6" y="41"/>
                  <a:pt x="3" y="29"/>
                </a:cubicBezTo>
                <a:cubicBezTo>
                  <a:pt x="0" y="18"/>
                  <a:pt x="7" y="6"/>
                  <a:pt x="18" y="3"/>
                </a:cubicBezTo>
                <a:cubicBezTo>
                  <a:pt x="30" y="0"/>
                  <a:pt x="41" y="7"/>
                  <a:pt x="44" y="1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Freeform 73"/>
          <p:cNvSpPr/>
          <p:nvPr/>
        </p:nvSpPr>
        <p:spPr bwMode="auto">
          <a:xfrm>
            <a:off x="9645650" y="927100"/>
            <a:ext cx="77788" cy="82550"/>
          </a:xfrm>
          <a:custGeom>
            <a:avLst/>
            <a:gdLst>
              <a:gd name="T0" fmla="*/ 20 w 21"/>
              <a:gd name="T1" fmla="*/ 8 h 22"/>
              <a:gd name="T2" fmla="*/ 13 w 21"/>
              <a:gd name="T3" fmla="*/ 20 h 22"/>
              <a:gd name="T4" fmla="*/ 1 w 21"/>
              <a:gd name="T5" fmla="*/ 13 h 22"/>
              <a:gd name="T6" fmla="*/ 8 w 21"/>
              <a:gd name="T7" fmla="*/ 1 h 22"/>
              <a:gd name="T8" fmla="*/ 20 w 21"/>
              <a:gd name="T9" fmla="*/ 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2">
                <a:moveTo>
                  <a:pt x="20" y="8"/>
                </a:moveTo>
                <a:cubicBezTo>
                  <a:pt x="21" y="14"/>
                  <a:pt x="18" y="19"/>
                  <a:pt x="13" y="20"/>
                </a:cubicBezTo>
                <a:cubicBezTo>
                  <a:pt x="8" y="22"/>
                  <a:pt x="2" y="19"/>
                  <a:pt x="1" y="13"/>
                </a:cubicBezTo>
                <a:cubicBezTo>
                  <a:pt x="0" y="8"/>
                  <a:pt x="3" y="3"/>
                  <a:pt x="8" y="1"/>
                </a:cubicBezTo>
                <a:cubicBezTo>
                  <a:pt x="13" y="0"/>
                  <a:pt x="19" y="3"/>
                  <a:pt x="20" y="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Freeform 74"/>
          <p:cNvSpPr/>
          <p:nvPr/>
        </p:nvSpPr>
        <p:spPr bwMode="auto">
          <a:xfrm>
            <a:off x="8890000" y="-41275"/>
            <a:ext cx="82550" cy="82550"/>
          </a:xfrm>
          <a:custGeom>
            <a:avLst/>
            <a:gdLst>
              <a:gd name="T0" fmla="*/ 20 w 22"/>
              <a:gd name="T1" fmla="*/ 8 h 22"/>
              <a:gd name="T2" fmla="*/ 13 w 22"/>
              <a:gd name="T3" fmla="*/ 20 h 22"/>
              <a:gd name="T4" fmla="*/ 1 w 22"/>
              <a:gd name="T5" fmla="*/ 13 h 22"/>
              <a:gd name="T6" fmla="*/ 8 w 22"/>
              <a:gd name="T7" fmla="*/ 1 h 22"/>
              <a:gd name="T8" fmla="*/ 20 w 22"/>
              <a:gd name="T9" fmla="*/ 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20" y="8"/>
                </a:moveTo>
                <a:cubicBezTo>
                  <a:pt x="22" y="14"/>
                  <a:pt x="18" y="19"/>
                  <a:pt x="13" y="20"/>
                </a:cubicBezTo>
                <a:cubicBezTo>
                  <a:pt x="8" y="22"/>
                  <a:pt x="2" y="19"/>
                  <a:pt x="1" y="13"/>
                </a:cubicBezTo>
                <a:cubicBezTo>
                  <a:pt x="0" y="8"/>
                  <a:pt x="3" y="3"/>
                  <a:pt x="8" y="1"/>
                </a:cubicBezTo>
                <a:cubicBezTo>
                  <a:pt x="13" y="0"/>
                  <a:pt x="19" y="3"/>
                  <a:pt x="20" y="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81" name="图片 8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76" y="1446539"/>
            <a:ext cx="1108805" cy="1145520"/>
          </a:xfrm>
          <a:prstGeom prst="rect">
            <a:avLst/>
          </a:pr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5476" y="3039269"/>
            <a:ext cx="850900" cy="850900"/>
          </a:xfrm>
          <a:prstGeom prst="rect">
            <a:avLst/>
          </a:prstGeom>
        </p:spPr>
      </p:pic>
      <p:pic>
        <p:nvPicPr>
          <p:cNvPr id="83" name="图片 8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470"/>
          <a:stretch>
            <a:fillRect/>
          </a:stretch>
        </p:blipFill>
        <p:spPr>
          <a:xfrm>
            <a:off x="8432864" y="5273319"/>
            <a:ext cx="1171096" cy="1200029"/>
          </a:xfrm>
          <a:prstGeom prst="rect">
            <a:avLst/>
          </a:prstGeom>
        </p:spPr>
      </p:pic>
      <p:pic>
        <p:nvPicPr>
          <p:cNvPr id="84" name="图片 8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628" y="1023937"/>
            <a:ext cx="1995332" cy="673833"/>
          </a:xfrm>
          <a:prstGeom prst="rect">
            <a:avLst/>
          </a:prstGeom>
        </p:spPr>
      </p:pic>
      <p:pic>
        <p:nvPicPr>
          <p:cNvPr id="85" name="图片 8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311" y="4700331"/>
            <a:ext cx="2985565" cy="2940852"/>
          </a:xfrm>
          <a:prstGeom prst="rect">
            <a:avLst/>
          </a:prstGeom>
        </p:spPr>
      </p:pic>
      <p:pic>
        <p:nvPicPr>
          <p:cNvPr id="86" name="图片 8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023" y="3915310"/>
            <a:ext cx="585488" cy="626147"/>
          </a:xfrm>
          <a:prstGeom prst="rect">
            <a:avLst/>
          </a:prstGeom>
        </p:spPr>
      </p:pic>
      <p:pic>
        <p:nvPicPr>
          <p:cNvPr id="87" name="图片 8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499" y="1430314"/>
            <a:ext cx="505414" cy="505414"/>
          </a:xfrm>
          <a:prstGeom prst="rect">
            <a:avLst/>
          </a:prstGeom>
        </p:spPr>
      </p:pic>
      <p:sp>
        <p:nvSpPr>
          <p:cNvPr id="59" name="文本框 58"/>
          <p:cNvSpPr txBox="1"/>
          <p:nvPr/>
        </p:nvSpPr>
        <p:spPr>
          <a:xfrm>
            <a:off x="4688968" y="2089212"/>
            <a:ext cx="2814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[</a:t>
            </a:r>
            <a:r>
              <a:rPr lang="en-US" altLang="zh-CN" sz="6600" b="1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PART.4</a:t>
            </a:r>
            <a:r>
              <a:rPr lang="en-US" altLang="zh-CN" sz="66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]</a:t>
            </a:r>
            <a:endParaRPr lang="zh-CN" altLang="en-US" sz="66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882648" y="3075927"/>
            <a:ext cx="6426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2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在此添加本章标题</a:t>
            </a:r>
          </a:p>
        </p:txBody>
      </p:sp>
      <p:sp>
        <p:nvSpPr>
          <p:cNvPr id="61" name="文本框 16"/>
          <p:cNvSpPr txBox="1">
            <a:spLocks noChangeArrowheads="1"/>
          </p:cNvSpPr>
          <p:nvPr/>
        </p:nvSpPr>
        <p:spPr bwMode="auto">
          <a:xfrm>
            <a:off x="3910584" y="3852607"/>
            <a:ext cx="4370832" cy="798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en-US" altLang="zh-CN" sz="17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A designer can use default text to simulate what text would look like.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/>
          <a:srcRect t="17782" b="19280"/>
          <a:stretch>
            <a:fillRect/>
          </a:stretch>
        </p:blipFill>
        <p:spPr>
          <a:xfrm>
            <a:off x="527249" y="152400"/>
            <a:ext cx="11137501" cy="640080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4293078" y="876301"/>
            <a:ext cx="3605844" cy="924750"/>
            <a:chOff x="4293078" y="1244601"/>
            <a:chExt cx="3605844" cy="924750"/>
          </a:xfrm>
        </p:grpSpPr>
        <p:grpSp>
          <p:nvGrpSpPr>
            <p:cNvPr id="2" name="Group 4"/>
            <p:cNvGrpSpPr>
              <a:grpSpLocks noChangeAspect="1"/>
            </p:cNvGrpSpPr>
            <p:nvPr/>
          </p:nvGrpSpPr>
          <p:grpSpPr bwMode="auto">
            <a:xfrm>
              <a:off x="4293078" y="1244601"/>
              <a:ext cx="3605844" cy="924750"/>
              <a:chOff x="2364" y="234"/>
              <a:chExt cx="2556" cy="926"/>
            </a:xfrm>
            <a:solidFill>
              <a:schemeClr val="bg1"/>
            </a:solidFill>
          </p:grpSpPr>
          <p:sp>
            <p:nvSpPr>
              <p:cNvPr id="3" name="Freeform 5"/>
              <p:cNvSpPr>
                <a:spLocks noEditPoints="1"/>
              </p:cNvSpPr>
              <p:nvPr/>
            </p:nvSpPr>
            <p:spPr bwMode="auto">
              <a:xfrm>
                <a:off x="2364" y="234"/>
                <a:ext cx="2556" cy="926"/>
              </a:xfrm>
              <a:custGeom>
                <a:avLst/>
                <a:gdLst>
                  <a:gd name="T0" fmla="*/ 1057 w 1079"/>
                  <a:gd name="T1" fmla="*/ 96 h 389"/>
                  <a:gd name="T2" fmla="*/ 1077 w 1079"/>
                  <a:gd name="T3" fmla="*/ 44 h 389"/>
                  <a:gd name="T4" fmla="*/ 1072 w 1079"/>
                  <a:gd name="T5" fmla="*/ 26 h 389"/>
                  <a:gd name="T6" fmla="*/ 1065 w 1079"/>
                  <a:gd name="T7" fmla="*/ 18 h 389"/>
                  <a:gd name="T8" fmla="*/ 534 w 1079"/>
                  <a:gd name="T9" fmla="*/ 4 h 389"/>
                  <a:gd name="T10" fmla="*/ 272 w 1079"/>
                  <a:gd name="T11" fmla="*/ 1 h 389"/>
                  <a:gd name="T12" fmla="*/ 141 w 1079"/>
                  <a:gd name="T13" fmla="*/ 3 h 389"/>
                  <a:gd name="T14" fmla="*/ 9 w 1079"/>
                  <a:gd name="T15" fmla="*/ 11 h 389"/>
                  <a:gd name="T16" fmla="*/ 7 w 1079"/>
                  <a:gd name="T17" fmla="*/ 16 h 389"/>
                  <a:gd name="T18" fmla="*/ 1 w 1079"/>
                  <a:gd name="T19" fmla="*/ 24 h 389"/>
                  <a:gd name="T20" fmla="*/ 17 w 1079"/>
                  <a:gd name="T21" fmla="*/ 61 h 389"/>
                  <a:gd name="T22" fmla="*/ 37 w 1079"/>
                  <a:gd name="T23" fmla="*/ 107 h 389"/>
                  <a:gd name="T24" fmla="*/ 73 w 1079"/>
                  <a:gd name="T25" fmla="*/ 193 h 389"/>
                  <a:gd name="T26" fmla="*/ 73 w 1079"/>
                  <a:gd name="T27" fmla="*/ 194 h 389"/>
                  <a:gd name="T28" fmla="*/ 29 w 1079"/>
                  <a:gd name="T29" fmla="*/ 283 h 389"/>
                  <a:gd name="T30" fmla="*/ 8 w 1079"/>
                  <a:gd name="T31" fmla="*/ 369 h 389"/>
                  <a:gd name="T32" fmla="*/ 13 w 1079"/>
                  <a:gd name="T33" fmla="*/ 373 h 389"/>
                  <a:gd name="T34" fmla="*/ 16 w 1079"/>
                  <a:gd name="T35" fmla="*/ 379 h 389"/>
                  <a:gd name="T36" fmla="*/ 140 w 1079"/>
                  <a:gd name="T37" fmla="*/ 384 h 389"/>
                  <a:gd name="T38" fmla="*/ 273 w 1079"/>
                  <a:gd name="T39" fmla="*/ 379 h 389"/>
                  <a:gd name="T40" fmla="*/ 546 w 1079"/>
                  <a:gd name="T41" fmla="*/ 374 h 389"/>
                  <a:gd name="T42" fmla="*/ 1065 w 1079"/>
                  <a:gd name="T43" fmla="*/ 374 h 389"/>
                  <a:gd name="T44" fmla="*/ 1072 w 1079"/>
                  <a:gd name="T45" fmla="*/ 366 h 389"/>
                  <a:gd name="T46" fmla="*/ 1077 w 1079"/>
                  <a:gd name="T47" fmla="*/ 362 h 389"/>
                  <a:gd name="T48" fmla="*/ 1050 w 1079"/>
                  <a:gd name="T49" fmla="*/ 277 h 389"/>
                  <a:gd name="T50" fmla="*/ 1010 w 1079"/>
                  <a:gd name="T51" fmla="*/ 196 h 389"/>
                  <a:gd name="T52" fmla="*/ 1010 w 1079"/>
                  <a:gd name="T53" fmla="*/ 196 h 389"/>
                  <a:gd name="T54" fmla="*/ 1010 w 1079"/>
                  <a:gd name="T55" fmla="*/ 193 h 389"/>
                  <a:gd name="T56" fmla="*/ 1035 w 1079"/>
                  <a:gd name="T57" fmla="*/ 138 h 389"/>
                  <a:gd name="T58" fmla="*/ 1057 w 1079"/>
                  <a:gd name="T59" fmla="*/ 96 h 389"/>
                  <a:gd name="T60" fmla="*/ 997 w 1079"/>
                  <a:gd name="T61" fmla="*/ 194 h 389"/>
                  <a:gd name="T62" fmla="*/ 997 w 1079"/>
                  <a:gd name="T63" fmla="*/ 195 h 389"/>
                  <a:gd name="T64" fmla="*/ 996 w 1079"/>
                  <a:gd name="T65" fmla="*/ 205 h 389"/>
                  <a:gd name="T66" fmla="*/ 1037 w 1079"/>
                  <a:gd name="T67" fmla="*/ 287 h 389"/>
                  <a:gd name="T68" fmla="*/ 1066 w 1079"/>
                  <a:gd name="T69" fmla="*/ 359 h 389"/>
                  <a:gd name="T70" fmla="*/ 1065 w 1079"/>
                  <a:gd name="T71" fmla="*/ 359 h 389"/>
                  <a:gd name="T72" fmla="*/ 553 w 1079"/>
                  <a:gd name="T73" fmla="*/ 359 h 389"/>
                  <a:gd name="T74" fmla="*/ 287 w 1079"/>
                  <a:gd name="T75" fmla="*/ 363 h 389"/>
                  <a:gd name="T76" fmla="*/ 153 w 1079"/>
                  <a:gd name="T77" fmla="*/ 368 h 389"/>
                  <a:gd name="T78" fmla="*/ 22 w 1079"/>
                  <a:gd name="T79" fmla="*/ 369 h 389"/>
                  <a:gd name="T80" fmla="*/ 22 w 1079"/>
                  <a:gd name="T81" fmla="*/ 367 h 389"/>
                  <a:gd name="T82" fmla="*/ 46 w 1079"/>
                  <a:gd name="T83" fmla="*/ 282 h 389"/>
                  <a:gd name="T84" fmla="*/ 87 w 1079"/>
                  <a:gd name="T85" fmla="*/ 202 h 389"/>
                  <a:gd name="T86" fmla="*/ 84 w 1079"/>
                  <a:gd name="T87" fmla="*/ 192 h 389"/>
                  <a:gd name="T88" fmla="*/ 54 w 1079"/>
                  <a:gd name="T89" fmla="*/ 104 h 389"/>
                  <a:gd name="T90" fmla="*/ 34 w 1079"/>
                  <a:gd name="T91" fmla="*/ 59 h 389"/>
                  <a:gd name="T92" fmla="*/ 14 w 1079"/>
                  <a:gd name="T93" fmla="*/ 19 h 389"/>
                  <a:gd name="T94" fmla="*/ 141 w 1079"/>
                  <a:gd name="T95" fmla="*/ 17 h 389"/>
                  <a:gd name="T96" fmla="*/ 272 w 1079"/>
                  <a:gd name="T97" fmla="*/ 14 h 389"/>
                  <a:gd name="T98" fmla="*/ 534 w 1079"/>
                  <a:gd name="T99" fmla="*/ 18 h 389"/>
                  <a:gd name="T100" fmla="*/ 1061 w 1079"/>
                  <a:gd name="T101" fmla="*/ 32 h 389"/>
                  <a:gd name="T102" fmla="*/ 1062 w 1079"/>
                  <a:gd name="T103" fmla="*/ 35 h 389"/>
                  <a:gd name="T104" fmla="*/ 1062 w 1079"/>
                  <a:gd name="T105" fmla="*/ 37 h 389"/>
                  <a:gd name="T106" fmla="*/ 1060 w 1079"/>
                  <a:gd name="T107" fmla="*/ 45 h 389"/>
                  <a:gd name="T108" fmla="*/ 1051 w 1079"/>
                  <a:gd name="T109" fmla="*/ 68 h 389"/>
                  <a:gd name="T110" fmla="*/ 1031 w 1079"/>
                  <a:gd name="T111" fmla="*/ 113 h 389"/>
                  <a:gd name="T112" fmla="*/ 997 w 1079"/>
                  <a:gd name="T113" fmla="*/ 194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79" h="389">
                    <a:moveTo>
                      <a:pt x="1057" y="96"/>
                    </a:moveTo>
                    <a:cubicBezTo>
                      <a:pt x="1065" y="79"/>
                      <a:pt x="1073" y="62"/>
                      <a:pt x="1077" y="44"/>
                    </a:cubicBezTo>
                    <a:cubicBezTo>
                      <a:pt x="1079" y="38"/>
                      <a:pt x="1078" y="28"/>
                      <a:pt x="1072" y="26"/>
                    </a:cubicBezTo>
                    <a:cubicBezTo>
                      <a:pt x="1072" y="22"/>
                      <a:pt x="1070" y="18"/>
                      <a:pt x="1065" y="18"/>
                    </a:cubicBezTo>
                    <a:cubicBezTo>
                      <a:pt x="888" y="15"/>
                      <a:pt x="711" y="8"/>
                      <a:pt x="534" y="4"/>
                    </a:cubicBezTo>
                    <a:cubicBezTo>
                      <a:pt x="447" y="2"/>
                      <a:pt x="359" y="0"/>
                      <a:pt x="272" y="1"/>
                    </a:cubicBezTo>
                    <a:cubicBezTo>
                      <a:pt x="228" y="1"/>
                      <a:pt x="184" y="1"/>
                      <a:pt x="141" y="3"/>
                    </a:cubicBezTo>
                    <a:cubicBezTo>
                      <a:pt x="97" y="4"/>
                      <a:pt x="52" y="3"/>
                      <a:pt x="9" y="11"/>
                    </a:cubicBezTo>
                    <a:cubicBezTo>
                      <a:pt x="7" y="12"/>
                      <a:pt x="6" y="14"/>
                      <a:pt x="7" y="16"/>
                    </a:cubicBezTo>
                    <a:cubicBezTo>
                      <a:pt x="4" y="17"/>
                      <a:pt x="1" y="20"/>
                      <a:pt x="1" y="24"/>
                    </a:cubicBezTo>
                    <a:cubicBezTo>
                      <a:pt x="3" y="37"/>
                      <a:pt x="12" y="50"/>
                      <a:pt x="17" y="61"/>
                    </a:cubicBezTo>
                    <a:cubicBezTo>
                      <a:pt x="24" y="76"/>
                      <a:pt x="31" y="91"/>
                      <a:pt x="37" y="107"/>
                    </a:cubicBezTo>
                    <a:cubicBezTo>
                      <a:pt x="50" y="135"/>
                      <a:pt x="61" y="165"/>
                      <a:pt x="73" y="193"/>
                    </a:cubicBezTo>
                    <a:cubicBezTo>
                      <a:pt x="73" y="194"/>
                      <a:pt x="73" y="194"/>
                      <a:pt x="73" y="194"/>
                    </a:cubicBezTo>
                    <a:cubicBezTo>
                      <a:pt x="57" y="223"/>
                      <a:pt x="42" y="253"/>
                      <a:pt x="29" y="283"/>
                    </a:cubicBezTo>
                    <a:cubicBezTo>
                      <a:pt x="18" y="307"/>
                      <a:pt x="0" y="342"/>
                      <a:pt x="8" y="369"/>
                    </a:cubicBezTo>
                    <a:cubicBezTo>
                      <a:pt x="9" y="371"/>
                      <a:pt x="11" y="372"/>
                      <a:pt x="13" y="373"/>
                    </a:cubicBezTo>
                    <a:cubicBezTo>
                      <a:pt x="12" y="376"/>
                      <a:pt x="14" y="378"/>
                      <a:pt x="16" y="379"/>
                    </a:cubicBezTo>
                    <a:cubicBezTo>
                      <a:pt x="57" y="389"/>
                      <a:pt x="99" y="387"/>
                      <a:pt x="140" y="384"/>
                    </a:cubicBezTo>
                    <a:cubicBezTo>
                      <a:pt x="184" y="382"/>
                      <a:pt x="228" y="380"/>
                      <a:pt x="273" y="379"/>
                    </a:cubicBezTo>
                    <a:cubicBezTo>
                      <a:pt x="364" y="376"/>
                      <a:pt x="455" y="374"/>
                      <a:pt x="546" y="374"/>
                    </a:cubicBezTo>
                    <a:cubicBezTo>
                      <a:pt x="719" y="374"/>
                      <a:pt x="892" y="374"/>
                      <a:pt x="1065" y="374"/>
                    </a:cubicBezTo>
                    <a:cubicBezTo>
                      <a:pt x="1070" y="374"/>
                      <a:pt x="1073" y="370"/>
                      <a:pt x="1072" y="366"/>
                    </a:cubicBezTo>
                    <a:cubicBezTo>
                      <a:pt x="1075" y="366"/>
                      <a:pt x="1077" y="364"/>
                      <a:pt x="1077" y="362"/>
                    </a:cubicBezTo>
                    <a:cubicBezTo>
                      <a:pt x="1073" y="333"/>
                      <a:pt x="1061" y="304"/>
                      <a:pt x="1050" y="277"/>
                    </a:cubicBezTo>
                    <a:cubicBezTo>
                      <a:pt x="1039" y="249"/>
                      <a:pt x="1026" y="222"/>
                      <a:pt x="1010" y="196"/>
                    </a:cubicBezTo>
                    <a:cubicBezTo>
                      <a:pt x="1010" y="196"/>
                      <a:pt x="1010" y="196"/>
                      <a:pt x="1010" y="196"/>
                    </a:cubicBezTo>
                    <a:cubicBezTo>
                      <a:pt x="1010" y="195"/>
                      <a:pt x="1010" y="194"/>
                      <a:pt x="1010" y="193"/>
                    </a:cubicBezTo>
                    <a:cubicBezTo>
                      <a:pt x="1008" y="175"/>
                      <a:pt x="1026" y="153"/>
                      <a:pt x="1035" y="138"/>
                    </a:cubicBezTo>
                    <a:cubicBezTo>
                      <a:pt x="1044" y="125"/>
                      <a:pt x="1050" y="111"/>
                      <a:pt x="1057" y="96"/>
                    </a:cubicBezTo>
                    <a:moveTo>
                      <a:pt x="997" y="194"/>
                    </a:moveTo>
                    <a:cubicBezTo>
                      <a:pt x="997" y="195"/>
                      <a:pt x="997" y="195"/>
                      <a:pt x="997" y="195"/>
                    </a:cubicBezTo>
                    <a:cubicBezTo>
                      <a:pt x="995" y="197"/>
                      <a:pt x="994" y="201"/>
                      <a:pt x="996" y="205"/>
                    </a:cubicBezTo>
                    <a:cubicBezTo>
                      <a:pt x="1012" y="231"/>
                      <a:pt x="1025" y="259"/>
                      <a:pt x="1037" y="287"/>
                    </a:cubicBezTo>
                    <a:cubicBezTo>
                      <a:pt x="1047" y="311"/>
                      <a:pt x="1054" y="336"/>
                      <a:pt x="1066" y="359"/>
                    </a:cubicBezTo>
                    <a:cubicBezTo>
                      <a:pt x="1066" y="359"/>
                      <a:pt x="1065" y="359"/>
                      <a:pt x="1065" y="359"/>
                    </a:cubicBezTo>
                    <a:cubicBezTo>
                      <a:pt x="894" y="359"/>
                      <a:pt x="724" y="359"/>
                      <a:pt x="553" y="359"/>
                    </a:cubicBezTo>
                    <a:cubicBezTo>
                      <a:pt x="464" y="359"/>
                      <a:pt x="376" y="360"/>
                      <a:pt x="287" y="363"/>
                    </a:cubicBezTo>
                    <a:cubicBezTo>
                      <a:pt x="243" y="365"/>
                      <a:pt x="198" y="365"/>
                      <a:pt x="153" y="368"/>
                    </a:cubicBezTo>
                    <a:cubicBezTo>
                      <a:pt x="109" y="371"/>
                      <a:pt x="66" y="373"/>
                      <a:pt x="22" y="369"/>
                    </a:cubicBezTo>
                    <a:cubicBezTo>
                      <a:pt x="22" y="368"/>
                      <a:pt x="22" y="368"/>
                      <a:pt x="22" y="367"/>
                    </a:cubicBezTo>
                    <a:cubicBezTo>
                      <a:pt x="18" y="339"/>
                      <a:pt x="35" y="307"/>
                      <a:pt x="46" y="282"/>
                    </a:cubicBezTo>
                    <a:cubicBezTo>
                      <a:pt x="59" y="255"/>
                      <a:pt x="74" y="229"/>
                      <a:pt x="87" y="202"/>
                    </a:cubicBezTo>
                    <a:cubicBezTo>
                      <a:pt x="89" y="198"/>
                      <a:pt x="87" y="194"/>
                      <a:pt x="84" y="192"/>
                    </a:cubicBezTo>
                    <a:cubicBezTo>
                      <a:pt x="78" y="162"/>
                      <a:pt x="66" y="132"/>
                      <a:pt x="54" y="104"/>
                    </a:cubicBezTo>
                    <a:cubicBezTo>
                      <a:pt x="48" y="89"/>
                      <a:pt x="41" y="74"/>
                      <a:pt x="34" y="59"/>
                    </a:cubicBezTo>
                    <a:cubicBezTo>
                      <a:pt x="28" y="46"/>
                      <a:pt x="23" y="30"/>
                      <a:pt x="14" y="19"/>
                    </a:cubicBezTo>
                    <a:cubicBezTo>
                      <a:pt x="56" y="22"/>
                      <a:pt x="99" y="18"/>
                      <a:pt x="141" y="17"/>
                    </a:cubicBezTo>
                    <a:cubicBezTo>
                      <a:pt x="184" y="15"/>
                      <a:pt x="228" y="15"/>
                      <a:pt x="272" y="14"/>
                    </a:cubicBezTo>
                    <a:cubicBezTo>
                      <a:pt x="359" y="14"/>
                      <a:pt x="447" y="15"/>
                      <a:pt x="534" y="18"/>
                    </a:cubicBezTo>
                    <a:cubicBezTo>
                      <a:pt x="710" y="22"/>
                      <a:pt x="885" y="29"/>
                      <a:pt x="1061" y="32"/>
                    </a:cubicBezTo>
                    <a:cubicBezTo>
                      <a:pt x="1061" y="33"/>
                      <a:pt x="1061" y="34"/>
                      <a:pt x="1062" y="35"/>
                    </a:cubicBezTo>
                    <a:cubicBezTo>
                      <a:pt x="1062" y="36"/>
                      <a:pt x="1062" y="37"/>
                      <a:pt x="1062" y="37"/>
                    </a:cubicBezTo>
                    <a:cubicBezTo>
                      <a:pt x="1061" y="40"/>
                      <a:pt x="1061" y="42"/>
                      <a:pt x="1060" y="45"/>
                    </a:cubicBezTo>
                    <a:cubicBezTo>
                      <a:pt x="1058" y="53"/>
                      <a:pt x="1054" y="60"/>
                      <a:pt x="1051" y="68"/>
                    </a:cubicBezTo>
                    <a:cubicBezTo>
                      <a:pt x="1045" y="83"/>
                      <a:pt x="1038" y="98"/>
                      <a:pt x="1031" y="113"/>
                    </a:cubicBezTo>
                    <a:cubicBezTo>
                      <a:pt x="1021" y="136"/>
                      <a:pt x="987" y="167"/>
                      <a:pt x="997" y="19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Freeform 6"/>
              <p:cNvSpPr/>
              <p:nvPr/>
            </p:nvSpPr>
            <p:spPr bwMode="auto">
              <a:xfrm>
                <a:off x="2433" y="1012"/>
                <a:ext cx="90" cy="88"/>
              </a:xfrm>
              <a:custGeom>
                <a:avLst/>
                <a:gdLst>
                  <a:gd name="T0" fmla="*/ 35 w 38"/>
                  <a:gd name="T1" fmla="*/ 26 h 37"/>
                  <a:gd name="T2" fmla="*/ 23 w 38"/>
                  <a:gd name="T3" fmla="*/ 26 h 37"/>
                  <a:gd name="T4" fmla="*/ 13 w 38"/>
                  <a:gd name="T5" fmla="*/ 26 h 37"/>
                  <a:gd name="T6" fmla="*/ 14 w 38"/>
                  <a:gd name="T7" fmla="*/ 6 h 37"/>
                  <a:gd name="T8" fmla="*/ 8 w 38"/>
                  <a:gd name="T9" fmla="*/ 4 h 37"/>
                  <a:gd name="T10" fmla="*/ 2 w 38"/>
                  <a:gd name="T11" fmla="*/ 27 h 37"/>
                  <a:gd name="T12" fmla="*/ 5 w 38"/>
                  <a:gd name="T13" fmla="*/ 35 h 37"/>
                  <a:gd name="T14" fmla="*/ 21 w 38"/>
                  <a:gd name="T15" fmla="*/ 37 h 37"/>
                  <a:gd name="T16" fmla="*/ 37 w 38"/>
                  <a:gd name="T17" fmla="*/ 32 h 37"/>
                  <a:gd name="T18" fmla="*/ 35 w 38"/>
                  <a:gd name="T19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7">
                    <a:moveTo>
                      <a:pt x="35" y="26"/>
                    </a:moveTo>
                    <a:cubicBezTo>
                      <a:pt x="31" y="24"/>
                      <a:pt x="27" y="26"/>
                      <a:pt x="23" y="26"/>
                    </a:cubicBezTo>
                    <a:cubicBezTo>
                      <a:pt x="20" y="26"/>
                      <a:pt x="16" y="26"/>
                      <a:pt x="13" y="26"/>
                    </a:cubicBezTo>
                    <a:cubicBezTo>
                      <a:pt x="14" y="19"/>
                      <a:pt x="13" y="13"/>
                      <a:pt x="14" y="6"/>
                    </a:cubicBezTo>
                    <a:cubicBezTo>
                      <a:pt x="15" y="2"/>
                      <a:pt x="10" y="0"/>
                      <a:pt x="8" y="4"/>
                    </a:cubicBezTo>
                    <a:cubicBezTo>
                      <a:pt x="5" y="12"/>
                      <a:pt x="7" y="20"/>
                      <a:pt x="2" y="27"/>
                    </a:cubicBezTo>
                    <a:cubicBezTo>
                      <a:pt x="0" y="30"/>
                      <a:pt x="2" y="34"/>
                      <a:pt x="5" y="35"/>
                    </a:cubicBezTo>
                    <a:cubicBezTo>
                      <a:pt x="10" y="36"/>
                      <a:pt x="16" y="37"/>
                      <a:pt x="21" y="37"/>
                    </a:cubicBezTo>
                    <a:cubicBezTo>
                      <a:pt x="27" y="37"/>
                      <a:pt x="34" y="37"/>
                      <a:pt x="37" y="32"/>
                    </a:cubicBezTo>
                    <a:cubicBezTo>
                      <a:pt x="38" y="30"/>
                      <a:pt x="37" y="27"/>
                      <a:pt x="35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Freeform 7"/>
              <p:cNvSpPr/>
              <p:nvPr/>
            </p:nvSpPr>
            <p:spPr bwMode="auto">
              <a:xfrm>
                <a:off x="2478" y="908"/>
                <a:ext cx="54" cy="69"/>
              </a:xfrm>
              <a:custGeom>
                <a:avLst/>
                <a:gdLst>
                  <a:gd name="T0" fmla="*/ 18 w 23"/>
                  <a:gd name="T1" fmla="*/ 2 h 29"/>
                  <a:gd name="T2" fmla="*/ 10 w 23"/>
                  <a:gd name="T3" fmla="*/ 11 h 29"/>
                  <a:gd name="T4" fmla="*/ 2 w 23"/>
                  <a:gd name="T5" fmla="*/ 23 h 29"/>
                  <a:gd name="T6" fmla="*/ 7 w 23"/>
                  <a:gd name="T7" fmla="*/ 26 h 29"/>
                  <a:gd name="T8" fmla="*/ 16 w 23"/>
                  <a:gd name="T9" fmla="*/ 15 h 29"/>
                  <a:gd name="T10" fmla="*/ 22 w 23"/>
                  <a:gd name="T11" fmla="*/ 5 h 29"/>
                  <a:gd name="T12" fmla="*/ 18 w 23"/>
                  <a:gd name="T13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18" y="2"/>
                    </a:moveTo>
                    <a:cubicBezTo>
                      <a:pt x="14" y="4"/>
                      <a:pt x="12" y="8"/>
                      <a:pt x="10" y="11"/>
                    </a:cubicBezTo>
                    <a:cubicBezTo>
                      <a:pt x="7" y="15"/>
                      <a:pt x="4" y="18"/>
                      <a:pt x="2" y="23"/>
                    </a:cubicBezTo>
                    <a:cubicBezTo>
                      <a:pt x="0" y="26"/>
                      <a:pt x="5" y="29"/>
                      <a:pt x="7" y="26"/>
                    </a:cubicBezTo>
                    <a:cubicBezTo>
                      <a:pt x="10" y="22"/>
                      <a:pt x="13" y="19"/>
                      <a:pt x="16" y="15"/>
                    </a:cubicBezTo>
                    <a:cubicBezTo>
                      <a:pt x="18" y="12"/>
                      <a:pt x="22" y="9"/>
                      <a:pt x="22" y="5"/>
                    </a:cubicBezTo>
                    <a:cubicBezTo>
                      <a:pt x="23" y="3"/>
                      <a:pt x="20" y="0"/>
                      <a:pt x="18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Freeform 8"/>
              <p:cNvSpPr/>
              <p:nvPr/>
            </p:nvSpPr>
            <p:spPr bwMode="auto">
              <a:xfrm>
                <a:off x="2532" y="786"/>
                <a:ext cx="59" cy="93"/>
              </a:xfrm>
              <a:custGeom>
                <a:avLst/>
                <a:gdLst>
                  <a:gd name="T0" fmla="*/ 24 w 25"/>
                  <a:gd name="T1" fmla="*/ 3 h 39"/>
                  <a:gd name="T2" fmla="*/ 20 w 25"/>
                  <a:gd name="T3" fmla="*/ 1 h 39"/>
                  <a:gd name="T4" fmla="*/ 10 w 25"/>
                  <a:gd name="T5" fmla="*/ 17 h 39"/>
                  <a:gd name="T6" fmla="*/ 1 w 25"/>
                  <a:gd name="T7" fmla="*/ 35 h 39"/>
                  <a:gd name="T8" fmla="*/ 6 w 25"/>
                  <a:gd name="T9" fmla="*/ 37 h 39"/>
                  <a:gd name="T10" fmla="*/ 18 w 25"/>
                  <a:gd name="T11" fmla="*/ 20 h 39"/>
                  <a:gd name="T12" fmla="*/ 24 w 25"/>
                  <a:gd name="T13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24" y="3"/>
                    </a:moveTo>
                    <a:cubicBezTo>
                      <a:pt x="24" y="1"/>
                      <a:pt x="21" y="0"/>
                      <a:pt x="20" y="1"/>
                    </a:cubicBezTo>
                    <a:cubicBezTo>
                      <a:pt x="14" y="4"/>
                      <a:pt x="12" y="12"/>
                      <a:pt x="10" y="17"/>
                    </a:cubicBezTo>
                    <a:cubicBezTo>
                      <a:pt x="7" y="23"/>
                      <a:pt x="4" y="29"/>
                      <a:pt x="1" y="35"/>
                    </a:cubicBezTo>
                    <a:cubicBezTo>
                      <a:pt x="0" y="38"/>
                      <a:pt x="5" y="39"/>
                      <a:pt x="6" y="37"/>
                    </a:cubicBezTo>
                    <a:cubicBezTo>
                      <a:pt x="10" y="31"/>
                      <a:pt x="14" y="25"/>
                      <a:pt x="18" y="20"/>
                    </a:cubicBezTo>
                    <a:cubicBezTo>
                      <a:pt x="21" y="14"/>
                      <a:pt x="25" y="9"/>
                      <a:pt x="2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Freeform 9"/>
              <p:cNvSpPr/>
              <p:nvPr/>
            </p:nvSpPr>
            <p:spPr bwMode="auto">
              <a:xfrm>
                <a:off x="2580" y="639"/>
                <a:ext cx="56" cy="107"/>
              </a:xfrm>
              <a:custGeom>
                <a:avLst/>
                <a:gdLst>
                  <a:gd name="T0" fmla="*/ 23 w 24"/>
                  <a:gd name="T1" fmla="*/ 26 h 45"/>
                  <a:gd name="T2" fmla="*/ 13 w 24"/>
                  <a:gd name="T3" fmla="*/ 9 h 45"/>
                  <a:gd name="T4" fmla="*/ 4 w 24"/>
                  <a:gd name="T5" fmla="*/ 0 h 45"/>
                  <a:gd name="T6" fmla="*/ 0 w 24"/>
                  <a:gd name="T7" fmla="*/ 3 h 45"/>
                  <a:gd name="T8" fmla="*/ 8 w 24"/>
                  <a:gd name="T9" fmla="*/ 19 h 45"/>
                  <a:gd name="T10" fmla="*/ 13 w 24"/>
                  <a:gd name="T11" fmla="*/ 29 h 45"/>
                  <a:gd name="T12" fmla="*/ 7 w 24"/>
                  <a:gd name="T13" fmla="*/ 38 h 45"/>
                  <a:gd name="T14" fmla="*/ 10 w 24"/>
                  <a:gd name="T15" fmla="*/ 43 h 45"/>
                  <a:gd name="T16" fmla="*/ 22 w 24"/>
                  <a:gd name="T17" fmla="*/ 32 h 45"/>
                  <a:gd name="T18" fmla="*/ 23 w 24"/>
                  <a:gd name="T1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45">
                    <a:moveTo>
                      <a:pt x="23" y="26"/>
                    </a:moveTo>
                    <a:cubicBezTo>
                      <a:pt x="19" y="20"/>
                      <a:pt x="16" y="14"/>
                      <a:pt x="13" y="9"/>
                    </a:cubicBezTo>
                    <a:cubicBezTo>
                      <a:pt x="11" y="4"/>
                      <a:pt x="9" y="0"/>
                      <a:pt x="4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9"/>
                      <a:pt x="5" y="15"/>
                      <a:pt x="8" y="19"/>
                    </a:cubicBezTo>
                    <a:cubicBezTo>
                      <a:pt x="10" y="23"/>
                      <a:pt x="11" y="26"/>
                      <a:pt x="13" y="29"/>
                    </a:cubicBezTo>
                    <a:cubicBezTo>
                      <a:pt x="15" y="31"/>
                      <a:pt x="8" y="37"/>
                      <a:pt x="7" y="38"/>
                    </a:cubicBezTo>
                    <a:cubicBezTo>
                      <a:pt x="4" y="40"/>
                      <a:pt x="7" y="45"/>
                      <a:pt x="10" y="43"/>
                    </a:cubicBezTo>
                    <a:cubicBezTo>
                      <a:pt x="16" y="41"/>
                      <a:pt x="18" y="36"/>
                      <a:pt x="22" y="32"/>
                    </a:cubicBezTo>
                    <a:cubicBezTo>
                      <a:pt x="23" y="30"/>
                      <a:pt x="24" y="28"/>
                      <a:pt x="23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Freeform 10"/>
              <p:cNvSpPr/>
              <p:nvPr/>
            </p:nvSpPr>
            <p:spPr bwMode="auto">
              <a:xfrm>
                <a:off x="2530" y="501"/>
                <a:ext cx="45" cy="88"/>
              </a:xfrm>
              <a:custGeom>
                <a:avLst/>
                <a:gdLst>
                  <a:gd name="T0" fmla="*/ 19 w 19"/>
                  <a:gd name="T1" fmla="*/ 34 h 37"/>
                  <a:gd name="T2" fmla="*/ 15 w 19"/>
                  <a:gd name="T3" fmla="*/ 19 h 37"/>
                  <a:gd name="T4" fmla="*/ 8 w 19"/>
                  <a:gd name="T5" fmla="*/ 3 h 37"/>
                  <a:gd name="T6" fmla="*/ 2 w 19"/>
                  <a:gd name="T7" fmla="*/ 5 h 37"/>
                  <a:gd name="T8" fmla="*/ 8 w 19"/>
                  <a:gd name="T9" fmla="*/ 19 h 37"/>
                  <a:gd name="T10" fmla="*/ 16 w 19"/>
                  <a:gd name="T11" fmla="*/ 35 h 37"/>
                  <a:gd name="T12" fmla="*/ 19 w 19"/>
                  <a:gd name="T13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7">
                    <a:moveTo>
                      <a:pt x="19" y="34"/>
                    </a:moveTo>
                    <a:cubicBezTo>
                      <a:pt x="18" y="29"/>
                      <a:pt x="17" y="24"/>
                      <a:pt x="15" y="19"/>
                    </a:cubicBezTo>
                    <a:cubicBezTo>
                      <a:pt x="13" y="13"/>
                      <a:pt x="11" y="7"/>
                      <a:pt x="8" y="3"/>
                    </a:cubicBezTo>
                    <a:cubicBezTo>
                      <a:pt x="6" y="0"/>
                      <a:pt x="0" y="1"/>
                      <a:pt x="2" y="5"/>
                    </a:cubicBezTo>
                    <a:cubicBezTo>
                      <a:pt x="3" y="10"/>
                      <a:pt x="6" y="14"/>
                      <a:pt x="8" y="19"/>
                    </a:cubicBezTo>
                    <a:cubicBezTo>
                      <a:pt x="11" y="24"/>
                      <a:pt x="14" y="29"/>
                      <a:pt x="16" y="35"/>
                    </a:cubicBezTo>
                    <a:cubicBezTo>
                      <a:pt x="16" y="37"/>
                      <a:pt x="19" y="36"/>
                      <a:pt x="19" y="3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Freeform 11"/>
              <p:cNvSpPr/>
              <p:nvPr/>
            </p:nvSpPr>
            <p:spPr bwMode="auto">
              <a:xfrm>
                <a:off x="2490" y="377"/>
                <a:ext cx="42" cy="78"/>
              </a:xfrm>
              <a:custGeom>
                <a:avLst/>
                <a:gdLst>
                  <a:gd name="T0" fmla="*/ 15 w 18"/>
                  <a:gd name="T1" fmla="*/ 25 h 33"/>
                  <a:gd name="T2" fmla="*/ 11 w 18"/>
                  <a:gd name="T3" fmla="*/ 14 h 33"/>
                  <a:gd name="T4" fmla="*/ 8 w 18"/>
                  <a:gd name="T5" fmla="*/ 4 h 33"/>
                  <a:gd name="T6" fmla="*/ 1 w 18"/>
                  <a:gd name="T7" fmla="*/ 4 h 33"/>
                  <a:gd name="T8" fmla="*/ 1 w 18"/>
                  <a:gd name="T9" fmla="*/ 16 h 33"/>
                  <a:gd name="T10" fmla="*/ 8 w 18"/>
                  <a:gd name="T11" fmla="*/ 29 h 33"/>
                  <a:gd name="T12" fmla="*/ 15 w 18"/>
                  <a:gd name="T13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3">
                    <a:moveTo>
                      <a:pt x="15" y="25"/>
                    </a:moveTo>
                    <a:cubicBezTo>
                      <a:pt x="14" y="21"/>
                      <a:pt x="12" y="18"/>
                      <a:pt x="11" y="14"/>
                    </a:cubicBezTo>
                    <a:cubicBezTo>
                      <a:pt x="10" y="11"/>
                      <a:pt x="9" y="7"/>
                      <a:pt x="8" y="4"/>
                    </a:cubicBezTo>
                    <a:cubicBezTo>
                      <a:pt x="7" y="0"/>
                      <a:pt x="2" y="0"/>
                      <a:pt x="1" y="4"/>
                    </a:cubicBezTo>
                    <a:cubicBezTo>
                      <a:pt x="0" y="8"/>
                      <a:pt x="0" y="11"/>
                      <a:pt x="1" y="16"/>
                    </a:cubicBezTo>
                    <a:cubicBezTo>
                      <a:pt x="3" y="20"/>
                      <a:pt x="5" y="25"/>
                      <a:pt x="8" y="29"/>
                    </a:cubicBezTo>
                    <a:cubicBezTo>
                      <a:pt x="11" y="33"/>
                      <a:pt x="18" y="29"/>
                      <a:pt x="15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Freeform 12"/>
              <p:cNvSpPr/>
              <p:nvPr/>
            </p:nvSpPr>
            <p:spPr bwMode="auto">
              <a:xfrm>
                <a:off x="2466" y="310"/>
                <a:ext cx="97" cy="55"/>
              </a:xfrm>
              <a:custGeom>
                <a:avLst/>
                <a:gdLst>
                  <a:gd name="T0" fmla="*/ 39 w 41"/>
                  <a:gd name="T1" fmla="*/ 5 h 23"/>
                  <a:gd name="T2" fmla="*/ 24 w 41"/>
                  <a:gd name="T3" fmla="*/ 1 h 23"/>
                  <a:gd name="T4" fmla="*/ 5 w 41"/>
                  <a:gd name="T5" fmla="*/ 1 h 23"/>
                  <a:gd name="T6" fmla="*/ 0 w 41"/>
                  <a:gd name="T7" fmla="*/ 6 h 23"/>
                  <a:gd name="T8" fmla="*/ 7 w 41"/>
                  <a:gd name="T9" fmla="*/ 19 h 23"/>
                  <a:gd name="T10" fmla="*/ 12 w 41"/>
                  <a:gd name="T11" fmla="*/ 16 h 23"/>
                  <a:gd name="T12" fmla="*/ 10 w 41"/>
                  <a:gd name="T13" fmla="*/ 10 h 23"/>
                  <a:gd name="T14" fmla="*/ 22 w 41"/>
                  <a:gd name="T15" fmla="*/ 11 h 23"/>
                  <a:gd name="T16" fmla="*/ 38 w 41"/>
                  <a:gd name="T17" fmla="*/ 11 h 23"/>
                  <a:gd name="T18" fmla="*/ 39 w 41"/>
                  <a:gd name="T1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23">
                    <a:moveTo>
                      <a:pt x="39" y="5"/>
                    </a:moveTo>
                    <a:cubicBezTo>
                      <a:pt x="35" y="1"/>
                      <a:pt x="29" y="1"/>
                      <a:pt x="24" y="1"/>
                    </a:cubicBezTo>
                    <a:cubicBezTo>
                      <a:pt x="18" y="0"/>
                      <a:pt x="11" y="1"/>
                      <a:pt x="5" y="1"/>
                    </a:cubicBezTo>
                    <a:cubicBezTo>
                      <a:pt x="2" y="1"/>
                      <a:pt x="0" y="4"/>
                      <a:pt x="0" y="6"/>
                    </a:cubicBezTo>
                    <a:cubicBezTo>
                      <a:pt x="1" y="11"/>
                      <a:pt x="4" y="15"/>
                      <a:pt x="7" y="19"/>
                    </a:cubicBezTo>
                    <a:cubicBezTo>
                      <a:pt x="9" y="23"/>
                      <a:pt x="14" y="20"/>
                      <a:pt x="12" y="16"/>
                    </a:cubicBezTo>
                    <a:cubicBezTo>
                      <a:pt x="11" y="14"/>
                      <a:pt x="10" y="12"/>
                      <a:pt x="10" y="10"/>
                    </a:cubicBezTo>
                    <a:cubicBezTo>
                      <a:pt x="14" y="10"/>
                      <a:pt x="18" y="10"/>
                      <a:pt x="22" y="11"/>
                    </a:cubicBezTo>
                    <a:cubicBezTo>
                      <a:pt x="27" y="11"/>
                      <a:pt x="33" y="13"/>
                      <a:pt x="38" y="11"/>
                    </a:cubicBezTo>
                    <a:cubicBezTo>
                      <a:pt x="40" y="10"/>
                      <a:pt x="41" y="7"/>
                      <a:pt x="39" y="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Freeform 13"/>
              <p:cNvSpPr/>
              <p:nvPr/>
            </p:nvSpPr>
            <p:spPr bwMode="auto">
              <a:xfrm>
                <a:off x="2615" y="313"/>
                <a:ext cx="88" cy="21"/>
              </a:xfrm>
              <a:custGeom>
                <a:avLst/>
                <a:gdLst>
                  <a:gd name="T0" fmla="*/ 34 w 37"/>
                  <a:gd name="T1" fmla="*/ 1 h 9"/>
                  <a:gd name="T2" fmla="*/ 3 w 37"/>
                  <a:gd name="T3" fmla="*/ 1 h 9"/>
                  <a:gd name="T4" fmla="*/ 3 w 37"/>
                  <a:gd name="T5" fmla="*/ 7 h 9"/>
                  <a:gd name="T6" fmla="*/ 34 w 37"/>
                  <a:gd name="T7" fmla="*/ 7 h 9"/>
                  <a:gd name="T8" fmla="*/ 34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4" y="1"/>
                    </a:moveTo>
                    <a:cubicBezTo>
                      <a:pt x="24" y="0"/>
                      <a:pt x="13" y="0"/>
                      <a:pt x="3" y="1"/>
                    </a:cubicBezTo>
                    <a:cubicBezTo>
                      <a:pt x="0" y="2"/>
                      <a:pt x="0" y="7"/>
                      <a:pt x="3" y="7"/>
                    </a:cubicBezTo>
                    <a:cubicBezTo>
                      <a:pt x="13" y="8"/>
                      <a:pt x="24" y="9"/>
                      <a:pt x="34" y="7"/>
                    </a:cubicBezTo>
                    <a:cubicBezTo>
                      <a:pt x="37" y="7"/>
                      <a:pt x="37" y="2"/>
                      <a:pt x="3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2760" y="310"/>
                <a:ext cx="78" cy="24"/>
              </a:xfrm>
              <a:custGeom>
                <a:avLst/>
                <a:gdLst>
                  <a:gd name="T0" fmla="*/ 30 w 33"/>
                  <a:gd name="T1" fmla="*/ 2 h 10"/>
                  <a:gd name="T2" fmla="*/ 4 w 33"/>
                  <a:gd name="T3" fmla="*/ 2 h 10"/>
                  <a:gd name="T4" fmla="*/ 4 w 33"/>
                  <a:gd name="T5" fmla="*/ 8 h 10"/>
                  <a:gd name="T6" fmla="*/ 30 w 33"/>
                  <a:gd name="T7" fmla="*/ 8 h 10"/>
                  <a:gd name="T8" fmla="*/ 30 w 33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">
                    <a:moveTo>
                      <a:pt x="30" y="2"/>
                    </a:moveTo>
                    <a:cubicBezTo>
                      <a:pt x="22" y="0"/>
                      <a:pt x="12" y="1"/>
                      <a:pt x="4" y="2"/>
                    </a:cubicBezTo>
                    <a:cubicBezTo>
                      <a:pt x="0" y="3"/>
                      <a:pt x="0" y="8"/>
                      <a:pt x="4" y="8"/>
                    </a:cubicBezTo>
                    <a:cubicBezTo>
                      <a:pt x="12" y="9"/>
                      <a:pt x="22" y="10"/>
                      <a:pt x="30" y="8"/>
                    </a:cubicBezTo>
                    <a:cubicBezTo>
                      <a:pt x="33" y="7"/>
                      <a:pt x="33" y="3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2925" y="305"/>
                <a:ext cx="71" cy="24"/>
              </a:xfrm>
              <a:custGeom>
                <a:avLst/>
                <a:gdLst>
                  <a:gd name="T0" fmla="*/ 27 w 30"/>
                  <a:gd name="T1" fmla="*/ 1 h 10"/>
                  <a:gd name="T2" fmla="*/ 4 w 30"/>
                  <a:gd name="T3" fmla="*/ 2 h 10"/>
                  <a:gd name="T4" fmla="*/ 4 w 30"/>
                  <a:gd name="T5" fmla="*/ 8 h 10"/>
                  <a:gd name="T6" fmla="*/ 27 w 30"/>
                  <a:gd name="T7" fmla="*/ 8 h 10"/>
                  <a:gd name="T8" fmla="*/ 27 w 3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0">
                    <a:moveTo>
                      <a:pt x="27" y="1"/>
                    </a:moveTo>
                    <a:cubicBezTo>
                      <a:pt x="20" y="0"/>
                      <a:pt x="11" y="1"/>
                      <a:pt x="4" y="2"/>
                    </a:cubicBezTo>
                    <a:cubicBezTo>
                      <a:pt x="0" y="2"/>
                      <a:pt x="0" y="7"/>
                      <a:pt x="4" y="8"/>
                    </a:cubicBezTo>
                    <a:cubicBezTo>
                      <a:pt x="11" y="9"/>
                      <a:pt x="20" y="10"/>
                      <a:pt x="27" y="8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16"/>
              <p:cNvSpPr/>
              <p:nvPr/>
            </p:nvSpPr>
            <p:spPr bwMode="auto">
              <a:xfrm>
                <a:off x="3086" y="310"/>
                <a:ext cx="90" cy="24"/>
              </a:xfrm>
              <a:custGeom>
                <a:avLst/>
                <a:gdLst>
                  <a:gd name="T0" fmla="*/ 35 w 38"/>
                  <a:gd name="T1" fmla="*/ 3 h 10"/>
                  <a:gd name="T2" fmla="*/ 3 w 38"/>
                  <a:gd name="T3" fmla="*/ 1 h 10"/>
                  <a:gd name="T4" fmla="*/ 2 w 38"/>
                  <a:gd name="T5" fmla="*/ 5 h 10"/>
                  <a:gd name="T6" fmla="*/ 35 w 38"/>
                  <a:gd name="T7" fmla="*/ 8 h 10"/>
                  <a:gd name="T8" fmla="*/ 35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3"/>
                    </a:moveTo>
                    <a:cubicBezTo>
                      <a:pt x="25" y="1"/>
                      <a:pt x="13" y="2"/>
                      <a:pt x="3" y="1"/>
                    </a:cubicBezTo>
                    <a:cubicBezTo>
                      <a:pt x="0" y="0"/>
                      <a:pt x="0" y="4"/>
                      <a:pt x="2" y="5"/>
                    </a:cubicBezTo>
                    <a:cubicBezTo>
                      <a:pt x="12" y="9"/>
                      <a:pt x="25" y="10"/>
                      <a:pt x="35" y="8"/>
                    </a:cubicBezTo>
                    <a:cubicBezTo>
                      <a:pt x="38" y="7"/>
                      <a:pt x="38" y="3"/>
                      <a:pt x="35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17"/>
              <p:cNvSpPr/>
              <p:nvPr/>
            </p:nvSpPr>
            <p:spPr bwMode="auto">
              <a:xfrm>
                <a:off x="3233" y="305"/>
                <a:ext cx="93" cy="22"/>
              </a:xfrm>
              <a:custGeom>
                <a:avLst/>
                <a:gdLst>
                  <a:gd name="T0" fmla="*/ 35 w 39"/>
                  <a:gd name="T1" fmla="*/ 2 h 9"/>
                  <a:gd name="T2" fmla="*/ 5 w 39"/>
                  <a:gd name="T3" fmla="*/ 1 h 9"/>
                  <a:gd name="T4" fmla="*/ 5 w 39"/>
                  <a:gd name="T5" fmla="*/ 8 h 9"/>
                  <a:gd name="T6" fmla="*/ 35 w 39"/>
                  <a:gd name="T7" fmla="*/ 8 h 9"/>
                  <a:gd name="T8" fmla="*/ 35 w 39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9">
                    <a:moveTo>
                      <a:pt x="35" y="2"/>
                    </a:moveTo>
                    <a:cubicBezTo>
                      <a:pt x="25" y="0"/>
                      <a:pt x="1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15" y="9"/>
                      <a:pt x="25" y="9"/>
                      <a:pt x="35" y="8"/>
                    </a:cubicBezTo>
                    <a:cubicBezTo>
                      <a:pt x="39" y="8"/>
                      <a:pt x="39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383" y="301"/>
                <a:ext cx="106" cy="31"/>
              </a:xfrm>
              <a:custGeom>
                <a:avLst/>
                <a:gdLst>
                  <a:gd name="T0" fmla="*/ 42 w 45"/>
                  <a:gd name="T1" fmla="*/ 4 h 13"/>
                  <a:gd name="T2" fmla="*/ 7 w 45"/>
                  <a:gd name="T3" fmla="*/ 1 h 13"/>
                  <a:gd name="T4" fmla="*/ 5 w 45"/>
                  <a:gd name="T5" fmla="*/ 8 h 13"/>
                  <a:gd name="T6" fmla="*/ 42 w 45"/>
                  <a:gd name="T7" fmla="*/ 10 h 13"/>
                  <a:gd name="T8" fmla="*/ 42 w 4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3">
                    <a:moveTo>
                      <a:pt x="42" y="4"/>
                    </a:moveTo>
                    <a:cubicBezTo>
                      <a:pt x="31" y="1"/>
                      <a:pt x="18" y="2"/>
                      <a:pt x="7" y="1"/>
                    </a:cubicBezTo>
                    <a:cubicBezTo>
                      <a:pt x="2" y="0"/>
                      <a:pt x="0" y="7"/>
                      <a:pt x="5" y="8"/>
                    </a:cubicBezTo>
                    <a:cubicBezTo>
                      <a:pt x="16" y="11"/>
                      <a:pt x="30" y="13"/>
                      <a:pt x="42" y="10"/>
                    </a:cubicBezTo>
                    <a:cubicBezTo>
                      <a:pt x="45" y="9"/>
                      <a:pt x="45" y="5"/>
                      <a:pt x="42" y="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2561" y="1069"/>
                <a:ext cx="83" cy="22"/>
              </a:xfrm>
              <a:custGeom>
                <a:avLst/>
                <a:gdLst>
                  <a:gd name="T0" fmla="*/ 31 w 35"/>
                  <a:gd name="T1" fmla="*/ 0 h 9"/>
                  <a:gd name="T2" fmla="*/ 4 w 35"/>
                  <a:gd name="T3" fmla="*/ 3 h 9"/>
                  <a:gd name="T4" fmla="*/ 4 w 35"/>
                  <a:gd name="T5" fmla="*/ 9 h 9"/>
                  <a:gd name="T6" fmla="*/ 31 w 35"/>
                  <a:gd name="T7" fmla="*/ 6 h 9"/>
                  <a:gd name="T8" fmla="*/ 31 w 35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9">
                    <a:moveTo>
                      <a:pt x="31" y="0"/>
                    </a:moveTo>
                    <a:cubicBezTo>
                      <a:pt x="22" y="0"/>
                      <a:pt x="13" y="2"/>
                      <a:pt x="4" y="3"/>
                    </a:cubicBezTo>
                    <a:cubicBezTo>
                      <a:pt x="0" y="3"/>
                      <a:pt x="0" y="8"/>
                      <a:pt x="4" y="9"/>
                    </a:cubicBezTo>
                    <a:cubicBezTo>
                      <a:pt x="13" y="9"/>
                      <a:pt x="22" y="7"/>
                      <a:pt x="31" y="6"/>
                    </a:cubicBezTo>
                    <a:cubicBezTo>
                      <a:pt x="35" y="6"/>
                      <a:pt x="35" y="0"/>
                      <a:pt x="3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717" y="1065"/>
                <a:ext cx="71" cy="14"/>
              </a:xfrm>
              <a:custGeom>
                <a:avLst/>
                <a:gdLst>
                  <a:gd name="T0" fmla="*/ 27 w 30"/>
                  <a:gd name="T1" fmla="*/ 0 h 6"/>
                  <a:gd name="T2" fmla="*/ 3 w 30"/>
                  <a:gd name="T3" fmla="*/ 0 h 6"/>
                  <a:gd name="T4" fmla="*/ 3 w 30"/>
                  <a:gd name="T5" fmla="*/ 5 h 6"/>
                  <a:gd name="T6" fmla="*/ 27 w 30"/>
                  <a:gd name="T7" fmla="*/ 5 h 6"/>
                  <a:gd name="T8" fmla="*/ 27 w 3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">
                    <a:moveTo>
                      <a:pt x="27" y="0"/>
                    </a:moveTo>
                    <a:cubicBezTo>
                      <a:pt x="19" y="0"/>
                      <a:pt x="11" y="0"/>
                      <a:pt x="3" y="0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11" y="5"/>
                      <a:pt x="19" y="6"/>
                      <a:pt x="27" y="5"/>
                    </a:cubicBezTo>
                    <a:cubicBezTo>
                      <a:pt x="30" y="5"/>
                      <a:pt x="30" y="1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1"/>
              <p:cNvSpPr/>
              <p:nvPr/>
            </p:nvSpPr>
            <p:spPr bwMode="auto">
              <a:xfrm>
                <a:off x="2857" y="1055"/>
                <a:ext cx="80" cy="19"/>
              </a:xfrm>
              <a:custGeom>
                <a:avLst/>
                <a:gdLst>
                  <a:gd name="T0" fmla="*/ 31 w 34"/>
                  <a:gd name="T1" fmla="*/ 1 h 8"/>
                  <a:gd name="T2" fmla="*/ 18 w 34"/>
                  <a:gd name="T3" fmla="*/ 1 h 8"/>
                  <a:gd name="T4" fmla="*/ 3 w 34"/>
                  <a:gd name="T5" fmla="*/ 2 h 8"/>
                  <a:gd name="T6" fmla="*/ 3 w 34"/>
                  <a:gd name="T7" fmla="*/ 6 h 8"/>
                  <a:gd name="T8" fmla="*/ 17 w 34"/>
                  <a:gd name="T9" fmla="*/ 7 h 8"/>
                  <a:gd name="T10" fmla="*/ 31 w 34"/>
                  <a:gd name="T11" fmla="*/ 7 h 8"/>
                  <a:gd name="T12" fmla="*/ 31 w 34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">
                    <a:moveTo>
                      <a:pt x="31" y="1"/>
                    </a:moveTo>
                    <a:cubicBezTo>
                      <a:pt x="27" y="0"/>
                      <a:pt x="23" y="1"/>
                      <a:pt x="18" y="1"/>
                    </a:cubicBezTo>
                    <a:cubicBezTo>
                      <a:pt x="13" y="1"/>
                      <a:pt x="8" y="2"/>
                      <a:pt x="3" y="2"/>
                    </a:cubicBezTo>
                    <a:cubicBezTo>
                      <a:pt x="0" y="2"/>
                      <a:pt x="0" y="6"/>
                      <a:pt x="3" y="6"/>
                    </a:cubicBezTo>
                    <a:cubicBezTo>
                      <a:pt x="8" y="7"/>
                      <a:pt x="12" y="7"/>
                      <a:pt x="17" y="7"/>
                    </a:cubicBezTo>
                    <a:cubicBezTo>
                      <a:pt x="21" y="7"/>
                      <a:pt x="26" y="8"/>
                      <a:pt x="31" y="7"/>
                    </a:cubicBezTo>
                    <a:cubicBezTo>
                      <a:pt x="34" y="6"/>
                      <a:pt x="34" y="2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"/>
              <p:cNvSpPr/>
              <p:nvPr/>
            </p:nvSpPr>
            <p:spPr bwMode="auto">
              <a:xfrm>
                <a:off x="2989" y="1043"/>
                <a:ext cx="71" cy="22"/>
              </a:xfrm>
              <a:custGeom>
                <a:avLst/>
                <a:gdLst>
                  <a:gd name="T0" fmla="*/ 27 w 30"/>
                  <a:gd name="T1" fmla="*/ 1 h 9"/>
                  <a:gd name="T2" fmla="*/ 4 w 30"/>
                  <a:gd name="T3" fmla="*/ 1 h 9"/>
                  <a:gd name="T4" fmla="*/ 4 w 30"/>
                  <a:gd name="T5" fmla="*/ 7 h 9"/>
                  <a:gd name="T6" fmla="*/ 27 w 30"/>
                  <a:gd name="T7" fmla="*/ 7 h 9"/>
                  <a:gd name="T8" fmla="*/ 27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7" y="1"/>
                    </a:moveTo>
                    <a:cubicBezTo>
                      <a:pt x="19" y="0"/>
                      <a:pt x="12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8"/>
                      <a:pt x="19" y="9"/>
                      <a:pt x="27" y="7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"/>
              <p:cNvSpPr/>
              <p:nvPr/>
            </p:nvSpPr>
            <p:spPr bwMode="auto">
              <a:xfrm>
                <a:off x="3124" y="1041"/>
                <a:ext cx="81" cy="24"/>
              </a:xfrm>
              <a:custGeom>
                <a:avLst/>
                <a:gdLst>
                  <a:gd name="T0" fmla="*/ 32 w 34"/>
                  <a:gd name="T1" fmla="*/ 3 h 10"/>
                  <a:gd name="T2" fmla="*/ 4 w 34"/>
                  <a:gd name="T3" fmla="*/ 0 h 10"/>
                  <a:gd name="T4" fmla="*/ 4 w 34"/>
                  <a:gd name="T5" fmla="*/ 6 h 10"/>
                  <a:gd name="T6" fmla="*/ 32 w 34"/>
                  <a:gd name="T7" fmla="*/ 8 h 10"/>
                  <a:gd name="T8" fmla="*/ 32 w 3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0">
                    <a:moveTo>
                      <a:pt x="32" y="3"/>
                    </a:moveTo>
                    <a:cubicBezTo>
                      <a:pt x="23" y="1"/>
                      <a:pt x="13" y="0"/>
                      <a:pt x="4" y="0"/>
                    </a:cubicBezTo>
                    <a:cubicBezTo>
                      <a:pt x="0" y="0"/>
                      <a:pt x="0" y="5"/>
                      <a:pt x="4" y="6"/>
                    </a:cubicBezTo>
                    <a:cubicBezTo>
                      <a:pt x="13" y="6"/>
                      <a:pt x="22" y="10"/>
                      <a:pt x="32" y="8"/>
                    </a:cubicBezTo>
                    <a:cubicBezTo>
                      <a:pt x="34" y="7"/>
                      <a:pt x="34" y="3"/>
                      <a:pt x="32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4"/>
              <p:cNvSpPr/>
              <p:nvPr/>
            </p:nvSpPr>
            <p:spPr bwMode="auto">
              <a:xfrm>
                <a:off x="3259" y="1029"/>
                <a:ext cx="88" cy="26"/>
              </a:xfrm>
              <a:custGeom>
                <a:avLst/>
                <a:gdLst>
                  <a:gd name="T0" fmla="*/ 34 w 37"/>
                  <a:gd name="T1" fmla="*/ 2 h 11"/>
                  <a:gd name="T2" fmla="*/ 4 w 37"/>
                  <a:gd name="T3" fmla="*/ 2 h 11"/>
                  <a:gd name="T4" fmla="*/ 4 w 37"/>
                  <a:gd name="T5" fmla="*/ 9 h 11"/>
                  <a:gd name="T6" fmla="*/ 34 w 37"/>
                  <a:gd name="T7" fmla="*/ 8 h 11"/>
                  <a:gd name="T8" fmla="*/ 34 w 37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1">
                    <a:moveTo>
                      <a:pt x="34" y="2"/>
                    </a:moveTo>
                    <a:cubicBezTo>
                      <a:pt x="25" y="0"/>
                      <a:pt x="14" y="2"/>
                      <a:pt x="4" y="2"/>
                    </a:cubicBezTo>
                    <a:cubicBezTo>
                      <a:pt x="0" y="2"/>
                      <a:pt x="0" y="8"/>
                      <a:pt x="4" y="9"/>
                    </a:cubicBezTo>
                    <a:cubicBezTo>
                      <a:pt x="14" y="9"/>
                      <a:pt x="25" y="11"/>
                      <a:pt x="34" y="8"/>
                    </a:cubicBezTo>
                    <a:cubicBezTo>
                      <a:pt x="37" y="8"/>
                      <a:pt x="37" y="3"/>
                      <a:pt x="34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25"/>
              <p:cNvSpPr/>
              <p:nvPr/>
            </p:nvSpPr>
            <p:spPr bwMode="auto">
              <a:xfrm>
                <a:off x="3418" y="1046"/>
                <a:ext cx="71" cy="16"/>
              </a:xfrm>
              <a:custGeom>
                <a:avLst/>
                <a:gdLst>
                  <a:gd name="T0" fmla="*/ 26 w 30"/>
                  <a:gd name="T1" fmla="*/ 0 h 7"/>
                  <a:gd name="T2" fmla="*/ 4 w 30"/>
                  <a:gd name="T3" fmla="*/ 1 h 7"/>
                  <a:gd name="T4" fmla="*/ 4 w 30"/>
                  <a:gd name="T5" fmla="*/ 6 h 7"/>
                  <a:gd name="T6" fmla="*/ 26 w 30"/>
                  <a:gd name="T7" fmla="*/ 6 h 7"/>
                  <a:gd name="T8" fmla="*/ 26 w 3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7">
                    <a:moveTo>
                      <a:pt x="26" y="0"/>
                    </a:moveTo>
                    <a:cubicBezTo>
                      <a:pt x="18" y="0"/>
                      <a:pt x="11" y="0"/>
                      <a:pt x="4" y="1"/>
                    </a:cubicBezTo>
                    <a:cubicBezTo>
                      <a:pt x="0" y="1"/>
                      <a:pt x="0" y="6"/>
                      <a:pt x="4" y="6"/>
                    </a:cubicBezTo>
                    <a:cubicBezTo>
                      <a:pt x="11" y="6"/>
                      <a:pt x="18" y="7"/>
                      <a:pt x="26" y="6"/>
                    </a:cubicBezTo>
                    <a:cubicBezTo>
                      <a:pt x="30" y="6"/>
                      <a:pt x="30" y="1"/>
                      <a:pt x="2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26"/>
              <p:cNvSpPr/>
              <p:nvPr/>
            </p:nvSpPr>
            <p:spPr bwMode="auto">
              <a:xfrm>
                <a:off x="3574" y="1034"/>
                <a:ext cx="90" cy="24"/>
              </a:xfrm>
              <a:custGeom>
                <a:avLst/>
                <a:gdLst>
                  <a:gd name="T0" fmla="*/ 34 w 38"/>
                  <a:gd name="T1" fmla="*/ 3 h 10"/>
                  <a:gd name="T2" fmla="*/ 5 w 38"/>
                  <a:gd name="T3" fmla="*/ 0 h 10"/>
                  <a:gd name="T4" fmla="*/ 4 w 38"/>
                  <a:gd name="T5" fmla="*/ 6 h 10"/>
                  <a:gd name="T6" fmla="*/ 34 w 38"/>
                  <a:gd name="T7" fmla="*/ 8 h 10"/>
                  <a:gd name="T8" fmla="*/ 34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4" y="3"/>
                    </a:moveTo>
                    <a:cubicBezTo>
                      <a:pt x="25" y="2"/>
                      <a:pt x="15" y="2"/>
                      <a:pt x="5" y="0"/>
                    </a:cubicBezTo>
                    <a:cubicBezTo>
                      <a:pt x="1" y="0"/>
                      <a:pt x="0" y="5"/>
                      <a:pt x="4" y="6"/>
                    </a:cubicBezTo>
                    <a:cubicBezTo>
                      <a:pt x="14" y="9"/>
                      <a:pt x="24" y="10"/>
                      <a:pt x="34" y="8"/>
                    </a:cubicBezTo>
                    <a:cubicBezTo>
                      <a:pt x="38" y="8"/>
                      <a:pt x="38" y="3"/>
                      <a:pt x="3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Freeform 27"/>
              <p:cNvSpPr/>
              <p:nvPr/>
            </p:nvSpPr>
            <p:spPr bwMode="auto">
              <a:xfrm>
                <a:off x="3738" y="1031"/>
                <a:ext cx="90" cy="24"/>
              </a:xfrm>
              <a:custGeom>
                <a:avLst/>
                <a:gdLst>
                  <a:gd name="T0" fmla="*/ 35 w 38"/>
                  <a:gd name="T1" fmla="*/ 2 h 10"/>
                  <a:gd name="T2" fmla="*/ 4 w 38"/>
                  <a:gd name="T3" fmla="*/ 4 h 10"/>
                  <a:gd name="T4" fmla="*/ 6 w 38"/>
                  <a:gd name="T5" fmla="*/ 10 h 10"/>
                  <a:gd name="T6" fmla="*/ 35 w 38"/>
                  <a:gd name="T7" fmla="*/ 7 h 10"/>
                  <a:gd name="T8" fmla="*/ 35 w 38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2"/>
                    </a:moveTo>
                    <a:cubicBezTo>
                      <a:pt x="25" y="0"/>
                      <a:pt x="14" y="1"/>
                      <a:pt x="4" y="4"/>
                    </a:cubicBezTo>
                    <a:cubicBezTo>
                      <a:pt x="0" y="5"/>
                      <a:pt x="2" y="10"/>
                      <a:pt x="6" y="10"/>
                    </a:cubicBezTo>
                    <a:cubicBezTo>
                      <a:pt x="15" y="8"/>
                      <a:pt x="25" y="8"/>
                      <a:pt x="35" y="7"/>
                    </a:cubicBezTo>
                    <a:cubicBezTo>
                      <a:pt x="38" y="7"/>
                      <a:pt x="38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 28"/>
              <p:cNvSpPr/>
              <p:nvPr/>
            </p:nvSpPr>
            <p:spPr bwMode="auto">
              <a:xfrm>
                <a:off x="3904" y="1039"/>
                <a:ext cx="85" cy="19"/>
              </a:xfrm>
              <a:custGeom>
                <a:avLst/>
                <a:gdLst>
                  <a:gd name="T0" fmla="*/ 31 w 36"/>
                  <a:gd name="T1" fmla="*/ 1 h 8"/>
                  <a:gd name="T2" fmla="*/ 4 w 36"/>
                  <a:gd name="T3" fmla="*/ 1 h 8"/>
                  <a:gd name="T4" fmla="*/ 4 w 36"/>
                  <a:gd name="T5" fmla="*/ 7 h 8"/>
                  <a:gd name="T6" fmla="*/ 31 w 36"/>
                  <a:gd name="T7" fmla="*/ 7 h 8"/>
                  <a:gd name="T8" fmla="*/ 31 w 3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1" y="1"/>
                    </a:moveTo>
                    <a:cubicBezTo>
                      <a:pt x="22" y="0"/>
                      <a:pt x="13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3" y="8"/>
                      <a:pt x="22" y="8"/>
                      <a:pt x="31" y="7"/>
                    </a:cubicBezTo>
                    <a:cubicBezTo>
                      <a:pt x="36" y="7"/>
                      <a:pt x="36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Freeform 29"/>
              <p:cNvSpPr/>
              <p:nvPr/>
            </p:nvSpPr>
            <p:spPr bwMode="auto">
              <a:xfrm>
                <a:off x="4074" y="1031"/>
                <a:ext cx="83" cy="24"/>
              </a:xfrm>
              <a:custGeom>
                <a:avLst/>
                <a:gdLst>
                  <a:gd name="T0" fmla="*/ 30 w 35"/>
                  <a:gd name="T1" fmla="*/ 2 h 10"/>
                  <a:gd name="T2" fmla="*/ 5 w 35"/>
                  <a:gd name="T3" fmla="*/ 1 h 10"/>
                  <a:gd name="T4" fmla="*/ 3 w 35"/>
                  <a:gd name="T5" fmla="*/ 7 h 10"/>
                  <a:gd name="T6" fmla="*/ 32 w 35"/>
                  <a:gd name="T7" fmla="*/ 7 h 10"/>
                  <a:gd name="T8" fmla="*/ 30 w 35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30" y="2"/>
                    </a:moveTo>
                    <a:cubicBezTo>
                      <a:pt x="22" y="3"/>
                      <a:pt x="13" y="4"/>
                      <a:pt x="5" y="1"/>
                    </a:cubicBezTo>
                    <a:cubicBezTo>
                      <a:pt x="1" y="0"/>
                      <a:pt x="0" y="6"/>
                      <a:pt x="3" y="7"/>
                    </a:cubicBezTo>
                    <a:cubicBezTo>
                      <a:pt x="12" y="10"/>
                      <a:pt x="22" y="10"/>
                      <a:pt x="32" y="7"/>
                    </a:cubicBezTo>
                    <a:cubicBezTo>
                      <a:pt x="35" y="6"/>
                      <a:pt x="34" y="1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 30"/>
              <p:cNvSpPr/>
              <p:nvPr/>
            </p:nvSpPr>
            <p:spPr bwMode="auto">
              <a:xfrm>
                <a:off x="4209" y="1039"/>
                <a:ext cx="90" cy="23"/>
              </a:xfrm>
              <a:custGeom>
                <a:avLst/>
                <a:gdLst>
                  <a:gd name="T0" fmla="*/ 33 w 38"/>
                  <a:gd name="T1" fmla="*/ 0 h 10"/>
                  <a:gd name="T2" fmla="*/ 3 w 38"/>
                  <a:gd name="T3" fmla="*/ 4 h 10"/>
                  <a:gd name="T4" fmla="*/ 5 w 38"/>
                  <a:gd name="T5" fmla="*/ 9 h 10"/>
                  <a:gd name="T6" fmla="*/ 33 w 38"/>
                  <a:gd name="T7" fmla="*/ 7 h 10"/>
                  <a:gd name="T8" fmla="*/ 33 w 38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3" y="0"/>
                    </a:moveTo>
                    <a:cubicBezTo>
                      <a:pt x="23" y="1"/>
                      <a:pt x="13" y="1"/>
                      <a:pt x="3" y="4"/>
                    </a:cubicBezTo>
                    <a:cubicBezTo>
                      <a:pt x="0" y="4"/>
                      <a:pt x="1" y="10"/>
                      <a:pt x="5" y="9"/>
                    </a:cubicBezTo>
                    <a:cubicBezTo>
                      <a:pt x="14" y="7"/>
                      <a:pt x="24" y="7"/>
                      <a:pt x="33" y="7"/>
                    </a:cubicBezTo>
                    <a:cubicBezTo>
                      <a:pt x="38" y="7"/>
                      <a:pt x="38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31"/>
              <p:cNvSpPr/>
              <p:nvPr/>
            </p:nvSpPr>
            <p:spPr bwMode="auto">
              <a:xfrm>
                <a:off x="4373" y="1034"/>
                <a:ext cx="78" cy="28"/>
              </a:xfrm>
              <a:custGeom>
                <a:avLst/>
                <a:gdLst>
                  <a:gd name="T0" fmla="*/ 28 w 33"/>
                  <a:gd name="T1" fmla="*/ 1 h 12"/>
                  <a:gd name="T2" fmla="*/ 4 w 33"/>
                  <a:gd name="T3" fmla="*/ 5 h 12"/>
                  <a:gd name="T4" fmla="*/ 4 w 33"/>
                  <a:gd name="T5" fmla="*/ 12 h 12"/>
                  <a:gd name="T6" fmla="*/ 30 w 33"/>
                  <a:gd name="T7" fmla="*/ 6 h 12"/>
                  <a:gd name="T8" fmla="*/ 28 w 33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2">
                    <a:moveTo>
                      <a:pt x="28" y="1"/>
                    </a:moveTo>
                    <a:cubicBezTo>
                      <a:pt x="20" y="2"/>
                      <a:pt x="12" y="5"/>
                      <a:pt x="4" y="5"/>
                    </a:cubicBezTo>
                    <a:cubicBezTo>
                      <a:pt x="0" y="5"/>
                      <a:pt x="0" y="12"/>
                      <a:pt x="4" y="12"/>
                    </a:cubicBezTo>
                    <a:cubicBezTo>
                      <a:pt x="13" y="11"/>
                      <a:pt x="21" y="9"/>
                      <a:pt x="30" y="6"/>
                    </a:cubicBezTo>
                    <a:cubicBezTo>
                      <a:pt x="33" y="5"/>
                      <a:pt x="31" y="0"/>
                      <a:pt x="28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Freeform 32"/>
              <p:cNvSpPr/>
              <p:nvPr/>
            </p:nvSpPr>
            <p:spPr bwMode="auto">
              <a:xfrm>
                <a:off x="4512" y="1029"/>
                <a:ext cx="95" cy="24"/>
              </a:xfrm>
              <a:custGeom>
                <a:avLst/>
                <a:gdLst>
                  <a:gd name="T0" fmla="*/ 37 w 40"/>
                  <a:gd name="T1" fmla="*/ 0 h 10"/>
                  <a:gd name="T2" fmla="*/ 5 w 40"/>
                  <a:gd name="T3" fmla="*/ 0 h 10"/>
                  <a:gd name="T4" fmla="*/ 5 w 40"/>
                  <a:gd name="T5" fmla="*/ 6 h 10"/>
                  <a:gd name="T6" fmla="*/ 38 w 40"/>
                  <a:gd name="T7" fmla="*/ 5 h 10"/>
                  <a:gd name="T8" fmla="*/ 37 w 4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">
                    <a:moveTo>
                      <a:pt x="37" y="0"/>
                    </a:moveTo>
                    <a:cubicBezTo>
                      <a:pt x="26" y="0"/>
                      <a:pt x="15" y="0"/>
                      <a:pt x="5" y="0"/>
                    </a:cubicBezTo>
                    <a:cubicBezTo>
                      <a:pt x="0" y="0"/>
                      <a:pt x="0" y="6"/>
                      <a:pt x="5" y="6"/>
                    </a:cubicBezTo>
                    <a:cubicBezTo>
                      <a:pt x="15" y="6"/>
                      <a:pt x="28" y="10"/>
                      <a:pt x="38" y="5"/>
                    </a:cubicBezTo>
                    <a:cubicBezTo>
                      <a:pt x="40" y="4"/>
                      <a:pt x="39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Freeform 33"/>
              <p:cNvSpPr/>
              <p:nvPr/>
            </p:nvSpPr>
            <p:spPr bwMode="auto">
              <a:xfrm>
                <a:off x="4652" y="1029"/>
                <a:ext cx="102" cy="26"/>
              </a:xfrm>
              <a:custGeom>
                <a:avLst/>
                <a:gdLst>
                  <a:gd name="T0" fmla="*/ 40 w 43"/>
                  <a:gd name="T1" fmla="*/ 3 h 11"/>
                  <a:gd name="T2" fmla="*/ 4 w 43"/>
                  <a:gd name="T3" fmla="*/ 5 h 11"/>
                  <a:gd name="T4" fmla="*/ 6 w 43"/>
                  <a:gd name="T5" fmla="*/ 11 h 11"/>
                  <a:gd name="T6" fmla="*/ 40 w 43"/>
                  <a:gd name="T7" fmla="*/ 8 h 11"/>
                  <a:gd name="T8" fmla="*/ 40 w 43"/>
                  <a:gd name="T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">
                    <a:moveTo>
                      <a:pt x="40" y="3"/>
                    </a:moveTo>
                    <a:cubicBezTo>
                      <a:pt x="28" y="0"/>
                      <a:pt x="16" y="2"/>
                      <a:pt x="4" y="5"/>
                    </a:cubicBezTo>
                    <a:cubicBezTo>
                      <a:pt x="0" y="6"/>
                      <a:pt x="2" y="11"/>
                      <a:pt x="6" y="11"/>
                    </a:cubicBezTo>
                    <a:cubicBezTo>
                      <a:pt x="17" y="9"/>
                      <a:pt x="29" y="10"/>
                      <a:pt x="40" y="8"/>
                    </a:cubicBezTo>
                    <a:cubicBezTo>
                      <a:pt x="43" y="7"/>
                      <a:pt x="43" y="3"/>
                      <a:pt x="40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4"/>
              <p:cNvSpPr/>
              <p:nvPr/>
            </p:nvSpPr>
            <p:spPr bwMode="auto">
              <a:xfrm>
                <a:off x="4789" y="984"/>
                <a:ext cx="55" cy="74"/>
              </a:xfrm>
              <a:custGeom>
                <a:avLst/>
                <a:gdLst>
                  <a:gd name="T0" fmla="*/ 22 w 23"/>
                  <a:gd name="T1" fmla="*/ 25 h 31"/>
                  <a:gd name="T2" fmla="*/ 5 w 23"/>
                  <a:gd name="T3" fmla="*/ 2 h 31"/>
                  <a:gd name="T4" fmla="*/ 1 w 23"/>
                  <a:gd name="T5" fmla="*/ 6 h 31"/>
                  <a:gd name="T6" fmla="*/ 12 w 23"/>
                  <a:gd name="T7" fmla="*/ 23 h 31"/>
                  <a:gd name="T8" fmla="*/ 6 w 23"/>
                  <a:gd name="T9" fmla="*/ 24 h 31"/>
                  <a:gd name="T10" fmla="*/ 6 w 23"/>
                  <a:gd name="T11" fmla="*/ 30 h 31"/>
                  <a:gd name="T12" fmla="*/ 19 w 23"/>
                  <a:gd name="T13" fmla="*/ 30 h 31"/>
                  <a:gd name="T14" fmla="*/ 22 w 23"/>
                  <a:gd name="T15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1">
                    <a:moveTo>
                      <a:pt x="22" y="25"/>
                    </a:moveTo>
                    <a:cubicBezTo>
                      <a:pt x="17" y="17"/>
                      <a:pt x="13" y="8"/>
                      <a:pt x="5" y="2"/>
                    </a:cubicBezTo>
                    <a:cubicBezTo>
                      <a:pt x="3" y="0"/>
                      <a:pt x="0" y="4"/>
                      <a:pt x="1" y="6"/>
                    </a:cubicBezTo>
                    <a:cubicBezTo>
                      <a:pt x="5" y="12"/>
                      <a:pt x="9" y="18"/>
                      <a:pt x="12" y="23"/>
                    </a:cubicBezTo>
                    <a:cubicBezTo>
                      <a:pt x="10" y="24"/>
                      <a:pt x="8" y="24"/>
                      <a:pt x="6" y="24"/>
                    </a:cubicBezTo>
                    <a:cubicBezTo>
                      <a:pt x="2" y="24"/>
                      <a:pt x="2" y="30"/>
                      <a:pt x="6" y="30"/>
                    </a:cubicBezTo>
                    <a:cubicBezTo>
                      <a:pt x="10" y="30"/>
                      <a:pt x="15" y="30"/>
                      <a:pt x="19" y="30"/>
                    </a:cubicBezTo>
                    <a:cubicBezTo>
                      <a:pt x="21" y="31"/>
                      <a:pt x="23" y="27"/>
                      <a:pt x="22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5"/>
              <p:cNvSpPr/>
              <p:nvPr/>
            </p:nvSpPr>
            <p:spPr bwMode="auto">
              <a:xfrm>
                <a:off x="4733" y="867"/>
                <a:ext cx="52" cy="72"/>
              </a:xfrm>
              <a:custGeom>
                <a:avLst/>
                <a:gdLst>
                  <a:gd name="T0" fmla="*/ 20 w 22"/>
                  <a:gd name="T1" fmla="*/ 25 h 30"/>
                  <a:gd name="T2" fmla="*/ 5 w 22"/>
                  <a:gd name="T3" fmla="*/ 3 h 30"/>
                  <a:gd name="T4" fmla="*/ 1 w 22"/>
                  <a:gd name="T5" fmla="*/ 5 h 30"/>
                  <a:gd name="T6" fmla="*/ 16 w 22"/>
                  <a:gd name="T7" fmla="*/ 28 h 30"/>
                  <a:gd name="T8" fmla="*/ 20 w 22"/>
                  <a:gd name="T9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">
                    <a:moveTo>
                      <a:pt x="20" y="25"/>
                    </a:moveTo>
                    <a:cubicBezTo>
                      <a:pt x="14" y="18"/>
                      <a:pt x="10" y="10"/>
                      <a:pt x="5" y="3"/>
                    </a:cubicBezTo>
                    <a:cubicBezTo>
                      <a:pt x="4" y="0"/>
                      <a:pt x="0" y="2"/>
                      <a:pt x="1" y="5"/>
                    </a:cubicBezTo>
                    <a:cubicBezTo>
                      <a:pt x="2" y="13"/>
                      <a:pt x="10" y="22"/>
                      <a:pt x="16" y="28"/>
                    </a:cubicBezTo>
                    <a:cubicBezTo>
                      <a:pt x="19" y="30"/>
                      <a:pt x="22" y="27"/>
                      <a:pt x="20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6"/>
              <p:cNvSpPr/>
              <p:nvPr/>
            </p:nvSpPr>
            <p:spPr bwMode="auto">
              <a:xfrm>
                <a:off x="4676" y="753"/>
                <a:ext cx="49" cy="81"/>
              </a:xfrm>
              <a:custGeom>
                <a:avLst/>
                <a:gdLst>
                  <a:gd name="T0" fmla="*/ 20 w 21"/>
                  <a:gd name="T1" fmla="*/ 29 h 34"/>
                  <a:gd name="T2" fmla="*/ 13 w 21"/>
                  <a:gd name="T3" fmla="*/ 14 h 34"/>
                  <a:gd name="T4" fmla="*/ 4 w 21"/>
                  <a:gd name="T5" fmla="*/ 1 h 34"/>
                  <a:gd name="T6" fmla="*/ 0 w 21"/>
                  <a:gd name="T7" fmla="*/ 2 h 34"/>
                  <a:gd name="T8" fmla="*/ 6 w 21"/>
                  <a:gd name="T9" fmla="*/ 16 h 34"/>
                  <a:gd name="T10" fmla="*/ 15 w 21"/>
                  <a:gd name="T11" fmla="*/ 31 h 34"/>
                  <a:gd name="T12" fmla="*/ 20 w 21"/>
                  <a:gd name="T13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34">
                    <a:moveTo>
                      <a:pt x="20" y="29"/>
                    </a:moveTo>
                    <a:cubicBezTo>
                      <a:pt x="18" y="24"/>
                      <a:pt x="15" y="19"/>
                      <a:pt x="13" y="14"/>
                    </a:cubicBezTo>
                    <a:cubicBezTo>
                      <a:pt x="10" y="10"/>
                      <a:pt x="8" y="5"/>
                      <a:pt x="4" y="1"/>
                    </a:cubicBezTo>
                    <a:cubicBezTo>
                      <a:pt x="3" y="0"/>
                      <a:pt x="0" y="0"/>
                      <a:pt x="0" y="2"/>
                    </a:cubicBezTo>
                    <a:cubicBezTo>
                      <a:pt x="1" y="8"/>
                      <a:pt x="3" y="12"/>
                      <a:pt x="6" y="16"/>
                    </a:cubicBezTo>
                    <a:cubicBezTo>
                      <a:pt x="9" y="21"/>
                      <a:pt x="12" y="26"/>
                      <a:pt x="15" y="31"/>
                    </a:cubicBezTo>
                    <a:cubicBezTo>
                      <a:pt x="16" y="34"/>
                      <a:pt x="21" y="32"/>
                      <a:pt x="20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Freeform 37"/>
              <p:cNvSpPr/>
              <p:nvPr/>
            </p:nvSpPr>
            <p:spPr bwMode="auto">
              <a:xfrm>
                <a:off x="4650" y="603"/>
                <a:ext cx="68" cy="102"/>
              </a:xfrm>
              <a:custGeom>
                <a:avLst/>
                <a:gdLst>
                  <a:gd name="T0" fmla="*/ 25 w 29"/>
                  <a:gd name="T1" fmla="*/ 1 h 43"/>
                  <a:gd name="T2" fmla="*/ 4 w 29"/>
                  <a:gd name="T3" fmla="*/ 20 h 43"/>
                  <a:gd name="T4" fmla="*/ 10 w 29"/>
                  <a:gd name="T5" fmla="*/ 42 h 43"/>
                  <a:gd name="T6" fmla="*/ 13 w 29"/>
                  <a:gd name="T7" fmla="*/ 40 h 43"/>
                  <a:gd name="T8" fmla="*/ 28 w 29"/>
                  <a:gd name="T9" fmla="*/ 5 h 43"/>
                  <a:gd name="T10" fmla="*/ 25 w 29"/>
                  <a:gd name="T11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43">
                    <a:moveTo>
                      <a:pt x="25" y="1"/>
                    </a:moveTo>
                    <a:cubicBezTo>
                      <a:pt x="16" y="4"/>
                      <a:pt x="7" y="12"/>
                      <a:pt x="4" y="20"/>
                    </a:cubicBezTo>
                    <a:cubicBezTo>
                      <a:pt x="0" y="29"/>
                      <a:pt x="3" y="36"/>
                      <a:pt x="10" y="42"/>
                    </a:cubicBezTo>
                    <a:cubicBezTo>
                      <a:pt x="11" y="43"/>
                      <a:pt x="14" y="42"/>
                      <a:pt x="13" y="40"/>
                    </a:cubicBezTo>
                    <a:cubicBezTo>
                      <a:pt x="1" y="24"/>
                      <a:pt x="18" y="15"/>
                      <a:pt x="28" y="5"/>
                    </a:cubicBezTo>
                    <a:cubicBezTo>
                      <a:pt x="29" y="4"/>
                      <a:pt x="28" y="0"/>
                      <a:pt x="25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Freeform 38"/>
              <p:cNvSpPr/>
              <p:nvPr/>
            </p:nvSpPr>
            <p:spPr bwMode="auto">
              <a:xfrm>
                <a:off x="4718" y="484"/>
                <a:ext cx="52" cy="79"/>
              </a:xfrm>
              <a:custGeom>
                <a:avLst/>
                <a:gdLst>
                  <a:gd name="T0" fmla="*/ 17 w 22"/>
                  <a:gd name="T1" fmla="*/ 3 h 33"/>
                  <a:gd name="T2" fmla="*/ 2 w 22"/>
                  <a:gd name="T3" fmla="*/ 28 h 33"/>
                  <a:gd name="T4" fmla="*/ 6 w 22"/>
                  <a:gd name="T5" fmla="*/ 30 h 33"/>
                  <a:gd name="T6" fmla="*/ 21 w 22"/>
                  <a:gd name="T7" fmla="*/ 5 h 33"/>
                  <a:gd name="T8" fmla="*/ 17 w 22"/>
                  <a:gd name="T9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3">
                    <a:moveTo>
                      <a:pt x="17" y="3"/>
                    </a:moveTo>
                    <a:cubicBezTo>
                      <a:pt x="13" y="12"/>
                      <a:pt x="7" y="19"/>
                      <a:pt x="2" y="28"/>
                    </a:cubicBezTo>
                    <a:cubicBezTo>
                      <a:pt x="0" y="30"/>
                      <a:pt x="4" y="33"/>
                      <a:pt x="6" y="30"/>
                    </a:cubicBezTo>
                    <a:cubicBezTo>
                      <a:pt x="12" y="22"/>
                      <a:pt x="19" y="14"/>
                      <a:pt x="21" y="5"/>
                    </a:cubicBezTo>
                    <a:cubicBezTo>
                      <a:pt x="22" y="2"/>
                      <a:pt x="18" y="0"/>
                      <a:pt x="17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39"/>
              <p:cNvSpPr/>
              <p:nvPr/>
            </p:nvSpPr>
            <p:spPr bwMode="auto">
              <a:xfrm>
                <a:off x="4778" y="379"/>
                <a:ext cx="56" cy="69"/>
              </a:xfrm>
              <a:custGeom>
                <a:avLst/>
                <a:gdLst>
                  <a:gd name="T0" fmla="*/ 19 w 24"/>
                  <a:gd name="T1" fmla="*/ 2 h 29"/>
                  <a:gd name="T2" fmla="*/ 12 w 24"/>
                  <a:gd name="T3" fmla="*/ 15 h 29"/>
                  <a:gd name="T4" fmla="*/ 2 w 24"/>
                  <a:gd name="T5" fmla="*/ 24 h 29"/>
                  <a:gd name="T6" fmla="*/ 5 w 24"/>
                  <a:gd name="T7" fmla="*/ 28 h 29"/>
                  <a:gd name="T8" fmla="*/ 24 w 24"/>
                  <a:gd name="T9" fmla="*/ 4 h 29"/>
                  <a:gd name="T10" fmla="*/ 19 w 24"/>
                  <a:gd name="T11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9">
                    <a:moveTo>
                      <a:pt x="19" y="2"/>
                    </a:moveTo>
                    <a:cubicBezTo>
                      <a:pt x="16" y="6"/>
                      <a:pt x="15" y="11"/>
                      <a:pt x="12" y="15"/>
                    </a:cubicBezTo>
                    <a:cubicBezTo>
                      <a:pt x="9" y="18"/>
                      <a:pt x="6" y="21"/>
                      <a:pt x="2" y="24"/>
                    </a:cubicBezTo>
                    <a:cubicBezTo>
                      <a:pt x="0" y="26"/>
                      <a:pt x="3" y="29"/>
                      <a:pt x="5" y="28"/>
                    </a:cubicBezTo>
                    <a:cubicBezTo>
                      <a:pt x="14" y="23"/>
                      <a:pt x="24" y="14"/>
                      <a:pt x="24" y="4"/>
                    </a:cubicBezTo>
                    <a:cubicBezTo>
                      <a:pt x="24" y="1"/>
                      <a:pt x="20" y="0"/>
                      <a:pt x="19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40"/>
              <p:cNvSpPr/>
              <p:nvPr/>
            </p:nvSpPr>
            <p:spPr bwMode="auto">
              <a:xfrm>
                <a:off x="3572" y="303"/>
                <a:ext cx="88" cy="22"/>
              </a:xfrm>
              <a:custGeom>
                <a:avLst/>
                <a:gdLst>
                  <a:gd name="T0" fmla="*/ 32 w 37"/>
                  <a:gd name="T1" fmla="*/ 1 h 9"/>
                  <a:gd name="T2" fmla="*/ 3 w 37"/>
                  <a:gd name="T3" fmla="*/ 3 h 9"/>
                  <a:gd name="T4" fmla="*/ 3 w 37"/>
                  <a:gd name="T5" fmla="*/ 8 h 9"/>
                  <a:gd name="T6" fmla="*/ 33 w 37"/>
                  <a:gd name="T7" fmla="*/ 6 h 9"/>
                  <a:gd name="T8" fmla="*/ 32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2" y="1"/>
                    </a:moveTo>
                    <a:cubicBezTo>
                      <a:pt x="22" y="2"/>
                      <a:pt x="13" y="3"/>
                      <a:pt x="3" y="3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13" y="9"/>
                      <a:pt x="24" y="9"/>
                      <a:pt x="33" y="6"/>
                    </a:cubicBezTo>
                    <a:cubicBezTo>
                      <a:pt x="37" y="5"/>
                      <a:pt x="35" y="0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Freeform 41"/>
              <p:cNvSpPr/>
              <p:nvPr/>
            </p:nvSpPr>
            <p:spPr bwMode="auto">
              <a:xfrm>
                <a:off x="3714" y="303"/>
                <a:ext cx="85" cy="17"/>
              </a:xfrm>
              <a:custGeom>
                <a:avLst/>
                <a:gdLst>
                  <a:gd name="T0" fmla="*/ 32 w 36"/>
                  <a:gd name="T1" fmla="*/ 1 h 7"/>
                  <a:gd name="T2" fmla="*/ 2 w 36"/>
                  <a:gd name="T3" fmla="*/ 1 h 7"/>
                  <a:gd name="T4" fmla="*/ 2 w 36"/>
                  <a:gd name="T5" fmla="*/ 5 h 7"/>
                  <a:gd name="T6" fmla="*/ 32 w 36"/>
                  <a:gd name="T7" fmla="*/ 6 h 7"/>
                  <a:gd name="T8" fmla="*/ 32 w 3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">
                    <a:moveTo>
                      <a:pt x="32" y="1"/>
                    </a:moveTo>
                    <a:cubicBezTo>
                      <a:pt x="22" y="0"/>
                      <a:pt x="12" y="0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7"/>
                      <a:pt x="22" y="7"/>
                      <a:pt x="32" y="6"/>
                    </a:cubicBezTo>
                    <a:cubicBezTo>
                      <a:pt x="36" y="6"/>
                      <a:pt x="36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Freeform 42"/>
              <p:cNvSpPr/>
              <p:nvPr/>
            </p:nvSpPr>
            <p:spPr bwMode="auto">
              <a:xfrm>
                <a:off x="3847" y="315"/>
                <a:ext cx="80" cy="14"/>
              </a:xfrm>
              <a:custGeom>
                <a:avLst/>
                <a:gdLst>
                  <a:gd name="T0" fmla="*/ 31 w 34"/>
                  <a:gd name="T1" fmla="*/ 1 h 6"/>
                  <a:gd name="T2" fmla="*/ 3 w 34"/>
                  <a:gd name="T3" fmla="*/ 1 h 6"/>
                  <a:gd name="T4" fmla="*/ 3 w 34"/>
                  <a:gd name="T5" fmla="*/ 6 h 6"/>
                  <a:gd name="T6" fmla="*/ 31 w 34"/>
                  <a:gd name="T7" fmla="*/ 6 h 6"/>
                  <a:gd name="T8" fmla="*/ 31 w 3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31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6"/>
                      <a:pt x="21" y="6"/>
                      <a:pt x="31" y="6"/>
                    </a:cubicBezTo>
                    <a:cubicBezTo>
                      <a:pt x="34" y="6"/>
                      <a:pt x="34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 43"/>
              <p:cNvSpPr/>
              <p:nvPr/>
            </p:nvSpPr>
            <p:spPr bwMode="auto">
              <a:xfrm>
                <a:off x="3986" y="327"/>
                <a:ext cx="81" cy="21"/>
              </a:xfrm>
              <a:custGeom>
                <a:avLst/>
                <a:gdLst>
                  <a:gd name="T0" fmla="*/ 31 w 34"/>
                  <a:gd name="T1" fmla="*/ 3 h 9"/>
                  <a:gd name="T2" fmla="*/ 4 w 34"/>
                  <a:gd name="T3" fmla="*/ 1 h 9"/>
                  <a:gd name="T4" fmla="*/ 3 w 34"/>
                  <a:gd name="T5" fmla="*/ 6 h 9"/>
                  <a:gd name="T6" fmla="*/ 31 w 34"/>
                  <a:gd name="T7" fmla="*/ 8 h 9"/>
                  <a:gd name="T8" fmla="*/ 31 w 34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9">
                    <a:moveTo>
                      <a:pt x="31" y="3"/>
                    </a:moveTo>
                    <a:cubicBezTo>
                      <a:pt x="22" y="2"/>
                      <a:pt x="13" y="3"/>
                      <a:pt x="4" y="1"/>
                    </a:cubicBezTo>
                    <a:cubicBezTo>
                      <a:pt x="1" y="0"/>
                      <a:pt x="0" y="5"/>
                      <a:pt x="3" y="6"/>
                    </a:cubicBezTo>
                    <a:cubicBezTo>
                      <a:pt x="12" y="8"/>
                      <a:pt x="22" y="9"/>
                      <a:pt x="31" y="8"/>
                    </a:cubicBezTo>
                    <a:cubicBezTo>
                      <a:pt x="34" y="8"/>
                      <a:pt x="34" y="4"/>
                      <a:pt x="31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 44"/>
              <p:cNvSpPr/>
              <p:nvPr/>
            </p:nvSpPr>
            <p:spPr bwMode="auto">
              <a:xfrm>
                <a:off x="4124" y="327"/>
                <a:ext cx="78" cy="17"/>
              </a:xfrm>
              <a:custGeom>
                <a:avLst/>
                <a:gdLst>
                  <a:gd name="T0" fmla="*/ 30 w 33"/>
                  <a:gd name="T1" fmla="*/ 1 h 7"/>
                  <a:gd name="T2" fmla="*/ 3 w 33"/>
                  <a:gd name="T3" fmla="*/ 1 h 7"/>
                  <a:gd name="T4" fmla="*/ 3 w 33"/>
                  <a:gd name="T5" fmla="*/ 6 h 7"/>
                  <a:gd name="T6" fmla="*/ 30 w 33"/>
                  <a:gd name="T7" fmla="*/ 6 h 7"/>
                  <a:gd name="T8" fmla="*/ 30 w 33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7"/>
                      <a:pt x="21" y="6"/>
                      <a:pt x="30" y="6"/>
                    </a:cubicBezTo>
                    <a:cubicBezTo>
                      <a:pt x="33" y="6"/>
                      <a:pt x="33" y="1"/>
                      <a:pt x="30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45"/>
              <p:cNvSpPr/>
              <p:nvPr/>
            </p:nvSpPr>
            <p:spPr bwMode="auto">
              <a:xfrm>
                <a:off x="4273" y="320"/>
                <a:ext cx="64" cy="16"/>
              </a:xfrm>
              <a:custGeom>
                <a:avLst/>
                <a:gdLst>
                  <a:gd name="T0" fmla="*/ 24 w 27"/>
                  <a:gd name="T1" fmla="*/ 1 h 7"/>
                  <a:gd name="T2" fmla="*/ 4 w 27"/>
                  <a:gd name="T3" fmla="*/ 1 h 7"/>
                  <a:gd name="T4" fmla="*/ 4 w 27"/>
                  <a:gd name="T5" fmla="*/ 7 h 7"/>
                  <a:gd name="T6" fmla="*/ 24 w 27"/>
                  <a:gd name="T7" fmla="*/ 6 h 7"/>
                  <a:gd name="T8" fmla="*/ 24 w 2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24" y="1"/>
                    </a:moveTo>
                    <a:cubicBezTo>
                      <a:pt x="18" y="0"/>
                      <a:pt x="11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1" y="7"/>
                      <a:pt x="18" y="7"/>
                      <a:pt x="24" y="6"/>
                    </a:cubicBezTo>
                    <a:cubicBezTo>
                      <a:pt x="27" y="6"/>
                      <a:pt x="27" y="2"/>
                      <a:pt x="2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46"/>
              <p:cNvSpPr/>
              <p:nvPr/>
            </p:nvSpPr>
            <p:spPr bwMode="auto">
              <a:xfrm>
                <a:off x="4408" y="327"/>
                <a:ext cx="71" cy="21"/>
              </a:xfrm>
              <a:custGeom>
                <a:avLst/>
                <a:gdLst>
                  <a:gd name="T0" fmla="*/ 26 w 30"/>
                  <a:gd name="T1" fmla="*/ 1 h 9"/>
                  <a:gd name="T2" fmla="*/ 3 w 30"/>
                  <a:gd name="T3" fmla="*/ 3 h 9"/>
                  <a:gd name="T4" fmla="*/ 5 w 30"/>
                  <a:gd name="T5" fmla="*/ 8 h 9"/>
                  <a:gd name="T6" fmla="*/ 26 w 30"/>
                  <a:gd name="T7" fmla="*/ 6 h 9"/>
                  <a:gd name="T8" fmla="*/ 26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6" y="1"/>
                    </a:moveTo>
                    <a:cubicBezTo>
                      <a:pt x="18" y="0"/>
                      <a:pt x="11" y="1"/>
                      <a:pt x="3" y="3"/>
                    </a:cubicBezTo>
                    <a:cubicBezTo>
                      <a:pt x="0" y="4"/>
                      <a:pt x="1" y="9"/>
                      <a:pt x="5" y="8"/>
                    </a:cubicBezTo>
                    <a:cubicBezTo>
                      <a:pt x="12" y="6"/>
                      <a:pt x="19" y="7"/>
                      <a:pt x="26" y="6"/>
                    </a:cubicBezTo>
                    <a:cubicBezTo>
                      <a:pt x="30" y="5"/>
                      <a:pt x="30" y="1"/>
                      <a:pt x="26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47"/>
              <p:cNvSpPr/>
              <p:nvPr/>
            </p:nvSpPr>
            <p:spPr bwMode="auto">
              <a:xfrm>
                <a:off x="4548" y="339"/>
                <a:ext cx="83" cy="14"/>
              </a:xfrm>
              <a:custGeom>
                <a:avLst/>
                <a:gdLst>
                  <a:gd name="T0" fmla="*/ 32 w 35"/>
                  <a:gd name="T1" fmla="*/ 1 h 6"/>
                  <a:gd name="T2" fmla="*/ 2 w 35"/>
                  <a:gd name="T3" fmla="*/ 1 h 6"/>
                  <a:gd name="T4" fmla="*/ 2 w 35"/>
                  <a:gd name="T5" fmla="*/ 5 h 6"/>
                  <a:gd name="T6" fmla="*/ 32 w 35"/>
                  <a:gd name="T7" fmla="*/ 5 h 6"/>
                  <a:gd name="T8" fmla="*/ 32 w 3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">
                    <a:moveTo>
                      <a:pt x="32" y="1"/>
                    </a:moveTo>
                    <a:cubicBezTo>
                      <a:pt x="22" y="0"/>
                      <a:pt x="12" y="1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5"/>
                      <a:pt x="22" y="6"/>
                      <a:pt x="32" y="5"/>
                    </a:cubicBezTo>
                    <a:cubicBezTo>
                      <a:pt x="35" y="5"/>
                      <a:pt x="35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48"/>
              <p:cNvSpPr/>
              <p:nvPr/>
            </p:nvSpPr>
            <p:spPr bwMode="auto">
              <a:xfrm>
                <a:off x="4702" y="332"/>
                <a:ext cx="76" cy="19"/>
              </a:xfrm>
              <a:custGeom>
                <a:avLst/>
                <a:gdLst>
                  <a:gd name="T0" fmla="*/ 29 w 32"/>
                  <a:gd name="T1" fmla="*/ 1 h 8"/>
                  <a:gd name="T2" fmla="*/ 4 w 32"/>
                  <a:gd name="T3" fmla="*/ 1 h 8"/>
                  <a:gd name="T4" fmla="*/ 4 w 32"/>
                  <a:gd name="T5" fmla="*/ 7 h 8"/>
                  <a:gd name="T6" fmla="*/ 29 w 32"/>
                  <a:gd name="T7" fmla="*/ 7 h 8"/>
                  <a:gd name="T8" fmla="*/ 29 w 32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29" y="1"/>
                    </a:moveTo>
                    <a:cubicBezTo>
                      <a:pt x="21" y="0"/>
                      <a:pt x="12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7"/>
                      <a:pt x="21" y="8"/>
                      <a:pt x="29" y="7"/>
                    </a:cubicBezTo>
                    <a:cubicBezTo>
                      <a:pt x="32" y="6"/>
                      <a:pt x="32" y="1"/>
                      <a:pt x="29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49"/>
              <p:cNvSpPr/>
              <p:nvPr/>
            </p:nvSpPr>
            <p:spPr bwMode="auto">
              <a:xfrm>
                <a:off x="4808" y="329"/>
                <a:ext cx="38" cy="31"/>
              </a:xfrm>
              <a:custGeom>
                <a:avLst/>
                <a:gdLst>
                  <a:gd name="T0" fmla="*/ 14 w 16"/>
                  <a:gd name="T1" fmla="*/ 3 h 13"/>
                  <a:gd name="T2" fmla="*/ 3 w 16"/>
                  <a:gd name="T3" fmla="*/ 3 h 13"/>
                  <a:gd name="T4" fmla="*/ 4 w 16"/>
                  <a:gd name="T5" fmla="*/ 7 h 13"/>
                  <a:gd name="T6" fmla="*/ 10 w 16"/>
                  <a:gd name="T7" fmla="*/ 7 h 13"/>
                  <a:gd name="T8" fmla="*/ 9 w 16"/>
                  <a:gd name="T9" fmla="*/ 9 h 13"/>
                  <a:gd name="T10" fmla="*/ 12 w 16"/>
                  <a:gd name="T11" fmla="*/ 12 h 13"/>
                  <a:gd name="T12" fmla="*/ 16 w 16"/>
                  <a:gd name="T13" fmla="*/ 7 h 13"/>
                  <a:gd name="T14" fmla="*/ 14 w 16"/>
                  <a:gd name="T15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3">
                    <a:moveTo>
                      <a:pt x="14" y="3"/>
                    </a:moveTo>
                    <a:cubicBezTo>
                      <a:pt x="11" y="0"/>
                      <a:pt x="6" y="1"/>
                      <a:pt x="3" y="3"/>
                    </a:cubicBezTo>
                    <a:cubicBezTo>
                      <a:pt x="0" y="4"/>
                      <a:pt x="1" y="8"/>
                      <a:pt x="4" y="7"/>
                    </a:cubicBezTo>
                    <a:cubicBezTo>
                      <a:pt x="5" y="7"/>
                      <a:pt x="8" y="6"/>
                      <a:pt x="10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8" y="11"/>
                      <a:pt x="10" y="13"/>
                      <a:pt x="12" y="12"/>
                    </a:cubicBezTo>
                    <a:cubicBezTo>
                      <a:pt x="14" y="11"/>
                      <a:pt x="15" y="9"/>
                      <a:pt x="16" y="7"/>
                    </a:cubicBezTo>
                    <a:cubicBezTo>
                      <a:pt x="16" y="6"/>
                      <a:pt x="15" y="4"/>
                      <a:pt x="1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4629538" y="1445366"/>
              <a:ext cx="286304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在此添加小标题</a:t>
              </a:r>
            </a:p>
          </p:txBody>
        </p:sp>
      </p:grpSp>
      <p:sp>
        <p:nvSpPr>
          <p:cNvPr id="52" name="矩形 51"/>
          <p:cNvSpPr/>
          <p:nvPr/>
        </p:nvSpPr>
        <p:spPr>
          <a:xfrm>
            <a:off x="2816170" y="2472168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130070" y="2137961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816170" y="3724004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130070" y="3389797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2816170" y="5042617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3130070" y="4708411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549322" y="2472168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863222" y="2137961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7549322" y="3724004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7863222" y="3389797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7549322" y="5042617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7863222" y="4708411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4" name="Freeform 30"/>
          <p:cNvSpPr>
            <a:spLocks noEditPoints="1"/>
          </p:cNvSpPr>
          <p:nvPr/>
        </p:nvSpPr>
        <p:spPr bwMode="auto">
          <a:xfrm>
            <a:off x="2859178" y="2213796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5" name="Freeform 30"/>
          <p:cNvSpPr>
            <a:spLocks noEditPoints="1"/>
          </p:cNvSpPr>
          <p:nvPr/>
        </p:nvSpPr>
        <p:spPr bwMode="auto">
          <a:xfrm>
            <a:off x="2860267" y="3458226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6" name="Freeform 30"/>
          <p:cNvSpPr>
            <a:spLocks noEditPoints="1"/>
          </p:cNvSpPr>
          <p:nvPr/>
        </p:nvSpPr>
        <p:spPr bwMode="auto">
          <a:xfrm>
            <a:off x="2859178" y="4786290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7" name="Freeform 30"/>
          <p:cNvSpPr>
            <a:spLocks noEditPoints="1"/>
          </p:cNvSpPr>
          <p:nvPr/>
        </p:nvSpPr>
        <p:spPr bwMode="auto">
          <a:xfrm>
            <a:off x="7592330" y="2213796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8" name="Freeform 30"/>
          <p:cNvSpPr>
            <a:spLocks noEditPoints="1"/>
          </p:cNvSpPr>
          <p:nvPr/>
        </p:nvSpPr>
        <p:spPr bwMode="auto">
          <a:xfrm>
            <a:off x="7593419" y="3458226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9" name="Freeform 30"/>
          <p:cNvSpPr>
            <a:spLocks noEditPoints="1"/>
          </p:cNvSpPr>
          <p:nvPr/>
        </p:nvSpPr>
        <p:spPr bwMode="auto">
          <a:xfrm>
            <a:off x="7592330" y="4786290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1746814" y="4850970"/>
            <a:ext cx="889884" cy="898847"/>
            <a:chOff x="1746814" y="4589712"/>
            <a:chExt cx="889884" cy="898847"/>
          </a:xfrm>
        </p:grpSpPr>
        <p:sp>
          <p:nvSpPr>
            <p:cNvPr id="71" name="椭圆 31"/>
            <p:cNvSpPr/>
            <p:nvPr/>
          </p:nvSpPr>
          <p:spPr>
            <a:xfrm rot="15654318">
              <a:off x="1742332" y="4594194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chemeClr val="bg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1962266" y="4747295"/>
              <a:ext cx="493308" cy="512373"/>
              <a:chOff x="2254250" y="2162175"/>
              <a:chExt cx="657225" cy="682625"/>
            </a:xfrm>
            <a:solidFill>
              <a:schemeClr val="bg1"/>
            </a:solidFill>
          </p:grpSpPr>
          <p:sp>
            <p:nvSpPr>
              <p:cNvPr id="73" name="Freeform 262"/>
              <p:cNvSpPr/>
              <p:nvPr/>
            </p:nvSpPr>
            <p:spPr bwMode="auto">
              <a:xfrm>
                <a:off x="2292350" y="2236788"/>
                <a:ext cx="38100" cy="179388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58" y="7"/>
                  </a:cxn>
                  <a:cxn ang="0">
                    <a:pos x="52" y="16"/>
                  </a:cxn>
                  <a:cxn ang="0">
                    <a:pos x="50" y="36"/>
                  </a:cxn>
                  <a:cxn ang="0">
                    <a:pos x="48" y="64"/>
                  </a:cxn>
                  <a:cxn ang="0">
                    <a:pos x="41" y="122"/>
                  </a:cxn>
                  <a:cxn ang="0">
                    <a:pos x="36" y="150"/>
                  </a:cxn>
                  <a:cxn ang="0">
                    <a:pos x="14" y="245"/>
                  </a:cxn>
                  <a:cxn ang="0">
                    <a:pos x="9" y="267"/>
                  </a:cxn>
                  <a:cxn ang="0">
                    <a:pos x="1" y="311"/>
                  </a:cxn>
                  <a:cxn ang="0">
                    <a:pos x="0" y="333"/>
                  </a:cxn>
                  <a:cxn ang="0">
                    <a:pos x="0" y="335"/>
                  </a:cxn>
                  <a:cxn ang="0">
                    <a:pos x="2" y="338"/>
                  </a:cxn>
                  <a:cxn ang="0">
                    <a:pos x="10" y="338"/>
                  </a:cxn>
                  <a:cxn ang="0">
                    <a:pos x="12" y="338"/>
                  </a:cxn>
                  <a:cxn ang="0">
                    <a:pos x="14" y="335"/>
                  </a:cxn>
                  <a:cxn ang="0">
                    <a:pos x="14" y="331"/>
                  </a:cxn>
                  <a:cxn ang="0">
                    <a:pos x="12" y="328"/>
                  </a:cxn>
                  <a:cxn ang="0">
                    <a:pos x="9" y="328"/>
                  </a:cxn>
                  <a:cxn ang="0">
                    <a:pos x="10" y="310"/>
                  </a:cxn>
                  <a:cxn ang="0">
                    <a:pos x="16" y="272"/>
                  </a:cxn>
                  <a:cxn ang="0">
                    <a:pos x="31" y="215"/>
                  </a:cxn>
                  <a:cxn ang="0">
                    <a:pos x="39" y="178"/>
                  </a:cxn>
                  <a:cxn ang="0">
                    <a:pos x="50" y="118"/>
                  </a:cxn>
                  <a:cxn ang="0">
                    <a:pos x="52" y="98"/>
                  </a:cxn>
                  <a:cxn ang="0">
                    <a:pos x="58" y="54"/>
                  </a:cxn>
                  <a:cxn ang="0">
                    <a:pos x="61" y="24"/>
                  </a:cxn>
                  <a:cxn ang="0">
                    <a:pos x="65" y="14"/>
                  </a:cxn>
                  <a:cxn ang="0">
                    <a:pos x="67" y="15"/>
                  </a:cxn>
                  <a:cxn ang="0">
                    <a:pos x="71" y="13"/>
                  </a:cxn>
                  <a:cxn ang="0">
                    <a:pos x="72" y="4"/>
                  </a:cxn>
                  <a:cxn ang="0">
                    <a:pos x="71" y="2"/>
                  </a:cxn>
                  <a:cxn ang="0">
                    <a:pos x="67" y="0"/>
                  </a:cxn>
                  <a:cxn ang="0">
                    <a:pos x="65" y="0"/>
                  </a:cxn>
                </a:cxnLst>
                <a:rect l="0" t="0" r="r" b="b"/>
                <a:pathLst>
                  <a:path w="72" h="338">
                    <a:moveTo>
                      <a:pt x="65" y="0"/>
                    </a:moveTo>
                    <a:lnTo>
                      <a:pt x="65" y="0"/>
                    </a:lnTo>
                    <a:lnTo>
                      <a:pt x="61" y="4"/>
                    </a:lnTo>
                    <a:lnTo>
                      <a:pt x="58" y="7"/>
                    </a:lnTo>
                    <a:lnTo>
                      <a:pt x="55" y="11"/>
                    </a:lnTo>
                    <a:lnTo>
                      <a:pt x="52" y="16"/>
                    </a:lnTo>
                    <a:lnTo>
                      <a:pt x="50" y="26"/>
                    </a:lnTo>
                    <a:lnTo>
                      <a:pt x="50" y="36"/>
                    </a:lnTo>
                    <a:lnTo>
                      <a:pt x="50" y="36"/>
                    </a:lnTo>
                    <a:lnTo>
                      <a:pt x="48" y="64"/>
                    </a:lnTo>
                    <a:lnTo>
                      <a:pt x="45" y="93"/>
                    </a:lnTo>
                    <a:lnTo>
                      <a:pt x="41" y="122"/>
                    </a:lnTo>
                    <a:lnTo>
                      <a:pt x="36" y="150"/>
                    </a:lnTo>
                    <a:lnTo>
                      <a:pt x="36" y="150"/>
                    </a:lnTo>
                    <a:lnTo>
                      <a:pt x="25" y="197"/>
                    </a:lnTo>
                    <a:lnTo>
                      <a:pt x="14" y="245"/>
                    </a:lnTo>
                    <a:lnTo>
                      <a:pt x="14" y="245"/>
                    </a:lnTo>
                    <a:lnTo>
                      <a:pt x="9" y="267"/>
                    </a:lnTo>
                    <a:lnTo>
                      <a:pt x="4" y="289"/>
                    </a:lnTo>
                    <a:lnTo>
                      <a:pt x="1" y="311"/>
                    </a:lnTo>
                    <a:lnTo>
                      <a:pt x="0" y="322"/>
                    </a:lnTo>
                    <a:lnTo>
                      <a:pt x="0" y="333"/>
                    </a:lnTo>
                    <a:lnTo>
                      <a:pt x="0" y="333"/>
                    </a:lnTo>
                    <a:lnTo>
                      <a:pt x="0" y="335"/>
                    </a:lnTo>
                    <a:lnTo>
                      <a:pt x="1" y="337"/>
                    </a:lnTo>
                    <a:lnTo>
                      <a:pt x="2" y="338"/>
                    </a:lnTo>
                    <a:lnTo>
                      <a:pt x="4" y="338"/>
                    </a:lnTo>
                    <a:lnTo>
                      <a:pt x="10" y="338"/>
                    </a:lnTo>
                    <a:lnTo>
                      <a:pt x="10" y="338"/>
                    </a:lnTo>
                    <a:lnTo>
                      <a:pt x="12" y="338"/>
                    </a:lnTo>
                    <a:lnTo>
                      <a:pt x="14" y="337"/>
                    </a:lnTo>
                    <a:lnTo>
                      <a:pt x="14" y="335"/>
                    </a:lnTo>
                    <a:lnTo>
                      <a:pt x="15" y="333"/>
                    </a:lnTo>
                    <a:lnTo>
                      <a:pt x="14" y="331"/>
                    </a:lnTo>
                    <a:lnTo>
                      <a:pt x="14" y="329"/>
                    </a:lnTo>
                    <a:lnTo>
                      <a:pt x="12" y="328"/>
                    </a:lnTo>
                    <a:lnTo>
                      <a:pt x="10" y="328"/>
                    </a:lnTo>
                    <a:lnTo>
                      <a:pt x="9" y="328"/>
                    </a:lnTo>
                    <a:lnTo>
                      <a:pt x="9" y="328"/>
                    </a:lnTo>
                    <a:lnTo>
                      <a:pt x="10" y="310"/>
                    </a:lnTo>
                    <a:lnTo>
                      <a:pt x="13" y="290"/>
                    </a:lnTo>
                    <a:lnTo>
                      <a:pt x="16" y="272"/>
                    </a:lnTo>
                    <a:lnTo>
                      <a:pt x="20" y="253"/>
                    </a:lnTo>
                    <a:lnTo>
                      <a:pt x="31" y="215"/>
                    </a:lnTo>
                    <a:lnTo>
                      <a:pt x="39" y="178"/>
                    </a:lnTo>
                    <a:lnTo>
                      <a:pt x="39" y="178"/>
                    </a:lnTo>
                    <a:lnTo>
                      <a:pt x="46" y="138"/>
                    </a:lnTo>
                    <a:lnTo>
                      <a:pt x="50" y="118"/>
                    </a:lnTo>
                    <a:lnTo>
                      <a:pt x="52" y="98"/>
                    </a:lnTo>
                    <a:lnTo>
                      <a:pt x="52" y="98"/>
                    </a:lnTo>
                    <a:lnTo>
                      <a:pt x="58" y="54"/>
                    </a:lnTo>
                    <a:lnTo>
                      <a:pt x="58" y="54"/>
                    </a:lnTo>
                    <a:lnTo>
                      <a:pt x="59" y="34"/>
                    </a:lnTo>
                    <a:lnTo>
                      <a:pt x="61" y="24"/>
                    </a:lnTo>
                    <a:lnTo>
                      <a:pt x="62" y="18"/>
                    </a:lnTo>
                    <a:lnTo>
                      <a:pt x="65" y="14"/>
                    </a:lnTo>
                    <a:lnTo>
                      <a:pt x="65" y="14"/>
                    </a:lnTo>
                    <a:lnTo>
                      <a:pt x="67" y="15"/>
                    </a:lnTo>
                    <a:lnTo>
                      <a:pt x="69" y="15"/>
                    </a:lnTo>
                    <a:lnTo>
                      <a:pt x="71" y="13"/>
                    </a:lnTo>
                    <a:lnTo>
                      <a:pt x="72" y="10"/>
                    </a:lnTo>
                    <a:lnTo>
                      <a:pt x="72" y="4"/>
                    </a:lnTo>
                    <a:lnTo>
                      <a:pt x="72" y="4"/>
                    </a:lnTo>
                    <a:lnTo>
                      <a:pt x="71" y="2"/>
                    </a:lnTo>
                    <a:lnTo>
                      <a:pt x="70" y="0"/>
                    </a:lnTo>
                    <a:lnTo>
                      <a:pt x="67" y="0"/>
                    </a:lnTo>
                    <a:lnTo>
                      <a:pt x="65" y="0"/>
                    </a:lnTo>
                    <a:lnTo>
                      <a:pt x="6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74" name="Freeform 263"/>
              <p:cNvSpPr/>
              <p:nvPr/>
            </p:nvSpPr>
            <p:spPr bwMode="auto">
              <a:xfrm>
                <a:off x="2309813" y="2203450"/>
                <a:ext cx="53975" cy="276225"/>
              </a:xfrm>
              <a:custGeom>
                <a:avLst/>
                <a:gdLst/>
                <a:ahLst/>
                <a:cxnLst>
                  <a:cxn ang="0">
                    <a:pos x="104" y="4"/>
                  </a:cxn>
                  <a:cxn ang="0">
                    <a:pos x="103" y="1"/>
                  </a:cxn>
                  <a:cxn ang="0">
                    <a:pos x="100" y="0"/>
                  </a:cxn>
                  <a:cxn ang="0">
                    <a:pos x="97" y="1"/>
                  </a:cxn>
                  <a:cxn ang="0">
                    <a:pos x="95" y="4"/>
                  </a:cxn>
                  <a:cxn ang="0">
                    <a:pos x="94" y="16"/>
                  </a:cxn>
                  <a:cxn ang="0">
                    <a:pos x="90" y="42"/>
                  </a:cxn>
                  <a:cxn ang="0">
                    <a:pos x="89" y="55"/>
                  </a:cxn>
                  <a:cxn ang="0">
                    <a:pos x="89" y="103"/>
                  </a:cxn>
                  <a:cxn ang="0">
                    <a:pos x="87" y="120"/>
                  </a:cxn>
                  <a:cxn ang="0">
                    <a:pos x="62" y="234"/>
                  </a:cxn>
                  <a:cxn ang="0">
                    <a:pos x="52" y="273"/>
                  </a:cxn>
                  <a:cxn ang="0">
                    <a:pos x="32" y="341"/>
                  </a:cxn>
                  <a:cxn ang="0">
                    <a:pos x="17" y="391"/>
                  </a:cxn>
                  <a:cxn ang="0">
                    <a:pos x="14" y="409"/>
                  </a:cxn>
                  <a:cxn ang="0">
                    <a:pos x="12" y="437"/>
                  </a:cxn>
                  <a:cxn ang="0">
                    <a:pos x="10" y="465"/>
                  </a:cxn>
                  <a:cxn ang="0">
                    <a:pos x="9" y="478"/>
                  </a:cxn>
                  <a:cxn ang="0">
                    <a:pos x="9" y="497"/>
                  </a:cxn>
                  <a:cxn ang="0">
                    <a:pos x="5" y="508"/>
                  </a:cxn>
                  <a:cxn ang="0">
                    <a:pos x="1" y="513"/>
                  </a:cxn>
                  <a:cxn ang="0">
                    <a:pos x="0" y="516"/>
                  </a:cxn>
                  <a:cxn ang="0">
                    <a:pos x="2" y="519"/>
                  </a:cxn>
                  <a:cxn ang="0">
                    <a:pos x="5" y="520"/>
                  </a:cxn>
                  <a:cxn ang="0">
                    <a:pos x="8" y="519"/>
                  </a:cxn>
                  <a:cxn ang="0">
                    <a:pos x="13" y="513"/>
                  </a:cxn>
                  <a:cxn ang="0">
                    <a:pos x="18" y="502"/>
                  </a:cxn>
                  <a:cxn ang="0">
                    <a:pos x="18" y="494"/>
                  </a:cxn>
                  <a:cxn ang="0">
                    <a:pos x="22" y="433"/>
                  </a:cxn>
                  <a:cxn ang="0">
                    <a:pos x="24" y="413"/>
                  </a:cxn>
                  <a:cxn ang="0">
                    <a:pos x="31" y="376"/>
                  </a:cxn>
                  <a:cxn ang="0">
                    <a:pos x="47" y="321"/>
                  </a:cxn>
                  <a:cxn ang="0">
                    <a:pos x="59" y="285"/>
                  </a:cxn>
                  <a:cxn ang="0">
                    <a:pos x="79" y="203"/>
                  </a:cxn>
                  <a:cxn ang="0">
                    <a:pos x="96" y="122"/>
                  </a:cxn>
                  <a:cxn ang="0">
                    <a:pos x="98" y="92"/>
                  </a:cxn>
                  <a:cxn ang="0">
                    <a:pos x="98" y="62"/>
                  </a:cxn>
                  <a:cxn ang="0">
                    <a:pos x="101" y="33"/>
                  </a:cxn>
                  <a:cxn ang="0">
                    <a:pos x="104" y="4"/>
                  </a:cxn>
                </a:cxnLst>
                <a:rect l="0" t="0" r="r" b="b"/>
                <a:pathLst>
                  <a:path w="104" h="520">
                    <a:moveTo>
                      <a:pt x="104" y="4"/>
                    </a:moveTo>
                    <a:lnTo>
                      <a:pt x="104" y="4"/>
                    </a:lnTo>
                    <a:lnTo>
                      <a:pt x="104" y="2"/>
                    </a:lnTo>
                    <a:lnTo>
                      <a:pt x="103" y="1"/>
                    </a:lnTo>
                    <a:lnTo>
                      <a:pt x="101" y="0"/>
                    </a:lnTo>
                    <a:lnTo>
                      <a:pt x="100" y="0"/>
                    </a:lnTo>
                    <a:lnTo>
                      <a:pt x="98" y="0"/>
                    </a:lnTo>
                    <a:lnTo>
                      <a:pt x="97" y="1"/>
                    </a:lnTo>
                    <a:lnTo>
                      <a:pt x="95" y="2"/>
                    </a:lnTo>
                    <a:lnTo>
                      <a:pt x="95" y="4"/>
                    </a:lnTo>
                    <a:lnTo>
                      <a:pt x="95" y="4"/>
                    </a:lnTo>
                    <a:lnTo>
                      <a:pt x="94" y="16"/>
                    </a:lnTo>
                    <a:lnTo>
                      <a:pt x="92" y="30"/>
                    </a:lnTo>
                    <a:lnTo>
                      <a:pt x="90" y="42"/>
                    </a:lnTo>
                    <a:lnTo>
                      <a:pt x="89" y="55"/>
                    </a:lnTo>
                    <a:lnTo>
                      <a:pt x="89" y="55"/>
                    </a:lnTo>
                    <a:lnTo>
                      <a:pt x="90" y="88"/>
                    </a:lnTo>
                    <a:lnTo>
                      <a:pt x="89" y="103"/>
                    </a:lnTo>
                    <a:lnTo>
                      <a:pt x="87" y="120"/>
                    </a:lnTo>
                    <a:lnTo>
                      <a:pt x="87" y="120"/>
                    </a:lnTo>
                    <a:lnTo>
                      <a:pt x="71" y="196"/>
                    </a:lnTo>
                    <a:lnTo>
                      <a:pt x="62" y="234"/>
                    </a:lnTo>
                    <a:lnTo>
                      <a:pt x="52" y="273"/>
                    </a:lnTo>
                    <a:lnTo>
                      <a:pt x="52" y="273"/>
                    </a:lnTo>
                    <a:lnTo>
                      <a:pt x="42" y="307"/>
                    </a:lnTo>
                    <a:lnTo>
                      <a:pt x="32" y="341"/>
                    </a:lnTo>
                    <a:lnTo>
                      <a:pt x="21" y="375"/>
                    </a:lnTo>
                    <a:lnTo>
                      <a:pt x="17" y="391"/>
                    </a:lnTo>
                    <a:lnTo>
                      <a:pt x="14" y="409"/>
                    </a:lnTo>
                    <a:lnTo>
                      <a:pt x="14" y="409"/>
                    </a:lnTo>
                    <a:lnTo>
                      <a:pt x="13" y="423"/>
                    </a:lnTo>
                    <a:lnTo>
                      <a:pt x="12" y="437"/>
                    </a:lnTo>
                    <a:lnTo>
                      <a:pt x="11" y="451"/>
                    </a:lnTo>
                    <a:lnTo>
                      <a:pt x="10" y="465"/>
                    </a:lnTo>
                    <a:lnTo>
                      <a:pt x="10" y="465"/>
                    </a:lnTo>
                    <a:lnTo>
                      <a:pt x="9" y="478"/>
                    </a:lnTo>
                    <a:lnTo>
                      <a:pt x="10" y="490"/>
                    </a:lnTo>
                    <a:lnTo>
                      <a:pt x="9" y="497"/>
                    </a:lnTo>
                    <a:lnTo>
                      <a:pt x="8" y="502"/>
                    </a:lnTo>
                    <a:lnTo>
                      <a:pt x="5" y="508"/>
                    </a:lnTo>
                    <a:lnTo>
                      <a:pt x="1" y="513"/>
                    </a:lnTo>
                    <a:lnTo>
                      <a:pt x="1" y="513"/>
                    </a:lnTo>
                    <a:lnTo>
                      <a:pt x="0" y="514"/>
                    </a:lnTo>
                    <a:lnTo>
                      <a:pt x="0" y="516"/>
                    </a:lnTo>
                    <a:lnTo>
                      <a:pt x="1" y="518"/>
                    </a:lnTo>
                    <a:lnTo>
                      <a:pt x="2" y="519"/>
                    </a:lnTo>
                    <a:lnTo>
                      <a:pt x="3" y="520"/>
                    </a:lnTo>
                    <a:lnTo>
                      <a:pt x="5" y="520"/>
                    </a:lnTo>
                    <a:lnTo>
                      <a:pt x="6" y="520"/>
                    </a:lnTo>
                    <a:lnTo>
                      <a:pt x="8" y="519"/>
                    </a:lnTo>
                    <a:lnTo>
                      <a:pt x="8" y="519"/>
                    </a:lnTo>
                    <a:lnTo>
                      <a:pt x="13" y="513"/>
                    </a:lnTo>
                    <a:lnTo>
                      <a:pt x="16" y="508"/>
                    </a:lnTo>
                    <a:lnTo>
                      <a:pt x="18" y="502"/>
                    </a:lnTo>
                    <a:lnTo>
                      <a:pt x="18" y="494"/>
                    </a:lnTo>
                    <a:lnTo>
                      <a:pt x="18" y="494"/>
                    </a:lnTo>
                    <a:lnTo>
                      <a:pt x="20" y="463"/>
                    </a:lnTo>
                    <a:lnTo>
                      <a:pt x="22" y="433"/>
                    </a:lnTo>
                    <a:lnTo>
                      <a:pt x="22" y="433"/>
                    </a:lnTo>
                    <a:lnTo>
                      <a:pt x="24" y="413"/>
                    </a:lnTo>
                    <a:lnTo>
                      <a:pt x="27" y="394"/>
                    </a:lnTo>
                    <a:lnTo>
                      <a:pt x="31" y="376"/>
                    </a:lnTo>
                    <a:lnTo>
                      <a:pt x="36" y="357"/>
                    </a:lnTo>
                    <a:lnTo>
                      <a:pt x="47" y="321"/>
                    </a:lnTo>
                    <a:lnTo>
                      <a:pt x="59" y="285"/>
                    </a:lnTo>
                    <a:lnTo>
                      <a:pt x="59" y="285"/>
                    </a:lnTo>
                    <a:lnTo>
                      <a:pt x="69" y="245"/>
                    </a:lnTo>
                    <a:lnTo>
                      <a:pt x="79" y="203"/>
                    </a:lnTo>
                    <a:lnTo>
                      <a:pt x="96" y="122"/>
                    </a:lnTo>
                    <a:lnTo>
                      <a:pt x="96" y="122"/>
                    </a:lnTo>
                    <a:lnTo>
                      <a:pt x="98" y="107"/>
                    </a:lnTo>
                    <a:lnTo>
                      <a:pt x="98" y="92"/>
                    </a:lnTo>
                    <a:lnTo>
                      <a:pt x="98" y="62"/>
                    </a:lnTo>
                    <a:lnTo>
                      <a:pt x="98" y="62"/>
                    </a:lnTo>
                    <a:lnTo>
                      <a:pt x="99" y="47"/>
                    </a:lnTo>
                    <a:lnTo>
                      <a:pt x="101" y="33"/>
                    </a:lnTo>
                    <a:lnTo>
                      <a:pt x="103" y="18"/>
                    </a:lnTo>
                    <a:lnTo>
                      <a:pt x="104" y="4"/>
                    </a:lnTo>
                    <a:lnTo>
                      <a:pt x="10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75" name="Freeform 264"/>
              <p:cNvSpPr/>
              <p:nvPr/>
            </p:nvSpPr>
            <p:spPr bwMode="auto">
              <a:xfrm>
                <a:off x="2349500" y="2176463"/>
                <a:ext cx="61913" cy="349250"/>
              </a:xfrm>
              <a:custGeom>
                <a:avLst/>
                <a:gdLst/>
                <a:ahLst/>
                <a:cxnLst>
                  <a:cxn ang="0">
                    <a:pos x="108" y="2"/>
                  </a:cxn>
                  <a:cxn ang="0">
                    <a:pos x="100" y="16"/>
                  </a:cxn>
                  <a:cxn ang="0">
                    <a:pos x="96" y="30"/>
                  </a:cxn>
                  <a:cxn ang="0">
                    <a:pos x="93" y="61"/>
                  </a:cxn>
                  <a:cxn ang="0">
                    <a:pos x="90" y="83"/>
                  </a:cxn>
                  <a:cxn ang="0">
                    <a:pos x="78" y="150"/>
                  </a:cxn>
                  <a:cxn ang="0">
                    <a:pos x="69" y="192"/>
                  </a:cxn>
                  <a:cxn ang="0">
                    <a:pos x="39" y="318"/>
                  </a:cxn>
                  <a:cxn ang="0">
                    <a:pos x="30" y="360"/>
                  </a:cxn>
                  <a:cxn ang="0">
                    <a:pos x="18" y="444"/>
                  </a:cxn>
                  <a:cxn ang="0">
                    <a:pos x="14" y="487"/>
                  </a:cxn>
                  <a:cxn ang="0">
                    <a:pos x="7" y="577"/>
                  </a:cxn>
                  <a:cxn ang="0">
                    <a:pos x="2" y="616"/>
                  </a:cxn>
                  <a:cxn ang="0">
                    <a:pos x="0" y="656"/>
                  </a:cxn>
                  <a:cxn ang="0">
                    <a:pos x="0" y="657"/>
                  </a:cxn>
                  <a:cxn ang="0">
                    <a:pos x="2" y="660"/>
                  </a:cxn>
                  <a:cxn ang="0">
                    <a:pos x="6" y="660"/>
                  </a:cxn>
                  <a:cxn ang="0">
                    <a:pos x="8" y="657"/>
                  </a:cxn>
                  <a:cxn ang="0">
                    <a:pos x="9" y="656"/>
                  </a:cxn>
                  <a:cxn ang="0">
                    <a:pos x="15" y="576"/>
                  </a:cxn>
                  <a:cxn ang="0">
                    <a:pos x="22" y="496"/>
                  </a:cxn>
                  <a:cxn ang="0">
                    <a:pos x="26" y="452"/>
                  </a:cxn>
                  <a:cxn ang="0">
                    <a:pos x="39" y="364"/>
                  </a:cxn>
                  <a:cxn ang="0">
                    <a:pos x="49" y="320"/>
                  </a:cxn>
                  <a:cxn ang="0">
                    <a:pos x="85" y="161"/>
                  </a:cxn>
                  <a:cxn ang="0">
                    <a:pos x="92" y="123"/>
                  </a:cxn>
                  <a:cxn ang="0">
                    <a:pos x="99" y="86"/>
                  </a:cxn>
                  <a:cxn ang="0">
                    <a:pos x="103" y="45"/>
                  </a:cxn>
                  <a:cxn ang="0">
                    <a:pos x="108" y="25"/>
                  </a:cxn>
                  <a:cxn ang="0">
                    <a:pos x="116" y="6"/>
                  </a:cxn>
                  <a:cxn ang="0">
                    <a:pos x="117" y="5"/>
                  </a:cxn>
                  <a:cxn ang="0">
                    <a:pos x="116" y="2"/>
                  </a:cxn>
                  <a:cxn ang="0">
                    <a:pos x="111" y="0"/>
                  </a:cxn>
                  <a:cxn ang="0">
                    <a:pos x="108" y="2"/>
                  </a:cxn>
                </a:cxnLst>
                <a:rect l="0" t="0" r="r" b="b"/>
                <a:pathLst>
                  <a:path w="117" h="660">
                    <a:moveTo>
                      <a:pt x="108" y="2"/>
                    </a:moveTo>
                    <a:lnTo>
                      <a:pt x="108" y="2"/>
                    </a:lnTo>
                    <a:lnTo>
                      <a:pt x="103" y="8"/>
                    </a:lnTo>
                    <a:lnTo>
                      <a:pt x="100" y="16"/>
                    </a:lnTo>
                    <a:lnTo>
                      <a:pt x="98" y="23"/>
                    </a:lnTo>
                    <a:lnTo>
                      <a:pt x="96" y="30"/>
                    </a:lnTo>
                    <a:lnTo>
                      <a:pt x="94" y="46"/>
                    </a:lnTo>
                    <a:lnTo>
                      <a:pt x="93" y="61"/>
                    </a:lnTo>
                    <a:lnTo>
                      <a:pt x="93" y="61"/>
                    </a:lnTo>
                    <a:lnTo>
                      <a:pt x="90" y="83"/>
                    </a:lnTo>
                    <a:lnTo>
                      <a:pt x="87" y="106"/>
                    </a:lnTo>
                    <a:lnTo>
                      <a:pt x="78" y="150"/>
                    </a:lnTo>
                    <a:lnTo>
                      <a:pt x="78" y="150"/>
                    </a:lnTo>
                    <a:lnTo>
                      <a:pt x="69" y="192"/>
                    </a:lnTo>
                    <a:lnTo>
                      <a:pt x="60" y="235"/>
                    </a:lnTo>
                    <a:lnTo>
                      <a:pt x="39" y="318"/>
                    </a:lnTo>
                    <a:lnTo>
                      <a:pt x="39" y="318"/>
                    </a:lnTo>
                    <a:lnTo>
                      <a:pt x="30" y="360"/>
                    </a:lnTo>
                    <a:lnTo>
                      <a:pt x="23" y="402"/>
                    </a:lnTo>
                    <a:lnTo>
                      <a:pt x="18" y="444"/>
                    </a:lnTo>
                    <a:lnTo>
                      <a:pt x="14" y="487"/>
                    </a:lnTo>
                    <a:lnTo>
                      <a:pt x="14" y="487"/>
                    </a:lnTo>
                    <a:lnTo>
                      <a:pt x="11" y="532"/>
                    </a:lnTo>
                    <a:lnTo>
                      <a:pt x="7" y="577"/>
                    </a:lnTo>
                    <a:lnTo>
                      <a:pt x="7" y="577"/>
                    </a:lnTo>
                    <a:lnTo>
                      <a:pt x="2" y="616"/>
                    </a:lnTo>
                    <a:lnTo>
                      <a:pt x="1" y="637"/>
                    </a:lnTo>
                    <a:lnTo>
                      <a:pt x="0" y="656"/>
                    </a:lnTo>
                    <a:lnTo>
                      <a:pt x="0" y="656"/>
                    </a:lnTo>
                    <a:lnTo>
                      <a:pt x="0" y="657"/>
                    </a:lnTo>
                    <a:lnTo>
                      <a:pt x="1" y="659"/>
                    </a:lnTo>
                    <a:lnTo>
                      <a:pt x="2" y="660"/>
                    </a:lnTo>
                    <a:lnTo>
                      <a:pt x="4" y="660"/>
                    </a:lnTo>
                    <a:lnTo>
                      <a:pt x="6" y="660"/>
                    </a:lnTo>
                    <a:lnTo>
                      <a:pt x="7" y="659"/>
                    </a:lnTo>
                    <a:lnTo>
                      <a:pt x="8" y="657"/>
                    </a:lnTo>
                    <a:lnTo>
                      <a:pt x="9" y="656"/>
                    </a:lnTo>
                    <a:lnTo>
                      <a:pt x="9" y="656"/>
                    </a:lnTo>
                    <a:lnTo>
                      <a:pt x="12" y="616"/>
                    </a:lnTo>
                    <a:lnTo>
                      <a:pt x="15" y="576"/>
                    </a:lnTo>
                    <a:lnTo>
                      <a:pt x="19" y="535"/>
                    </a:lnTo>
                    <a:lnTo>
                      <a:pt x="22" y="496"/>
                    </a:lnTo>
                    <a:lnTo>
                      <a:pt x="22" y="496"/>
                    </a:lnTo>
                    <a:lnTo>
                      <a:pt x="26" y="452"/>
                    </a:lnTo>
                    <a:lnTo>
                      <a:pt x="32" y="408"/>
                    </a:lnTo>
                    <a:lnTo>
                      <a:pt x="39" y="364"/>
                    </a:lnTo>
                    <a:lnTo>
                      <a:pt x="49" y="320"/>
                    </a:lnTo>
                    <a:lnTo>
                      <a:pt x="49" y="320"/>
                    </a:lnTo>
                    <a:lnTo>
                      <a:pt x="67" y="241"/>
                    </a:lnTo>
                    <a:lnTo>
                      <a:pt x="85" y="161"/>
                    </a:lnTo>
                    <a:lnTo>
                      <a:pt x="85" y="161"/>
                    </a:lnTo>
                    <a:lnTo>
                      <a:pt x="92" y="123"/>
                    </a:lnTo>
                    <a:lnTo>
                      <a:pt x="99" y="86"/>
                    </a:lnTo>
                    <a:lnTo>
                      <a:pt x="99" y="86"/>
                    </a:lnTo>
                    <a:lnTo>
                      <a:pt x="101" y="65"/>
                    </a:lnTo>
                    <a:lnTo>
                      <a:pt x="103" y="45"/>
                    </a:lnTo>
                    <a:lnTo>
                      <a:pt x="106" y="34"/>
                    </a:lnTo>
                    <a:lnTo>
                      <a:pt x="108" y="25"/>
                    </a:lnTo>
                    <a:lnTo>
                      <a:pt x="111" y="16"/>
                    </a:lnTo>
                    <a:lnTo>
                      <a:pt x="116" y="6"/>
                    </a:lnTo>
                    <a:lnTo>
                      <a:pt x="116" y="6"/>
                    </a:lnTo>
                    <a:lnTo>
                      <a:pt x="117" y="5"/>
                    </a:lnTo>
                    <a:lnTo>
                      <a:pt x="117" y="3"/>
                    </a:lnTo>
                    <a:lnTo>
                      <a:pt x="116" y="2"/>
                    </a:lnTo>
                    <a:lnTo>
                      <a:pt x="115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2"/>
                    </a:lnTo>
                    <a:lnTo>
                      <a:pt x="10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76" name="Freeform 265"/>
              <p:cNvSpPr/>
              <p:nvPr/>
            </p:nvSpPr>
            <p:spPr bwMode="auto">
              <a:xfrm>
                <a:off x="2386013" y="2193925"/>
                <a:ext cx="58738" cy="395288"/>
              </a:xfrm>
              <a:custGeom>
                <a:avLst/>
                <a:gdLst/>
                <a:ahLst/>
                <a:cxnLst>
                  <a:cxn ang="0">
                    <a:pos x="102" y="5"/>
                  </a:cxn>
                  <a:cxn ang="0">
                    <a:pos x="94" y="49"/>
                  </a:cxn>
                  <a:cxn ang="0">
                    <a:pos x="89" y="93"/>
                  </a:cxn>
                  <a:cxn ang="0">
                    <a:pos x="88" y="142"/>
                  </a:cxn>
                  <a:cxn ang="0">
                    <a:pos x="85" y="190"/>
                  </a:cxn>
                  <a:cxn ang="0">
                    <a:pos x="81" y="216"/>
                  </a:cxn>
                  <a:cxn ang="0">
                    <a:pos x="73" y="268"/>
                  </a:cxn>
                  <a:cxn ang="0">
                    <a:pos x="54" y="343"/>
                  </a:cxn>
                  <a:cxn ang="0">
                    <a:pos x="41" y="394"/>
                  </a:cxn>
                  <a:cxn ang="0">
                    <a:pos x="30" y="438"/>
                  </a:cxn>
                  <a:cxn ang="0">
                    <a:pos x="24" y="484"/>
                  </a:cxn>
                  <a:cxn ang="0">
                    <a:pos x="16" y="576"/>
                  </a:cxn>
                  <a:cxn ang="0">
                    <a:pos x="13" y="618"/>
                  </a:cxn>
                  <a:cxn ang="0">
                    <a:pos x="12" y="628"/>
                  </a:cxn>
                  <a:cxn ang="0">
                    <a:pos x="8" y="648"/>
                  </a:cxn>
                  <a:cxn ang="0">
                    <a:pos x="7" y="657"/>
                  </a:cxn>
                  <a:cxn ang="0">
                    <a:pos x="7" y="705"/>
                  </a:cxn>
                  <a:cxn ang="0">
                    <a:pos x="6" y="715"/>
                  </a:cxn>
                  <a:cxn ang="0">
                    <a:pos x="1" y="735"/>
                  </a:cxn>
                  <a:cxn ang="0">
                    <a:pos x="0" y="745"/>
                  </a:cxn>
                  <a:cxn ang="0">
                    <a:pos x="1" y="748"/>
                  </a:cxn>
                  <a:cxn ang="0">
                    <a:pos x="5" y="749"/>
                  </a:cxn>
                  <a:cxn ang="0">
                    <a:pos x="10" y="747"/>
                  </a:cxn>
                  <a:cxn ang="0">
                    <a:pos x="10" y="745"/>
                  </a:cxn>
                  <a:cxn ang="0">
                    <a:pos x="13" y="729"/>
                  </a:cxn>
                  <a:cxn ang="0">
                    <a:pos x="16" y="713"/>
                  </a:cxn>
                  <a:cxn ang="0">
                    <a:pos x="17" y="701"/>
                  </a:cxn>
                  <a:cxn ang="0">
                    <a:pos x="16" y="662"/>
                  </a:cxn>
                  <a:cxn ang="0">
                    <a:pos x="17" y="655"/>
                  </a:cxn>
                  <a:cxn ang="0">
                    <a:pos x="21" y="633"/>
                  </a:cxn>
                  <a:cxn ang="0">
                    <a:pos x="23" y="609"/>
                  </a:cxn>
                  <a:cxn ang="0">
                    <a:pos x="25" y="585"/>
                  </a:cxn>
                  <a:cxn ang="0">
                    <a:pos x="34" y="481"/>
                  </a:cxn>
                  <a:cxn ang="0">
                    <a:pos x="43" y="430"/>
                  </a:cxn>
                  <a:cxn ang="0">
                    <a:pos x="54" y="379"/>
                  </a:cxn>
                  <a:cxn ang="0">
                    <a:pos x="66" y="335"/>
                  </a:cxn>
                  <a:cxn ang="0">
                    <a:pos x="86" y="245"/>
                  </a:cxn>
                  <a:cxn ang="0">
                    <a:pos x="93" y="200"/>
                  </a:cxn>
                  <a:cxn ang="0">
                    <a:pos x="97" y="151"/>
                  </a:cxn>
                  <a:cxn ang="0">
                    <a:pos x="99" y="102"/>
                  </a:cxn>
                  <a:cxn ang="0">
                    <a:pos x="100" y="78"/>
                  </a:cxn>
                  <a:cxn ang="0">
                    <a:pos x="108" y="29"/>
                  </a:cxn>
                  <a:cxn ang="0">
                    <a:pos x="111" y="5"/>
                  </a:cxn>
                  <a:cxn ang="0">
                    <a:pos x="110" y="1"/>
                  </a:cxn>
                  <a:cxn ang="0">
                    <a:pos x="107" y="0"/>
                  </a:cxn>
                  <a:cxn ang="0">
                    <a:pos x="102" y="3"/>
                  </a:cxn>
                  <a:cxn ang="0">
                    <a:pos x="102" y="5"/>
                  </a:cxn>
                </a:cxnLst>
                <a:rect l="0" t="0" r="r" b="b"/>
                <a:pathLst>
                  <a:path w="111" h="749">
                    <a:moveTo>
                      <a:pt x="102" y="5"/>
                    </a:moveTo>
                    <a:lnTo>
                      <a:pt x="102" y="5"/>
                    </a:lnTo>
                    <a:lnTo>
                      <a:pt x="99" y="27"/>
                    </a:lnTo>
                    <a:lnTo>
                      <a:pt x="94" y="49"/>
                    </a:lnTo>
                    <a:lnTo>
                      <a:pt x="91" y="71"/>
                    </a:lnTo>
                    <a:lnTo>
                      <a:pt x="89" y="93"/>
                    </a:lnTo>
                    <a:lnTo>
                      <a:pt x="89" y="93"/>
                    </a:lnTo>
                    <a:lnTo>
                      <a:pt x="88" y="142"/>
                    </a:lnTo>
                    <a:lnTo>
                      <a:pt x="87" y="167"/>
                    </a:lnTo>
                    <a:lnTo>
                      <a:pt x="85" y="190"/>
                    </a:lnTo>
                    <a:lnTo>
                      <a:pt x="85" y="190"/>
                    </a:lnTo>
                    <a:lnTo>
                      <a:pt x="81" y="216"/>
                    </a:lnTo>
                    <a:lnTo>
                      <a:pt x="77" y="242"/>
                    </a:lnTo>
                    <a:lnTo>
                      <a:pt x="73" y="268"/>
                    </a:lnTo>
                    <a:lnTo>
                      <a:pt x="66" y="293"/>
                    </a:lnTo>
                    <a:lnTo>
                      <a:pt x="54" y="343"/>
                    </a:lnTo>
                    <a:lnTo>
                      <a:pt x="41" y="394"/>
                    </a:lnTo>
                    <a:lnTo>
                      <a:pt x="41" y="394"/>
                    </a:lnTo>
                    <a:lnTo>
                      <a:pt x="36" y="416"/>
                    </a:lnTo>
                    <a:lnTo>
                      <a:pt x="30" y="438"/>
                    </a:lnTo>
                    <a:lnTo>
                      <a:pt x="27" y="461"/>
                    </a:lnTo>
                    <a:lnTo>
                      <a:pt x="24" y="484"/>
                    </a:lnTo>
                    <a:lnTo>
                      <a:pt x="19" y="530"/>
                    </a:lnTo>
                    <a:lnTo>
                      <a:pt x="16" y="576"/>
                    </a:lnTo>
                    <a:lnTo>
                      <a:pt x="16" y="576"/>
                    </a:lnTo>
                    <a:lnTo>
                      <a:pt x="13" y="618"/>
                    </a:lnTo>
                    <a:lnTo>
                      <a:pt x="13" y="618"/>
                    </a:lnTo>
                    <a:lnTo>
                      <a:pt x="12" y="628"/>
                    </a:lnTo>
                    <a:lnTo>
                      <a:pt x="10" y="638"/>
                    </a:lnTo>
                    <a:lnTo>
                      <a:pt x="8" y="648"/>
                    </a:lnTo>
                    <a:lnTo>
                      <a:pt x="7" y="657"/>
                    </a:lnTo>
                    <a:lnTo>
                      <a:pt x="7" y="657"/>
                    </a:lnTo>
                    <a:lnTo>
                      <a:pt x="7" y="681"/>
                    </a:lnTo>
                    <a:lnTo>
                      <a:pt x="7" y="705"/>
                    </a:lnTo>
                    <a:lnTo>
                      <a:pt x="7" y="705"/>
                    </a:lnTo>
                    <a:lnTo>
                      <a:pt x="6" y="715"/>
                    </a:lnTo>
                    <a:lnTo>
                      <a:pt x="3" y="724"/>
                    </a:lnTo>
                    <a:lnTo>
                      <a:pt x="1" y="735"/>
                    </a:lnTo>
                    <a:lnTo>
                      <a:pt x="0" y="745"/>
                    </a:lnTo>
                    <a:lnTo>
                      <a:pt x="0" y="745"/>
                    </a:lnTo>
                    <a:lnTo>
                      <a:pt x="0" y="747"/>
                    </a:lnTo>
                    <a:lnTo>
                      <a:pt x="1" y="748"/>
                    </a:lnTo>
                    <a:lnTo>
                      <a:pt x="2" y="749"/>
                    </a:lnTo>
                    <a:lnTo>
                      <a:pt x="5" y="749"/>
                    </a:lnTo>
                    <a:lnTo>
                      <a:pt x="8" y="748"/>
                    </a:lnTo>
                    <a:lnTo>
                      <a:pt x="10" y="747"/>
                    </a:lnTo>
                    <a:lnTo>
                      <a:pt x="10" y="745"/>
                    </a:lnTo>
                    <a:lnTo>
                      <a:pt x="10" y="745"/>
                    </a:lnTo>
                    <a:lnTo>
                      <a:pt x="11" y="737"/>
                    </a:lnTo>
                    <a:lnTo>
                      <a:pt x="13" y="729"/>
                    </a:lnTo>
                    <a:lnTo>
                      <a:pt x="15" y="721"/>
                    </a:lnTo>
                    <a:lnTo>
                      <a:pt x="16" y="713"/>
                    </a:lnTo>
                    <a:lnTo>
                      <a:pt x="16" y="713"/>
                    </a:lnTo>
                    <a:lnTo>
                      <a:pt x="17" y="701"/>
                    </a:lnTo>
                    <a:lnTo>
                      <a:pt x="17" y="688"/>
                    </a:lnTo>
                    <a:lnTo>
                      <a:pt x="16" y="662"/>
                    </a:lnTo>
                    <a:lnTo>
                      <a:pt x="16" y="662"/>
                    </a:lnTo>
                    <a:lnTo>
                      <a:pt x="17" y="655"/>
                    </a:lnTo>
                    <a:lnTo>
                      <a:pt x="18" y="648"/>
                    </a:lnTo>
                    <a:lnTo>
                      <a:pt x="21" y="633"/>
                    </a:lnTo>
                    <a:lnTo>
                      <a:pt x="21" y="633"/>
                    </a:lnTo>
                    <a:lnTo>
                      <a:pt x="23" y="609"/>
                    </a:lnTo>
                    <a:lnTo>
                      <a:pt x="25" y="585"/>
                    </a:lnTo>
                    <a:lnTo>
                      <a:pt x="25" y="585"/>
                    </a:lnTo>
                    <a:lnTo>
                      <a:pt x="29" y="532"/>
                    </a:lnTo>
                    <a:lnTo>
                      <a:pt x="34" y="481"/>
                    </a:lnTo>
                    <a:lnTo>
                      <a:pt x="39" y="456"/>
                    </a:lnTo>
                    <a:lnTo>
                      <a:pt x="43" y="430"/>
                    </a:lnTo>
                    <a:lnTo>
                      <a:pt x="48" y="404"/>
                    </a:lnTo>
                    <a:lnTo>
                      <a:pt x="54" y="379"/>
                    </a:lnTo>
                    <a:lnTo>
                      <a:pt x="54" y="379"/>
                    </a:lnTo>
                    <a:lnTo>
                      <a:pt x="66" y="335"/>
                    </a:lnTo>
                    <a:lnTo>
                      <a:pt x="77" y="289"/>
                    </a:lnTo>
                    <a:lnTo>
                      <a:pt x="86" y="245"/>
                    </a:lnTo>
                    <a:lnTo>
                      <a:pt x="93" y="200"/>
                    </a:lnTo>
                    <a:lnTo>
                      <a:pt x="93" y="200"/>
                    </a:lnTo>
                    <a:lnTo>
                      <a:pt x="95" y="175"/>
                    </a:lnTo>
                    <a:lnTo>
                      <a:pt x="97" y="151"/>
                    </a:lnTo>
                    <a:lnTo>
                      <a:pt x="99" y="102"/>
                    </a:lnTo>
                    <a:lnTo>
                      <a:pt x="99" y="102"/>
                    </a:lnTo>
                    <a:lnTo>
                      <a:pt x="99" y="90"/>
                    </a:lnTo>
                    <a:lnTo>
                      <a:pt x="100" y="78"/>
                    </a:lnTo>
                    <a:lnTo>
                      <a:pt x="104" y="54"/>
                    </a:lnTo>
                    <a:lnTo>
                      <a:pt x="108" y="29"/>
                    </a:lnTo>
                    <a:lnTo>
                      <a:pt x="111" y="5"/>
                    </a:lnTo>
                    <a:lnTo>
                      <a:pt x="111" y="5"/>
                    </a:lnTo>
                    <a:lnTo>
                      <a:pt x="111" y="3"/>
                    </a:lnTo>
                    <a:lnTo>
                      <a:pt x="110" y="1"/>
                    </a:lnTo>
                    <a:lnTo>
                      <a:pt x="108" y="1"/>
                    </a:lnTo>
                    <a:lnTo>
                      <a:pt x="107" y="0"/>
                    </a:lnTo>
                    <a:lnTo>
                      <a:pt x="104" y="1"/>
                    </a:lnTo>
                    <a:lnTo>
                      <a:pt x="102" y="3"/>
                    </a:lnTo>
                    <a:lnTo>
                      <a:pt x="102" y="5"/>
                    </a:lnTo>
                    <a:lnTo>
                      <a:pt x="102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77" name="Freeform 266"/>
              <p:cNvSpPr/>
              <p:nvPr/>
            </p:nvSpPr>
            <p:spPr bwMode="auto">
              <a:xfrm>
                <a:off x="2413000" y="2193925"/>
                <a:ext cx="79375" cy="442913"/>
              </a:xfrm>
              <a:custGeom>
                <a:avLst/>
                <a:gdLst/>
                <a:ahLst/>
                <a:cxnLst>
                  <a:cxn ang="0">
                    <a:pos x="139" y="5"/>
                  </a:cxn>
                  <a:cxn ang="0">
                    <a:pos x="135" y="30"/>
                  </a:cxn>
                  <a:cxn ang="0">
                    <a:pos x="128" y="56"/>
                  </a:cxn>
                  <a:cxn ang="0">
                    <a:pos x="116" y="93"/>
                  </a:cxn>
                  <a:cxn ang="0">
                    <a:pos x="113" y="106"/>
                  </a:cxn>
                  <a:cxn ang="0">
                    <a:pos x="106" y="155"/>
                  </a:cxn>
                  <a:cxn ang="0">
                    <a:pos x="102" y="206"/>
                  </a:cxn>
                  <a:cxn ang="0">
                    <a:pos x="95" y="257"/>
                  </a:cxn>
                  <a:cxn ang="0">
                    <a:pos x="85" y="309"/>
                  </a:cxn>
                  <a:cxn ang="0">
                    <a:pos x="77" y="337"/>
                  </a:cxn>
                  <a:cxn ang="0">
                    <a:pos x="62" y="392"/>
                  </a:cxn>
                  <a:cxn ang="0">
                    <a:pos x="56" y="420"/>
                  </a:cxn>
                  <a:cxn ang="0">
                    <a:pos x="36" y="532"/>
                  </a:cxn>
                  <a:cxn ang="0">
                    <a:pos x="19" y="646"/>
                  </a:cxn>
                  <a:cxn ang="0">
                    <a:pos x="7" y="719"/>
                  </a:cxn>
                  <a:cxn ang="0">
                    <a:pos x="6" y="744"/>
                  </a:cxn>
                  <a:cxn ang="0">
                    <a:pos x="3" y="788"/>
                  </a:cxn>
                  <a:cxn ang="0">
                    <a:pos x="0" y="834"/>
                  </a:cxn>
                  <a:cxn ang="0">
                    <a:pos x="0" y="835"/>
                  </a:cxn>
                  <a:cxn ang="0">
                    <a:pos x="3" y="838"/>
                  </a:cxn>
                  <a:cxn ang="0">
                    <a:pos x="6" y="838"/>
                  </a:cxn>
                  <a:cxn ang="0">
                    <a:pos x="9" y="835"/>
                  </a:cxn>
                  <a:cxn ang="0">
                    <a:pos x="9" y="834"/>
                  </a:cxn>
                  <a:cxn ang="0">
                    <a:pos x="12" y="792"/>
                  </a:cxn>
                  <a:cxn ang="0">
                    <a:pos x="15" y="752"/>
                  </a:cxn>
                  <a:cxn ang="0">
                    <a:pos x="18" y="721"/>
                  </a:cxn>
                  <a:cxn ang="0">
                    <a:pos x="26" y="660"/>
                  </a:cxn>
                  <a:cxn ang="0">
                    <a:pos x="31" y="629"/>
                  </a:cxn>
                  <a:cxn ang="0">
                    <a:pos x="58" y="461"/>
                  </a:cxn>
                  <a:cxn ang="0">
                    <a:pos x="68" y="405"/>
                  </a:cxn>
                  <a:cxn ang="0">
                    <a:pos x="82" y="353"/>
                  </a:cxn>
                  <a:cxn ang="0">
                    <a:pos x="96" y="304"/>
                  </a:cxn>
                  <a:cxn ang="0">
                    <a:pos x="101" y="279"/>
                  </a:cxn>
                  <a:cxn ang="0">
                    <a:pos x="112" y="206"/>
                  </a:cxn>
                  <a:cxn ang="0">
                    <a:pos x="115" y="179"/>
                  </a:cxn>
                  <a:cxn ang="0">
                    <a:pos x="120" y="126"/>
                  </a:cxn>
                  <a:cxn ang="0">
                    <a:pos x="124" y="100"/>
                  </a:cxn>
                  <a:cxn ang="0">
                    <a:pos x="130" y="76"/>
                  </a:cxn>
                  <a:cxn ang="0">
                    <a:pos x="142" y="42"/>
                  </a:cxn>
                  <a:cxn ang="0">
                    <a:pos x="147" y="18"/>
                  </a:cxn>
                  <a:cxn ang="0">
                    <a:pos x="149" y="5"/>
                  </a:cxn>
                  <a:cxn ang="0">
                    <a:pos x="147" y="1"/>
                  </a:cxn>
                  <a:cxn ang="0">
                    <a:pos x="144" y="0"/>
                  </a:cxn>
                  <a:cxn ang="0">
                    <a:pos x="140" y="1"/>
                  </a:cxn>
                  <a:cxn ang="0">
                    <a:pos x="139" y="5"/>
                  </a:cxn>
                </a:cxnLst>
                <a:rect l="0" t="0" r="r" b="b"/>
                <a:pathLst>
                  <a:path w="149" h="838">
                    <a:moveTo>
                      <a:pt x="139" y="5"/>
                    </a:moveTo>
                    <a:lnTo>
                      <a:pt x="139" y="5"/>
                    </a:lnTo>
                    <a:lnTo>
                      <a:pt x="137" y="18"/>
                    </a:lnTo>
                    <a:lnTo>
                      <a:pt x="135" y="30"/>
                    </a:lnTo>
                    <a:lnTo>
                      <a:pt x="131" y="44"/>
                    </a:lnTo>
                    <a:lnTo>
                      <a:pt x="128" y="56"/>
                    </a:lnTo>
                    <a:lnTo>
                      <a:pt x="120" y="81"/>
                    </a:lnTo>
                    <a:lnTo>
                      <a:pt x="116" y="93"/>
                    </a:lnTo>
                    <a:lnTo>
                      <a:pt x="113" y="106"/>
                    </a:lnTo>
                    <a:lnTo>
                      <a:pt x="113" y="106"/>
                    </a:lnTo>
                    <a:lnTo>
                      <a:pt x="109" y="130"/>
                    </a:lnTo>
                    <a:lnTo>
                      <a:pt x="106" y="155"/>
                    </a:lnTo>
                    <a:lnTo>
                      <a:pt x="102" y="206"/>
                    </a:lnTo>
                    <a:lnTo>
                      <a:pt x="102" y="206"/>
                    </a:lnTo>
                    <a:lnTo>
                      <a:pt x="99" y="232"/>
                    </a:lnTo>
                    <a:lnTo>
                      <a:pt x="95" y="257"/>
                    </a:lnTo>
                    <a:lnTo>
                      <a:pt x="90" y="283"/>
                    </a:lnTo>
                    <a:lnTo>
                      <a:pt x="85" y="309"/>
                    </a:lnTo>
                    <a:lnTo>
                      <a:pt x="85" y="309"/>
                    </a:lnTo>
                    <a:lnTo>
                      <a:pt x="77" y="337"/>
                    </a:lnTo>
                    <a:lnTo>
                      <a:pt x="69" y="364"/>
                    </a:lnTo>
                    <a:lnTo>
                      <a:pt x="62" y="392"/>
                    </a:lnTo>
                    <a:lnTo>
                      <a:pt x="56" y="420"/>
                    </a:lnTo>
                    <a:lnTo>
                      <a:pt x="56" y="420"/>
                    </a:lnTo>
                    <a:lnTo>
                      <a:pt x="45" y="476"/>
                    </a:lnTo>
                    <a:lnTo>
                      <a:pt x="36" y="532"/>
                    </a:lnTo>
                    <a:lnTo>
                      <a:pt x="19" y="646"/>
                    </a:lnTo>
                    <a:lnTo>
                      <a:pt x="19" y="646"/>
                    </a:lnTo>
                    <a:lnTo>
                      <a:pt x="10" y="694"/>
                    </a:lnTo>
                    <a:lnTo>
                      <a:pt x="7" y="719"/>
                    </a:lnTo>
                    <a:lnTo>
                      <a:pt x="6" y="744"/>
                    </a:lnTo>
                    <a:lnTo>
                      <a:pt x="6" y="744"/>
                    </a:lnTo>
                    <a:lnTo>
                      <a:pt x="5" y="767"/>
                    </a:lnTo>
                    <a:lnTo>
                      <a:pt x="3" y="788"/>
                    </a:lnTo>
                    <a:lnTo>
                      <a:pt x="1" y="811"/>
                    </a:lnTo>
                    <a:lnTo>
                      <a:pt x="0" y="834"/>
                    </a:lnTo>
                    <a:lnTo>
                      <a:pt x="0" y="834"/>
                    </a:lnTo>
                    <a:lnTo>
                      <a:pt x="0" y="835"/>
                    </a:lnTo>
                    <a:lnTo>
                      <a:pt x="1" y="837"/>
                    </a:lnTo>
                    <a:lnTo>
                      <a:pt x="3" y="838"/>
                    </a:lnTo>
                    <a:lnTo>
                      <a:pt x="4" y="838"/>
                    </a:lnTo>
                    <a:lnTo>
                      <a:pt x="6" y="838"/>
                    </a:lnTo>
                    <a:lnTo>
                      <a:pt x="8" y="837"/>
                    </a:lnTo>
                    <a:lnTo>
                      <a:pt x="9" y="835"/>
                    </a:lnTo>
                    <a:lnTo>
                      <a:pt x="9" y="834"/>
                    </a:lnTo>
                    <a:lnTo>
                      <a:pt x="9" y="834"/>
                    </a:lnTo>
                    <a:lnTo>
                      <a:pt x="10" y="813"/>
                    </a:lnTo>
                    <a:lnTo>
                      <a:pt x="12" y="792"/>
                    </a:lnTo>
                    <a:lnTo>
                      <a:pt x="14" y="773"/>
                    </a:lnTo>
                    <a:lnTo>
                      <a:pt x="15" y="752"/>
                    </a:lnTo>
                    <a:lnTo>
                      <a:pt x="15" y="752"/>
                    </a:lnTo>
                    <a:lnTo>
                      <a:pt x="18" y="721"/>
                    </a:lnTo>
                    <a:lnTo>
                      <a:pt x="21" y="690"/>
                    </a:lnTo>
                    <a:lnTo>
                      <a:pt x="26" y="660"/>
                    </a:lnTo>
                    <a:lnTo>
                      <a:pt x="31" y="629"/>
                    </a:lnTo>
                    <a:lnTo>
                      <a:pt x="31" y="629"/>
                    </a:lnTo>
                    <a:lnTo>
                      <a:pt x="49" y="517"/>
                    </a:lnTo>
                    <a:lnTo>
                      <a:pt x="58" y="461"/>
                    </a:lnTo>
                    <a:lnTo>
                      <a:pt x="68" y="405"/>
                    </a:lnTo>
                    <a:lnTo>
                      <a:pt x="68" y="405"/>
                    </a:lnTo>
                    <a:lnTo>
                      <a:pt x="74" y="379"/>
                    </a:lnTo>
                    <a:lnTo>
                      <a:pt x="82" y="353"/>
                    </a:lnTo>
                    <a:lnTo>
                      <a:pt x="89" y="329"/>
                    </a:lnTo>
                    <a:lnTo>
                      <a:pt x="96" y="304"/>
                    </a:lnTo>
                    <a:lnTo>
                      <a:pt x="96" y="304"/>
                    </a:lnTo>
                    <a:lnTo>
                      <a:pt x="101" y="279"/>
                    </a:lnTo>
                    <a:lnTo>
                      <a:pt x="105" y="255"/>
                    </a:lnTo>
                    <a:lnTo>
                      <a:pt x="112" y="206"/>
                    </a:lnTo>
                    <a:lnTo>
                      <a:pt x="112" y="206"/>
                    </a:lnTo>
                    <a:lnTo>
                      <a:pt x="115" y="179"/>
                    </a:lnTo>
                    <a:lnTo>
                      <a:pt x="117" y="153"/>
                    </a:lnTo>
                    <a:lnTo>
                      <a:pt x="120" y="126"/>
                    </a:lnTo>
                    <a:lnTo>
                      <a:pt x="124" y="100"/>
                    </a:lnTo>
                    <a:lnTo>
                      <a:pt x="124" y="100"/>
                    </a:lnTo>
                    <a:lnTo>
                      <a:pt x="126" y="88"/>
                    </a:lnTo>
                    <a:lnTo>
                      <a:pt x="130" y="76"/>
                    </a:lnTo>
                    <a:lnTo>
                      <a:pt x="137" y="53"/>
                    </a:lnTo>
                    <a:lnTo>
                      <a:pt x="142" y="42"/>
                    </a:lnTo>
                    <a:lnTo>
                      <a:pt x="145" y="29"/>
                    </a:lnTo>
                    <a:lnTo>
                      <a:pt x="147" y="18"/>
                    </a:lnTo>
                    <a:lnTo>
                      <a:pt x="149" y="5"/>
                    </a:lnTo>
                    <a:lnTo>
                      <a:pt x="149" y="5"/>
                    </a:lnTo>
                    <a:lnTo>
                      <a:pt x="148" y="3"/>
                    </a:lnTo>
                    <a:lnTo>
                      <a:pt x="147" y="1"/>
                    </a:lnTo>
                    <a:lnTo>
                      <a:pt x="146" y="1"/>
                    </a:lnTo>
                    <a:lnTo>
                      <a:pt x="144" y="0"/>
                    </a:lnTo>
                    <a:lnTo>
                      <a:pt x="143" y="1"/>
                    </a:lnTo>
                    <a:lnTo>
                      <a:pt x="140" y="1"/>
                    </a:lnTo>
                    <a:lnTo>
                      <a:pt x="139" y="3"/>
                    </a:lnTo>
                    <a:lnTo>
                      <a:pt x="139" y="5"/>
                    </a:lnTo>
                    <a:lnTo>
                      <a:pt x="13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78" name="Freeform 267"/>
              <p:cNvSpPr/>
              <p:nvPr/>
            </p:nvSpPr>
            <p:spPr bwMode="auto">
              <a:xfrm>
                <a:off x="2476500" y="2239963"/>
                <a:ext cx="38100" cy="149225"/>
              </a:xfrm>
              <a:custGeom>
                <a:avLst/>
                <a:gdLst/>
                <a:ahLst/>
                <a:cxnLst>
                  <a:cxn ang="0">
                    <a:pos x="65" y="1"/>
                  </a:cxn>
                  <a:cxn ang="0">
                    <a:pos x="65" y="1"/>
                  </a:cxn>
                  <a:cxn ang="0">
                    <a:pos x="56" y="13"/>
                  </a:cxn>
                  <a:cxn ang="0">
                    <a:pos x="48" y="26"/>
                  </a:cxn>
                  <a:cxn ang="0">
                    <a:pos x="42" y="39"/>
                  </a:cxn>
                  <a:cxn ang="0">
                    <a:pos x="38" y="53"/>
                  </a:cxn>
                  <a:cxn ang="0">
                    <a:pos x="35" y="67"/>
                  </a:cxn>
                  <a:cxn ang="0">
                    <a:pos x="32" y="82"/>
                  </a:cxn>
                  <a:cxn ang="0">
                    <a:pos x="29" y="111"/>
                  </a:cxn>
                  <a:cxn ang="0">
                    <a:pos x="29" y="111"/>
                  </a:cxn>
                  <a:cxn ang="0">
                    <a:pos x="26" y="132"/>
                  </a:cxn>
                  <a:cxn ang="0">
                    <a:pos x="22" y="153"/>
                  </a:cxn>
                  <a:cxn ang="0">
                    <a:pos x="12" y="193"/>
                  </a:cxn>
                  <a:cxn ang="0">
                    <a:pos x="8" y="214"/>
                  </a:cxn>
                  <a:cxn ang="0">
                    <a:pos x="4" y="235"/>
                  </a:cxn>
                  <a:cxn ang="0">
                    <a:pos x="1" y="255"/>
                  </a:cxn>
                  <a:cxn ang="0">
                    <a:pos x="0" y="277"/>
                  </a:cxn>
                  <a:cxn ang="0">
                    <a:pos x="0" y="277"/>
                  </a:cxn>
                  <a:cxn ang="0">
                    <a:pos x="1" y="279"/>
                  </a:cxn>
                  <a:cxn ang="0">
                    <a:pos x="2" y="280"/>
                  </a:cxn>
                  <a:cxn ang="0">
                    <a:pos x="3" y="281"/>
                  </a:cxn>
                  <a:cxn ang="0">
                    <a:pos x="5" y="281"/>
                  </a:cxn>
                  <a:cxn ang="0">
                    <a:pos x="6" y="281"/>
                  </a:cxn>
                  <a:cxn ang="0">
                    <a:pos x="8" y="280"/>
                  </a:cxn>
                  <a:cxn ang="0">
                    <a:pos x="9" y="279"/>
                  </a:cxn>
                  <a:cxn ang="0">
                    <a:pos x="9" y="277"/>
                  </a:cxn>
                  <a:cxn ang="0">
                    <a:pos x="9" y="277"/>
                  </a:cxn>
                  <a:cxn ang="0">
                    <a:pos x="10" y="258"/>
                  </a:cxn>
                  <a:cxn ang="0">
                    <a:pos x="12" y="240"/>
                  </a:cxn>
                  <a:cxn ang="0">
                    <a:pos x="14" y="222"/>
                  </a:cxn>
                  <a:cxn ang="0">
                    <a:pos x="18" y="204"/>
                  </a:cxn>
                  <a:cxn ang="0">
                    <a:pos x="18" y="204"/>
                  </a:cxn>
                  <a:cxn ang="0">
                    <a:pos x="23" y="186"/>
                  </a:cxn>
                  <a:cxn ang="0">
                    <a:pos x="28" y="168"/>
                  </a:cxn>
                  <a:cxn ang="0">
                    <a:pos x="32" y="150"/>
                  </a:cxn>
                  <a:cxn ang="0">
                    <a:pos x="35" y="132"/>
                  </a:cxn>
                  <a:cxn ang="0">
                    <a:pos x="35" y="132"/>
                  </a:cxn>
                  <a:cxn ang="0">
                    <a:pos x="39" y="99"/>
                  </a:cxn>
                  <a:cxn ang="0">
                    <a:pos x="41" y="83"/>
                  </a:cxn>
                  <a:cxn ang="0">
                    <a:pos x="44" y="67"/>
                  </a:cxn>
                  <a:cxn ang="0">
                    <a:pos x="48" y="51"/>
                  </a:cxn>
                  <a:cxn ang="0">
                    <a:pos x="54" y="35"/>
                  </a:cxn>
                  <a:cxn ang="0">
                    <a:pos x="57" y="28"/>
                  </a:cxn>
                  <a:cxn ang="0">
                    <a:pos x="61" y="21"/>
                  </a:cxn>
                  <a:cxn ang="0">
                    <a:pos x="66" y="14"/>
                  </a:cxn>
                  <a:cxn ang="0">
                    <a:pos x="71" y="8"/>
                  </a:cxn>
                  <a:cxn ang="0">
                    <a:pos x="71" y="8"/>
                  </a:cxn>
                  <a:cxn ang="0">
                    <a:pos x="72" y="6"/>
                  </a:cxn>
                  <a:cxn ang="0">
                    <a:pos x="72" y="4"/>
                  </a:cxn>
                  <a:cxn ang="0">
                    <a:pos x="72" y="3"/>
                  </a:cxn>
                  <a:cxn ang="0">
                    <a:pos x="71" y="1"/>
                  </a:cxn>
                  <a:cxn ang="0">
                    <a:pos x="70" y="0"/>
                  </a:cxn>
                  <a:cxn ang="0">
                    <a:pos x="68" y="0"/>
                  </a:cxn>
                  <a:cxn ang="0">
                    <a:pos x="66" y="0"/>
                  </a:cxn>
                  <a:cxn ang="0">
                    <a:pos x="65" y="1"/>
                  </a:cxn>
                  <a:cxn ang="0">
                    <a:pos x="65" y="1"/>
                  </a:cxn>
                </a:cxnLst>
                <a:rect l="0" t="0" r="r" b="b"/>
                <a:pathLst>
                  <a:path w="72" h="281">
                    <a:moveTo>
                      <a:pt x="65" y="1"/>
                    </a:moveTo>
                    <a:lnTo>
                      <a:pt x="65" y="1"/>
                    </a:lnTo>
                    <a:lnTo>
                      <a:pt x="56" y="13"/>
                    </a:lnTo>
                    <a:lnTo>
                      <a:pt x="48" y="26"/>
                    </a:lnTo>
                    <a:lnTo>
                      <a:pt x="42" y="39"/>
                    </a:lnTo>
                    <a:lnTo>
                      <a:pt x="38" y="53"/>
                    </a:lnTo>
                    <a:lnTo>
                      <a:pt x="35" y="67"/>
                    </a:lnTo>
                    <a:lnTo>
                      <a:pt x="32" y="82"/>
                    </a:lnTo>
                    <a:lnTo>
                      <a:pt x="29" y="111"/>
                    </a:lnTo>
                    <a:lnTo>
                      <a:pt x="29" y="111"/>
                    </a:lnTo>
                    <a:lnTo>
                      <a:pt x="26" y="132"/>
                    </a:lnTo>
                    <a:lnTo>
                      <a:pt x="22" y="153"/>
                    </a:lnTo>
                    <a:lnTo>
                      <a:pt x="12" y="193"/>
                    </a:lnTo>
                    <a:lnTo>
                      <a:pt x="8" y="214"/>
                    </a:lnTo>
                    <a:lnTo>
                      <a:pt x="4" y="235"/>
                    </a:lnTo>
                    <a:lnTo>
                      <a:pt x="1" y="255"/>
                    </a:lnTo>
                    <a:lnTo>
                      <a:pt x="0" y="277"/>
                    </a:lnTo>
                    <a:lnTo>
                      <a:pt x="0" y="277"/>
                    </a:lnTo>
                    <a:lnTo>
                      <a:pt x="1" y="279"/>
                    </a:lnTo>
                    <a:lnTo>
                      <a:pt x="2" y="280"/>
                    </a:lnTo>
                    <a:lnTo>
                      <a:pt x="3" y="281"/>
                    </a:lnTo>
                    <a:lnTo>
                      <a:pt x="5" y="281"/>
                    </a:lnTo>
                    <a:lnTo>
                      <a:pt x="6" y="281"/>
                    </a:lnTo>
                    <a:lnTo>
                      <a:pt x="8" y="280"/>
                    </a:lnTo>
                    <a:lnTo>
                      <a:pt x="9" y="279"/>
                    </a:lnTo>
                    <a:lnTo>
                      <a:pt x="9" y="277"/>
                    </a:lnTo>
                    <a:lnTo>
                      <a:pt x="9" y="277"/>
                    </a:lnTo>
                    <a:lnTo>
                      <a:pt x="10" y="258"/>
                    </a:lnTo>
                    <a:lnTo>
                      <a:pt x="12" y="240"/>
                    </a:lnTo>
                    <a:lnTo>
                      <a:pt x="14" y="222"/>
                    </a:lnTo>
                    <a:lnTo>
                      <a:pt x="18" y="204"/>
                    </a:lnTo>
                    <a:lnTo>
                      <a:pt x="18" y="204"/>
                    </a:lnTo>
                    <a:lnTo>
                      <a:pt x="23" y="186"/>
                    </a:lnTo>
                    <a:lnTo>
                      <a:pt x="28" y="168"/>
                    </a:lnTo>
                    <a:lnTo>
                      <a:pt x="32" y="150"/>
                    </a:lnTo>
                    <a:lnTo>
                      <a:pt x="35" y="132"/>
                    </a:lnTo>
                    <a:lnTo>
                      <a:pt x="35" y="132"/>
                    </a:lnTo>
                    <a:lnTo>
                      <a:pt x="39" y="99"/>
                    </a:lnTo>
                    <a:lnTo>
                      <a:pt x="41" y="83"/>
                    </a:lnTo>
                    <a:lnTo>
                      <a:pt x="44" y="67"/>
                    </a:lnTo>
                    <a:lnTo>
                      <a:pt x="48" y="51"/>
                    </a:lnTo>
                    <a:lnTo>
                      <a:pt x="54" y="35"/>
                    </a:lnTo>
                    <a:lnTo>
                      <a:pt x="57" y="28"/>
                    </a:lnTo>
                    <a:lnTo>
                      <a:pt x="61" y="21"/>
                    </a:lnTo>
                    <a:lnTo>
                      <a:pt x="66" y="14"/>
                    </a:lnTo>
                    <a:lnTo>
                      <a:pt x="71" y="8"/>
                    </a:lnTo>
                    <a:lnTo>
                      <a:pt x="71" y="8"/>
                    </a:lnTo>
                    <a:lnTo>
                      <a:pt x="72" y="6"/>
                    </a:lnTo>
                    <a:lnTo>
                      <a:pt x="72" y="4"/>
                    </a:lnTo>
                    <a:lnTo>
                      <a:pt x="72" y="3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6" y="0"/>
                    </a:lnTo>
                    <a:lnTo>
                      <a:pt x="65" y="1"/>
                    </a:lnTo>
                    <a:lnTo>
                      <a:pt x="65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79" name="Freeform 268"/>
              <p:cNvSpPr/>
              <p:nvPr/>
            </p:nvSpPr>
            <p:spPr bwMode="auto">
              <a:xfrm>
                <a:off x="2516188" y="2290763"/>
                <a:ext cx="19050" cy="74613"/>
              </a:xfrm>
              <a:custGeom>
                <a:avLst/>
                <a:gdLst/>
                <a:ahLst/>
                <a:cxnLst>
                  <a:cxn ang="0">
                    <a:pos x="26" y="4"/>
                  </a:cxn>
                  <a:cxn ang="0">
                    <a:pos x="26" y="4"/>
                  </a:cxn>
                  <a:cxn ang="0">
                    <a:pos x="25" y="11"/>
                  </a:cxn>
                  <a:cxn ang="0">
                    <a:pos x="23" y="19"/>
                  </a:cxn>
                  <a:cxn ang="0">
                    <a:pos x="19" y="32"/>
                  </a:cxn>
                  <a:cxn ang="0">
                    <a:pos x="14" y="46"/>
                  </a:cxn>
                  <a:cxn ang="0">
                    <a:pos x="13" y="53"/>
                  </a:cxn>
                  <a:cxn ang="0">
                    <a:pos x="12" y="60"/>
                  </a:cxn>
                  <a:cxn ang="0">
                    <a:pos x="12" y="60"/>
                  </a:cxn>
                  <a:cxn ang="0">
                    <a:pos x="10" y="79"/>
                  </a:cxn>
                  <a:cxn ang="0">
                    <a:pos x="8" y="98"/>
                  </a:cxn>
                  <a:cxn ang="0">
                    <a:pos x="5" y="117"/>
                  </a:cxn>
                  <a:cxn ang="0">
                    <a:pos x="4" y="126"/>
                  </a:cxn>
                  <a:cxn ang="0">
                    <a:pos x="1" y="136"/>
                  </a:cxn>
                  <a:cxn ang="0">
                    <a:pos x="1" y="136"/>
                  </a:cxn>
                  <a:cxn ang="0">
                    <a:pos x="0" y="138"/>
                  </a:cxn>
                  <a:cxn ang="0">
                    <a:pos x="1" y="140"/>
                  </a:cxn>
                  <a:cxn ang="0">
                    <a:pos x="2" y="141"/>
                  </a:cxn>
                  <a:cxn ang="0">
                    <a:pos x="4" y="142"/>
                  </a:cxn>
                  <a:cxn ang="0">
                    <a:pos x="5" y="142"/>
                  </a:cxn>
                  <a:cxn ang="0">
                    <a:pos x="7" y="142"/>
                  </a:cxn>
                  <a:cxn ang="0">
                    <a:pos x="10" y="141"/>
                  </a:cxn>
                  <a:cxn ang="0">
                    <a:pos x="11" y="138"/>
                  </a:cxn>
                  <a:cxn ang="0">
                    <a:pos x="11" y="138"/>
                  </a:cxn>
                  <a:cxn ang="0">
                    <a:pos x="15" y="123"/>
                  </a:cxn>
                  <a:cxn ang="0">
                    <a:pos x="17" y="109"/>
                  </a:cxn>
                  <a:cxn ang="0">
                    <a:pos x="19" y="93"/>
                  </a:cxn>
                  <a:cxn ang="0">
                    <a:pos x="20" y="77"/>
                  </a:cxn>
                  <a:cxn ang="0">
                    <a:pos x="20" y="77"/>
                  </a:cxn>
                  <a:cxn ang="0">
                    <a:pos x="21" y="67"/>
                  </a:cxn>
                  <a:cxn ang="0">
                    <a:pos x="22" y="58"/>
                  </a:cxn>
                  <a:cxn ang="0">
                    <a:pos x="27" y="40"/>
                  </a:cxn>
                  <a:cxn ang="0">
                    <a:pos x="32" y="23"/>
                  </a:cxn>
                  <a:cxn ang="0">
                    <a:pos x="34" y="13"/>
                  </a:cxn>
                  <a:cxn ang="0">
                    <a:pos x="35" y="4"/>
                  </a:cxn>
                  <a:cxn ang="0">
                    <a:pos x="35" y="4"/>
                  </a:cxn>
                  <a:cxn ang="0">
                    <a:pos x="35" y="2"/>
                  </a:cxn>
                  <a:cxn ang="0">
                    <a:pos x="34" y="1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28" y="1"/>
                  </a:cxn>
                  <a:cxn ang="0">
                    <a:pos x="27" y="2"/>
                  </a:cxn>
                  <a:cxn ang="0">
                    <a:pos x="26" y="4"/>
                  </a:cxn>
                  <a:cxn ang="0">
                    <a:pos x="26" y="4"/>
                  </a:cxn>
                </a:cxnLst>
                <a:rect l="0" t="0" r="r" b="b"/>
                <a:pathLst>
                  <a:path w="35" h="142">
                    <a:moveTo>
                      <a:pt x="26" y="4"/>
                    </a:moveTo>
                    <a:lnTo>
                      <a:pt x="26" y="4"/>
                    </a:lnTo>
                    <a:lnTo>
                      <a:pt x="25" y="11"/>
                    </a:lnTo>
                    <a:lnTo>
                      <a:pt x="23" y="19"/>
                    </a:lnTo>
                    <a:lnTo>
                      <a:pt x="19" y="32"/>
                    </a:lnTo>
                    <a:lnTo>
                      <a:pt x="14" y="46"/>
                    </a:lnTo>
                    <a:lnTo>
                      <a:pt x="13" y="53"/>
                    </a:lnTo>
                    <a:lnTo>
                      <a:pt x="12" y="60"/>
                    </a:lnTo>
                    <a:lnTo>
                      <a:pt x="12" y="60"/>
                    </a:lnTo>
                    <a:lnTo>
                      <a:pt x="10" y="79"/>
                    </a:lnTo>
                    <a:lnTo>
                      <a:pt x="8" y="98"/>
                    </a:lnTo>
                    <a:lnTo>
                      <a:pt x="5" y="117"/>
                    </a:lnTo>
                    <a:lnTo>
                      <a:pt x="4" y="126"/>
                    </a:lnTo>
                    <a:lnTo>
                      <a:pt x="1" y="136"/>
                    </a:lnTo>
                    <a:lnTo>
                      <a:pt x="1" y="136"/>
                    </a:lnTo>
                    <a:lnTo>
                      <a:pt x="0" y="138"/>
                    </a:lnTo>
                    <a:lnTo>
                      <a:pt x="1" y="140"/>
                    </a:lnTo>
                    <a:lnTo>
                      <a:pt x="2" y="141"/>
                    </a:lnTo>
                    <a:lnTo>
                      <a:pt x="4" y="142"/>
                    </a:lnTo>
                    <a:lnTo>
                      <a:pt x="5" y="142"/>
                    </a:lnTo>
                    <a:lnTo>
                      <a:pt x="7" y="142"/>
                    </a:lnTo>
                    <a:lnTo>
                      <a:pt x="10" y="141"/>
                    </a:lnTo>
                    <a:lnTo>
                      <a:pt x="11" y="138"/>
                    </a:lnTo>
                    <a:lnTo>
                      <a:pt x="11" y="138"/>
                    </a:lnTo>
                    <a:lnTo>
                      <a:pt x="15" y="123"/>
                    </a:lnTo>
                    <a:lnTo>
                      <a:pt x="17" y="109"/>
                    </a:lnTo>
                    <a:lnTo>
                      <a:pt x="19" y="93"/>
                    </a:lnTo>
                    <a:lnTo>
                      <a:pt x="20" y="77"/>
                    </a:lnTo>
                    <a:lnTo>
                      <a:pt x="20" y="77"/>
                    </a:lnTo>
                    <a:lnTo>
                      <a:pt x="21" y="67"/>
                    </a:lnTo>
                    <a:lnTo>
                      <a:pt x="22" y="58"/>
                    </a:lnTo>
                    <a:lnTo>
                      <a:pt x="27" y="40"/>
                    </a:lnTo>
                    <a:lnTo>
                      <a:pt x="32" y="23"/>
                    </a:lnTo>
                    <a:lnTo>
                      <a:pt x="34" y="13"/>
                    </a:lnTo>
                    <a:lnTo>
                      <a:pt x="35" y="4"/>
                    </a:lnTo>
                    <a:lnTo>
                      <a:pt x="35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8" y="1"/>
                    </a:lnTo>
                    <a:lnTo>
                      <a:pt x="27" y="2"/>
                    </a:lnTo>
                    <a:lnTo>
                      <a:pt x="26" y="4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0" name="Freeform 269"/>
              <p:cNvSpPr/>
              <p:nvPr/>
            </p:nvSpPr>
            <p:spPr bwMode="auto">
              <a:xfrm>
                <a:off x="2443163" y="2420938"/>
                <a:ext cx="38100" cy="215900"/>
              </a:xfrm>
              <a:custGeom>
                <a:avLst/>
                <a:gdLst/>
                <a:ahLst/>
                <a:cxnLst>
                  <a:cxn ang="0">
                    <a:pos x="65" y="2"/>
                  </a:cxn>
                  <a:cxn ang="0">
                    <a:pos x="53" y="21"/>
                  </a:cxn>
                  <a:cxn ang="0">
                    <a:pos x="48" y="39"/>
                  </a:cxn>
                  <a:cxn ang="0">
                    <a:pos x="44" y="82"/>
                  </a:cxn>
                  <a:cxn ang="0">
                    <a:pos x="35" y="143"/>
                  </a:cxn>
                  <a:cxn ang="0">
                    <a:pos x="23" y="204"/>
                  </a:cxn>
                  <a:cxn ang="0">
                    <a:pos x="19" y="217"/>
                  </a:cxn>
                  <a:cxn ang="0">
                    <a:pos x="16" y="241"/>
                  </a:cxn>
                  <a:cxn ang="0">
                    <a:pos x="13" y="252"/>
                  </a:cxn>
                  <a:cxn ang="0">
                    <a:pos x="5" y="289"/>
                  </a:cxn>
                  <a:cxn ang="0">
                    <a:pos x="3" y="303"/>
                  </a:cxn>
                  <a:cxn ang="0">
                    <a:pos x="0" y="352"/>
                  </a:cxn>
                  <a:cxn ang="0">
                    <a:pos x="1" y="404"/>
                  </a:cxn>
                  <a:cxn ang="0">
                    <a:pos x="2" y="407"/>
                  </a:cxn>
                  <a:cxn ang="0">
                    <a:pos x="6" y="408"/>
                  </a:cxn>
                  <a:cxn ang="0">
                    <a:pos x="9" y="407"/>
                  </a:cxn>
                  <a:cxn ang="0">
                    <a:pos x="10" y="404"/>
                  </a:cxn>
                  <a:cxn ang="0">
                    <a:pos x="10" y="361"/>
                  </a:cxn>
                  <a:cxn ang="0">
                    <a:pos x="11" y="319"/>
                  </a:cxn>
                  <a:cxn ang="0">
                    <a:pos x="13" y="294"/>
                  </a:cxn>
                  <a:cxn ang="0">
                    <a:pos x="25" y="245"/>
                  </a:cxn>
                  <a:cxn ang="0">
                    <a:pos x="29" y="220"/>
                  </a:cxn>
                  <a:cxn ang="0">
                    <a:pos x="31" y="206"/>
                  </a:cxn>
                  <a:cxn ang="0">
                    <a:pos x="39" y="164"/>
                  </a:cxn>
                  <a:cxn ang="0">
                    <a:pos x="49" y="108"/>
                  </a:cxn>
                  <a:cxn ang="0">
                    <a:pos x="51" y="95"/>
                  </a:cxn>
                  <a:cxn ang="0">
                    <a:pos x="55" y="56"/>
                  </a:cxn>
                  <a:cxn ang="0">
                    <a:pos x="60" y="30"/>
                  </a:cxn>
                  <a:cxn ang="0">
                    <a:pos x="68" y="13"/>
                  </a:cxn>
                  <a:cxn ang="0">
                    <a:pos x="72" y="8"/>
                  </a:cxn>
                  <a:cxn ang="0">
                    <a:pos x="73" y="5"/>
                  </a:cxn>
                  <a:cxn ang="0">
                    <a:pos x="72" y="2"/>
                  </a:cxn>
                  <a:cxn ang="0">
                    <a:pos x="69" y="0"/>
                  </a:cxn>
                  <a:cxn ang="0">
                    <a:pos x="65" y="2"/>
                  </a:cxn>
                </a:cxnLst>
                <a:rect l="0" t="0" r="r" b="b"/>
                <a:pathLst>
                  <a:path w="73" h="408">
                    <a:moveTo>
                      <a:pt x="65" y="2"/>
                    </a:moveTo>
                    <a:lnTo>
                      <a:pt x="65" y="2"/>
                    </a:lnTo>
                    <a:lnTo>
                      <a:pt x="59" y="11"/>
                    </a:lnTo>
                    <a:lnTo>
                      <a:pt x="53" y="21"/>
                    </a:lnTo>
                    <a:lnTo>
                      <a:pt x="50" y="30"/>
                    </a:lnTo>
                    <a:lnTo>
                      <a:pt x="48" y="39"/>
                    </a:lnTo>
                    <a:lnTo>
                      <a:pt x="46" y="60"/>
                    </a:lnTo>
                    <a:lnTo>
                      <a:pt x="44" y="82"/>
                    </a:lnTo>
                    <a:lnTo>
                      <a:pt x="44" y="82"/>
                    </a:lnTo>
                    <a:lnTo>
                      <a:pt x="35" y="143"/>
                    </a:lnTo>
                    <a:lnTo>
                      <a:pt x="29" y="173"/>
                    </a:lnTo>
                    <a:lnTo>
                      <a:pt x="23" y="204"/>
                    </a:lnTo>
                    <a:lnTo>
                      <a:pt x="23" y="204"/>
                    </a:lnTo>
                    <a:lnTo>
                      <a:pt x="19" y="217"/>
                    </a:lnTo>
                    <a:lnTo>
                      <a:pt x="17" y="228"/>
                    </a:lnTo>
                    <a:lnTo>
                      <a:pt x="16" y="241"/>
                    </a:lnTo>
                    <a:lnTo>
                      <a:pt x="13" y="252"/>
                    </a:lnTo>
                    <a:lnTo>
                      <a:pt x="13" y="252"/>
                    </a:lnTo>
                    <a:lnTo>
                      <a:pt x="7" y="277"/>
                    </a:lnTo>
                    <a:lnTo>
                      <a:pt x="5" y="289"/>
                    </a:lnTo>
                    <a:lnTo>
                      <a:pt x="3" y="303"/>
                    </a:lnTo>
                    <a:lnTo>
                      <a:pt x="3" y="303"/>
                    </a:lnTo>
                    <a:lnTo>
                      <a:pt x="1" y="327"/>
                    </a:lnTo>
                    <a:lnTo>
                      <a:pt x="0" y="352"/>
                    </a:lnTo>
                    <a:lnTo>
                      <a:pt x="1" y="404"/>
                    </a:lnTo>
                    <a:lnTo>
                      <a:pt x="1" y="404"/>
                    </a:lnTo>
                    <a:lnTo>
                      <a:pt x="1" y="405"/>
                    </a:lnTo>
                    <a:lnTo>
                      <a:pt x="2" y="407"/>
                    </a:lnTo>
                    <a:lnTo>
                      <a:pt x="4" y="408"/>
                    </a:lnTo>
                    <a:lnTo>
                      <a:pt x="6" y="408"/>
                    </a:lnTo>
                    <a:lnTo>
                      <a:pt x="7" y="408"/>
                    </a:lnTo>
                    <a:lnTo>
                      <a:pt x="9" y="407"/>
                    </a:lnTo>
                    <a:lnTo>
                      <a:pt x="10" y="405"/>
                    </a:lnTo>
                    <a:lnTo>
                      <a:pt x="10" y="404"/>
                    </a:lnTo>
                    <a:lnTo>
                      <a:pt x="10" y="404"/>
                    </a:lnTo>
                    <a:lnTo>
                      <a:pt x="10" y="361"/>
                    </a:lnTo>
                    <a:lnTo>
                      <a:pt x="11" y="319"/>
                    </a:lnTo>
                    <a:lnTo>
                      <a:pt x="11" y="319"/>
                    </a:lnTo>
                    <a:lnTo>
                      <a:pt x="12" y="307"/>
                    </a:lnTo>
                    <a:lnTo>
                      <a:pt x="13" y="294"/>
                    </a:lnTo>
                    <a:lnTo>
                      <a:pt x="19" y="270"/>
                    </a:lnTo>
                    <a:lnTo>
                      <a:pt x="25" y="245"/>
                    </a:lnTo>
                    <a:lnTo>
                      <a:pt x="28" y="232"/>
                    </a:lnTo>
                    <a:lnTo>
                      <a:pt x="29" y="220"/>
                    </a:lnTo>
                    <a:lnTo>
                      <a:pt x="29" y="220"/>
                    </a:lnTo>
                    <a:lnTo>
                      <a:pt x="31" y="206"/>
                    </a:lnTo>
                    <a:lnTo>
                      <a:pt x="33" y="192"/>
                    </a:lnTo>
                    <a:lnTo>
                      <a:pt x="39" y="164"/>
                    </a:lnTo>
                    <a:lnTo>
                      <a:pt x="45" y="136"/>
                    </a:lnTo>
                    <a:lnTo>
                      <a:pt x="49" y="108"/>
                    </a:lnTo>
                    <a:lnTo>
                      <a:pt x="49" y="108"/>
                    </a:lnTo>
                    <a:lnTo>
                      <a:pt x="51" y="95"/>
                    </a:lnTo>
                    <a:lnTo>
                      <a:pt x="52" y="83"/>
                    </a:lnTo>
                    <a:lnTo>
                      <a:pt x="55" y="56"/>
                    </a:lnTo>
                    <a:lnTo>
                      <a:pt x="57" y="42"/>
                    </a:lnTo>
                    <a:lnTo>
                      <a:pt x="60" y="30"/>
                    </a:lnTo>
                    <a:lnTo>
                      <a:pt x="65" y="19"/>
                    </a:lnTo>
                    <a:lnTo>
                      <a:pt x="68" y="13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3" y="5"/>
                    </a:lnTo>
                    <a:lnTo>
                      <a:pt x="73" y="3"/>
                    </a:lnTo>
                    <a:lnTo>
                      <a:pt x="72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1"/>
                    </a:lnTo>
                    <a:lnTo>
                      <a:pt x="65" y="2"/>
                    </a:lnTo>
                    <a:lnTo>
                      <a:pt x="65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1" name="Freeform 270"/>
              <p:cNvSpPr/>
              <p:nvPr/>
            </p:nvSpPr>
            <p:spPr bwMode="auto">
              <a:xfrm>
                <a:off x="2463800" y="2487613"/>
                <a:ext cx="34925" cy="169863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5" y="22"/>
                  </a:cxn>
                  <a:cxn ang="0">
                    <a:pos x="51" y="40"/>
                  </a:cxn>
                  <a:cxn ang="0">
                    <a:pos x="42" y="75"/>
                  </a:cxn>
                  <a:cxn ang="0">
                    <a:pos x="42" y="75"/>
                  </a:cxn>
                  <a:cxn ang="0">
                    <a:pos x="25" y="161"/>
                  </a:cxn>
                  <a:cxn ang="0">
                    <a:pos x="25" y="161"/>
                  </a:cxn>
                  <a:cxn ang="0">
                    <a:pos x="17" y="199"/>
                  </a:cxn>
                  <a:cxn ang="0">
                    <a:pos x="9" y="238"/>
                  </a:cxn>
                  <a:cxn ang="0">
                    <a:pos x="5" y="256"/>
                  </a:cxn>
                  <a:cxn ang="0">
                    <a:pos x="3" y="276"/>
                  </a:cxn>
                  <a:cxn ang="0">
                    <a:pos x="1" y="295"/>
                  </a:cxn>
                  <a:cxn ang="0">
                    <a:pos x="0" y="314"/>
                  </a:cxn>
                  <a:cxn ang="0">
                    <a:pos x="0" y="314"/>
                  </a:cxn>
                  <a:cxn ang="0">
                    <a:pos x="0" y="316"/>
                  </a:cxn>
                  <a:cxn ang="0">
                    <a:pos x="1" y="318"/>
                  </a:cxn>
                  <a:cxn ang="0">
                    <a:pos x="3" y="318"/>
                  </a:cxn>
                  <a:cxn ang="0">
                    <a:pos x="4" y="319"/>
                  </a:cxn>
                  <a:cxn ang="0">
                    <a:pos x="6" y="318"/>
                  </a:cxn>
                  <a:cxn ang="0">
                    <a:pos x="7" y="318"/>
                  </a:cxn>
                  <a:cxn ang="0">
                    <a:pos x="8" y="316"/>
                  </a:cxn>
                  <a:cxn ang="0">
                    <a:pos x="9" y="314"/>
                  </a:cxn>
                  <a:cxn ang="0">
                    <a:pos x="9" y="314"/>
                  </a:cxn>
                  <a:cxn ang="0">
                    <a:pos x="10" y="294"/>
                  </a:cxn>
                  <a:cxn ang="0">
                    <a:pos x="12" y="274"/>
                  </a:cxn>
                  <a:cxn ang="0">
                    <a:pos x="16" y="254"/>
                  </a:cxn>
                  <a:cxn ang="0">
                    <a:pos x="19" y="234"/>
                  </a:cxn>
                  <a:cxn ang="0">
                    <a:pos x="36" y="155"/>
                  </a:cxn>
                  <a:cxn ang="0">
                    <a:pos x="36" y="155"/>
                  </a:cxn>
                  <a:cxn ang="0">
                    <a:pos x="54" y="69"/>
                  </a:cxn>
                  <a:cxn ang="0">
                    <a:pos x="54" y="69"/>
                  </a:cxn>
                  <a:cxn ang="0">
                    <a:pos x="61" y="37"/>
                  </a:cxn>
                  <a:cxn ang="0">
                    <a:pos x="64" y="21"/>
                  </a:cxn>
                  <a:cxn ang="0">
                    <a:pos x="66" y="4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2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6" h="319">
                    <a:moveTo>
                      <a:pt x="57" y="4"/>
                    </a:moveTo>
                    <a:lnTo>
                      <a:pt x="57" y="4"/>
                    </a:lnTo>
                    <a:lnTo>
                      <a:pt x="55" y="22"/>
                    </a:lnTo>
                    <a:lnTo>
                      <a:pt x="51" y="40"/>
                    </a:lnTo>
                    <a:lnTo>
                      <a:pt x="42" y="75"/>
                    </a:lnTo>
                    <a:lnTo>
                      <a:pt x="42" y="75"/>
                    </a:lnTo>
                    <a:lnTo>
                      <a:pt x="25" y="161"/>
                    </a:lnTo>
                    <a:lnTo>
                      <a:pt x="25" y="161"/>
                    </a:lnTo>
                    <a:lnTo>
                      <a:pt x="17" y="199"/>
                    </a:lnTo>
                    <a:lnTo>
                      <a:pt x="9" y="238"/>
                    </a:lnTo>
                    <a:lnTo>
                      <a:pt x="5" y="256"/>
                    </a:lnTo>
                    <a:lnTo>
                      <a:pt x="3" y="276"/>
                    </a:lnTo>
                    <a:lnTo>
                      <a:pt x="1" y="295"/>
                    </a:lnTo>
                    <a:lnTo>
                      <a:pt x="0" y="314"/>
                    </a:lnTo>
                    <a:lnTo>
                      <a:pt x="0" y="314"/>
                    </a:lnTo>
                    <a:lnTo>
                      <a:pt x="0" y="316"/>
                    </a:lnTo>
                    <a:lnTo>
                      <a:pt x="1" y="318"/>
                    </a:lnTo>
                    <a:lnTo>
                      <a:pt x="3" y="318"/>
                    </a:lnTo>
                    <a:lnTo>
                      <a:pt x="4" y="319"/>
                    </a:lnTo>
                    <a:lnTo>
                      <a:pt x="6" y="318"/>
                    </a:lnTo>
                    <a:lnTo>
                      <a:pt x="7" y="318"/>
                    </a:lnTo>
                    <a:lnTo>
                      <a:pt x="8" y="316"/>
                    </a:lnTo>
                    <a:lnTo>
                      <a:pt x="9" y="314"/>
                    </a:lnTo>
                    <a:lnTo>
                      <a:pt x="9" y="314"/>
                    </a:lnTo>
                    <a:lnTo>
                      <a:pt x="10" y="294"/>
                    </a:lnTo>
                    <a:lnTo>
                      <a:pt x="12" y="274"/>
                    </a:lnTo>
                    <a:lnTo>
                      <a:pt x="16" y="254"/>
                    </a:lnTo>
                    <a:lnTo>
                      <a:pt x="19" y="234"/>
                    </a:lnTo>
                    <a:lnTo>
                      <a:pt x="36" y="155"/>
                    </a:lnTo>
                    <a:lnTo>
                      <a:pt x="36" y="155"/>
                    </a:lnTo>
                    <a:lnTo>
                      <a:pt x="54" y="69"/>
                    </a:lnTo>
                    <a:lnTo>
                      <a:pt x="54" y="69"/>
                    </a:lnTo>
                    <a:lnTo>
                      <a:pt x="61" y="37"/>
                    </a:lnTo>
                    <a:lnTo>
                      <a:pt x="64" y="21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2" name="Freeform 271"/>
              <p:cNvSpPr/>
              <p:nvPr/>
            </p:nvSpPr>
            <p:spPr bwMode="auto">
              <a:xfrm>
                <a:off x="2482850" y="2514600"/>
                <a:ext cx="46038" cy="158750"/>
              </a:xfrm>
              <a:custGeom>
                <a:avLst/>
                <a:gdLst/>
                <a:ahLst/>
                <a:cxnLst>
                  <a:cxn ang="0">
                    <a:pos x="77" y="4"/>
                  </a:cxn>
                  <a:cxn ang="0">
                    <a:pos x="77" y="4"/>
                  </a:cxn>
                  <a:cxn ang="0">
                    <a:pos x="76" y="13"/>
                  </a:cxn>
                  <a:cxn ang="0">
                    <a:pos x="73" y="22"/>
                  </a:cxn>
                  <a:cxn ang="0">
                    <a:pos x="66" y="40"/>
                  </a:cxn>
                  <a:cxn ang="0">
                    <a:pos x="59" y="57"/>
                  </a:cxn>
                  <a:cxn ang="0">
                    <a:pos x="52" y="74"/>
                  </a:cxn>
                  <a:cxn ang="0">
                    <a:pos x="52" y="74"/>
                  </a:cxn>
                  <a:cxn ang="0">
                    <a:pos x="47" y="94"/>
                  </a:cxn>
                  <a:cxn ang="0">
                    <a:pos x="42" y="113"/>
                  </a:cxn>
                  <a:cxn ang="0">
                    <a:pos x="34" y="152"/>
                  </a:cxn>
                  <a:cxn ang="0">
                    <a:pos x="34" y="152"/>
                  </a:cxn>
                  <a:cxn ang="0">
                    <a:pos x="30" y="170"/>
                  </a:cxn>
                  <a:cxn ang="0">
                    <a:pos x="25" y="188"/>
                  </a:cxn>
                  <a:cxn ang="0">
                    <a:pos x="15" y="223"/>
                  </a:cxn>
                  <a:cxn ang="0">
                    <a:pos x="10" y="240"/>
                  </a:cxn>
                  <a:cxn ang="0">
                    <a:pos x="5" y="258"/>
                  </a:cxn>
                  <a:cxn ang="0">
                    <a:pos x="2" y="276"/>
                  </a:cxn>
                  <a:cxn ang="0">
                    <a:pos x="0" y="295"/>
                  </a:cxn>
                  <a:cxn ang="0">
                    <a:pos x="0" y="295"/>
                  </a:cxn>
                  <a:cxn ang="0">
                    <a:pos x="1" y="297"/>
                  </a:cxn>
                  <a:cxn ang="0">
                    <a:pos x="2" y="298"/>
                  </a:cxn>
                  <a:cxn ang="0">
                    <a:pos x="3" y="299"/>
                  </a:cxn>
                  <a:cxn ang="0">
                    <a:pos x="5" y="299"/>
                  </a:cxn>
                  <a:cxn ang="0">
                    <a:pos x="7" y="299"/>
                  </a:cxn>
                  <a:cxn ang="0">
                    <a:pos x="8" y="298"/>
                  </a:cxn>
                  <a:cxn ang="0">
                    <a:pos x="10" y="297"/>
                  </a:cxn>
                  <a:cxn ang="0">
                    <a:pos x="11" y="295"/>
                  </a:cxn>
                  <a:cxn ang="0">
                    <a:pos x="11" y="295"/>
                  </a:cxn>
                  <a:cxn ang="0">
                    <a:pos x="12" y="275"/>
                  </a:cxn>
                  <a:cxn ang="0">
                    <a:pos x="15" y="257"/>
                  </a:cxn>
                  <a:cxn ang="0">
                    <a:pos x="19" y="238"/>
                  </a:cxn>
                  <a:cxn ang="0">
                    <a:pos x="24" y="220"/>
                  </a:cxn>
                  <a:cxn ang="0">
                    <a:pos x="35" y="183"/>
                  </a:cxn>
                  <a:cxn ang="0">
                    <a:pos x="40" y="165"/>
                  </a:cxn>
                  <a:cxn ang="0">
                    <a:pos x="45" y="146"/>
                  </a:cxn>
                  <a:cxn ang="0">
                    <a:pos x="45" y="146"/>
                  </a:cxn>
                  <a:cxn ang="0">
                    <a:pos x="48" y="127"/>
                  </a:cxn>
                  <a:cxn ang="0">
                    <a:pos x="53" y="107"/>
                  </a:cxn>
                  <a:cxn ang="0">
                    <a:pos x="58" y="88"/>
                  </a:cxn>
                  <a:cxn ang="0">
                    <a:pos x="64" y="70"/>
                  </a:cxn>
                  <a:cxn ang="0">
                    <a:pos x="64" y="70"/>
                  </a:cxn>
                  <a:cxn ang="0">
                    <a:pos x="70" y="53"/>
                  </a:cxn>
                  <a:cxn ang="0">
                    <a:pos x="78" y="38"/>
                  </a:cxn>
                  <a:cxn ang="0">
                    <a:pos x="83" y="21"/>
                  </a:cxn>
                  <a:cxn ang="0">
                    <a:pos x="85" y="13"/>
                  </a:cxn>
                  <a:cxn ang="0">
                    <a:pos x="86" y="4"/>
                  </a:cxn>
                  <a:cxn ang="0">
                    <a:pos x="86" y="4"/>
                  </a:cxn>
                  <a:cxn ang="0">
                    <a:pos x="86" y="2"/>
                  </a:cxn>
                  <a:cxn ang="0">
                    <a:pos x="85" y="1"/>
                  </a:cxn>
                  <a:cxn ang="0">
                    <a:pos x="83" y="0"/>
                  </a:cxn>
                  <a:cxn ang="0">
                    <a:pos x="82" y="0"/>
                  </a:cxn>
                  <a:cxn ang="0">
                    <a:pos x="79" y="1"/>
                  </a:cxn>
                  <a:cxn ang="0">
                    <a:pos x="77" y="2"/>
                  </a:cxn>
                  <a:cxn ang="0">
                    <a:pos x="77" y="4"/>
                  </a:cxn>
                  <a:cxn ang="0">
                    <a:pos x="77" y="4"/>
                  </a:cxn>
                </a:cxnLst>
                <a:rect l="0" t="0" r="r" b="b"/>
                <a:pathLst>
                  <a:path w="86" h="299">
                    <a:moveTo>
                      <a:pt x="77" y="4"/>
                    </a:moveTo>
                    <a:lnTo>
                      <a:pt x="77" y="4"/>
                    </a:lnTo>
                    <a:lnTo>
                      <a:pt x="76" y="13"/>
                    </a:lnTo>
                    <a:lnTo>
                      <a:pt x="73" y="22"/>
                    </a:lnTo>
                    <a:lnTo>
                      <a:pt x="66" y="40"/>
                    </a:lnTo>
                    <a:lnTo>
                      <a:pt x="59" y="57"/>
                    </a:lnTo>
                    <a:lnTo>
                      <a:pt x="52" y="74"/>
                    </a:lnTo>
                    <a:lnTo>
                      <a:pt x="52" y="74"/>
                    </a:lnTo>
                    <a:lnTo>
                      <a:pt x="47" y="94"/>
                    </a:lnTo>
                    <a:lnTo>
                      <a:pt x="42" y="113"/>
                    </a:lnTo>
                    <a:lnTo>
                      <a:pt x="34" y="152"/>
                    </a:lnTo>
                    <a:lnTo>
                      <a:pt x="34" y="152"/>
                    </a:lnTo>
                    <a:lnTo>
                      <a:pt x="30" y="170"/>
                    </a:lnTo>
                    <a:lnTo>
                      <a:pt x="25" y="188"/>
                    </a:lnTo>
                    <a:lnTo>
                      <a:pt x="15" y="223"/>
                    </a:lnTo>
                    <a:lnTo>
                      <a:pt x="10" y="240"/>
                    </a:lnTo>
                    <a:lnTo>
                      <a:pt x="5" y="258"/>
                    </a:lnTo>
                    <a:lnTo>
                      <a:pt x="2" y="276"/>
                    </a:lnTo>
                    <a:lnTo>
                      <a:pt x="0" y="295"/>
                    </a:lnTo>
                    <a:lnTo>
                      <a:pt x="0" y="295"/>
                    </a:lnTo>
                    <a:lnTo>
                      <a:pt x="1" y="297"/>
                    </a:lnTo>
                    <a:lnTo>
                      <a:pt x="2" y="298"/>
                    </a:lnTo>
                    <a:lnTo>
                      <a:pt x="3" y="299"/>
                    </a:lnTo>
                    <a:lnTo>
                      <a:pt x="5" y="299"/>
                    </a:lnTo>
                    <a:lnTo>
                      <a:pt x="7" y="299"/>
                    </a:lnTo>
                    <a:lnTo>
                      <a:pt x="8" y="298"/>
                    </a:lnTo>
                    <a:lnTo>
                      <a:pt x="10" y="297"/>
                    </a:lnTo>
                    <a:lnTo>
                      <a:pt x="11" y="295"/>
                    </a:lnTo>
                    <a:lnTo>
                      <a:pt x="11" y="295"/>
                    </a:lnTo>
                    <a:lnTo>
                      <a:pt x="12" y="275"/>
                    </a:lnTo>
                    <a:lnTo>
                      <a:pt x="15" y="257"/>
                    </a:lnTo>
                    <a:lnTo>
                      <a:pt x="19" y="238"/>
                    </a:lnTo>
                    <a:lnTo>
                      <a:pt x="24" y="220"/>
                    </a:lnTo>
                    <a:lnTo>
                      <a:pt x="35" y="183"/>
                    </a:lnTo>
                    <a:lnTo>
                      <a:pt x="40" y="165"/>
                    </a:lnTo>
                    <a:lnTo>
                      <a:pt x="45" y="146"/>
                    </a:lnTo>
                    <a:lnTo>
                      <a:pt x="45" y="146"/>
                    </a:lnTo>
                    <a:lnTo>
                      <a:pt x="48" y="127"/>
                    </a:lnTo>
                    <a:lnTo>
                      <a:pt x="53" y="107"/>
                    </a:lnTo>
                    <a:lnTo>
                      <a:pt x="58" y="88"/>
                    </a:lnTo>
                    <a:lnTo>
                      <a:pt x="64" y="70"/>
                    </a:lnTo>
                    <a:lnTo>
                      <a:pt x="64" y="70"/>
                    </a:lnTo>
                    <a:lnTo>
                      <a:pt x="70" y="53"/>
                    </a:lnTo>
                    <a:lnTo>
                      <a:pt x="78" y="38"/>
                    </a:lnTo>
                    <a:lnTo>
                      <a:pt x="83" y="21"/>
                    </a:lnTo>
                    <a:lnTo>
                      <a:pt x="85" y="13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6" y="2"/>
                    </a:lnTo>
                    <a:lnTo>
                      <a:pt x="85" y="1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79" y="1"/>
                    </a:lnTo>
                    <a:lnTo>
                      <a:pt x="77" y="2"/>
                    </a:lnTo>
                    <a:lnTo>
                      <a:pt x="77" y="4"/>
                    </a:lnTo>
                    <a:lnTo>
                      <a:pt x="7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3" name="Freeform 272"/>
              <p:cNvSpPr/>
              <p:nvPr/>
            </p:nvSpPr>
            <p:spPr bwMode="auto">
              <a:xfrm>
                <a:off x="2516188" y="2557463"/>
                <a:ext cx="28575" cy="163513"/>
              </a:xfrm>
              <a:custGeom>
                <a:avLst/>
                <a:gdLst/>
                <a:ahLst/>
                <a:cxnLst>
                  <a:cxn ang="0">
                    <a:pos x="45" y="4"/>
                  </a:cxn>
                  <a:cxn ang="0">
                    <a:pos x="45" y="4"/>
                  </a:cxn>
                  <a:cxn ang="0">
                    <a:pos x="29" y="78"/>
                  </a:cxn>
                  <a:cxn ang="0">
                    <a:pos x="16" y="152"/>
                  </a:cxn>
                  <a:cxn ang="0">
                    <a:pos x="10" y="189"/>
                  </a:cxn>
                  <a:cxn ang="0">
                    <a:pos x="4" y="226"/>
                  </a:cxn>
                  <a:cxn ang="0">
                    <a:pos x="1" y="265"/>
                  </a:cxn>
                  <a:cxn ang="0">
                    <a:pos x="0" y="303"/>
                  </a:cxn>
                  <a:cxn ang="0">
                    <a:pos x="0" y="303"/>
                  </a:cxn>
                  <a:cxn ang="0">
                    <a:pos x="0" y="304"/>
                  </a:cxn>
                  <a:cxn ang="0">
                    <a:pos x="1" y="306"/>
                  </a:cxn>
                  <a:cxn ang="0">
                    <a:pos x="2" y="307"/>
                  </a:cxn>
                  <a:cxn ang="0">
                    <a:pos x="4" y="307"/>
                  </a:cxn>
                  <a:cxn ang="0">
                    <a:pos x="6" y="307"/>
                  </a:cxn>
                  <a:cxn ang="0">
                    <a:pos x="7" y="306"/>
                  </a:cxn>
                  <a:cxn ang="0">
                    <a:pos x="9" y="304"/>
                  </a:cxn>
                  <a:cxn ang="0">
                    <a:pos x="10" y="303"/>
                  </a:cxn>
                  <a:cxn ang="0">
                    <a:pos x="10" y="303"/>
                  </a:cxn>
                  <a:cxn ang="0">
                    <a:pos x="11" y="265"/>
                  </a:cxn>
                  <a:cxn ang="0">
                    <a:pos x="14" y="227"/>
                  </a:cxn>
                  <a:cxn ang="0">
                    <a:pos x="19" y="190"/>
                  </a:cxn>
                  <a:cxn ang="0">
                    <a:pos x="25" y="153"/>
                  </a:cxn>
                  <a:cxn ang="0">
                    <a:pos x="38" y="80"/>
                  </a:cxn>
                  <a:cxn ang="0">
                    <a:pos x="53" y="6"/>
                  </a:cxn>
                  <a:cxn ang="0">
                    <a:pos x="53" y="6"/>
                  </a:cxn>
                  <a:cxn ang="0">
                    <a:pos x="53" y="4"/>
                  </a:cxn>
                  <a:cxn ang="0">
                    <a:pos x="53" y="2"/>
                  </a:cxn>
                  <a:cxn ang="0">
                    <a:pos x="50" y="1"/>
                  </a:cxn>
                  <a:cxn ang="0">
                    <a:pos x="48" y="0"/>
                  </a:cxn>
                  <a:cxn ang="0">
                    <a:pos x="47" y="1"/>
                  </a:cxn>
                  <a:cxn ang="0">
                    <a:pos x="45" y="2"/>
                  </a:cxn>
                  <a:cxn ang="0">
                    <a:pos x="45" y="4"/>
                  </a:cxn>
                  <a:cxn ang="0">
                    <a:pos x="45" y="4"/>
                  </a:cxn>
                </a:cxnLst>
                <a:rect l="0" t="0" r="r" b="b"/>
                <a:pathLst>
                  <a:path w="53" h="307">
                    <a:moveTo>
                      <a:pt x="45" y="4"/>
                    </a:moveTo>
                    <a:lnTo>
                      <a:pt x="45" y="4"/>
                    </a:lnTo>
                    <a:lnTo>
                      <a:pt x="29" y="78"/>
                    </a:lnTo>
                    <a:lnTo>
                      <a:pt x="16" y="152"/>
                    </a:lnTo>
                    <a:lnTo>
                      <a:pt x="10" y="189"/>
                    </a:lnTo>
                    <a:lnTo>
                      <a:pt x="4" y="226"/>
                    </a:lnTo>
                    <a:lnTo>
                      <a:pt x="1" y="265"/>
                    </a:lnTo>
                    <a:lnTo>
                      <a:pt x="0" y="303"/>
                    </a:lnTo>
                    <a:lnTo>
                      <a:pt x="0" y="303"/>
                    </a:lnTo>
                    <a:lnTo>
                      <a:pt x="0" y="304"/>
                    </a:lnTo>
                    <a:lnTo>
                      <a:pt x="1" y="306"/>
                    </a:lnTo>
                    <a:lnTo>
                      <a:pt x="2" y="307"/>
                    </a:lnTo>
                    <a:lnTo>
                      <a:pt x="4" y="307"/>
                    </a:lnTo>
                    <a:lnTo>
                      <a:pt x="6" y="307"/>
                    </a:lnTo>
                    <a:lnTo>
                      <a:pt x="7" y="306"/>
                    </a:lnTo>
                    <a:lnTo>
                      <a:pt x="9" y="304"/>
                    </a:lnTo>
                    <a:lnTo>
                      <a:pt x="10" y="303"/>
                    </a:lnTo>
                    <a:lnTo>
                      <a:pt x="10" y="303"/>
                    </a:lnTo>
                    <a:lnTo>
                      <a:pt x="11" y="265"/>
                    </a:lnTo>
                    <a:lnTo>
                      <a:pt x="14" y="227"/>
                    </a:lnTo>
                    <a:lnTo>
                      <a:pt x="19" y="190"/>
                    </a:lnTo>
                    <a:lnTo>
                      <a:pt x="25" y="153"/>
                    </a:lnTo>
                    <a:lnTo>
                      <a:pt x="38" y="80"/>
                    </a:lnTo>
                    <a:lnTo>
                      <a:pt x="53" y="6"/>
                    </a:lnTo>
                    <a:lnTo>
                      <a:pt x="53" y="6"/>
                    </a:lnTo>
                    <a:lnTo>
                      <a:pt x="53" y="4"/>
                    </a:lnTo>
                    <a:lnTo>
                      <a:pt x="53" y="2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7" y="1"/>
                    </a:lnTo>
                    <a:lnTo>
                      <a:pt x="45" y="2"/>
                    </a:lnTo>
                    <a:lnTo>
                      <a:pt x="45" y="4"/>
                    </a:lnTo>
                    <a:lnTo>
                      <a:pt x="4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4" name="Freeform 273"/>
              <p:cNvSpPr/>
              <p:nvPr/>
            </p:nvSpPr>
            <p:spPr bwMode="auto">
              <a:xfrm>
                <a:off x="2549525" y="2571750"/>
                <a:ext cx="28575" cy="161925"/>
              </a:xfrm>
              <a:custGeom>
                <a:avLst/>
                <a:gdLst/>
                <a:ahLst/>
                <a:cxnLst>
                  <a:cxn ang="0">
                    <a:pos x="45" y="4"/>
                  </a:cxn>
                  <a:cxn ang="0">
                    <a:pos x="45" y="4"/>
                  </a:cxn>
                  <a:cxn ang="0">
                    <a:pos x="44" y="12"/>
                  </a:cxn>
                  <a:cxn ang="0">
                    <a:pos x="42" y="21"/>
                  </a:cxn>
                  <a:cxn ang="0">
                    <a:pos x="37" y="37"/>
                  </a:cxn>
                  <a:cxn ang="0">
                    <a:pos x="33" y="53"/>
                  </a:cxn>
                  <a:cxn ang="0">
                    <a:pos x="29" y="68"/>
                  </a:cxn>
                  <a:cxn ang="0">
                    <a:pos x="29" y="68"/>
                  </a:cxn>
                  <a:cxn ang="0">
                    <a:pos x="27" y="88"/>
                  </a:cxn>
                  <a:cxn ang="0">
                    <a:pos x="25" y="107"/>
                  </a:cxn>
                  <a:cxn ang="0">
                    <a:pos x="21" y="147"/>
                  </a:cxn>
                  <a:cxn ang="0">
                    <a:pos x="21" y="147"/>
                  </a:cxn>
                  <a:cxn ang="0">
                    <a:pos x="15" y="185"/>
                  </a:cxn>
                  <a:cxn ang="0">
                    <a:pos x="7" y="224"/>
                  </a:cxn>
                  <a:cxn ang="0">
                    <a:pos x="2" y="262"/>
                  </a:cxn>
                  <a:cxn ang="0">
                    <a:pos x="1" y="282"/>
                  </a:cxn>
                  <a:cxn ang="0">
                    <a:pos x="0" y="302"/>
                  </a:cxn>
                  <a:cxn ang="0">
                    <a:pos x="0" y="302"/>
                  </a:cxn>
                  <a:cxn ang="0">
                    <a:pos x="0" y="304"/>
                  </a:cxn>
                  <a:cxn ang="0">
                    <a:pos x="1" y="305"/>
                  </a:cxn>
                  <a:cxn ang="0">
                    <a:pos x="3" y="306"/>
                  </a:cxn>
                  <a:cxn ang="0">
                    <a:pos x="4" y="306"/>
                  </a:cxn>
                  <a:cxn ang="0">
                    <a:pos x="6" y="306"/>
                  </a:cxn>
                  <a:cxn ang="0">
                    <a:pos x="7" y="305"/>
                  </a:cxn>
                  <a:cxn ang="0">
                    <a:pos x="10" y="304"/>
                  </a:cxn>
                  <a:cxn ang="0">
                    <a:pos x="10" y="302"/>
                  </a:cxn>
                  <a:cxn ang="0">
                    <a:pos x="10" y="302"/>
                  </a:cxn>
                  <a:cxn ang="0">
                    <a:pos x="11" y="281"/>
                  </a:cxn>
                  <a:cxn ang="0">
                    <a:pos x="13" y="261"/>
                  </a:cxn>
                  <a:cxn ang="0">
                    <a:pos x="18" y="221"/>
                  </a:cxn>
                  <a:cxn ang="0">
                    <a:pos x="24" y="181"/>
                  </a:cxn>
                  <a:cxn ang="0">
                    <a:pos x="31" y="140"/>
                  </a:cxn>
                  <a:cxn ang="0">
                    <a:pos x="31" y="140"/>
                  </a:cxn>
                  <a:cxn ang="0">
                    <a:pos x="35" y="102"/>
                  </a:cxn>
                  <a:cxn ang="0">
                    <a:pos x="37" y="83"/>
                  </a:cxn>
                  <a:cxn ang="0">
                    <a:pos x="40" y="64"/>
                  </a:cxn>
                  <a:cxn ang="0">
                    <a:pos x="40" y="64"/>
                  </a:cxn>
                  <a:cxn ang="0">
                    <a:pos x="43" y="49"/>
                  </a:cxn>
                  <a:cxn ang="0">
                    <a:pos x="48" y="34"/>
                  </a:cxn>
                  <a:cxn ang="0">
                    <a:pos x="52" y="20"/>
                  </a:cxn>
                  <a:cxn ang="0">
                    <a:pos x="53" y="12"/>
                  </a:cxn>
                  <a:cxn ang="0">
                    <a:pos x="54" y="4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3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0"/>
                  </a:cxn>
                  <a:cxn ang="0">
                    <a:pos x="46" y="1"/>
                  </a:cxn>
                  <a:cxn ang="0">
                    <a:pos x="45" y="2"/>
                  </a:cxn>
                  <a:cxn ang="0">
                    <a:pos x="45" y="4"/>
                  </a:cxn>
                  <a:cxn ang="0">
                    <a:pos x="45" y="4"/>
                  </a:cxn>
                </a:cxnLst>
                <a:rect l="0" t="0" r="r" b="b"/>
                <a:pathLst>
                  <a:path w="54" h="306">
                    <a:moveTo>
                      <a:pt x="45" y="4"/>
                    </a:moveTo>
                    <a:lnTo>
                      <a:pt x="45" y="4"/>
                    </a:lnTo>
                    <a:lnTo>
                      <a:pt x="44" y="12"/>
                    </a:lnTo>
                    <a:lnTo>
                      <a:pt x="42" y="21"/>
                    </a:lnTo>
                    <a:lnTo>
                      <a:pt x="37" y="37"/>
                    </a:lnTo>
                    <a:lnTo>
                      <a:pt x="33" y="53"/>
                    </a:lnTo>
                    <a:lnTo>
                      <a:pt x="29" y="68"/>
                    </a:lnTo>
                    <a:lnTo>
                      <a:pt x="29" y="68"/>
                    </a:lnTo>
                    <a:lnTo>
                      <a:pt x="27" y="88"/>
                    </a:lnTo>
                    <a:lnTo>
                      <a:pt x="25" y="107"/>
                    </a:lnTo>
                    <a:lnTo>
                      <a:pt x="21" y="147"/>
                    </a:lnTo>
                    <a:lnTo>
                      <a:pt x="21" y="147"/>
                    </a:lnTo>
                    <a:lnTo>
                      <a:pt x="15" y="185"/>
                    </a:lnTo>
                    <a:lnTo>
                      <a:pt x="7" y="224"/>
                    </a:lnTo>
                    <a:lnTo>
                      <a:pt x="2" y="262"/>
                    </a:lnTo>
                    <a:lnTo>
                      <a:pt x="1" y="28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0" y="304"/>
                    </a:lnTo>
                    <a:lnTo>
                      <a:pt x="1" y="305"/>
                    </a:lnTo>
                    <a:lnTo>
                      <a:pt x="3" y="306"/>
                    </a:lnTo>
                    <a:lnTo>
                      <a:pt x="4" y="306"/>
                    </a:lnTo>
                    <a:lnTo>
                      <a:pt x="6" y="306"/>
                    </a:lnTo>
                    <a:lnTo>
                      <a:pt x="7" y="305"/>
                    </a:lnTo>
                    <a:lnTo>
                      <a:pt x="10" y="304"/>
                    </a:lnTo>
                    <a:lnTo>
                      <a:pt x="10" y="302"/>
                    </a:lnTo>
                    <a:lnTo>
                      <a:pt x="10" y="302"/>
                    </a:lnTo>
                    <a:lnTo>
                      <a:pt x="11" y="281"/>
                    </a:lnTo>
                    <a:lnTo>
                      <a:pt x="13" y="261"/>
                    </a:lnTo>
                    <a:lnTo>
                      <a:pt x="18" y="221"/>
                    </a:lnTo>
                    <a:lnTo>
                      <a:pt x="24" y="181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35" y="102"/>
                    </a:lnTo>
                    <a:lnTo>
                      <a:pt x="37" y="83"/>
                    </a:lnTo>
                    <a:lnTo>
                      <a:pt x="40" y="64"/>
                    </a:lnTo>
                    <a:lnTo>
                      <a:pt x="40" y="64"/>
                    </a:lnTo>
                    <a:lnTo>
                      <a:pt x="43" y="49"/>
                    </a:lnTo>
                    <a:lnTo>
                      <a:pt x="48" y="34"/>
                    </a:lnTo>
                    <a:lnTo>
                      <a:pt x="52" y="20"/>
                    </a:lnTo>
                    <a:lnTo>
                      <a:pt x="53" y="12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4" y="2"/>
                    </a:lnTo>
                    <a:lnTo>
                      <a:pt x="53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0"/>
                    </a:lnTo>
                    <a:lnTo>
                      <a:pt x="46" y="1"/>
                    </a:lnTo>
                    <a:lnTo>
                      <a:pt x="45" y="2"/>
                    </a:lnTo>
                    <a:lnTo>
                      <a:pt x="45" y="4"/>
                    </a:lnTo>
                    <a:lnTo>
                      <a:pt x="4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5" name="Freeform 274"/>
              <p:cNvSpPr/>
              <p:nvPr/>
            </p:nvSpPr>
            <p:spPr bwMode="auto">
              <a:xfrm>
                <a:off x="2579688" y="2598738"/>
                <a:ext cx="15875" cy="155575"/>
              </a:xfrm>
              <a:custGeom>
                <a:avLst/>
                <a:gdLst/>
                <a:ahLst/>
                <a:cxnLst>
                  <a:cxn ang="0">
                    <a:pos x="28" y="4"/>
                  </a:cxn>
                  <a:cxn ang="0">
                    <a:pos x="28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1" y="1"/>
                  </a:cxn>
                  <a:cxn ang="0">
                    <a:pos x="20" y="2"/>
                  </a:cxn>
                  <a:cxn ang="0">
                    <a:pos x="19" y="4"/>
                  </a:cxn>
                  <a:cxn ang="0">
                    <a:pos x="19" y="4"/>
                  </a:cxn>
                  <a:cxn ang="0">
                    <a:pos x="18" y="40"/>
                  </a:cxn>
                  <a:cxn ang="0">
                    <a:pos x="16" y="75"/>
                  </a:cxn>
                  <a:cxn ang="0">
                    <a:pos x="12" y="110"/>
                  </a:cxn>
                  <a:cxn ang="0">
                    <a:pos x="8" y="146"/>
                  </a:cxn>
                  <a:cxn ang="0">
                    <a:pos x="8" y="146"/>
                  </a:cxn>
                  <a:cxn ang="0">
                    <a:pos x="6" y="164"/>
                  </a:cxn>
                  <a:cxn ang="0">
                    <a:pos x="6" y="181"/>
                  </a:cxn>
                  <a:cxn ang="0">
                    <a:pos x="5" y="217"/>
                  </a:cxn>
                  <a:cxn ang="0">
                    <a:pos x="4" y="252"/>
                  </a:cxn>
                  <a:cxn ang="0">
                    <a:pos x="3" y="269"/>
                  </a:cxn>
                  <a:cxn ang="0">
                    <a:pos x="0" y="287"/>
                  </a:cxn>
                  <a:cxn ang="0">
                    <a:pos x="0" y="287"/>
                  </a:cxn>
                  <a:cxn ang="0">
                    <a:pos x="0" y="289"/>
                  </a:cxn>
                  <a:cxn ang="0">
                    <a:pos x="1" y="291"/>
                  </a:cxn>
                  <a:cxn ang="0">
                    <a:pos x="4" y="293"/>
                  </a:cxn>
                  <a:cxn ang="0">
                    <a:pos x="5" y="293"/>
                  </a:cxn>
                  <a:cxn ang="0">
                    <a:pos x="7" y="293"/>
                  </a:cxn>
                  <a:cxn ang="0">
                    <a:pos x="8" y="292"/>
                  </a:cxn>
                  <a:cxn ang="0">
                    <a:pos x="9" y="290"/>
                  </a:cxn>
                  <a:cxn ang="0">
                    <a:pos x="9" y="290"/>
                  </a:cxn>
                  <a:cxn ang="0">
                    <a:pos x="11" y="274"/>
                  </a:cxn>
                  <a:cxn ang="0">
                    <a:pos x="13" y="258"/>
                  </a:cxn>
                  <a:cxn ang="0">
                    <a:pos x="16" y="226"/>
                  </a:cxn>
                  <a:cxn ang="0">
                    <a:pos x="16" y="194"/>
                  </a:cxn>
                  <a:cxn ang="0">
                    <a:pos x="16" y="162"/>
                  </a:cxn>
                  <a:cxn ang="0">
                    <a:pos x="16" y="162"/>
                  </a:cxn>
                  <a:cxn ang="0">
                    <a:pos x="17" y="143"/>
                  </a:cxn>
                  <a:cxn ang="0">
                    <a:pos x="19" y="125"/>
                  </a:cxn>
                  <a:cxn ang="0">
                    <a:pos x="22" y="106"/>
                  </a:cxn>
                  <a:cxn ang="0">
                    <a:pos x="24" y="87"/>
                  </a:cxn>
                  <a:cxn ang="0">
                    <a:pos x="24" y="87"/>
                  </a:cxn>
                  <a:cxn ang="0">
                    <a:pos x="27" y="46"/>
                  </a:cxn>
                  <a:cxn ang="0">
                    <a:pos x="28" y="4"/>
                  </a:cxn>
                  <a:cxn ang="0">
                    <a:pos x="28" y="4"/>
                  </a:cxn>
                </a:cxnLst>
                <a:rect l="0" t="0" r="r" b="b"/>
                <a:pathLst>
                  <a:path w="28" h="293">
                    <a:moveTo>
                      <a:pt x="28" y="4"/>
                    </a:moveTo>
                    <a:lnTo>
                      <a:pt x="28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18" y="40"/>
                    </a:lnTo>
                    <a:lnTo>
                      <a:pt x="16" y="75"/>
                    </a:lnTo>
                    <a:lnTo>
                      <a:pt x="12" y="110"/>
                    </a:lnTo>
                    <a:lnTo>
                      <a:pt x="8" y="146"/>
                    </a:lnTo>
                    <a:lnTo>
                      <a:pt x="8" y="146"/>
                    </a:lnTo>
                    <a:lnTo>
                      <a:pt x="6" y="164"/>
                    </a:lnTo>
                    <a:lnTo>
                      <a:pt x="6" y="181"/>
                    </a:lnTo>
                    <a:lnTo>
                      <a:pt x="5" y="217"/>
                    </a:lnTo>
                    <a:lnTo>
                      <a:pt x="4" y="252"/>
                    </a:lnTo>
                    <a:lnTo>
                      <a:pt x="3" y="269"/>
                    </a:lnTo>
                    <a:lnTo>
                      <a:pt x="0" y="287"/>
                    </a:lnTo>
                    <a:lnTo>
                      <a:pt x="0" y="287"/>
                    </a:lnTo>
                    <a:lnTo>
                      <a:pt x="0" y="289"/>
                    </a:lnTo>
                    <a:lnTo>
                      <a:pt x="1" y="291"/>
                    </a:lnTo>
                    <a:lnTo>
                      <a:pt x="4" y="293"/>
                    </a:lnTo>
                    <a:lnTo>
                      <a:pt x="5" y="293"/>
                    </a:lnTo>
                    <a:lnTo>
                      <a:pt x="7" y="293"/>
                    </a:lnTo>
                    <a:lnTo>
                      <a:pt x="8" y="292"/>
                    </a:lnTo>
                    <a:lnTo>
                      <a:pt x="9" y="290"/>
                    </a:lnTo>
                    <a:lnTo>
                      <a:pt x="9" y="290"/>
                    </a:lnTo>
                    <a:lnTo>
                      <a:pt x="11" y="274"/>
                    </a:lnTo>
                    <a:lnTo>
                      <a:pt x="13" y="258"/>
                    </a:lnTo>
                    <a:lnTo>
                      <a:pt x="16" y="226"/>
                    </a:lnTo>
                    <a:lnTo>
                      <a:pt x="16" y="194"/>
                    </a:lnTo>
                    <a:lnTo>
                      <a:pt x="16" y="162"/>
                    </a:lnTo>
                    <a:lnTo>
                      <a:pt x="16" y="162"/>
                    </a:lnTo>
                    <a:lnTo>
                      <a:pt x="17" y="143"/>
                    </a:lnTo>
                    <a:lnTo>
                      <a:pt x="19" y="125"/>
                    </a:lnTo>
                    <a:lnTo>
                      <a:pt x="22" y="106"/>
                    </a:lnTo>
                    <a:lnTo>
                      <a:pt x="24" y="87"/>
                    </a:lnTo>
                    <a:lnTo>
                      <a:pt x="24" y="87"/>
                    </a:lnTo>
                    <a:lnTo>
                      <a:pt x="27" y="46"/>
                    </a:lnTo>
                    <a:lnTo>
                      <a:pt x="28" y="4"/>
                    </a:lnTo>
                    <a:lnTo>
                      <a:pt x="2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6" name="Freeform 275"/>
              <p:cNvSpPr/>
              <p:nvPr/>
            </p:nvSpPr>
            <p:spPr bwMode="auto">
              <a:xfrm>
                <a:off x="2609850" y="2592388"/>
                <a:ext cx="25400" cy="158750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8" y="4"/>
                  </a:cxn>
                  <a:cxn ang="0">
                    <a:pos x="37" y="23"/>
                  </a:cxn>
                  <a:cxn ang="0">
                    <a:pos x="36" y="42"/>
                  </a:cxn>
                  <a:cxn ang="0">
                    <a:pos x="32" y="78"/>
                  </a:cxn>
                  <a:cxn ang="0">
                    <a:pos x="26" y="114"/>
                  </a:cxn>
                  <a:cxn ang="0">
                    <a:pos x="18" y="150"/>
                  </a:cxn>
                  <a:cxn ang="0">
                    <a:pos x="12" y="186"/>
                  </a:cxn>
                  <a:cxn ang="0">
                    <a:pos x="6" y="222"/>
                  </a:cxn>
                  <a:cxn ang="0">
                    <a:pos x="2" y="258"/>
                  </a:cxn>
                  <a:cxn ang="0">
                    <a:pos x="1" y="277"/>
                  </a:cxn>
                  <a:cxn ang="0">
                    <a:pos x="0" y="296"/>
                  </a:cxn>
                  <a:cxn ang="0">
                    <a:pos x="0" y="296"/>
                  </a:cxn>
                  <a:cxn ang="0">
                    <a:pos x="0" y="298"/>
                  </a:cxn>
                  <a:cxn ang="0">
                    <a:pos x="1" y="299"/>
                  </a:cxn>
                  <a:cxn ang="0">
                    <a:pos x="3" y="300"/>
                  </a:cxn>
                  <a:cxn ang="0">
                    <a:pos x="4" y="300"/>
                  </a:cxn>
                  <a:cxn ang="0">
                    <a:pos x="6" y="300"/>
                  </a:cxn>
                  <a:cxn ang="0">
                    <a:pos x="8" y="299"/>
                  </a:cxn>
                  <a:cxn ang="0">
                    <a:pos x="9" y="298"/>
                  </a:cxn>
                  <a:cxn ang="0">
                    <a:pos x="9" y="296"/>
                  </a:cxn>
                  <a:cxn ang="0">
                    <a:pos x="9" y="296"/>
                  </a:cxn>
                  <a:cxn ang="0">
                    <a:pos x="10" y="277"/>
                  </a:cxn>
                  <a:cxn ang="0">
                    <a:pos x="11" y="258"/>
                  </a:cxn>
                  <a:cxn ang="0">
                    <a:pos x="15" y="222"/>
                  </a:cxn>
                  <a:cxn ang="0">
                    <a:pos x="22" y="186"/>
                  </a:cxn>
                  <a:cxn ang="0">
                    <a:pos x="29" y="150"/>
                  </a:cxn>
                  <a:cxn ang="0">
                    <a:pos x="35" y="114"/>
                  </a:cxn>
                  <a:cxn ang="0">
                    <a:pos x="41" y="78"/>
                  </a:cxn>
                  <a:cxn ang="0">
                    <a:pos x="45" y="42"/>
                  </a:cxn>
                  <a:cxn ang="0">
                    <a:pos x="46" y="23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4"/>
                  </a:cxn>
                  <a:cxn ang="0">
                    <a:pos x="38" y="4"/>
                  </a:cxn>
                </a:cxnLst>
                <a:rect l="0" t="0" r="r" b="b"/>
                <a:pathLst>
                  <a:path w="47" h="300">
                    <a:moveTo>
                      <a:pt x="38" y="4"/>
                    </a:moveTo>
                    <a:lnTo>
                      <a:pt x="38" y="4"/>
                    </a:lnTo>
                    <a:lnTo>
                      <a:pt x="37" y="23"/>
                    </a:lnTo>
                    <a:lnTo>
                      <a:pt x="36" y="42"/>
                    </a:lnTo>
                    <a:lnTo>
                      <a:pt x="32" y="78"/>
                    </a:lnTo>
                    <a:lnTo>
                      <a:pt x="26" y="114"/>
                    </a:lnTo>
                    <a:lnTo>
                      <a:pt x="18" y="150"/>
                    </a:lnTo>
                    <a:lnTo>
                      <a:pt x="12" y="186"/>
                    </a:lnTo>
                    <a:lnTo>
                      <a:pt x="6" y="222"/>
                    </a:lnTo>
                    <a:lnTo>
                      <a:pt x="2" y="258"/>
                    </a:lnTo>
                    <a:lnTo>
                      <a:pt x="1" y="277"/>
                    </a:lnTo>
                    <a:lnTo>
                      <a:pt x="0" y="296"/>
                    </a:lnTo>
                    <a:lnTo>
                      <a:pt x="0" y="296"/>
                    </a:lnTo>
                    <a:lnTo>
                      <a:pt x="0" y="298"/>
                    </a:lnTo>
                    <a:lnTo>
                      <a:pt x="1" y="299"/>
                    </a:lnTo>
                    <a:lnTo>
                      <a:pt x="3" y="300"/>
                    </a:lnTo>
                    <a:lnTo>
                      <a:pt x="4" y="300"/>
                    </a:lnTo>
                    <a:lnTo>
                      <a:pt x="6" y="300"/>
                    </a:lnTo>
                    <a:lnTo>
                      <a:pt x="8" y="299"/>
                    </a:lnTo>
                    <a:lnTo>
                      <a:pt x="9" y="298"/>
                    </a:lnTo>
                    <a:lnTo>
                      <a:pt x="9" y="296"/>
                    </a:lnTo>
                    <a:lnTo>
                      <a:pt x="9" y="296"/>
                    </a:lnTo>
                    <a:lnTo>
                      <a:pt x="10" y="277"/>
                    </a:lnTo>
                    <a:lnTo>
                      <a:pt x="11" y="258"/>
                    </a:lnTo>
                    <a:lnTo>
                      <a:pt x="15" y="222"/>
                    </a:lnTo>
                    <a:lnTo>
                      <a:pt x="22" y="186"/>
                    </a:lnTo>
                    <a:lnTo>
                      <a:pt x="29" y="150"/>
                    </a:lnTo>
                    <a:lnTo>
                      <a:pt x="35" y="114"/>
                    </a:lnTo>
                    <a:lnTo>
                      <a:pt x="41" y="78"/>
                    </a:lnTo>
                    <a:lnTo>
                      <a:pt x="45" y="42"/>
                    </a:lnTo>
                    <a:lnTo>
                      <a:pt x="46" y="23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7" name="Freeform 276"/>
              <p:cNvSpPr/>
              <p:nvPr/>
            </p:nvSpPr>
            <p:spPr bwMode="auto">
              <a:xfrm>
                <a:off x="2649538" y="2581275"/>
                <a:ext cx="22225" cy="206375"/>
              </a:xfrm>
              <a:custGeom>
                <a:avLst/>
                <a:gdLst/>
                <a:ahLst/>
                <a:cxnLst>
                  <a:cxn ang="0">
                    <a:pos x="34" y="5"/>
                  </a:cxn>
                  <a:cxn ang="0">
                    <a:pos x="34" y="5"/>
                  </a:cxn>
                  <a:cxn ang="0">
                    <a:pos x="33" y="25"/>
                  </a:cxn>
                  <a:cxn ang="0">
                    <a:pos x="30" y="47"/>
                  </a:cxn>
                  <a:cxn ang="0">
                    <a:pos x="24" y="89"/>
                  </a:cxn>
                  <a:cxn ang="0">
                    <a:pos x="19" y="133"/>
                  </a:cxn>
                  <a:cxn ang="0">
                    <a:pos x="17" y="154"/>
                  </a:cxn>
                  <a:cxn ang="0">
                    <a:pos x="16" y="175"/>
                  </a:cxn>
                  <a:cxn ang="0">
                    <a:pos x="16" y="175"/>
                  </a:cxn>
                  <a:cxn ang="0">
                    <a:pos x="15" y="191"/>
                  </a:cxn>
                  <a:cxn ang="0">
                    <a:pos x="14" y="207"/>
                  </a:cxn>
                  <a:cxn ang="0">
                    <a:pos x="11" y="239"/>
                  </a:cxn>
                  <a:cxn ang="0">
                    <a:pos x="11" y="239"/>
                  </a:cxn>
                  <a:cxn ang="0">
                    <a:pos x="6" y="290"/>
                  </a:cxn>
                  <a:cxn ang="0">
                    <a:pos x="2" y="340"/>
                  </a:cxn>
                  <a:cxn ang="0">
                    <a:pos x="2" y="340"/>
                  </a:cxn>
                  <a:cxn ang="0">
                    <a:pos x="1" y="351"/>
                  </a:cxn>
                  <a:cxn ang="0">
                    <a:pos x="0" y="365"/>
                  </a:cxn>
                  <a:cxn ang="0">
                    <a:pos x="0" y="372"/>
                  </a:cxn>
                  <a:cxn ang="0">
                    <a:pos x="0" y="380"/>
                  </a:cxn>
                  <a:cxn ang="0">
                    <a:pos x="2" y="385"/>
                  </a:cxn>
                  <a:cxn ang="0">
                    <a:pos x="3" y="387"/>
                  </a:cxn>
                  <a:cxn ang="0">
                    <a:pos x="5" y="388"/>
                  </a:cxn>
                  <a:cxn ang="0">
                    <a:pos x="5" y="388"/>
                  </a:cxn>
                  <a:cxn ang="0">
                    <a:pos x="7" y="388"/>
                  </a:cxn>
                  <a:cxn ang="0">
                    <a:pos x="8" y="388"/>
                  </a:cxn>
                  <a:cxn ang="0">
                    <a:pos x="11" y="387"/>
                  </a:cxn>
                  <a:cxn ang="0">
                    <a:pos x="12" y="386"/>
                  </a:cxn>
                  <a:cxn ang="0">
                    <a:pos x="13" y="384"/>
                  </a:cxn>
                  <a:cxn ang="0">
                    <a:pos x="13" y="383"/>
                  </a:cxn>
                  <a:cxn ang="0">
                    <a:pos x="12" y="381"/>
                  </a:cxn>
                  <a:cxn ang="0">
                    <a:pos x="10" y="380"/>
                  </a:cxn>
                  <a:cxn ang="0">
                    <a:pos x="10" y="380"/>
                  </a:cxn>
                  <a:cxn ang="0">
                    <a:pos x="12" y="380"/>
                  </a:cxn>
                  <a:cxn ang="0">
                    <a:pos x="12" y="380"/>
                  </a:cxn>
                  <a:cxn ang="0">
                    <a:pos x="11" y="375"/>
                  </a:cxn>
                  <a:cxn ang="0">
                    <a:pos x="11" y="375"/>
                  </a:cxn>
                  <a:cxn ang="0">
                    <a:pos x="12" y="362"/>
                  </a:cxn>
                  <a:cxn ang="0">
                    <a:pos x="12" y="362"/>
                  </a:cxn>
                  <a:cxn ang="0">
                    <a:pos x="14" y="324"/>
                  </a:cxn>
                  <a:cxn ang="0">
                    <a:pos x="14" y="324"/>
                  </a:cxn>
                  <a:cxn ang="0">
                    <a:pos x="21" y="226"/>
                  </a:cxn>
                  <a:cxn ang="0">
                    <a:pos x="21" y="226"/>
                  </a:cxn>
                  <a:cxn ang="0">
                    <a:pos x="23" y="197"/>
                  </a:cxn>
                  <a:cxn ang="0">
                    <a:pos x="26" y="168"/>
                  </a:cxn>
                  <a:cxn ang="0">
                    <a:pos x="26" y="168"/>
                  </a:cxn>
                  <a:cxn ang="0">
                    <a:pos x="30" y="127"/>
                  </a:cxn>
                  <a:cxn ang="0">
                    <a:pos x="33" y="86"/>
                  </a:cxn>
                  <a:cxn ang="0">
                    <a:pos x="33" y="86"/>
                  </a:cxn>
                  <a:cxn ang="0">
                    <a:pos x="36" y="66"/>
                  </a:cxn>
                  <a:cxn ang="0">
                    <a:pos x="39" y="45"/>
                  </a:cxn>
                  <a:cxn ang="0">
                    <a:pos x="42" y="25"/>
                  </a:cxn>
                  <a:cxn ang="0">
                    <a:pos x="44" y="5"/>
                  </a:cxn>
                  <a:cxn ang="0">
                    <a:pos x="44" y="5"/>
                  </a:cxn>
                  <a:cxn ang="0">
                    <a:pos x="44" y="3"/>
                  </a:cxn>
                  <a:cxn ang="0">
                    <a:pos x="43" y="1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7" y="1"/>
                  </a:cxn>
                  <a:cxn ang="0">
                    <a:pos x="36" y="1"/>
                  </a:cxn>
                  <a:cxn ang="0">
                    <a:pos x="34" y="3"/>
                  </a:cxn>
                  <a:cxn ang="0">
                    <a:pos x="34" y="5"/>
                  </a:cxn>
                  <a:cxn ang="0">
                    <a:pos x="34" y="5"/>
                  </a:cxn>
                </a:cxnLst>
                <a:rect l="0" t="0" r="r" b="b"/>
                <a:pathLst>
                  <a:path w="44" h="388">
                    <a:moveTo>
                      <a:pt x="34" y="5"/>
                    </a:moveTo>
                    <a:lnTo>
                      <a:pt x="34" y="5"/>
                    </a:lnTo>
                    <a:lnTo>
                      <a:pt x="33" y="25"/>
                    </a:lnTo>
                    <a:lnTo>
                      <a:pt x="30" y="47"/>
                    </a:lnTo>
                    <a:lnTo>
                      <a:pt x="24" y="89"/>
                    </a:lnTo>
                    <a:lnTo>
                      <a:pt x="19" y="133"/>
                    </a:lnTo>
                    <a:lnTo>
                      <a:pt x="17" y="154"/>
                    </a:lnTo>
                    <a:lnTo>
                      <a:pt x="16" y="175"/>
                    </a:lnTo>
                    <a:lnTo>
                      <a:pt x="16" y="175"/>
                    </a:lnTo>
                    <a:lnTo>
                      <a:pt x="15" y="191"/>
                    </a:lnTo>
                    <a:lnTo>
                      <a:pt x="14" y="207"/>
                    </a:lnTo>
                    <a:lnTo>
                      <a:pt x="11" y="239"/>
                    </a:lnTo>
                    <a:lnTo>
                      <a:pt x="11" y="239"/>
                    </a:lnTo>
                    <a:lnTo>
                      <a:pt x="6" y="290"/>
                    </a:lnTo>
                    <a:lnTo>
                      <a:pt x="2" y="340"/>
                    </a:lnTo>
                    <a:lnTo>
                      <a:pt x="2" y="340"/>
                    </a:lnTo>
                    <a:lnTo>
                      <a:pt x="1" y="351"/>
                    </a:lnTo>
                    <a:lnTo>
                      <a:pt x="0" y="365"/>
                    </a:lnTo>
                    <a:lnTo>
                      <a:pt x="0" y="372"/>
                    </a:lnTo>
                    <a:lnTo>
                      <a:pt x="0" y="380"/>
                    </a:lnTo>
                    <a:lnTo>
                      <a:pt x="2" y="385"/>
                    </a:lnTo>
                    <a:lnTo>
                      <a:pt x="3" y="387"/>
                    </a:lnTo>
                    <a:lnTo>
                      <a:pt x="5" y="388"/>
                    </a:lnTo>
                    <a:lnTo>
                      <a:pt x="5" y="388"/>
                    </a:lnTo>
                    <a:lnTo>
                      <a:pt x="7" y="388"/>
                    </a:lnTo>
                    <a:lnTo>
                      <a:pt x="8" y="388"/>
                    </a:lnTo>
                    <a:lnTo>
                      <a:pt x="11" y="387"/>
                    </a:lnTo>
                    <a:lnTo>
                      <a:pt x="12" y="386"/>
                    </a:lnTo>
                    <a:lnTo>
                      <a:pt x="13" y="384"/>
                    </a:lnTo>
                    <a:lnTo>
                      <a:pt x="13" y="383"/>
                    </a:lnTo>
                    <a:lnTo>
                      <a:pt x="12" y="381"/>
                    </a:lnTo>
                    <a:lnTo>
                      <a:pt x="10" y="380"/>
                    </a:lnTo>
                    <a:lnTo>
                      <a:pt x="10" y="380"/>
                    </a:lnTo>
                    <a:lnTo>
                      <a:pt x="12" y="380"/>
                    </a:lnTo>
                    <a:lnTo>
                      <a:pt x="12" y="380"/>
                    </a:lnTo>
                    <a:lnTo>
                      <a:pt x="11" y="375"/>
                    </a:lnTo>
                    <a:lnTo>
                      <a:pt x="11" y="375"/>
                    </a:lnTo>
                    <a:lnTo>
                      <a:pt x="12" y="362"/>
                    </a:lnTo>
                    <a:lnTo>
                      <a:pt x="12" y="362"/>
                    </a:lnTo>
                    <a:lnTo>
                      <a:pt x="14" y="324"/>
                    </a:lnTo>
                    <a:lnTo>
                      <a:pt x="14" y="324"/>
                    </a:lnTo>
                    <a:lnTo>
                      <a:pt x="21" y="226"/>
                    </a:lnTo>
                    <a:lnTo>
                      <a:pt x="21" y="226"/>
                    </a:lnTo>
                    <a:lnTo>
                      <a:pt x="23" y="197"/>
                    </a:lnTo>
                    <a:lnTo>
                      <a:pt x="26" y="168"/>
                    </a:lnTo>
                    <a:lnTo>
                      <a:pt x="26" y="168"/>
                    </a:lnTo>
                    <a:lnTo>
                      <a:pt x="30" y="127"/>
                    </a:lnTo>
                    <a:lnTo>
                      <a:pt x="33" y="86"/>
                    </a:lnTo>
                    <a:lnTo>
                      <a:pt x="33" y="86"/>
                    </a:lnTo>
                    <a:lnTo>
                      <a:pt x="36" y="66"/>
                    </a:lnTo>
                    <a:lnTo>
                      <a:pt x="39" y="45"/>
                    </a:lnTo>
                    <a:lnTo>
                      <a:pt x="42" y="25"/>
                    </a:lnTo>
                    <a:lnTo>
                      <a:pt x="44" y="5"/>
                    </a:lnTo>
                    <a:lnTo>
                      <a:pt x="44" y="5"/>
                    </a:lnTo>
                    <a:lnTo>
                      <a:pt x="44" y="3"/>
                    </a:lnTo>
                    <a:lnTo>
                      <a:pt x="43" y="1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7" y="1"/>
                    </a:lnTo>
                    <a:lnTo>
                      <a:pt x="36" y="1"/>
                    </a:lnTo>
                    <a:lnTo>
                      <a:pt x="34" y="3"/>
                    </a:lnTo>
                    <a:lnTo>
                      <a:pt x="34" y="5"/>
                    </a:lnTo>
                    <a:lnTo>
                      <a:pt x="3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8" name="Freeform 277"/>
              <p:cNvSpPr/>
              <p:nvPr/>
            </p:nvSpPr>
            <p:spPr bwMode="auto">
              <a:xfrm>
                <a:off x="2687638" y="2544763"/>
                <a:ext cx="20638" cy="236538"/>
              </a:xfrm>
              <a:custGeom>
                <a:avLst/>
                <a:gdLst/>
                <a:ahLst/>
                <a:cxnLst>
                  <a:cxn ang="0">
                    <a:pos x="31" y="5"/>
                  </a:cxn>
                  <a:cxn ang="0">
                    <a:pos x="31" y="5"/>
                  </a:cxn>
                  <a:cxn ang="0">
                    <a:pos x="29" y="58"/>
                  </a:cxn>
                  <a:cxn ang="0">
                    <a:pos x="26" y="113"/>
                  </a:cxn>
                  <a:cxn ang="0">
                    <a:pos x="23" y="167"/>
                  </a:cxn>
                  <a:cxn ang="0">
                    <a:pos x="18" y="219"/>
                  </a:cxn>
                  <a:cxn ang="0">
                    <a:pos x="18" y="219"/>
                  </a:cxn>
                  <a:cxn ang="0">
                    <a:pos x="13" y="275"/>
                  </a:cxn>
                  <a:cxn ang="0">
                    <a:pos x="7" y="330"/>
                  </a:cxn>
                  <a:cxn ang="0">
                    <a:pos x="2" y="386"/>
                  </a:cxn>
                  <a:cxn ang="0">
                    <a:pos x="0" y="414"/>
                  </a:cxn>
                  <a:cxn ang="0">
                    <a:pos x="0" y="441"/>
                  </a:cxn>
                  <a:cxn ang="0">
                    <a:pos x="0" y="441"/>
                  </a:cxn>
                  <a:cxn ang="0">
                    <a:pos x="0" y="444"/>
                  </a:cxn>
                  <a:cxn ang="0">
                    <a:pos x="1" y="445"/>
                  </a:cxn>
                  <a:cxn ang="0">
                    <a:pos x="3" y="446"/>
                  </a:cxn>
                  <a:cxn ang="0">
                    <a:pos x="4" y="446"/>
                  </a:cxn>
                  <a:cxn ang="0">
                    <a:pos x="6" y="446"/>
                  </a:cxn>
                  <a:cxn ang="0">
                    <a:pos x="7" y="445"/>
                  </a:cxn>
                  <a:cxn ang="0">
                    <a:pos x="8" y="444"/>
                  </a:cxn>
                  <a:cxn ang="0">
                    <a:pos x="9" y="441"/>
                  </a:cxn>
                  <a:cxn ang="0">
                    <a:pos x="9" y="441"/>
                  </a:cxn>
                  <a:cxn ang="0">
                    <a:pos x="10" y="414"/>
                  </a:cxn>
                  <a:cxn ang="0">
                    <a:pos x="11" y="386"/>
                  </a:cxn>
                  <a:cxn ang="0">
                    <a:pos x="16" y="330"/>
                  </a:cxn>
                  <a:cxn ang="0">
                    <a:pos x="22" y="275"/>
                  </a:cxn>
                  <a:cxn ang="0">
                    <a:pos x="27" y="219"/>
                  </a:cxn>
                  <a:cxn ang="0">
                    <a:pos x="27" y="219"/>
                  </a:cxn>
                  <a:cxn ang="0">
                    <a:pos x="33" y="167"/>
                  </a:cxn>
                  <a:cxn ang="0">
                    <a:pos x="37" y="113"/>
                  </a:cxn>
                  <a:cxn ang="0">
                    <a:pos x="39" y="59"/>
                  </a:cxn>
                  <a:cxn ang="0">
                    <a:pos x="40" y="5"/>
                  </a:cxn>
                  <a:cxn ang="0">
                    <a:pos x="40" y="5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4" y="0"/>
                  </a:cxn>
                  <a:cxn ang="0">
                    <a:pos x="33" y="1"/>
                  </a:cxn>
                  <a:cxn ang="0">
                    <a:pos x="32" y="2"/>
                  </a:cxn>
                  <a:cxn ang="0">
                    <a:pos x="31" y="5"/>
                  </a:cxn>
                  <a:cxn ang="0">
                    <a:pos x="31" y="5"/>
                  </a:cxn>
                </a:cxnLst>
                <a:rect l="0" t="0" r="r" b="b"/>
                <a:pathLst>
                  <a:path w="40" h="446">
                    <a:moveTo>
                      <a:pt x="31" y="5"/>
                    </a:moveTo>
                    <a:lnTo>
                      <a:pt x="31" y="5"/>
                    </a:lnTo>
                    <a:lnTo>
                      <a:pt x="29" y="58"/>
                    </a:lnTo>
                    <a:lnTo>
                      <a:pt x="26" y="113"/>
                    </a:lnTo>
                    <a:lnTo>
                      <a:pt x="23" y="167"/>
                    </a:lnTo>
                    <a:lnTo>
                      <a:pt x="18" y="219"/>
                    </a:lnTo>
                    <a:lnTo>
                      <a:pt x="18" y="219"/>
                    </a:lnTo>
                    <a:lnTo>
                      <a:pt x="13" y="275"/>
                    </a:lnTo>
                    <a:lnTo>
                      <a:pt x="7" y="330"/>
                    </a:lnTo>
                    <a:lnTo>
                      <a:pt x="2" y="386"/>
                    </a:lnTo>
                    <a:lnTo>
                      <a:pt x="0" y="414"/>
                    </a:lnTo>
                    <a:lnTo>
                      <a:pt x="0" y="441"/>
                    </a:lnTo>
                    <a:lnTo>
                      <a:pt x="0" y="441"/>
                    </a:lnTo>
                    <a:lnTo>
                      <a:pt x="0" y="444"/>
                    </a:lnTo>
                    <a:lnTo>
                      <a:pt x="1" y="445"/>
                    </a:lnTo>
                    <a:lnTo>
                      <a:pt x="3" y="446"/>
                    </a:lnTo>
                    <a:lnTo>
                      <a:pt x="4" y="446"/>
                    </a:lnTo>
                    <a:lnTo>
                      <a:pt x="6" y="446"/>
                    </a:lnTo>
                    <a:lnTo>
                      <a:pt x="7" y="445"/>
                    </a:lnTo>
                    <a:lnTo>
                      <a:pt x="8" y="444"/>
                    </a:lnTo>
                    <a:lnTo>
                      <a:pt x="9" y="441"/>
                    </a:lnTo>
                    <a:lnTo>
                      <a:pt x="9" y="441"/>
                    </a:lnTo>
                    <a:lnTo>
                      <a:pt x="10" y="414"/>
                    </a:lnTo>
                    <a:lnTo>
                      <a:pt x="11" y="386"/>
                    </a:lnTo>
                    <a:lnTo>
                      <a:pt x="16" y="330"/>
                    </a:lnTo>
                    <a:lnTo>
                      <a:pt x="22" y="275"/>
                    </a:lnTo>
                    <a:lnTo>
                      <a:pt x="27" y="219"/>
                    </a:lnTo>
                    <a:lnTo>
                      <a:pt x="27" y="219"/>
                    </a:lnTo>
                    <a:lnTo>
                      <a:pt x="33" y="167"/>
                    </a:lnTo>
                    <a:lnTo>
                      <a:pt x="37" y="113"/>
                    </a:lnTo>
                    <a:lnTo>
                      <a:pt x="39" y="59"/>
                    </a:lnTo>
                    <a:lnTo>
                      <a:pt x="40" y="5"/>
                    </a:lnTo>
                    <a:lnTo>
                      <a:pt x="40" y="5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4" y="0"/>
                    </a:lnTo>
                    <a:lnTo>
                      <a:pt x="33" y="1"/>
                    </a:lnTo>
                    <a:lnTo>
                      <a:pt x="32" y="2"/>
                    </a:lnTo>
                    <a:lnTo>
                      <a:pt x="31" y="5"/>
                    </a:lnTo>
                    <a:lnTo>
                      <a:pt x="31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9" name="Freeform 278"/>
              <p:cNvSpPr/>
              <p:nvPr/>
            </p:nvSpPr>
            <p:spPr bwMode="auto">
              <a:xfrm>
                <a:off x="2714625" y="2535238"/>
                <a:ext cx="17463" cy="265113"/>
              </a:xfrm>
              <a:custGeom>
                <a:avLst/>
                <a:gdLst/>
                <a:ahLst/>
                <a:cxnLst>
                  <a:cxn ang="0">
                    <a:pos x="28" y="4"/>
                  </a:cxn>
                  <a:cxn ang="0">
                    <a:pos x="28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5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0" y="1"/>
                  </a:cxn>
                  <a:cxn ang="0">
                    <a:pos x="19" y="2"/>
                  </a:cxn>
                  <a:cxn ang="0">
                    <a:pos x="19" y="4"/>
                  </a:cxn>
                  <a:cxn ang="0">
                    <a:pos x="19" y="4"/>
                  </a:cxn>
                  <a:cxn ang="0">
                    <a:pos x="20" y="34"/>
                  </a:cxn>
                  <a:cxn ang="0">
                    <a:pos x="21" y="64"/>
                  </a:cxn>
                  <a:cxn ang="0">
                    <a:pos x="23" y="125"/>
                  </a:cxn>
                  <a:cxn ang="0">
                    <a:pos x="24" y="155"/>
                  </a:cxn>
                  <a:cxn ang="0">
                    <a:pos x="24" y="185"/>
                  </a:cxn>
                  <a:cxn ang="0">
                    <a:pos x="23" y="215"/>
                  </a:cxn>
                  <a:cxn ang="0">
                    <a:pos x="20" y="245"/>
                  </a:cxn>
                  <a:cxn ang="0">
                    <a:pos x="20" y="245"/>
                  </a:cxn>
                  <a:cxn ang="0">
                    <a:pos x="13" y="306"/>
                  </a:cxn>
                  <a:cxn ang="0">
                    <a:pos x="9" y="335"/>
                  </a:cxn>
                  <a:cxn ang="0">
                    <a:pos x="7" y="366"/>
                  </a:cxn>
                  <a:cxn ang="0">
                    <a:pos x="7" y="366"/>
                  </a:cxn>
                  <a:cxn ang="0">
                    <a:pos x="3" y="427"/>
                  </a:cxn>
                  <a:cxn ang="0">
                    <a:pos x="1" y="458"/>
                  </a:cxn>
                  <a:cxn ang="0">
                    <a:pos x="0" y="489"/>
                  </a:cxn>
                  <a:cxn ang="0">
                    <a:pos x="0" y="489"/>
                  </a:cxn>
                  <a:cxn ang="0">
                    <a:pos x="0" y="490"/>
                  </a:cxn>
                  <a:cxn ang="0">
                    <a:pos x="0" y="497"/>
                  </a:cxn>
                  <a:cxn ang="0">
                    <a:pos x="0" y="497"/>
                  </a:cxn>
                  <a:cxn ang="0">
                    <a:pos x="0" y="499"/>
                  </a:cxn>
                  <a:cxn ang="0">
                    <a:pos x="1" y="501"/>
                  </a:cxn>
                  <a:cxn ang="0">
                    <a:pos x="3" y="502"/>
                  </a:cxn>
                  <a:cxn ang="0">
                    <a:pos x="4" y="502"/>
                  </a:cxn>
                  <a:cxn ang="0">
                    <a:pos x="6" y="502"/>
                  </a:cxn>
                  <a:cxn ang="0">
                    <a:pos x="7" y="501"/>
                  </a:cxn>
                  <a:cxn ang="0">
                    <a:pos x="8" y="499"/>
                  </a:cxn>
                  <a:cxn ang="0">
                    <a:pos x="9" y="497"/>
                  </a:cxn>
                  <a:cxn ang="0">
                    <a:pos x="9" y="497"/>
                  </a:cxn>
                  <a:cxn ang="0">
                    <a:pos x="10" y="467"/>
                  </a:cxn>
                  <a:cxn ang="0">
                    <a:pos x="13" y="436"/>
                  </a:cxn>
                  <a:cxn ang="0">
                    <a:pos x="15" y="406"/>
                  </a:cxn>
                  <a:cxn ang="0">
                    <a:pos x="17" y="376"/>
                  </a:cxn>
                  <a:cxn ang="0">
                    <a:pos x="17" y="376"/>
                  </a:cxn>
                  <a:cxn ang="0">
                    <a:pos x="18" y="345"/>
                  </a:cxn>
                  <a:cxn ang="0">
                    <a:pos x="21" y="314"/>
                  </a:cxn>
                  <a:cxn ang="0">
                    <a:pos x="29" y="253"/>
                  </a:cxn>
                  <a:cxn ang="0">
                    <a:pos x="29" y="253"/>
                  </a:cxn>
                  <a:cxn ang="0">
                    <a:pos x="32" y="222"/>
                  </a:cxn>
                  <a:cxn ang="0">
                    <a:pos x="33" y="191"/>
                  </a:cxn>
                  <a:cxn ang="0">
                    <a:pos x="33" y="160"/>
                  </a:cxn>
                  <a:cxn ang="0">
                    <a:pos x="32" y="129"/>
                  </a:cxn>
                  <a:cxn ang="0">
                    <a:pos x="30" y="67"/>
                  </a:cxn>
                  <a:cxn ang="0">
                    <a:pos x="29" y="35"/>
                  </a:cxn>
                  <a:cxn ang="0">
                    <a:pos x="28" y="4"/>
                  </a:cxn>
                  <a:cxn ang="0">
                    <a:pos x="28" y="4"/>
                  </a:cxn>
                </a:cxnLst>
                <a:rect l="0" t="0" r="r" b="b"/>
                <a:pathLst>
                  <a:path w="33" h="502">
                    <a:moveTo>
                      <a:pt x="28" y="4"/>
                    </a:moveTo>
                    <a:lnTo>
                      <a:pt x="28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5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20" y="34"/>
                    </a:lnTo>
                    <a:lnTo>
                      <a:pt x="21" y="64"/>
                    </a:lnTo>
                    <a:lnTo>
                      <a:pt x="23" y="125"/>
                    </a:lnTo>
                    <a:lnTo>
                      <a:pt x="24" y="155"/>
                    </a:lnTo>
                    <a:lnTo>
                      <a:pt x="24" y="185"/>
                    </a:lnTo>
                    <a:lnTo>
                      <a:pt x="23" y="215"/>
                    </a:lnTo>
                    <a:lnTo>
                      <a:pt x="20" y="245"/>
                    </a:lnTo>
                    <a:lnTo>
                      <a:pt x="20" y="245"/>
                    </a:lnTo>
                    <a:lnTo>
                      <a:pt x="13" y="306"/>
                    </a:lnTo>
                    <a:lnTo>
                      <a:pt x="9" y="335"/>
                    </a:lnTo>
                    <a:lnTo>
                      <a:pt x="7" y="366"/>
                    </a:lnTo>
                    <a:lnTo>
                      <a:pt x="7" y="366"/>
                    </a:lnTo>
                    <a:lnTo>
                      <a:pt x="3" y="427"/>
                    </a:lnTo>
                    <a:lnTo>
                      <a:pt x="1" y="458"/>
                    </a:lnTo>
                    <a:lnTo>
                      <a:pt x="0" y="489"/>
                    </a:lnTo>
                    <a:lnTo>
                      <a:pt x="0" y="489"/>
                    </a:lnTo>
                    <a:lnTo>
                      <a:pt x="0" y="490"/>
                    </a:lnTo>
                    <a:lnTo>
                      <a:pt x="0" y="497"/>
                    </a:lnTo>
                    <a:lnTo>
                      <a:pt x="0" y="497"/>
                    </a:lnTo>
                    <a:lnTo>
                      <a:pt x="0" y="499"/>
                    </a:lnTo>
                    <a:lnTo>
                      <a:pt x="1" y="501"/>
                    </a:lnTo>
                    <a:lnTo>
                      <a:pt x="3" y="502"/>
                    </a:lnTo>
                    <a:lnTo>
                      <a:pt x="4" y="502"/>
                    </a:lnTo>
                    <a:lnTo>
                      <a:pt x="6" y="502"/>
                    </a:lnTo>
                    <a:lnTo>
                      <a:pt x="7" y="501"/>
                    </a:lnTo>
                    <a:lnTo>
                      <a:pt x="8" y="499"/>
                    </a:lnTo>
                    <a:lnTo>
                      <a:pt x="9" y="497"/>
                    </a:lnTo>
                    <a:lnTo>
                      <a:pt x="9" y="497"/>
                    </a:lnTo>
                    <a:lnTo>
                      <a:pt x="10" y="467"/>
                    </a:lnTo>
                    <a:lnTo>
                      <a:pt x="13" y="436"/>
                    </a:lnTo>
                    <a:lnTo>
                      <a:pt x="15" y="406"/>
                    </a:lnTo>
                    <a:lnTo>
                      <a:pt x="17" y="376"/>
                    </a:lnTo>
                    <a:lnTo>
                      <a:pt x="17" y="376"/>
                    </a:lnTo>
                    <a:lnTo>
                      <a:pt x="18" y="345"/>
                    </a:lnTo>
                    <a:lnTo>
                      <a:pt x="21" y="314"/>
                    </a:lnTo>
                    <a:lnTo>
                      <a:pt x="29" y="253"/>
                    </a:lnTo>
                    <a:lnTo>
                      <a:pt x="29" y="253"/>
                    </a:lnTo>
                    <a:lnTo>
                      <a:pt x="32" y="222"/>
                    </a:lnTo>
                    <a:lnTo>
                      <a:pt x="33" y="191"/>
                    </a:lnTo>
                    <a:lnTo>
                      <a:pt x="33" y="160"/>
                    </a:lnTo>
                    <a:lnTo>
                      <a:pt x="32" y="129"/>
                    </a:lnTo>
                    <a:lnTo>
                      <a:pt x="30" y="67"/>
                    </a:lnTo>
                    <a:lnTo>
                      <a:pt x="29" y="35"/>
                    </a:lnTo>
                    <a:lnTo>
                      <a:pt x="28" y="4"/>
                    </a:lnTo>
                    <a:lnTo>
                      <a:pt x="2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0" name="Freeform 279"/>
              <p:cNvSpPr/>
              <p:nvPr/>
            </p:nvSpPr>
            <p:spPr bwMode="auto">
              <a:xfrm>
                <a:off x="2744788" y="2547938"/>
                <a:ext cx="19050" cy="252413"/>
              </a:xfrm>
              <a:custGeom>
                <a:avLst/>
                <a:gdLst/>
                <a:ahLst/>
                <a:cxnLst>
                  <a:cxn ang="0">
                    <a:pos x="34" y="5"/>
                  </a:cxn>
                  <a:cxn ang="0">
                    <a:pos x="34" y="5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7" y="1"/>
                  </a:cxn>
                  <a:cxn ang="0">
                    <a:pos x="26" y="3"/>
                  </a:cxn>
                  <a:cxn ang="0">
                    <a:pos x="25" y="5"/>
                  </a:cxn>
                  <a:cxn ang="0">
                    <a:pos x="25" y="5"/>
                  </a:cxn>
                  <a:cxn ang="0">
                    <a:pos x="26" y="64"/>
                  </a:cxn>
                  <a:cxn ang="0">
                    <a:pos x="27" y="123"/>
                  </a:cxn>
                  <a:cxn ang="0">
                    <a:pos x="27" y="123"/>
                  </a:cxn>
                  <a:cxn ang="0">
                    <a:pos x="25" y="151"/>
                  </a:cxn>
                  <a:cxn ang="0">
                    <a:pos x="23" y="180"/>
                  </a:cxn>
                  <a:cxn ang="0">
                    <a:pos x="16" y="238"/>
                  </a:cxn>
                  <a:cxn ang="0">
                    <a:pos x="16" y="238"/>
                  </a:cxn>
                  <a:cxn ang="0">
                    <a:pos x="6" y="355"/>
                  </a:cxn>
                  <a:cxn ang="0">
                    <a:pos x="2" y="414"/>
                  </a:cxn>
                  <a:cxn ang="0">
                    <a:pos x="0" y="443"/>
                  </a:cxn>
                  <a:cxn ang="0">
                    <a:pos x="0" y="472"/>
                  </a:cxn>
                  <a:cxn ang="0">
                    <a:pos x="0" y="472"/>
                  </a:cxn>
                  <a:cxn ang="0">
                    <a:pos x="0" y="474"/>
                  </a:cxn>
                  <a:cxn ang="0">
                    <a:pos x="1" y="476"/>
                  </a:cxn>
                  <a:cxn ang="0">
                    <a:pos x="3" y="477"/>
                  </a:cxn>
                  <a:cxn ang="0">
                    <a:pos x="4" y="477"/>
                  </a:cxn>
                  <a:cxn ang="0">
                    <a:pos x="6" y="477"/>
                  </a:cxn>
                  <a:cxn ang="0">
                    <a:pos x="7" y="476"/>
                  </a:cxn>
                  <a:cxn ang="0">
                    <a:pos x="9" y="474"/>
                  </a:cxn>
                  <a:cxn ang="0">
                    <a:pos x="9" y="472"/>
                  </a:cxn>
                  <a:cxn ang="0">
                    <a:pos x="9" y="472"/>
                  </a:cxn>
                  <a:cxn ang="0">
                    <a:pos x="9" y="443"/>
                  </a:cxn>
                  <a:cxn ang="0">
                    <a:pos x="11" y="414"/>
                  </a:cxn>
                  <a:cxn ang="0">
                    <a:pos x="15" y="355"/>
                  </a:cxn>
                  <a:cxn ang="0">
                    <a:pos x="26" y="238"/>
                  </a:cxn>
                  <a:cxn ang="0">
                    <a:pos x="26" y="238"/>
                  </a:cxn>
                  <a:cxn ang="0">
                    <a:pos x="32" y="180"/>
                  </a:cxn>
                  <a:cxn ang="0">
                    <a:pos x="35" y="151"/>
                  </a:cxn>
                  <a:cxn ang="0">
                    <a:pos x="36" y="123"/>
                  </a:cxn>
                  <a:cxn ang="0">
                    <a:pos x="36" y="123"/>
                  </a:cxn>
                  <a:cxn ang="0">
                    <a:pos x="36" y="93"/>
                  </a:cxn>
                  <a:cxn ang="0">
                    <a:pos x="35" y="64"/>
                  </a:cxn>
                  <a:cxn ang="0">
                    <a:pos x="34" y="5"/>
                  </a:cxn>
                  <a:cxn ang="0">
                    <a:pos x="34" y="5"/>
                  </a:cxn>
                </a:cxnLst>
                <a:rect l="0" t="0" r="r" b="b"/>
                <a:pathLst>
                  <a:path w="36" h="477">
                    <a:moveTo>
                      <a:pt x="34" y="5"/>
                    </a:moveTo>
                    <a:lnTo>
                      <a:pt x="34" y="5"/>
                    </a:lnTo>
                    <a:lnTo>
                      <a:pt x="34" y="3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1"/>
                    </a:lnTo>
                    <a:lnTo>
                      <a:pt x="26" y="3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6" y="64"/>
                    </a:lnTo>
                    <a:lnTo>
                      <a:pt x="27" y="123"/>
                    </a:lnTo>
                    <a:lnTo>
                      <a:pt x="27" y="123"/>
                    </a:lnTo>
                    <a:lnTo>
                      <a:pt x="25" y="151"/>
                    </a:lnTo>
                    <a:lnTo>
                      <a:pt x="23" y="180"/>
                    </a:lnTo>
                    <a:lnTo>
                      <a:pt x="16" y="238"/>
                    </a:lnTo>
                    <a:lnTo>
                      <a:pt x="16" y="238"/>
                    </a:lnTo>
                    <a:lnTo>
                      <a:pt x="6" y="355"/>
                    </a:lnTo>
                    <a:lnTo>
                      <a:pt x="2" y="414"/>
                    </a:lnTo>
                    <a:lnTo>
                      <a:pt x="0" y="443"/>
                    </a:lnTo>
                    <a:lnTo>
                      <a:pt x="0" y="472"/>
                    </a:lnTo>
                    <a:lnTo>
                      <a:pt x="0" y="472"/>
                    </a:lnTo>
                    <a:lnTo>
                      <a:pt x="0" y="474"/>
                    </a:lnTo>
                    <a:lnTo>
                      <a:pt x="1" y="476"/>
                    </a:lnTo>
                    <a:lnTo>
                      <a:pt x="3" y="477"/>
                    </a:lnTo>
                    <a:lnTo>
                      <a:pt x="4" y="477"/>
                    </a:lnTo>
                    <a:lnTo>
                      <a:pt x="6" y="477"/>
                    </a:lnTo>
                    <a:lnTo>
                      <a:pt x="7" y="476"/>
                    </a:lnTo>
                    <a:lnTo>
                      <a:pt x="9" y="474"/>
                    </a:lnTo>
                    <a:lnTo>
                      <a:pt x="9" y="472"/>
                    </a:lnTo>
                    <a:lnTo>
                      <a:pt x="9" y="472"/>
                    </a:lnTo>
                    <a:lnTo>
                      <a:pt x="9" y="443"/>
                    </a:lnTo>
                    <a:lnTo>
                      <a:pt x="11" y="414"/>
                    </a:lnTo>
                    <a:lnTo>
                      <a:pt x="15" y="355"/>
                    </a:lnTo>
                    <a:lnTo>
                      <a:pt x="26" y="238"/>
                    </a:lnTo>
                    <a:lnTo>
                      <a:pt x="26" y="238"/>
                    </a:lnTo>
                    <a:lnTo>
                      <a:pt x="32" y="180"/>
                    </a:lnTo>
                    <a:lnTo>
                      <a:pt x="35" y="151"/>
                    </a:lnTo>
                    <a:lnTo>
                      <a:pt x="36" y="123"/>
                    </a:lnTo>
                    <a:lnTo>
                      <a:pt x="36" y="123"/>
                    </a:lnTo>
                    <a:lnTo>
                      <a:pt x="36" y="93"/>
                    </a:lnTo>
                    <a:lnTo>
                      <a:pt x="35" y="64"/>
                    </a:lnTo>
                    <a:lnTo>
                      <a:pt x="34" y="5"/>
                    </a:lnTo>
                    <a:lnTo>
                      <a:pt x="3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1" name="Freeform 280"/>
              <p:cNvSpPr/>
              <p:nvPr/>
            </p:nvSpPr>
            <p:spPr bwMode="auto">
              <a:xfrm>
                <a:off x="2774950" y="2544763"/>
                <a:ext cx="25400" cy="242888"/>
              </a:xfrm>
              <a:custGeom>
                <a:avLst/>
                <a:gdLst/>
                <a:ahLst/>
                <a:cxnLst>
                  <a:cxn ang="0">
                    <a:pos x="47" y="5"/>
                  </a:cxn>
                  <a:cxn ang="0">
                    <a:pos x="47" y="5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5"/>
                  </a:cxn>
                  <a:cxn ang="0">
                    <a:pos x="38" y="5"/>
                  </a:cxn>
                  <a:cxn ang="0">
                    <a:pos x="38" y="60"/>
                  </a:cxn>
                  <a:cxn ang="0">
                    <a:pos x="39" y="116"/>
                  </a:cxn>
                  <a:cxn ang="0">
                    <a:pos x="39" y="144"/>
                  </a:cxn>
                  <a:cxn ang="0">
                    <a:pos x="39" y="172"/>
                  </a:cxn>
                  <a:cxn ang="0">
                    <a:pos x="37" y="200"/>
                  </a:cxn>
                  <a:cxn ang="0">
                    <a:pos x="35" y="228"/>
                  </a:cxn>
                  <a:cxn ang="0">
                    <a:pos x="35" y="228"/>
                  </a:cxn>
                  <a:cxn ang="0">
                    <a:pos x="27" y="291"/>
                  </a:cxn>
                  <a:cxn ang="0">
                    <a:pos x="21" y="322"/>
                  </a:cxn>
                  <a:cxn ang="0">
                    <a:pos x="16" y="353"/>
                  </a:cxn>
                  <a:cxn ang="0">
                    <a:pos x="16" y="353"/>
                  </a:cxn>
                  <a:cxn ang="0">
                    <a:pos x="7" y="395"/>
                  </a:cxn>
                  <a:cxn ang="0">
                    <a:pos x="3" y="417"/>
                  </a:cxn>
                  <a:cxn ang="0">
                    <a:pos x="1" y="438"/>
                  </a:cxn>
                  <a:cxn ang="0">
                    <a:pos x="1" y="438"/>
                  </a:cxn>
                  <a:cxn ang="0">
                    <a:pos x="0" y="441"/>
                  </a:cxn>
                  <a:cxn ang="0">
                    <a:pos x="0" y="454"/>
                  </a:cxn>
                  <a:cxn ang="0">
                    <a:pos x="0" y="454"/>
                  </a:cxn>
                  <a:cxn ang="0">
                    <a:pos x="0" y="456"/>
                  </a:cxn>
                  <a:cxn ang="0">
                    <a:pos x="1" y="457"/>
                  </a:cxn>
                  <a:cxn ang="0">
                    <a:pos x="3" y="458"/>
                  </a:cxn>
                  <a:cxn ang="0">
                    <a:pos x="4" y="458"/>
                  </a:cxn>
                  <a:cxn ang="0">
                    <a:pos x="6" y="458"/>
                  </a:cxn>
                  <a:cxn ang="0">
                    <a:pos x="8" y="457"/>
                  </a:cxn>
                  <a:cxn ang="0">
                    <a:pos x="9" y="456"/>
                  </a:cxn>
                  <a:cxn ang="0">
                    <a:pos x="9" y="454"/>
                  </a:cxn>
                  <a:cxn ang="0">
                    <a:pos x="9" y="454"/>
                  </a:cxn>
                  <a:cxn ang="0">
                    <a:pos x="10" y="440"/>
                  </a:cxn>
                  <a:cxn ang="0">
                    <a:pos x="11" y="426"/>
                  </a:cxn>
                  <a:cxn ang="0">
                    <a:pos x="15" y="399"/>
                  </a:cxn>
                  <a:cxn ang="0">
                    <a:pos x="27" y="345"/>
                  </a:cxn>
                  <a:cxn ang="0">
                    <a:pos x="27" y="345"/>
                  </a:cxn>
                  <a:cxn ang="0">
                    <a:pos x="32" y="319"/>
                  </a:cxn>
                  <a:cxn ang="0">
                    <a:pos x="36" y="292"/>
                  </a:cxn>
                  <a:cxn ang="0">
                    <a:pos x="43" y="237"/>
                  </a:cxn>
                  <a:cxn ang="0">
                    <a:pos x="43" y="237"/>
                  </a:cxn>
                  <a:cxn ang="0">
                    <a:pos x="46" y="208"/>
                  </a:cxn>
                  <a:cxn ang="0">
                    <a:pos x="47" y="179"/>
                  </a:cxn>
                  <a:cxn ang="0">
                    <a:pos x="48" y="150"/>
                  </a:cxn>
                  <a:cxn ang="0">
                    <a:pos x="48" y="121"/>
                  </a:cxn>
                  <a:cxn ang="0">
                    <a:pos x="48" y="63"/>
                  </a:cxn>
                  <a:cxn ang="0">
                    <a:pos x="47" y="5"/>
                  </a:cxn>
                  <a:cxn ang="0">
                    <a:pos x="47" y="5"/>
                  </a:cxn>
                </a:cxnLst>
                <a:rect l="0" t="0" r="r" b="b"/>
                <a:pathLst>
                  <a:path w="48" h="458">
                    <a:moveTo>
                      <a:pt x="47" y="5"/>
                    </a:moveTo>
                    <a:lnTo>
                      <a:pt x="47" y="5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5"/>
                    </a:lnTo>
                    <a:lnTo>
                      <a:pt x="38" y="5"/>
                    </a:lnTo>
                    <a:lnTo>
                      <a:pt x="38" y="60"/>
                    </a:lnTo>
                    <a:lnTo>
                      <a:pt x="39" y="116"/>
                    </a:lnTo>
                    <a:lnTo>
                      <a:pt x="39" y="144"/>
                    </a:lnTo>
                    <a:lnTo>
                      <a:pt x="39" y="172"/>
                    </a:lnTo>
                    <a:lnTo>
                      <a:pt x="37" y="200"/>
                    </a:lnTo>
                    <a:lnTo>
                      <a:pt x="35" y="228"/>
                    </a:lnTo>
                    <a:lnTo>
                      <a:pt x="35" y="228"/>
                    </a:lnTo>
                    <a:lnTo>
                      <a:pt x="27" y="291"/>
                    </a:lnTo>
                    <a:lnTo>
                      <a:pt x="21" y="322"/>
                    </a:lnTo>
                    <a:lnTo>
                      <a:pt x="16" y="353"/>
                    </a:lnTo>
                    <a:lnTo>
                      <a:pt x="16" y="353"/>
                    </a:lnTo>
                    <a:lnTo>
                      <a:pt x="7" y="395"/>
                    </a:lnTo>
                    <a:lnTo>
                      <a:pt x="3" y="417"/>
                    </a:lnTo>
                    <a:lnTo>
                      <a:pt x="1" y="438"/>
                    </a:lnTo>
                    <a:lnTo>
                      <a:pt x="1" y="438"/>
                    </a:lnTo>
                    <a:lnTo>
                      <a:pt x="0" y="441"/>
                    </a:lnTo>
                    <a:lnTo>
                      <a:pt x="0" y="454"/>
                    </a:lnTo>
                    <a:lnTo>
                      <a:pt x="0" y="454"/>
                    </a:lnTo>
                    <a:lnTo>
                      <a:pt x="0" y="456"/>
                    </a:lnTo>
                    <a:lnTo>
                      <a:pt x="1" y="457"/>
                    </a:lnTo>
                    <a:lnTo>
                      <a:pt x="3" y="458"/>
                    </a:lnTo>
                    <a:lnTo>
                      <a:pt x="4" y="458"/>
                    </a:lnTo>
                    <a:lnTo>
                      <a:pt x="6" y="458"/>
                    </a:lnTo>
                    <a:lnTo>
                      <a:pt x="8" y="457"/>
                    </a:lnTo>
                    <a:lnTo>
                      <a:pt x="9" y="456"/>
                    </a:lnTo>
                    <a:lnTo>
                      <a:pt x="9" y="454"/>
                    </a:lnTo>
                    <a:lnTo>
                      <a:pt x="9" y="454"/>
                    </a:lnTo>
                    <a:lnTo>
                      <a:pt x="10" y="440"/>
                    </a:lnTo>
                    <a:lnTo>
                      <a:pt x="11" y="426"/>
                    </a:lnTo>
                    <a:lnTo>
                      <a:pt x="15" y="399"/>
                    </a:lnTo>
                    <a:lnTo>
                      <a:pt x="27" y="345"/>
                    </a:lnTo>
                    <a:lnTo>
                      <a:pt x="27" y="345"/>
                    </a:lnTo>
                    <a:lnTo>
                      <a:pt x="32" y="319"/>
                    </a:lnTo>
                    <a:lnTo>
                      <a:pt x="36" y="292"/>
                    </a:lnTo>
                    <a:lnTo>
                      <a:pt x="43" y="237"/>
                    </a:lnTo>
                    <a:lnTo>
                      <a:pt x="43" y="237"/>
                    </a:lnTo>
                    <a:lnTo>
                      <a:pt x="46" y="208"/>
                    </a:lnTo>
                    <a:lnTo>
                      <a:pt x="47" y="179"/>
                    </a:lnTo>
                    <a:lnTo>
                      <a:pt x="48" y="150"/>
                    </a:lnTo>
                    <a:lnTo>
                      <a:pt x="48" y="121"/>
                    </a:lnTo>
                    <a:lnTo>
                      <a:pt x="48" y="63"/>
                    </a:lnTo>
                    <a:lnTo>
                      <a:pt x="47" y="5"/>
                    </a:lnTo>
                    <a:lnTo>
                      <a:pt x="47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2" name="Freeform 281"/>
              <p:cNvSpPr/>
              <p:nvPr/>
            </p:nvSpPr>
            <p:spPr bwMode="auto">
              <a:xfrm>
                <a:off x="2808288" y="2571750"/>
                <a:ext cx="20638" cy="209550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32" y="4"/>
                  </a:cxn>
                  <a:cxn ang="0">
                    <a:pos x="31" y="50"/>
                  </a:cxn>
                  <a:cxn ang="0">
                    <a:pos x="30" y="95"/>
                  </a:cxn>
                  <a:cxn ang="0">
                    <a:pos x="30" y="95"/>
                  </a:cxn>
                  <a:cxn ang="0">
                    <a:pos x="28" y="121"/>
                  </a:cxn>
                  <a:cxn ang="0">
                    <a:pos x="24" y="147"/>
                  </a:cxn>
                  <a:cxn ang="0">
                    <a:pos x="20" y="171"/>
                  </a:cxn>
                  <a:cxn ang="0">
                    <a:pos x="17" y="197"/>
                  </a:cxn>
                  <a:cxn ang="0">
                    <a:pos x="17" y="197"/>
                  </a:cxn>
                  <a:cxn ang="0">
                    <a:pos x="6" y="293"/>
                  </a:cxn>
                  <a:cxn ang="0">
                    <a:pos x="2" y="342"/>
                  </a:cxn>
                  <a:cxn ang="0">
                    <a:pos x="0" y="366"/>
                  </a:cxn>
                  <a:cxn ang="0">
                    <a:pos x="0" y="390"/>
                  </a:cxn>
                  <a:cxn ang="0">
                    <a:pos x="0" y="390"/>
                  </a:cxn>
                  <a:cxn ang="0">
                    <a:pos x="0" y="393"/>
                  </a:cxn>
                  <a:cxn ang="0">
                    <a:pos x="1" y="394"/>
                  </a:cxn>
                  <a:cxn ang="0">
                    <a:pos x="3" y="395"/>
                  </a:cxn>
                  <a:cxn ang="0">
                    <a:pos x="5" y="395"/>
                  </a:cxn>
                  <a:cxn ang="0">
                    <a:pos x="6" y="395"/>
                  </a:cxn>
                  <a:cxn ang="0">
                    <a:pos x="8" y="394"/>
                  </a:cxn>
                  <a:cxn ang="0">
                    <a:pos x="9" y="393"/>
                  </a:cxn>
                  <a:cxn ang="0">
                    <a:pos x="9" y="390"/>
                  </a:cxn>
                  <a:cxn ang="0">
                    <a:pos x="9" y="390"/>
                  </a:cxn>
                  <a:cxn ang="0">
                    <a:pos x="10" y="366"/>
                  </a:cxn>
                  <a:cxn ang="0">
                    <a:pos x="11" y="342"/>
                  </a:cxn>
                  <a:cxn ang="0">
                    <a:pos x="15" y="293"/>
                  </a:cxn>
                  <a:cxn ang="0">
                    <a:pos x="21" y="246"/>
                  </a:cxn>
                  <a:cxn ang="0">
                    <a:pos x="27" y="197"/>
                  </a:cxn>
                  <a:cxn ang="0">
                    <a:pos x="27" y="197"/>
                  </a:cxn>
                  <a:cxn ang="0">
                    <a:pos x="30" y="174"/>
                  </a:cxn>
                  <a:cxn ang="0">
                    <a:pos x="33" y="151"/>
                  </a:cxn>
                  <a:cxn ang="0">
                    <a:pos x="36" y="127"/>
                  </a:cxn>
                  <a:cxn ang="0">
                    <a:pos x="39" y="103"/>
                  </a:cxn>
                  <a:cxn ang="0">
                    <a:pos x="39" y="103"/>
                  </a:cxn>
                  <a:cxn ang="0">
                    <a:pos x="40" y="79"/>
                  </a:cxn>
                  <a:cxn ang="0">
                    <a:pos x="41" y="54"/>
                  </a:cxn>
                  <a:cxn ang="0">
                    <a:pos x="41" y="4"/>
                  </a:cxn>
                  <a:cxn ang="0">
                    <a:pos x="41" y="4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0"/>
                  </a:cxn>
                  <a:cxn ang="0">
                    <a:pos x="33" y="1"/>
                  </a:cxn>
                  <a:cxn ang="0">
                    <a:pos x="32" y="2"/>
                  </a:cxn>
                  <a:cxn ang="0">
                    <a:pos x="32" y="4"/>
                  </a:cxn>
                  <a:cxn ang="0">
                    <a:pos x="32" y="4"/>
                  </a:cxn>
                </a:cxnLst>
                <a:rect l="0" t="0" r="r" b="b"/>
                <a:pathLst>
                  <a:path w="41" h="395">
                    <a:moveTo>
                      <a:pt x="32" y="4"/>
                    </a:moveTo>
                    <a:lnTo>
                      <a:pt x="32" y="4"/>
                    </a:lnTo>
                    <a:lnTo>
                      <a:pt x="31" y="50"/>
                    </a:lnTo>
                    <a:lnTo>
                      <a:pt x="30" y="95"/>
                    </a:lnTo>
                    <a:lnTo>
                      <a:pt x="30" y="95"/>
                    </a:lnTo>
                    <a:lnTo>
                      <a:pt x="28" y="121"/>
                    </a:lnTo>
                    <a:lnTo>
                      <a:pt x="24" y="147"/>
                    </a:lnTo>
                    <a:lnTo>
                      <a:pt x="20" y="171"/>
                    </a:lnTo>
                    <a:lnTo>
                      <a:pt x="17" y="197"/>
                    </a:lnTo>
                    <a:lnTo>
                      <a:pt x="17" y="197"/>
                    </a:lnTo>
                    <a:lnTo>
                      <a:pt x="6" y="293"/>
                    </a:lnTo>
                    <a:lnTo>
                      <a:pt x="2" y="342"/>
                    </a:lnTo>
                    <a:lnTo>
                      <a:pt x="0" y="366"/>
                    </a:lnTo>
                    <a:lnTo>
                      <a:pt x="0" y="390"/>
                    </a:lnTo>
                    <a:lnTo>
                      <a:pt x="0" y="390"/>
                    </a:lnTo>
                    <a:lnTo>
                      <a:pt x="0" y="393"/>
                    </a:lnTo>
                    <a:lnTo>
                      <a:pt x="1" y="394"/>
                    </a:lnTo>
                    <a:lnTo>
                      <a:pt x="3" y="395"/>
                    </a:lnTo>
                    <a:lnTo>
                      <a:pt x="5" y="395"/>
                    </a:lnTo>
                    <a:lnTo>
                      <a:pt x="6" y="395"/>
                    </a:lnTo>
                    <a:lnTo>
                      <a:pt x="8" y="394"/>
                    </a:lnTo>
                    <a:lnTo>
                      <a:pt x="9" y="393"/>
                    </a:lnTo>
                    <a:lnTo>
                      <a:pt x="9" y="390"/>
                    </a:lnTo>
                    <a:lnTo>
                      <a:pt x="9" y="390"/>
                    </a:lnTo>
                    <a:lnTo>
                      <a:pt x="10" y="366"/>
                    </a:lnTo>
                    <a:lnTo>
                      <a:pt x="11" y="342"/>
                    </a:lnTo>
                    <a:lnTo>
                      <a:pt x="15" y="293"/>
                    </a:lnTo>
                    <a:lnTo>
                      <a:pt x="21" y="246"/>
                    </a:lnTo>
                    <a:lnTo>
                      <a:pt x="27" y="197"/>
                    </a:lnTo>
                    <a:lnTo>
                      <a:pt x="27" y="197"/>
                    </a:lnTo>
                    <a:lnTo>
                      <a:pt x="30" y="174"/>
                    </a:lnTo>
                    <a:lnTo>
                      <a:pt x="33" y="151"/>
                    </a:lnTo>
                    <a:lnTo>
                      <a:pt x="36" y="127"/>
                    </a:lnTo>
                    <a:lnTo>
                      <a:pt x="39" y="103"/>
                    </a:lnTo>
                    <a:lnTo>
                      <a:pt x="39" y="103"/>
                    </a:lnTo>
                    <a:lnTo>
                      <a:pt x="40" y="79"/>
                    </a:lnTo>
                    <a:lnTo>
                      <a:pt x="41" y="54"/>
                    </a:lnTo>
                    <a:lnTo>
                      <a:pt x="41" y="4"/>
                    </a:lnTo>
                    <a:lnTo>
                      <a:pt x="41" y="4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3" name="Freeform 282"/>
              <p:cNvSpPr/>
              <p:nvPr/>
            </p:nvSpPr>
            <p:spPr bwMode="auto">
              <a:xfrm>
                <a:off x="2847975" y="2592388"/>
                <a:ext cx="14288" cy="144463"/>
              </a:xfrm>
              <a:custGeom>
                <a:avLst/>
                <a:gdLst/>
                <a:ahLst/>
                <a:cxnLst>
                  <a:cxn ang="0">
                    <a:pos x="20" y="4"/>
                  </a:cxn>
                  <a:cxn ang="0">
                    <a:pos x="20" y="4"/>
                  </a:cxn>
                  <a:cxn ang="0">
                    <a:pos x="19" y="18"/>
                  </a:cxn>
                  <a:cxn ang="0">
                    <a:pos x="17" y="31"/>
                  </a:cxn>
                  <a:cxn ang="0">
                    <a:pos x="15" y="44"/>
                  </a:cxn>
                  <a:cxn ang="0">
                    <a:pos x="14" y="57"/>
                  </a:cxn>
                  <a:cxn ang="0">
                    <a:pos x="14" y="133"/>
                  </a:cxn>
                  <a:cxn ang="0">
                    <a:pos x="14" y="133"/>
                  </a:cxn>
                  <a:cxn ang="0">
                    <a:pos x="13" y="151"/>
                  </a:cxn>
                  <a:cxn ang="0">
                    <a:pos x="12" y="168"/>
                  </a:cxn>
                  <a:cxn ang="0">
                    <a:pos x="7" y="202"/>
                  </a:cxn>
                  <a:cxn ang="0">
                    <a:pos x="3" y="236"/>
                  </a:cxn>
                  <a:cxn ang="0">
                    <a:pos x="1" y="253"/>
                  </a:cxn>
                  <a:cxn ang="0">
                    <a:pos x="0" y="270"/>
                  </a:cxn>
                  <a:cxn ang="0">
                    <a:pos x="0" y="270"/>
                  </a:cxn>
                  <a:cxn ang="0">
                    <a:pos x="1" y="272"/>
                  </a:cxn>
                  <a:cxn ang="0">
                    <a:pos x="2" y="273"/>
                  </a:cxn>
                  <a:cxn ang="0">
                    <a:pos x="3" y="274"/>
                  </a:cxn>
                  <a:cxn ang="0">
                    <a:pos x="5" y="275"/>
                  </a:cxn>
                  <a:cxn ang="0">
                    <a:pos x="7" y="274"/>
                  </a:cxn>
                  <a:cxn ang="0">
                    <a:pos x="8" y="273"/>
                  </a:cxn>
                  <a:cxn ang="0">
                    <a:pos x="9" y="272"/>
                  </a:cxn>
                  <a:cxn ang="0">
                    <a:pos x="10" y="270"/>
                  </a:cxn>
                  <a:cxn ang="0">
                    <a:pos x="10" y="270"/>
                  </a:cxn>
                  <a:cxn ang="0">
                    <a:pos x="10" y="253"/>
                  </a:cxn>
                  <a:cxn ang="0">
                    <a:pos x="13" y="236"/>
                  </a:cxn>
                  <a:cxn ang="0">
                    <a:pos x="17" y="202"/>
                  </a:cxn>
                  <a:cxn ang="0">
                    <a:pos x="21" y="168"/>
                  </a:cxn>
                  <a:cxn ang="0">
                    <a:pos x="22" y="151"/>
                  </a:cxn>
                  <a:cxn ang="0">
                    <a:pos x="23" y="133"/>
                  </a:cxn>
                  <a:cxn ang="0">
                    <a:pos x="23" y="57"/>
                  </a:cxn>
                  <a:cxn ang="0">
                    <a:pos x="23" y="57"/>
                  </a:cxn>
                  <a:cxn ang="0">
                    <a:pos x="24" y="44"/>
                  </a:cxn>
                  <a:cxn ang="0">
                    <a:pos x="26" y="31"/>
                  </a:cxn>
                  <a:cxn ang="0">
                    <a:pos x="28" y="18"/>
                  </a:cxn>
                  <a:cxn ang="0">
                    <a:pos x="29" y="4"/>
                  </a:cxn>
                  <a:cxn ang="0">
                    <a:pos x="29" y="4"/>
                  </a:cxn>
                  <a:cxn ang="0">
                    <a:pos x="29" y="2"/>
                  </a:cxn>
                  <a:cxn ang="0">
                    <a:pos x="28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3" y="0"/>
                  </a:cxn>
                  <a:cxn ang="0">
                    <a:pos x="21" y="1"/>
                  </a:cxn>
                  <a:cxn ang="0">
                    <a:pos x="20" y="2"/>
                  </a:cxn>
                  <a:cxn ang="0">
                    <a:pos x="20" y="4"/>
                  </a:cxn>
                  <a:cxn ang="0">
                    <a:pos x="20" y="4"/>
                  </a:cxn>
                </a:cxnLst>
                <a:rect l="0" t="0" r="r" b="b"/>
                <a:pathLst>
                  <a:path w="29" h="275">
                    <a:moveTo>
                      <a:pt x="20" y="4"/>
                    </a:moveTo>
                    <a:lnTo>
                      <a:pt x="20" y="4"/>
                    </a:lnTo>
                    <a:lnTo>
                      <a:pt x="19" y="18"/>
                    </a:lnTo>
                    <a:lnTo>
                      <a:pt x="17" y="31"/>
                    </a:lnTo>
                    <a:lnTo>
                      <a:pt x="15" y="44"/>
                    </a:lnTo>
                    <a:lnTo>
                      <a:pt x="14" y="57"/>
                    </a:lnTo>
                    <a:lnTo>
                      <a:pt x="14" y="133"/>
                    </a:lnTo>
                    <a:lnTo>
                      <a:pt x="14" y="133"/>
                    </a:lnTo>
                    <a:lnTo>
                      <a:pt x="13" y="151"/>
                    </a:lnTo>
                    <a:lnTo>
                      <a:pt x="12" y="168"/>
                    </a:lnTo>
                    <a:lnTo>
                      <a:pt x="7" y="202"/>
                    </a:lnTo>
                    <a:lnTo>
                      <a:pt x="3" y="236"/>
                    </a:lnTo>
                    <a:lnTo>
                      <a:pt x="1" y="253"/>
                    </a:lnTo>
                    <a:lnTo>
                      <a:pt x="0" y="270"/>
                    </a:lnTo>
                    <a:lnTo>
                      <a:pt x="0" y="270"/>
                    </a:lnTo>
                    <a:lnTo>
                      <a:pt x="1" y="272"/>
                    </a:lnTo>
                    <a:lnTo>
                      <a:pt x="2" y="273"/>
                    </a:lnTo>
                    <a:lnTo>
                      <a:pt x="3" y="274"/>
                    </a:lnTo>
                    <a:lnTo>
                      <a:pt x="5" y="275"/>
                    </a:lnTo>
                    <a:lnTo>
                      <a:pt x="7" y="274"/>
                    </a:lnTo>
                    <a:lnTo>
                      <a:pt x="8" y="273"/>
                    </a:lnTo>
                    <a:lnTo>
                      <a:pt x="9" y="272"/>
                    </a:lnTo>
                    <a:lnTo>
                      <a:pt x="10" y="270"/>
                    </a:lnTo>
                    <a:lnTo>
                      <a:pt x="10" y="270"/>
                    </a:lnTo>
                    <a:lnTo>
                      <a:pt x="10" y="253"/>
                    </a:lnTo>
                    <a:lnTo>
                      <a:pt x="13" y="236"/>
                    </a:lnTo>
                    <a:lnTo>
                      <a:pt x="17" y="202"/>
                    </a:lnTo>
                    <a:lnTo>
                      <a:pt x="21" y="168"/>
                    </a:lnTo>
                    <a:lnTo>
                      <a:pt x="22" y="151"/>
                    </a:lnTo>
                    <a:lnTo>
                      <a:pt x="23" y="133"/>
                    </a:lnTo>
                    <a:lnTo>
                      <a:pt x="23" y="57"/>
                    </a:lnTo>
                    <a:lnTo>
                      <a:pt x="23" y="57"/>
                    </a:lnTo>
                    <a:lnTo>
                      <a:pt x="24" y="44"/>
                    </a:lnTo>
                    <a:lnTo>
                      <a:pt x="26" y="31"/>
                    </a:lnTo>
                    <a:lnTo>
                      <a:pt x="28" y="18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29" y="2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20" y="4"/>
                    </a:lnTo>
                    <a:lnTo>
                      <a:pt x="2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4" name="Freeform 283"/>
              <p:cNvSpPr/>
              <p:nvPr/>
            </p:nvSpPr>
            <p:spPr bwMode="auto">
              <a:xfrm>
                <a:off x="2874963" y="2625725"/>
                <a:ext cx="14288" cy="101600"/>
              </a:xfrm>
              <a:custGeom>
                <a:avLst/>
                <a:gdLst/>
                <a:ahLst/>
                <a:cxnLst>
                  <a:cxn ang="0">
                    <a:pos x="29" y="4"/>
                  </a:cxn>
                  <a:cxn ang="0">
                    <a:pos x="29" y="4"/>
                  </a:cxn>
                  <a:cxn ang="0">
                    <a:pos x="29" y="2"/>
                  </a:cxn>
                  <a:cxn ang="0">
                    <a:pos x="28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3" y="0"/>
                  </a:cxn>
                  <a:cxn ang="0">
                    <a:pos x="20" y="1"/>
                  </a:cxn>
                  <a:cxn ang="0">
                    <a:pos x="19" y="2"/>
                  </a:cxn>
                  <a:cxn ang="0">
                    <a:pos x="19" y="4"/>
                  </a:cxn>
                  <a:cxn ang="0">
                    <a:pos x="19" y="4"/>
                  </a:cxn>
                  <a:cxn ang="0">
                    <a:pos x="19" y="51"/>
                  </a:cxn>
                  <a:cxn ang="0">
                    <a:pos x="19" y="74"/>
                  </a:cxn>
                  <a:cxn ang="0">
                    <a:pos x="18" y="96"/>
                  </a:cxn>
                  <a:cxn ang="0">
                    <a:pos x="16" y="120"/>
                  </a:cxn>
                  <a:cxn ang="0">
                    <a:pos x="12" y="142"/>
                  </a:cxn>
                  <a:cxn ang="0">
                    <a:pos x="8" y="164"/>
                  </a:cxn>
                  <a:cxn ang="0">
                    <a:pos x="1" y="187"/>
                  </a:cxn>
                  <a:cxn ang="0">
                    <a:pos x="1" y="187"/>
                  </a:cxn>
                  <a:cxn ang="0">
                    <a:pos x="0" y="188"/>
                  </a:cxn>
                  <a:cxn ang="0">
                    <a:pos x="1" y="190"/>
                  </a:cxn>
                  <a:cxn ang="0">
                    <a:pos x="2" y="191"/>
                  </a:cxn>
                  <a:cxn ang="0">
                    <a:pos x="3" y="192"/>
                  </a:cxn>
                  <a:cxn ang="0">
                    <a:pos x="7" y="192"/>
                  </a:cxn>
                  <a:cxn ang="0">
                    <a:pos x="8" y="191"/>
                  </a:cxn>
                  <a:cxn ang="0">
                    <a:pos x="9" y="189"/>
                  </a:cxn>
                  <a:cxn ang="0">
                    <a:pos x="9" y="189"/>
                  </a:cxn>
                  <a:cxn ang="0">
                    <a:pos x="16" y="167"/>
                  </a:cxn>
                  <a:cxn ang="0">
                    <a:pos x="23" y="144"/>
                  </a:cxn>
                  <a:cxn ang="0">
                    <a:pos x="26" y="121"/>
                  </a:cxn>
                  <a:cxn ang="0">
                    <a:pos x="28" y="98"/>
                  </a:cxn>
                  <a:cxn ang="0">
                    <a:pos x="29" y="75"/>
                  </a:cxn>
                  <a:cxn ang="0">
                    <a:pos x="29" y="52"/>
                  </a:cxn>
                  <a:cxn ang="0">
                    <a:pos x="29" y="4"/>
                  </a:cxn>
                  <a:cxn ang="0">
                    <a:pos x="29" y="4"/>
                  </a:cxn>
                </a:cxnLst>
                <a:rect l="0" t="0" r="r" b="b"/>
                <a:pathLst>
                  <a:path w="29" h="192">
                    <a:moveTo>
                      <a:pt x="29" y="4"/>
                    </a:moveTo>
                    <a:lnTo>
                      <a:pt x="29" y="4"/>
                    </a:lnTo>
                    <a:lnTo>
                      <a:pt x="29" y="2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9" y="4"/>
                    </a:lnTo>
                    <a:lnTo>
                      <a:pt x="19" y="4"/>
                    </a:lnTo>
                    <a:lnTo>
                      <a:pt x="19" y="51"/>
                    </a:lnTo>
                    <a:lnTo>
                      <a:pt x="19" y="74"/>
                    </a:lnTo>
                    <a:lnTo>
                      <a:pt x="18" y="96"/>
                    </a:lnTo>
                    <a:lnTo>
                      <a:pt x="16" y="120"/>
                    </a:lnTo>
                    <a:lnTo>
                      <a:pt x="12" y="142"/>
                    </a:lnTo>
                    <a:lnTo>
                      <a:pt x="8" y="164"/>
                    </a:lnTo>
                    <a:lnTo>
                      <a:pt x="1" y="187"/>
                    </a:lnTo>
                    <a:lnTo>
                      <a:pt x="1" y="187"/>
                    </a:lnTo>
                    <a:lnTo>
                      <a:pt x="0" y="188"/>
                    </a:lnTo>
                    <a:lnTo>
                      <a:pt x="1" y="190"/>
                    </a:lnTo>
                    <a:lnTo>
                      <a:pt x="2" y="191"/>
                    </a:lnTo>
                    <a:lnTo>
                      <a:pt x="3" y="192"/>
                    </a:lnTo>
                    <a:lnTo>
                      <a:pt x="7" y="192"/>
                    </a:lnTo>
                    <a:lnTo>
                      <a:pt x="8" y="191"/>
                    </a:lnTo>
                    <a:lnTo>
                      <a:pt x="9" y="189"/>
                    </a:lnTo>
                    <a:lnTo>
                      <a:pt x="9" y="189"/>
                    </a:lnTo>
                    <a:lnTo>
                      <a:pt x="16" y="167"/>
                    </a:lnTo>
                    <a:lnTo>
                      <a:pt x="23" y="144"/>
                    </a:lnTo>
                    <a:lnTo>
                      <a:pt x="26" y="121"/>
                    </a:lnTo>
                    <a:lnTo>
                      <a:pt x="28" y="98"/>
                    </a:lnTo>
                    <a:lnTo>
                      <a:pt x="29" y="75"/>
                    </a:lnTo>
                    <a:lnTo>
                      <a:pt x="29" y="52"/>
                    </a:lnTo>
                    <a:lnTo>
                      <a:pt x="29" y="4"/>
                    </a:lnTo>
                    <a:lnTo>
                      <a:pt x="2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5" name="Freeform 284"/>
              <p:cNvSpPr/>
              <p:nvPr/>
            </p:nvSpPr>
            <p:spPr bwMode="auto">
              <a:xfrm>
                <a:off x="2254250" y="2162175"/>
                <a:ext cx="657225" cy="652463"/>
              </a:xfrm>
              <a:custGeom>
                <a:avLst/>
                <a:gdLst/>
                <a:ahLst/>
                <a:cxnLst>
                  <a:cxn ang="0">
                    <a:pos x="794" y="1224"/>
                  </a:cxn>
                  <a:cxn ang="0">
                    <a:pos x="567" y="1137"/>
                  </a:cxn>
                  <a:cxn ang="0">
                    <a:pos x="468" y="1063"/>
                  </a:cxn>
                  <a:cxn ang="0">
                    <a:pos x="325" y="941"/>
                  </a:cxn>
                  <a:cxn ang="0">
                    <a:pos x="171" y="752"/>
                  </a:cxn>
                  <a:cxn ang="0">
                    <a:pos x="109" y="650"/>
                  </a:cxn>
                  <a:cxn ang="0">
                    <a:pos x="52" y="558"/>
                  </a:cxn>
                  <a:cxn ang="0">
                    <a:pos x="12" y="442"/>
                  </a:cxn>
                  <a:cxn ang="0">
                    <a:pos x="2" y="323"/>
                  </a:cxn>
                  <a:cxn ang="0">
                    <a:pos x="45" y="213"/>
                  </a:cxn>
                  <a:cxn ang="0">
                    <a:pos x="165" y="75"/>
                  </a:cxn>
                  <a:cxn ang="0">
                    <a:pos x="261" y="10"/>
                  </a:cxn>
                  <a:cxn ang="0">
                    <a:pos x="280" y="1"/>
                  </a:cxn>
                  <a:cxn ang="0">
                    <a:pos x="336" y="9"/>
                  </a:cxn>
                  <a:cxn ang="0">
                    <a:pos x="412" y="44"/>
                  </a:cxn>
                  <a:cxn ang="0">
                    <a:pos x="470" y="93"/>
                  </a:cxn>
                  <a:cxn ang="0">
                    <a:pos x="549" y="207"/>
                  </a:cxn>
                  <a:cxn ang="0">
                    <a:pos x="570" y="271"/>
                  </a:cxn>
                  <a:cxn ang="0">
                    <a:pos x="583" y="316"/>
                  </a:cxn>
                  <a:cxn ang="0">
                    <a:pos x="563" y="330"/>
                  </a:cxn>
                  <a:cxn ang="0">
                    <a:pos x="541" y="302"/>
                  </a:cxn>
                  <a:cxn ang="0">
                    <a:pos x="522" y="232"/>
                  </a:cxn>
                  <a:cxn ang="0">
                    <a:pos x="429" y="102"/>
                  </a:cxn>
                  <a:cxn ang="0">
                    <a:pos x="351" y="54"/>
                  </a:cxn>
                  <a:cxn ang="0">
                    <a:pos x="283" y="42"/>
                  </a:cxn>
                  <a:cxn ang="0">
                    <a:pos x="169" y="115"/>
                  </a:cxn>
                  <a:cxn ang="0">
                    <a:pos x="95" y="197"/>
                  </a:cxn>
                  <a:cxn ang="0">
                    <a:pos x="52" y="278"/>
                  </a:cxn>
                  <a:cxn ang="0">
                    <a:pos x="37" y="361"/>
                  </a:cxn>
                  <a:cxn ang="0">
                    <a:pos x="59" y="479"/>
                  </a:cxn>
                  <a:cxn ang="0">
                    <a:pos x="113" y="593"/>
                  </a:cxn>
                  <a:cxn ang="0">
                    <a:pos x="154" y="647"/>
                  </a:cxn>
                  <a:cxn ang="0">
                    <a:pos x="194" y="713"/>
                  </a:cxn>
                  <a:cxn ang="0">
                    <a:pos x="265" y="822"/>
                  </a:cxn>
                  <a:cxn ang="0">
                    <a:pos x="440" y="993"/>
                  </a:cxn>
                  <a:cxn ang="0">
                    <a:pos x="526" y="1068"/>
                  </a:cxn>
                  <a:cxn ang="0">
                    <a:pos x="682" y="1151"/>
                  </a:cxn>
                  <a:cxn ang="0">
                    <a:pos x="831" y="1193"/>
                  </a:cxn>
                  <a:cxn ang="0">
                    <a:pos x="961" y="1178"/>
                  </a:cxn>
                  <a:cxn ang="0">
                    <a:pos x="1063" y="1130"/>
                  </a:cxn>
                  <a:cxn ang="0">
                    <a:pos x="1149" y="1057"/>
                  </a:cxn>
                  <a:cxn ang="0">
                    <a:pos x="1198" y="1006"/>
                  </a:cxn>
                  <a:cxn ang="0">
                    <a:pos x="1193" y="930"/>
                  </a:cxn>
                  <a:cxn ang="0">
                    <a:pos x="1158" y="869"/>
                  </a:cxn>
                  <a:cxn ang="0">
                    <a:pos x="1126" y="834"/>
                  </a:cxn>
                  <a:cxn ang="0">
                    <a:pos x="1059" y="783"/>
                  </a:cxn>
                  <a:cxn ang="0">
                    <a:pos x="892" y="720"/>
                  </a:cxn>
                  <a:cxn ang="0">
                    <a:pos x="875" y="706"/>
                  </a:cxn>
                  <a:cxn ang="0">
                    <a:pos x="886" y="684"/>
                  </a:cxn>
                  <a:cxn ang="0">
                    <a:pos x="923" y="690"/>
                  </a:cxn>
                  <a:cxn ang="0">
                    <a:pos x="1000" y="705"/>
                  </a:cxn>
                  <a:cxn ang="0">
                    <a:pos x="1112" y="776"/>
                  </a:cxn>
                  <a:cxn ang="0">
                    <a:pos x="1192" y="850"/>
                  </a:cxn>
                  <a:cxn ang="0">
                    <a:pos x="1228" y="925"/>
                  </a:cxn>
                  <a:cxn ang="0">
                    <a:pos x="1242" y="1015"/>
                  </a:cxn>
                  <a:cxn ang="0">
                    <a:pos x="1224" y="1029"/>
                  </a:cxn>
                  <a:cxn ang="0">
                    <a:pos x="1165" y="1095"/>
                  </a:cxn>
                  <a:cxn ang="0">
                    <a:pos x="1111" y="1141"/>
                  </a:cxn>
                  <a:cxn ang="0">
                    <a:pos x="1027" y="1191"/>
                  </a:cxn>
                  <a:cxn ang="0">
                    <a:pos x="858" y="1232"/>
                  </a:cxn>
                </a:cxnLst>
                <a:rect l="0" t="0" r="r" b="b"/>
                <a:pathLst>
                  <a:path w="1242" h="1232">
                    <a:moveTo>
                      <a:pt x="858" y="1232"/>
                    </a:moveTo>
                    <a:lnTo>
                      <a:pt x="858" y="1232"/>
                    </a:lnTo>
                    <a:lnTo>
                      <a:pt x="841" y="1232"/>
                    </a:lnTo>
                    <a:lnTo>
                      <a:pt x="825" y="1230"/>
                    </a:lnTo>
                    <a:lnTo>
                      <a:pt x="809" y="1227"/>
                    </a:lnTo>
                    <a:lnTo>
                      <a:pt x="794" y="1224"/>
                    </a:lnTo>
                    <a:lnTo>
                      <a:pt x="794" y="1224"/>
                    </a:lnTo>
                    <a:lnTo>
                      <a:pt x="761" y="1216"/>
                    </a:lnTo>
                    <a:lnTo>
                      <a:pt x="728" y="1206"/>
                    </a:lnTo>
                    <a:lnTo>
                      <a:pt x="696" y="1194"/>
                    </a:lnTo>
                    <a:lnTo>
                      <a:pt x="663" y="1182"/>
                    </a:lnTo>
                    <a:lnTo>
                      <a:pt x="630" y="1168"/>
                    </a:lnTo>
                    <a:lnTo>
                      <a:pt x="598" y="1152"/>
                    </a:lnTo>
                    <a:lnTo>
                      <a:pt x="567" y="1137"/>
                    </a:lnTo>
                    <a:lnTo>
                      <a:pt x="538" y="1119"/>
                    </a:lnTo>
                    <a:lnTo>
                      <a:pt x="538" y="1119"/>
                    </a:lnTo>
                    <a:lnTo>
                      <a:pt x="519" y="1107"/>
                    </a:lnTo>
                    <a:lnTo>
                      <a:pt x="501" y="1092"/>
                    </a:lnTo>
                    <a:lnTo>
                      <a:pt x="484" y="1078"/>
                    </a:lnTo>
                    <a:lnTo>
                      <a:pt x="468" y="1063"/>
                    </a:lnTo>
                    <a:lnTo>
                      <a:pt x="468" y="1063"/>
                    </a:lnTo>
                    <a:lnTo>
                      <a:pt x="448" y="1046"/>
                    </a:lnTo>
                    <a:lnTo>
                      <a:pt x="427" y="1028"/>
                    </a:lnTo>
                    <a:lnTo>
                      <a:pt x="427" y="1028"/>
                    </a:lnTo>
                    <a:lnTo>
                      <a:pt x="400" y="1006"/>
                    </a:lnTo>
                    <a:lnTo>
                      <a:pt x="374" y="985"/>
                    </a:lnTo>
                    <a:lnTo>
                      <a:pt x="350" y="963"/>
                    </a:lnTo>
                    <a:lnTo>
                      <a:pt x="325" y="941"/>
                    </a:lnTo>
                    <a:lnTo>
                      <a:pt x="325" y="941"/>
                    </a:lnTo>
                    <a:lnTo>
                      <a:pt x="297" y="913"/>
                    </a:lnTo>
                    <a:lnTo>
                      <a:pt x="270" y="885"/>
                    </a:lnTo>
                    <a:lnTo>
                      <a:pt x="243" y="854"/>
                    </a:lnTo>
                    <a:lnTo>
                      <a:pt x="218" y="822"/>
                    </a:lnTo>
                    <a:lnTo>
                      <a:pt x="194" y="787"/>
                    </a:lnTo>
                    <a:lnTo>
                      <a:pt x="171" y="752"/>
                    </a:lnTo>
                    <a:lnTo>
                      <a:pt x="150" y="715"/>
                    </a:lnTo>
                    <a:lnTo>
                      <a:pt x="130" y="678"/>
                    </a:lnTo>
                    <a:lnTo>
                      <a:pt x="130" y="678"/>
                    </a:lnTo>
                    <a:lnTo>
                      <a:pt x="125" y="671"/>
                    </a:lnTo>
                    <a:lnTo>
                      <a:pt x="120" y="663"/>
                    </a:lnTo>
                    <a:lnTo>
                      <a:pt x="109" y="650"/>
                    </a:lnTo>
                    <a:lnTo>
                      <a:pt x="109" y="650"/>
                    </a:lnTo>
                    <a:lnTo>
                      <a:pt x="98" y="639"/>
                    </a:lnTo>
                    <a:lnTo>
                      <a:pt x="93" y="632"/>
                    </a:lnTo>
                    <a:lnTo>
                      <a:pt x="89" y="626"/>
                    </a:lnTo>
                    <a:lnTo>
                      <a:pt x="89" y="626"/>
                    </a:lnTo>
                    <a:lnTo>
                      <a:pt x="75" y="598"/>
                    </a:lnTo>
                    <a:lnTo>
                      <a:pt x="60" y="573"/>
                    </a:lnTo>
                    <a:lnTo>
                      <a:pt x="52" y="558"/>
                    </a:lnTo>
                    <a:lnTo>
                      <a:pt x="52" y="558"/>
                    </a:lnTo>
                    <a:lnTo>
                      <a:pt x="44" y="544"/>
                    </a:lnTo>
                    <a:lnTo>
                      <a:pt x="38" y="528"/>
                    </a:lnTo>
                    <a:lnTo>
                      <a:pt x="31" y="514"/>
                    </a:lnTo>
                    <a:lnTo>
                      <a:pt x="26" y="498"/>
                    </a:lnTo>
                    <a:lnTo>
                      <a:pt x="17" y="468"/>
                    </a:lnTo>
                    <a:lnTo>
                      <a:pt x="12" y="442"/>
                    </a:lnTo>
                    <a:lnTo>
                      <a:pt x="12" y="442"/>
                    </a:lnTo>
                    <a:lnTo>
                      <a:pt x="5" y="409"/>
                    </a:lnTo>
                    <a:lnTo>
                      <a:pt x="2" y="392"/>
                    </a:lnTo>
                    <a:lnTo>
                      <a:pt x="0" y="374"/>
                    </a:lnTo>
                    <a:lnTo>
                      <a:pt x="0" y="358"/>
                    </a:lnTo>
                    <a:lnTo>
                      <a:pt x="0" y="340"/>
                    </a:lnTo>
                    <a:lnTo>
                      <a:pt x="2" y="323"/>
                    </a:lnTo>
                    <a:lnTo>
                      <a:pt x="6" y="305"/>
                    </a:lnTo>
                    <a:lnTo>
                      <a:pt x="6" y="305"/>
                    </a:lnTo>
                    <a:lnTo>
                      <a:pt x="11" y="289"/>
                    </a:lnTo>
                    <a:lnTo>
                      <a:pt x="16" y="273"/>
                    </a:lnTo>
                    <a:lnTo>
                      <a:pt x="22" y="258"/>
                    </a:lnTo>
                    <a:lnTo>
                      <a:pt x="29" y="243"/>
                    </a:lnTo>
                    <a:lnTo>
                      <a:pt x="45" y="213"/>
                    </a:lnTo>
                    <a:lnTo>
                      <a:pt x="64" y="181"/>
                    </a:lnTo>
                    <a:lnTo>
                      <a:pt x="64" y="181"/>
                    </a:lnTo>
                    <a:lnTo>
                      <a:pt x="80" y="158"/>
                    </a:lnTo>
                    <a:lnTo>
                      <a:pt x="98" y="137"/>
                    </a:lnTo>
                    <a:lnTo>
                      <a:pt x="117" y="115"/>
                    </a:lnTo>
                    <a:lnTo>
                      <a:pt x="140" y="94"/>
                    </a:lnTo>
                    <a:lnTo>
                      <a:pt x="165" y="75"/>
                    </a:lnTo>
                    <a:lnTo>
                      <a:pt x="193" y="55"/>
                    </a:lnTo>
                    <a:lnTo>
                      <a:pt x="224" y="35"/>
                    </a:lnTo>
                    <a:lnTo>
                      <a:pt x="257" y="16"/>
                    </a:lnTo>
                    <a:lnTo>
                      <a:pt x="259" y="15"/>
                    </a:lnTo>
                    <a:lnTo>
                      <a:pt x="260" y="13"/>
                    </a:lnTo>
                    <a:lnTo>
                      <a:pt x="260" y="13"/>
                    </a:lnTo>
                    <a:lnTo>
                      <a:pt x="261" y="10"/>
                    </a:lnTo>
                    <a:lnTo>
                      <a:pt x="264" y="5"/>
                    </a:lnTo>
                    <a:lnTo>
                      <a:pt x="268" y="2"/>
                    </a:lnTo>
                    <a:lnTo>
                      <a:pt x="271" y="1"/>
                    </a:lnTo>
                    <a:lnTo>
                      <a:pt x="274" y="0"/>
                    </a:lnTo>
                    <a:lnTo>
                      <a:pt x="274" y="0"/>
                    </a:lnTo>
                    <a:lnTo>
                      <a:pt x="280" y="1"/>
                    </a:lnTo>
                    <a:lnTo>
                      <a:pt x="280" y="1"/>
                    </a:lnTo>
                    <a:lnTo>
                      <a:pt x="288" y="3"/>
                    </a:lnTo>
                    <a:lnTo>
                      <a:pt x="294" y="4"/>
                    </a:lnTo>
                    <a:lnTo>
                      <a:pt x="308" y="4"/>
                    </a:lnTo>
                    <a:lnTo>
                      <a:pt x="308" y="4"/>
                    </a:lnTo>
                    <a:lnTo>
                      <a:pt x="323" y="5"/>
                    </a:lnTo>
                    <a:lnTo>
                      <a:pt x="330" y="7"/>
                    </a:lnTo>
                    <a:lnTo>
                      <a:pt x="336" y="9"/>
                    </a:lnTo>
                    <a:lnTo>
                      <a:pt x="336" y="9"/>
                    </a:lnTo>
                    <a:lnTo>
                      <a:pt x="351" y="15"/>
                    </a:lnTo>
                    <a:lnTo>
                      <a:pt x="351" y="15"/>
                    </a:lnTo>
                    <a:lnTo>
                      <a:pt x="367" y="21"/>
                    </a:lnTo>
                    <a:lnTo>
                      <a:pt x="385" y="29"/>
                    </a:lnTo>
                    <a:lnTo>
                      <a:pt x="385" y="29"/>
                    </a:lnTo>
                    <a:lnTo>
                      <a:pt x="412" y="44"/>
                    </a:lnTo>
                    <a:lnTo>
                      <a:pt x="424" y="52"/>
                    </a:lnTo>
                    <a:lnTo>
                      <a:pt x="435" y="59"/>
                    </a:lnTo>
                    <a:lnTo>
                      <a:pt x="446" y="67"/>
                    </a:lnTo>
                    <a:lnTo>
                      <a:pt x="455" y="76"/>
                    </a:lnTo>
                    <a:lnTo>
                      <a:pt x="463" y="84"/>
                    </a:lnTo>
                    <a:lnTo>
                      <a:pt x="470" y="93"/>
                    </a:lnTo>
                    <a:lnTo>
                      <a:pt x="470" y="93"/>
                    </a:lnTo>
                    <a:lnTo>
                      <a:pt x="487" y="115"/>
                    </a:lnTo>
                    <a:lnTo>
                      <a:pt x="503" y="138"/>
                    </a:lnTo>
                    <a:lnTo>
                      <a:pt x="533" y="184"/>
                    </a:lnTo>
                    <a:lnTo>
                      <a:pt x="544" y="200"/>
                    </a:lnTo>
                    <a:lnTo>
                      <a:pt x="544" y="200"/>
                    </a:lnTo>
                    <a:lnTo>
                      <a:pt x="549" y="207"/>
                    </a:lnTo>
                    <a:lnTo>
                      <a:pt x="549" y="207"/>
                    </a:lnTo>
                    <a:lnTo>
                      <a:pt x="554" y="214"/>
                    </a:lnTo>
                    <a:lnTo>
                      <a:pt x="559" y="222"/>
                    </a:lnTo>
                    <a:lnTo>
                      <a:pt x="562" y="230"/>
                    </a:lnTo>
                    <a:lnTo>
                      <a:pt x="563" y="238"/>
                    </a:lnTo>
                    <a:lnTo>
                      <a:pt x="563" y="238"/>
                    </a:lnTo>
                    <a:lnTo>
                      <a:pt x="565" y="251"/>
                    </a:lnTo>
                    <a:lnTo>
                      <a:pt x="570" y="271"/>
                    </a:lnTo>
                    <a:lnTo>
                      <a:pt x="575" y="291"/>
                    </a:lnTo>
                    <a:lnTo>
                      <a:pt x="578" y="299"/>
                    </a:lnTo>
                    <a:lnTo>
                      <a:pt x="580" y="304"/>
                    </a:lnTo>
                    <a:lnTo>
                      <a:pt x="580" y="304"/>
                    </a:lnTo>
                    <a:lnTo>
                      <a:pt x="582" y="308"/>
                    </a:lnTo>
                    <a:lnTo>
                      <a:pt x="583" y="312"/>
                    </a:lnTo>
                    <a:lnTo>
                      <a:pt x="583" y="316"/>
                    </a:lnTo>
                    <a:lnTo>
                      <a:pt x="582" y="321"/>
                    </a:lnTo>
                    <a:lnTo>
                      <a:pt x="582" y="321"/>
                    </a:lnTo>
                    <a:lnTo>
                      <a:pt x="579" y="325"/>
                    </a:lnTo>
                    <a:lnTo>
                      <a:pt x="574" y="328"/>
                    </a:lnTo>
                    <a:lnTo>
                      <a:pt x="570" y="330"/>
                    </a:lnTo>
                    <a:lnTo>
                      <a:pt x="563" y="330"/>
                    </a:lnTo>
                    <a:lnTo>
                      <a:pt x="563" y="330"/>
                    </a:lnTo>
                    <a:lnTo>
                      <a:pt x="560" y="330"/>
                    </a:lnTo>
                    <a:lnTo>
                      <a:pt x="556" y="329"/>
                    </a:lnTo>
                    <a:lnTo>
                      <a:pt x="553" y="326"/>
                    </a:lnTo>
                    <a:lnTo>
                      <a:pt x="549" y="322"/>
                    </a:lnTo>
                    <a:lnTo>
                      <a:pt x="549" y="322"/>
                    </a:lnTo>
                    <a:lnTo>
                      <a:pt x="544" y="312"/>
                    </a:lnTo>
                    <a:lnTo>
                      <a:pt x="541" y="302"/>
                    </a:lnTo>
                    <a:lnTo>
                      <a:pt x="539" y="291"/>
                    </a:lnTo>
                    <a:lnTo>
                      <a:pt x="537" y="278"/>
                    </a:lnTo>
                    <a:lnTo>
                      <a:pt x="537" y="278"/>
                    </a:lnTo>
                    <a:lnTo>
                      <a:pt x="534" y="267"/>
                    </a:lnTo>
                    <a:lnTo>
                      <a:pt x="531" y="254"/>
                    </a:lnTo>
                    <a:lnTo>
                      <a:pt x="528" y="243"/>
                    </a:lnTo>
                    <a:lnTo>
                      <a:pt x="522" y="232"/>
                    </a:lnTo>
                    <a:lnTo>
                      <a:pt x="522" y="232"/>
                    </a:lnTo>
                    <a:lnTo>
                      <a:pt x="490" y="183"/>
                    </a:lnTo>
                    <a:lnTo>
                      <a:pt x="459" y="137"/>
                    </a:lnTo>
                    <a:lnTo>
                      <a:pt x="459" y="137"/>
                    </a:lnTo>
                    <a:lnTo>
                      <a:pt x="450" y="124"/>
                    </a:lnTo>
                    <a:lnTo>
                      <a:pt x="439" y="113"/>
                    </a:lnTo>
                    <a:lnTo>
                      <a:pt x="429" y="102"/>
                    </a:lnTo>
                    <a:lnTo>
                      <a:pt x="418" y="91"/>
                    </a:lnTo>
                    <a:lnTo>
                      <a:pt x="405" y="82"/>
                    </a:lnTo>
                    <a:lnTo>
                      <a:pt x="392" y="74"/>
                    </a:lnTo>
                    <a:lnTo>
                      <a:pt x="378" y="66"/>
                    </a:lnTo>
                    <a:lnTo>
                      <a:pt x="365" y="59"/>
                    </a:lnTo>
                    <a:lnTo>
                      <a:pt x="365" y="59"/>
                    </a:lnTo>
                    <a:lnTo>
                      <a:pt x="351" y="54"/>
                    </a:lnTo>
                    <a:lnTo>
                      <a:pt x="337" y="50"/>
                    </a:lnTo>
                    <a:lnTo>
                      <a:pt x="323" y="47"/>
                    </a:lnTo>
                    <a:lnTo>
                      <a:pt x="309" y="45"/>
                    </a:lnTo>
                    <a:lnTo>
                      <a:pt x="309" y="45"/>
                    </a:lnTo>
                    <a:lnTo>
                      <a:pt x="288" y="41"/>
                    </a:lnTo>
                    <a:lnTo>
                      <a:pt x="286" y="41"/>
                    </a:lnTo>
                    <a:lnTo>
                      <a:pt x="283" y="42"/>
                    </a:lnTo>
                    <a:lnTo>
                      <a:pt x="283" y="42"/>
                    </a:lnTo>
                    <a:lnTo>
                      <a:pt x="280" y="44"/>
                    </a:lnTo>
                    <a:lnTo>
                      <a:pt x="280" y="44"/>
                    </a:lnTo>
                    <a:lnTo>
                      <a:pt x="251" y="60"/>
                    </a:lnTo>
                    <a:lnTo>
                      <a:pt x="222" y="77"/>
                    </a:lnTo>
                    <a:lnTo>
                      <a:pt x="195" y="95"/>
                    </a:lnTo>
                    <a:lnTo>
                      <a:pt x="169" y="115"/>
                    </a:lnTo>
                    <a:lnTo>
                      <a:pt x="155" y="125"/>
                    </a:lnTo>
                    <a:lnTo>
                      <a:pt x="144" y="137"/>
                    </a:lnTo>
                    <a:lnTo>
                      <a:pt x="133" y="148"/>
                    </a:lnTo>
                    <a:lnTo>
                      <a:pt x="121" y="159"/>
                    </a:lnTo>
                    <a:lnTo>
                      <a:pt x="112" y="172"/>
                    </a:lnTo>
                    <a:lnTo>
                      <a:pt x="103" y="184"/>
                    </a:lnTo>
                    <a:lnTo>
                      <a:pt x="95" y="197"/>
                    </a:lnTo>
                    <a:lnTo>
                      <a:pt x="88" y="210"/>
                    </a:lnTo>
                    <a:lnTo>
                      <a:pt x="88" y="210"/>
                    </a:lnTo>
                    <a:lnTo>
                      <a:pt x="79" y="228"/>
                    </a:lnTo>
                    <a:lnTo>
                      <a:pt x="70" y="244"/>
                    </a:lnTo>
                    <a:lnTo>
                      <a:pt x="70" y="244"/>
                    </a:lnTo>
                    <a:lnTo>
                      <a:pt x="58" y="267"/>
                    </a:lnTo>
                    <a:lnTo>
                      <a:pt x="52" y="278"/>
                    </a:lnTo>
                    <a:lnTo>
                      <a:pt x="47" y="290"/>
                    </a:lnTo>
                    <a:lnTo>
                      <a:pt x="43" y="302"/>
                    </a:lnTo>
                    <a:lnTo>
                      <a:pt x="40" y="315"/>
                    </a:lnTo>
                    <a:lnTo>
                      <a:pt x="38" y="329"/>
                    </a:lnTo>
                    <a:lnTo>
                      <a:pt x="37" y="343"/>
                    </a:lnTo>
                    <a:lnTo>
                      <a:pt x="37" y="343"/>
                    </a:lnTo>
                    <a:lnTo>
                      <a:pt x="37" y="361"/>
                    </a:lnTo>
                    <a:lnTo>
                      <a:pt x="38" y="378"/>
                    </a:lnTo>
                    <a:lnTo>
                      <a:pt x="40" y="396"/>
                    </a:lnTo>
                    <a:lnTo>
                      <a:pt x="42" y="414"/>
                    </a:lnTo>
                    <a:lnTo>
                      <a:pt x="46" y="430"/>
                    </a:lnTo>
                    <a:lnTo>
                      <a:pt x="49" y="447"/>
                    </a:lnTo>
                    <a:lnTo>
                      <a:pt x="54" y="463"/>
                    </a:lnTo>
                    <a:lnTo>
                      <a:pt x="59" y="479"/>
                    </a:lnTo>
                    <a:lnTo>
                      <a:pt x="59" y="479"/>
                    </a:lnTo>
                    <a:lnTo>
                      <a:pt x="68" y="501"/>
                    </a:lnTo>
                    <a:lnTo>
                      <a:pt x="78" y="523"/>
                    </a:lnTo>
                    <a:lnTo>
                      <a:pt x="100" y="566"/>
                    </a:lnTo>
                    <a:lnTo>
                      <a:pt x="100" y="566"/>
                    </a:lnTo>
                    <a:lnTo>
                      <a:pt x="113" y="593"/>
                    </a:lnTo>
                    <a:lnTo>
                      <a:pt x="113" y="593"/>
                    </a:lnTo>
                    <a:lnTo>
                      <a:pt x="118" y="603"/>
                    </a:lnTo>
                    <a:lnTo>
                      <a:pt x="124" y="611"/>
                    </a:lnTo>
                    <a:lnTo>
                      <a:pt x="138" y="626"/>
                    </a:lnTo>
                    <a:lnTo>
                      <a:pt x="138" y="626"/>
                    </a:lnTo>
                    <a:lnTo>
                      <a:pt x="150" y="641"/>
                    </a:lnTo>
                    <a:lnTo>
                      <a:pt x="150" y="641"/>
                    </a:lnTo>
                    <a:lnTo>
                      <a:pt x="154" y="647"/>
                    </a:lnTo>
                    <a:lnTo>
                      <a:pt x="157" y="653"/>
                    </a:lnTo>
                    <a:lnTo>
                      <a:pt x="165" y="666"/>
                    </a:lnTo>
                    <a:lnTo>
                      <a:pt x="165" y="666"/>
                    </a:lnTo>
                    <a:lnTo>
                      <a:pt x="171" y="677"/>
                    </a:lnTo>
                    <a:lnTo>
                      <a:pt x="177" y="688"/>
                    </a:lnTo>
                    <a:lnTo>
                      <a:pt x="177" y="688"/>
                    </a:lnTo>
                    <a:lnTo>
                      <a:pt x="194" y="713"/>
                    </a:lnTo>
                    <a:lnTo>
                      <a:pt x="208" y="738"/>
                    </a:lnTo>
                    <a:lnTo>
                      <a:pt x="208" y="738"/>
                    </a:lnTo>
                    <a:lnTo>
                      <a:pt x="231" y="776"/>
                    </a:lnTo>
                    <a:lnTo>
                      <a:pt x="243" y="795"/>
                    </a:lnTo>
                    <a:lnTo>
                      <a:pt x="257" y="812"/>
                    </a:lnTo>
                    <a:lnTo>
                      <a:pt x="265" y="822"/>
                    </a:lnTo>
                    <a:lnTo>
                      <a:pt x="265" y="822"/>
                    </a:lnTo>
                    <a:lnTo>
                      <a:pt x="286" y="846"/>
                    </a:lnTo>
                    <a:lnTo>
                      <a:pt x="306" y="870"/>
                    </a:lnTo>
                    <a:lnTo>
                      <a:pt x="328" y="894"/>
                    </a:lnTo>
                    <a:lnTo>
                      <a:pt x="351" y="916"/>
                    </a:lnTo>
                    <a:lnTo>
                      <a:pt x="351" y="916"/>
                    </a:lnTo>
                    <a:lnTo>
                      <a:pt x="398" y="958"/>
                    </a:lnTo>
                    <a:lnTo>
                      <a:pt x="440" y="993"/>
                    </a:lnTo>
                    <a:lnTo>
                      <a:pt x="440" y="993"/>
                    </a:lnTo>
                    <a:lnTo>
                      <a:pt x="460" y="1010"/>
                    </a:lnTo>
                    <a:lnTo>
                      <a:pt x="479" y="1027"/>
                    </a:lnTo>
                    <a:lnTo>
                      <a:pt x="479" y="1027"/>
                    </a:lnTo>
                    <a:lnTo>
                      <a:pt x="494" y="1042"/>
                    </a:lnTo>
                    <a:lnTo>
                      <a:pt x="510" y="1055"/>
                    </a:lnTo>
                    <a:lnTo>
                      <a:pt x="526" y="1068"/>
                    </a:lnTo>
                    <a:lnTo>
                      <a:pt x="543" y="1080"/>
                    </a:lnTo>
                    <a:lnTo>
                      <a:pt x="543" y="1080"/>
                    </a:lnTo>
                    <a:lnTo>
                      <a:pt x="570" y="1095"/>
                    </a:lnTo>
                    <a:lnTo>
                      <a:pt x="597" y="1111"/>
                    </a:lnTo>
                    <a:lnTo>
                      <a:pt x="625" y="1125"/>
                    </a:lnTo>
                    <a:lnTo>
                      <a:pt x="653" y="1139"/>
                    </a:lnTo>
                    <a:lnTo>
                      <a:pt x="682" y="1151"/>
                    </a:lnTo>
                    <a:lnTo>
                      <a:pt x="710" y="1162"/>
                    </a:lnTo>
                    <a:lnTo>
                      <a:pt x="738" y="1173"/>
                    </a:lnTo>
                    <a:lnTo>
                      <a:pt x="767" y="1182"/>
                    </a:lnTo>
                    <a:lnTo>
                      <a:pt x="767" y="1182"/>
                    </a:lnTo>
                    <a:lnTo>
                      <a:pt x="788" y="1187"/>
                    </a:lnTo>
                    <a:lnTo>
                      <a:pt x="809" y="1191"/>
                    </a:lnTo>
                    <a:lnTo>
                      <a:pt x="831" y="1193"/>
                    </a:lnTo>
                    <a:lnTo>
                      <a:pt x="854" y="1194"/>
                    </a:lnTo>
                    <a:lnTo>
                      <a:pt x="854" y="1194"/>
                    </a:lnTo>
                    <a:lnTo>
                      <a:pt x="874" y="1193"/>
                    </a:lnTo>
                    <a:lnTo>
                      <a:pt x="896" y="1191"/>
                    </a:lnTo>
                    <a:lnTo>
                      <a:pt x="918" y="1188"/>
                    </a:lnTo>
                    <a:lnTo>
                      <a:pt x="939" y="1184"/>
                    </a:lnTo>
                    <a:lnTo>
                      <a:pt x="961" y="1178"/>
                    </a:lnTo>
                    <a:lnTo>
                      <a:pt x="983" y="1171"/>
                    </a:lnTo>
                    <a:lnTo>
                      <a:pt x="1004" y="1162"/>
                    </a:lnTo>
                    <a:lnTo>
                      <a:pt x="1026" y="1152"/>
                    </a:lnTo>
                    <a:lnTo>
                      <a:pt x="1026" y="1152"/>
                    </a:lnTo>
                    <a:lnTo>
                      <a:pt x="1038" y="1146"/>
                    </a:lnTo>
                    <a:lnTo>
                      <a:pt x="1051" y="1139"/>
                    </a:lnTo>
                    <a:lnTo>
                      <a:pt x="1063" y="1130"/>
                    </a:lnTo>
                    <a:lnTo>
                      <a:pt x="1076" y="1122"/>
                    </a:lnTo>
                    <a:lnTo>
                      <a:pt x="1088" y="1112"/>
                    </a:lnTo>
                    <a:lnTo>
                      <a:pt x="1100" y="1101"/>
                    </a:lnTo>
                    <a:lnTo>
                      <a:pt x="1125" y="1078"/>
                    </a:lnTo>
                    <a:lnTo>
                      <a:pt x="1125" y="1078"/>
                    </a:lnTo>
                    <a:lnTo>
                      <a:pt x="1138" y="1067"/>
                    </a:lnTo>
                    <a:lnTo>
                      <a:pt x="1149" y="1057"/>
                    </a:lnTo>
                    <a:lnTo>
                      <a:pt x="1149" y="1057"/>
                    </a:lnTo>
                    <a:lnTo>
                      <a:pt x="1161" y="1047"/>
                    </a:lnTo>
                    <a:lnTo>
                      <a:pt x="1173" y="1035"/>
                    </a:lnTo>
                    <a:lnTo>
                      <a:pt x="1184" y="1024"/>
                    </a:lnTo>
                    <a:lnTo>
                      <a:pt x="1193" y="1011"/>
                    </a:lnTo>
                    <a:lnTo>
                      <a:pt x="1193" y="1011"/>
                    </a:lnTo>
                    <a:lnTo>
                      <a:pt x="1198" y="1006"/>
                    </a:lnTo>
                    <a:lnTo>
                      <a:pt x="1202" y="1003"/>
                    </a:lnTo>
                    <a:lnTo>
                      <a:pt x="1205" y="1002"/>
                    </a:lnTo>
                    <a:lnTo>
                      <a:pt x="1205" y="998"/>
                    </a:lnTo>
                    <a:lnTo>
                      <a:pt x="1205" y="998"/>
                    </a:lnTo>
                    <a:lnTo>
                      <a:pt x="1201" y="968"/>
                    </a:lnTo>
                    <a:lnTo>
                      <a:pt x="1198" y="950"/>
                    </a:lnTo>
                    <a:lnTo>
                      <a:pt x="1193" y="930"/>
                    </a:lnTo>
                    <a:lnTo>
                      <a:pt x="1187" y="911"/>
                    </a:lnTo>
                    <a:lnTo>
                      <a:pt x="1183" y="903"/>
                    </a:lnTo>
                    <a:lnTo>
                      <a:pt x="1179" y="895"/>
                    </a:lnTo>
                    <a:lnTo>
                      <a:pt x="1175" y="887"/>
                    </a:lnTo>
                    <a:lnTo>
                      <a:pt x="1170" y="880"/>
                    </a:lnTo>
                    <a:lnTo>
                      <a:pt x="1165" y="874"/>
                    </a:lnTo>
                    <a:lnTo>
                      <a:pt x="1158" y="869"/>
                    </a:lnTo>
                    <a:lnTo>
                      <a:pt x="1158" y="869"/>
                    </a:lnTo>
                    <a:lnTo>
                      <a:pt x="1152" y="865"/>
                    </a:lnTo>
                    <a:lnTo>
                      <a:pt x="1147" y="859"/>
                    </a:lnTo>
                    <a:lnTo>
                      <a:pt x="1137" y="846"/>
                    </a:lnTo>
                    <a:lnTo>
                      <a:pt x="1135" y="843"/>
                    </a:lnTo>
                    <a:lnTo>
                      <a:pt x="1135" y="843"/>
                    </a:lnTo>
                    <a:lnTo>
                      <a:pt x="1126" y="834"/>
                    </a:lnTo>
                    <a:lnTo>
                      <a:pt x="1117" y="825"/>
                    </a:lnTo>
                    <a:lnTo>
                      <a:pt x="1107" y="817"/>
                    </a:lnTo>
                    <a:lnTo>
                      <a:pt x="1096" y="810"/>
                    </a:lnTo>
                    <a:lnTo>
                      <a:pt x="1096" y="810"/>
                    </a:lnTo>
                    <a:lnTo>
                      <a:pt x="1082" y="800"/>
                    </a:lnTo>
                    <a:lnTo>
                      <a:pt x="1082" y="800"/>
                    </a:lnTo>
                    <a:lnTo>
                      <a:pt x="1059" y="783"/>
                    </a:lnTo>
                    <a:lnTo>
                      <a:pt x="1036" y="769"/>
                    </a:lnTo>
                    <a:lnTo>
                      <a:pt x="1012" y="755"/>
                    </a:lnTo>
                    <a:lnTo>
                      <a:pt x="988" y="744"/>
                    </a:lnTo>
                    <a:lnTo>
                      <a:pt x="964" y="735"/>
                    </a:lnTo>
                    <a:lnTo>
                      <a:pt x="939" y="728"/>
                    </a:lnTo>
                    <a:lnTo>
                      <a:pt x="916" y="723"/>
                    </a:lnTo>
                    <a:lnTo>
                      <a:pt x="892" y="720"/>
                    </a:lnTo>
                    <a:lnTo>
                      <a:pt x="892" y="720"/>
                    </a:lnTo>
                    <a:lnTo>
                      <a:pt x="888" y="719"/>
                    </a:lnTo>
                    <a:lnTo>
                      <a:pt x="885" y="717"/>
                    </a:lnTo>
                    <a:lnTo>
                      <a:pt x="881" y="715"/>
                    </a:lnTo>
                    <a:lnTo>
                      <a:pt x="878" y="713"/>
                    </a:lnTo>
                    <a:lnTo>
                      <a:pt x="877" y="710"/>
                    </a:lnTo>
                    <a:lnTo>
                      <a:pt x="875" y="706"/>
                    </a:lnTo>
                    <a:lnTo>
                      <a:pt x="874" y="699"/>
                    </a:lnTo>
                    <a:lnTo>
                      <a:pt x="874" y="699"/>
                    </a:lnTo>
                    <a:lnTo>
                      <a:pt x="875" y="693"/>
                    </a:lnTo>
                    <a:lnTo>
                      <a:pt x="878" y="688"/>
                    </a:lnTo>
                    <a:lnTo>
                      <a:pt x="880" y="686"/>
                    </a:lnTo>
                    <a:lnTo>
                      <a:pt x="883" y="685"/>
                    </a:lnTo>
                    <a:lnTo>
                      <a:pt x="886" y="684"/>
                    </a:lnTo>
                    <a:lnTo>
                      <a:pt x="890" y="684"/>
                    </a:lnTo>
                    <a:lnTo>
                      <a:pt x="890" y="684"/>
                    </a:lnTo>
                    <a:lnTo>
                      <a:pt x="892" y="684"/>
                    </a:lnTo>
                    <a:lnTo>
                      <a:pt x="892" y="684"/>
                    </a:lnTo>
                    <a:lnTo>
                      <a:pt x="907" y="686"/>
                    </a:lnTo>
                    <a:lnTo>
                      <a:pt x="923" y="690"/>
                    </a:lnTo>
                    <a:lnTo>
                      <a:pt x="923" y="690"/>
                    </a:lnTo>
                    <a:lnTo>
                      <a:pt x="939" y="694"/>
                    </a:lnTo>
                    <a:lnTo>
                      <a:pt x="939" y="694"/>
                    </a:lnTo>
                    <a:lnTo>
                      <a:pt x="960" y="698"/>
                    </a:lnTo>
                    <a:lnTo>
                      <a:pt x="960" y="698"/>
                    </a:lnTo>
                    <a:lnTo>
                      <a:pt x="974" y="700"/>
                    </a:lnTo>
                    <a:lnTo>
                      <a:pt x="988" y="702"/>
                    </a:lnTo>
                    <a:lnTo>
                      <a:pt x="1000" y="705"/>
                    </a:lnTo>
                    <a:lnTo>
                      <a:pt x="1005" y="707"/>
                    </a:lnTo>
                    <a:lnTo>
                      <a:pt x="1010" y="710"/>
                    </a:lnTo>
                    <a:lnTo>
                      <a:pt x="1010" y="710"/>
                    </a:lnTo>
                    <a:lnTo>
                      <a:pt x="1050" y="736"/>
                    </a:lnTo>
                    <a:lnTo>
                      <a:pt x="1050" y="736"/>
                    </a:lnTo>
                    <a:lnTo>
                      <a:pt x="1091" y="763"/>
                    </a:lnTo>
                    <a:lnTo>
                      <a:pt x="1112" y="776"/>
                    </a:lnTo>
                    <a:lnTo>
                      <a:pt x="1131" y="792"/>
                    </a:lnTo>
                    <a:lnTo>
                      <a:pt x="1131" y="792"/>
                    </a:lnTo>
                    <a:lnTo>
                      <a:pt x="1147" y="804"/>
                    </a:lnTo>
                    <a:lnTo>
                      <a:pt x="1160" y="816"/>
                    </a:lnTo>
                    <a:lnTo>
                      <a:pt x="1172" y="828"/>
                    </a:lnTo>
                    <a:lnTo>
                      <a:pt x="1183" y="839"/>
                    </a:lnTo>
                    <a:lnTo>
                      <a:pt x="1192" y="850"/>
                    </a:lnTo>
                    <a:lnTo>
                      <a:pt x="1201" y="861"/>
                    </a:lnTo>
                    <a:lnTo>
                      <a:pt x="1207" y="871"/>
                    </a:lnTo>
                    <a:lnTo>
                      <a:pt x="1212" y="881"/>
                    </a:lnTo>
                    <a:lnTo>
                      <a:pt x="1212" y="881"/>
                    </a:lnTo>
                    <a:lnTo>
                      <a:pt x="1218" y="896"/>
                    </a:lnTo>
                    <a:lnTo>
                      <a:pt x="1223" y="910"/>
                    </a:lnTo>
                    <a:lnTo>
                      <a:pt x="1228" y="925"/>
                    </a:lnTo>
                    <a:lnTo>
                      <a:pt x="1232" y="941"/>
                    </a:lnTo>
                    <a:lnTo>
                      <a:pt x="1236" y="958"/>
                    </a:lnTo>
                    <a:lnTo>
                      <a:pt x="1238" y="975"/>
                    </a:lnTo>
                    <a:lnTo>
                      <a:pt x="1240" y="993"/>
                    </a:lnTo>
                    <a:lnTo>
                      <a:pt x="1242" y="1011"/>
                    </a:lnTo>
                    <a:lnTo>
                      <a:pt x="1242" y="1011"/>
                    </a:lnTo>
                    <a:lnTo>
                      <a:pt x="1242" y="1015"/>
                    </a:lnTo>
                    <a:lnTo>
                      <a:pt x="1240" y="1019"/>
                    </a:lnTo>
                    <a:lnTo>
                      <a:pt x="1239" y="1021"/>
                    </a:lnTo>
                    <a:lnTo>
                      <a:pt x="1237" y="1023"/>
                    </a:lnTo>
                    <a:lnTo>
                      <a:pt x="1232" y="1026"/>
                    </a:lnTo>
                    <a:lnTo>
                      <a:pt x="1229" y="1027"/>
                    </a:lnTo>
                    <a:lnTo>
                      <a:pt x="1225" y="1027"/>
                    </a:lnTo>
                    <a:lnTo>
                      <a:pt x="1224" y="1029"/>
                    </a:lnTo>
                    <a:lnTo>
                      <a:pt x="1224" y="1029"/>
                    </a:lnTo>
                    <a:lnTo>
                      <a:pt x="1217" y="1039"/>
                    </a:lnTo>
                    <a:lnTo>
                      <a:pt x="1210" y="1050"/>
                    </a:lnTo>
                    <a:lnTo>
                      <a:pt x="1192" y="1069"/>
                    </a:lnTo>
                    <a:lnTo>
                      <a:pt x="1183" y="1079"/>
                    </a:lnTo>
                    <a:lnTo>
                      <a:pt x="1174" y="1087"/>
                    </a:lnTo>
                    <a:lnTo>
                      <a:pt x="1165" y="1095"/>
                    </a:lnTo>
                    <a:lnTo>
                      <a:pt x="1155" y="1101"/>
                    </a:lnTo>
                    <a:lnTo>
                      <a:pt x="1155" y="1101"/>
                    </a:lnTo>
                    <a:lnTo>
                      <a:pt x="1146" y="1108"/>
                    </a:lnTo>
                    <a:lnTo>
                      <a:pt x="1138" y="1115"/>
                    </a:lnTo>
                    <a:lnTo>
                      <a:pt x="1122" y="1129"/>
                    </a:lnTo>
                    <a:lnTo>
                      <a:pt x="1122" y="1129"/>
                    </a:lnTo>
                    <a:lnTo>
                      <a:pt x="1111" y="1141"/>
                    </a:lnTo>
                    <a:lnTo>
                      <a:pt x="1099" y="1150"/>
                    </a:lnTo>
                    <a:lnTo>
                      <a:pt x="1099" y="1150"/>
                    </a:lnTo>
                    <a:lnTo>
                      <a:pt x="1087" y="1159"/>
                    </a:lnTo>
                    <a:lnTo>
                      <a:pt x="1074" y="1168"/>
                    </a:lnTo>
                    <a:lnTo>
                      <a:pt x="1045" y="1183"/>
                    </a:lnTo>
                    <a:lnTo>
                      <a:pt x="1045" y="1183"/>
                    </a:lnTo>
                    <a:lnTo>
                      <a:pt x="1027" y="1191"/>
                    </a:lnTo>
                    <a:lnTo>
                      <a:pt x="1008" y="1200"/>
                    </a:lnTo>
                    <a:lnTo>
                      <a:pt x="986" y="1208"/>
                    </a:lnTo>
                    <a:lnTo>
                      <a:pt x="962" y="1216"/>
                    </a:lnTo>
                    <a:lnTo>
                      <a:pt x="937" y="1222"/>
                    </a:lnTo>
                    <a:lnTo>
                      <a:pt x="911" y="1227"/>
                    </a:lnTo>
                    <a:lnTo>
                      <a:pt x="886" y="1231"/>
                    </a:lnTo>
                    <a:lnTo>
                      <a:pt x="858" y="1232"/>
                    </a:lnTo>
                    <a:lnTo>
                      <a:pt x="858" y="1232"/>
                    </a:lnTo>
                    <a:lnTo>
                      <a:pt x="858" y="1232"/>
                    </a:lnTo>
                    <a:lnTo>
                      <a:pt x="858" y="123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6" name="Freeform 285"/>
              <p:cNvSpPr/>
              <p:nvPr/>
            </p:nvSpPr>
            <p:spPr bwMode="auto">
              <a:xfrm>
                <a:off x="2463800" y="2317750"/>
                <a:ext cx="261938" cy="290513"/>
              </a:xfrm>
              <a:custGeom>
                <a:avLst/>
                <a:gdLst/>
                <a:ahLst/>
                <a:cxnLst>
                  <a:cxn ang="0">
                    <a:pos x="314" y="547"/>
                  </a:cxn>
                  <a:cxn ang="0">
                    <a:pos x="288" y="541"/>
                  </a:cxn>
                  <a:cxn ang="0">
                    <a:pos x="245" y="523"/>
                  </a:cxn>
                  <a:cxn ang="0">
                    <a:pos x="210" y="499"/>
                  </a:cxn>
                  <a:cxn ang="0">
                    <a:pos x="170" y="460"/>
                  </a:cxn>
                  <a:cxn ang="0">
                    <a:pos x="135" y="426"/>
                  </a:cxn>
                  <a:cxn ang="0">
                    <a:pos x="104" y="390"/>
                  </a:cxn>
                  <a:cxn ang="0">
                    <a:pos x="40" y="301"/>
                  </a:cxn>
                  <a:cxn ang="0">
                    <a:pos x="16" y="260"/>
                  </a:cxn>
                  <a:cxn ang="0">
                    <a:pos x="3" y="221"/>
                  </a:cxn>
                  <a:cxn ang="0">
                    <a:pos x="1" y="180"/>
                  </a:cxn>
                  <a:cxn ang="0">
                    <a:pos x="8" y="157"/>
                  </a:cxn>
                  <a:cxn ang="0">
                    <a:pos x="29" y="121"/>
                  </a:cxn>
                  <a:cxn ang="0">
                    <a:pos x="71" y="67"/>
                  </a:cxn>
                  <a:cxn ang="0">
                    <a:pos x="89" y="48"/>
                  </a:cxn>
                  <a:cxn ang="0">
                    <a:pos x="150" y="3"/>
                  </a:cxn>
                  <a:cxn ang="0">
                    <a:pos x="158" y="0"/>
                  </a:cxn>
                  <a:cxn ang="0">
                    <a:pos x="168" y="3"/>
                  </a:cxn>
                  <a:cxn ang="0">
                    <a:pos x="175" y="13"/>
                  </a:cxn>
                  <a:cxn ang="0">
                    <a:pos x="175" y="25"/>
                  </a:cxn>
                  <a:cxn ang="0">
                    <a:pos x="167" y="34"/>
                  </a:cxn>
                  <a:cxn ang="0">
                    <a:pos x="144" y="49"/>
                  </a:cxn>
                  <a:cxn ang="0">
                    <a:pos x="106" y="81"/>
                  </a:cxn>
                  <a:cxn ang="0">
                    <a:pos x="91" y="101"/>
                  </a:cxn>
                  <a:cxn ang="0">
                    <a:pos x="72" y="124"/>
                  </a:cxn>
                  <a:cxn ang="0">
                    <a:pos x="47" y="158"/>
                  </a:cxn>
                  <a:cxn ang="0">
                    <a:pos x="38" y="188"/>
                  </a:cxn>
                  <a:cxn ang="0">
                    <a:pos x="42" y="216"/>
                  </a:cxn>
                  <a:cxn ang="0">
                    <a:pos x="46" y="234"/>
                  </a:cxn>
                  <a:cxn ang="0">
                    <a:pos x="53" y="253"/>
                  </a:cxn>
                  <a:cxn ang="0">
                    <a:pos x="66" y="272"/>
                  </a:cxn>
                  <a:cxn ang="0">
                    <a:pos x="80" y="290"/>
                  </a:cxn>
                  <a:cxn ang="0">
                    <a:pos x="127" y="361"/>
                  </a:cxn>
                  <a:cxn ang="0">
                    <a:pos x="179" y="417"/>
                  </a:cxn>
                  <a:cxn ang="0">
                    <a:pos x="208" y="446"/>
                  </a:cxn>
                  <a:cxn ang="0">
                    <a:pos x="233" y="472"/>
                  </a:cxn>
                  <a:cxn ang="0">
                    <a:pos x="263" y="493"/>
                  </a:cxn>
                  <a:cxn ang="0">
                    <a:pos x="286" y="503"/>
                  </a:cxn>
                  <a:cxn ang="0">
                    <a:pos x="312" y="507"/>
                  </a:cxn>
                  <a:cxn ang="0">
                    <a:pos x="345" y="501"/>
                  </a:cxn>
                  <a:cxn ang="0">
                    <a:pos x="375" y="486"/>
                  </a:cxn>
                  <a:cxn ang="0">
                    <a:pos x="412" y="455"/>
                  </a:cxn>
                  <a:cxn ang="0">
                    <a:pos x="460" y="398"/>
                  </a:cxn>
                  <a:cxn ang="0">
                    <a:pos x="468" y="392"/>
                  </a:cxn>
                  <a:cxn ang="0">
                    <a:pos x="475" y="390"/>
                  </a:cxn>
                  <a:cxn ang="0">
                    <a:pos x="491" y="396"/>
                  </a:cxn>
                  <a:cxn ang="0">
                    <a:pos x="495" y="405"/>
                  </a:cxn>
                  <a:cxn ang="0">
                    <a:pos x="492" y="415"/>
                  </a:cxn>
                  <a:cxn ang="0">
                    <a:pos x="444" y="473"/>
                  </a:cxn>
                  <a:cxn ang="0">
                    <a:pos x="401" y="514"/>
                  </a:cxn>
                  <a:cxn ang="0">
                    <a:pos x="370" y="535"/>
                  </a:cxn>
                  <a:cxn ang="0">
                    <a:pos x="341" y="546"/>
                  </a:cxn>
                  <a:cxn ang="0">
                    <a:pos x="322" y="548"/>
                  </a:cxn>
                </a:cxnLst>
                <a:rect l="0" t="0" r="r" b="b"/>
                <a:pathLst>
                  <a:path w="495" h="548">
                    <a:moveTo>
                      <a:pt x="322" y="548"/>
                    </a:moveTo>
                    <a:lnTo>
                      <a:pt x="322" y="548"/>
                    </a:lnTo>
                    <a:lnTo>
                      <a:pt x="314" y="547"/>
                    </a:lnTo>
                    <a:lnTo>
                      <a:pt x="305" y="546"/>
                    </a:lnTo>
                    <a:lnTo>
                      <a:pt x="305" y="546"/>
                    </a:lnTo>
                    <a:lnTo>
                      <a:pt x="288" y="541"/>
                    </a:lnTo>
                    <a:lnTo>
                      <a:pt x="273" y="536"/>
                    </a:lnTo>
                    <a:lnTo>
                      <a:pt x="258" y="530"/>
                    </a:lnTo>
                    <a:lnTo>
                      <a:pt x="245" y="523"/>
                    </a:lnTo>
                    <a:lnTo>
                      <a:pt x="232" y="516"/>
                    </a:lnTo>
                    <a:lnTo>
                      <a:pt x="221" y="508"/>
                    </a:lnTo>
                    <a:lnTo>
                      <a:pt x="210" y="499"/>
                    </a:lnTo>
                    <a:lnTo>
                      <a:pt x="198" y="488"/>
                    </a:lnTo>
                    <a:lnTo>
                      <a:pt x="198" y="488"/>
                    </a:lnTo>
                    <a:lnTo>
                      <a:pt x="170" y="460"/>
                    </a:lnTo>
                    <a:lnTo>
                      <a:pt x="170" y="460"/>
                    </a:lnTo>
                    <a:lnTo>
                      <a:pt x="153" y="444"/>
                    </a:lnTo>
                    <a:lnTo>
                      <a:pt x="135" y="426"/>
                    </a:lnTo>
                    <a:lnTo>
                      <a:pt x="119" y="409"/>
                    </a:lnTo>
                    <a:lnTo>
                      <a:pt x="104" y="390"/>
                    </a:lnTo>
                    <a:lnTo>
                      <a:pt x="104" y="390"/>
                    </a:lnTo>
                    <a:lnTo>
                      <a:pt x="82" y="360"/>
                    </a:lnTo>
                    <a:lnTo>
                      <a:pt x="61" y="330"/>
                    </a:lnTo>
                    <a:lnTo>
                      <a:pt x="40" y="301"/>
                    </a:lnTo>
                    <a:lnTo>
                      <a:pt x="22" y="271"/>
                    </a:lnTo>
                    <a:lnTo>
                      <a:pt x="22" y="271"/>
                    </a:lnTo>
                    <a:lnTo>
                      <a:pt x="16" y="260"/>
                    </a:lnTo>
                    <a:lnTo>
                      <a:pt x="11" y="248"/>
                    </a:lnTo>
                    <a:lnTo>
                      <a:pt x="6" y="235"/>
                    </a:lnTo>
                    <a:lnTo>
                      <a:pt x="3" y="221"/>
                    </a:lnTo>
                    <a:lnTo>
                      <a:pt x="1" y="207"/>
                    </a:lnTo>
                    <a:lnTo>
                      <a:pt x="0" y="194"/>
                    </a:lnTo>
                    <a:lnTo>
                      <a:pt x="1" y="180"/>
                    </a:lnTo>
                    <a:lnTo>
                      <a:pt x="3" y="170"/>
                    </a:lnTo>
                    <a:lnTo>
                      <a:pt x="3" y="170"/>
                    </a:lnTo>
                    <a:lnTo>
                      <a:pt x="8" y="157"/>
                    </a:lnTo>
                    <a:lnTo>
                      <a:pt x="15" y="144"/>
                    </a:lnTo>
                    <a:lnTo>
                      <a:pt x="21" y="133"/>
                    </a:lnTo>
                    <a:lnTo>
                      <a:pt x="29" y="121"/>
                    </a:lnTo>
                    <a:lnTo>
                      <a:pt x="46" y="98"/>
                    </a:lnTo>
                    <a:lnTo>
                      <a:pt x="64" y="76"/>
                    </a:lnTo>
                    <a:lnTo>
                      <a:pt x="71" y="67"/>
                    </a:lnTo>
                    <a:lnTo>
                      <a:pt x="71" y="67"/>
                    </a:lnTo>
                    <a:lnTo>
                      <a:pt x="80" y="58"/>
                    </a:lnTo>
                    <a:lnTo>
                      <a:pt x="89" y="48"/>
                    </a:lnTo>
                    <a:lnTo>
                      <a:pt x="107" y="32"/>
                    </a:lnTo>
                    <a:lnTo>
                      <a:pt x="128" y="17"/>
                    </a:lnTo>
                    <a:lnTo>
                      <a:pt x="150" y="3"/>
                    </a:lnTo>
                    <a:lnTo>
                      <a:pt x="150" y="3"/>
                    </a:lnTo>
                    <a:lnTo>
                      <a:pt x="154" y="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63" y="0"/>
                    </a:lnTo>
                    <a:lnTo>
                      <a:pt x="168" y="3"/>
                    </a:lnTo>
                    <a:lnTo>
                      <a:pt x="172" y="7"/>
                    </a:lnTo>
                    <a:lnTo>
                      <a:pt x="175" y="13"/>
                    </a:lnTo>
                    <a:lnTo>
                      <a:pt x="175" y="13"/>
                    </a:lnTo>
                    <a:lnTo>
                      <a:pt x="175" y="16"/>
                    </a:lnTo>
                    <a:lnTo>
                      <a:pt x="175" y="21"/>
                    </a:lnTo>
                    <a:lnTo>
                      <a:pt x="175" y="25"/>
                    </a:lnTo>
                    <a:lnTo>
                      <a:pt x="173" y="28"/>
                    </a:lnTo>
                    <a:lnTo>
                      <a:pt x="170" y="31"/>
                    </a:lnTo>
                    <a:lnTo>
                      <a:pt x="167" y="34"/>
                    </a:lnTo>
                    <a:lnTo>
                      <a:pt x="164" y="36"/>
                    </a:lnTo>
                    <a:lnTo>
                      <a:pt x="164" y="36"/>
                    </a:lnTo>
                    <a:lnTo>
                      <a:pt x="144" y="49"/>
                    </a:lnTo>
                    <a:lnTo>
                      <a:pt x="124" y="64"/>
                    </a:lnTo>
                    <a:lnTo>
                      <a:pt x="115" y="72"/>
                    </a:lnTo>
                    <a:lnTo>
                      <a:pt x="106" y="81"/>
                    </a:lnTo>
                    <a:lnTo>
                      <a:pt x="98" y="91"/>
                    </a:lnTo>
                    <a:lnTo>
                      <a:pt x="91" y="101"/>
                    </a:lnTo>
                    <a:lnTo>
                      <a:pt x="91" y="101"/>
                    </a:lnTo>
                    <a:lnTo>
                      <a:pt x="83" y="112"/>
                    </a:lnTo>
                    <a:lnTo>
                      <a:pt x="72" y="124"/>
                    </a:lnTo>
                    <a:lnTo>
                      <a:pt x="72" y="124"/>
                    </a:lnTo>
                    <a:lnTo>
                      <a:pt x="59" y="140"/>
                    </a:lnTo>
                    <a:lnTo>
                      <a:pt x="52" y="149"/>
                    </a:lnTo>
                    <a:lnTo>
                      <a:pt x="47" y="158"/>
                    </a:lnTo>
                    <a:lnTo>
                      <a:pt x="42" y="167"/>
                    </a:lnTo>
                    <a:lnTo>
                      <a:pt x="39" y="177"/>
                    </a:lnTo>
                    <a:lnTo>
                      <a:pt x="38" y="188"/>
                    </a:lnTo>
                    <a:lnTo>
                      <a:pt x="39" y="198"/>
                    </a:lnTo>
                    <a:lnTo>
                      <a:pt x="39" y="198"/>
                    </a:lnTo>
                    <a:lnTo>
                      <a:pt x="42" y="216"/>
                    </a:lnTo>
                    <a:lnTo>
                      <a:pt x="42" y="216"/>
                    </a:lnTo>
                    <a:lnTo>
                      <a:pt x="43" y="225"/>
                    </a:lnTo>
                    <a:lnTo>
                      <a:pt x="46" y="234"/>
                    </a:lnTo>
                    <a:lnTo>
                      <a:pt x="49" y="245"/>
                    </a:lnTo>
                    <a:lnTo>
                      <a:pt x="53" y="253"/>
                    </a:lnTo>
                    <a:lnTo>
                      <a:pt x="53" y="253"/>
                    </a:lnTo>
                    <a:lnTo>
                      <a:pt x="60" y="263"/>
                    </a:lnTo>
                    <a:lnTo>
                      <a:pt x="66" y="272"/>
                    </a:lnTo>
                    <a:lnTo>
                      <a:pt x="66" y="272"/>
                    </a:lnTo>
                    <a:lnTo>
                      <a:pt x="73" y="281"/>
                    </a:lnTo>
                    <a:lnTo>
                      <a:pt x="80" y="290"/>
                    </a:lnTo>
                    <a:lnTo>
                      <a:pt x="80" y="290"/>
                    </a:lnTo>
                    <a:lnTo>
                      <a:pt x="104" y="328"/>
                    </a:lnTo>
                    <a:lnTo>
                      <a:pt x="127" y="361"/>
                    </a:lnTo>
                    <a:lnTo>
                      <a:pt x="127" y="361"/>
                    </a:lnTo>
                    <a:lnTo>
                      <a:pt x="140" y="377"/>
                    </a:lnTo>
                    <a:lnTo>
                      <a:pt x="152" y="390"/>
                    </a:lnTo>
                    <a:lnTo>
                      <a:pt x="179" y="417"/>
                    </a:lnTo>
                    <a:lnTo>
                      <a:pt x="179" y="417"/>
                    </a:lnTo>
                    <a:lnTo>
                      <a:pt x="205" y="443"/>
                    </a:lnTo>
                    <a:lnTo>
                      <a:pt x="208" y="446"/>
                    </a:lnTo>
                    <a:lnTo>
                      <a:pt x="208" y="446"/>
                    </a:lnTo>
                    <a:lnTo>
                      <a:pt x="224" y="462"/>
                    </a:lnTo>
                    <a:lnTo>
                      <a:pt x="233" y="472"/>
                    </a:lnTo>
                    <a:lnTo>
                      <a:pt x="243" y="479"/>
                    </a:lnTo>
                    <a:lnTo>
                      <a:pt x="252" y="487"/>
                    </a:lnTo>
                    <a:lnTo>
                      <a:pt x="263" y="493"/>
                    </a:lnTo>
                    <a:lnTo>
                      <a:pt x="274" y="499"/>
                    </a:lnTo>
                    <a:lnTo>
                      <a:pt x="286" y="503"/>
                    </a:lnTo>
                    <a:lnTo>
                      <a:pt x="286" y="503"/>
                    </a:lnTo>
                    <a:lnTo>
                      <a:pt x="299" y="506"/>
                    </a:lnTo>
                    <a:lnTo>
                      <a:pt x="312" y="507"/>
                    </a:lnTo>
                    <a:lnTo>
                      <a:pt x="312" y="507"/>
                    </a:lnTo>
                    <a:lnTo>
                      <a:pt x="323" y="506"/>
                    </a:lnTo>
                    <a:lnTo>
                      <a:pt x="334" y="504"/>
                    </a:lnTo>
                    <a:lnTo>
                      <a:pt x="345" y="501"/>
                    </a:lnTo>
                    <a:lnTo>
                      <a:pt x="355" y="497"/>
                    </a:lnTo>
                    <a:lnTo>
                      <a:pt x="366" y="491"/>
                    </a:lnTo>
                    <a:lnTo>
                      <a:pt x="375" y="486"/>
                    </a:lnTo>
                    <a:lnTo>
                      <a:pt x="385" y="479"/>
                    </a:lnTo>
                    <a:lnTo>
                      <a:pt x="395" y="472"/>
                    </a:lnTo>
                    <a:lnTo>
                      <a:pt x="412" y="455"/>
                    </a:lnTo>
                    <a:lnTo>
                      <a:pt x="430" y="437"/>
                    </a:lnTo>
                    <a:lnTo>
                      <a:pt x="445" y="417"/>
                    </a:lnTo>
                    <a:lnTo>
                      <a:pt x="460" y="398"/>
                    </a:lnTo>
                    <a:lnTo>
                      <a:pt x="460" y="398"/>
                    </a:lnTo>
                    <a:lnTo>
                      <a:pt x="464" y="394"/>
                    </a:lnTo>
                    <a:lnTo>
                      <a:pt x="468" y="392"/>
                    </a:lnTo>
                    <a:lnTo>
                      <a:pt x="472" y="390"/>
                    </a:lnTo>
                    <a:lnTo>
                      <a:pt x="475" y="390"/>
                    </a:lnTo>
                    <a:lnTo>
                      <a:pt x="475" y="390"/>
                    </a:lnTo>
                    <a:lnTo>
                      <a:pt x="481" y="391"/>
                    </a:lnTo>
                    <a:lnTo>
                      <a:pt x="487" y="393"/>
                    </a:lnTo>
                    <a:lnTo>
                      <a:pt x="491" y="396"/>
                    </a:lnTo>
                    <a:lnTo>
                      <a:pt x="494" y="400"/>
                    </a:lnTo>
                    <a:lnTo>
                      <a:pt x="494" y="400"/>
                    </a:lnTo>
                    <a:lnTo>
                      <a:pt x="495" y="405"/>
                    </a:lnTo>
                    <a:lnTo>
                      <a:pt x="495" y="408"/>
                    </a:lnTo>
                    <a:lnTo>
                      <a:pt x="494" y="412"/>
                    </a:lnTo>
                    <a:lnTo>
                      <a:pt x="492" y="415"/>
                    </a:lnTo>
                    <a:lnTo>
                      <a:pt x="492" y="415"/>
                    </a:lnTo>
                    <a:lnTo>
                      <a:pt x="468" y="446"/>
                    </a:lnTo>
                    <a:lnTo>
                      <a:pt x="444" y="473"/>
                    </a:lnTo>
                    <a:lnTo>
                      <a:pt x="423" y="496"/>
                    </a:lnTo>
                    <a:lnTo>
                      <a:pt x="411" y="506"/>
                    </a:lnTo>
                    <a:lnTo>
                      <a:pt x="401" y="514"/>
                    </a:lnTo>
                    <a:lnTo>
                      <a:pt x="391" y="522"/>
                    </a:lnTo>
                    <a:lnTo>
                      <a:pt x="380" y="530"/>
                    </a:lnTo>
                    <a:lnTo>
                      <a:pt x="370" y="535"/>
                    </a:lnTo>
                    <a:lnTo>
                      <a:pt x="360" y="540"/>
                    </a:lnTo>
                    <a:lnTo>
                      <a:pt x="350" y="543"/>
                    </a:lnTo>
                    <a:lnTo>
                      <a:pt x="341" y="546"/>
                    </a:lnTo>
                    <a:lnTo>
                      <a:pt x="332" y="547"/>
                    </a:lnTo>
                    <a:lnTo>
                      <a:pt x="322" y="548"/>
                    </a:lnTo>
                    <a:lnTo>
                      <a:pt x="322" y="54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7" name="Freeform 286"/>
              <p:cNvSpPr>
                <a:spLocks noEditPoints="1"/>
              </p:cNvSpPr>
              <p:nvPr/>
            </p:nvSpPr>
            <p:spPr bwMode="auto">
              <a:xfrm>
                <a:off x="2262188" y="2705100"/>
                <a:ext cx="312738" cy="139700"/>
              </a:xfrm>
              <a:custGeom>
                <a:avLst/>
                <a:gdLst/>
                <a:ahLst/>
                <a:cxnLst>
                  <a:cxn ang="0">
                    <a:pos x="146" y="262"/>
                  </a:cxn>
                  <a:cxn ang="0">
                    <a:pos x="69" y="253"/>
                  </a:cxn>
                  <a:cxn ang="0">
                    <a:pos x="30" y="239"/>
                  </a:cxn>
                  <a:cxn ang="0">
                    <a:pos x="2" y="212"/>
                  </a:cxn>
                  <a:cxn ang="0">
                    <a:pos x="1" y="197"/>
                  </a:cxn>
                  <a:cxn ang="0">
                    <a:pos x="10" y="187"/>
                  </a:cxn>
                  <a:cxn ang="0">
                    <a:pos x="23" y="184"/>
                  </a:cxn>
                  <a:cxn ang="0">
                    <a:pos x="33" y="193"/>
                  </a:cxn>
                  <a:cxn ang="0">
                    <a:pos x="58" y="213"/>
                  </a:cxn>
                  <a:cxn ang="0">
                    <a:pos x="111" y="225"/>
                  </a:cxn>
                  <a:cxn ang="0">
                    <a:pos x="159" y="226"/>
                  </a:cxn>
                  <a:cxn ang="0">
                    <a:pos x="199" y="218"/>
                  </a:cxn>
                  <a:cxn ang="0">
                    <a:pos x="160" y="192"/>
                  </a:cxn>
                  <a:cxn ang="0">
                    <a:pos x="126" y="150"/>
                  </a:cxn>
                  <a:cxn ang="0">
                    <a:pos x="119" y="111"/>
                  </a:cxn>
                  <a:cxn ang="0">
                    <a:pos x="127" y="56"/>
                  </a:cxn>
                  <a:cxn ang="0">
                    <a:pos x="146" y="24"/>
                  </a:cxn>
                  <a:cxn ang="0">
                    <a:pos x="178" y="4"/>
                  </a:cxn>
                  <a:cxn ang="0">
                    <a:pos x="209" y="0"/>
                  </a:cxn>
                  <a:cxn ang="0">
                    <a:pos x="265" y="17"/>
                  </a:cxn>
                  <a:cxn ang="0">
                    <a:pos x="307" y="66"/>
                  </a:cxn>
                  <a:cxn ang="0">
                    <a:pos x="322" y="113"/>
                  </a:cxn>
                  <a:cxn ang="0">
                    <a:pos x="322" y="146"/>
                  </a:cxn>
                  <a:cxn ang="0">
                    <a:pos x="310" y="177"/>
                  </a:cxn>
                  <a:cxn ang="0">
                    <a:pos x="284" y="210"/>
                  </a:cxn>
                  <a:cxn ang="0">
                    <a:pos x="312" y="212"/>
                  </a:cxn>
                  <a:cxn ang="0">
                    <a:pos x="366" y="205"/>
                  </a:cxn>
                  <a:cxn ang="0">
                    <a:pos x="453" y="185"/>
                  </a:cxn>
                  <a:cxn ang="0">
                    <a:pos x="498" y="166"/>
                  </a:cxn>
                  <a:cxn ang="0">
                    <a:pos x="540" y="135"/>
                  </a:cxn>
                  <a:cxn ang="0">
                    <a:pos x="555" y="106"/>
                  </a:cxn>
                  <a:cxn ang="0">
                    <a:pos x="560" y="98"/>
                  </a:cxn>
                  <a:cxn ang="0">
                    <a:pos x="570" y="94"/>
                  </a:cxn>
                  <a:cxn ang="0">
                    <a:pos x="587" y="102"/>
                  </a:cxn>
                  <a:cxn ang="0">
                    <a:pos x="590" y="113"/>
                  </a:cxn>
                  <a:cxn ang="0">
                    <a:pos x="582" y="138"/>
                  </a:cxn>
                  <a:cxn ang="0">
                    <a:pos x="554" y="174"/>
                  </a:cxn>
                  <a:cxn ang="0">
                    <a:pos x="513" y="199"/>
                  </a:cxn>
                  <a:cxn ang="0">
                    <a:pos x="447" y="224"/>
                  </a:cxn>
                  <a:cxn ang="0">
                    <a:pos x="344" y="246"/>
                  </a:cxn>
                  <a:cxn ang="0">
                    <a:pos x="314" y="248"/>
                  </a:cxn>
                  <a:cxn ang="0">
                    <a:pos x="247" y="238"/>
                  </a:cxn>
                  <a:cxn ang="0">
                    <a:pos x="231" y="244"/>
                  </a:cxn>
                  <a:cxn ang="0">
                    <a:pos x="186" y="259"/>
                  </a:cxn>
                  <a:cxn ang="0">
                    <a:pos x="152" y="263"/>
                  </a:cxn>
                  <a:cxn ang="0">
                    <a:pos x="188" y="40"/>
                  </a:cxn>
                  <a:cxn ang="0">
                    <a:pos x="160" y="66"/>
                  </a:cxn>
                  <a:cxn ang="0">
                    <a:pos x="155" y="101"/>
                  </a:cxn>
                  <a:cxn ang="0">
                    <a:pos x="161" y="132"/>
                  </a:cxn>
                  <a:cxn ang="0">
                    <a:pos x="192" y="170"/>
                  </a:cxn>
                  <a:cxn ang="0">
                    <a:pos x="226" y="191"/>
                  </a:cxn>
                  <a:cxn ang="0">
                    <a:pos x="244" y="196"/>
                  </a:cxn>
                  <a:cxn ang="0">
                    <a:pos x="272" y="168"/>
                  </a:cxn>
                  <a:cxn ang="0">
                    <a:pos x="286" y="135"/>
                  </a:cxn>
                  <a:cxn ang="0">
                    <a:pos x="285" y="108"/>
                  </a:cxn>
                  <a:cxn ang="0">
                    <a:pos x="270" y="73"/>
                  </a:cxn>
                  <a:cxn ang="0">
                    <a:pos x="241" y="48"/>
                  </a:cxn>
                  <a:cxn ang="0">
                    <a:pos x="204" y="37"/>
                  </a:cxn>
                </a:cxnLst>
                <a:rect l="0" t="0" r="r" b="b"/>
                <a:pathLst>
                  <a:path w="590" h="263">
                    <a:moveTo>
                      <a:pt x="152" y="263"/>
                    </a:moveTo>
                    <a:lnTo>
                      <a:pt x="152" y="263"/>
                    </a:lnTo>
                    <a:lnTo>
                      <a:pt x="146" y="262"/>
                    </a:lnTo>
                    <a:lnTo>
                      <a:pt x="146" y="262"/>
                    </a:lnTo>
                    <a:lnTo>
                      <a:pt x="130" y="262"/>
                    </a:lnTo>
                    <a:lnTo>
                      <a:pt x="111" y="260"/>
                    </a:lnTo>
                    <a:lnTo>
                      <a:pt x="91" y="258"/>
                    </a:lnTo>
                    <a:lnTo>
                      <a:pt x="69" y="253"/>
                    </a:lnTo>
                    <a:lnTo>
                      <a:pt x="59" y="251"/>
                    </a:lnTo>
                    <a:lnTo>
                      <a:pt x="48" y="247"/>
                    </a:lnTo>
                    <a:lnTo>
                      <a:pt x="39" y="243"/>
                    </a:lnTo>
                    <a:lnTo>
                      <a:pt x="30" y="239"/>
                    </a:lnTo>
                    <a:lnTo>
                      <a:pt x="22" y="233"/>
                    </a:lnTo>
                    <a:lnTo>
                      <a:pt x="13" y="226"/>
                    </a:lnTo>
                    <a:lnTo>
                      <a:pt x="7" y="219"/>
                    </a:lnTo>
                    <a:lnTo>
                      <a:pt x="2" y="212"/>
                    </a:lnTo>
                    <a:lnTo>
                      <a:pt x="2" y="212"/>
                    </a:lnTo>
                    <a:lnTo>
                      <a:pt x="0" y="206"/>
                    </a:lnTo>
                    <a:lnTo>
                      <a:pt x="0" y="201"/>
                    </a:lnTo>
                    <a:lnTo>
                      <a:pt x="1" y="197"/>
                    </a:lnTo>
                    <a:lnTo>
                      <a:pt x="3" y="194"/>
                    </a:lnTo>
                    <a:lnTo>
                      <a:pt x="3" y="194"/>
                    </a:lnTo>
                    <a:lnTo>
                      <a:pt x="6" y="190"/>
                    </a:lnTo>
                    <a:lnTo>
                      <a:pt x="10" y="187"/>
                    </a:lnTo>
                    <a:lnTo>
                      <a:pt x="14" y="185"/>
                    </a:lnTo>
                    <a:lnTo>
                      <a:pt x="20" y="184"/>
                    </a:lnTo>
                    <a:lnTo>
                      <a:pt x="20" y="184"/>
                    </a:lnTo>
                    <a:lnTo>
                      <a:pt x="23" y="184"/>
                    </a:lnTo>
                    <a:lnTo>
                      <a:pt x="27" y="186"/>
                    </a:lnTo>
                    <a:lnTo>
                      <a:pt x="30" y="188"/>
                    </a:lnTo>
                    <a:lnTo>
                      <a:pt x="33" y="193"/>
                    </a:lnTo>
                    <a:lnTo>
                      <a:pt x="33" y="193"/>
                    </a:lnTo>
                    <a:lnTo>
                      <a:pt x="37" y="198"/>
                    </a:lnTo>
                    <a:lnTo>
                      <a:pt x="42" y="204"/>
                    </a:lnTo>
                    <a:lnTo>
                      <a:pt x="49" y="209"/>
                    </a:lnTo>
                    <a:lnTo>
                      <a:pt x="58" y="213"/>
                    </a:lnTo>
                    <a:lnTo>
                      <a:pt x="66" y="216"/>
                    </a:lnTo>
                    <a:lnTo>
                      <a:pt x="75" y="219"/>
                    </a:lnTo>
                    <a:lnTo>
                      <a:pt x="94" y="223"/>
                    </a:lnTo>
                    <a:lnTo>
                      <a:pt x="111" y="225"/>
                    </a:lnTo>
                    <a:lnTo>
                      <a:pt x="128" y="226"/>
                    </a:lnTo>
                    <a:lnTo>
                      <a:pt x="145" y="227"/>
                    </a:lnTo>
                    <a:lnTo>
                      <a:pt x="145" y="227"/>
                    </a:lnTo>
                    <a:lnTo>
                      <a:pt x="159" y="226"/>
                    </a:lnTo>
                    <a:lnTo>
                      <a:pt x="159" y="226"/>
                    </a:lnTo>
                    <a:lnTo>
                      <a:pt x="171" y="224"/>
                    </a:lnTo>
                    <a:lnTo>
                      <a:pt x="186" y="221"/>
                    </a:lnTo>
                    <a:lnTo>
                      <a:pt x="199" y="218"/>
                    </a:lnTo>
                    <a:lnTo>
                      <a:pt x="187" y="211"/>
                    </a:lnTo>
                    <a:lnTo>
                      <a:pt x="187" y="211"/>
                    </a:lnTo>
                    <a:lnTo>
                      <a:pt x="172" y="201"/>
                    </a:lnTo>
                    <a:lnTo>
                      <a:pt x="160" y="192"/>
                    </a:lnTo>
                    <a:lnTo>
                      <a:pt x="149" y="182"/>
                    </a:lnTo>
                    <a:lnTo>
                      <a:pt x="139" y="172"/>
                    </a:lnTo>
                    <a:lnTo>
                      <a:pt x="132" y="161"/>
                    </a:lnTo>
                    <a:lnTo>
                      <a:pt x="126" y="150"/>
                    </a:lnTo>
                    <a:lnTo>
                      <a:pt x="122" y="138"/>
                    </a:lnTo>
                    <a:lnTo>
                      <a:pt x="120" y="127"/>
                    </a:lnTo>
                    <a:lnTo>
                      <a:pt x="120" y="127"/>
                    </a:lnTo>
                    <a:lnTo>
                      <a:pt x="119" y="111"/>
                    </a:lnTo>
                    <a:lnTo>
                      <a:pt x="119" y="92"/>
                    </a:lnTo>
                    <a:lnTo>
                      <a:pt x="122" y="73"/>
                    </a:lnTo>
                    <a:lnTo>
                      <a:pt x="124" y="65"/>
                    </a:lnTo>
                    <a:lnTo>
                      <a:pt x="127" y="56"/>
                    </a:lnTo>
                    <a:lnTo>
                      <a:pt x="130" y="47"/>
                    </a:lnTo>
                    <a:lnTo>
                      <a:pt x="134" y="38"/>
                    </a:lnTo>
                    <a:lnTo>
                      <a:pt x="139" y="31"/>
                    </a:lnTo>
                    <a:lnTo>
                      <a:pt x="146" y="24"/>
                    </a:lnTo>
                    <a:lnTo>
                      <a:pt x="152" y="18"/>
                    </a:lnTo>
                    <a:lnTo>
                      <a:pt x="159" y="12"/>
                    </a:lnTo>
                    <a:lnTo>
                      <a:pt x="168" y="7"/>
                    </a:lnTo>
                    <a:lnTo>
                      <a:pt x="178" y="4"/>
                    </a:lnTo>
                    <a:lnTo>
                      <a:pt x="178" y="4"/>
                    </a:lnTo>
                    <a:lnTo>
                      <a:pt x="193" y="1"/>
                    </a:lnTo>
                    <a:lnTo>
                      <a:pt x="209" y="0"/>
                    </a:lnTo>
                    <a:lnTo>
                      <a:pt x="209" y="0"/>
                    </a:lnTo>
                    <a:lnTo>
                      <a:pt x="224" y="1"/>
                    </a:lnTo>
                    <a:lnTo>
                      <a:pt x="239" y="4"/>
                    </a:lnTo>
                    <a:lnTo>
                      <a:pt x="252" y="9"/>
                    </a:lnTo>
                    <a:lnTo>
                      <a:pt x="265" y="17"/>
                    </a:lnTo>
                    <a:lnTo>
                      <a:pt x="278" y="27"/>
                    </a:lnTo>
                    <a:lnTo>
                      <a:pt x="288" y="38"/>
                    </a:lnTo>
                    <a:lnTo>
                      <a:pt x="297" y="51"/>
                    </a:lnTo>
                    <a:lnTo>
                      <a:pt x="307" y="66"/>
                    </a:lnTo>
                    <a:lnTo>
                      <a:pt x="307" y="66"/>
                    </a:lnTo>
                    <a:lnTo>
                      <a:pt x="315" y="86"/>
                    </a:lnTo>
                    <a:lnTo>
                      <a:pt x="321" y="103"/>
                    </a:lnTo>
                    <a:lnTo>
                      <a:pt x="322" y="113"/>
                    </a:lnTo>
                    <a:lnTo>
                      <a:pt x="323" y="121"/>
                    </a:lnTo>
                    <a:lnTo>
                      <a:pt x="324" y="129"/>
                    </a:lnTo>
                    <a:lnTo>
                      <a:pt x="323" y="137"/>
                    </a:lnTo>
                    <a:lnTo>
                      <a:pt x="322" y="146"/>
                    </a:lnTo>
                    <a:lnTo>
                      <a:pt x="320" y="153"/>
                    </a:lnTo>
                    <a:lnTo>
                      <a:pt x="318" y="161"/>
                    </a:lnTo>
                    <a:lnTo>
                      <a:pt x="314" y="168"/>
                    </a:lnTo>
                    <a:lnTo>
                      <a:pt x="310" y="177"/>
                    </a:lnTo>
                    <a:lnTo>
                      <a:pt x="306" y="184"/>
                    </a:lnTo>
                    <a:lnTo>
                      <a:pt x="293" y="199"/>
                    </a:lnTo>
                    <a:lnTo>
                      <a:pt x="291" y="201"/>
                    </a:lnTo>
                    <a:lnTo>
                      <a:pt x="284" y="210"/>
                    </a:lnTo>
                    <a:lnTo>
                      <a:pt x="295" y="211"/>
                    </a:lnTo>
                    <a:lnTo>
                      <a:pt x="295" y="211"/>
                    </a:lnTo>
                    <a:lnTo>
                      <a:pt x="312" y="212"/>
                    </a:lnTo>
                    <a:lnTo>
                      <a:pt x="312" y="212"/>
                    </a:lnTo>
                    <a:lnTo>
                      <a:pt x="328" y="211"/>
                    </a:lnTo>
                    <a:lnTo>
                      <a:pt x="344" y="209"/>
                    </a:lnTo>
                    <a:lnTo>
                      <a:pt x="344" y="209"/>
                    </a:lnTo>
                    <a:lnTo>
                      <a:pt x="366" y="205"/>
                    </a:lnTo>
                    <a:lnTo>
                      <a:pt x="366" y="205"/>
                    </a:lnTo>
                    <a:lnTo>
                      <a:pt x="410" y="196"/>
                    </a:lnTo>
                    <a:lnTo>
                      <a:pt x="432" y="191"/>
                    </a:lnTo>
                    <a:lnTo>
                      <a:pt x="453" y="185"/>
                    </a:lnTo>
                    <a:lnTo>
                      <a:pt x="453" y="185"/>
                    </a:lnTo>
                    <a:lnTo>
                      <a:pt x="467" y="180"/>
                    </a:lnTo>
                    <a:lnTo>
                      <a:pt x="482" y="174"/>
                    </a:lnTo>
                    <a:lnTo>
                      <a:pt x="498" y="166"/>
                    </a:lnTo>
                    <a:lnTo>
                      <a:pt x="513" y="157"/>
                    </a:lnTo>
                    <a:lnTo>
                      <a:pt x="528" y="147"/>
                    </a:lnTo>
                    <a:lnTo>
                      <a:pt x="534" y="142"/>
                    </a:lnTo>
                    <a:lnTo>
                      <a:pt x="540" y="135"/>
                    </a:lnTo>
                    <a:lnTo>
                      <a:pt x="545" y="129"/>
                    </a:lnTo>
                    <a:lnTo>
                      <a:pt x="549" y="122"/>
                    </a:lnTo>
                    <a:lnTo>
                      <a:pt x="553" y="115"/>
                    </a:lnTo>
                    <a:lnTo>
                      <a:pt x="555" y="106"/>
                    </a:lnTo>
                    <a:lnTo>
                      <a:pt x="555" y="106"/>
                    </a:lnTo>
                    <a:lnTo>
                      <a:pt x="557" y="103"/>
                    </a:lnTo>
                    <a:lnTo>
                      <a:pt x="558" y="100"/>
                    </a:lnTo>
                    <a:lnTo>
                      <a:pt x="560" y="98"/>
                    </a:lnTo>
                    <a:lnTo>
                      <a:pt x="562" y="96"/>
                    </a:lnTo>
                    <a:lnTo>
                      <a:pt x="567" y="95"/>
                    </a:lnTo>
                    <a:lnTo>
                      <a:pt x="570" y="94"/>
                    </a:lnTo>
                    <a:lnTo>
                      <a:pt x="570" y="94"/>
                    </a:lnTo>
                    <a:lnTo>
                      <a:pt x="575" y="95"/>
                    </a:lnTo>
                    <a:lnTo>
                      <a:pt x="579" y="96"/>
                    </a:lnTo>
                    <a:lnTo>
                      <a:pt x="584" y="99"/>
                    </a:lnTo>
                    <a:lnTo>
                      <a:pt x="587" y="102"/>
                    </a:lnTo>
                    <a:lnTo>
                      <a:pt x="587" y="102"/>
                    </a:lnTo>
                    <a:lnTo>
                      <a:pt x="588" y="104"/>
                    </a:lnTo>
                    <a:lnTo>
                      <a:pt x="590" y="107"/>
                    </a:lnTo>
                    <a:lnTo>
                      <a:pt x="590" y="113"/>
                    </a:lnTo>
                    <a:lnTo>
                      <a:pt x="590" y="117"/>
                    </a:lnTo>
                    <a:lnTo>
                      <a:pt x="590" y="117"/>
                    </a:lnTo>
                    <a:lnTo>
                      <a:pt x="587" y="128"/>
                    </a:lnTo>
                    <a:lnTo>
                      <a:pt x="582" y="138"/>
                    </a:lnTo>
                    <a:lnTo>
                      <a:pt x="576" y="149"/>
                    </a:lnTo>
                    <a:lnTo>
                      <a:pt x="570" y="157"/>
                    </a:lnTo>
                    <a:lnTo>
                      <a:pt x="562" y="165"/>
                    </a:lnTo>
                    <a:lnTo>
                      <a:pt x="554" y="174"/>
                    </a:lnTo>
                    <a:lnTo>
                      <a:pt x="544" y="181"/>
                    </a:lnTo>
                    <a:lnTo>
                      <a:pt x="534" y="187"/>
                    </a:lnTo>
                    <a:lnTo>
                      <a:pt x="524" y="193"/>
                    </a:lnTo>
                    <a:lnTo>
                      <a:pt x="513" y="199"/>
                    </a:lnTo>
                    <a:lnTo>
                      <a:pt x="491" y="209"/>
                    </a:lnTo>
                    <a:lnTo>
                      <a:pt x="469" y="217"/>
                    </a:lnTo>
                    <a:lnTo>
                      <a:pt x="447" y="224"/>
                    </a:lnTo>
                    <a:lnTo>
                      <a:pt x="447" y="224"/>
                    </a:lnTo>
                    <a:lnTo>
                      <a:pt x="410" y="235"/>
                    </a:lnTo>
                    <a:lnTo>
                      <a:pt x="376" y="242"/>
                    </a:lnTo>
                    <a:lnTo>
                      <a:pt x="359" y="245"/>
                    </a:lnTo>
                    <a:lnTo>
                      <a:pt x="344" y="246"/>
                    </a:lnTo>
                    <a:lnTo>
                      <a:pt x="328" y="247"/>
                    </a:lnTo>
                    <a:lnTo>
                      <a:pt x="314" y="248"/>
                    </a:lnTo>
                    <a:lnTo>
                      <a:pt x="314" y="248"/>
                    </a:lnTo>
                    <a:lnTo>
                      <a:pt x="314" y="248"/>
                    </a:lnTo>
                    <a:lnTo>
                      <a:pt x="296" y="247"/>
                    </a:lnTo>
                    <a:lnTo>
                      <a:pt x="279" y="245"/>
                    </a:lnTo>
                    <a:lnTo>
                      <a:pt x="262" y="242"/>
                    </a:lnTo>
                    <a:lnTo>
                      <a:pt x="247" y="238"/>
                    </a:lnTo>
                    <a:lnTo>
                      <a:pt x="245" y="238"/>
                    </a:lnTo>
                    <a:lnTo>
                      <a:pt x="243" y="239"/>
                    </a:lnTo>
                    <a:lnTo>
                      <a:pt x="243" y="239"/>
                    </a:lnTo>
                    <a:lnTo>
                      <a:pt x="231" y="244"/>
                    </a:lnTo>
                    <a:lnTo>
                      <a:pt x="220" y="249"/>
                    </a:lnTo>
                    <a:lnTo>
                      <a:pt x="209" y="253"/>
                    </a:lnTo>
                    <a:lnTo>
                      <a:pt x="197" y="256"/>
                    </a:lnTo>
                    <a:lnTo>
                      <a:pt x="186" y="259"/>
                    </a:lnTo>
                    <a:lnTo>
                      <a:pt x="174" y="261"/>
                    </a:lnTo>
                    <a:lnTo>
                      <a:pt x="163" y="262"/>
                    </a:lnTo>
                    <a:lnTo>
                      <a:pt x="152" y="263"/>
                    </a:lnTo>
                    <a:lnTo>
                      <a:pt x="152" y="263"/>
                    </a:lnTo>
                    <a:close/>
                    <a:moveTo>
                      <a:pt x="204" y="37"/>
                    </a:moveTo>
                    <a:lnTo>
                      <a:pt x="204" y="37"/>
                    </a:lnTo>
                    <a:lnTo>
                      <a:pt x="196" y="38"/>
                    </a:lnTo>
                    <a:lnTo>
                      <a:pt x="188" y="40"/>
                    </a:lnTo>
                    <a:lnTo>
                      <a:pt x="180" y="43"/>
                    </a:lnTo>
                    <a:lnTo>
                      <a:pt x="171" y="50"/>
                    </a:lnTo>
                    <a:lnTo>
                      <a:pt x="165" y="57"/>
                    </a:lnTo>
                    <a:lnTo>
                      <a:pt x="160" y="66"/>
                    </a:lnTo>
                    <a:lnTo>
                      <a:pt x="157" y="79"/>
                    </a:lnTo>
                    <a:lnTo>
                      <a:pt x="155" y="92"/>
                    </a:lnTo>
                    <a:lnTo>
                      <a:pt x="155" y="92"/>
                    </a:lnTo>
                    <a:lnTo>
                      <a:pt x="155" y="101"/>
                    </a:lnTo>
                    <a:lnTo>
                      <a:pt x="156" y="110"/>
                    </a:lnTo>
                    <a:lnTo>
                      <a:pt x="157" y="118"/>
                    </a:lnTo>
                    <a:lnTo>
                      <a:pt x="159" y="125"/>
                    </a:lnTo>
                    <a:lnTo>
                      <a:pt x="161" y="132"/>
                    </a:lnTo>
                    <a:lnTo>
                      <a:pt x="164" y="139"/>
                    </a:lnTo>
                    <a:lnTo>
                      <a:pt x="172" y="151"/>
                    </a:lnTo>
                    <a:lnTo>
                      <a:pt x="182" y="161"/>
                    </a:lnTo>
                    <a:lnTo>
                      <a:pt x="192" y="170"/>
                    </a:lnTo>
                    <a:lnTo>
                      <a:pt x="202" y="178"/>
                    </a:lnTo>
                    <a:lnTo>
                      <a:pt x="214" y="185"/>
                    </a:lnTo>
                    <a:lnTo>
                      <a:pt x="214" y="185"/>
                    </a:lnTo>
                    <a:lnTo>
                      <a:pt x="226" y="191"/>
                    </a:lnTo>
                    <a:lnTo>
                      <a:pt x="239" y="196"/>
                    </a:lnTo>
                    <a:lnTo>
                      <a:pt x="242" y="197"/>
                    </a:lnTo>
                    <a:lnTo>
                      <a:pt x="244" y="196"/>
                    </a:lnTo>
                    <a:lnTo>
                      <a:pt x="244" y="196"/>
                    </a:lnTo>
                    <a:lnTo>
                      <a:pt x="253" y="189"/>
                    </a:lnTo>
                    <a:lnTo>
                      <a:pt x="260" y="182"/>
                    </a:lnTo>
                    <a:lnTo>
                      <a:pt x="260" y="182"/>
                    </a:lnTo>
                    <a:lnTo>
                      <a:pt x="272" y="168"/>
                    </a:lnTo>
                    <a:lnTo>
                      <a:pt x="279" y="155"/>
                    </a:lnTo>
                    <a:lnTo>
                      <a:pt x="282" y="149"/>
                    </a:lnTo>
                    <a:lnTo>
                      <a:pt x="284" y="142"/>
                    </a:lnTo>
                    <a:lnTo>
                      <a:pt x="286" y="135"/>
                    </a:lnTo>
                    <a:lnTo>
                      <a:pt x="287" y="128"/>
                    </a:lnTo>
                    <a:lnTo>
                      <a:pt x="287" y="122"/>
                    </a:lnTo>
                    <a:lnTo>
                      <a:pt x="286" y="116"/>
                    </a:lnTo>
                    <a:lnTo>
                      <a:pt x="285" y="108"/>
                    </a:lnTo>
                    <a:lnTo>
                      <a:pt x="283" y="102"/>
                    </a:lnTo>
                    <a:lnTo>
                      <a:pt x="278" y="88"/>
                    </a:lnTo>
                    <a:lnTo>
                      <a:pt x="270" y="73"/>
                    </a:lnTo>
                    <a:lnTo>
                      <a:pt x="270" y="73"/>
                    </a:lnTo>
                    <a:lnTo>
                      <a:pt x="263" y="66"/>
                    </a:lnTo>
                    <a:lnTo>
                      <a:pt x="256" y="59"/>
                    </a:lnTo>
                    <a:lnTo>
                      <a:pt x="249" y="53"/>
                    </a:lnTo>
                    <a:lnTo>
                      <a:pt x="241" y="48"/>
                    </a:lnTo>
                    <a:lnTo>
                      <a:pt x="231" y="43"/>
                    </a:lnTo>
                    <a:lnTo>
                      <a:pt x="223" y="40"/>
                    </a:lnTo>
                    <a:lnTo>
                      <a:pt x="214" y="38"/>
                    </a:lnTo>
                    <a:lnTo>
                      <a:pt x="204" y="37"/>
                    </a:lnTo>
                    <a:lnTo>
                      <a:pt x="20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8" name="Freeform 287"/>
              <p:cNvSpPr/>
              <p:nvPr/>
            </p:nvSpPr>
            <p:spPr bwMode="auto">
              <a:xfrm>
                <a:off x="2338388" y="2205038"/>
                <a:ext cx="153988" cy="179388"/>
              </a:xfrm>
              <a:custGeom>
                <a:avLst/>
                <a:gdLst/>
                <a:ahLst/>
                <a:cxnLst>
                  <a:cxn ang="0">
                    <a:pos x="273" y="340"/>
                  </a:cxn>
                  <a:cxn ang="0">
                    <a:pos x="263" y="337"/>
                  </a:cxn>
                  <a:cxn ang="0">
                    <a:pos x="259" y="333"/>
                  </a:cxn>
                  <a:cxn ang="0">
                    <a:pos x="256" y="326"/>
                  </a:cxn>
                  <a:cxn ang="0">
                    <a:pos x="255" y="319"/>
                  </a:cxn>
                  <a:cxn ang="0">
                    <a:pos x="253" y="317"/>
                  </a:cxn>
                  <a:cxn ang="0">
                    <a:pos x="250" y="316"/>
                  </a:cxn>
                  <a:cxn ang="0">
                    <a:pos x="246" y="308"/>
                  </a:cxn>
                  <a:cxn ang="0">
                    <a:pos x="244" y="298"/>
                  </a:cxn>
                  <a:cxn ang="0">
                    <a:pos x="242" y="288"/>
                  </a:cxn>
                  <a:cxn ang="0">
                    <a:pos x="236" y="260"/>
                  </a:cxn>
                  <a:cxn ang="0">
                    <a:pos x="233" y="253"/>
                  </a:cxn>
                  <a:cxn ang="0">
                    <a:pos x="221" y="231"/>
                  </a:cxn>
                  <a:cxn ang="0">
                    <a:pos x="215" y="222"/>
                  </a:cxn>
                  <a:cxn ang="0">
                    <a:pos x="210" y="213"/>
                  </a:cxn>
                  <a:cxn ang="0">
                    <a:pos x="203" y="195"/>
                  </a:cxn>
                  <a:cxn ang="0">
                    <a:pos x="194" y="174"/>
                  </a:cxn>
                  <a:cxn ang="0">
                    <a:pos x="191" y="168"/>
                  </a:cxn>
                  <a:cxn ang="0">
                    <a:pos x="175" y="146"/>
                  </a:cxn>
                  <a:cxn ang="0">
                    <a:pos x="157" y="125"/>
                  </a:cxn>
                  <a:cxn ang="0">
                    <a:pos x="138" y="106"/>
                  </a:cxn>
                  <a:cxn ang="0">
                    <a:pos x="93" y="73"/>
                  </a:cxn>
                  <a:cxn ang="0">
                    <a:pos x="41" y="46"/>
                  </a:cxn>
                  <a:cxn ang="0">
                    <a:pos x="13" y="36"/>
                  </a:cxn>
                  <a:cxn ang="0">
                    <a:pos x="6" y="32"/>
                  </a:cxn>
                  <a:cxn ang="0">
                    <a:pos x="2" y="27"/>
                  </a:cxn>
                  <a:cxn ang="0">
                    <a:pos x="0" y="15"/>
                  </a:cxn>
                  <a:cxn ang="0">
                    <a:pos x="2" y="9"/>
                  </a:cxn>
                  <a:cxn ang="0">
                    <a:pos x="10" y="2"/>
                  </a:cxn>
                  <a:cxn ang="0">
                    <a:pos x="15" y="0"/>
                  </a:cxn>
                  <a:cxn ang="0">
                    <a:pos x="21" y="1"/>
                  </a:cxn>
                  <a:cxn ang="0">
                    <a:pos x="50" y="11"/>
                  </a:cxn>
                  <a:cxn ang="0">
                    <a:pos x="101" y="36"/>
                  </a:cxn>
                  <a:cxn ang="0">
                    <a:pos x="146" y="66"/>
                  </a:cxn>
                  <a:cxn ang="0">
                    <a:pos x="184" y="101"/>
                  </a:cxn>
                  <a:cxn ang="0">
                    <a:pos x="201" y="121"/>
                  </a:cxn>
                  <a:cxn ang="0">
                    <a:pos x="214" y="142"/>
                  </a:cxn>
                  <a:cxn ang="0">
                    <a:pos x="226" y="166"/>
                  </a:cxn>
                  <a:cxn ang="0">
                    <a:pos x="239" y="194"/>
                  </a:cxn>
                  <a:cxn ang="0">
                    <a:pos x="257" y="219"/>
                  </a:cxn>
                  <a:cxn ang="0">
                    <a:pos x="263" y="226"/>
                  </a:cxn>
                  <a:cxn ang="0">
                    <a:pos x="271" y="243"/>
                  </a:cxn>
                  <a:cxn ang="0">
                    <a:pos x="276" y="263"/>
                  </a:cxn>
                  <a:cxn ang="0">
                    <a:pos x="281" y="293"/>
                  </a:cxn>
                  <a:cxn ang="0">
                    <a:pos x="282" y="296"/>
                  </a:cxn>
                  <a:cxn ang="0">
                    <a:pos x="287" y="302"/>
                  </a:cxn>
                  <a:cxn ang="0">
                    <a:pos x="291" y="314"/>
                  </a:cxn>
                  <a:cxn ang="0">
                    <a:pos x="291" y="322"/>
                  </a:cxn>
                  <a:cxn ang="0">
                    <a:pos x="290" y="329"/>
                  </a:cxn>
                  <a:cxn ang="0">
                    <a:pos x="286" y="336"/>
                  </a:cxn>
                  <a:cxn ang="0">
                    <a:pos x="279" y="339"/>
                  </a:cxn>
                  <a:cxn ang="0">
                    <a:pos x="273" y="340"/>
                  </a:cxn>
                </a:cxnLst>
                <a:rect l="0" t="0" r="r" b="b"/>
                <a:pathLst>
                  <a:path w="291" h="340">
                    <a:moveTo>
                      <a:pt x="273" y="340"/>
                    </a:moveTo>
                    <a:lnTo>
                      <a:pt x="273" y="340"/>
                    </a:lnTo>
                    <a:lnTo>
                      <a:pt x="266" y="339"/>
                    </a:lnTo>
                    <a:lnTo>
                      <a:pt x="263" y="337"/>
                    </a:lnTo>
                    <a:lnTo>
                      <a:pt x="261" y="336"/>
                    </a:lnTo>
                    <a:lnTo>
                      <a:pt x="259" y="333"/>
                    </a:lnTo>
                    <a:lnTo>
                      <a:pt x="257" y="329"/>
                    </a:lnTo>
                    <a:lnTo>
                      <a:pt x="256" y="326"/>
                    </a:lnTo>
                    <a:lnTo>
                      <a:pt x="255" y="322"/>
                    </a:lnTo>
                    <a:lnTo>
                      <a:pt x="255" y="319"/>
                    </a:lnTo>
                    <a:lnTo>
                      <a:pt x="253" y="317"/>
                    </a:lnTo>
                    <a:lnTo>
                      <a:pt x="253" y="317"/>
                    </a:lnTo>
                    <a:lnTo>
                      <a:pt x="250" y="316"/>
                    </a:lnTo>
                    <a:lnTo>
                      <a:pt x="250" y="316"/>
                    </a:lnTo>
                    <a:lnTo>
                      <a:pt x="247" y="312"/>
                    </a:lnTo>
                    <a:lnTo>
                      <a:pt x="246" y="308"/>
                    </a:lnTo>
                    <a:lnTo>
                      <a:pt x="246" y="308"/>
                    </a:lnTo>
                    <a:lnTo>
                      <a:pt x="244" y="298"/>
                    </a:lnTo>
                    <a:lnTo>
                      <a:pt x="242" y="288"/>
                    </a:lnTo>
                    <a:lnTo>
                      <a:pt x="242" y="288"/>
                    </a:lnTo>
                    <a:lnTo>
                      <a:pt x="240" y="275"/>
                    </a:lnTo>
                    <a:lnTo>
                      <a:pt x="236" y="260"/>
                    </a:lnTo>
                    <a:lnTo>
                      <a:pt x="236" y="260"/>
                    </a:lnTo>
                    <a:lnTo>
                      <a:pt x="233" y="253"/>
                    </a:lnTo>
                    <a:lnTo>
                      <a:pt x="230" y="246"/>
                    </a:lnTo>
                    <a:lnTo>
                      <a:pt x="221" y="231"/>
                    </a:lnTo>
                    <a:lnTo>
                      <a:pt x="221" y="231"/>
                    </a:lnTo>
                    <a:lnTo>
                      <a:pt x="215" y="222"/>
                    </a:lnTo>
                    <a:lnTo>
                      <a:pt x="210" y="213"/>
                    </a:lnTo>
                    <a:lnTo>
                      <a:pt x="210" y="213"/>
                    </a:lnTo>
                    <a:lnTo>
                      <a:pt x="203" y="195"/>
                    </a:lnTo>
                    <a:lnTo>
                      <a:pt x="203" y="195"/>
                    </a:lnTo>
                    <a:lnTo>
                      <a:pt x="197" y="181"/>
                    </a:lnTo>
                    <a:lnTo>
                      <a:pt x="194" y="174"/>
                    </a:lnTo>
                    <a:lnTo>
                      <a:pt x="191" y="168"/>
                    </a:lnTo>
                    <a:lnTo>
                      <a:pt x="191" y="168"/>
                    </a:lnTo>
                    <a:lnTo>
                      <a:pt x="183" y="157"/>
                    </a:lnTo>
                    <a:lnTo>
                      <a:pt x="175" y="146"/>
                    </a:lnTo>
                    <a:lnTo>
                      <a:pt x="167" y="135"/>
                    </a:lnTo>
                    <a:lnTo>
                      <a:pt x="157" y="125"/>
                    </a:lnTo>
                    <a:lnTo>
                      <a:pt x="148" y="116"/>
                    </a:lnTo>
                    <a:lnTo>
                      <a:pt x="138" y="106"/>
                    </a:lnTo>
                    <a:lnTo>
                      <a:pt x="116" y="89"/>
                    </a:lnTo>
                    <a:lnTo>
                      <a:pt x="93" y="73"/>
                    </a:lnTo>
                    <a:lnTo>
                      <a:pt x="68" y="59"/>
                    </a:lnTo>
                    <a:lnTo>
                      <a:pt x="41" y="46"/>
                    </a:lnTo>
                    <a:lnTo>
                      <a:pt x="13" y="36"/>
                    </a:lnTo>
                    <a:lnTo>
                      <a:pt x="13" y="36"/>
                    </a:lnTo>
                    <a:lnTo>
                      <a:pt x="9" y="35"/>
                    </a:lnTo>
                    <a:lnTo>
                      <a:pt x="6" y="32"/>
                    </a:lnTo>
                    <a:lnTo>
                      <a:pt x="4" y="30"/>
                    </a:lnTo>
                    <a:lnTo>
                      <a:pt x="2" y="27"/>
                    </a:lnTo>
                    <a:lnTo>
                      <a:pt x="0" y="22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5" y="5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50" y="11"/>
                    </a:lnTo>
                    <a:lnTo>
                      <a:pt x="76" y="24"/>
                    </a:lnTo>
                    <a:lnTo>
                      <a:pt x="101" y="36"/>
                    </a:lnTo>
                    <a:lnTo>
                      <a:pt x="124" y="51"/>
                    </a:lnTo>
                    <a:lnTo>
                      <a:pt x="146" y="66"/>
                    </a:lnTo>
                    <a:lnTo>
                      <a:pt x="166" y="83"/>
                    </a:lnTo>
                    <a:lnTo>
                      <a:pt x="184" y="101"/>
                    </a:lnTo>
                    <a:lnTo>
                      <a:pt x="201" y="121"/>
                    </a:lnTo>
                    <a:lnTo>
                      <a:pt x="201" y="121"/>
                    </a:lnTo>
                    <a:lnTo>
                      <a:pt x="208" y="131"/>
                    </a:lnTo>
                    <a:lnTo>
                      <a:pt x="214" y="142"/>
                    </a:lnTo>
                    <a:lnTo>
                      <a:pt x="226" y="166"/>
                    </a:lnTo>
                    <a:lnTo>
                      <a:pt x="226" y="166"/>
                    </a:lnTo>
                    <a:lnTo>
                      <a:pt x="232" y="180"/>
                    </a:lnTo>
                    <a:lnTo>
                      <a:pt x="239" y="194"/>
                    </a:lnTo>
                    <a:lnTo>
                      <a:pt x="247" y="208"/>
                    </a:lnTo>
                    <a:lnTo>
                      <a:pt x="257" y="219"/>
                    </a:lnTo>
                    <a:lnTo>
                      <a:pt x="257" y="219"/>
                    </a:lnTo>
                    <a:lnTo>
                      <a:pt x="263" y="226"/>
                    </a:lnTo>
                    <a:lnTo>
                      <a:pt x="267" y="234"/>
                    </a:lnTo>
                    <a:lnTo>
                      <a:pt x="271" y="243"/>
                    </a:lnTo>
                    <a:lnTo>
                      <a:pt x="274" y="253"/>
                    </a:lnTo>
                    <a:lnTo>
                      <a:pt x="276" y="263"/>
                    </a:lnTo>
                    <a:lnTo>
                      <a:pt x="278" y="274"/>
                    </a:lnTo>
                    <a:lnTo>
                      <a:pt x="281" y="293"/>
                    </a:lnTo>
                    <a:lnTo>
                      <a:pt x="281" y="295"/>
                    </a:lnTo>
                    <a:lnTo>
                      <a:pt x="282" y="296"/>
                    </a:lnTo>
                    <a:lnTo>
                      <a:pt x="282" y="296"/>
                    </a:lnTo>
                    <a:lnTo>
                      <a:pt x="287" y="302"/>
                    </a:lnTo>
                    <a:lnTo>
                      <a:pt x="289" y="308"/>
                    </a:lnTo>
                    <a:lnTo>
                      <a:pt x="291" y="314"/>
                    </a:lnTo>
                    <a:lnTo>
                      <a:pt x="291" y="322"/>
                    </a:lnTo>
                    <a:lnTo>
                      <a:pt x="291" y="322"/>
                    </a:lnTo>
                    <a:lnTo>
                      <a:pt x="291" y="326"/>
                    </a:lnTo>
                    <a:lnTo>
                      <a:pt x="290" y="329"/>
                    </a:lnTo>
                    <a:lnTo>
                      <a:pt x="288" y="333"/>
                    </a:lnTo>
                    <a:lnTo>
                      <a:pt x="286" y="336"/>
                    </a:lnTo>
                    <a:lnTo>
                      <a:pt x="282" y="337"/>
                    </a:lnTo>
                    <a:lnTo>
                      <a:pt x="279" y="339"/>
                    </a:lnTo>
                    <a:lnTo>
                      <a:pt x="273" y="340"/>
                    </a:lnTo>
                    <a:lnTo>
                      <a:pt x="273" y="34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9" name="Freeform 288"/>
              <p:cNvSpPr/>
              <p:nvPr/>
            </p:nvSpPr>
            <p:spPr bwMode="auto">
              <a:xfrm>
                <a:off x="2679700" y="2560638"/>
                <a:ext cx="160338" cy="195263"/>
              </a:xfrm>
              <a:custGeom>
                <a:avLst/>
                <a:gdLst/>
                <a:ahLst/>
                <a:cxnLst>
                  <a:cxn ang="0">
                    <a:pos x="287" y="368"/>
                  </a:cxn>
                  <a:cxn ang="0">
                    <a:pos x="277" y="366"/>
                  </a:cxn>
                  <a:cxn ang="0">
                    <a:pos x="273" y="362"/>
                  </a:cxn>
                  <a:cxn ang="0">
                    <a:pos x="270" y="355"/>
                  </a:cxn>
                  <a:cxn ang="0">
                    <a:pos x="269" y="351"/>
                  </a:cxn>
                  <a:cxn ang="0">
                    <a:pos x="268" y="325"/>
                  </a:cxn>
                  <a:cxn ang="0">
                    <a:pos x="262" y="297"/>
                  </a:cxn>
                  <a:cxn ang="0">
                    <a:pos x="246" y="240"/>
                  </a:cxn>
                  <a:cxn ang="0">
                    <a:pos x="220" y="187"/>
                  </a:cxn>
                  <a:cxn ang="0">
                    <a:pos x="205" y="165"/>
                  </a:cxn>
                  <a:cxn ang="0">
                    <a:pos x="188" y="144"/>
                  </a:cxn>
                  <a:cxn ang="0">
                    <a:pos x="169" y="123"/>
                  </a:cxn>
                  <a:cxn ang="0">
                    <a:pos x="137" y="92"/>
                  </a:cxn>
                  <a:cxn ang="0">
                    <a:pos x="114" y="74"/>
                  </a:cxn>
                  <a:cxn ang="0">
                    <a:pos x="101" y="65"/>
                  </a:cxn>
                  <a:cxn ang="0">
                    <a:pos x="70" y="52"/>
                  </a:cxn>
                  <a:cxn ang="0">
                    <a:pos x="39" y="44"/>
                  </a:cxn>
                  <a:cxn ang="0">
                    <a:pos x="12" y="37"/>
                  </a:cxn>
                  <a:cxn ang="0">
                    <a:pos x="8" y="34"/>
                  </a:cxn>
                  <a:cxn ang="0">
                    <a:pos x="3" y="30"/>
                  </a:cxn>
                  <a:cxn ang="0">
                    <a:pos x="0" y="22"/>
                  </a:cxn>
                  <a:cxn ang="0">
                    <a:pos x="0" y="16"/>
                  </a:cxn>
                  <a:cxn ang="0">
                    <a:pos x="4" y="6"/>
                  </a:cxn>
                  <a:cxn ang="0">
                    <a:pos x="12" y="1"/>
                  </a:cxn>
                  <a:cxn ang="0">
                    <a:pos x="16" y="0"/>
                  </a:cxn>
                  <a:cxn ang="0">
                    <a:pos x="22" y="1"/>
                  </a:cxn>
                  <a:cxn ang="0">
                    <a:pos x="51" y="10"/>
                  </a:cxn>
                  <a:cxn ang="0">
                    <a:pos x="92" y="22"/>
                  </a:cxn>
                  <a:cxn ang="0">
                    <a:pos x="112" y="30"/>
                  </a:cxn>
                  <a:cxn ang="0">
                    <a:pos x="131" y="43"/>
                  </a:cxn>
                  <a:cxn ang="0">
                    <a:pos x="159" y="64"/>
                  </a:cxn>
                  <a:cxn ang="0">
                    <a:pos x="205" y="108"/>
                  </a:cxn>
                  <a:cxn ang="0">
                    <a:pos x="223" y="128"/>
                  </a:cxn>
                  <a:cxn ang="0">
                    <a:pos x="256" y="178"/>
                  </a:cxn>
                  <a:cxn ang="0">
                    <a:pos x="281" y="233"/>
                  </a:cxn>
                  <a:cxn ang="0">
                    <a:pos x="298" y="290"/>
                  </a:cxn>
                  <a:cxn ang="0">
                    <a:pos x="304" y="331"/>
                  </a:cxn>
                  <a:cxn ang="0">
                    <a:pos x="305" y="345"/>
                  </a:cxn>
                  <a:cxn ang="0">
                    <a:pos x="305" y="351"/>
                  </a:cxn>
                  <a:cxn ang="0">
                    <a:pos x="304" y="359"/>
                  </a:cxn>
                  <a:cxn ang="0">
                    <a:pos x="300" y="364"/>
                  </a:cxn>
                  <a:cxn ang="0">
                    <a:pos x="293" y="367"/>
                  </a:cxn>
                  <a:cxn ang="0">
                    <a:pos x="287" y="368"/>
                  </a:cxn>
                </a:cxnLst>
                <a:rect l="0" t="0" r="r" b="b"/>
                <a:pathLst>
                  <a:path w="305" h="368">
                    <a:moveTo>
                      <a:pt x="287" y="368"/>
                    </a:moveTo>
                    <a:lnTo>
                      <a:pt x="287" y="368"/>
                    </a:lnTo>
                    <a:lnTo>
                      <a:pt x="280" y="367"/>
                    </a:lnTo>
                    <a:lnTo>
                      <a:pt x="277" y="366"/>
                    </a:lnTo>
                    <a:lnTo>
                      <a:pt x="275" y="364"/>
                    </a:lnTo>
                    <a:lnTo>
                      <a:pt x="273" y="362"/>
                    </a:lnTo>
                    <a:lnTo>
                      <a:pt x="271" y="359"/>
                    </a:lnTo>
                    <a:lnTo>
                      <a:pt x="270" y="355"/>
                    </a:lnTo>
                    <a:lnTo>
                      <a:pt x="269" y="351"/>
                    </a:lnTo>
                    <a:lnTo>
                      <a:pt x="269" y="351"/>
                    </a:lnTo>
                    <a:lnTo>
                      <a:pt x="269" y="338"/>
                    </a:lnTo>
                    <a:lnTo>
                      <a:pt x="268" y="325"/>
                    </a:lnTo>
                    <a:lnTo>
                      <a:pt x="265" y="310"/>
                    </a:lnTo>
                    <a:lnTo>
                      <a:pt x="262" y="297"/>
                    </a:lnTo>
                    <a:lnTo>
                      <a:pt x="255" y="269"/>
                    </a:lnTo>
                    <a:lnTo>
                      <a:pt x="246" y="240"/>
                    </a:lnTo>
                    <a:lnTo>
                      <a:pt x="234" y="213"/>
                    </a:lnTo>
                    <a:lnTo>
                      <a:pt x="220" y="187"/>
                    </a:lnTo>
                    <a:lnTo>
                      <a:pt x="213" y="176"/>
                    </a:lnTo>
                    <a:lnTo>
                      <a:pt x="205" y="165"/>
                    </a:lnTo>
                    <a:lnTo>
                      <a:pt x="197" y="153"/>
                    </a:lnTo>
                    <a:lnTo>
                      <a:pt x="188" y="144"/>
                    </a:lnTo>
                    <a:lnTo>
                      <a:pt x="188" y="144"/>
                    </a:lnTo>
                    <a:lnTo>
                      <a:pt x="169" y="123"/>
                    </a:lnTo>
                    <a:lnTo>
                      <a:pt x="149" y="103"/>
                    </a:lnTo>
                    <a:lnTo>
                      <a:pt x="137" y="92"/>
                    </a:lnTo>
                    <a:lnTo>
                      <a:pt x="126" y="83"/>
                    </a:lnTo>
                    <a:lnTo>
                      <a:pt x="114" y="74"/>
                    </a:lnTo>
                    <a:lnTo>
                      <a:pt x="101" y="65"/>
                    </a:lnTo>
                    <a:lnTo>
                      <a:pt x="101" y="65"/>
                    </a:lnTo>
                    <a:lnTo>
                      <a:pt x="86" y="58"/>
                    </a:lnTo>
                    <a:lnTo>
                      <a:pt x="70" y="52"/>
                    </a:lnTo>
                    <a:lnTo>
                      <a:pt x="55" y="48"/>
                    </a:lnTo>
                    <a:lnTo>
                      <a:pt x="39" y="44"/>
                    </a:lnTo>
                    <a:lnTo>
                      <a:pt x="39" y="44"/>
                    </a:lnTo>
                    <a:lnTo>
                      <a:pt x="12" y="37"/>
                    </a:lnTo>
                    <a:lnTo>
                      <a:pt x="12" y="37"/>
                    </a:lnTo>
                    <a:lnTo>
                      <a:pt x="8" y="34"/>
                    </a:lnTo>
                    <a:lnTo>
                      <a:pt x="5" y="32"/>
                    </a:lnTo>
                    <a:lnTo>
                      <a:pt x="3" y="30"/>
                    </a:lnTo>
                    <a:lnTo>
                      <a:pt x="1" y="28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1" y="11"/>
                    </a:lnTo>
                    <a:lnTo>
                      <a:pt x="4" y="6"/>
                    </a:lnTo>
                    <a:lnTo>
                      <a:pt x="9" y="2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22" y="1"/>
                    </a:lnTo>
                    <a:lnTo>
                      <a:pt x="22" y="1"/>
                    </a:lnTo>
                    <a:lnTo>
                      <a:pt x="51" y="10"/>
                    </a:lnTo>
                    <a:lnTo>
                      <a:pt x="51" y="10"/>
                    </a:lnTo>
                    <a:lnTo>
                      <a:pt x="71" y="16"/>
                    </a:lnTo>
                    <a:lnTo>
                      <a:pt x="92" y="22"/>
                    </a:lnTo>
                    <a:lnTo>
                      <a:pt x="102" y="26"/>
                    </a:lnTo>
                    <a:lnTo>
                      <a:pt x="112" y="30"/>
                    </a:lnTo>
                    <a:lnTo>
                      <a:pt x="122" y="37"/>
                    </a:lnTo>
                    <a:lnTo>
                      <a:pt x="131" y="43"/>
                    </a:lnTo>
                    <a:lnTo>
                      <a:pt x="131" y="43"/>
                    </a:lnTo>
                    <a:lnTo>
                      <a:pt x="159" y="64"/>
                    </a:lnTo>
                    <a:lnTo>
                      <a:pt x="184" y="86"/>
                    </a:lnTo>
                    <a:lnTo>
                      <a:pt x="205" y="108"/>
                    </a:lnTo>
                    <a:lnTo>
                      <a:pt x="223" y="128"/>
                    </a:lnTo>
                    <a:lnTo>
                      <a:pt x="223" y="128"/>
                    </a:lnTo>
                    <a:lnTo>
                      <a:pt x="241" y="152"/>
                    </a:lnTo>
                    <a:lnTo>
                      <a:pt x="256" y="178"/>
                    </a:lnTo>
                    <a:lnTo>
                      <a:pt x="270" y="205"/>
                    </a:lnTo>
                    <a:lnTo>
                      <a:pt x="281" y="233"/>
                    </a:lnTo>
                    <a:lnTo>
                      <a:pt x="290" y="262"/>
                    </a:lnTo>
                    <a:lnTo>
                      <a:pt x="298" y="290"/>
                    </a:lnTo>
                    <a:lnTo>
                      <a:pt x="303" y="317"/>
                    </a:lnTo>
                    <a:lnTo>
                      <a:pt x="304" y="331"/>
                    </a:lnTo>
                    <a:lnTo>
                      <a:pt x="305" y="344"/>
                    </a:lnTo>
                    <a:lnTo>
                      <a:pt x="305" y="345"/>
                    </a:lnTo>
                    <a:lnTo>
                      <a:pt x="305" y="351"/>
                    </a:lnTo>
                    <a:lnTo>
                      <a:pt x="305" y="351"/>
                    </a:lnTo>
                    <a:lnTo>
                      <a:pt x="305" y="355"/>
                    </a:lnTo>
                    <a:lnTo>
                      <a:pt x="304" y="359"/>
                    </a:lnTo>
                    <a:lnTo>
                      <a:pt x="302" y="362"/>
                    </a:lnTo>
                    <a:lnTo>
                      <a:pt x="300" y="364"/>
                    </a:lnTo>
                    <a:lnTo>
                      <a:pt x="296" y="366"/>
                    </a:lnTo>
                    <a:lnTo>
                      <a:pt x="293" y="367"/>
                    </a:lnTo>
                    <a:lnTo>
                      <a:pt x="287" y="368"/>
                    </a:lnTo>
                    <a:lnTo>
                      <a:pt x="287" y="36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100" name="组合 99"/>
          <p:cNvGrpSpPr/>
          <p:nvPr/>
        </p:nvGrpSpPr>
        <p:grpSpPr>
          <a:xfrm>
            <a:off x="6480051" y="2242763"/>
            <a:ext cx="889884" cy="898847"/>
            <a:chOff x="6480051" y="1981505"/>
            <a:chExt cx="889884" cy="898847"/>
          </a:xfrm>
        </p:grpSpPr>
        <p:sp>
          <p:nvSpPr>
            <p:cNvPr id="101" name="椭圆 31"/>
            <p:cNvSpPr/>
            <p:nvPr/>
          </p:nvSpPr>
          <p:spPr>
            <a:xfrm rot="15654318">
              <a:off x="6475569" y="1985987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chemeClr val="bg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02" name="组合 101"/>
            <p:cNvGrpSpPr/>
            <p:nvPr/>
          </p:nvGrpSpPr>
          <p:grpSpPr>
            <a:xfrm>
              <a:off x="6686480" y="2176528"/>
              <a:ext cx="499267" cy="527865"/>
              <a:chOff x="5181601" y="2120900"/>
              <a:chExt cx="665163" cy="703263"/>
            </a:xfrm>
            <a:solidFill>
              <a:schemeClr val="bg1"/>
            </a:solidFill>
          </p:grpSpPr>
          <p:sp>
            <p:nvSpPr>
              <p:cNvPr id="103" name="Freeform 540"/>
              <p:cNvSpPr/>
              <p:nvPr/>
            </p:nvSpPr>
            <p:spPr bwMode="auto">
              <a:xfrm>
                <a:off x="5226051" y="2433638"/>
                <a:ext cx="6350" cy="44450"/>
              </a:xfrm>
              <a:custGeom>
                <a:avLst/>
                <a:gdLst/>
                <a:ahLst/>
                <a:cxnLst>
                  <a:cxn ang="0">
                    <a:pos x="11" y="47"/>
                  </a:cxn>
                  <a:cxn ang="0">
                    <a:pos x="11" y="47"/>
                  </a:cxn>
                  <a:cxn ang="0">
                    <a:pos x="11" y="36"/>
                  </a:cxn>
                  <a:cxn ang="0">
                    <a:pos x="11" y="26"/>
                  </a:cxn>
                  <a:cxn ang="0">
                    <a:pos x="11" y="4"/>
                  </a:cxn>
                  <a:cxn ang="0">
                    <a:pos x="11" y="4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1" y="40"/>
                  </a:cxn>
                  <a:cxn ang="0">
                    <a:pos x="1" y="40"/>
                  </a:cxn>
                  <a:cxn ang="0">
                    <a:pos x="3" y="60"/>
                  </a:cxn>
                  <a:cxn ang="0">
                    <a:pos x="3" y="70"/>
                  </a:cxn>
                  <a:cxn ang="0">
                    <a:pos x="2" y="74"/>
                  </a:cxn>
                  <a:cxn ang="0">
                    <a:pos x="1" y="79"/>
                  </a:cxn>
                  <a:cxn ang="0">
                    <a:pos x="1" y="79"/>
                  </a:cxn>
                  <a:cxn ang="0">
                    <a:pos x="0" y="81"/>
                  </a:cxn>
                  <a:cxn ang="0">
                    <a:pos x="1" y="82"/>
                  </a:cxn>
                  <a:cxn ang="0">
                    <a:pos x="2" y="83"/>
                  </a:cxn>
                  <a:cxn ang="0">
                    <a:pos x="4" y="84"/>
                  </a:cxn>
                  <a:cxn ang="0">
                    <a:pos x="8" y="84"/>
                  </a:cxn>
                  <a:cxn ang="0">
                    <a:pos x="10" y="83"/>
                  </a:cxn>
                  <a:cxn ang="0">
                    <a:pos x="11" y="81"/>
                  </a:cxn>
                  <a:cxn ang="0">
                    <a:pos x="11" y="81"/>
                  </a:cxn>
                  <a:cxn ang="0">
                    <a:pos x="13" y="73"/>
                  </a:cxn>
                  <a:cxn ang="0">
                    <a:pos x="13" y="64"/>
                  </a:cxn>
                  <a:cxn ang="0">
                    <a:pos x="11" y="47"/>
                  </a:cxn>
                  <a:cxn ang="0">
                    <a:pos x="11" y="47"/>
                  </a:cxn>
                </a:cxnLst>
                <a:rect l="0" t="0" r="r" b="b"/>
                <a:pathLst>
                  <a:path w="13" h="84">
                    <a:moveTo>
                      <a:pt x="11" y="47"/>
                    </a:moveTo>
                    <a:lnTo>
                      <a:pt x="11" y="47"/>
                    </a:lnTo>
                    <a:lnTo>
                      <a:pt x="11" y="36"/>
                    </a:lnTo>
                    <a:lnTo>
                      <a:pt x="11" y="26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0"/>
                    </a:lnTo>
                    <a:lnTo>
                      <a:pt x="1" y="40"/>
                    </a:lnTo>
                    <a:lnTo>
                      <a:pt x="3" y="60"/>
                    </a:lnTo>
                    <a:lnTo>
                      <a:pt x="3" y="70"/>
                    </a:lnTo>
                    <a:lnTo>
                      <a:pt x="2" y="74"/>
                    </a:lnTo>
                    <a:lnTo>
                      <a:pt x="1" y="79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4" y="84"/>
                    </a:lnTo>
                    <a:lnTo>
                      <a:pt x="8" y="84"/>
                    </a:lnTo>
                    <a:lnTo>
                      <a:pt x="10" y="83"/>
                    </a:lnTo>
                    <a:lnTo>
                      <a:pt x="11" y="81"/>
                    </a:lnTo>
                    <a:lnTo>
                      <a:pt x="11" y="81"/>
                    </a:lnTo>
                    <a:lnTo>
                      <a:pt x="13" y="73"/>
                    </a:lnTo>
                    <a:lnTo>
                      <a:pt x="13" y="64"/>
                    </a:lnTo>
                    <a:lnTo>
                      <a:pt x="11" y="47"/>
                    </a:lnTo>
                    <a:lnTo>
                      <a:pt x="11" y="4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4" name="Freeform 541"/>
              <p:cNvSpPr/>
              <p:nvPr/>
            </p:nvSpPr>
            <p:spPr bwMode="auto">
              <a:xfrm>
                <a:off x="5240338" y="2468563"/>
                <a:ext cx="12700" cy="46038"/>
              </a:xfrm>
              <a:custGeom>
                <a:avLst/>
                <a:gdLst/>
                <a:ahLst/>
                <a:cxnLst>
                  <a:cxn ang="0">
                    <a:pos x="23" y="76"/>
                  </a:cxn>
                  <a:cxn ang="0">
                    <a:pos x="23" y="76"/>
                  </a:cxn>
                  <a:cxn ang="0">
                    <a:pos x="19" y="73"/>
                  </a:cxn>
                  <a:cxn ang="0">
                    <a:pos x="15" y="70"/>
                  </a:cxn>
                  <a:cxn ang="0">
                    <a:pos x="13" y="66"/>
                  </a:cxn>
                  <a:cxn ang="0">
                    <a:pos x="11" y="62"/>
                  </a:cxn>
                  <a:cxn ang="0">
                    <a:pos x="10" y="58"/>
                  </a:cxn>
                  <a:cxn ang="0">
                    <a:pos x="10" y="54"/>
                  </a:cxn>
                  <a:cxn ang="0">
                    <a:pos x="10" y="43"/>
                  </a:cxn>
                  <a:cxn ang="0">
                    <a:pos x="11" y="34"/>
                  </a:cxn>
                  <a:cxn ang="0">
                    <a:pos x="13" y="24"/>
                  </a:cxn>
                  <a:cxn ang="0">
                    <a:pos x="15" y="13"/>
                  </a:cxn>
                  <a:cxn ang="0">
                    <a:pos x="16" y="5"/>
                  </a:cxn>
                  <a:cxn ang="0">
                    <a:pos x="16" y="5"/>
                  </a:cxn>
                  <a:cxn ang="0">
                    <a:pos x="16" y="3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1" y="0"/>
                  </a:cxn>
                  <a:cxn ang="0">
                    <a:pos x="10" y="1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  <a:cxn ang="0">
                    <a:pos x="5" y="15"/>
                  </a:cxn>
                  <a:cxn ang="0">
                    <a:pos x="3" y="26"/>
                  </a:cxn>
                  <a:cxn ang="0">
                    <a:pos x="1" y="37"/>
                  </a:cxn>
                  <a:cxn ang="0">
                    <a:pos x="0" y="48"/>
                  </a:cxn>
                  <a:cxn ang="0">
                    <a:pos x="0" y="59"/>
                  </a:cxn>
                  <a:cxn ang="0">
                    <a:pos x="1" y="64"/>
                  </a:cxn>
                  <a:cxn ang="0">
                    <a:pos x="3" y="69"/>
                  </a:cxn>
                  <a:cxn ang="0">
                    <a:pos x="5" y="73"/>
                  </a:cxn>
                  <a:cxn ang="0">
                    <a:pos x="9" y="77"/>
                  </a:cxn>
                  <a:cxn ang="0">
                    <a:pos x="13" y="81"/>
                  </a:cxn>
                  <a:cxn ang="0">
                    <a:pos x="18" y="85"/>
                  </a:cxn>
                  <a:cxn ang="0">
                    <a:pos x="18" y="85"/>
                  </a:cxn>
                  <a:cxn ang="0">
                    <a:pos x="20" y="86"/>
                  </a:cxn>
                  <a:cxn ang="0">
                    <a:pos x="22" y="86"/>
                  </a:cxn>
                  <a:cxn ang="0">
                    <a:pos x="23" y="85"/>
                  </a:cxn>
                  <a:cxn ang="0">
                    <a:pos x="24" y="82"/>
                  </a:cxn>
                  <a:cxn ang="0">
                    <a:pos x="25" y="81"/>
                  </a:cxn>
                  <a:cxn ang="0">
                    <a:pos x="25" y="79"/>
                  </a:cxn>
                  <a:cxn ang="0">
                    <a:pos x="24" y="77"/>
                  </a:cxn>
                  <a:cxn ang="0">
                    <a:pos x="23" y="76"/>
                  </a:cxn>
                  <a:cxn ang="0">
                    <a:pos x="23" y="76"/>
                  </a:cxn>
                </a:cxnLst>
                <a:rect l="0" t="0" r="r" b="b"/>
                <a:pathLst>
                  <a:path w="25" h="86">
                    <a:moveTo>
                      <a:pt x="23" y="76"/>
                    </a:moveTo>
                    <a:lnTo>
                      <a:pt x="23" y="76"/>
                    </a:lnTo>
                    <a:lnTo>
                      <a:pt x="19" y="73"/>
                    </a:lnTo>
                    <a:lnTo>
                      <a:pt x="15" y="70"/>
                    </a:lnTo>
                    <a:lnTo>
                      <a:pt x="13" y="66"/>
                    </a:lnTo>
                    <a:lnTo>
                      <a:pt x="11" y="62"/>
                    </a:lnTo>
                    <a:lnTo>
                      <a:pt x="10" y="58"/>
                    </a:lnTo>
                    <a:lnTo>
                      <a:pt x="10" y="54"/>
                    </a:lnTo>
                    <a:lnTo>
                      <a:pt x="10" y="43"/>
                    </a:lnTo>
                    <a:lnTo>
                      <a:pt x="11" y="34"/>
                    </a:lnTo>
                    <a:lnTo>
                      <a:pt x="13" y="24"/>
                    </a:lnTo>
                    <a:lnTo>
                      <a:pt x="15" y="13"/>
                    </a:lnTo>
                    <a:lnTo>
                      <a:pt x="16" y="5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5" y="15"/>
                    </a:lnTo>
                    <a:lnTo>
                      <a:pt x="3" y="26"/>
                    </a:lnTo>
                    <a:lnTo>
                      <a:pt x="1" y="37"/>
                    </a:lnTo>
                    <a:lnTo>
                      <a:pt x="0" y="48"/>
                    </a:lnTo>
                    <a:lnTo>
                      <a:pt x="0" y="59"/>
                    </a:lnTo>
                    <a:lnTo>
                      <a:pt x="1" y="64"/>
                    </a:lnTo>
                    <a:lnTo>
                      <a:pt x="3" y="69"/>
                    </a:lnTo>
                    <a:lnTo>
                      <a:pt x="5" y="73"/>
                    </a:lnTo>
                    <a:lnTo>
                      <a:pt x="9" y="77"/>
                    </a:lnTo>
                    <a:lnTo>
                      <a:pt x="13" y="81"/>
                    </a:lnTo>
                    <a:lnTo>
                      <a:pt x="18" y="85"/>
                    </a:lnTo>
                    <a:lnTo>
                      <a:pt x="18" y="85"/>
                    </a:lnTo>
                    <a:lnTo>
                      <a:pt x="20" y="86"/>
                    </a:lnTo>
                    <a:lnTo>
                      <a:pt x="22" y="86"/>
                    </a:lnTo>
                    <a:lnTo>
                      <a:pt x="23" y="85"/>
                    </a:lnTo>
                    <a:lnTo>
                      <a:pt x="24" y="82"/>
                    </a:lnTo>
                    <a:lnTo>
                      <a:pt x="25" y="81"/>
                    </a:lnTo>
                    <a:lnTo>
                      <a:pt x="25" y="79"/>
                    </a:lnTo>
                    <a:lnTo>
                      <a:pt x="24" y="77"/>
                    </a:lnTo>
                    <a:lnTo>
                      <a:pt x="23" y="76"/>
                    </a:lnTo>
                    <a:lnTo>
                      <a:pt x="23" y="7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5" name="Freeform 542"/>
              <p:cNvSpPr/>
              <p:nvPr/>
            </p:nvSpPr>
            <p:spPr bwMode="auto">
              <a:xfrm>
                <a:off x="5275263" y="2498725"/>
                <a:ext cx="6350" cy="460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0"/>
                  </a:cxn>
                  <a:cxn ang="0">
                    <a:pos x="0" y="80"/>
                  </a:cxn>
                  <a:cxn ang="0">
                    <a:pos x="1" y="82"/>
                  </a:cxn>
                  <a:cxn ang="0">
                    <a:pos x="2" y="84"/>
                  </a:cxn>
                  <a:cxn ang="0">
                    <a:pos x="3" y="84"/>
                  </a:cxn>
                  <a:cxn ang="0">
                    <a:pos x="6" y="85"/>
                  </a:cxn>
                  <a:cxn ang="0">
                    <a:pos x="8" y="84"/>
                  </a:cxn>
                  <a:cxn ang="0">
                    <a:pos x="9" y="84"/>
                  </a:cxn>
                  <a:cxn ang="0">
                    <a:pos x="10" y="82"/>
                  </a:cxn>
                  <a:cxn ang="0">
                    <a:pos x="11" y="80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1" h="85">
                    <a:moveTo>
                      <a:pt x="0" y="5"/>
                    </a:moveTo>
                    <a:lnTo>
                      <a:pt x="0" y="80"/>
                    </a:lnTo>
                    <a:lnTo>
                      <a:pt x="0" y="80"/>
                    </a:lnTo>
                    <a:lnTo>
                      <a:pt x="1" y="82"/>
                    </a:lnTo>
                    <a:lnTo>
                      <a:pt x="2" y="84"/>
                    </a:lnTo>
                    <a:lnTo>
                      <a:pt x="3" y="84"/>
                    </a:lnTo>
                    <a:lnTo>
                      <a:pt x="6" y="85"/>
                    </a:lnTo>
                    <a:lnTo>
                      <a:pt x="8" y="84"/>
                    </a:lnTo>
                    <a:lnTo>
                      <a:pt x="9" y="84"/>
                    </a:lnTo>
                    <a:lnTo>
                      <a:pt x="10" y="82"/>
                    </a:lnTo>
                    <a:lnTo>
                      <a:pt x="11" y="80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6" name="Freeform 543"/>
              <p:cNvSpPr/>
              <p:nvPr/>
            </p:nvSpPr>
            <p:spPr bwMode="auto">
              <a:xfrm>
                <a:off x="5294313" y="2532063"/>
                <a:ext cx="6350" cy="31750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17"/>
                  </a:cxn>
                  <a:cxn ang="0">
                    <a:pos x="3" y="31"/>
                  </a:cxn>
                  <a:cxn ang="0">
                    <a:pos x="4" y="43"/>
                  </a:cxn>
                  <a:cxn ang="0">
                    <a:pos x="5" y="56"/>
                  </a:cxn>
                  <a:cxn ang="0">
                    <a:pos x="5" y="56"/>
                  </a:cxn>
                  <a:cxn ang="0">
                    <a:pos x="6" y="58"/>
                  </a:cxn>
                  <a:cxn ang="0">
                    <a:pos x="7" y="60"/>
                  </a:cxn>
                  <a:cxn ang="0">
                    <a:pos x="8" y="61"/>
                  </a:cxn>
                  <a:cxn ang="0">
                    <a:pos x="10" y="61"/>
                  </a:cxn>
                  <a:cxn ang="0">
                    <a:pos x="11" y="61"/>
                  </a:cxn>
                  <a:cxn ang="0">
                    <a:pos x="13" y="60"/>
                  </a:cxn>
                  <a:cxn ang="0">
                    <a:pos x="14" y="58"/>
                  </a:cxn>
                  <a:cxn ang="0">
                    <a:pos x="14" y="56"/>
                  </a:cxn>
                  <a:cxn ang="0">
                    <a:pos x="14" y="56"/>
                  </a:cxn>
                  <a:cxn ang="0">
                    <a:pos x="13" y="43"/>
                  </a:cxn>
                  <a:cxn ang="0">
                    <a:pos x="12" y="31"/>
                  </a:cxn>
                  <a:cxn ang="0">
                    <a:pos x="10" y="17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4" h="61">
                    <a:moveTo>
                      <a:pt x="10" y="4"/>
                    </a:moveTo>
                    <a:lnTo>
                      <a:pt x="10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7"/>
                    </a:lnTo>
                    <a:lnTo>
                      <a:pt x="3" y="31"/>
                    </a:lnTo>
                    <a:lnTo>
                      <a:pt x="4" y="43"/>
                    </a:lnTo>
                    <a:lnTo>
                      <a:pt x="5" y="56"/>
                    </a:lnTo>
                    <a:lnTo>
                      <a:pt x="5" y="56"/>
                    </a:lnTo>
                    <a:lnTo>
                      <a:pt x="6" y="58"/>
                    </a:lnTo>
                    <a:lnTo>
                      <a:pt x="7" y="60"/>
                    </a:lnTo>
                    <a:lnTo>
                      <a:pt x="8" y="61"/>
                    </a:lnTo>
                    <a:lnTo>
                      <a:pt x="10" y="61"/>
                    </a:lnTo>
                    <a:lnTo>
                      <a:pt x="11" y="61"/>
                    </a:lnTo>
                    <a:lnTo>
                      <a:pt x="13" y="60"/>
                    </a:lnTo>
                    <a:lnTo>
                      <a:pt x="14" y="58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3" y="43"/>
                    </a:lnTo>
                    <a:lnTo>
                      <a:pt x="12" y="31"/>
                    </a:lnTo>
                    <a:lnTo>
                      <a:pt x="10" y="17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7" name="Freeform 544"/>
              <p:cNvSpPr/>
              <p:nvPr/>
            </p:nvSpPr>
            <p:spPr bwMode="auto">
              <a:xfrm>
                <a:off x="5324476" y="2552700"/>
                <a:ext cx="4763" cy="3492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5"/>
                  </a:cxn>
                  <a:cxn ang="0">
                    <a:pos x="3" y="65"/>
                  </a:cxn>
                  <a:cxn ang="0">
                    <a:pos x="4" y="66"/>
                  </a:cxn>
                  <a:cxn ang="0">
                    <a:pos x="6" y="65"/>
                  </a:cxn>
                  <a:cxn ang="0">
                    <a:pos x="8" y="65"/>
                  </a:cxn>
                  <a:cxn ang="0">
                    <a:pos x="9" y="63"/>
                  </a:cxn>
                  <a:cxn ang="0">
                    <a:pos x="10" y="61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0" h="66">
                    <a:moveTo>
                      <a:pt x="0" y="4"/>
                    </a:moveTo>
                    <a:lnTo>
                      <a:pt x="0" y="61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5"/>
                    </a:lnTo>
                    <a:lnTo>
                      <a:pt x="3" y="65"/>
                    </a:lnTo>
                    <a:lnTo>
                      <a:pt x="4" y="66"/>
                    </a:lnTo>
                    <a:lnTo>
                      <a:pt x="6" y="65"/>
                    </a:lnTo>
                    <a:lnTo>
                      <a:pt x="8" y="65"/>
                    </a:lnTo>
                    <a:lnTo>
                      <a:pt x="9" y="63"/>
                    </a:lnTo>
                    <a:lnTo>
                      <a:pt x="10" y="61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8" name="Freeform 545"/>
              <p:cNvSpPr/>
              <p:nvPr/>
            </p:nvSpPr>
            <p:spPr bwMode="auto">
              <a:xfrm>
                <a:off x="5348288" y="2576513"/>
                <a:ext cx="7938" cy="42863"/>
              </a:xfrm>
              <a:custGeom>
                <a:avLst/>
                <a:gdLst/>
                <a:ahLst/>
                <a:cxnLst>
                  <a:cxn ang="0">
                    <a:pos x="14" y="75"/>
                  </a:cxn>
                  <a:cxn ang="0">
                    <a:pos x="14" y="75"/>
                  </a:cxn>
                  <a:cxn ang="0">
                    <a:pos x="12" y="66"/>
                  </a:cxn>
                  <a:cxn ang="0">
                    <a:pos x="12" y="58"/>
                  </a:cxn>
                  <a:cxn ang="0">
                    <a:pos x="12" y="51"/>
                  </a:cxn>
                  <a:cxn ang="0">
                    <a:pos x="11" y="43"/>
                  </a:cxn>
                  <a:cxn ang="0">
                    <a:pos x="11" y="43"/>
                  </a:cxn>
                  <a:cxn ang="0">
                    <a:pos x="10" y="33"/>
                  </a:cxn>
                  <a:cxn ang="0">
                    <a:pos x="9" y="24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0" y="23"/>
                  </a:cxn>
                  <a:cxn ang="0">
                    <a:pos x="0" y="33"/>
                  </a:cxn>
                  <a:cxn ang="0">
                    <a:pos x="1" y="38"/>
                  </a:cxn>
                  <a:cxn ang="0">
                    <a:pos x="2" y="42"/>
                  </a:cxn>
                  <a:cxn ang="0">
                    <a:pos x="2" y="42"/>
                  </a:cxn>
                  <a:cxn ang="0">
                    <a:pos x="3" y="46"/>
                  </a:cxn>
                  <a:cxn ang="0">
                    <a:pos x="3" y="50"/>
                  </a:cxn>
                  <a:cxn ang="0">
                    <a:pos x="3" y="59"/>
                  </a:cxn>
                  <a:cxn ang="0">
                    <a:pos x="4" y="69"/>
                  </a:cxn>
                  <a:cxn ang="0">
                    <a:pos x="4" y="73"/>
                  </a:cxn>
                  <a:cxn ang="0">
                    <a:pos x="5" y="77"/>
                  </a:cxn>
                  <a:cxn ang="0">
                    <a:pos x="5" y="77"/>
                  </a:cxn>
                  <a:cxn ang="0">
                    <a:pos x="6" y="79"/>
                  </a:cxn>
                  <a:cxn ang="0">
                    <a:pos x="8" y="80"/>
                  </a:cxn>
                  <a:cxn ang="0">
                    <a:pos x="11" y="80"/>
                  </a:cxn>
                  <a:cxn ang="0">
                    <a:pos x="13" y="79"/>
                  </a:cxn>
                  <a:cxn ang="0">
                    <a:pos x="14" y="78"/>
                  </a:cxn>
                  <a:cxn ang="0">
                    <a:pos x="14" y="77"/>
                  </a:cxn>
                  <a:cxn ang="0">
                    <a:pos x="14" y="75"/>
                  </a:cxn>
                  <a:cxn ang="0">
                    <a:pos x="14" y="75"/>
                  </a:cxn>
                </a:cxnLst>
                <a:rect l="0" t="0" r="r" b="b"/>
                <a:pathLst>
                  <a:path w="14" h="80">
                    <a:moveTo>
                      <a:pt x="14" y="75"/>
                    </a:moveTo>
                    <a:lnTo>
                      <a:pt x="14" y="75"/>
                    </a:lnTo>
                    <a:lnTo>
                      <a:pt x="12" y="66"/>
                    </a:lnTo>
                    <a:lnTo>
                      <a:pt x="12" y="58"/>
                    </a:lnTo>
                    <a:lnTo>
                      <a:pt x="12" y="51"/>
                    </a:lnTo>
                    <a:lnTo>
                      <a:pt x="11" y="43"/>
                    </a:lnTo>
                    <a:lnTo>
                      <a:pt x="11" y="43"/>
                    </a:lnTo>
                    <a:lnTo>
                      <a:pt x="10" y="33"/>
                    </a:lnTo>
                    <a:lnTo>
                      <a:pt x="9" y="2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23"/>
                    </a:lnTo>
                    <a:lnTo>
                      <a:pt x="0" y="33"/>
                    </a:lnTo>
                    <a:lnTo>
                      <a:pt x="1" y="38"/>
                    </a:lnTo>
                    <a:lnTo>
                      <a:pt x="2" y="42"/>
                    </a:lnTo>
                    <a:lnTo>
                      <a:pt x="2" y="42"/>
                    </a:lnTo>
                    <a:lnTo>
                      <a:pt x="3" y="46"/>
                    </a:lnTo>
                    <a:lnTo>
                      <a:pt x="3" y="50"/>
                    </a:lnTo>
                    <a:lnTo>
                      <a:pt x="3" y="59"/>
                    </a:lnTo>
                    <a:lnTo>
                      <a:pt x="4" y="69"/>
                    </a:lnTo>
                    <a:lnTo>
                      <a:pt x="4" y="73"/>
                    </a:lnTo>
                    <a:lnTo>
                      <a:pt x="5" y="77"/>
                    </a:lnTo>
                    <a:lnTo>
                      <a:pt x="5" y="77"/>
                    </a:lnTo>
                    <a:lnTo>
                      <a:pt x="6" y="79"/>
                    </a:lnTo>
                    <a:lnTo>
                      <a:pt x="8" y="80"/>
                    </a:lnTo>
                    <a:lnTo>
                      <a:pt x="11" y="80"/>
                    </a:lnTo>
                    <a:lnTo>
                      <a:pt x="13" y="79"/>
                    </a:lnTo>
                    <a:lnTo>
                      <a:pt x="14" y="78"/>
                    </a:lnTo>
                    <a:lnTo>
                      <a:pt x="14" y="77"/>
                    </a:lnTo>
                    <a:lnTo>
                      <a:pt x="14" y="75"/>
                    </a:lnTo>
                    <a:lnTo>
                      <a:pt x="14" y="7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9" name="Freeform 546"/>
              <p:cNvSpPr/>
              <p:nvPr/>
            </p:nvSpPr>
            <p:spPr bwMode="auto">
              <a:xfrm>
                <a:off x="5380038" y="2606675"/>
                <a:ext cx="11113" cy="34925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12"/>
                  </a:cxn>
                  <a:cxn ang="0">
                    <a:pos x="2" y="19"/>
                  </a:cxn>
                  <a:cxn ang="0">
                    <a:pos x="6" y="33"/>
                  </a:cxn>
                  <a:cxn ang="0">
                    <a:pos x="11" y="47"/>
                  </a:cxn>
                  <a:cxn ang="0">
                    <a:pos x="13" y="54"/>
                  </a:cxn>
                  <a:cxn ang="0">
                    <a:pos x="13" y="61"/>
                  </a:cxn>
                  <a:cxn ang="0">
                    <a:pos x="13" y="61"/>
                  </a:cxn>
                  <a:cxn ang="0">
                    <a:pos x="14" y="63"/>
                  </a:cxn>
                  <a:cxn ang="0">
                    <a:pos x="15" y="65"/>
                  </a:cxn>
                  <a:cxn ang="0">
                    <a:pos x="16" y="65"/>
                  </a:cxn>
                  <a:cxn ang="0">
                    <a:pos x="18" y="66"/>
                  </a:cxn>
                  <a:cxn ang="0">
                    <a:pos x="20" y="65"/>
                  </a:cxn>
                  <a:cxn ang="0">
                    <a:pos x="21" y="65"/>
                  </a:cxn>
                  <a:cxn ang="0">
                    <a:pos x="22" y="63"/>
                  </a:cxn>
                  <a:cxn ang="0">
                    <a:pos x="23" y="61"/>
                  </a:cxn>
                  <a:cxn ang="0">
                    <a:pos x="23" y="61"/>
                  </a:cxn>
                  <a:cxn ang="0">
                    <a:pos x="22" y="54"/>
                  </a:cxn>
                  <a:cxn ang="0">
                    <a:pos x="20" y="47"/>
                  </a:cxn>
                  <a:cxn ang="0">
                    <a:pos x="16" y="33"/>
                  </a:cxn>
                  <a:cxn ang="0">
                    <a:pos x="11" y="19"/>
                  </a:cxn>
                  <a:cxn ang="0">
                    <a:pos x="9" y="12"/>
                  </a:cxn>
                  <a:cxn ang="0">
                    <a:pos x="9" y="4"/>
                  </a:cxn>
                  <a:cxn ang="0">
                    <a:pos x="9" y="4"/>
                  </a:cxn>
                </a:cxnLst>
                <a:rect l="0" t="0" r="r" b="b"/>
                <a:pathLst>
                  <a:path w="23" h="66">
                    <a:moveTo>
                      <a:pt x="9" y="4"/>
                    </a:move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2"/>
                    </a:lnTo>
                    <a:lnTo>
                      <a:pt x="2" y="19"/>
                    </a:lnTo>
                    <a:lnTo>
                      <a:pt x="6" y="33"/>
                    </a:lnTo>
                    <a:lnTo>
                      <a:pt x="11" y="47"/>
                    </a:lnTo>
                    <a:lnTo>
                      <a:pt x="13" y="54"/>
                    </a:lnTo>
                    <a:lnTo>
                      <a:pt x="13" y="61"/>
                    </a:lnTo>
                    <a:lnTo>
                      <a:pt x="13" y="61"/>
                    </a:lnTo>
                    <a:lnTo>
                      <a:pt x="14" y="63"/>
                    </a:lnTo>
                    <a:lnTo>
                      <a:pt x="15" y="65"/>
                    </a:lnTo>
                    <a:lnTo>
                      <a:pt x="16" y="65"/>
                    </a:lnTo>
                    <a:lnTo>
                      <a:pt x="18" y="66"/>
                    </a:lnTo>
                    <a:lnTo>
                      <a:pt x="20" y="65"/>
                    </a:lnTo>
                    <a:lnTo>
                      <a:pt x="21" y="65"/>
                    </a:lnTo>
                    <a:lnTo>
                      <a:pt x="22" y="63"/>
                    </a:lnTo>
                    <a:lnTo>
                      <a:pt x="23" y="61"/>
                    </a:lnTo>
                    <a:lnTo>
                      <a:pt x="23" y="61"/>
                    </a:lnTo>
                    <a:lnTo>
                      <a:pt x="22" y="54"/>
                    </a:lnTo>
                    <a:lnTo>
                      <a:pt x="20" y="47"/>
                    </a:lnTo>
                    <a:lnTo>
                      <a:pt x="16" y="33"/>
                    </a:lnTo>
                    <a:lnTo>
                      <a:pt x="11" y="19"/>
                    </a:lnTo>
                    <a:lnTo>
                      <a:pt x="9" y="12"/>
                    </a:lnTo>
                    <a:lnTo>
                      <a:pt x="9" y="4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10" name="Freeform 547"/>
              <p:cNvSpPr/>
              <p:nvPr/>
            </p:nvSpPr>
            <p:spPr bwMode="auto">
              <a:xfrm>
                <a:off x="5411788" y="2632075"/>
                <a:ext cx="9525" cy="44450"/>
              </a:xfrm>
              <a:custGeom>
                <a:avLst/>
                <a:gdLst/>
                <a:ahLst/>
                <a:cxnLst>
                  <a:cxn ang="0">
                    <a:pos x="18" y="78"/>
                  </a:cxn>
                  <a:cxn ang="0">
                    <a:pos x="18" y="78"/>
                  </a:cxn>
                  <a:cxn ang="0">
                    <a:pos x="16" y="71"/>
                  </a:cxn>
                  <a:cxn ang="0">
                    <a:pos x="15" y="63"/>
                  </a:cxn>
                  <a:cxn ang="0">
                    <a:pos x="14" y="46"/>
                  </a:cxn>
                  <a:cxn ang="0">
                    <a:pos x="14" y="46"/>
                  </a:cxn>
                  <a:cxn ang="0">
                    <a:pos x="13" y="41"/>
                  </a:cxn>
                  <a:cxn ang="0">
                    <a:pos x="12" y="36"/>
                  </a:cxn>
                  <a:cxn ang="0">
                    <a:pos x="10" y="25"/>
                  </a:cxn>
                  <a:cxn ang="0">
                    <a:pos x="10" y="25"/>
                  </a:cxn>
                  <a:cxn ang="0">
                    <a:pos x="9" y="14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23"/>
                  </a:cxn>
                  <a:cxn ang="0">
                    <a:pos x="2" y="33"/>
                  </a:cxn>
                  <a:cxn ang="0">
                    <a:pos x="3" y="42"/>
                  </a:cxn>
                  <a:cxn ang="0">
                    <a:pos x="3" y="42"/>
                  </a:cxn>
                  <a:cxn ang="0">
                    <a:pos x="5" y="52"/>
                  </a:cxn>
                  <a:cxn ang="0">
                    <a:pos x="6" y="62"/>
                  </a:cxn>
                  <a:cxn ang="0">
                    <a:pos x="7" y="72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11" y="82"/>
                  </a:cxn>
                  <a:cxn ang="0">
                    <a:pos x="12" y="83"/>
                  </a:cxn>
                  <a:cxn ang="0">
                    <a:pos x="16" y="84"/>
                  </a:cxn>
                  <a:cxn ang="0">
                    <a:pos x="17" y="83"/>
                  </a:cxn>
                  <a:cxn ang="0">
                    <a:pos x="18" y="82"/>
                  </a:cxn>
                  <a:cxn ang="0">
                    <a:pos x="19" y="80"/>
                  </a:cxn>
                  <a:cxn ang="0">
                    <a:pos x="18" y="78"/>
                  </a:cxn>
                  <a:cxn ang="0">
                    <a:pos x="18" y="78"/>
                  </a:cxn>
                </a:cxnLst>
                <a:rect l="0" t="0" r="r" b="b"/>
                <a:pathLst>
                  <a:path w="19" h="84">
                    <a:moveTo>
                      <a:pt x="18" y="78"/>
                    </a:moveTo>
                    <a:lnTo>
                      <a:pt x="18" y="78"/>
                    </a:lnTo>
                    <a:lnTo>
                      <a:pt x="16" y="71"/>
                    </a:lnTo>
                    <a:lnTo>
                      <a:pt x="15" y="63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3" y="41"/>
                    </a:lnTo>
                    <a:lnTo>
                      <a:pt x="12" y="36"/>
                    </a:lnTo>
                    <a:lnTo>
                      <a:pt x="10" y="25"/>
                    </a:lnTo>
                    <a:lnTo>
                      <a:pt x="10" y="25"/>
                    </a:lnTo>
                    <a:lnTo>
                      <a:pt x="9" y="1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23"/>
                    </a:lnTo>
                    <a:lnTo>
                      <a:pt x="2" y="33"/>
                    </a:lnTo>
                    <a:lnTo>
                      <a:pt x="3" y="42"/>
                    </a:lnTo>
                    <a:lnTo>
                      <a:pt x="3" y="42"/>
                    </a:lnTo>
                    <a:lnTo>
                      <a:pt x="5" y="52"/>
                    </a:lnTo>
                    <a:lnTo>
                      <a:pt x="6" y="62"/>
                    </a:lnTo>
                    <a:lnTo>
                      <a:pt x="7" y="72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11" y="82"/>
                    </a:lnTo>
                    <a:lnTo>
                      <a:pt x="12" y="83"/>
                    </a:lnTo>
                    <a:lnTo>
                      <a:pt x="16" y="84"/>
                    </a:lnTo>
                    <a:lnTo>
                      <a:pt x="17" y="83"/>
                    </a:lnTo>
                    <a:lnTo>
                      <a:pt x="18" y="82"/>
                    </a:lnTo>
                    <a:lnTo>
                      <a:pt x="19" y="80"/>
                    </a:lnTo>
                    <a:lnTo>
                      <a:pt x="18" y="78"/>
                    </a:lnTo>
                    <a:lnTo>
                      <a:pt x="18" y="7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11" name="Freeform 548"/>
              <p:cNvSpPr/>
              <p:nvPr/>
            </p:nvSpPr>
            <p:spPr bwMode="auto">
              <a:xfrm>
                <a:off x="5434013" y="2662238"/>
                <a:ext cx="15875" cy="47625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2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5"/>
                  </a:cxn>
                  <a:cxn ang="0">
                    <a:pos x="3" y="25"/>
                  </a:cxn>
                  <a:cxn ang="0">
                    <a:pos x="9" y="45"/>
                  </a:cxn>
                  <a:cxn ang="0">
                    <a:pos x="15" y="65"/>
                  </a:cxn>
                  <a:cxn ang="0">
                    <a:pos x="17" y="75"/>
                  </a:cxn>
                  <a:cxn ang="0">
                    <a:pos x="19" y="85"/>
                  </a:cxn>
                  <a:cxn ang="0">
                    <a:pos x="19" y="85"/>
                  </a:cxn>
                  <a:cxn ang="0">
                    <a:pos x="19" y="87"/>
                  </a:cxn>
                  <a:cxn ang="0">
                    <a:pos x="21" y="88"/>
                  </a:cxn>
                  <a:cxn ang="0">
                    <a:pos x="22" y="89"/>
                  </a:cxn>
                  <a:cxn ang="0">
                    <a:pos x="24" y="90"/>
                  </a:cxn>
                  <a:cxn ang="0">
                    <a:pos x="25" y="89"/>
                  </a:cxn>
                  <a:cxn ang="0">
                    <a:pos x="27" y="88"/>
                  </a:cxn>
                  <a:cxn ang="0">
                    <a:pos x="28" y="87"/>
                  </a:cxn>
                  <a:cxn ang="0">
                    <a:pos x="28" y="85"/>
                  </a:cxn>
                  <a:cxn ang="0">
                    <a:pos x="28" y="85"/>
                  </a:cxn>
                  <a:cxn ang="0">
                    <a:pos x="27" y="75"/>
                  </a:cxn>
                  <a:cxn ang="0">
                    <a:pos x="25" y="65"/>
                  </a:cxn>
                  <a:cxn ang="0">
                    <a:pos x="19" y="45"/>
                  </a:cxn>
                  <a:cxn ang="0">
                    <a:pos x="12" y="25"/>
                  </a:cxn>
                  <a:cxn ang="0">
                    <a:pos x="10" y="15"/>
                  </a:cxn>
                  <a:cxn ang="0">
                    <a:pos x="9" y="5"/>
                  </a:cxn>
                  <a:cxn ang="0">
                    <a:pos x="9" y="5"/>
                  </a:cxn>
                </a:cxnLst>
                <a:rect l="0" t="0" r="r" b="b"/>
                <a:pathLst>
                  <a:path w="28" h="90">
                    <a:moveTo>
                      <a:pt x="9" y="5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5"/>
                    </a:lnTo>
                    <a:lnTo>
                      <a:pt x="3" y="25"/>
                    </a:lnTo>
                    <a:lnTo>
                      <a:pt x="9" y="45"/>
                    </a:lnTo>
                    <a:lnTo>
                      <a:pt x="15" y="65"/>
                    </a:lnTo>
                    <a:lnTo>
                      <a:pt x="17" y="75"/>
                    </a:lnTo>
                    <a:lnTo>
                      <a:pt x="19" y="85"/>
                    </a:lnTo>
                    <a:lnTo>
                      <a:pt x="19" y="85"/>
                    </a:lnTo>
                    <a:lnTo>
                      <a:pt x="19" y="87"/>
                    </a:lnTo>
                    <a:lnTo>
                      <a:pt x="21" y="88"/>
                    </a:lnTo>
                    <a:lnTo>
                      <a:pt x="22" y="89"/>
                    </a:lnTo>
                    <a:lnTo>
                      <a:pt x="24" y="90"/>
                    </a:lnTo>
                    <a:lnTo>
                      <a:pt x="25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8" y="85"/>
                    </a:lnTo>
                    <a:lnTo>
                      <a:pt x="28" y="85"/>
                    </a:lnTo>
                    <a:lnTo>
                      <a:pt x="27" y="75"/>
                    </a:lnTo>
                    <a:lnTo>
                      <a:pt x="25" y="65"/>
                    </a:lnTo>
                    <a:lnTo>
                      <a:pt x="19" y="45"/>
                    </a:lnTo>
                    <a:lnTo>
                      <a:pt x="12" y="25"/>
                    </a:lnTo>
                    <a:lnTo>
                      <a:pt x="10" y="15"/>
                    </a:lnTo>
                    <a:lnTo>
                      <a:pt x="9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12" name="Freeform 549"/>
              <p:cNvSpPr/>
              <p:nvPr/>
            </p:nvSpPr>
            <p:spPr bwMode="auto">
              <a:xfrm>
                <a:off x="5467351" y="2697163"/>
                <a:ext cx="6350" cy="44450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23"/>
                  </a:cxn>
                  <a:cxn ang="0">
                    <a:pos x="3" y="42"/>
                  </a:cxn>
                  <a:cxn ang="0">
                    <a:pos x="4" y="61"/>
                  </a:cxn>
                  <a:cxn ang="0">
                    <a:pos x="5" y="80"/>
                  </a:cxn>
                  <a:cxn ang="0">
                    <a:pos x="5" y="80"/>
                  </a:cxn>
                  <a:cxn ang="0">
                    <a:pos x="5" y="82"/>
                  </a:cxn>
                  <a:cxn ang="0">
                    <a:pos x="6" y="83"/>
                  </a:cxn>
                  <a:cxn ang="0">
                    <a:pos x="8" y="84"/>
                  </a:cxn>
                  <a:cxn ang="0">
                    <a:pos x="9" y="84"/>
                  </a:cxn>
                  <a:cxn ang="0">
                    <a:pos x="11" y="84"/>
                  </a:cxn>
                  <a:cxn ang="0">
                    <a:pos x="13" y="83"/>
                  </a:cxn>
                  <a:cxn ang="0">
                    <a:pos x="14" y="82"/>
                  </a:cxn>
                  <a:cxn ang="0">
                    <a:pos x="14" y="80"/>
                  </a:cxn>
                  <a:cxn ang="0">
                    <a:pos x="14" y="80"/>
                  </a:cxn>
                  <a:cxn ang="0">
                    <a:pos x="13" y="61"/>
                  </a:cxn>
                  <a:cxn ang="0">
                    <a:pos x="12" y="42"/>
                  </a:cxn>
                  <a:cxn ang="0">
                    <a:pos x="10" y="23"/>
                  </a:cxn>
                  <a:cxn ang="0">
                    <a:pos x="9" y="4"/>
                  </a:cxn>
                  <a:cxn ang="0">
                    <a:pos x="9" y="4"/>
                  </a:cxn>
                </a:cxnLst>
                <a:rect l="0" t="0" r="r" b="b"/>
                <a:pathLst>
                  <a:path w="14" h="84">
                    <a:moveTo>
                      <a:pt x="9" y="4"/>
                    </a:move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23"/>
                    </a:lnTo>
                    <a:lnTo>
                      <a:pt x="3" y="42"/>
                    </a:lnTo>
                    <a:lnTo>
                      <a:pt x="4" y="61"/>
                    </a:lnTo>
                    <a:lnTo>
                      <a:pt x="5" y="80"/>
                    </a:lnTo>
                    <a:lnTo>
                      <a:pt x="5" y="80"/>
                    </a:lnTo>
                    <a:lnTo>
                      <a:pt x="5" y="82"/>
                    </a:lnTo>
                    <a:lnTo>
                      <a:pt x="6" y="83"/>
                    </a:lnTo>
                    <a:lnTo>
                      <a:pt x="8" y="84"/>
                    </a:lnTo>
                    <a:lnTo>
                      <a:pt x="9" y="84"/>
                    </a:lnTo>
                    <a:lnTo>
                      <a:pt x="11" y="84"/>
                    </a:lnTo>
                    <a:lnTo>
                      <a:pt x="13" y="83"/>
                    </a:lnTo>
                    <a:lnTo>
                      <a:pt x="14" y="82"/>
                    </a:lnTo>
                    <a:lnTo>
                      <a:pt x="14" y="80"/>
                    </a:lnTo>
                    <a:lnTo>
                      <a:pt x="14" y="80"/>
                    </a:lnTo>
                    <a:lnTo>
                      <a:pt x="13" y="61"/>
                    </a:lnTo>
                    <a:lnTo>
                      <a:pt x="12" y="42"/>
                    </a:lnTo>
                    <a:lnTo>
                      <a:pt x="10" y="23"/>
                    </a:lnTo>
                    <a:lnTo>
                      <a:pt x="9" y="4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13" name="Freeform 550"/>
              <p:cNvSpPr/>
              <p:nvPr/>
            </p:nvSpPr>
            <p:spPr bwMode="auto">
              <a:xfrm>
                <a:off x="5494338" y="2727325"/>
                <a:ext cx="7938" cy="31750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14" y="55"/>
                  </a:cxn>
                  <a:cxn ang="0">
                    <a:pos x="11" y="49"/>
                  </a:cxn>
                  <a:cxn ang="0">
                    <a:pos x="10" y="43"/>
                  </a:cxn>
                  <a:cxn ang="0">
                    <a:pos x="9" y="37"/>
                  </a:cxn>
                  <a:cxn ang="0">
                    <a:pos x="9" y="30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1" y="5"/>
                  </a:cxn>
                  <a:cxn ang="0">
                    <a:pos x="1" y="5"/>
                  </a:cxn>
                  <a:cxn ang="0">
                    <a:pos x="0" y="19"/>
                  </a:cxn>
                  <a:cxn ang="0">
                    <a:pos x="0" y="32"/>
                  </a:cxn>
                  <a:cxn ang="0">
                    <a:pos x="0" y="40"/>
                  </a:cxn>
                  <a:cxn ang="0">
                    <a:pos x="1" y="47"/>
                  </a:cxn>
                  <a:cxn ang="0">
                    <a:pos x="3" y="53"/>
                  </a:cxn>
                  <a:cxn ang="0">
                    <a:pos x="6" y="59"/>
                  </a:cxn>
                  <a:cxn ang="0">
                    <a:pos x="6" y="59"/>
                  </a:cxn>
                  <a:cxn ang="0">
                    <a:pos x="7" y="61"/>
                  </a:cxn>
                  <a:cxn ang="0">
                    <a:pos x="9" y="61"/>
                  </a:cxn>
                  <a:cxn ang="0">
                    <a:pos x="11" y="61"/>
                  </a:cxn>
                  <a:cxn ang="0">
                    <a:pos x="12" y="61"/>
                  </a:cxn>
                  <a:cxn ang="0">
                    <a:pos x="13" y="60"/>
                  </a:cxn>
                  <a:cxn ang="0">
                    <a:pos x="14" y="58"/>
                  </a:cxn>
                  <a:cxn ang="0">
                    <a:pos x="15" y="57"/>
                  </a:cxn>
                  <a:cxn ang="0">
                    <a:pos x="14" y="55"/>
                  </a:cxn>
                  <a:cxn ang="0">
                    <a:pos x="14" y="55"/>
                  </a:cxn>
                </a:cxnLst>
                <a:rect l="0" t="0" r="r" b="b"/>
                <a:pathLst>
                  <a:path w="15" h="61">
                    <a:moveTo>
                      <a:pt x="14" y="55"/>
                    </a:moveTo>
                    <a:lnTo>
                      <a:pt x="14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9" y="37"/>
                    </a:lnTo>
                    <a:lnTo>
                      <a:pt x="9" y="30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0" y="19"/>
                    </a:lnTo>
                    <a:lnTo>
                      <a:pt x="0" y="32"/>
                    </a:lnTo>
                    <a:lnTo>
                      <a:pt x="0" y="40"/>
                    </a:lnTo>
                    <a:lnTo>
                      <a:pt x="1" y="47"/>
                    </a:lnTo>
                    <a:lnTo>
                      <a:pt x="3" y="53"/>
                    </a:lnTo>
                    <a:lnTo>
                      <a:pt x="6" y="59"/>
                    </a:lnTo>
                    <a:lnTo>
                      <a:pt x="6" y="59"/>
                    </a:lnTo>
                    <a:lnTo>
                      <a:pt x="7" y="61"/>
                    </a:lnTo>
                    <a:lnTo>
                      <a:pt x="9" y="61"/>
                    </a:lnTo>
                    <a:lnTo>
                      <a:pt x="11" y="61"/>
                    </a:lnTo>
                    <a:lnTo>
                      <a:pt x="12" y="61"/>
                    </a:lnTo>
                    <a:lnTo>
                      <a:pt x="13" y="60"/>
                    </a:lnTo>
                    <a:lnTo>
                      <a:pt x="14" y="58"/>
                    </a:lnTo>
                    <a:lnTo>
                      <a:pt x="15" y="57"/>
                    </a:lnTo>
                    <a:lnTo>
                      <a:pt x="14" y="55"/>
                    </a:lnTo>
                    <a:lnTo>
                      <a:pt x="14" y="5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14" name="Freeform 551"/>
              <p:cNvSpPr/>
              <p:nvPr/>
            </p:nvSpPr>
            <p:spPr bwMode="auto">
              <a:xfrm>
                <a:off x="5521326" y="2744788"/>
                <a:ext cx="11113" cy="39688"/>
              </a:xfrm>
              <a:custGeom>
                <a:avLst/>
                <a:gdLst/>
                <a:ahLst/>
                <a:cxnLst>
                  <a:cxn ang="0">
                    <a:pos x="19" y="71"/>
                  </a:cxn>
                  <a:cxn ang="0">
                    <a:pos x="19" y="71"/>
                  </a:cxn>
                  <a:cxn ang="0">
                    <a:pos x="18" y="63"/>
                  </a:cxn>
                  <a:cxn ang="0">
                    <a:pos x="17" y="56"/>
                  </a:cxn>
                  <a:cxn ang="0">
                    <a:pos x="17" y="49"/>
                  </a:cxn>
                  <a:cxn ang="0">
                    <a:pos x="17" y="42"/>
                  </a:cxn>
                  <a:cxn ang="0">
                    <a:pos x="17" y="42"/>
                  </a:cxn>
                  <a:cxn ang="0">
                    <a:pos x="15" y="32"/>
                  </a:cxn>
                  <a:cxn ang="0">
                    <a:pos x="13" y="24"/>
                  </a:cxn>
                  <a:cxn ang="0">
                    <a:pos x="11" y="15"/>
                  </a:cxn>
                  <a:cxn ang="0">
                    <a:pos x="9" y="6"/>
                  </a:cxn>
                  <a:cxn ang="0">
                    <a:pos x="9" y="6"/>
                  </a:cxn>
                  <a:cxn ang="0">
                    <a:pos x="9" y="4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1" y="14"/>
                  </a:cxn>
                  <a:cxn ang="0">
                    <a:pos x="2" y="22"/>
                  </a:cxn>
                  <a:cxn ang="0">
                    <a:pos x="6" y="40"/>
                  </a:cxn>
                  <a:cxn ang="0">
                    <a:pos x="6" y="40"/>
                  </a:cxn>
                  <a:cxn ang="0">
                    <a:pos x="7" y="48"/>
                  </a:cxn>
                  <a:cxn ang="0">
                    <a:pos x="7" y="56"/>
                  </a:cxn>
                  <a:cxn ang="0">
                    <a:pos x="8" y="64"/>
                  </a:cxn>
                  <a:cxn ang="0">
                    <a:pos x="11" y="73"/>
                  </a:cxn>
                  <a:cxn ang="0">
                    <a:pos x="11" y="73"/>
                  </a:cxn>
                  <a:cxn ang="0">
                    <a:pos x="12" y="75"/>
                  </a:cxn>
                  <a:cxn ang="0">
                    <a:pos x="13" y="76"/>
                  </a:cxn>
                  <a:cxn ang="0">
                    <a:pos x="17" y="76"/>
                  </a:cxn>
                  <a:cxn ang="0">
                    <a:pos x="18" y="75"/>
                  </a:cxn>
                  <a:cxn ang="0">
                    <a:pos x="19" y="74"/>
                  </a:cxn>
                  <a:cxn ang="0">
                    <a:pos x="20" y="73"/>
                  </a:cxn>
                  <a:cxn ang="0">
                    <a:pos x="19" y="71"/>
                  </a:cxn>
                  <a:cxn ang="0">
                    <a:pos x="19" y="71"/>
                  </a:cxn>
                </a:cxnLst>
                <a:rect l="0" t="0" r="r" b="b"/>
                <a:pathLst>
                  <a:path w="20" h="76">
                    <a:moveTo>
                      <a:pt x="19" y="71"/>
                    </a:moveTo>
                    <a:lnTo>
                      <a:pt x="19" y="71"/>
                    </a:lnTo>
                    <a:lnTo>
                      <a:pt x="18" y="63"/>
                    </a:lnTo>
                    <a:lnTo>
                      <a:pt x="17" y="56"/>
                    </a:lnTo>
                    <a:lnTo>
                      <a:pt x="17" y="49"/>
                    </a:lnTo>
                    <a:lnTo>
                      <a:pt x="17" y="42"/>
                    </a:lnTo>
                    <a:lnTo>
                      <a:pt x="17" y="42"/>
                    </a:lnTo>
                    <a:lnTo>
                      <a:pt x="15" y="32"/>
                    </a:lnTo>
                    <a:lnTo>
                      <a:pt x="13" y="24"/>
                    </a:lnTo>
                    <a:lnTo>
                      <a:pt x="11" y="15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14"/>
                    </a:lnTo>
                    <a:lnTo>
                      <a:pt x="2" y="22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7" y="48"/>
                    </a:lnTo>
                    <a:lnTo>
                      <a:pt x="7" y="56"/>
                    </a:lnTo>
                    <a:lnTo>
                      <a:pt x="8" y="64"/>
                    </a:lnTo>
                    <a:lnTo>
                      <a:pt x="11" y="73"/>
                    </a:lnTo>
                    <a:lnTo>
                      <a:pt x="11" y="73"/>
                    </a:lnTo>
                    <a:lnTo>
                      <a:pt x="12" y="75"/>
                    </a:lnTo>
                    <a:lnTo>
                      <a:pt x="13" y="76"/>
                    </a:lnTo>
                    <a:lnTo>
                      <a:pt x="17" y="76"/>
                    </a:lnTo>
                    <a:lnTo>
                      <a:pt x="18" y="75"/>
                    </a:lnTo>
                    <a:lnTo>
                      <a:pt x="19" y="74"/>
                    </a:lnTo>
                    <a:lnTo>
                      <a:pt x="20" y="73"/>
                    </a:lnTo>
                    <a:lnTo>
                      <a:pt x="19" y="71"/>
                    </a:lnTo>
                    <a:lnTo>
                      <a:pt x="19" y="7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15" name="Freeform 552"/>
              <p:cNvSpPr/>
              <p:nvPr/>
            </p:nvSpPr>
            <p:spPr bwMode="auto">
              <a:xfrm>
                <a:off x="5551488" y="2767013"/>
                <a:ext cx="12700" cy="34925"/>
              </a:xfrm>
              <a:custGeom>
                <a:avLst/>
                <a:gdLst/>
                <a:ahLst/>
                <a:cxnLst>
                  <a:cxn ang="0">
                    <a:pos x="24" y="61"/>
                  </a:cxn>
                  <a:cxn ang="0">
                    <a:pos x="24" y="61"/>
                  </a:cxn>
                  <a:cxn ang="0">
                    <a:pos x="21" y="46"/>
                  </a:cxn>
                  <a:cxn ang="0">
                    <a:pos x="19" y="32"/>
                  </a:cxn>
                  <a:cxn ang="0">
                    <a:pos x="19" y="32"/>
                  </a:cxn>
                  <a:cxn ang="0">
                    <a:pos x="17" y="26"/>
                  </a:cxn>
                  <a:cxn ang="0">
                    <a:pos x="13" y="18"/>
                  </a:cxn>
                  <a:cxn ang="0">
                    <a:pos x="11" y="11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1"/>
                  </a:cxn>
                  <a:cxn ang="0">
                    <a:pos x="3" y="16"/>
                  </a:cxn>
                  <a:cxn ang="0">
                    <a:pos x="6" y="23"/>
                  </a:cxn>
                  <a:cxn ang="0">
                    <a:pos x="8" y="29"/>
                  </a:cxn>
                  <a:cxn ang="0">
                    <a:pos x="8" y="29"/>
                  </a:cxn>
                  <a:cxn ang="0">
                    <a:pos x="11" y="45"/>
                  </a:cxn>
                  <a:cxn ang="0">
                    <a:pos x="12" y="55"/>
                  </a:cxn>
                  <a:cxn ang="0">
                    <a:pos x="14" y="63"/>
                  </a:cxn>
                  <a:cxn ang="0">
                    <a:pos x="14" y="63"/>
                  </a:cxn>
                  <a:cxn ang="0">
                    <a:pos x="16" y="65"/>
                  </a:cxn>
                  <a:cxn ang="0">
                    <a:pos x="18" y="66"/>
                  </a:cxn>
                  <a:cxn ang="0">
                    <a:pos x="19" y="66"/>
                  </a:cxn>
                  <a:cxn ang="0">
                    <a:pos x="21" y="66"/>
                  </a:cxn>
                  <a:cxn ang="0">
                    <a:pos x="22" y="66"/>
                  </a:cxn>
                  <a:cxn ang="0">
                    <a:pos x="24" y="64"/>
                  </a:cxn>
                  <a:cxn ang="0">
                    <a:pos x="24" y="63"/>
                  </a:cxn>
                  <a:cxn ang="0">
                    <a:pos x="24" y="61"/>
                  </a:cxn>
                  <a:cxn ang="0">
                    <a:pos x="24" y="61"/>
                  </a:cxn>
                </a:cxnLst>
                <a:rect l="0" t="0" r="r" b="b"/>
                <a:pathLst>
                  <a:path w="24" h="66">
                    <a:moveTo>
                      <a:pt x="24" y="61"/>
                    </a:moveTo>
                    <a:lnTo>
                      <a:pt x="24" y="61"/>
                    </a:lnTo>
                    <a:lnTo>
                      <a:pt x="21" y="46"/>
                    </a:lnTo>
                    <a:lnTo>
                      <a:pt x="19" y="32"/>
                    </a:lnTo>
                    <a:lnTo>
                      <a:pt x="19" y="32"/>
                    </a:lnTo>
                    <a:lnTo>
                      <a:pt x="17" y="26"/>
                    </a:lnTo>
                    <a:lnTo>
                      <a:pt x="13" y="18"/>
                    </a:lnTo>
                    <a:lnTo>
                      <a:pt x="11" y="11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1"/>
                    </a:lnTo>
                    <a:lnTo>
                      <a:pt x="3" y="16"/>
                    </a:lnTo>
                    <a:lnTo>
                      <a:pt x="6" y="23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11" y="45"/>
                    </a:lnTo>
                    <a:lnTo>
                      <a:pt x="12" y="55"/>
                    </a:lnTo>
                    <a:lnTo>
                      <a:pt x="14" y="63"/>
                    </a:lnTo>
                    <a:lnTo>
                      <a:pt x="14" y="63"/>
                    </a:lnTo>
                    <a:lnTo>
                      <a:pt x="16" y="65"/>
                    </a:lnTo>
                    <a:lnTo>
                      <a:pt x="18" y="66"/>
                    </a:lnTo>
                    <a:lnTo>
                      <a:pt x="19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4" y="64"/>
                    </a:lnTo>
                    <a:lnTo>
                      <a:pt x="24" y="63"/>
                    </a:lnTo>
                    <a:lnTo>
                      <a:pt x="24" y="61"/>
                    </a:lnTo>
                    <a:lnTo>
                      <a:pt x="24" y="6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16" name="Freeform 553"/>
              <p:cNvSpPr/>
              <p:nvPr/>
            </p:nvSpPr>
            <p:spPr bwMode="auto">
              <a:xfrm>
                <a:off x="5586413" y="2774950"/>
                <a:ext cx="7938" cy="31750"/>
              </a:xfrm>
              <a:custGeom>
                <a:avLst/>
                <a:gdLst/>
                <a:ahLst/>
                <a:cxnLst>
                  <a:cxn ang="0">
                    <a:pos x="8" y="2"/>
                  </a:cxn>
                  <a:cxn ang="0">
                    <a:pos x="8" y="2"/>
                  </a:cxn>
                  <a:cxn ang="0">
                    <a:pos x="5" y="10"/>
                  </a:cxn>
                  <a:cxn ang="0">
                    <a:pos x="4" y="16"/>
                  </a:cxn>
                  <a:cxn ang="0">
                    <a:pos x="2" y="30"/>
                  </a:cxn>
                  <a:cxn ang="0">
                    <a:pos x="2" y="30"/>
                  </a:cxn>
                  <a:cxn ang="0">
                    <a:pos x="0" y="45"/>
                  </a:cxn>
                  <a:cxn ang="0">
                    <a:pos x="1" y="52"/>
                  </a:cxn>
                  <a:cxn ang="0">
                    <a:pos x="3" y="58"/>
                  </a:cxn>
                  <a:cxn ang="0">
                    <a:pos x="3" y="58"/>
                  </a:cxn>
                  <a:cxn ang="0">
                    <a:pos x="4" y="60"/>
                  </a:cxn>
                  <a:cxn ang="0">
                    <a:pos x="5" y="61"/>
                  </a:cxn>
                  <a:cxn ang="0">
                    <a:pos x="9" y="61"/>
                  </a:cxn>
                  <a:cxn ang="0">
                    <a:pos x="10" y="61"/>
                  </a:cxn>
                  <a:cxn ang="0">
                    <a:pos x="11" y="59"/>
                  </a:cxn>
                  <a:cxn ang="0">
                    <a:pos x="12" y="58"/>
                  </a:cxn>
                  <a:cxn ang="0">
                    <a:pos x="12" y="56"/>
                  </a:cxn>
                  <a:cxn ang="0">
                    <a:pos x="12" y="56"/>
                  </a:cxn>
                  <a:cxn ang="0">
                    <a:pos x="10" y="51"/>
                  </a:cxn>
                  <a:cxn ang="0">
                    <a:pos x="9" y="45"/>
                  </a:cxn>
                  <a:cxn ang="0">
                    <a:pos x="9" y="38"/>
                  </a:cxn>
                  <a:cxn ang="0">
                    <a:pos x="10" y="31"/>
                  </a:cxn>
                  <a:cxn ang="0">
                    <a:pos x="12" y="19"/>
                  </a:cxn>
                  <a:cxn ang="0">
                    <a:pos x="17" y="7"/>
                  </a:cxn>
                  <a:cxn ang="0">
                    <a:pos x="17" y="7"/>
                  </a:cxn>
                  <a:cxn ang="0">
                    <a:pos x="17" y="5"/>
                  </a:cxn>
                  <a:cxn ang="0">
                    <a:pos x="17" y="3"/>
                  </a:cxn>
                  <a:cxn ang="0">
                    <a:pos x="15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9" y="1"/>
                  </a:cxn>
                  <a:cxn ang="0">
                    <a:pos x="8" y="2"/>
                  </a:cxn>
                  <a:cxn ang="0">
                    <a:pos x="8" y="2"/>
                  </a:cxn>
                </a:cxnLst>
                <a:rect l="0" t="0" r="r" b="b"/>
                <a:pathLst>
                  <a:path w="17" h="61">
                    <a:moveTo>
                      <a:pt x="8" y="2"/>
                    </a:moveTo>
                    <a:lnTo>
                      <a:pt x="8" y="2"/>
                    </a:lnTo>
                    <a:lnTo>
                      <a:pt x="5" y="10"/>
                    </a:lnTo>
                    <a:lnTo>
                      <a:pt x="4" y="16"/>
                    </a:lnTo>
                    <a:lnTo>
                      <a:pt x="2" y="30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52"/>
                    </a:lnTo>
                    <a:lnTo>
                      <a:pt x="3" y="58"/>
                    </a:lnTo>
                    <a:lnTo>
                      <a:pt x="3" y="58"/>
                    </a:lnTo>
                    <a:lnTo>
                      <a:pt x="4" y="60"/>
                    </a:lnTo>
                    <a:lnTo>
                      <a:pt x="5" y="61"/>
                    </a:lnTo>
                    <a:lnTo>
                      <a:pt x="9" y="61"/>
                    </a:lnTo>
                    <a:lnTo>
                      <a:pt x="10" y="61"/>
                    </a:lnTo>
                    <a:lnTo>
                      <a:pt x="11" y="59"/>
                    </a:lnTo>
                    <a:lnTo>
                      <a:pt x="12" y="58"/>
                    </a:lnTo>
                    <a:lnTo>
                      <a:pt x="12" y="56"/>
                    </a:lnTo>
                    <a:lnTo>
                      <a:pt x="12" y="56"/>
                    </a:lnTo>
                    <a:lnTo>
                      <a:pt x="10" y="51"/>
                    </a:lnTo>
                    <a:lnTo>
                      <a:pt x="9" y="45"/>
                    </a:lnTo>
                    <a:lnTo>
                      <a:pt x="9" y="38"/>
                    </a:lnTo>
                    <a:lnTo>
                      <a:pt x="10" y="31"/>
                    </a:lnTo>
                    <a:lnTo>
                      <a:pt x="12" y="19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17" name="Freeform 554"/>
              <p:cNvSpPr/>
              <p:nvPr/>
            </p:nvSpPr>
            <p:spPr bwMode="auto">
              <a:xfrm>
                <a:off x="5616576" y="2774950"/>
                <a:ext cx="6350" cy="42863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1" y="42"/>
                  </a:cxn>
                  <a:cxn ang="0">
                    <a:pos x="11" y="23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1"/>
                  </a:cxn>
                  <a:cxn ang="0">
                    <a:pos x="3" y="1"/>
                  </a:cxn>
                  <a:cxn ang="0">
                    <a:pos x="2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2" y="25"/>
                  </a:cxn>
                  <a:cxn ang="0">
                    <a:pos x="1" y="45"/>
                  </a:cxn>
                  <a:cxn ang="0">
                    <a:pos x="1" y="45"/>
                  </a:cxn>
                  <a:cxn ang="0">
                    <a:pos x="0" y="61"/>
                  </a:cxn>
                  <a:cxn ang="0">
                    <a:pos x="0" y="69"/>
                  </a:cxn>
                  <a:cxn ang="0">
                    <a:pos x="2" y="78"/>
                  </a:cxn>
                  <a:cxn ang="0">
                    <a:pos x="2" y="78"/>
                  </a:cxn>
                  <a:cxn ang="0">
                    <a:pos x="3" y="79"/>
                  </a:cxn>
                  <a:cxn ang="0">
                    <a:pos x="4" y="80"/>
                  </a:cxn>
                  <a:cxn ang="0">
                    <a:pos x="8" y="81"/>
                  </a:cxn>
                  <a:cxn ang="0">
                    <a:pos x="9" y="80"/>
                  </a:cxn>
                  <a:cxn ang="0">
                    <a:pos x="10" y="79"/>
                  </a:cxn>
                  <a:cxn ang="0">
                    <a:pos x="11" y="77"/>
                  </a:cxn>
                  <a:cxn ang="0">
                    <a:pos x="11" y="75"/>
                  </a:cxn>
                  <a:cxn ang="0">
                    <a:pos x="11" y="75"/>
                  </a:cxn>
                  <a:cxn ang="0">
                    <a:pos x="9" y="66"/>
                  </a:cxn>
                  <a:cxn ang="0">
                    <a:pos x="9" y="58"/>
                  </a:cxn>
                  <a:cxn ang="0">
                    <a:pos x="11" y="42"/>
                  </a:cxn>
                  <a:cxn ang="0">
                    <a:pos x="11" y="42"/>
                  </a:cxn>
                </a:cxnLst>
                <a:rect l="0" t="0" r="r" b="b"/>
                <a:pathLst>
                  <a:path w="11" h="81">
                    <a:moveTo>
                      <a:pt x="11" y="42"/>
                    </a:moveTo>
                    <a:lnTo>
                      <a:pt x="11" y="42"/>
                    </a:lnTo>
                    <a:lnTo>
                      <a:pt x="11" y="23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25"/>
                    </a:lnTo>
                    <a:lnTo>
                      <a:pt x="1" y="45"/>
                    </a:lnTo>
                    <a:lnTo>
                      <a:pt x="1" y="45"/>
                    </a:lnTo>
                    <a:lnTo>
                      <a:pt x="0" y="61"/>
                    </a:lnTo>
                    <a:lnTo>
                      <a:pt x="0" y="69"/>
                    </a:lnTo>
                    <a:lnTo>
                      <a:pt x="2" y="78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4" y="80"/>
                    </a:lnTo>
                    <a:lnTo>
                      <a:pt x="8" y="81"/>
                    </a:lnTo>
                    <a:lnTo>
                      <a:pt x="9" y="80"/>
                    </a:lnTo>
                    <a:lnTo>
                      <a:pt x="10" y="79"/>
                    </a:lnTo>
                    <a:lnTo>
                      <a:pt x="11" y="77"/>
                    </a:lnTo>
                    <a:lnTo>
                      <a:pt x="11" y="75"/>
                    </a:lnTo>
                    <a:lnTo>
                      <a:pt x="11" y="75"/>
                    </a:lnTo>
                    <a:lnTo>
                      <a:pt x="9" y="66"/>
                    </a:lnTo>
                    <a:lnTo>
                      <a:pt x="9" y="58"/>
                    </a:lnTo>
                    <a:lnTo>
                      <a:pt x="11" y="42"/>
                    </a:lnTo>
                    <a:lnTo>
                      <a:pt x="11" y="4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18" name="Freeform 555"/>
              <p:cNvSpPr/>
              <p:nvPr/>
            </p:nvSpPr>
            <p:spPr bwMode="auto">
              <a:xfrm>
                <a:off x="5637213" y="2778125"/>
                <a:ext cx="4763" cy="3175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1" y="59"/>
                  </a:cxn>
                  <a:cxn ang="0">
                    <a:pos x="2" y="60"/>
                  </a:cxn>
                  <a:cxn ang="0">
                    <a:pos x="3" y="61"/>
                  </a:cxn>
                  <a:cxn ang="0">
                    <a:pos x="5" y="61"/>
                  </a:cxn>
                  <a:cxn ang="0">
                    <a:pos x="7" y="61"/>
                  </a:cxn>
                  <a:cxn ang="0">
                    <a:pos x="8" y="60"/>
                  </a:cxn>
                  <a:cxn ang="0">
                    <a:pos x="9" y="59"/>
                  </a:cxn>
                  <a:cxn ang="0">
                    <a:pos x="10" y="57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61">
                    <a:moveTo>
                      <a:pt x="0" y="5"/>
                    </a:moveTo>
                    <a:lnTo>
                      <a:pt x="0" y="57"/>
                    </a:lnTo>
                    <a:lnTo>
                      <a:pt x="0" y="57"/>
                    </a:lnTo>
                    <a:lnTo>
                      <a:pt x="1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5" y="61"/>
                    </a:lnTo>
                    <a:lnTo>
                      <a:pt x="7" y="61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57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19" name="Freeform 556"/>
              <p:cNvSpPr/>
              <p:nvPr/>
            </p:nvSpPr>
            <p:spPr bwMode="auto">
              <a:xfrm>
                <a:off x="5672138" y="2770188"/>
                <a:ext cx="7938" cy="31750"/>
              </a:xfrm>
              <a:custGeom>
                <a:avLst/>
                <a:gdLst/>
                <a:ahLst/>
                <a:cxnLst>
                  <a:cxn ang="0">
                    <a:pos x="14" y="50"/>
                  </a:cxn>
                  <a:cxn ang="0">
                    <a:pos x="14" y="50"/>
                  </a:cxn>
                  <a:cxn ang="0">
                    <a:pos x="12" y="28"/>
                  </a:cxn>
                  <a:cxn ang="0">
                    <a:pos x="10" y="16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8"/>
                  </a:cxn>
                  <a:cxn ang="0">
                    <a:pos x="2" y="31"/>
                  </a:cxn>
                  <a:cxn ang="0">
                    <a:pos x="3" y="43"/>
                  </a:cxn>
                  <a:cxn ang="0">
                    <a:pos x="4" y="57"/>
                  </a:cxn>
                  <a:cxn ang="0">
                    <a:pos x="4" y="57"/>
                  </a:cxn>
                  <a:cxn ang="0">
                    <a:pos x="5" y="59"/>
                  </a:cxn>
                  <a:cxn ang="0">
                    <a:pos x="6" y="60"/>
                  </a:cxn>
                  <a:cxn ang="0">
                    <a:pos x="8" y="61"/>
                  </a:cxn>
                  <a:cxn ang="0">
                    <a:pos x="10" y="61"/>
                  </a:cxn>
                  <a:cxn ang="0">
                    <a:pos x="12" y="61"/>
                  </a:cxn>
                  <a:cxn ang="0">
                    <a:pos x="13" y="60"/>
                  </a:cxn>
                  <a:cxn ang="0">
                    <a:pos x="14" y="59"/>
                  </a:cxn>
                  <a:cxn ang="0">
                    <a:pos x="14" y="57"/>
                  </a:cxn>
                  <a:cxn ang="0">
                    <a:pos x="14" y="52"/>
                  </a:cxn>
                  <a:cxn ang="0">
                    <a:pos x="14" y="52"/>
                  </a:cxn>
                  <a:cxn ang="0">
                    <a:pos x="14" y="50"/>
                  </a:cxn>
                  <a:cxn ang="0">
                    <a:pos x="14" y="50"/>
                  </a:cxn>
                </a:cxnLst>
                <a:rect l="0" t="0" r="r" b="b"/>
                <a:pathLst>
                  <a:path w="14" h="61">
                    <a:moveTo>
                      <a:pt x="14" y="50"/>
                    </a:moveTo>
                    <a:lnTo>
                      <a:pt x="14" y="50"/>
                    </a:lnTo>
                    <a:lnTo>
                      <a:pt x="12" y="28"/>
                    </a:lnTo>
                    <a:lnTo>
                      <a:pt x="10" y="16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8"/>
                    </a:lnTo>
                    <a:lnTo>
                      <a:pt x="2" y="31"/>
                    </a:lnTo>
                    <a:lnTo>
                      <a:pt x="3" y="43"/>
                    </a:lnTo>
                    <a:lnTo>
                      <a:pt x="4" y="57"/>
                    </a:lnTo>
                    <a:lnTo>
                      <a:pt x="4" y="57"/>
                    </a:lnTo>
                    <a:lnTo>
                      <a:pt x="5" y="59"/>
                    </a:lnTo>
                    <a:lnTo>
                      <a:pt x="6" y="60"/>
                    </a:lnTo>
                    <a:lnTo>
                      <a:pt x="8" y="61"/>
                    </a:lnTo>
                    <a:lnTo>
                      <a:pt x="10" y="61"/>
                    </a:lnTo>
                    <a:lnTo>
                      <a:pt x="12" y="61"/>
                    </a:lnTo>
                    <a:lnTo>
                      <a:pt x="13" y="60"/>
                    </a:lnTo>
                    <a:lnTo>
                      <a:pt x="14" y="59"/>
                    </a:lnTo>
                    <a:lnTo>
                      <a:pt x="14" y="57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14" y="50"/>
                    </a:lnTo>
                    <a:lnTo>
                      <a:pt x="14" y="5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20" name="Freeform 557"/>
              <p:cNvSpPr/>
              <p:nvPr/>
            </p:nvSpPr>
            <p:spPr bwMode="auto">
              <a:xfrm>
                <a:off x="5702301" y="2749550"/>
                <a:ext cx="4763" cy="333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0" y="59"/>
                  </a:cxn>
                  <a:cxn ang="0">
                    <a:pos x="1" y="61"/>
                  </a:cxn>
                  <a:cxn ang="0">
                    <a:pos x="3" y="61"/>
                  </a:cxn>
                  <a:cxn ang="0">
                    <a:pos x="4" y="62"/>
                  </a:cxn>
                  <a:cxn ang="0">
                    <a:pos x="6" y="61"/>
                  </a:cxn>
                  <a:cxn ang="0">
                    <a:pos x="7" y="61"/>
                  </a:cxn>
                  <a:cxn ang="0">
                    <a:pos x="8" y="59"/>
                  </a:cxn>
                  <a:cxn ang="0">
                    <a:pos x="9" y="5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62">
                    <a:moveTo>
                      <a:pt x="0" y="5"/>
                    </a:moveTo>
                    <a:lnTo>
                      <a:pt x="0" y="57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1" y="61"/>
                    </a:lnTo>
                    <a:lnTo>
                      <a:pt x="3" y="61"/>
                    </a:lnTo>
                    <a:lnTo>
                      <a:pt x="4" y="62"/>
                    </a:lnTo>
                    <a:lnTo>
                      <a:pt x="6" y="61"/>
                    </a:lnTo>
                    <a:lnTo>
                      <a:pt x="7" y="61"/>
                    </a:lnTo>
                    <a:lnTo>
                      <a:pt x="8" y="59"/>
                    </a:lnTo>
                    <a:lnTo>
                      <a:pt x="9" y="5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21" name="Freeform 558"/>
              <p:cNvSpPr/>
              <p:nvPr/>
            </p:nvSpPr>
            <p:spPr bwMode="auto">
              <a:xfrm>
                <a:off x="5722938" y="2735263"/>
                <a:ext cx="7938" cy="3175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4" y="17"/>
                  </a:cxn>
                  <a:cxn ang="0">
                    <a:pos x="3" y="30"/>
                  </a:cxn>
                  <a:cxn ang="0">
                    <a:pos x="1" y="43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1" y="59"/>
                  </a:cxn>
                  <a:cxn ang="0">
                    <a:pos x="2" y="60"/>
                  </a:cxn>
                  <a:cxn ang="0">
                    <a:pos x="3" y="61"/>
                  </a:cxn>
                  <a:cxn ang="0">
                    <a:pos x="5" y="61"/>
                  </a:cxn>
                  <a:cxn ang="0">
                    <a:pos x="8" y="61"/>
                  </a:cxn>
                  <a:cxn ang="0">
                    <a:pos x="9" y="60"/>
                  </a:cxn>
                  <a:cxn ang="0">
                    <a:pos x="10" y="59"/>
                  </a:cxn>
                  <a:cxn ang="0">
                    <a:pos x="11" y="57"/>
                  </a:cxn>
                  <a:cxn ang="0">
                    <a:pos x="11" y="57"/>
                  </a:cxn>
                  <a:cxn ang="0">
                    <a:pos x="11" y="43"/>
                  </a:cxn>
                  <a:cxn ang="0">
                    <a:pos x="13" y="30"/>
                  </a:cxn>
                  <a:cxn ang="0">
                    <a:pos x="14" y="17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5" y="2"/>
                  </a:cxn>
                  <a:cxn ang="0">
                    <a:pos x="14" y="1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5" h="61">
                    <a:moveTo>
                      <a:pt x="5" y="4"/>
                    </a:moveTo>
                    <a:lnTo>
                      <a:pt x="5" y="4"/>
                    </a:lnTo>
                    <a:lnTo>
                      <a:pt x="4" y="17"/>
                    </a:lnTo>
                    <a:lnTo>
                      <a:pt x="3" y="30"/>
                    </a:lnTo>
                    <a:lnTo>
                      <a:pt x="1" y="4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1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5" y="61"/>
                    </a:lnTo>
                    <a:lnTo>
                      <a:pt x="8" y="61"/>
                    </a:lnTo>
                    <a:lnTo>
                      <a:pt x="9" y="60"/>
                    </a:lnTo>
                    <a:lnTo>
                      <a:pt x="10" y="59"/>
                    </a:lnTo>
                    <a:lnTo>
                      <a:pt x="11" y="57"/>
                    </a:lnTo>
                    <a:lnTo>
                      <a:pt x="11" y="57"/>
                    </a:lnTo>
                    <a:lnTo>
                      <a:pt x="11" y="43"/>
                    </a:lnTo>
                    <a:lnTo>
                      <a:pt x="13" y="30"/>
                    </a:lnTo>
                    <a:lnTo>
                      <a:pt x="14" y="17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22" name="Freeform 559"/>
              <p:cNvSpPr/>
              <p:nvPr/>
            </p:nvSpPr>
            <p:spPr bwMode="auto">
              <a:xfrm>
                <a:off x="5740401" y="2724150"/>
                <a:ext cx="4763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1" y="56"/>
                  </a:cxn>
                  <a:cxn ang="0">
                    <a:pos x="2" y="57"/>
                  </a:cxn>
                  <a:cxn ang="0">
                    <a:pos x="4" y="57"/>
                  </a:cxn>
                  <a:cxn ang="0">
                    <a:pos x="7" y="57"/>
                  </a:cxn>
                  <a:cxn ang="0">
                    <a:pos x="8" y="56"/>
                  </a:cxn>
                  <a:cxn ang="0">
                    <a:pos x="9" y="55"/>
                  </a:cxn>
                  <a:cxn ang="0">
                    <a:pos x="10" y="53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57">
                    <a:moveTo>
                      <a:pt x="0" y="5"/>
                    </a:move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1" y="56"/>
                    </a:lnTo>
                    <a:lnTo>
                      <a:pt x="2" y="57"/>
                    </a:lnTo>
                    <a:lnTo>
                      <a:pt x="4" y="57"/>
                    </a:lnTo>
                    <a:lnTo>
                      <a:pt x="7" y="57"/>
                    </a:lnTo>
                    <a:lnTo>
                      <a:pt x="8" y="56"/>
                    </a:lnTo>
                    <a:lnTo>
                      <a:pt x="9" y="55"/>
                    </a:lnTo>
                    <a:lnTo>
                      <a:pt x="10" y="53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23" name="Freeform 560"/>
              <p:cNvSpPr/>
              <p:nvPr/>
            </p:nvSpPr>
            <p:spPr bwMode="auto">
              <a:xfrm>
                <a:off x="5762626" y="2697163"/>
                <a:ext cx="4763" cy="3016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0" y="53"/>
                  </a:cxn>
                  <a:cxn ang="0">
                    <a:pos x="1" y="55"/>
                  </a:cxn>
                  <a:cxn ang="0">
                    <a:pos x="3" y="55"/>
                  </a:cxn>
                  <a:cxn ang="0">
                    <a:pos x="4" y="56"/>
                  </a:cxn>
                  <a:cxn ang="0">
                    <a:pos x="6" y="55"/>
                  </a:cxn>
                  <a:cxn ang="0">
                    <a:pos x="8" y="55"/>
                  </a:cxn>
                  <a:cxn ang="0">
                    <a:pos x="9" y="53"/>
                  </a:cxn>
                  <a:cxn ang="0">
                    <a:pos x="9" y="51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56">
                    <a:moveTo>
                      <a:pt x="0" y="4"/>
                    </a:moveTo>
                    <a:lnTo>
                      <a:pt x="0" y="51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1" y="55"/>
                    </a:lnTo>
                    <a:lnTo>
                      <a:pt x="3" y="55"/>
                    </a:lnTo>
                    <a:lnTo>
                      <a:pt x="4" y="56"/>
                    </a:lnTo>
                    <a:lnTo>
                      <a:pt x="6" y="55"/>
                    </a:lnTo>
                    <a:lnTo>
                      <a:pt x="8" y="55"/>
                    </a:lnTo>
                    <a:lnTo>
                      <a:pt x="9" y="53"/>
                    </a:lnTo>
                    <a:lnTo>
                      <a:pt x="9" y="51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24" name="Freeform 561"/>
              <p:cNvSpPr/>
              <p:nvPr/>
            </p:nvSpPr>
            <p:spPr bwMode="auto">
              <a:xfrm>
                <a:off x="5778501" y="2689225"/>
                <a:ext cx="4763" cy="333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1" y="59"/>
                  </a:cxn>
                  <a:cxn ang="0">
                    <a:pos x="2" y="60"/>
                  </a:cxn>
                  <a:cxn ang="0">
                    <a:pos x="3" y="61"/>
                  </a:cxn>
                  <a:cxn ang="0">
                    <a:pos x="5" y="62"/>
                  </a:cxn>
                  <a:cxn ang="0">
                    <a:pos x="7" y="61"/>
                  </a:cxn>
                  <a:cxn ang="0">
                    <a:pos x="8" y="60"/>
                  </a:cxn>
                  <a:cxn ang="0">
                    <a:pos x="9" y="59"/>
                  </a:cxn>
                  <a:cxn ang="0">
                    <a:pos x="10" y="57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62">
                    <a:moveTo>
                      <a:pt x="0" y="5"/>
                    </a:moveTo>
                    <a:lnTo>
                      <a:pt x="0" y="57"/>
                    </a:lnTo>
                    <a:lnTo>
                      <a:pt x="0" y="57"/>
                    </a:lnTo>
                    <a:lnTo>
                      <a:pt x="1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7" y="61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57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25" name="Freeform 562"/>
              <p:cNvSpPr/>
              <p:nvPr/>
            </p:nvSpPr>
            <p:spPr bwMode="auto">
              <a:xfrm>
                <a:off x="5795963" y="2670175"/>
                <a:ext cx="6350" cy="30163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2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4"/>
                  </a:cxn>
                  <a:cxn ang="0">
                    <a:pos x="4" y="25"/>
                  </a:cxn>
                  <a:cxn ang="0">
                    <a:pos x="4" y="25"/>
                  </a:cxn>
                  <a:cxn ang="0">
                    <a:pos x="5" y="31"/>
                  </a:cxn>
                  <a:cxn ang="0">
                    <a:pos x="5" y="38"/>
                  </a:cxn>
                  <a:cxn ang="0">
                    <a:pos x="4" y="53"/>
                  </a:cxn>
                  <a:cxn ang="0">
                    <a:pos x="4" y="53"/>
                  </a:cxn>
                  <a:cxn ang="0">
                    <a:pos x="5" y="55"/>
                  </a:cxn>
                  <a:cxn ang="0">
                    <a:pos x="6" y="56"/>
                  </a:cxn>
                  <a:cxn ang="0">
                    <a:pos x="7" y="57"/>
                  </a:cxn>
                  <a:cxn ang="0">
                    <a:pos x="9" y="57"/>
                  </a:cxn>
                  <a:cxn ang="0">
                    <a:pos x="10" y="57"/>
                  </a:cxn>
                  <a:cxn ang="0">
                    <a:pos x="12" y="56"/>
                  </a:cxn>
                  <a:cxn ang="0">
                    <a:pos x="13" y="55"/>
                  </a:cxn>
                  <a:cxn ang="0">
                    <a:pos x="13" y="53"/>
                  </a:cxn>
                  <a:cxn ang="0">
                    <a:pos x="13" y="29"/>
                  </a:cxn>
                  <a:cxn ang="0">
                    <a:pos x="13" y="29"/>
                  </a:cxn>
                  <a:cxn ang="0">
                    <a:pos x="13" y="23"/>
                  </a:cxn>
                  <a:cxn ang="0">
                    <a:pos x="11" y="16"/>
                  </a:cxn>
                  <a:cxn ang="0">
                    <a:pos x="10" y="11"/>
                  </a:cxn>
                  <a:cxn ang="0">
                    <a:pos x="9" y="5"/>
                  </a:cxn>
                  <a:cxn ang="0">
                    <a:pos x="9" y="5"/>
                  </a:cxn>
                </a:cxnLst>
                <a:rect l="0" t="0" r="r" b="b"/>
                <a:pathLst>
                  <a:path w="13" h="57">
                    <a:moveTo>
                      <a:pt x="9" y="5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4"/>
                    </a:lnTo>
                    <a:lnTo>
                      <a:pt x="4" y="25"/>
                    </a:lnTo>
                    <a:lnTo>
                      <a:pt x="4" y="25"/>
                    </a:lnTo>
                    <a:lnTo>
                      <a:pt x="5" y="31"/>
                    </a:lnTo>
                    <a:lnTo>
                      <a:pt x="5" y="38"/>
                    </a:lnTo>
                    <a:lnTo>
                      <a:pt x="4" y="53"/>
                    </a:lnTo>
                    <a:lnTo>
                      <a:pt x="4" y="53"/>
                    </a:lnTo>
                    <a:lnTo>
                      <a:pt x="5" y="55"/>
                    </a:lnTo>
                    <a:lnTo>
                      <a:pt x="6" y="56"/>
                    </a:lnTo>
                    <a:lnTo>
                      <a:pt x="7" y="57"/>
                    </a:lnTo>
                    <a:lnTo>
                      <a:pt x="9" y="57"/>
                    </a:lnTo>
                    <a:lnTo>
                      <a:pt x="10" y="57"/>
                    </a:lnTo>
                    <a:lnTo>
                      <a:pt x="12" y="56"/>
                    </a:lnTo>
                    <a:lnTo>
                      <a:pt x="13" y="55"/>
                    </a:lnTo>
                    <a:lnTo>
                      <a:pt x="13" y="53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3" y="23"/>
                    </a:lnTo>
                    <a:lnTo>
                      <a:pt x="11" y="16"/>
                    </a:lnTo>
                    <a:lnTo>
                      <a:pt x="10" y="11"/>
                    </a:lnTo>
                    <a:lnTo>
                      <a:pt x="9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26" name="Freeform 563"/>
              <p:cNvSpPr/>
              <p:nvPr/>
            </p:nvSpPr>
            <p:spPr bwMode="auto">
              <a:xfrm>
                <a:off x="5291138" y="2278063"/>
                <a:ext cx="12700" cy="30163"/>
              </a:xfrm>
              <a:custGeom>
                <a:avLst/>
                <a:gdLst/>
                <a:ahLst/>
                <a:cxnLst>
                  <a:cxn ang="0">
                    <a:pos x="16" y="2"/>
                  </a:cxn>
                  <a:cxn ang="0">
                    <a:pos x="16" y="2"/>
                  </a:cxn>
                  <a:cxn ang="0">
                    <a:pos x="12" y="8"/>
                  </a:cxn>
                  <a:cxn ang="0">
                    <a:pos x="9" y="13"/>
                  </a:cxn>
                  <a:cxn ang="0">
                    <a:pos x="5" y="19"/>
                  </a:cxn>
                  <a:cxn ang="0">
                    <a:pos x="3" y="26"/>
                  </a:cxn>
                  <a:cxn ang="0">
                    <a:pos x="1" y="40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1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7" y="57"/>
                  </a:cxn>
                  <a:cxn ang="0">
                    <a:pos x="9" y="56"/>
                  </a:cxn>
                  <a:cxn ang="0">
                    <a:pos x="10" y="55"/>
                  </a:cxn>
                  <a:cxn ang="0">
                    <a:pos x="10" y="53"/>
                  </a:cxn>
                  <a:cxn ang="0">
                    <a:pos x="10" y="53"/>
                  </a:cxn>
                  <a:cxn ang="0">
                    <a:pos x="11" y="42"/>
                  </a:cxn>
                  <a:cxn ang="0">
                    <a:pos x="13" y="29"/>
                  </a:cxn>
                  <a:cxn ang="0">
                    <a:pos x="14" y="24"/>
                  </a:cxn>
                  <a:cxn ang="0">
                    <a:pos x="17" y="18"/>
                  </a:cxn>
                  <a:cxn ang="0">
                    <a:pos x="19" y="13"/>
                  </a:cxn>
                  <a:cxn ang="0">
                    <a:pos x="23" y="9"/>
                  </a:cxn>
                  <a:cxn ang="0">
                    <a:pos x="23" y="9"/>
                  </a:cxn>
                  <a:cxn ang="0">
                    <a:pos x="24" y="7"/>
                  </a:cxn>
                  <a:cxn ang="0">
                    <a:pos x="24" y="5"/>
                  </a:cxn>
                  <a:cxn ang="0">
                    <a:pos x="23" y="3"/>
                  </a:cxn>
                  <a:cxn ang="0">
                    <a:pos x="22" y="2"/>
                  </a:cxn>
                  <a:cxn ang="0">
                    <a:pos x="21" y="1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6" y="2"/>
                  </a:cxn>
                  <a:cxn ang="0">
                    <a:pos x="16" y="2"/>
                  </a:cxn>
                </a:cxnLst>
                <a:rect l="0" t="0" r="r" b="b"/>
                <a:pathLst>
                  <a:path w="24" h="57">
                    <a:moveTo>
                      <a:pt x="16" y="2"/>
                    </a:moveTo>
                    <a:lnTo>
                      <a:pt x="16" y="2"/>
                    </a:lnTo>
                    <a:lnTo>
                      <a:pt x="12" y="8"/>
                    </a:lnTo>
                    <a:lnTo>
                      <a:pt x="9" y="13"/>
                    </a:lnTo>
                    <a:lnTo>
                      <a:pt x="5" y="19"/>
                    </a:lnTo>
                    <a:lnTo>
                      <a:pt x="3" y="26"/>
                    </a:lnTo>
                    <a:lnTo>
                      <a:pt x="1" y="40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1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7" y="57"/>
                    </a:lnTo>
                    <a:lnTo>
                      <a:pt x="9" y="56"/>
                    </a:lnTo>
                    <a:lnTo>
                      <a:pt x="10" y="55"/>
                    </a:lnTo>
                    <a:lnTo>
                      <a:pt x="10" y="53"/>
                    </a:lnTo>
                    <a:lnTo>
                      <a:pt x="10" y="53"/>
                    </a:lnTo>
                    <a:lnTo>
                      <a:pt x="11" y="42"/>
                    </a:lnTo>
                    <a:lnTo>
                      <a:pt x="13" y="29"/>
                    </a:lnTo>
                    <a:lnTo>
                      <a:pt x="14" y="24"/>
                    </a:lnTo>
                    <a:lnTo>
                      <a:pt x="17" y="18"/>
                    </a:lnTo>
                    <a:lnTo>
                      <a:pt x="19" y="13"/>
                    </a:lnTo>
                    <a:lnTo>
                      <a:pt x="23" y="9"/>
                    </a:lnTo>
                    <a:lnTo>
                      <a:pt x="23" y="9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3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6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27" name="Freeform 564"/>
              <p:cNvSpPr/>
              <p:nvPr/>
            </p:nvSpPr>
            <p:spPr bwMode="auto">
              <a:xfrm>
                <a:off x="5321301" y="2251075"/>
                <a:ext cx="7938" cy="26988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4" y="15"/>
                  </a:cxn>
                  <a:cxn ang="0">
                    <a:pos x="2" y="25"/>
                  </a:cxn>
                  <a:cxn ang="0">
                    <a:pos x="1" y="36"/>
                  </a:cxn>
                  <a:cxn ang="0">
                    <a:pos x="0" y="47"/>
                  </a:cxn>
                  <a:cxn ang="0">
                    <a:pos x="0" y="47"/>
                  </a:cxn>
                  <a:cxn ang="0">
                    <a:pos x="0" y="49"/>
                  </a:cxn>
                  <a:cxn ang="0">
                    <a:pos x="1" y="50"/>
                  </a:cxn>
                  <a:cxn ang="0">
                    <a:pos x="3" y="51"/>
                  </a:cxn>
                  <a:cxn ang="0">
                    <a:pos x="4" y="51"/>
                  </a:cxn>
                  <a:cxn ang="0">
                    <a:pos x="6" y="51"/>
                  </a:cxn>
                  <a:cxn ang="0">
                    <a:pos x="8" y="50"/>
                  </a:cxn>
                  <a:cxn ang="0">
                    <a:pos x="9" y="49"/>
                  </a:cxn>
                  <a:cxn ang="0">
                    <a:pos x="9" y="47"/>
                  </a:cxn>
                  <a:cxn ang="0">
                    <a:pos x="9" y="47"/>
                  </a:cxn>
                  <a:cxn ang="0">
                    <a:pos x="10" y="36"/>
                  </a:cxn>
                  <a:cxn ang="0">
                    <a:pos x="11" y="25"/>
                  </a:cxn>
                  <a:cxn ang="0">
                    <a:pos x="14" y="15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5" h="51">
                    <a:moveTo>
                      <a:pt x="5" y="4"/>
                    </a:moveTo>
                    <a:lnTo>
                      <a:pt x="5" y="4"/>
                    </a:lnTo>
                    <a:lnTo>
                      <a:pt x="4" y="15"/>
                    </a:lnTo>
                    <a:lnTo>
                      <a:pt x="2" y="25"/>
                    </a:lnTo>
                    <a:lnTo>
                      <a:pt x="1" y="36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0" y="49"/>
                    </a:lnTo>
                    <a:lnTo>
                      <a:pt x="1" y="50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6" y="51"/>
                    </a:lnTo>
                    <a:lnTo>
                      <a:pt x="8" y="50"/>
                    </a:lnTo>
                    <a:lnTo>
                      <a:pt x="9" y="49"/>
                    </a:lnTo>
                    <a:lnTo>
                      <a:pt x="9" y="47"/>
                    </a:lnTo>
                    <a:lnTo>
                      <a:pt x="9" y="47"/>
                    </a:lnTo>
                    <a:lnTo>
                      <a:pt x="10" y="36"/>
                    </a:lnTo>
                    <a:lnTo>
                      <a:pt x="11" y="25"/>
                    </a:lnTo>
                    <a:lnTo>
                      <a:pt x="14" y="1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28" name="Freeform 565"/>
              <p:cNvSpPr/>
              <p:nvPr/>
            </p:nvSpPr>
            <p:spPr bwMode="auto">
              <a:xfrm>
                <a:off x="5351463" y="2217738"/>
                <a:ext cx="9525" cy="26988"/>
              </a:xfrm>
              <a:custGeom>
                <a:avLst/>
                <a:gdLst/>
                <a:ahLst/>
                <a:cxnLst>
                  <a:cxn ang="0">
                    <a:pos x="11" y="1"/>
                  </a:cxn>
                  <a:cxn ang="0">
                    <a:pos x="11" y="1"/>
                  </a:cxn>
                  <a:cxn ang="0">
                    <a:pos x="8" y="6"/>
                  </a:cxn>
                  <a:cxn ang="0">
                    <a:pos x="6" y="11"/>
                  </a:cxn>
                  <a:cxn ang="0">
                    <a:pos x="5" y="16"/>
                  </a:cxn>
                  <a:cxn ang="0">
                    <a:pos x="5" y="22"/>
                  </a:cxn>
                  <a:cxn ang="0">
                    <a:pos x="5" y="22"/>
                  </a:cxn>
                  <a:cxn ang="0">
                    <a:pos x="4" y="24"/>
                  </a:cxn>
                  <a:cxn ang="0">
                    <a:pos x="3" y="28"/>
                  </a:cxn>
                  <a:cxn ang="0">
                    <a:pos x="1" y="34"/>
                  </a:cxn>
                  <a:cxn ang="0">
                    <a:pos x="1" y="34"/>
                  </a:cxn>
                  <a:cxn ang="0">
                    <a:pos x="0" y="41"/>
                  </a:cxn>
                  <a:cxn ang="0">
                    <a:pos x="0" y="47"/>
                  </a:cxn>
                  <a:cxn ang="0">
                    <a:pos x="0" y="47"/>
                  </a:cxn>
                  <a:cxn ang="0">
                    <a:pos x="0" y="49"/>
                  </a:cxn>
                  <a:cxn ang="0">
                    <a:pos x="2" y="50"/>
                  </a:cxn>
                  <a:cxn ang="0">
                    <a:pos x="3" y="51"/>
                  </a:cxn>
                  <a:cxn ang="0">
                    <a:pos x="5" y="51"/>
                  </a:cxn>
                  <a:cxn ang="0">
                    <a:pos x="6" y="51"/>
                  </a:cxn>
                  <a:cxn ang="0">
                    <a:pos x="8" y="50"/>
                  </a:cxn>
                  <a:cxn ang="0">
                    <a:pos x="9" y="49"/>
                  </a:cxn>
                  <a:cxn ang="0">
                    <a:pos x="9" y="47"/>
                  </a:cxn>
                  <a:cxn ang="0">
                    <a:pos x="9" y="47"/>
                  </a:cxn>
                  <a:cxn ang="0">
                    <a:pos x="10" y="36"/>
                  </a:cxn>
                  <a:cxn ang="0">
                    <a:pos x="11" y="31"/>
                  </a:cxn>
                  <a:cxn ang="0">
                    <a:pos x="13" y="26"/>
                  </a:cxn>
                  <a:cxn ang="0">
                    <a:pos x="13" y="26"/>
                  </a:cxn>
                  <a:cxn ang="0">
                    <a:pos x="14" y="21"/>
                  </a:cxn>
                  <a:cxn ang="0">
                    <a:pos x="14" y="17"/>
                  </a:cxn>
                  <a:cxn ang="0">
                    <a:pos x="15" y="12"/>
                  </a:cxn>
                  <a:cxn ang="0">
                    <a:pos x="17" y="8"/>
                  </a:cxn>
                  <a:cxn ang="0">
                    <a:pos x="17" y="8"/>
                  </a:cxn>
                  <a:cxn ang="0">
                    <a:pos x="19" y="6"/>
                  </a:cxn>
                  <a:cxn ang="0">
                    <a:pos x="19" y="4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1" y="1"/>
                  </a:cxn>
                  <a:cxn ang="0">
                    <a:pos x="11" y="1"/>
                  </a:cxn>
                </a:cxnLst>
                <a:rect l="0" t="0" r="r" b="b"/>
                <a:pathLst>
                  <a:path w="19" h="51">
                    <a:moveTo>
                      <a:pt x="11" y="1"/>
                    </a:moveTo>
                    <a:lnTo>
                      <a:pt x="11" y="1"/>
                    </a:lnTo>
                    <a:lnTo>
                      <a:pt x="8" y="6"/>
                    </a:lnTo>
                    <a:lnTo>
                      <a:pt x="6" y="11"/>
                    </a:lnTo>
                    <a:lnTo>
                      <a:pt x="5" y="16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4" y="24"/>
                    </a:lnTo>
                    <a:lnTo>
                      <a:pt x="3" y="28"/>
                    </a:lnTo>
                    <a:lnTo>
                      <a:pt x="1" y="34"/>
                    </a:lnTo>
                    <a:lnTo>
                      <a:pt x="1" y="34"/>
                    </a:lnTo>
                    <a:lnTo>
                      <a:pt x="0" y="41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0" y="49"/>
                    </a:lnTo>
                    <a:lnTo>
                      <a:pt x="2" y="50"/>
                    </a:lnTo>
                    <a:lnTo>
                      <a:pt x="3" y="51"/>
                    </a:lnTo>
                    <a:lnTo>
                      <a:pt x="5" y="51"/>
                    </a:lnTo>
                    <a:lnTo>
                      <a:pt x="6" y="51"/>
                    </a:lnTo>
                    <a:lnTo>
                      <a:pt x="8" y="50"/>
                    </a:lnTo>
                    <a:lnTo>
                      <a:pt x="9" y="49"/>
                    </a:lnTo>
                    <a:lnTo>
                      <a:pt x="9" y="47"/>
                    </a:lnTo>
                    <a:lnTo>
                      <a:pt x="9" y="47"/>
                    </a:lnTo>
                    <a:lnTo>
                      <a:pt x="10" y="36"/>
                    </a:lnTo>
                    <a:lnTo>
                      <a:pt x="11" y="31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14" y="21"/>
                    </a:lnTo>
                    <a:lnTo>
                      <a:pt x="14" y="17"/>
                    </a:lnTo>
                    <a:lnTo>
                      <a:pt x="15" y="12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9" y="6"/>
                    </a:lnTo>
                    <a:lnTo>
                      <a:pt x="19" y="4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29" name="Freeform 566"/>
              <p:cNvSpPr/>
              <p:nvPr/>
            </p:nvSpPr>
            <p:spPr bwMode="auto">
              <a:xfrm>
                <a:off x="5380038" y="2195513"/>
                <a:ext cx="9525" cy="269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4"/>
                  </a:cxn>
                  <a:cxn ang="0">
                    <a:pos x="7" y="16"/>
                  </a:cxn>
                  <a:cxn ang="0">
                    <a:pos x="4" y="26"/>
                  </a:cxn>
                  <a:cxn ang="0">
                    <a:pos x="1" y="36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0" y="50"/>
                  </a:cxn>
                  <a:cxn ang="0">
                    <a:pos x="1" y="51"/>
                  </a:cxn>
                  <a:cxn ang="0">
                    <a:pos x="2" y="52"/>
                  </a:cxn>
                  <a:cxn ang="0">
                    <a:pos x="4" y="52"/>
                  </a:cxn>
                  <a:cxn ang="0">
                    <a:pos x="6" y="52"/>
                  </a:cxn>
                  <a:cxn ang="0">
                    <a:pos x="7" y="51"/>
                  </a:cxn>
                  <a:cxn ang="0">
                    <a:pos x="8" y="50"/>
                  </a:cxn>
                  <a:cxn ang="0">
                    <a:pos x="9" y="48"/>
                  </a:cxn>
                  <a:cxn ang="0">
                    <a:pos x="9" y="48"/>
                  </a:cxn>
                  <a:cxn ang="0">
                    <a:pos x="10" y="36"/>
                  </a:cxn>
                  <a:cxn ang="0">
                    <a:pos x="13" y="26"/>
                  </a:cxn>
                  <a:cxn ang="0">
                    <a:pos x="16" y="16"/>
                  </a:cxn>
                  <a:cxn ang="0">
                    <a:pos x="18" y="4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2"/>
                  </a:cxn>
                  <a:cxn ang="0">
                    <a:pos x="9" y="4"/>
                  </a:cxn>
                  <a:cxn ang="0">
                    <a:pos x="9" y="4"/>
                  </a:cxn>
                </a:cxnLst>
                <a:rect l="0" t="0" r="r" b="b"/>
                <a:pathLst>
                  <a:path w="18" h="52">
                    <a:moveTo>
                      <a:pt x="9" y="4"/>
                    </a:moveTo>
                    <a:lnTo>
                      <a:pt x="9" y="4"/>
                    </a:lnTo>
                    <a:lnTo>
                      <a:pt x="7" y="16"/>
                    </a:lnTo>
                    <a:lnTo>
                      <a:pt x="4" y="26"/>
                    </a:lnTo>
                    <a:lnTo>
                      <a:pt x="1" y="36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2" y="52"/>
                    </a:lnTo>
                    <a:lnTo>
                      <a:pt x="4" y="52"/>
                    </a:lnTo>
                    <a:lnTo>
                      <a:pt x="6" y="52"/>
                    </a:lnTo>
                    <a:lnTo>
                      <a:pt x="7" y="51"/>
                    </a:lnTo>
                    <a:lnTo>
                      <a:pt x="8" y="50"/>
                    </a:lnTo>
                    <a:lnTo>
                      <a:pt x="9" y="48"/>
                    </a:lnTo>
                    <a:lnTo>
                      <a:pt x="9" y="48"/>
                    </a:lnTo>
                    <a:lnTo>
                      <a:pt x="10" y="36"/>
                    </a:lnTo>
                    <a:lnTo>
                      <a:pt x="13" y="26"/>
                    </a:lnTo>
                    <a:lnTo>
                      <a:pt x="16" y="16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30" name="Freeform 567"/>
              <p:cNvSpPr/>
              <p:nvPr/>
            </p:nvSpPr>
            <p:spPr bwMode="auto">
              <a:xfrm>
                <a:off x="5414963" y="2174875"/>
                <a:ext cx="6350" cy="30163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4" y="5"/>
                  </a:cxn>
                  <a:cxn ang="0">
                    <a:pos x="4" y="17"/>
                  </a:cxn>
                  <a:cxn ang="0">
                    <a:pos x="2" y="29"/>
                  </a:cxn>
                  <a:cxn ang="0">
                    <a:pos x="1" y="40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1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6"/>
                  </a:cxn>
                  <a:cxn ang="0">
                    <a:pos x="9" y="55"/>
                  </a:cxn>
                  <a:cxn ang="0">
                    <a:pos x="9" y="53"/>
                  </a:cxn>
                  <a:cxn ang="0">
                    <a:pos x="9" y="53"/>
                  </a:cxn>
                  <a:cxn ang="0">
                    <a:pos x="10" y="40"/>
                  </a:cxn>
                  <a:cxn ang="0">
                    <a:pos x="11" y="29"/>
                  </a:cxn>
                  <a:cxn ang="0">
                    <a:pos x="13" y="17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3" y="3"/>
                  </a:cxn>
                  <a:cxn ang="0">
                    <a:pos x="12" y="1"/>
                  </a:cxn>
                  <a:cxn ang="0">
                    <a:pos x="11" y="1"/>
                  </a:cxn>
                  <a:cxn ang="0">
                    <a:pos x="9" y="0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5" y="3"/>
                  </a:cxn>
                  <a:cxn ang="0">
                    <a:pos x="4" y="5"/>
                  </a:cxn>
                  <a:cxn ang="0">
                    <a:pos x="4" y="5"/>
                  </a:cxn>
                </a:cxnLst>
                <a:rect l="0" t="0" r="r" b="b"/>
                <a:pathLst>
                  <a:path w="14" h="57">
                    <a:moveTo>
                      <a:pt x="4" y="5"/>
                    </a:moveTo>
                    <a:lnTo>
                      <a:pt x="4" y="5"/>
                    </a:lnTo>
                    <a:lnTo>
                      <a:pt x="4" y="17"/>
                    </a:lnTo>
                    <a:lnTo>
                      <a:pt x="2" y="29"/>
                    </a:lnTo>
                    <a:lnTo>
                      <a:pt x="1" y="40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1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6"/>
                    </a:lnTo>
                    <a:lnTo>
                      <a:pt x="9" y="55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10" y="40"/>
                    </a:lnTo>
                    <a:lnTo>
                      <a:pt x="11" y="29"/>
                    </a:lnTo>
                    <a:lnTo>
                      <a:pt x="13" y="17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31" name="Freeform 568"/>
              <p:cNvSpPr/>
              <p:nvPr/>
            </p:nvSpPr>
            <p:spPr bwMode="auto">
              <a:xfrm>
                <a:off x="5441951" y="2174875"/>
                <a:ext cx="7938" cy="2540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3" y="9"/>
                  </a:cxn>
                  <a:cxn ang="0">
                    <a:pos x="6" y="9"/>
                  </a:cxn>
                  <a:cxn ang="0">
                    <a:pos x="6" y="9"/>
                  </a:cxn>
                  <a:cxn ang="0">
                    <a:pos x="4" y="9"/>
                  </a:cxn>
                  <a:cxn ang="0">
                    <a:pos x="4" y="11"/>
                  </a:cxn>
                  <a:cxn ang="0">
                    <a:pos x="4" y="11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3" y="26"/>
                  </a:cxn>
                  <a:cxn ang="0">
                    <a:pos x="3" y="26"/>
                  </a:cxn>
                  <a:cxn ang="0">
                    <a:pos x="1" y="34"/>
                  </a:cxn>
                  <a:cxn ang="0">
                    <a:pos x="0" y="42"/>
                  </a:cxn>
                  <a:cxn ang="0">
                    <a:pos x="0" y="42"/>
                  </a:cxn>
                  <a:cxn ang="0">
                    <a:pos x="1" y="45"/>
                  </a:cxn>
                  <a:cxn ang="0">
                    <a:pos x="2" y="47"/>
                  </a:cxn>
                  <a:cxn ang="0">
                    <a:pos x="3" y="48"/>
                  </a:cxn>
                  <a:cxn ang="0">
                    <a:pos x="6" y="48"/>
                  </a:cxn>
                  <a:cxn ang="0">
                    <a:pos x="7" y="48"/>
                  </a:cxn>
                  <a:cxn ang="0">
                    <a:pos x="9" y="47"/>
                  </a:cxn>
                  <a:cxn ang="0">
                    <a:pos x="10" y="45"/>
                  </a:cxn>
                  <a:cxn ang="0">
                    <a:pos x="11" y="42"/>
                  </a:cxn>
                  <a:cxn ang="0">
                    <a:pos x="11" y="42"/>
                  </a:cxn>
                  <a:cxn ang="0">
                    <a:pos x="12" y="32"/>
                  </a:cxn>
                  <a:cxn ang="0">
                    <a:pos x="15" y="19"/>
                  </a:cxn>
                  <a:cxn ang="0">
                    <a:pos x="15" y="11"/>
                  </a:cxn>
                  <a:cxn ang="0">
                    <a:pos x="14" y="6"/>
                  </a:cxn>
                  <a:cxn ang="0">
                    <a:pos x="13" y="4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15" h="48">
                    <a:moveTo>
                      <a:pt x="6" y="0"/>
                    </a:moveTo>
                    <a:lnTo>
                      <a:pt x="6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1" y="45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2"/>
                    </a:lnTo>
                    <a:lnTo>
                      <a:pt x="11" y="42"/>
                    </a:lnTo>
                    <a:lnTo>
                      <a:pt x="12" y="32"/>
                    </a:lnTo>
                    <a:lnTo>
                      <a:pt x="15" y="19"/>
                    </a:lnTo>
                    <a:lnTo>
                      <a:pt x="15" y="11"/>
                    </a:lnTo>
                    <a:lnTo>
                      <a:pt x="14" y="6"/>
                    </a:lnTo>
                    <a:lnTo>
                      <a:pt x="13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32" name="Freeform 569"/>
              <p:cNvSpPr/>
              <p:nvPr/>
            </p:nvSpPr>
            <p:spPr bwMode="auto">
              <a:xfrm>
                <a:off x="5473701" y="2173288"/>
                <a:ext cx="14288" cy="36513"/>
              </a:xfrm>
              <a:custGeom>
                <a:avLst/>
                <a:gdLst/>
                <a:ahLst/>
                <a:cxnLst>
                  <a:cxn ang="0">
                    <a:pos x="24" y="4"/>
                  </a:cxn>
                  <a:cxn ang="0">
                    <a:pos x="24" y="4"/>
                  </a:cxn>
                  <a:cxn ang="0">
                    <a:pos x="24" y="2"/>
                  </a:cxn>
                  <a:cxn ang="0">
                    <a:pos x="23" y="1"/>
                  </a:cxn>
                  <a:cxn ang="0">
                    <a:pos x="21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6" y="1"/>
                  </a:cxn>
                  <a:cxn ang="0">
                    <a:pos x="15" y="2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5" y="22"/>
                  </a:cxn>
                  <a:cxn ang="0">
                    <a:pos x="15" y="30"/>
                  </a:cxn>
                  <a:cxn ang="0">
                    <a:pos x="14" y="38"/>
                  </a:cxn>
                  <a:cxn ang="0">
                    <a:pos x="14" y="38"/>
                  </a:cxn>
                  <a:cxn ang="0">
                    <a:pos x="12" y="45"/>
                  </a:cxn>
                  <a:cxn ang="0">
                    <a:pos x="9" y="52"/>
                  </a:cxn>
                  <a:cxn ang="0">
                    <a:pos x="1" y="63"/>
                  </a:cxn>
                  <a:cxn ang="0">
                    <a:pos x="1" y="63"/>
                  </a:cxn>
                  <a:cxn ang="0">
                    <a:pos x="0" y="65"/>
                  </a:cxn>
                  <a:cxn ang="0">
                    <a:pos x="0" y="67"/>
                  </a:cxn>
                  <a:cxn ang="0">
                    <a:pos x="1" y="69"/>
                  </a:cxn>
                  <a:cxn ang="0">
                    <a:pos x="2" y="70"/>
                  </a:cxn>
                  <a:cxn ang="0">
                    <a:pos x="4" y="70"/>
                  </a:cxn>
                  <a:cxn ang="0">
                    <a:pos x="7" y="70"/>
                  </a:cxn>
                  <a:cxn ang="0">
                    <a:pos x="8" y="70"/>
                  </a:cxn>
                  <a:cxn ang="0">
                    <a:pos x="10" y="68"/>
                  </a:cxn>
                  <a:cxn ang="0">
                    <a:pos x="10" y="68"/>
                  </a:cxn>
                  <a:cxn ang="0">
                    <a:pos x="16" y="57"/>
                  </a:cxn>
                  <a:cxn ang="0">
                    <a:pos x="19" y="51"/>
                  </a:cxn>
                  <a:cxn ang="0">
                    <a:pos x="22" y="44"/>
                  </a:cxn>
                  <a:cxn ang="0">
                    <a:pos x="22" y="44"/>
                  </a:cxn>
                  <a:cxn ang="0">
                    <a:pos x="23" y="40"/>
                  </a:cxn>
                  <a:cxn ang="0">
                    <a:pos x="24" y="35"/>
                  </a:cxn>
                  <a:cxn ang="0">
                    <a:pos x="25" y="25"/>
                  </a:cxn>
                  <a:cxn ang="0">
                    <a:pos x="24" y="4"/>
                  </a:cxn>
                  <a:cxn ang="0">
                    <a:pos x="24" y="4"/>
                  </a:cxn>
                </a:cxnLst>
                <a:rect l="0" t="0" r="r" b="b"/>
                <a:pathLst>
                  <a:path w="25" h="70">
                    <a:moveTo>
                      <a:pt x="24" y="4"/>
                    </a:moveTo>
                    <a:lnTo>
                      <a:pt x="24" y="4"/>
                    </a:lnTo>
                    <a:lnTo>
                      <a:pt x="24" y="2"/>
                    </a:lnTo>
                    <a:lnTo>
                      <a:pt x="23" y="1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6" y="1"/>
                    </a:lnTo>
                    <a:lnTo>
                      <a:pt x="15" y="2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22"/>
                    </a:lnTo>
                    <a:lnTo>
                      <a:pt x="15" y="30"/>
                    </a:lnTo>
                    <a:lnTo>
                      <a:pt x="14" y="38"/>
                    </a:lnTo>
                    <a:lnTo>
                      <a:pt x="14" y="38"/>
                    </a:lnTo>
                    <a:lnTo>
                      <a:pt x="12" y="45"/>
                    </a:lnTo>
                    <a:lnTo>
                      <a:pt x="9" y="52"/>
                    </a:lnTo>
                    <a:lnTo>
                      <a:pt x="1" y="63"/>
                    </a:lnTo>
                    <a:lnTo>
                      <a:pt x="1" y="63"/>
                    </a:lnTo>
                    <a:lnTo>
                      <a:pt x="0" y="65"/>
                    </a:lnTo>
                    <a:lnTo>
                      <a:pt x="0" y="67"/>
                    </a:lnTo>
                    <a:lnTo>
                      <a:pt x="1" y="69"/>
                    </a:lnTo>
                    <a:lnTo>
                      <a:pt x="2" y="70"/>
                    </a:lnTo>
                    <a:lnTo>
                      <a:pt x="4" y="70"/>
                    </a:lnTo>
                    <a:lnTo>
                      <a:pt x="7" y="70"/>
                    </a:lnTo>
                    <a:lnTo>
                      <a:pt x="8" y="70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16" y="57"/>
                    </a:lnTo>
                    <a:lnTo>
                      <a:pt x="19" y="51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23" y="40"/>
                    </a:lnTo>
                    <a:lnTo>
                      <a:pt x="24" y="35"/>
                    </a:lnTo>
                    <a:lnTo>
                      <a:pt x="25" y="25"/>
                    </a:lnTo>
                    <a:lnTo>
                      <a:pt x="24" y="4"/>
                    </a:lnTo>
                    <a:lnTo>
                      <a:pt x="2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33" name="Freeform 570"/>
              <p:cNvSpPr/>
              <p:nvPr/>
            </p:nvSpPr>
            <p:spPr bwMode="auto">
              <a:xfrm>
                <a:off x="5503863" y="2192338"/>
                <a:ext cx="4763" cy="2857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0" y="50"/>
                  </a:cxn>
                  <a:cxn ang="0">
                    <a:pos x="2" y="51"/>
                  </a:cxn>
                  <a:cxn ang="0">
                    <a:pos x="3" y="52"/>
                  </a:cxn>
                  <a:cxn ang="0">
                    <a:pos x="5" y="53"/>
                  </a:cxn>
                  <a:cxn ang="0">
                    <a:pos x="6" y="52"/>
                  </a:cxn>
                  <a:cxn ang="0">
                    <a:pos x="8" y="51"/>
                  </a:cxn>
                  <a:cxn ang="0">
                    <a:pos x="9" y="50"/>
                  </a:cxn>
                  <a:cxn ang="0">
                    <a:pos x="9" y="4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53">
                    <a:moveTo>
                      <a:pt x="0" y="5"/>
                    </a:moveTo>
                    <a:lnTo>
                      <a:pt x="0" y="48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2" y="51"/>
                    </a:lnTo>
                    <a:lnTo>
                      <a:pt x="3" y="52"/>
                    </a:lnTo>
                    <a:lnTo>
                      <a:pt x="5" y="53"/>
                    </a:lnTo>
                    <a:lnTo>
                      <a:pt x="6" y="52"/>
                    </a:lnTo>
                    <a:lnTo>
                      <a:pt x="8" y="51"/>
                    </a:lnTo>
                    <a:lnTo>
                      <a:pt x="9" y="50"/>
                    </a:lnTo>
                    <a:lnTo>
                      <a:pt x="9" y="4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34" name="Freeform 571"/>
              <p:cNvSpPr/>
              <p:nvPr/>
            </p:nvSpPr>
            <p:spPr bwMode="auto">
              <a:xfrm>
                <a:off x="5526088" y="2200275"/>
                <a:ext cx="7938" cy="30163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7" y="2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0" y="26"/>
                  </a:cxn>
                  <a:cxn ang="0">
                    <a:pos x="0" y="39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2" y="53"/>
                  </a:cxn>
                  <a:cxn ang="0">
                    <a:pos x="3" y="55"/>
                  </a:cxn>
                  <a:cxn ang="0">
                    <a:pos x="4" y="56"/>
                  </a:cxn>
                  <a:cxn ang="0">
                    <a:pos x="6" y="56"/>
                  </a:cxn>
                  <a:cxn ang="0">
                    <a:pos x="8" y="56"/>
                  </a:cxn>
                  <a:cxn ang="0">
                    <a:pos x="9" y="55"/>
                  </a:cxn>
                  <a:cxn ang="0">
                    <a:pos x="10" y="53"/>
                  </a:cxn>
                  <a:cxn ang="0">
                    <a:pos x="11" y="51"/>
                  </a:cxn>
                  <a:cxn ang="0">
                    <a:pos x="11" y="51"/>
                  </a:cxn>
                  <a:cxn ang="0">
                    <a:pos x="9" y="29"/>
                  </a:cxn>
                  <a:cxn ang="0">
                    <a:pos x="10" y="23"/>
                  </a:cxn>
                  <a:cxn ang="0">
                    <a:pos x="11" y="17"/>
                  </a:cxn>
                  <a:cxn ang="0">
                    <a:pos x="12" y="12"/>
                  </a:cxn>
                  <a:cxn ang="0">
                    <a:pos x="15" y="7"/>
                  </a:cxn>
                  <a:cxn ang="0">
                    <a:pos x="15" y="7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7" y="2"/>
                  </a:cxn>
                  <a:cxn ang="0">
                    <a:pos x="7" y="2"/>
                  </a:cxn>
                </a:cxnLst>
                <a:rect l="0" t="0" r="r" b="b"/>
                <a:pathLst>
                  <a:path w="15" h="56">
                    <a:moveTo>
                      <a:pt x="7" y="2"/>
                    </a:moveTo>
                    <a:lnTo>
                      <a:pt x="7" y="2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3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2" y="53"/>
                    </a:lnTo>
                    <a:lnTo>
                      <a:pt x="3" y="55"/>
                    </a:lnTo>
                    <a:lnTo>
                      <a:pt x="4" y="56"/>
                    </a:lnTo>
                    <a:lnTo>
                      <a:pt x="6" y="56"/>
                    </a:lnTo>
                    <a:lnTo>
                      <a:pt x="8" y="56"/>
                    </a:lnTo>
                    <a:lnTo>
                      <a:pt x="9" y="55"/>
                    </a:lnTo>
                    <a:lnTo>
                      <a:pt x="10" y="53"/>
                    </a:lnTo>
                    <a:lnTo>
                      <a:pt x="11" y="51"/>
                    </a:lnTo>
                    <a:lnTo>
                      <a:pt x="11" y="51"/>
                    </a:lnTo>
                    <a:lnTo>
                      <a:pt x="9" y="29"/>
                    </a:lnTo>
                    <a:lnTo>
                      <a:pt x="10" y="23"/>
                    </a:lnTo>
                    <a:lnTo>
                      <a:pt x="11" y="17"/>
                    </a:lnTo>
                    <a:lnTo>
                      <a:pt x="12" y="12"/>
                    </a:lnTo>
                    <a:lnTo>
                      <a:pt x="15" y="7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35" name="Freeform 572"/>
              <p:cNvSpPr/>
              <p:nvPr/>
            </p:nvSpPr>
            <p:spPr bwMode="auto">
              <a:xfrm>
                <a:off x="5549901" y="2212975"/>
                <a:ext cx="4763" cy="2540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43"/>
                  </a:cxn>
                  <a:cxn ang="0">
                    <a:pos x="0" y="43"/>
                  </a:cxn>
                  <a:cxn ang="0">
                    <a:pos x="0" y="45"/>
                  </a:cxn>
                  <a:cxn ang="0">
                    <a:pos x="1" y="47"/>
                  </a:cxn>
                  <a:cxn ang="0">
                    <a:pos x="3" y="47"/>
                  </a:cxn>
                  <a:cxn ang="0">
                    <a:pos x="4" y="48"/>
                  </a:cxn>
                  <a:cxn ang="0">
                    <a:pos x="6" y="47"/>
                  </a:cxn>
                  <a:cxn ang="0">
                    <a:pos x="7" y="47"/>
                  </a:cxn>
                  <a:cxn ang="0">
                    <a:pos x="8" y="45"/>
                  </a:cxn>
                  <a:cxn ang="0">
                    <a:pos x="9" y="43"/>
                  </a:cxn>
                  <a:cxn ang="0">
                    <a:pos x="9" y="6"/>
                  </a:cxn>
                  <a:cxn ang="0">
                    <a:pos x="9" y="6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9" h="48">
                    <a:moveTo>
                      <a:pt x="0" y="6"/>
                    </a:moveTo>
                    <a:lnTo>
                      <a:pt x="0" y="43"/>
                    </a:lnTo>
                    <a:lnTo>
                      <a:pt x="0" y="43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3" y="47"/>
                    </a:lnTo>
                    <a:lnTo>
                      <a:pt x="4" y="48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5"/>
                    </a:lnTo>
                    <a:lnTo>
                      <a:pt x="9" y="43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36" name="Freeform 573"/>
              <p:cNvSpPr/>
              <p:nvPr/>
            </p:nvSpPr>
            <p:spPr bwMode="auto">
              <a:xfrm>
                <a:off x="5567363" y="2225675"/>
                <a:ext cx="4763" cy="2540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2"/>
                  </a:cxn>
                  <a:cxn ang="0">
                    <a:pos x="0" y="42"/>
                  </a:cxn>
                  <a:cxn ang="0">
                    <a:pos x="0" y="45"/>
                  </a:cxn>
                  <a:cxn ang="0">
                    <a:pos x="1" y="47"/>
                  </a:cxn>
                  <a:cxn ang="0">
                    <a:pos x="3" y="47"/>
                  </a:cxn>
                  <a:cxn ang="0">
                    <a:pos x="4" y="48"/>
                  </a:cxn>
                  <a:cxn ang="0">
                    <a:pos x="6" y="47"/>
                  </a:cxn>
                  <a:cxn ang="0">
                    <a:pos x="8" y="47"/>
                  </a:cxn>
                  <a:cxn ang="0">
                    <a:pos x="9" y="45"/>
                  </a:cxn>
                  <a:cxn ang="0">
                    <a:pos x="9" y="4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48">
                    <a:moveTo>
                      <a:pt x="0" y="4"/>
                    </a:moveTo>
                    <a:lnTo>
                      <a:pt x="0" y="42"/>
                    </a:lnTo>
                    <a:lnTo>
                      <a:pt x="0" y="42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3" y="47"/>
                    </a:lnTo>
                    <a:lnTo>
                      <a:pt x="4" y="48"/>
                    </a:lnTo>
                    <a:lnTo>
                      <a:pt x="6" y="47"/>
                    </a:lnTo>
                    <a:lnTo>
                      <a:pt x="8" y="47"/>
                    </a:lnTo>
                    <a:lnTo>
                      <a:pt x="9" y="45"/>
                    </a:lnTo>
                    <a:lnTo>
                      <a:pt x="9" y="4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37" name="Freeform 574"/>
              <p:cNvSpPr/>
              <p:nvPr/>
            </p:nvSpPr>
            <p:spPr bwMode="auto">
              <a:xfrm>
                <a:off x="5597526" y="2243138"/>
                <a:ext cx="6350" cy="30163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7"/>
                  </a:cxn>
                  <a:cxn ang="0">
                    <a:pos x="2" y="28"/>
                  </a:cxn>
                  <a:cxn ang="0">
                    <a:pos x="2" y="39"/>
                  </a:cxn>
                  <a:cxn ang="0">
                    <a:pos x="1" y="46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0" y="53"/>
                  </a:cxn>
                  <a:cxn ang="0">
                    <a:pos x="1" y="55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5" y="57"/>
                  </a:cxn>
                  <a:cxn ang="0">
                    <a:pos x="7" y="57"/>
                  </a:cxn>
                  <a:cxn ang="0">
                    <a:pos x="8" y="55"/>
                  </a:cxn>
                  <a:cxn ang="0">
                    <a:pos x="9" y="54"/>
                  </a:cxn>
                  <a:cxn ang="0">
                    <a:pos x="9" y="54"/>
                  </a:cxn>
                  <a:cxn ang="0">
                    <a:pos x="10" y="48"/>
                  </a:cxn>
                  <a:cxn ang="0">
                    <a:pos x="11" y="42"/>
                  </a:cxn>
                  <a:cxn ang="0">
                    <a:pos x="11" y="29"/>
                  </a:cxn>
                  <a:cxn ang="0">
                    <a:pos x="10" y="17"/>
                  </a:cxn>
                  <a:cxn ang="0">
                    <a:pos x="9" y="5"/>
                  </a:cxn>
                  <a:cxn ang="0">
                    <a:pos x="9" y="5"/>
                  </a:cxn>
                </a:cxnLst>
                <a:rect l="0" t="0" r="r" b="b"/>
                <a:pathLst>
                  <a:path w="11" h="57">
                    <a:moveTo>
                      <a:pt x="9" y="5"/>
                    </a:move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7"/>
                    </a:lnTo>
                    <a:lnTo>
                      <a:pt x="2" y="28"/>
                    </a:lnTo>
                    <a:lnTo>
                      <a:pt x="2" y="39"/>
                    </a:lnTo>
                    <a:lnTo>
                      <a:pt x="1" y="46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1" y="55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5" y="57"/>
                    </a:lnTo>
                    <a:lnTo>
                      <a:pt x="7" y="57"/>
                    </a:lnTo>
                    <a:lnTo>
                      <a:pt x="8" y="55"/>
                    </a:lnTo>
                    <a:lnTo>
                      <a:pt x="9" y="54"/>
                    </a:lnTo>
                    <a:lnTo>
                      <a:pt x="9" y="54"/>
                    </a:lnTo>
                    <a:lnTo>
                      <a:pt x="10" y="48"/>
                    </a:lnTo>
                    <a:lnTo>
                      <a:pt x="11" y="42"/>
                    </a:lnTo>
                    <a:lnTo>
                      <a:pt x="11" y="29"/>
                    </a:lnTo>
                    <a:lnTo>
                      <a:pt x="10" y="17"/>
                    </a:lnTo>
                    <a:lnTo>
                      <a:pt x="9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38" name="Freeform 575"/>
              <p:cNvSpPr/>
              <p:nvPr/>
            </p:nvSpPr>
            <p:spPr bwMode="auto">
              <a:xfrm>
                <a:off x="5354638" y="2393950"/>
                <a:ext cx="6350" cy="31750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4" y="4"/>
                  </a:cxn>
                  <a:cxn ang="0">
                    <a:pos x="4" y="30"/>
                  </a:cxn>
                  <a:cxn ang="0">
                    <a:pos x="3" y="43"/>
                  </a:cxn>
                  <a:cxn ang="0">
                    <a:pos x="0" y="55"/>
                  </a:cxn>
                  <a:cxn ang="0">
                    <a:pos x="0" y="55"/>
                  </a:cxn>
                  <a:cxn ang="0">
                    <a:pos x="0" y="57"/>
                  </a:cxn>
                  <a:cxn ang="0">
                    <a:pos x="0" y="59"/>
                  </a:cxn>
                  <a:cxn ang="0">
                    <a:pos x="1" y="60"/>
                  </a:cxn>
                  <a:cxn ang="0">
                    <a:pos x="3" y="61"/>
                  </a:cxn>
                  <a:cxn ang="0">
                    <a:pos x="5" y="61"/>
                  </a:cxn>
                  <a:cxn ang="0">
                    <a:pos x="6" y="61"/>
                  </a:cxn>
                  <a:cxn ang="0">
                    <a:pos x="8" y="59"/>
                  </a:cxn>
                  <a:cxn ang="0">
                    <a:pos x="9" y="58"/>
                  </a:cxn>
                  <a:cxn ang="0">
                    <a:pos x="9" y="58"/>
                  </a:cxn>
                  <a:cxn ang="0">
                    <a:pos x="12" y="45"/>
                  </a:cxn>
                  <a:cxn ang="0">
                    <a:pos x="14" y="31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4" y="4"/>
                  </a:cxn>
                  <a:cxn ang="0">
                    <a:pos x="4" y="4"/>
                  </a:cxn>
                </a:cxnLst>
                <a:rect l="0" t="0" r="r" b="b"/>
                <a:pathLst>
                  <a:path w="14" h="61">
                    <a:moveTo>
                      <a:pt x="4" y="4"/>
                    </a:moveTo>
                    <a:lnTo>
                      <a:pt x="4" y="4"/>
                    </a:lnTo>
                    <a:lnTo>
                      <a:pt x="4" y="30"/>
                    </a:lnTo>
                    <a:lnTo>
                      <a:pt x="3" y="43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1" y="60"/>
                    </a:lnTo>
                    <a:lnTo>
                      <a:pt x="3" y="61"/>
                    </a:lnTo>
                    <a:lnTo>
                      <a:pt x="5" y="61"/>
                    </a:lnTo>
                    <a:lnTo>
                      <a:pt x="6" y="61"/>
                    </a:lnTo>
                    <a:lnTo>
                      <a:pt x="8" y="59"/>
                    </a:lnTo>
                    <a:lnTo>
                      <a:pt x="9" y="58"/>
                    </a:lnTo>
                    <a:lnTo>
                      <a:pt x="9" y="58"/>
                    </a:lnTo>
                    <a:lnTo>
                      <a:pt x="12" y="45"/>
                    </a:lnTo>
                    <a:lnTo>
                      <a:pt x="14" y="31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39" name="Freeform 576"/>
              <p:cNvSpPr/>
              <p:nvPr/>
            </p:nvSpPr>
            <p:spPr bwMode="auto">
              <a:xfrm>
                <a:off x="5367338" y="2428875"/>
                <a:ext cx="4763" cy="396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73"/>
                  </a:cxn>
                  <a:cxn ang="0">
                    <a:pos x="1" y="75"/>
                  </a:cxn>
                  <a:cxn ang="0">
                    <a:pos x="3" y="76"/>
                  </a:cxn>
                  <a:cxn ang="0">
                    <a:pos x="4" y="76"/>
                  </a:cxn>
                  <a:cxn ang="0">
                    <a:pos x="6" y="76"/>
                  </a:cxn>
                  <a:cxn ang="0">
                    <a:pos x="7" y="75"/>
                  </a:cxn>
                  <a:cxn ang="0">
                    <a:pos x="8" y="73"/>
                  </a:cxn>
                  <a:cxn ang="0">
                    <a:pos x="9" y="72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76">
                    <a:moveTo>
                      <a:pt x="0" y="5"/>
                    </a:moveTo>
                    <a:lnTo>
                      <a:pt x="0" y="72"/>
                    </a:lnTo>
                    <a:lnTo>
                      <a:pt x="0" y="72"/>
                    </a:lnTo>
                    <a:lnTo>
                      <a:pt x="0" y="73"/>
                    </a:lnTo>
                    <a:lnTo>
                      <a:pt x="1" y="75"/>
                    </a:lnTo>
                    <a:lnTo>
                      <a:pt x="3" y="76"/>
                    </a:lnTo>
                    <a:lnTo>
                      <a:pt x="4" y="76"/>
                    </a:lnTo>
                    <a:lnTo>
                      <a:pt x="6" y="76"/>
                    </a:lnTo>
                    <a:lnTo>
                      <a:pt x="7" y="75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40" name="Freeform 577"/>
              <p:cNvSpPr/>
              <p:nvPr/>
            </p:nvSpPr>
            <p:spPr bwMode="auto">
              <a:xfrm>
                <a:off x="5384801" y="2454275"/>
                <a:ext cx="4763" cy="3968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0"/>
                  </a:cxn>
                  <a:cxn ang="0">
                    <a:pos x="0" y="70"/>
                  </a:cxn>
                  <a:cxn ang="0">
                    <a:pos x="0" y="72"/>
                  </a:cxn>
                  <a:cxn ang="0">
                    <a:pos x="1" y="74"/>
                  </a:cxn>
                  <a:cxn ang="0">
                    <a:pos x="3" y="75"/>
                  </a:cxn>
                  <a:cxn ang="0">
                    <a:pos x="4" y="75"/>
                  </a:cxn>
                  <a:cxn ang="0">
                    <a:pos x="6" y="75"/>
                  </a:cxn>
                  <a:cxn ang="0">
                    <a:pos x="8" y="74"/>
                  </a:cxn>
                  <a:cxn ang="0">
                    <a:pos x="9" y="72"/>
                  </a:cxn>
                  <a:cxn ang="0">
                    <a:pos x="9" y="70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75">
                    <a:moveTo>
                      <a:pt x="0" y="4"/>
                    </a:moveTo>
                    <a:lnTo>
                      <a:pt x="0" y="70"/>
                    </a:lnTo>
                    <a:lnTo>
                      <a:pt x="0" y="70"/>
                    </a:lnTo>
                    <a:lnTo>
                      <a:pt x="0" y="72"/>
                    </a:lnTo>
                    <a:lnTo>
                      <a:pt x="1" y="74"/>
                    </a:lnTo>
                    <a:lnTo>
                      <a:pt x="3" y="75"/>
                    </a:lnTo>
                    <a:lnTo>
                      <a:pt x="4" y="75"/>
                    </a:lnTo>
                    <a:lnTo>
                      <a:pt x="6" y="75"/>
                    </a:lnTo>
                    <a:lnTo>
                      <a:pt x="8" y="74"/>
                    </a:lnTo>
                    <a:lnTo>
                      <a:pt x="9" y="72"/>
                    </a:lnTo>
                    <a:lnTo>
                      <a:pt x="9" y="70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41" name="Freeform 578"/>
              <p:cNvSpPr/>
              <p:nvPr/>
            </p:nvSpPr>
            <p:spPr bwMode="auto">
              <a:xfrm>
                <a:off x="5402263" y="2479675"/>
                <a:ext cx="6350" cy="39688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14" y="5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14"/>
                  </a:cxn>
                  <a:cxn ang="0">
                    <a:pos x="2" y="23"/>
                  </a:cxn>
                  <a:cxn ang="0">
                    <a:pos x="1" y="32"/>
                  </a:cxn>
                  <a:cxn ang="0">
                    <a:pos x="0" y="41"/>
                  </a:cxn>
                  <a:cxn ang="0">
                    <a:pos x="0" y="41"/>
                  </a:cxn>
                  <a:cxn ang="0">
                    <a:pos x="0" y="49"/>
                  </a:cxn>
                  <a:cxn ang="0">
                    <a:pos x="1" y="57"/>
                  </a:cxn>
                  <a:cxn ang="0">
                    <a:pos x="3" y="66"/>
                  </a:cxn>
                  <a:cxn ang="0">
                    <a:pos x="5" y="74"/>
                  </a:cxn>
                  <a:cxn ang="0">
                    <a:pos x="5" y="74"/>
                  </a:cxn>
                  <a:cxn ang="0">
                    <a:pos x="6" y="75"/>
                  </a:cxn>
                  <a:cxn ang="0">
                    <a:pos x="8" y="76"/>
                  </a:cxn>
                  <a:cxn ang="0">
                    <a:pos x="9" y="76"/>
                  </a:cxn>
                  <a:cxn ang="0">
                    <a:pos x="11" y="75"/>
                  </a:cxn>
                  <a:cxn ang="0">
                    <a:pos x="13" y="73"/>
                  </a:cxn>
                  <a:cxn ang="0">
                    <a:pos x="13" y="71"/>
                  </a:cxn>
                  <a:cxn ang="0">
                    <a:pos x="13" y="69"/>
                  </a:cxn>
                  <a:cxn ang="0">
                    <a:pos x="13" y="69"/>
                  </a:cxn>
                  <a:cxn ang="0">
                    <a:pos x="11" y="60"/>
                  </a:cxn>
                  <a:cxn ang="0">
                    <a:pos x="9" y="53"/>
                  </a:cxn>
                  <a:cxn ang="0">
                    <a:pos x="9" y="45"/>
                  </a:cxn>
                  <a:cxn ang="0">
                    <a:pos x="10" y="37"/>
                  </a:cxn>
                  <a:cxn ang="0">
                    <a:pos x="12" y="21"/>
                  </a:cxn>
                  <a:cxn ang="0">
                    <a:pos x="14" y="5"/>
                  </a:cxn>
                  <a:cxn ang="0">
                    <a:pos x="14" y="5"/>
                  </a:cxn>
                </a:cxnLst>
                <a:rect l="0" t="0" r="r" b="b"/>
                <a:pathLst>
                  <a:path w="14" h="76">
                    <a:moveTo>
                      <a:pt x="14" y="5"/>
                    </a:moveTo>
                    <a:lnTo>
                      <a:pt x="14" y="5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14"/>
                    </a:lnTo>
                    <a:lnTo>
                      <a:pt x="2" y="23"/>
                    </a:lnTo>
                    <a:lnTo>
                      <a:pt x="1" y="32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0" y="49"/>
                    </a:lnTo>
                    <a:lnTo>
                      <a:pt x="1" y="57"/>
                    </a:lnTo>
                    <a:lnTo>
                      <a:pt x="3" y="66"/>
                    </a:lnTo>
                    <a:lnTo>
                      <a:pt x="5" y="74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8" y="76"/>
                    </a:lnTo>
                    <a:lnTo>
                      <a:pt x="9" y="76"/>
                    </a:lnTo>
                    <a:lnTo>
                      <a:pt x="11" y="75"/>
                    </a:lnTo>
                    <a:lnTo>
                      <a:pt x="13" y="73"/>
                    </a:lnTo>
                    <a:lnTo>
                      <a:pt x="13" y="71"/>
                    </a:lnTo>
                    <a:lnTo>
                      <a:pt x="13" y="69"/>
                    </a:lnTo>
                    <a:lnTo>
                      <a:pt x="13" y="69"/>
                    </a:lnTo>
                    <a:lnTo>
                      <a:pt x="11" y="60"/>
                    </a:lnTo>
                    <a:lnTo>
                      <a:pt x="9" y="53"/>
                    </a:lnTo>
                    <a:lnTo>
                      <a:pt x="9" y="45"/>
                    </a:lnTo>
                    <a:lnTo>
                      <a:pt x="10" y="37"/>
                    </a:lnTo>
                    <a:lnTo>
                      <a:pt x="12" y="21"/>
                    </a:lnTo>
                    <a:lnTo>
                      <a:pt x="14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42" name="Freeform 579"/>
              <p:cNvSpPr/>
              <p:nvPr/>
            </p:nvSpPr>
            <p:spPr bwMode="auto">
              <a:xfrm>
                <a:off x="5426076" y="2497138"/>
                <a:ext cx="7938" cy="30163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7" y="3"/>
                  </a:cxn>
                  <a:cxn ang="0">
                    <a:pos x="4" y="9"/>
                  </a:cxn>
                  <a:cxn ang="0">
                    <a:pos x="1" y="14"/>
                  </a:cxn>
                  <a:cxn ang="0">
                    <a:pos x="0" y="20"/>
                  </a:cxn>
                  <a:cxn ang="0">
                    <a:pos x="0" y="26"/>
                  </a:cxn>
                  <a:cxn ang="0">
                    <a:pos x="0" y="40"/>
                  </a:cxn>
                  <a:cxn ang="0">
                    <a:pos x="1" y="52"/>
                  </a:cxn>
                  <a:cxn ang="0">
                    <a:pos x="1" y="52"/>
                  </a:cxn>
                  <a:cxn ang="0">
                    <a:pos x="1" y="54"/>
                  </a:cxn>
                  <a:cxn ang="0">
                    <a:pos x="3" y="55"/>
                  </a:cxn>
                  <a:cxn ang="0">
                    <a:pos x="5" y="56"/>
                  </a:cxn>
                  <a:cxn ang="0">
                    <a:pos x="6" y="57"/>
                  </a:cxn>
                  <a:cxn ang="0">
                    <a:pos x="8" y="56"/>
                  </a:cxn>
                  <a:cxn ang="0">
                    <a:pos x="10" y="55"/>
                  </a:cxn>
                  <a:cxn ang="0">
                    <a:pos x="11" y="54"/>
                  </a:cxn>
                  <a:cxn ang="0">
                    <a:pos x="11" y="52"/>
                  </a:cxn>
                  <a:cxn ang="0">
                    <a:pos x="11" y="52"/>
                  </a:cxn>
                  <a:cxn ang="0">
                    <a:pos x="10" y="29"/>
                  </a:cxn>
                  <a:cxn ang="0">
                    <a:pos x="10" y="23"/>
                  </a:cxn>
                  <a:cxn ang="0">
                    <a:pos x="11" y="18"/>
                  </a:cxn>
                  <a:cxn ang="0">
                    <a:pos x="12" y="13"/>
                  </a:cxn>
                  <a:cxn ang="0">
                    <a:pos x="15" y="8"/>
                  </a:cxn>
                  <a:cxn ang="0">
                    <a:pos x="15" y="8"/>
                  </a:cxn>
                  <a:cxn ang="0">
                    <a:pos x="16" y="6"/>
                  </a:cxn>
                  <a:cxn ang="0">
                    <a:pos x="15" y="4"/>
                  </a:cxn>
                  <a:cxn ang="0">
                    <a:pos x="15" y="2"/>
                  </a:cxn>
                  <a:cxn ang="0">
                    <a:pos x="13" y="0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3"/>
                  </a:cxn>
                  <a:cxn ang="0">
                    <a:pos x="7" y="3"/>
                  </a:cxn>
                </a:cxnLst>
                <a:rect l="0" t="0" r="r" b="b"/>
                <a:pathLst>
                  <a:path w="16" h="57">
                    <a:moveTo>
                      <a:pt x="7" y="3"/>
                    </a:moveTo>
                    <a:lnTo>
                      <a:pt x="7" y="3"/>
                    </a:lnTo>
                    <a:lnTo>
                      <a:pt x="4" y="9"/>
                    </a:lnTo>
                    <a:lnTo>
                      <a:pt x="1" y="14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40"/>
                    </a:lnTo>
                    <a:lnTo>
                      <a:pt x="1" y="52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3" y="55"/>
                    </a:lnTo>
                    <a:lnTo>
                      <a:pt x="5" y="56"/>
                    </a:lnTo>
                    <a:lnTo>
                      <a:pt x="6" y="57"/>
                    </a:lnTo>
                    <a:lnTo>
                      <a:pt x="8" y="56"/>
                    </a:lnTo>
                    <a:lnTo>
                      <a:pt x="10" y="55"/>
                    </a:lnTo>
                    <a:lnTo>
                      <a:pt x="11" y="54"/>
                    </a:lnTo>
                    <a:lnTo>
                      <a:pt x="11" y="52"/>
                    </a:lnTo>
                    <a:lnTo>
                      <a:pt x="11" y="52"/>
                    </a:lnTo>
                    <a:lnTo>
                      <a:pt x="10" y="29"/>
                    </a:lnTo>
                    <a:lnTo>
                      <a:pt x="10" y="23"/>
                    </a:lnTo>
                    <a:lnTo>
                      <a:pt x="11" y="18"/>
                    </a:lnTo>
                    <a:lnTo>
                      <a:pt x="12" y="13"/>
                    </a:lnTo>
                    <a:lnTo>
                      <a:pt x="15" y="8"/>
                    </a:lnTo>
                    <a:lnTo>
                      <a:pt x="15" y="8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43" name="Freeform 580"/>
              <p:cNvSpPr/>
              <p:nvPr/>
            </p:nvSpPr>
            <p:spPr bwMode="auto">
              <a:xfrm>
                <a:off x="5446713" y="2514600"/>
                <a:ext cx="7938" cy="36513"/>
              </a:xfrm>
              <a:custGeom>
                <a:avLst/>
                <a:gdLst/>
                <a:ahLst/>
                <a:cxnLst>
                  <a:cxn ang="0">
                    <a:pos x="15" y="64"/>
                  </a:cxn>
                  <a:cxn ang="0">
                    <a:pos x="15" y="64"/>
                  </a:cxn>
                  <a:cxn ang="0">
                    <a:pos x="12" y="56"/>
                  </a:cxn>
                  <a:cxn ang="0">
                    <a:pos x="10" y="49"/>
                  </a:cxn>
                  <a:cxn ang="0">
                    <a:pos x="9" y="42"/>
                  </a:cxn>
                  <a:cxn ang="0">
                    <a:pos x="9" y="35"/>
                  </a:cxn>
                  <a:cxn ang="0">
                    <a:pos x="10" y="19"/>
                  </a:cxn>
                  <a:cxn ang="0">
                    <a:pos x="11" y="4"/>
                  </a:cxn>
                  <a:cxn ang="0">
                    <a:pos x="11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1" y="20"/>
                  </a:cxn>
                  <a:cxn ang="0">
                    <a:pos x="0" y="37"/>
                  </a:cxn>
                  <a:cxn ang="0">
                    <a:pos x="0" y="45"/>
                  </a:cxn>
                  <a:cxn ang="0">
                    <a:pos x="1" y="53"/>
                  </a:cxn>
                  <a:cxn ang="0">
                    <a:pos x="3" y="60"/>
                  </a:cxn>
                  <a:cxn ang="0">
                    <a:pos x="7" y="68"/>
                  </a:cxn>
                  <a:cxn ang="0">
                    <a:pos x="7" y="68"/>
                  </a:cxn>
                  <a:cxn ang="0">
                    <a:pos x="8" y="70"/>
                  </a:cxn>
                  <a:cxn ang="0">
                    <a:pos x="10" y="70"/>
                  </a:cxn>
                  <a:cxn ang="0">
                    <a:pos x="11" y="70"/>
                  </a:cxn>
                  <a:cxn ang="0">
                    <a:pos x="13" y="70"/>
                  </a:cxn>
                  <a:cxn ang="0">
                    <a:pos x="14" y="69"/>
                  </a:cxn>
                  <a:cxn ang="0">
                    <a:pos x="15" y="67"/>
                  </a:cxn>
                  <a:cxn ang="0">
                    <a:pos x="15" y="66"/>
                  </a:cxn>
                  <a:cxn ang="0">
                    <a:pos x="15" y="64"/>
                  </a:cxn>
                  <a:cxn ang="0">
                    <a:pos x="15" y="64"/>
                  </a:cxn>
                </a:cxnLst>
                <a:rect l="0" t="0" r="r" b="b"/>
                <a:pathLst>
                  <a:path w="15" h="70">
                    <a:moveTo>
                      <a:pt x="15" y="64"/>
                    </a:moveTo>
                    <a:lnTo>
                      <a:pt x="15" y="64"/>
                    </a:lnTo>
                    <a:lnTo>
                      <a:pt x="12" y="56"/>
                    </a:lnTo>
                    <a:lnTo>
                      <a:pt x="10" y="49"/>
                    </a:lnTo>
                    <a:lnTo>
                      <a:pt x="9" y="42"/>
                    </a:lnTo>
                    <a:lnTo>
                      <a:pt x="9" y="35"/>
                    </a:lnTo>
                    <a:lnTo>
                      <a:pt x="10" y="19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20"/>
                    </a:lnTo>
                    <a:lnTo>
                      <a:pt x="0" y="37"/>
                    </a:lnTo>
                    <a:lnTo>
                      <a:pt x="0" y="45"/>
                    </a:lnTo>
                    <a:lnTo>
                      <a:pt x="1" y="53"/>
                    </a:lnTo>
                    <a:lnTo>
                      <a:pt x="3" y="60"/>
                    </a:lnTo>
                    <a:lnTo>
                      <a:pt x="7" y="68"/>
                    </a:lnTo>
                    <a:lnTo>
                      <a:pt x="7" y="68"/>
                    </a:lnTo>
                    <a:lnTo>
                      <a:pt x="8" y="70"/>
                    </a:lnTo>
                    <a:lnTo>
                      <a:pt x="10" y="70"/>
                    </a:lnTo>
                    <a:lnTo>
                      <a:pt x="11" y="70"/>
                    </a:lnTo>
                    <a:lnTo>
                      <a:pt x="13" y="70"/>
                    </a:lnTo>
                    <a:lnTo>
                      <a:pt x="14" y="69"/>
                    </a:lnTo>
                    <a:lnTo>
                      <a:pt x="15" y="67"/>
                    </a:lnTo>
                    <a:lnTo>
                      <a:pt x="15" y="66"/>
                    </a:lnTo>
                    <a:lnTo>
                      <a:pt x="15" y="64"/>
                    </a:lnTo>
                    <a:lnTo>
                      <a:pt x="15" y="6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44" name="Freeform 581"/>
              <p:cNvSpPr/>
              <p:nvPr/>
            </p:nvSpPr>
            <p:spPr bwMode="auto">
              <a:xfrm>
                <a:off x="5464176" y="2540000"/>
                <a:ext cx="9525" cy="31750"/>
              </a:xfrm>
              <a:custGeom>
                <a:avLst/>
                <a:gdLst/>
                <a:ahLst/>
                <a:cxnLst>
                  <a:cxn ang="0">
                    <a:pos x="12" y="37"/>
                  </a:cxn>
                  <a:cxn ang="0">
                    <a:pos x="12" y="37"/>
                  </a:cxn>
                  <a:cxn ang="0">
                    <a:pos x="9" y="30"/>
                  </a:cxn>
                  <a:cxn ang="0">
                    <a:pos x="8" y="2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7" y="51"/>
                  </a:cxn>
                  <a:cxn ang="0">
                    <a:pos x="9" y="57"/>
                  </a:cxn>
                  <a:cxn ang="0">
                    <a:pos x="9" y="57"/>
                  </a:cxn>
                  <a:cxn ang="0">
                    <a:pos x="9" y="59"/>
                  </a:cxn>
                  <a:cxn ang="0">
                    <a:pos x="11" y="60"/>
                  </a:cxn>
                  <a:cxn ang="0">
                    <a:pos x="14" y="61"/>
                  </a:cxn>
                  <a:cxn ang="0">
                    <a:pos x="16" y="61"/>
                  </a:cxn>
                  <a:cxn ang="0">
                    <a:pos x="17" y="60"/>
                  </a:cxn>
                  <a:cxn ang="0">
                    <a:pos x="18" y="59"/>
                  </a:cxn>
                  <a:cxn ang="0">
                    <a:pos x="18" y="57"/>
                  </a:cxn>
                  <a:cxn ang="0">
                    <a:pos x="18" y="57"/>
                  </a:cxn>
                  <a:cxn ang="0">
                    <a:pos x="17" y="52"/>
                  </a:cxn>
                  <a:cxn ang="0">
                    <a:pos x="16" y="47"/>
                  </a:cxn>
                  <a:cxn ang="0">
                    <a:pos x="12" y="37"/>
                  </a:cxn>
                  <a:cxn ang="0">
                    <a:pos x="12" y="37"/>
                  </a:cxn>
                </a:cxnLst>
                <a:rect l="0" t="0" r="r" b="b"/>
                <a:pathLst>
                  <a:path w="18" h="61">
                    <a:moveTo>
                      <a:pt x="12" y="37"/>
                    </a:moveTo>
                    <a:lnTo>
                      <a:pt x="12" y="37"/>
                    </a:lnTo>
                    <a:lnTo>
                      <a:pt x="9" y="30"/>
                    </a:lnTo>
                    <a:lnTo>
                      <a:pt x="8" y="2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7" y="51"/>
                    </a:lnTo>
                    <a:lnTo>
                      <a:pt x="9" y="57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11" y="60"/>
                    </a:lnTo>
                    <a:lnTo>
                      <a:pt x="14" y="61"/>
                    </a:lnTo>
                    <a:lnTo>
                      <a:pt x="16" y="61"/>
                    </a:lnTo>
                    <a:lnTo>
                      <a:pt x="17" y="60"/>
                    </a:lnTo>
                    <a:lnTo>
                      <a:pt x="18" y="59"/>
                    </a:lnTo>
                    <a:lnTo>
                      <a:pt x="18" y="57"/>
                    </a:lnTo>
                    <a:lnTo>
                      <a:pt x="18" y="57"/>
                    </a:lnTo>
                    <a:lnTo>
                      <a:pt x="17" y="52"/>
                    </a:lnTo>
                    <a:lnTo>
                      <a:pt x="16" y="47"/>
                    </a:lnTo>
                    <a:lnTo>
                      <a:pt x="12" y="37"/>
                    </a:lnTo>
                    <a:lnTo>
                      <a:pt x="12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45" name="Freeform 582"/>
              <p:cNvSpPr/>
              <p:nvPr/>
            </p:nvSpPr>
            <p:spPr bwMode="auto">
              <a:xfrm>
                <a:off x="5489576" y="2562225"/>
                <a:ext cx="7938" cy="30163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14" y="6"/>
                  </a:cxn>
                  <a:cxn ang="0">
                    <a:pos x="14" y="4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7" y="0"/>
                  </a:cxn>
                  <a:cxn ang="0">
                    <a:pos x="6" y="1"/>
                  </a:cxn>
                  <a:cxn ang="0">
                    <a:pos x="5" y="4"/>
                  </a:cxn>
                  <a:cxn ang="0">
                    <a:pos x="4" y="6"/>
                  </a:cxn>
                  <a:cxn ang="0">
                    <a:pos x="4" y="6"/>
                  </a:cxn>
                  <a:cxn ang="0">
                    <a:pos x="3" y="11"/>
                  </a:cxn>
                  <a:cxn ang="0">
                    <a:pos x="2" y="17"/>
                  </a:cxn>
                  <a:cxn ang="0">
                    <a:pos x="1" y="23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0" y="34"/>
                  </a:cxn>
                  <a:cxn ang="0">
                    <a:pos x="1" y="41"/>
                  </a:cxn>
                  <a:cxn ang="0">
                    <a:pos x="3" y="47"/>
                  </a:cxn>
                  <a:cxn ang="0">
                    <a:pos x="4" y="52"/>
                  </a:cxn>
                  <a:cxn ang="0">
                    <a:pos x="4" y="52"/>
                  </a:cxn>
                  <a:cxn ang="0">
                    <a:pos x="5" y="54"/>
                  </a:cxn>
                  <a:cxn ang="0">
                    <a:pos x="6" y="56"/>
                  </a:cxn>
                  <a:cxn ang="0">
                    <a:pos x="7" y="57"/>
                  </a:cxn>
                  <a:cxn ang="0">
                    <a:pos x="10" y="57"/>
                  </a:cxn>
                  <a:cxn ang="0">
                    <a:pos x="12" y="57"/>
                  </a:cxn>
                  <a:cxn ang="0">
                    <a:pos x="13" y="56"/>
                  </a:cxn>
                  <a:cxn ang="0">
                    <a:pos x="14" y="54"/>
                  </a:cxn>
                  <a:cxn ang="0">
                    <a:pos x="14" y="52"/>
                  </a:cxn>
                  <a:cxn ang="0">
                    <a:pos x="14" y="52"/>
                  </a:cxn>
                  <a:cxn ang="0">
                    <a:pos x="13" y="47"/>
                  </a:cxn>
                  <a:cxn ang="0">
                    <a:pos x="12" y="41"/>
                  </a:cxn>
                  <a:cxn ang="0">
                    <a:pos x="11" y="34"/>
                  </a:cxn>
                  <a:cxn ang="0">
                    <a:pos x="10" y="28"/>
                  </a:cxn>
                  <a:cxn ang="0">
                    <a:pos x="10" y="28"/>
                  </a:cxn>
                  <a:cxn ang="0">
                    <a:pos x="10" y="23"/>
                  </a:cxn>
                  <a:cxn ang="0">
                    <a:pos x="12" y="17"/>
                  </a:cxn>
                  <a:cxn ang="0">
                    <a:pos x="13" y="11"/>
                  </a:cxn>
                  <a:cxn ang="0">
                    <a:pos x="14" y="6"/>
                  </a:cxn>
                  <a:cxn ang="0">
                    <a:pos x="14" y="6"/>
                  </a:cxn>
                </a:cxnLst>
                <a:rect l="0" t="0" r="r" b="b"/>
                <a:pathLst>
                  <a:path w="14" h="57">
                    <a:moveTo>
                      <a:pt x="14" y="6"/>
                    </a:moveTo>
                    <a:lnTo>
                      <a:pt x="14" y="6"/>
                    </a:lnTo>
                    <a:lnTo>
                      <a:pt x="14" y="4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3" y="11"/>
                    </a:lnTo>
                    <a:lnTo>
                      <a:pt x="2" y="17"/>
                    </a:lnTo>
                    <a:lnTo>
                      <a:pt x="1" y="23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41"/>
                    </a:lnTo>
                    <a:lnTo>
                      <a:pt x="3" y="47"/>
                    </a:lnTo>
                    <a:lnTo>
                      <a:pt x="4" y="52"/>
                    </a:lnTo>
                    <a:lnTo>
                      <a:pt x="4" y="52"/>
                    </a:lnTo>
                    <a:lnTo>
                      <a:pt x="5" y="54"/>
                    </a:lnTo>
                    <a:lnTo>
                      <a:pt x="6" y="56"/>
                    </a:lnTo>
                    <a:lnTo>
                      <a:pt x="7" y="57"/>
                    </a:lnTo>
                    <a:lnTo>
                      <a:pt x="10" y="57"/>
                    </a:lnTo>
                    <a:lnTo>
                      <a:pt x="12" y="57"/>
                    </a:lnTo>
                    <a:lnTo>
                      <a:pt x="13" y="56"/>
                    </a:lnTo>
                    <a:lnTo>
                      <a:pt x="14" y="54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13" y="47"/>
                    </a:lnTo>
                    <a:lnTo>
                      <a:pt x="12" y="41"/>
                    </a:lnTo>
                    <a:lnTo>
                      <a:pt x="11" y="34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0" y="23"/>
                    </a:lnTo>
                    <a:lnTo>
                      <a:pt x="12" y="17"/>
                    </a:lnTo>
                    <a:lnTo>
                      <a:pt x="13" y="11"/>
                    </a:lnTo>
                    <a:lnTo>
                      <a:pt x="14" y="6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46" name="Freeform 583"/>
              <p:cNvSpPr/>
              <p:nvPr/>
            </p:nvSpPr>
            <p:spPr bwMode="auto">
              <a:xfrm>
                <a:off x="5514976" y="2584450"/>
                <a:ext cx="9525" cy="34925"/>
              </a:xfrm>
              <a:custGeom>
                <a:avLst/>
                <a:gdLst/>
                <a:ahLst/>
                <a:cxnLst>
                  <a:cxn ang="0">
                    <a:pos x="14" y="41"/>
                  </a:cxn>
                  <a:cxn ang="0">
                    <a:pos x="14" y="41"/>
                  </a:cxn>
                  <a:cxn ang="0">
                    <a:pos x="12" y="33"/>
                  </a:cxn>
                  <a:cxn ang="0">
                    <a:pos x="10" y="24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8"/>
                  </a:cxn>
                  <a:cxn ang="0">
                    <a:pos x="2" y="32"/>
                  </a:cxn>
                  <a:cxn ang="0">
                    <a:pos x="2" y="32"/>
                  </a:cxn>
                  <a:cxn ang="0">
                    <a:pos x="4" y="40"/>
                  </a:cxn>
                  <a:cxn ang="0">
                    <a:pos x="6" y="47"/>
                  </a:cxn>
                  <a:cxn ang="0">
                    <a:pos x="8" y="55"/>
                  </a:cxn>
                  <a:cxn ang="0">
                    <a:pos x="10" y="62"/>
                  </a:cxn>
                  <a:cxn ang="0">
                    <a:pos x="10" y="62"/>
                  </a:cxn>
                  <a:cxn ang="0">
                    <a:pos x="10" y="64"/>
                  </a:cxn>
                  <a:cxn ang="0">
                    <a:pos x="11" y="65"/>
                  </a:cxn>
                  <a:cxn ang="0">
                    <a:pos x="15" y="66"/>
                  </a:cxn>
                  <a:cxn ang="0">
                    <a:pos x="16" y="66"/>
                  </a:cxn>
                  <a:cxn ang="0">
                    <a:pos x="18" y="65"/>
                  </a:cxn>
                  <a:cxn ang="0">
                    <a:pos x="19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17" y="51"/>
                  </a:cxn>
                  <a:cxn ang="0">
                    <a:pos x="14" y="41"/>
                  </a:cxn>
                  <a:cxn ang="0">
                    <a:pos x="14" y="41"/>
                  </a:cxn>
                </a:cxnLst>
                <a:rect l="0" t="0" r="r" b="b"/>
                <a:pathLst>
                  <a:path w="19" h="66">
                    <a:moveTo>
                      <a:pt x="14" y="41"/>
                    </a:moveTo>
                    <a:lnTo>
                      <a:pt x="14" y="41"/>
                    </a:lnTo>
                    <a:lnTo>
                      <a:pt x="12" y="33"/>
                    </a:lnTo>
                    <a:lnTo>
                      <a:pt x="10" y="2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8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4" y="40"/>
                    </a:lnTo>
                    <a:lnTo>
                      <a:pt x="6" y="47"/>
                    </a:lnTo>
                    <a:lnTo>
                      <a:pt x="8" y="55"/>
                    </a:lnTo>
                    <a:lnTo>
                      <a:pt x="10" y="62"/>
                    </a:lnTo>
                    <a:lnTo>
                      <a:pt x="10" y="62"/>
                    </a:lnTo>
                    <a:lnTo>
                      <a:pt x="10" y="64"/>
                    </a:lnTo>
                    <a:lnTo>
                      <a:pt x="11" y="65"/>
                    </a:lnTo>
                    <a:lnTo>
                      <a:pt x="15" y="66"/>
                    </a:lnTo>
                    <a:lnTo>
                      <a:pt x="16" y="66"/>
                    </a:lnTo>
                    <a:lnTo>
                      <a:pt x="18" y="65"/>
                    </a:lnTo>
                    <a:lnTo>
                      <a:pt x="19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17" y="51"/>
                    </a:lnTo>
                    <a:lnTo>
                      <a:pt x="14" y="41"/>
                    </a:lnTo>
                    <a:lnTo>
                      <a:pt x="14" y="4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47" name="Freeform 584"/>
              <p:cNvSpPr/>
              <p:nvPr/>
            </p:nvSpPr>
            <p:spPr bwMode="auto">
              <a:xfrm>
                <a:off x="5538788" y="2609850"/>
                <a:ext cx="11113" cy="34925"/>
              </a:xfrm>
              <a:custGeom>
                <a:avLst/>
                <a:gdLst/>
                <a:ahLst/>
                <a:cxnLst>
                  <a:cxn ang="0">
                    <a:pos x="20" y="61"/>
                  </a:cxn>
                  <a:cxn ang="0">
                    <a:pos x="20" y="61"/>
                  </a:cxn>
                  <a:cxn ang="0">
                    <a:pos x="14" y="33"/>
                  </a:cxn>
                  <a:cxn ang="0">
                    <a:pos x="11" y="19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20"/>
                  </a:cxn>
                  <a:cxn ang="0">
                    <a:pos x="3" y="34"/>
                  </a:cxn>
                  <a:cxn ang="0">
                    <a:pos x="11" y="63"/>
                  </a:cxn>
                  <a:cxn ang="0">
                    <a:pos x="11" y="63"/>
                  </a:cxn>
                  <a:cxn ang="0">
                    <a:pos x="12" y="65"/>
                  </a:cxn>
                  <a:cxn ang="0">
                    <a:pos x="13" y="66"/>
                  </a:cxn>
                  <a:cxn ang="0">
                    <a:pos x="15" y="66"/>
                  </a:cxn>
                  <a:cxn ang="0">
                    <a:pos x="16" y="66"/>
                  </a:cxn>
                  <a:cxn ang="0">
                    <a:pos x="18" y="65"/>
                  </a:cxn>
                  <a:cxn ang="0">
                    <a:pos x="19" y="64"/>
                  </a:cxn>
                  <a:cxn ang="0">
                    <a:pos x="20" y="63"/>
                  </a:cxn>
                  <a:cxn ang="0">
                    <a:pos x="20" y="61"/>
                  </a:cxn>
                  <a:cxn ang="0">
                    <a:pos x="20" y="61"/>
                  </a:cxn>
                </a:cxnLst>
                <a:rect l="0" t="0" r="r" b="b"/>
                <a:pathLst>
                  <a:path w="20" h="66">
                    <a:moveTo>
                      <a:pt x="20" y="61"/>
                    </a:moveTo>
                    <a:lnTo>
                      <a:pt x="20" y="61"/>
                    </a:lnTo>
                    <a:lnTo>
                      <a:pt x="14" y="33"/>
                    </a:lnTo>
                    <a:lnTo>
                      <a:pt x="11" y="19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0"/>
                    </a:lnTo>
                    <a:lnTo>
                      <a:pt x="3" y="34"/>
                    </a:lnTo>
                    <a:lnTo>
                      <a:pt x="11" y="63"/>
                    </a:lnTo>
                    <a:lnTo>
                      <a:pt x="11" y="63"/>
                    </a:lnTo>
                    <a:lnTo>
                      <a:pt x="12" y="65"/>
                    </a:lnTo>
                    <a:lnTo>
                      <a:pt x="13" y="66"/>
                    </a:lnTo>
                    <a:lnTo>
                      <a:pt x="15" y="66"/>
                    </a:lnTo>
                    <a:lnTo>
                      <a:pt x="16" y="66"/>
                    </a:lnTo>
                    <a:lnTo>
                      <a:pt x="18" y="65"/>
                    </a:lnTo>
                    <a:lnTo>
                      <a:pt x="19" y="64"/>
                    </a:lnTo>
                    <a:lnTo>
                      <a:pt x="20" y="63"/>
                    </a:lnTo>
                    <a:lnTo>
                      <a:pt x="20" y="61"/>
                    </a:lnTo>
                    <a:lnTo>
                      <a:pt x="20" y="6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48" name="Freeform 585"/>
              <p:cNvSpPr/>
              <p:nvPr/>
            </p:nvSpPr>
            <p:spPr bwMode="auto">
              <a:xfrm>
                <a:off x="5562601" y="2635250"/>
                <a:ext cx="6350" cy="31750"/>
              </a:xfrm>
              <a:custGeom>
                <a:avLst/>
                <a:gdLst/>
                <a:ahLst/>
                <a:cxnLst>
                  <a:cxn ang="0">
                    <a:pos x="13" y="56"/>
                  </a:cxn>
                  <a:cxn ang="0">
                    <a:pos x="13" y="56"/>
                  </a:cxn>
                  <a:cxn ang="0">
                    <a:pos x="11" y="43"/>
                  </a:cxn>
                  <a:cxn ang="0">
                    <a:pos x="10" y="30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32"/>
                  </a:cxn>
                  <a:cxn ang="0">
                    <a:pos x="2" y="45"/>
                  </a:cxn>
                  <a:cxn ang="0">
                    <a:pos x="4" y="58"/>
                  </a:cxn>
                  <a:cxn ang="0">
                    <a:pos x="4" y="58"/>
                  </a:cxn>
                  <a:cxn ang="0">
                    <a:pos x="5" y="60"/>
                  </a:cxn>
                  <a:cxn ang="0">
                    <a:pos x="7" y="61"/>
                  </a:cxn>
                  <a:cxn ang="0">
                    <a:pos x="8" y="62"/>
                  </a:cxn>
                  <a:cxn ang="0">
                    <a:pos x="10" y="61"/>
                  </a:cxn>
                  <a:cxn ang="0">
                    <a:pos x="11" y="61"/>
                  </a:cxn>
                  <a:cxn ang="0">
                    <a:pos x="13" y="60"/>
                  </a:cxn>
                  <a:cxn ang="0">
                    <a:pos x="13" y="58"/>
                  </a:cxn>
                  <a:cxn ang="0">
                    <a:pos x="13" y="56"/>
                  </a:cxn>
                  <a:cxn ang="0">
                    <a:pos x="13" y="56"/>
                  </a:cxn>
                </a:cxnLst>
                <a:rect l="0" t="0" r="r" b="b"/>
                <a:pathLst>
                  <a:path w="13" h="62">
                    <a:moveTo>
                      <a:pt x="13" y="56"/>
                    </a:moveTo>
                    <a:lnTo>
                      <a:pt x="13" y="56"/>
                    </a:lnTo>
                    <a:lnTo>
                      <a:pt x="11" y="43"/>
                    </a:lnTo>
                    <a:lnTo>
                      <a:pt x="10" y="30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32"/>
                    </a:lnTo>
                    <a:lnTo>
                      <a:pt x="2" y="45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5" y="60"/>
                    </a:lnTo>
                    <a:lnTo>
                      <a:pt x="7" y="61"/>
                    </a:lnTo>
                    <a:lnTo>
                      <a:pt x="8" y="62"/>
                    </a:lnTo>
                    <a:lnTo>
                      <a:pt x="10" y="61"/>
                    </a:lnTo>
                    <a:lnTo>
                      <a:pt x="11" y="61"/>
                    </a:lnTo>
                    <a:lnTo>
                      <a:pt x="13" y="60"/>
                    </a:lnTo>
                    <a:lnTo>
                      <a:pt x="13" y="58"/>
                    </a:lnTo>
                    <a:lnTo>
                      <a:pt x="13" y="56"/>
                    </a:lnTo>
                    <a:lnTo>
                      <a:pt x="13" y="5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49" name="Freeform 586"/>
              <p:cNvSpPr/>
              <p:nvPr/>
            </p:nvSpPr>
            <p:spPr bwMode="auto">
              <a:xfrm>
                <a:off x="5580063" y="2647950"/>
                <a:ext cx="9525" cy="23813"/>
              </a:xfrm>
              <a:custGeom>
                <a:avLst/>
                <a:gdLst/>
                <a:ahLst/>
                <a:cxnLst>
                  <a:cxn ang="0">
                    <a:pos x="18" y="41"/>
                  </a:cxn>
                  <a:cxn ang="0">
                    <a:pos x="18" y="41"/>
                  </a:cxn>
                  <a:cxn ang="0">
                    <a:pos x="12" y="23"/>
                  </a:cxn>
                  <a:cxn ang="0">
                    <a:pos x="10" y="1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4"/>
                  </a:cxn>
                  <a:cxn ang="0">
                    <a:pos x="3" y="24"/>
                  </a:cxn>
                  <a:cxn ang="0">
                    <a:pos x="9" y="44"/>
                  </a:cxn>
                  <a:cxn ang="0">
                    <a:pos x="9" y="44"/>
                  </a:cxn>
                  <a:cxn ang="0">
                    <a:pos x="10" y="45"/>
                  </a:cxn>
                  <a:cxn ang="0">
                    <a:pos x="12" y="46"/>
                  </a:cxn>
                  <a:cxn ang="0">
                    <a:pos x="13" y="47"/>
                  </a:cxn>
                  <a:cxn ang="0">
                    <a:pos x="15" y="47"/>
                  </a:cxn>
                  <a:cxn ang="0">
                    <a:pos x="17" y="46"/>
                  </a:cxn>
                  <a:cxn ang="0">
                    <a:pos x="18" y="45"/>
                  </a:cxn>
                  <a:cxn ang="0">
                    <a:pos x="18" y="43"/>
                  </a:cxn>
                  <a:cxn ang="0">
                    <a:pos x="18" y="41"/>
                  </a:cxn>
                  <a:cxn ang="0">
                    <a:pos x="18" y="41"/>
                  </a:cxn>
                </a:cxnLst>
                <a:rect l="0" t="0" r="r" b="b"/>
                <a:pathLst>
                  <a:path w="18" h="47">
                    <a:moveTo>
                      <a:pt x="18" y="41"/>
                    </a:moveTo>
                    <a:lnTo>
                      <a:pt x="18" y="41"/>
                    </a:lnTo>
                    <a:lnTo>
                      <a:pt x="12" y="23"/>
                    </a:lnTo>
                    <a:lnTo>
                      <a:pt x="10" y="1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4"/>
                    </a:lnTo>
                    <a:lnTo>
                      <a:pt x="3" y="24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2" y="46"/>
                    </a:lnTo>
                    <a:lnTo>
                      <a:pt x="13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8" y="45"/>
                    </a:lnTo>
                    <a:lnTo>
                      <a:pt x="18" y="43"/>
                    </a:lnTo>
                    <a:lnTo>
                      <a:pt x="18" y="41"/>
                    </a:lnTo>
                    <a:lnTo>
                      <a:pt x="18" y="4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50" name="Freeform 587"/>
              <p:cNvSpPr/>
              <p:nvPr/>
            </p:nvSpPr>
            <p:spPr bwMode="auto">
              <a:xfrm>
                <a:off x="5429251" y="2311400"/>
                <a:ext cx="4763" cy="269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1" y="50"/>
                  </a:cxn>
                  <a:cxn ang="0">
                    <a:pos x="2" y="51"/>
                  </a:cxn>
                  <a:cxn ang="0">
                    <a:pos x="3" y="52"/>
                  </a:cxn>
                  <a:cxn ang="0">
                    <a:pos x="5" y="52"/>
                  </a:cxn>
                  <a:cxn ang="0">
                    <a:pos x="7" y="52"/>
                  </a:cxn>
                  <a:cxn ang="0">
                    <a:pos x="8" y="51"/>
                  </a:cxn>
                  <a:cxn ang="0">
                    <a:pos x="9" y="50"/>
                  </a:cxn>
                  <a:cxn ang="0">
                    <a:pos x="10" y="48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52">
                    <a:moveTo>
                      <a:pt x="0" y="5"/>
                    </a:moveTo>
                    <a:lnTo>
                      <a:pt x="0" y="48"/>
                    </a:lnTo>
                    <a:lnTo>
                      <a:pt x="0" y="48"/>
                    </a:lnTo>
                    <a:lnTo>
                      <a:pt x="1" y="50"/>
                    </a:lnTo>
                    <a:lnTo>
                      <a:pt x="2" y="51"/>
                    </a:lnTo>
                    <a:lnTo>
                      <a:pt x="3" y="52"/>
                    </a:lnTo>
                    <a:lnTo>
                      <a:pt x="5" y="52"/>
                    </a:lnTo>
                    <a:lnTo>
                      <a:pt x="7" y="52"/>
                    </a:lnTo>
                    <a:lnTo>
                      <a:pt x="8" y="51"/>
                    </a:lnTo>
                    <a:lnTo>
                      <a:pt x="9" y="50"/>
                    </a:lnTo>
                    <a:lnTo>
                      <a:pt x="10" y="48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51" name="Freeform 588"/>
              <p:cNvSpPr/>
              <p:nvPr/>
            </p:nvSpPr>
            <p:spPr bwMode="auto">
              <a:xfrm>
                <a:off x="5454651" y="2290763"/>
                <a:ext cx="4763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1" y="55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5" y="57"/>
                  </a:cxn>
                  <a:cxn ang="0">
                    <a:pos x="7" y="57"/>
                  </a:cxn>
                  <a:cxn ang="0">
                    <a:pos x="8" y="56"/>
                  </a:cxn>
                  <a:cxn ang="0">
                    <a:pos x="9" y="55"/>
                  </a:cxn>
                  <a:cxn ang="0">
                    <a:pos x="9" y="53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57">
                    <a:moveTo>
                      <a:pt x="0" y="5"/>
                    </a:moveTo>
                    <a:lnTo>
                      <a:pt x="0" y="53"/>
                    </a:lnTo>
                    <a:lnTo>
                      <a:pt x="0" y="53"/>
                    </a:lnTo>
                    <a:lnTo>
                      <a:pt x="1" y="55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5" y="57"/>
                    </a:lnTo>
                    <a:lnTo>
                      <a:pt x="7" y="57"/>
                    </a:lnTo>
                    <a:lnTo>
                      <a:pt x="8" y="56"/>
                    </a:lnTo>
                    <a:lnTo>
                      <a:pt x="9" y="55"/>
                    </a:lnTo>
                    <a:lnTo>
                      <a:pt x="9" y="53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52" name="Freeform 589"/>
              <p:cNvSpPr/>
              <p:nvPr/>
            </p:nvSpPr>
            <p:spPr bwMode="auto">
              <a:xfrm>
                <a:off x="5481638" y="2281238"/>
                <a:ext cx="4763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2"/>
                  </a:cxn>
                  <a:cxn ang="0">
                    <a:pos x="0" y="52"/>
                  </a:cxn>
                  <a:cxn ang="0">
                    <a:pos x="0" y="54"/>
                  </a:cxn>
                  <a:cxn ang="0">
                    <a:pos x="1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6"/>
                  </a:cxn>
                  <a:cxn ang="0">
                    <a:pos x="9" y="54"/>
                  </a:cxn>
                  <a:cxn ang="0">
                    <a:pos x="9" y="52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57">
                    <a:moveTo>
                      <a:pt x="0" y="5"/>
                    </a:moveTo>
                    <a:lnTo>
                      <a:pt x="0" y="52"/>
                    </a:lnTo>
                    <a:lnTo>
                      <a:pt x="0" y="52"/>
                    </a:lnTo>
                    <a:lnTo>
                      <a:pt x="0" y="54"/>
                    </a:lnTo>
                    <a:lnTo>
                      <a:pt x="1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6"/>
                    </a:lnTo>
                    <a:lnTo>
                      <a:pt x="9" y="54"/>
                    </a:lnTo>
                    <a:lnTo>
                      <a:pt x="9" y="52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53" name="Freeform 590"/>
              <p:cNvSpPr/>
              <p:nvPr/>
            </p:nvSpPr>
            <p:spPr bwMode="auto">
              <a:xfrm>
                <a:off x="5503863" y="2281238"/>
                <a:ext cx="4763" cy="3175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0" y="59"/>
                  </a:cxn>
                  <a:cxn ang="0">
                    <a:pos x="2" y="60"/>
                  </a:cxn>
                  <a:cxn ang="0">
                    <a:pos x="3" y="61"/>
                  </a:cxn>
                  <a:cxn ang="0">
                    <a:pos x="5" y="61"/>
                  </a:cxn>
                  <a:cxn ang="0">
                    <a:pos x="6" y="61"/>
                  </a:cxn>
                  <a:cxn ang="0">
                    <a:pos x="8" y="60"/>
                  </a:cxn>
                  <a:cxn ang="0">
                    <a:pos x="9" y="59"/>
                  </a:cxn>
                  <a:cxn ang="0">
                    <a:pos x="9" y="5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61">
                    <a:moveTo>
                      <a:pt x="0" y="5"/>
                    </a:moveTo>
                    <a:lnTo>
                      <a:pt x="0" y="57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5" y="61"/>
                    </a:lnTo>
                    <a:lnTo>
                      <a:pt x="6" y="61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9" y="5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54" name="Freeform 591"/>
              <p:cNvSpPr/>
              <p:nvPr/>
            </p:nvSpPr>
            <p:spPr bwMode="auto">
              <a:xfrm>
                <a:off x="5529263" y="2289175"/>
                <a:ext cx="11113" cy="42863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7" y="10"/>
                  </a:cxn>
                  <a:cxn ang="0">
                    <a:pos x="5" y="17"/>
                  </a:cxn>
                  <a:cxn ang="0">
                    <a:pos x="5" y="33"/>
                  </a:cxn>
                  <a:cxn ang="0">
                    <a:pos x="5" y="33"/>
                  </a:cxn>
                  <a:cxn ang="0">
                    <a:pos x="4" y="43"/>
                  </a:cxn>
                  <a:cxn ang="0">
                    <a:pos x="2" y="54"/>
                  </a:cxn>
                  <a:cxn ang="0">
                    <a:pos x="1" y="65"/>
                  </a:cxn>
                  <a:cxn ang="0">
                    <a:pos x="0" y="75"/>
                  </a:cxn>
                  <a:cxn ang="0">
                    <a:pos x="0" y="75"/>
                  </a:cxn>
                  <a:cxn ang="0">
                    <a:pos x="0" y="77"/>
                  </a:cxn>
                  <a:cxn ang="0">
                    <a:pos x="1" y="78"/>
                  </a:cxn>
                  <a:cxn ang="0">
                    <a:pos x="3" y="79"/>
                  </a:cxn>
                  <a:cxn ang="0">
                    <a:pos x="4" y="81"/>
                  </a:cxn>
                  <a:cxn ang="0">
                    <a:pos x="6" y="79"/>
                  </a:cxn>
                  <a:cxn ang="0">
                    <a:pos x="8" y="78"/>
                  </a:cxn>
                  <a:cxn ang="0">
                    <a:pos x="9" y="77"/>
                  </a:cxn>
                  <a:cxn ang="0">
                    <a:pos x="9" y="75"/>
                  </a:cxn>
                  <a:cxn ang="0">
                    <a:pos x="9" y="75"/>
                  </a:cxn>
                  <a:cxn ang="0">
                    <a:pos x="11" y="60"/>
                  </a:cxn>
                  <a:cxn ang="0">
                    <a:pos x="13" y="43"/>
                  </a:cxn>
                  <a:cxn ang="0">
                    <a:pos x="13" y="43"/>
                  </a:cxn>
                  <a:cxn ang="0">
                    <a:pos x="14" y="25"/>
                  </a:cxn>
                  <a:cxn ang="0">
                    <a:pos x="15" y="14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19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19" h="81">
                    <a:moveTo>
                      <a:pt x="9" y="3"/>
                    </a:moveTo>
                    <a:lnTo>
                      <a:pt x="9" y="3"/>
                    </a:lnTo>
                    <a:lnTo>
                      <a:pt x="7" y="10"/>
                    </a:lnTo>
                    <a:lnTo>
                      <a:pt x="5" y="17"/>
                    </a:lnTo>
                    <a:lnTo>
                      <a:pt x="5" y="33"/>
                    </a:lnTo>
                    <a:lnTo>
                      <a:pt x="5" y="33"/>
                    </a:lnTo>
                    <a:lnTo>
                      <a:pt x="4" y="43"/>
                    </a:lnTo>
                    <a:lnTo>
                      <a:pt x="2" y="54"/>
                    </a:lnTo>
                    <a:lnTo>
                      <a:pt x="1" y="65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3" y="79"/>
                    </a:lnTo>
                    <a:lnTo>
                      <a:pt x="4" y="81"/>
                    </a:lnTo>
                    <a:lnTo>
                      <a:pt x="6" y="79"/>
                    </a:lnTo>
                    <a:lnTo>
                      <a:pt x="8" y="78"/>
                    </a:lnTo>
                    <a:lnTo>
                      <a:pt x="9" y="77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11" y="60"/>
                    </a:lnTo>
                    <a:lnTo>
                      <a:pt x="13" y="43"/>
                    </a:lnTo>
                    <a:lnTo>
                      <a:pt x="13" y="43"/>
                    </a:lnTo>
                    <a:lnTo>
                      <a:pt x="14" y="25"/>
                    </a:lnTo>
                    <a:lnTo>
                      <a:pt x="15" y="14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9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55" name="Freeform 592"/>
              <p:cNvSpPr/>
              <p:nvPr/>
            </p:nvSpPr>
            <p:spPr bwMode="auto">
              <a:xfrm>
                <a:off x="5546726" y="2312988"/>
                <a:ext cx="7938" cy="46038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6" y="4"/>
                  </a:cxn>
                  <a:cxn ang="0">
                    <a:pos x="3" y="13"/>
                  </a:cxn>
                  <a:cxn ang="0">
                    <a:pos x="1" y="22"/>
                  </a:cxn>
                  <a:cxn ang="0">
                    <a:pos x="0" y="32"/>
                  </a:cxn>
                  <a:cxn ang="0">
                    <a:pos x="0" y="42"/>
                  </a:cxn>
                  <a:cxn ang="0">
                    <a:pos x="1" y="61"/>
                  </a:cxn>
                  <a:cxn ang="0">
                    <a:pos x="1" y="81"/>
                  </a:cxn>
                  <a:cxn ang="0">
                    <a:pos x="1" y="81"/>
                  </a:cxn>
                  <a:cxn ang="0">
                    <a:pos x="2" y="83"/>
                  </a:cxn>
                  <a:cxn ang="0">
                    <a:pos x="3" y="84"/>
                  </a:cxn>
                  <a:cxn ang="0">
                    <a:pos x="4" y="85"/>
                  </a:cxn>
                  <a:cxn ang="0">
                    <a:pos x="6" y="85"/>
                  </a:cxn>
                  <a:cxn ang="0">
                    <a:pos x="7" y="85"/>
                  </a:cxn>
                  <a:cxn ang="0">
                    <a:pos x="9" y="84"/>
                  </a:cxn>
                  <a:cxn ang="0">
                    <a:pos x="10" y="83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10" y="61"/>
                  </a:cxn>
                  <a:cxn ang="0">
                    <a:pos x="9" y="43"/>
                  </a:cxn>
                  <a:cxn ang="0">
                    <a:pos x="10" y="34"/>
                  </a:cxn>
                  <a:cxn ang="0">
                    <a:pos x="10" y="24"/>
                  </a:cxn>
                  <a:cxn ang="0">
                    <a:pos x="12" y="15"/>
                  </a:cxn>
                  <a:cxn ang="0">
                    <a:pos x="15" y="6"/>
                  </a:cxn>
                  <a:cxn ang="0">
                    <a:pos x="15" y="6"/>
                  </a:cxn>
                  <a:cxn ang="0">
                    <a:pos x="15" y="4"/>
                  </a:cxn>
                  <a:cxn ang="0">
                    <a:pos x="14" y="3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6" y="4"/>
                  </a:cxn>
                  <a:cxn ang="0">
                    <a:pos x="6" y="4"/>
                  </a:cxn>
                </a:cxnLst>
                <a:rect l="0" t="0" r="r" b="b"/>
                <a:pathLst>
                  <a:path w="15" h="85">
                    <a:moveTo>
                      <a:pt x="6" y="4"/>
                    </a:moveTo>
                    <a:lnTo>
                      <a:pt x="6" y="4"/>
                    </a:lnTo>
                    <a:lnTo>
                      <a:pt x="3" y="13"/>
                    </a:lnTo>
                    <a:lnTo>
                      <a:pt x="1" y="22"/>
                    </a:lnTo>
                    <a:lnTo>
                      <a:pt x="0" y="32"/>
                    </a:lnTo>
                    <a:lnTo>
                      <a:pt x="0" y="42"/>
                    </a:lnTo>
                    <a:lnTo>
                      <a:pt x="1" y="61"/>
                    </a:lnTo>
                    <a:lnTo>
                      <a:pt x="1" y="81"/>
                    </a:lnTo>
                    <a:lnTo>
                      <a:pt x="1" y="81"/>
                    </a:lnTo>
                    <a:lnTo>
                      <a:pt x="2" y="83"/>
                    </a:lnTo>
                    <a:lnTo>
                      <a:pt x="3" y="84"/>
                    </a:lnTo>
                    <a:lnTo>
                      <a:pt x="4" y="85"/>
                    </a:lnTo>
                    <a:lnTo>
                      <a:pt x="6" y="85"/>
                    </a:lnTo>
                    <a:lnTo>
                      <a:pt x="7" y="85"/>
                    </a:lnTo>
                    <a:lnTo>
                      <a:pt x="9" y="84"/>
                    </a:lnTo>
                    <a:lnTo>
                      <a:pt x="10" y="83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10" y="61"/>
                    </a:lnTo>
                    <a:lnTo>
                      <a:pt x="9" y="43"/>
                    </a:lnTo>
                    <a:lnTo>
                      <a:pt x="10" y="34"/>
                    </a:lnTo>
                    <a:lnTo>
                      <a:pt x="10" y="24"/>
                    </a:lnTo>
                    <a:lnTo>
                      <a:pt x="12" y="15"/>
                    </a:lnTo>
                    <a:lnTo>
                      <a:pt x="15" y="6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4"/>
                    </a:ln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56" name="Freeform 593"/>
              <p:cNvSpPr/>
              <p:nvPr/>
            </p:nvSpPr>
            <p:spPr bwMode="auto">
              <a:xfrm>
                <a:off x="5567363" y="2338388"/>
                <a:ext cx="4763" cy="3016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2"/>
                  </a:cxn>
                  <a:cxn ang="0">
                    <a:pos x="0" y="52"/>
                  </a:cxn>
                  <a:cxn ang="0">
                    <a:pos x="0" y="54"/>
                  </a:cxn>
                  <a:cxn ang="0">
                    <a:pos x="1" y="55"/>
                  </a:cxn>
                  <a:cxn ang="0">
                    <a:pos x="3" y="56"/>
                  </a:cxn>
                  <a:cxn ang="0">
                    <a:pos x="4" y="56"/>
                  </a:cxn>
                  <a:cxn ang="0">
                    <a:pos x="6" y="56"/>
                  </a:cxn>
                  <a:cxn ang="0">
                    <a:pos x="8" y="55"/>
                  </a:cxn>
                  <a:cxn ang="0">
                    <a:pos x="9" y="54"/>
                  </a:cxn>
                  <a:cxn ang="0">
                    <a:pos x="9" y="5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56">
                    <a:moveTo>
                      <a:pt x="0" y="4"/>
                    </a:moveTo>
                    <a:lnTo>
                      <a:pt x="0" y="52"/>
                    </a:lnTo>
                    <a:lnTo>
                      <a:pt x="0" y="52"/>
                    </a:lnTo>
                    <a:lnTo>
                      <a:pt x="0" y="54"/>
                    </a:lnTo>
                    <a:lnTo>
                      <a:pt x="1" y="55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6"/>
                    </a:lnTo>
                    <a:lnTo>
                      <a:pt x="8" y="55"/>
                    </a:lnTo>
                    <a:lnTo>
                      <a:pt x="9" y="54"/>
                    </a:lnTo>
                    <a:lnTo>
                      <a:pt x="9" y="5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57" name="Freeform 594"/>
              <p:cNvSpPr/>
              <p:nvPr/>
            </p:nvSpPr>
            <p:spPr bwMode="auto">
              <a:xfrm>
                <a:off x="5591176" y="2354263"/>
                <a:ext cx="7938" cy="36513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7" y="2"/>
                  </a:cxn>
                  <a:cxn ang="0">
                    <a:pos x="4" y="10"/>
                  </a:cxn>
                  <a:cxn ang="0">
                    <a:pos x="1" y="17"/>
                  </a:cxn>
                  <a:cxn ang="0">
                    <a:pos x="0" y="26"/>
                  </a:cxn>
                  <a:cxn ang="0">
                    <a:pos x="0" y="34"/>
                  </a:cxn>
                  <a:cxn ang="0">
                    <a:pos x="0" y="49"/>
                  </a:cxn>
                  <a:cxn ang="0">
                    <a:pos x="1" y="66"/>
                  </a:cxn>
                  <a:cxn ang="0">
                    <a:pos x="1" y="66"/>
                  </a:cxn>
                  <a:cxn ang="0">
                    <a:pos x="1" y="68"/>
                  </a:cxn>
                  <a:cxn ang="0">
                    <a:pos x="2" y="70"/>
                  </a:cxn>
                  <a:cxn ang="0">
                    <a:pos x="5" y="70"/>
                  </a:cxn>
                  <a:cxn ang="0">
                    <a:pos x="6" y="71"/>
                  </a:cxn>
                  <a:cxn ang="0">
                    <a:pos x="8" y="70"/>
                  </a:cxn>
                  <a:cxn ang="0">
                    <a:pos x="10" y="70"/>
                  </a:cxn>
                  <a:cxn ang="0">
                    <a:pos x="11" y="68"/>
                  </a:cxn>
                  <a:cxn ang="0">
                    <a:pos x="11" y="66"/>
                  </a:cxn>
                  <a:cxn ang="0">
                    <a:pos x="11" y="66"/>
                  </a:cxn>
                  <a:cxn ang="0">
                    <a:pos x="10" y="36"/>
                  </a:cxn>
                  <a:cxn ang="0">
                    <a:pos x="10" y="29"/>
                  </a:cxn>
                  <a:cxn ang="0">
                    <a:pos x="11" y="22"/>
                  </a:cxn>
                  <a:cxn ang="0">
                    <a:pos x="12" y="14"/>
                  </a:cxn>
                  <a:cxn ang="0">
                    <a:pos x="15" y="7"/>
                  </a:cxn>
                  <a:cxn ang="0">
                    <a:pos x="15" y="7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3" y="1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7" y="2"/>
                  </a:cxn>
                  <a:cxn ang="0">
                    <a:pos x="7" y="2"/>
                  </a:cxn>
                </a:cxnLst>
                <a:rect l="0" t="0" r="r" b="b"/>
                <a:pathLst>
                  <a:path w="15" h="71">
                    <a:moveTo>
                      <a:pt x="7" y="2"/>
                    </a:moveTo>
                    <a:lnTo>
                      <a:pt x="7" y="2"/>
                    </a:lnTo>
                    <a:lnTo>
                      <a:pt x="4" y="10"/>
                    </a:lnTo>
                    <a:lnTo>
                      <a:pt x="1" y="17"/>
                    </a:lnTo>
                    <a:lnTo>
                      <a:pt x="0" y="26"/>
                    </a:lnTo>
                    <a:lnTo>
                      <a:pt x="0" y="34"/>
                    </a:lnTo>
                    <a:lnTo>
                      <a:pt x="0" y="49"/>
                    </a:lnTo>
                    <a:lnTo>
                      <a:pt x="1" y="66"/>
                    </a:lnTo>
                    <a:lnTo>
                      <a:pt x="1" y="66"/>
                    </a:lnTo>
                    <a:lnTo>
                      <a:pt x="1" y="68"/>
                    </a:lnTo>
                    <a:lnTo>
                      <a:pt x="2" y="70"/>
                    </a:lnTo>
                    <a:lnTo>
                      <a:pt x="5" y="70"/>
                    </a:lnTo>
                    <a:lnTo>
                      <a:pt x="6" y="71"/>
                    </a:lnTo>
                    <a:lnTo>
                      <a:pt x="8" y="70"/>
                    </a:lnTo>
                    <a:lnTo>
                      <a:pt x="10" y="70"/>
                    </a:lnTo>
                    <a:lnTo>
                      <a:pt x="11" y="68"/>
                    </a:lnTo>
                    <a:lnTo>
                      <a:pt x="11" y="66"/>
                    </a:lnTo>
                    <a:lnTo>
                      <a:pt x="11" y="66"/>
                    </a:lnTo>
                    <a:lnTo>
                      <a:pt x="10" y="36"/>
                    </a:lnTo>
                    <a:lnTo>
                      <a:pt x="10" y="29"/>
                    </a:lnTo>
                    <a:lnTo>
                      <a:pt x="11" y="22"/>
                    </a:lnTo>
                    <a:lnTo>
                      <a:pt x="12" y="14"/>
                    </a:lnTo>
                    <a:lnTo>
                      <a:pt x="15" y="7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58" name="Freeform 595"/>
              <p:cNvSpPr/>
              <p:nvPr/>
            </p:nvSpPr>
            <p:spPr bwMode="auto">
              <a:xfrm>
                <a:off x="5614988" y="2376488"/>
                <a:ext cx="4763" cy="365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67"/>
                  </a:cxn>
                  <a:cxn ang="0">
                    <a:pos x="0" y="67"/>
                  </a:cxn>
                  <a:cxn ang="0">
                    <a:pos x="0" y="68"/>
                  </a:cxn>
                  <a:cxn ang="0">
                    <a:pos x="1" y="70"/>
                  </a:cxn>
                  <a:cxn ang="0">
                    <a:pos x="3" y="71"/>
                  </a:cxn>
                  <a:cxn ang="0">
                    <a:pos x="5" y="71"/>
                  </a:cxn>
                  <a:cxn ang="0">
                    <a:pos x="6" y="71"/>
                  </a:cxn>
                  <a:cxn ang="0">
                    <a:pos x="8" y="70"/>
                  </a:cxn>
                  <a:cxn ang="0">
                    <a:pos x="9" y="68"/>
                  </a:cxn>
                  <a:cxn ang="0">
                    <a:pos x="9" y="6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71">
                    <a:moveTo>
                      <a:pt x="0" y="5"/>
                    </a:moveTo>
                    <a:lnTo>
                      <a:pt x="0" y="67"/>
                    </a:lnTo>
                    <a:lnTo>
                      <a:pt x="0" y="67"/>
                    </a:lnTo>
                    <a:lnTo>
                      <a:pt x="0" y="68"/>
                    </a:lnTo>
                    <a:lnTo>
                      <a:pt x="1" y="70"/>
                    </a:lnTo>
                    <a:lnTo>
                      <a:pt x="3" y="71"/>
                    </a:lnTo>
                    <a:lnTo>
                      <a:pt x="5" y="71"/>
                    </a:lnTo>
                    <a:lnTo>
                      <a:pt x="6" y="71"/>
                    </a:lnTo>
                    <a:lnTo>
                      <a:pt x="8" y="70"/>
                    </a:lnTo>
                    <a:lnTo>
                      <a:pt x="9" y="68"/>
                    </a:lnTo>
                    <a:lnTo>
                      <a:pt x="9" y="6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59" name="Freeform 596"/>
              <p:cNvSpPr/>
              <p:nvPr/>
            </p:nvSpPr>
            <p:spPr bwMode="auto">
              <a:xfrm>
                <a:off x="5637213" y="2398713"/>
                <a:ext cx="4763" cy="3492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1" y="63"/>
                  </a:cxn>
                  <a:cxn ang="0">
                    <a:pos x="2" y="65"/>
                  </a:cxn>
                  <a:cxn ang="0">
                    <a:pos x="3" y="65"/>
                  </a:cxn>
                  <a:cxn ang="0">
                    <a:pos x="5" y="66"/>
                  </a:cxn>
                  <a:cxn ang="0">
                    <a:pos x="7" y="65"/>
                  </a:cxn>
                  <a:cxn ang="0">
                    <a:pos x="8" y="65"/>
                  </a:cxn>
                  <a:cxn ang="0">
                    <a:pos x="9" y="63"/>
                  </a:cxn>
                  <a:cxn ang="0">
                    <a:pos x="10" y="61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0" h="66">
                    <a:moveTo>
                      <a:pt x="0" y="4"/>
                    </a:moveTo>
                    <a:lnTo>
                      <a:pt x="0" y="61"/>
                    </a:lnTo>
                    <a:lnTo>
                      <a:pt x="0" y="61"/>
                    </a:lnTo>
                    <a:lnTo>
                      <a:pt x="1" y="63"/>
                    </a:lnTo>
                    <a:lnTo>
                      <a:pt x="2" y="65"/>
                    </a:lnTo>
                    <a:lnTo>
                      <a:pt x="3" y="65"/>
                    </a:lnTo>
                    <a:lnTo>
                      <a:pt x="5" y="66"/>
                    </a:lnTo>
                    <a:lnTo>
                      <a:pt x="7" y="65"/>
                    </a:lnTo>
                    <a:lnTo>
                      <a:pt x="8" y="65"/>
                    </a:lnTo>
                    <a:lnTo>
                      <a:pt x="9" y="63"/>
                    </a:lnTo>
                    <a:lnTo>
                      <a:pt x="10" y="61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60" name="Freeform 597"/>
              <p:cNvSpPr/>
              <p:nvPr/>
            </p:nvSpPr>
            <p:spPr bwMode="auto">
              <a:xfrm>
                <a:off x="5657851" y="2419350"/>
                <a:ext cx="4763" cy="365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67"/>
                  </a:cxn>
                  <a:cxn ang="0">
                    <a:pos x="0" y="67"/>
                  </a:cxn>
                  <a:cxn ang="0">
                    <a:pos x="0" y="69"/>
                  </a:cxn>
                  <a:cxn ang="0">
                    <a:pos x="2" y="70"/>
                  </a:cxn>
                  <a:cxn ang="0">
                    <a:pos x="3" y="71"/>
                  </a:cxn>
                  <a:cxn ang="0">
                    <a:pos x="6" y="71"/>
                  </a:cxn>
                  <a:cxn ang="0">
                    <a:pos x="7" y="71"/>
                  </a:cxn>
                  <a:cxn ang="0">
                    <a:pos x="9" y="70"/>
                  </a:cxn>
                  <a:cxn ang="0">
                    <a:pos x="10" y="69"/>
                  </a:cxn>
                  <a:cxn ang="0">
                    <a:pos x="10" y="67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9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71">
                    <a:moveTo>
                      <a:pt x="0" y="5"/>
                    </a:moveTo>
                    <a:lnTo>
                      <a:pt x="0" y="67"/>
                    </a:lnTo>
                    <a:lnTo>
                      <a:pt x="0" y="67"/>
                    </a:lnTo>
                    <a:lnTo>
                      <a:pt x="0" y="69"/>
                    </a:lnTo>
                    <a:lnTo>
                      <a:pt x="2" y="70"/>
                    </a:lnTo>
                    <a:lnTo>
                      <a:pt x="3" y="71"/>
                    </a:lnTo>
                    <a:lnTo>
                      <a:pt x="6" y="71"/>
                    </a:lnTo>
                    <a:lnTo>
                      <a:pt x="7" y="71"/>
                    </a:lnTo>
                    <a:lnTo>
                      <a:pt x="9" y="70"/>
                    </a:lnTo>
                    <a:lnTo>
                      <a:pt x="10" y="69"/>
                    </a:lnTo>
                    <a:lnTo>
                      <a:pt x="10" y="67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61" name="Freeform 598"/>
              <p:cNvSpPr/>
              <p:nvPr/>
            </p:nvSpPr>
            <p:spPr bwMode="auto">
              <a:xfrm>
                <a:off x="5680076" y="2441575"/>
                <a:ext cx="7938" cy="36513"/>
              </a:xfrm>
              <a:custGeom>
                <a:avLst/>
                <a:gdLst/>
                <a:ahLst/>
                <a:cxnLst>
                  <a:cxn ang="0">
                    <a:pos x="14" y="65"/>
                  </a:cxn>
                  <a:cxn ang="0">
                    <a:pos x="14" y="65"/>
                  </a:cxn>
                  <a:cxn ang="0">
                    <a:pos x="11" y="50"/>
                  </a:cxn>
                  <a:cxn ang="0">
                    <a:pos x="10" y="35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36"/>
                  </a:cxn>
                  <a:cxn ang="0">
                    <a:pos x="2" y="52"/>
                  </a:cxn>
                  <a:cxn ang="0">
                    <a:pos x="5" y="67"/>
                  </a:cxn>
                  <a:cxn ang="0">
                    <a:pos x="5" y="67"/>
                  </a:cxn>
                  <a:cxn ang="0">
                    <a:pos x="6" y="69"/>
                  </a:cxn>
                  <a:cxn ang="0">
                    <a:pos x="7" y="70"/>
                  </a:cxn>
                  <a:cxn ang="0">
                    <a:pos x="9" y="70"/>
                  </a:cxn>
                  <a:cxn ang="0">
                    <a:pos x="11" y="70"/>
                  </a:cxn>
                  <a:cxn ang="0">
                    <a:pos x="12" y="69"/>
                  </a:cxn>
                  <a:cxn ang="0">
                    <a:pos x="13" y="68"/>
                  </a:cxn>
                  <a:cxn ang="0">
                    <a:pos x="14" y="67"/>
                  </a:cxn>
                  <a:cxn ang="0">
                    <a:pos x="14" y="65"/>
                  </a:cxn>
                  <a:cxn ang="0">
                    <a:pos x="14" y="65"/>
                  </a:cxn>
                </a:cxnLst>
                <a:rect l="0" t="0" r="r" b="b"/>
                <a:pathLst>
                  <a:path w="14" h="70">
                    <a:moveTo>
                      <a:pt x="14" y="65"/>
                    </a:moveTo>
                    <a:lnTo>
                      <a:pt x="14" y="65"/>
                    </a:lnTo>
                    <a:lnTo>
                      <a:pt x="11" y="50"/>
                    </a:lnTo>
                    <a:lnTo>
                      <a:pt x="10" y="3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6"/>
                    </a:lnTo>
                    <a:lnTo>
                      <a:pt x="2" y="52"/>
                    </a:lnTo>
                    <a:lnTo>
                      <a:pt x="5" y="67"/>
                    </a:lnTo>
                    <a:lnTo>
                      <a:pt x="5" y="67"/>
                    </a:lnTo>
                    <a:lnTo>
                      <a:pt x="6" y="69"/>
                    </a:lnTo>
                    <a:lnTo>
                      <a:pt x="7" y="70"/>
                    </a:lnTo>
                    <a:lnTo>
                      <a:pt x="9" y="70"/>
                    </a:lnTo>
                    <a:lnTo>
                      <a:pt x="11" y="70"/>
                    </a:lnTo>
                    <a:lnTo>
                      <a:pt x="12" y="69"/>
                    </a:lnTo>
                    <a:lnTo>
                      <a:pt x="13" y="68"/>
                    </a:lnTo>
                    <a:lnTo>
                      <a:pt x="14" y="67"/>
                    </a:lnTo>
                    <a:lnTo>
                      <a:pt x="14" y="65"/>
                    </a:lnTo>
                    <a:lnTo>
                      <a:pt x="14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62" name="Freeform 599"/>
              <p:cNvSpPr/>
              <p:nvPr/>
            </p:nvSpPr>
            <p:spPr bwMode="auto">
              <a:xfrm>
                <a:off x="5705476" y="2463800"/>
                <a:ext cx="7938" cy="31750"/>
              </a:xfrm>
              <a:custGeom>
                <a:avLst/>
                <a:gdLst/>
                <a:ahLst/>
                <a:cxnLst>
                  <a:cxn ang="0">
                    <a:pos x="10" y="35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0" y="39"/>
                  </a:cxn>
                  <a:cxn ang="0">
                    <a:pos x="1" y="45"/>
                  </a:cxn>
                  <a:cxn ang="0">
                    <a:pos x="1" y="45"/>
                  </a:cxn>
                  <a:cxn ang="0">
                    <a:pos x="3" y="50"/>
                  </a:cxn>
                  <a:cxn ang="0">
                    <a:pos x="5" y="56"/>
                  </a:cxn>
                  <a:cxn ang="0">
                    <a:pos x="5" y="56"/>
                  </a:cxn>
                  <a:cxn ang="0">
                    <a:pos x="5" y="58"/>
                  </a:cxn>
                  <a:cxn ang="0">
                    <a:pos x="7" y="59"/>
                  </a:cxn>
                  <a:cxn ang="0">
                    <a:pos x="11" y="60"/>
                  </a:cxn>
                  <a:cxn ang="0">
                    <a:pos x="13" y="60"/>
                  </a:cxn>
                  <a:cxn ang="0">
                    <a:pos x="14" y="59"/>
                  </a:cxn>
                  <a:cxn ang="0">
                    <a:pos x="15" y="58"/>
                  </a:cxn>
                  <a:cxn ang="0">
                    <a:pos x="15" y="56"/>
                  </a:cxn>
                  <a:cxn ang="0">
                    <a:pos x="15" y="56"/>
                  </a:cxn>
                  <a:cxn ang="0">
                    <a:pos x="14" y="51"/>
                  </a:cxn>
                  <a:cxn ang="0">
                    <a:pos x="12" y="46"/>
                  </a:cxn>
                  <a:cxn ang="0">
                    <a:pos x="11" y="41"/>
                  </a:cxn>
                  <a:cxn ang="0">
                    <a:pos x="10" y="35"/>
                  </a:cxn>
                  <a:cxn ang="0">
                    <a:pos x="10" y="35"/>
                  </a:cxn>
                </a:cxnLst>
                <a:rect l="0" t="0" r="r" b="b"/>
                <a:pathLst>
                  <a:path w="15" h="60">
                    <a:moveTo>
                      <a:pt x="10" y="35"/>
                    </a:move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39"/>
                    </a:lnTo>
                    <a:lnTo>
                      <a:pt x="1" y="45"/>
                    </a:lnTo>
                    <a:lnTo>
                      <a:pt x="1" y="45"/>
                    </a:lnTo>
                    <a:lnTo>
                      <a:pt x="3" y="50"/>
                    </a:lnTo>
                    <a:lnTo>
                      <a:pt x="5" y="56"/>
                    </a:lnTo>
                    <a:lnTo>
                      <a:pt x="5" y="56"/>
                    </a:lnTo>
                    <a:lnTo>
                      <a:pt x="5" y="58"/>
                    </a:lnTo>
                    <a:lnTo>
                      <a:pt x="7" y="59"/>
                    </a:lnTo>
                    <a:lnTo>
                      <a:pt x="11" y="60"/>
                    </a:lnTo>
                    <a:lnTo>
                      <a:pt x="13" y="60"/>
                    </a:lnTo>
                    <a:lnTo>
                      <a:pt x="14" y="59"/>
                    </a:lnTo>
                    <a:lnTo>
                      <a:pt x="15" y="58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4" y="51"/>
                    </a:lnTo>
                    <a:lnTo>
                      <a:pt x="12" y="46"/>
                    </a:lnTo>
                    <a:lnTo>
                      <a:pt x="11" y="41"/>
                    </a:lnTo>
                    <a:lnTo>
                      <a:pt x="10" y="35"/>
                    </a:lnTo>
                    <a:lnTo>
                      <a:pt x="10" y="3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63" name="Freeform 600"/>
              <p:cNvSpPr/>
              <p:nvPr/>
            </p:nvSpPr>
            <p:spPr bwMode="auto">
              <a:xfrm>
                <a:off x="5730876" y="2486025"/>
                <a:ext cx="4763" cy="460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0"/>
                  </a:cxn>
                  <a:cxn ang="0">
                    <a:pos x="0" y="80"/>
                  </a:cxn>
                  <a:cxn ang="0">
                    <a:pos x="1" y="82"/>
                  </a:cxn>
                  <a:cxn ang="0">
                    <a:pos x="2" y="85"/>
                  </a:cxn>
                  <a:cxn ang="0">
                    <a:pos x="3" y="85"/>
                  </a:cxn>
                  <a:cxn ang="0">
                    <a:pos x="5" y="86"/>
                  </a:cxn>
                  <a:cxn ang="0">
                    <a:pos x="6" y="85"/>
                  </a:cxn>
                  <a:cxn ang="0">
                    <a:pos x="8" y="85"/>
                  </a:cxn>
                  <a:cxn ang="0">
                    <a:pos x="9" y="82"/>
                  </a:cxn>
                  <a:cxn ang="0">
                    <a:pos x="9" y="80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86">
                    <a:moveTo>
                      <a:pt x="0" y="5"/>
                    </a:moveTo>
                    <a:lnTo>
                      <a:pt x="0" y="80"/>
                    </a:lnTo>
                    <a:lnTo>
                      <a:pt x="0" y="80"/>
                    </a:lnTo>
                    <a:lnTo>
                      <a:pt x="1" y="82"/>
                    </a:lnTo>
                    <a:lnTo>
                      <a:pt x="2" y="85"/>
                    </a:lnTo>
                    <a:lnTo>
                      <a:pt x="3" y="85"/>
                    </a:lnTo>
                    <a:lnTo>
                      <a:pt x="5" y="86"/>
                    </a:lnTo>
                    <a:lnTo>
                      <a:pt x="6" y="85"/>
                    </a:lnTo>
                    <a:lnTo>
                      <a:pt x="8" y="85"/>
                    </a:lnTo>
                    <a:lnTo>
                      <a:pt x="9" y="82"/>
                    </a:lnTo>
                    <a:lnTo>
                      <a:pt x="9" y="80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64" name="Freeform 601"/>
              <p:cNvSpPr/>
              <p:nvPr/>
            </p:nvSpPr>
            <p:spPr bwMode="auto">
              <a:xfrm>
                <a:off x="5748338" y="2506663"/>
                <a:ext cx="4763" cy="428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75"/>
                  </a:cxn>
                  <a:cxn ang="0">
                    <a:pos x="0" y="75"/>
                  </a:cxn>
                  <a:cxn ang="0">
                    <a:pos x="1" y="78"/>
                  </a:cxn>
                  <a:cxn ang="0">
                    <a:pos x="2" y="80"/>
                  </a:cxn>
                  <a:cxn ang="0">
                    <a:pos x="3" y="81"/>
                  </a:cxn>
                  <a:cxn ang="0">
                    <a:pos x="5" y="81"/>
                  </a:cxn>
                  <a:cxn ang="0">
                    <a:pos x="7" y="81"/>
                  </a:cxn>
                  <a:cxn ang="0">
                    <a:pos x="8" y="80"/>
                  </a:cxn>
                  <a:cxn ang="0">
                    <a:pos x="9" y="78"/>
                  </a:cxn>
                  <a:cxn ang="0">
                    <a:pos x="10" y="75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81">
                    <a:moveTo>
                      <a:pt x="0" y="5"/>
                    </a:moveTo>
                    <a:lnTo>
                      <a:pt x="0" y="75"/>
                    </a:lnTo>
                    <a:lnTo>
                      <a:pt x="0" y="75"/>
                    </a:lnTo>
                    <a:lnTo>
                      <a:pt x="1" y="78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5" y="81"/>
                    </a:lnTo>
                    <a:lnTo>
                      <a:pt x="7" y="81"/>
                    </a:lnTo>
                    <a:lnTo>
                      <a:pt x="8" y="80"/>
                    </a:lnTo>
                    <a:lnTo>
                      <a:pt x="9" y="78"/>
                    </a:lnTo>
                    <a:lnTo>
                      <a:pt x="10" y="75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65" name="Freeform 602"/>
              <p:cNvSpPr/>
              <p:nvPr/>
            </p:nvSpPr>
            <p:spPr bwMode="auto">
              <a:xfrm>
                <a:off x="5761038" y="2528888"/>
                <a:ext cx="4763" cy="3810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8"/>
                  </a:cxn>
                  <a:cxn ang="0">
                    <a:pos x="0" y="68"/>
                  </a:cxn>
                  <a:cxn ang="0">
                    <a:pos x="1" y="69"/>
                  </a:cxn>
                  <a:cxn ang="0">
                    <a:pos x="2" y="71"/>
                  </a:cxn>
                  <a:cxn ang="0">
                    <a:pos x="3" y="72"/>
                  </a:cxn>
                  <a:cxn ang="0">
                    <a:pos x="5" y="72"/>
                  </a:cxn>
                  <a:cxn ang="0">
                    <a:pos x="7" y="72"/>
                  </a:cxn>
                  <a:cxn ang="0">
                    <a:pos x="8" y="71"/>
                  </a:cxn>
                  <a:cxn ang="0">
                    <a:pos x="9" y="69"/>
                  </a:cxn>
                  <a:cxn ang="0">
                    <a:pos x="9" y="68"/>
                  </a:cxn>
                  <a:cxn ang="0">
                    <a:pos x="9" y="6"/>
                  </a:cxn>
                  <a:cxn ang="0">
                    <a:pos x="9" y="6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9" h="72">
                    <a:moveTo>
                      <a:pt x="0" y="6"/>
                    </a:moveTo>
                    <a:lnTo>
                      <a:pt x="0" y="68"/>
                    </a:lnTo>
                    <a:lnTo>
                      <a:pt x="0" y="68"/>
                    </a:lnTo>
                    <a:lnTo>
                      <a:pt x="1" y="69"/>
                    </a:lnTo>
                    <a:lnTo>
                      <a:pt x="2" y="71"/>
                    </a:lnTo>
                    <a:lnTo>
                      <a:pt x="3" y="72"/>
                    </a:lnTo>
                    <a:lnTo>
                      <a:pt x="5" y="72"/>
                    </a:lnTo>
                    <a:lnTo>
                      <a:pt x="7" y="72"/>
                    </a:lnTo>
                    <a:lnTo>
                      <a:pt x="8" y="71"/>
                    </a:lnTo>
                    <a:lnTo>
                      <a:pt x="9" y="69"/>
                    </a:lnTo>
                    <a:lnTo>
                      <a:pt x="9" y="68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66" name="Freeform 603"/>
              <p:cNvSpPr/>
              <p:nvPr/>
            </p:nvSpPr>
            <p:spPr bwMode="auto">
              <a:xfrm>
                <a:off x="5775326" y="2544763"/>
                <a:ext cx="4763" cy="3968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74"/>
                  </a:cxn>
                  <a:cxn ang="0">
                    <a:pos x="2" y="75"/>
                  </a:cxn>
                  <a:cxn ang="0">
                    <a:pos x="4" y="76"/>
                  </a:cxn>
                  <a:cxn ang="0">
                    <a:pos x="5" y="76"/>
                  </a:cxn>
                  <a:cxn ang="0">
                    <a:pos x="7" y="76"/>
                  </a:cxn>
                  <a:cxn ang="0">
                    <a:pos x="9" y="75"/>
                  </a:cxn>
                  <a:cxn ang="0">
                    <a:pos x="10" y="74"/>
                  </a:cxn>
                  <a:cxn ang="0">
                    <a:pos x="10" y="72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0" h="76">
                    <a:moveTo>
                      <a:pt x="0" y="4"/>
                    </a:moveTo>
                    <a:lnTo>
                      <a:pt x="0" y="72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2" y="75"/>
                    </a:lnTo>
                    <a:lnTo>
                      <a:pt x="4" y="76"/>
                    </a:lnTo>
                    <a:lnTo>
                      <a:pt x="5" y="76"/>
                    </a:lnTo>
                    <a:lnTo>
                      <a:pt x="7" y="76"/>
                    </a:lnTo>
                    <a:lnTo>
                      <a:pt x="9" y="75"/>
                    </a:lnTo>
                    <a:lnTo>
                      <a:pt x="10" y="74"/>
                    </a:lnTo>
                    <a:lnTo>
                      <a:pt x="10" y="72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67" name="Freeform 604"/>
              <p:cNvSpPr/>
              <p:nvPr/>
            </p:nvSpPr>
            <p:spPr bwMode="auto">
              <a:xfrm>
                <a:off x="5181601" y="2170113"/>
                <a:ext cx="665163" cy="654050"/>
              </a:xfrm>
              <a:custGeom>
                <a:avLst/>
                <a:gdLst/>
                <a:ahLst/>
                <a:cxnLst>
                  <a:cxn ang="0">
                    <a:pos x="534" y="1115"/>
                  </a:cxn>
                  <a:cxn ang="0">
                    <a:pos x="311" y="889"/>
                  </a:cxn>
                  <a:cxn ang="0">
                    <a:pos x="124" y="701"/>
                  </a:cxn>
                  <a:cxn ang="0">
                    <a:pos x="14" y="547"/>
                  </a:cxn>
                  <a:cxn ang="0">
                    <a:pos x="5" y="361"/>
                  </a:cxn>
                  <a:cxn ang="0">
                    <a:pos x="109" y="152"/>
                  </a:cxn>
                  <a:cxn ang="0">
                    <a:pos x="270" y="29"/>
                  </a:cxn>
                  <a:cxn ang="0">
                    <a:pos x="103" y="233"/>
                  </a:cxn>
                  <a:cxn ang="0">
                    <a:pos x="38" y="486"/>
                  </a:cxn>
                  <a:cxn ang="0">
                    <a:pos x="137" y="664"/>
                  </a:cxn>
                  <a:cxn ang="0">
                    <a:pos x="467" y="998"/>
                  </a:cxn>
                  <a:cxn ang="0">
                    <a:pos x="676" y="1170"/>
                  </a:cxn>
                  <a:cxn ang="0">
                    <a:pos x="872" y="1193"/>
                  </a:cxn>
                  <a:cxn ang="0">
                    <a:pos x="1085" y="1070"/>
                  </a:cxn>
                  <a:cxn ang="0">
                    <a:pos x="1218" y="861"/>
                  </a:cxn>
                  <a:cxn ang="0">
                    <a:pos x="1167" y="643"/>
                  </a:cxn>
                  <a:cxn ang="0">
                    <a:pos x="1008" y="472"/>
                  </a:cxn>
                  <a:cxn ang="0">
                    <a:pos x="731" y="201"/>
                  </a:cxn>
                  <a:cxn ang="0">
                    <a:pos x="553" y="142"/>
                  </a:cxn>
                  <a:cxn ang="0">
                    <a:pos x="393" y="228"/>
                  </a:cxn>
                  <a:cxn ang="0">
                    <a:pos x="282" y="427"/>
                  </a:cxn>
                  <a:cxn ang="0">
                    <a:pos x="388" y="615"/>
                  </a:cxn>
                  <a:cxn ang="0">
                    <a:pos x="702" y="942"/>
                  </a:cxn>
                  <a:cxn ang="0">
                    <a:pos x="798" y="922"/>
                  </a:cxn>
                  <a:cxn ang="0">
                    <a:pos x="641" y="744"/>
                  </a:cxn>
                  <a:cxn ang="0">
                    <a:pos x="397" y="487"/>
                  </a:cxn>
                  <a:cxn ang="0">
                    <a:pos x="451" y="309"/>
                  </a:cxn>
                  <a:cxn ang="0">
                    <a:pos x="591" y="250"/>
                  </a:cxn>
                  <a:cxn ang="0">
                    <a:pos x="742" y="397"/>
                  </a:cxn>
                  <a:cxn ang="0">
                    <a:pos x="1076" y="711"/>
                  </a:cxn>
                  <a:cxn ang="0">
                    <a:pos x="1109" y="861"/>
                  </a:cxn>
                  <a:cxn ang="0">
                    <a:pos x="858" y="1104"/>
                  </a:cxn>
                  <a:cxn ang="0">
                    <a:pos x="618" y="1022"/>
                  </a:cxn>
                  <a:cxn ang="0">
                    <a:pos x="342" y="740"/>
                  </a:cxn>
                  <a:cxn ang="0">
                    <a:pos x="156" y="450"/>
                  </a:cxn>
                  <a:cxn ang="0">
                    <a:pos x="287" y="163"/>
                  </a:cxn>
                  <a:cxn ang="0">
                    <a:pos x="286" y="221"/>
                  </a:cxn>
                  <a:cxn ang="0">
                    <a:pos x="196" y="489"/>
                  </a:cxn>
                  <a:cxn ang="0">
                    <a:pos x="398" y="752"/>
                  </a:cxn>
                  <a:cxn ang="0">
                    <a:pos x="712" y="1049"/>
                  </a:cxn>
                  <a:cxn ang="0">
                    <a:pos x="926" y="1037"/>
                  </a:cxn>
                  <a:cxn ang="0">
                    <a:pos x="1077" y="824"/>
                  </a:cxn>
                  <a:cxn ang="0">
                    <a:pos x="900" y="596"/>
                  </a:cxn>
                  <a:cxn ang="0">
                    <a:pos x="612" y="298"/>
                  </a:cxn>
                  <a:cxn ang="0">
                    <a:pos x="527" y="303"/>
                  </a:cxn>
                  <a:cxn ang="0">
                    <a:pos x="477" y="332"/>
                  </a:cxn>
                  <a:cxn ang="0">
                    <a:pos x="441" y="486"/>
                  </a:cxn>
                  <a:cxn ang="0">
                    <a:pos x="731" y="783"/>
                  </a:cxn>
                  <a:cxn ang="0">
                    <a:pos x="829" y="884"/>
                  </a:cxn>
                  <a:cxn ang="0">
                    <a:pos x="783" y="989"/>
                  </a:cxn>
                  <a:cxn ang="0">
                    <a:pos x="669" y="962"/>
                  </a:cxn>
                  <a:cxn ang="0">
                    <a:pos x="450" y="729"/>
                  </a:cxn>
                  <a:cxn ang="0">
                    <a:pos x="256" y="471"/>
                  </a:cxn>
                  <a:cxn ang="0">
                    <a:pos x="300" y="284"/>
                  </a:cxn>
                  <a:cxn ang="0">
                    <a:pos x="464" y="137"/>
                  </a:cxn>
                  <a:cxn ang="0">
                    <a:pos x="670" y="122"/>
                  </a:cxn>
                  <a:cxn ang="0">
                    <a:pos x="759" y="177"/>
                  </a:cxn>
                  <a:cxn ang="0">
                    <a:pos x="1071" y="489"/>
                  </a:cxn>
                  <a:cxn ang="0">
                    <a:pos x="1188" y="605"/>
                  </a:cxn>
                  <a:cxn ang="0">
                    <a:pos x="1256" y="846"/>
                  </a:cxn>
                  <a:cxn ang="0">
                    <a:pos x="1180" y="1021"/>
                  </a:cxn>
                  <a:cxn ang="0">
                    <a:pos x="930" y="1212"/>
                  </a:cxn>
                </a:cxnLst>
                <a:rect l="0" t="0" r="r" b="b"/>
                <a:pathLst>
                  <a:path w="1256" h="1235">
                    <a:moveTo>
                      <a:pt x="808" y="1235"/>
                    </a:moveTo>
                    <a:lnTo>
                      <a:pt x="808" y="1235"/>
                    </a:lnTo>
                    <a:lnTo>
                      <a:pt x="792" y="1235"/>
                    </a:lnTo>
                    <a:lnTo>
                      <a:pt x="775" y="1234"/>
                    </a:lnTo>
                    <a:lnTo>
                      <a:pt x="757" y="1232"/>
                    </a:lnTo>
                    <a:lnTo>
                      <a:pt x="738" y="1230"/>
                    </a:lnTo>
                    <a:lnTo>
                      <a:pt x="719" y="1226"/>
                    </a:lnTo>
                    <a:lnTo>
                      <a:pt x="699" y="1220"/>
                    </a:lnTo>
                    <a:lnTo>
                      <a:pt x="679" y="1212"/>
                    </a:lnTo>
                    <a:lnTo>
                      <a:pt x="660" y="1203"/>
                    </a:lnTo>
                    <a:lnTo>
                      <a:pt x="660" y="1203"/>
                    </a:lnTo>
                    <a:lnTo>
                      <a:pt x="629" y="1186"/>
                    </a:lnTo>
                    <a:lnTo>
                      <a:pt x="598" y="1165"/>
                    </a:lnTo>
                    <a:lnTo>
                      <a:pt x="566" y="1141"/>
                    </a:lnTo>
                    <a:lnTo>
                      <a:pt x="534" y="1115"/>
                    </a:lnTo>
                    <a:lnTo>
                      <a:pt x="533" y="1114"/>
                    </a:lnTo>
                    <a:lnTo>
                      <a:pt x="531" y="1114"/>
                    </a:lnTo>
                    <a:lnTo>
                      <a:pt x="531" y="1114"/>
                    </a:lnTo>
                    <a:lnTo>
                      <a:pt x="527" y="1112"/>
                    </a:lnTo>
                    <a:lnTo>
                      <a:pt x="522" y="1109"/>
                    </a:lnTo>
                    <a:lnTo>
                      <a:pt x="518" y="1105"/>
                    </a:lnTo>
                    <a:lnTo>
                      <a:pt x="518" y="1105"/>
                    </a:lnTo>
                    <a:lnTo>
                      <a:pt x="465" y="1051"/>
                    </a:lnTo>
                    <a:lnTo>
                      <a:pt x="440" y="1024"/>
                    </a:lnTo>
                    <a:lnTo>
                      <a:pt x="415" y="997"/>
                    </a:lnTo>
                    <a:lnTo>
                      <a:pt x="415" y="997"/>
                    </a:lnTo>
                    <a:lnTo>
                      <a:pt x="389" y="968"/>
                    </a:lnTo>
                    <a:lnTo>
                      <a:pt x="358" y="935"/>
                    </a:lnTo>
                    <a:lnTo>
                      <a:pt x="326" y="903"/>
                    </a:lnTo>
                    <a:lnTo>
                      <a:pt x="311" y="889"/>
                    </a:lnTo>
                    <a:lnTo>
                      <a:pt x="296" y="878"/>
                    </a:lnTo>
                    <a:lnTo>
                      <a:pt x="296" y="878"/>
                    </a:lnTo>
                    <a:lnTo>
                      <a:pt x="281" y="865"/>
                    </a:lnTo>
                    <a:lnTo>
                      <a:pt x="265" y="852"/>
                    </a:lnTo>
                    <a:lnTo>
                      <a:pt x="250" y="839"/>
                    </a:lnTo>
                    <a:lnTo>
                      <a:pt x="235" y="823"/>
                    </a:lnTo>
                    <a:lnTo>
                      <a:pt x="207" y="793"/>
                    </a:lnTo>
                    <a:lnTo>
                      <a:pt x="180" y="761"/>
                    </a:lnTo>
                    <a:lnTo>
                      <a:pt x="180" y="761"/>
                    </a:lnTo>
                    <a:lnTo>
                      <a:pt x="156" y="732"/>
                    </a:lnTo>
                    <a:lnTo>
                      <a:pt x="130" y="704"/>
                    </a:lnTo>
                    <a:lnTo>
                      <a:pt x="129" y="703"/>
                    </a:lnTo>
                    <a:lnTo>
                      <a:pt x="128" y="703"/>
                    </a:lnTo>
                    <a:lnTo>
                      <a:pt x="128" y="703"/>
                    </a:lnTo>
                    <a:lnTo>
                      <a:pt x="124" y="701"/>
                    </a:lnTo>
                    <a:lnTo>
                      <a:pt x="120" y="698"/>
                    </a:lnTo>
                    <a:lnTo>
                      <a:pt x="74" y="653"/>
                    </a:lnTo>
                    <a:lnTo>
                      <a:pt x="74" y="653"/>
                    </a:lnTo>
                    <a:lnTo>
                      <a:pt x="70" y="648"/>
                    </a:lnTo>
                    <a:lnTo>
                      <a:pt x="67" y="643"/>
                    </a:lnTo>
                    <a:lnTo>
                      <a:pt x="63" y="635"/>
                    </a:lnTo>
                    <a:lnTo>
                      <a:pt x="63" y="635"/>
                    </a:lnTo>
                    <a:lnTo>
                      <a:pt x="60" y="627"/>
                    </a:lnTo>
                    <a:lnTo>
                      <a:pt x="54" y="619"/>
                    </a:lnTo>
                    <a:lnTo>
                      <a:pt x="54" y="619"/>
                    </a:lnTo>
                    <a:lnTo>
                      <a:pt x="40" y="596"/>
                    </a:lnTo>
                    <a:lnTo>
                      <a:pt x="28" y="572"/>
                    </a:lnTo>
                    <a:lnTo>
                      <a:pt x="28" y="572"/>
                    </a:lnTo>
                    <a:lnTo>
                      <a:pt x="14" y="547"/>
                    </a:lnTo>
                    <a:lnTo>
                      <a:pt x="14" y="547"/>
                    </a:lnTo>
                    <a:lnTo>
                      <a:pt x="11" y="540"/>
                    </a:lnTo>
                    <a:lnTo>
                      <a:pt x="7" y="532"/>
                    </a:lnTo>
                    <a:lnTo>
                      <a:pt x="5" y="522"/>
                    </a:lnTo>
                    <a:lnTo>
                      <a:pt x="3" y="513"/>
                    </a:lnTo>
                    <a:lnTo>
                      <a:pt x="0" y="494"/>
                    </a:lnTo>
                    <a:lnTo>
                      <a:pt x="0" y="484"/>
                    </a:lnTo>
                    <a:lnTo>
                      <a:pt x="0" y="475"/>
                    </a:lnTo>
                    <a:lnTo>
                      <a:pt x="0" y="475"/>
                    </a:lnTo>
                    <a:lnTo>
                      <a:pt x="1" y="452"/>
                    </a:lnTo>
                    <a:lnTo>
                      <a:pt x="1" y="431"/>
                    </a:lnTo>
                    <a:lnTo>
                      <a:pt x="1" y="431"/>
                    </a:lnTo>
                    <a:lnTo>
                      <a:pt x="1" y="413"/>
                    </a:lnTo>
                    <a:lnTo>
                      <a:pt x="1" y="395"/>
                    </a:lnTo>
                    <a:lnTo>
                      <a:pt x="2" y="378"/>
                    </a:lnTo>
                    <a:lnTo>
                      <a:pt x="5" y="361"/>
                    </a:lnTo>
                    <a:lnTo>
                      <a:pt x="5" y="361"/>
                    </a:lnTo>
                    <a:lnTo>
                      <a:pt x="8" y="347"/>
                    </a:lnTo>
                    <a:lnTo>
                      <a:pt x="12" y="333"/>
                    </a:lnTo>
                    <a:lnTo>
                      <a:pt x="17" y="320"/>
                    </a:lnTo>
                    <a:lnTo>
                      <a:pt x="22" y="308"/>
                    </a:lnTo>
                    <a:lnTo>
                      <a:pt x="35" y="283"/>
                    </a:lnTo>
                    <a:lnTo>
                      <a:pt x="48" y="260"/>
                    </a:lnTo>
                    <a:lnTo>
                      <a:pt x="48" y="260"/>
                    </a:lnTo>
                    <a:lnTo>
                      <a:pt x="60" y="239"/>
                    </a:lnTo>
                    <a:lnTo>
                      <a:pt x="70" y="219"/>
                    </a:lnTo>
                    <a:lnTo>
                      <a:pt x="70" y="219"/>
                    </a:lnTo>
                    <a:lnTo>
                      <a:pt x="89" y="185"/>
                    </a:lnTo>
                    <a:lnTo>
                      <a:pt x="98" y="168"/>
                    </a:lnTo>
                    <a:lnTo>
                      <a:pt x="109" y="152"/>
                    </a:lnTo>
                    <a:lnTo>
                      <a:pt x="109" y="152"/>
                    </a:lnTo>
                    <a:lnTo>
                      <a:pt x="126" y="130"/>
                    </a:lnTo>
                    <a:lnTo>
                      <a:pt x="142" y="108"/>
                    </a:lnTo>
                    <a:lnTo>
                      <a:pt x="160" y="89"/>
                    </a:lnTo>
                    <a:lnTo>
                      <a:pt x="177" y="69"/>
                    </a:lnTo>
                    <a:lnTo>
                      <a:pt x="195" y="50"/>
                    </a:lnTo>
                    <a:lnTo>
                      <a:pt x="213" y="33"/>
                    </a:lnTo>
                    <a:lnTo>
                      <a:pt x="231" y="16"/>
                    </a:lnTo>
                    <a:lnTo>
                      <a:pt x="250" y="1"/>
                    </a:lnTo>
                    <a:lnTo>
                      <a:pt x="250" y="1"/>
                    </a:lnTo>
                    <a:lnTo>
                      <a:pt x="251" y="0"/>
                    </a:lnTo>
                    <a:lnTo>
                      <a:pt x="251" y="0"/>
                    </a:lnTo>
                    <a:lnTo>
                      <a:pt x="257" y="9"/>
                    </a:lnTo>
                    <a:lnTo>
                      <a:pt x="257" y="9"/>
                    </a:lnTo>
                    <a:lnTo>
                      <a:pt x="270" y="29"/>
                    </a:lnTo>
                    <a:lnTo>
                      <a:pt x="270" y="29"/>
                    </a:lnTo>
                    <a:lnTo>
                      <a:pt x="264" y="34"/>
                    </a:lnTo>
                    <a:lnTo>
                      <a:pt x="264" y="34"/>
                    </a:lnTo>
                    <a:lnTo>
                      <a:pt x="246" y="49"/>
                    </a:lnTo>
                    <a:lnTo>
                      <a:pt x="228" y="67"/>
                    </a:lnTo>
                    <a:lnTo>
                      <a:pt x="210" y="84"/>
                    </a:lnTo>
                    <a:lnTo>
                      <a:pt x="193" y="103"/>
                    </a:lnTo>
                    <a:lnTo>
                      <a:pt x="176" y="122"/>
                    </a:lnTo>
                    <a:lnTo>
                      <a:pt x="161" y="141"/>
                    </a:lnTo>
                    <a:lnTo>
                      <a:pt x="145" y="161"/>
                    </a:lnTo>
                    <a:lnTo>
                      <a:pt x="132" y="182"/>
                    </a:lnTo>
                    <a:lnTo>
                      <a:pt x="132" y="182"/>
                    </a:lnTo>
                    <a:lnTo>
                      <a:pt x="124" y="194"/>
                    </a:lnTo>
                    <a:lnTo>
                      <a:pt x="116" y="207"/>
                    </a:lnTo>
                    <a:lnTo>
                      <a:pt x="103" y="233"/>
                    </a:lnTo>
                    <a:lnTo>
                      <a:pt x="103" y="233"/>
                    </a:lnTo>
                    <a:lnTo>
                      <a:pt x="92" y="256"/>
                    </a:lnTo>
                    <a:lnTo>
                      <a:pt x="79" y="278"/>
                    </a:lnTo>
                    <a:lnTo>
                      <a:pt x="79" y="278"/>
                    </a:lnTo>
                    <a:lnTo>
                      <a:pt x="67" y="299"/>
                    </a:lnTo>
                    <a:lnTo>
                      <a:pt x="56" y="322"/>
                    </a:lnTo>
                    <a:lnTo>
                      <a:pt x="50" y="333"/>
                    </a:lnTo>
                    <a:lnTo>
                      <a:pt x="45" y="346"/>
                    </a:lnTo>
                    <a:lnTo>
                      <a:pt x="42" y="358"/>
                    </a:lnTo>
                    <a:lnTo>
                      <a:pt x="39" y="371"/>
                    </a:lnTo>
                    <a:lnTo>
                      <a:pt x="39" y="371"/>
                    </a:lnTo>
                    <a:lnTo>
                      <a:pt x="36" y="396"/>
                    </a:lnTo>
                    <a:lnTo>
                      <a:pt x="35" y="420"/>
                    </a:lnTo>
                    <a:lnTo>
                      <a:pt x="34" y="443"/>
                    </a:lnTo>
                    <a:lnTo>
                      <a:pt x="35" y="465"/>
                    </a:lnTo>
                    <a:lnTo>
                      <a:pt x="38" y="486"/>
                    </a:lnTo>
                    <a:lnTo>
                      <a:pt x="42" y="506"/>
                    </a:lnTo>
                    <a:lnTo>
                      <a:pt x="47" y="525"/>
                    </a:lnTo>
                    <a:lnTo>
                      <a:pt x="54" y="542"/>
                    </a:lnTo>
                    <a:lnTo>
                      <a:pt x="54" y="542"/>
                    </a:lnTo>
                    <a:lnTo>
                      <a:pt x="62" y="559"/>
                    </a:lnTo>
                    <a:lnTo>
                      <a:pt x="70" y="575"/>
                    </a:lnTo>
                    <a:lnTo>
                      <a:pt x="79" y="591"/>
                    </a:lnTo>
                    <a:lnTo>
                      <a:pt x="89" y="605"/>
                    </a:lnTo>
                    <a:lnTo>
                      <a:pt x="99" y="620"/>
                    </a:lnTo>
                    <a:lnTo>
                      <a:pt x="110" y="634"/>
                    </a:lnTo>
                    <a:lnTo>
                      <a:pt x="122" y="647"/>
                    </a:lnTo>
                    <a:lnTo>
                      <a:pt x="135" y="662"/>
                    </a:lnTo>
                    <a:lnTo>
                      <a:pt x="136" y="663"/>
                    </a:lnTo>
                    <a:lnTo>
                      <a:pt x="137" y="664"/>
                    </a:lnTo>
                    <a:lnTo>
                      <a:pt x="137" y="664"/>
                    </a:lnTo>
                    <a:lnTo>
                      <a:pt x="141" y="665"/>
                    </a:lnTo>
                    <a:lnTo>
                      <a:pt x="145" y="668"/>
                    </a:lnTo>
                    <a:lnTo>
                      <a:pt x="145" y="668"/>
                    </a:lnTo>
                    <a:lnTo>
                      <a:pt x="178" y="702"/>
                    </a:lnTo>
                    <a:lnTo>
                      <a:pt x="209" y="736"/>
                    </a:lnTo>
                    <a:lnTo>
                      <a:pt x="209" y="736"/>
                    </a:lnTo>
                    <a:lnTo>
                      <a:pt x="238" y="767"/>
                    </a:lnTo>
                    <a:lnTo>
                      <a:pt x="268" y="799"/>
                    </a:lnTo>
                    <a:lnTo>
                      <a:pt x="298" y="829"/>
                    </a:lnTo>
                    <a:lnTo>
                      <a:pt x="330" y="858"/>
                    </a:lnTo>
                    <a:lnTo>
                      <a:pt x="330" y="858"/>
                    </a:lnTo>
                    <a:lnTo>
                      <a:pt x="362" y="889"/>
                    </a:lnTo>
                    <a:lnTo>
                      <a:pt x="396" y="923"/>
                    </a:lnTo>
                    <a:lnTo>
                      <a:pt x="431" y="960"/>
                    </a:lnTo>
                    <a:lnTo>
                      <a:pt x="467" y="998"/>
                    </a:lnTo>
                    <a:lnTo>
                      <a:pt x="467" y="998"/>
                    </a:lnTo>
                    <a:lnTo>
                      <a:pt x="506" y="1040"/>
                    </a:lnTo>
                    <a:lnTo>
                      <a:pt x="542" y="1078"/>
                    </a:lnTo>
                    <a:lnTo>
                      <a:pt x="543" y="1079"/>
                    </a:lnTo>
                    <a:lnTo>
                      <a:pt x="545" y="1080"/>
                    </a:lnTo>
                    <a:lnTo>
                      <a:pt x="545" y="1080"/>
                    </a:lnTo>
                    <a:lnTo>
                      <a:pt x="548" y="1081"/>
                    </a:lnTo>
                    <a:lnTo>
                      <a:pt x="552" y="1084"/>
                    </a:lnTo>
                    <a:lnTo>
                      <a:pt x="552" y="1084"/>
                    </a:lnTo>
                    <a:lnTo>
                      <a:pt x="575" y="1103"/>
                    </a:lnTo>
                    <a:lnTo>
                      <a:pt x="601" y="1124"/>
                    </a:lnTo>
                    <a:lnTo>
                      <a:pt x="630" y="1143"/>
                    </a:lnTo>
                    <a:lnTo>
                      <a:pt x="644" y="1153"/>
                    </a:lnTo>
                    <a:lnTo>
                      <a:pt x="661" y="1162"/>
                    </a:lnTo>
                    <a:lnTo>
                      <a:pt x="676" y="1170"/>
                    </a:lnTo>
                    <a:lnTo>
                      <a:pt x="693" y="1177"/>
                    </a:lnTo>
                    <a:lnTo>
                      <a:pt x="710" y="1185"/>
                    </a:lnTo>
                    <a:lnTo>
                      <a:pt x="728" y="1190"/>
                    </a:lnTo>
                    <a:lnTo>
                      <a:pt x="747" y="1195"/>
                    </a:lnTo>
                    <a:lnTo>
                      <a:pt x="765" y="1198"/>
                    </a:lnTo>
                    <a:lnTo>
                      <a:pt x="784" y="1200"/>
                    </a:lnTo>
                    <a:lnTo>
                      <a:pt x="803" y="1201"/>
                    </a:lnTo>
                    <a:lnTo>
                      <a:pt x="803" y="1201"/>
                    </a:lnTo>
                    <a:lnTo>
                      <a:pt x="816" y="1201"/>
                    </a:lnTo>
                    <a:lnTo>
                      <a:pt x="828" y="1200"/>
                    </a:lnTo>
                    <a:lnTo>
                      <a:pt x="841" y="1198"/>
                    </a:lnTo>
                    <a:lnTo>
                      <a:pt x="854" y="1196"/>
                    </a:lnTo>
                    <a:lnTo>
                      <a:pt x="854" y="1196"/>
                    </a:lnTo>
                    <a:lnTo>
                      <a:pt x="872" y="1193"/>
                    </a:lnTo>
                    <a:lnTo>
                      <a:pt x="872" y="1193"/>
                    </a:lnTo>
                    <a:lnTo>
                      <a:pt x="883" y="1191"/>
                    </a:lnTo>
                    <a:lnTo>
                      <a:pt x="895" y="1189"/>
                    </a:lnTo>
                    <a:lnTo>
                      <a:pt x="907" y="1185"/>
                    </a:lnTo>
                    <a:lnTo>
                      <a:pt x="918" y="1179"/>
                    </a:lnTo>
                    <a:lnTo>
                      <a:pt x="918" y="1179"/>
                    </a:lnTo>
                    <a:lnTo>
                      <a:pt x="945" y="1165"/>
                    </a:lnTo>
                    <a:lnTo>
                      <a:pt x="945" y="1165"/>
                    </a:lnTo>
                    <a:lnTo>
                      <a:pt x="977" y="1148"/>
                    </a:lnTo>
                    <a:lnTo>
                      <a:pt x="977" y="1148"/>
                    </a:lnTo>
                    <a:lnTo>
                      <a:pt x="1006" y="1132"/>
                    </a:lnTo>
                    <a:lnTo>
                      <a:pt x="1033" y="1114"/>
                    </a:lnTo>
                    <a:lnTo>
                      <a:pt x="1057" y="1096"/>
                    </a:lnTo>
                    <a:lnTo>
                      <a:pt x="1069" y="1086"/>
                    </a:lnTo>
                    <a:lnTo>
                      <a:pt x="1078" y="1077"/>
                    </a:lnTo>
                    <a:lnTo>
                      <a:pt x="1085" y="1070"/>
                    </a:lnTo>
                    <a:lnTo>
                      <a:pt x="1085" y="1070"/>
                    </a:lnTo>
                    <a:lnTo>
                      <a:pt x="1111" y="1044"/>
                    </a:lnTo>
                    <a:lnTo>
                      <a:pt x="1123" y="1032"/>
                    </a:lnTo>
                    <a:lnTo>
                      <a:pt x="1134" y="1018"/>
                    </a:lnTo>
                    <a:lnTo>
                      <a:pt x="1145" y="1005"/>
                    </a:lnTo>
                    <a:lnTo>
                      <a:pt x="1156" y="990"/>
                    </a:lnTo>
                    <a:lnTo>
                      <a:pt x="1165" y="975"/>
                    </a:lnTo>
                    <a:lnTo>
                      <a:pt x="1173" y="959"/>
                    </a:lnTo>
                    <a:lnTo>
                      <a:pt x="1173" y="959"/>
                    </a:lnTo>
                    <a:lnTo>
                      <a:pt x="1184" y="937"/>
                    </a:lnTo>
                    <a:lnTo>
                      <a:pt x="1184" y="937"/>
                    </a:lnTo>
                    <a:lnTo>
                      <a:pt x="1198" y="912"/>
                    </a:lnTo>
                    <a:lnTo>
                      <a:pt x="1209" y="886"/>
                    </a:lnTo>
                    <a:lnTo>
                      <a:pt x="1213" y="874"/>
                    </a:lnTo>
                    <a:lnTo>
                      <a:pt x="1218" y="861"/>
                    </a:lnTo>
                    <a:lnTo>
                      <a:pt x="1220" y="848"/>
                    </a:lnTo>
                    <a:lnTo>
                      <a:pt x="1222" y="835"/>
                    </a:lnTo>
                    <a:lnTo>
                      <a:pt x="1222" y="835"/>
                    </a:lnTo>
                    <a:lnTo>
                      <a:pt x="1221" y="819"/>
                    </a:lnTo>
                    <a:lnTo>
                      <a:pt x="1220" y="802"/>
                    </a:lnTo>
                    <a:lnTo>
                      <a:pt x="1216" y="784"/>
                    </a:lnTo>
                    <a:lnTo>
                      <a:pt x="1212" y="765"/>
                    </a:lnTo>
                    <a:lnTo>
                      <a:pt x="1207" y="746"/>
                    </a:lnTo>
                    <a:lnTo>
                      <a:pt x="1200" y="724"/>
                    </a:lnTo>
                    <a:lnTo>
                      <a:pt x="1193" y="702"/>
                    </a:lnTo>
                    <a:lnTo>
                      <a:pt x="1183" y="678"/>
                    </a:lnTo>
                    <a:lnTo>
                      <a:pt x="1182" y="677"/>
                    </a:lnTo>
                    <a:lnTo>
                      <a:pt x="1182" y="677"/>
                    </a:lnTo>
                    <a:lnTo>
                      <a:pt x="1174" y="660"/>
                    </a:lnTo>
                    <a:lnTo>
                      <a:pt x="1167" y="643"/>
                    </a:lnTo>
                    <a:lnTo>
                      <a:pt x="1158" y="627"/>
                    </a:lnTo>
                    <a:lnTo>
                      <a:pt x="1151" y="620"/>
                    </a:lnTo>
                    <a:lnTo>
                      <a:pt x="1146" y="612"/>
                    </a:lnTo>
                    <a:lnTo>
                      <a:pt x="1146" y="612"/>
                    </a:lnTo>
                    <a:lnTo>
                      <a:pt x="1138" y="602"/>
                    </a:lnTo>
                    <a:lnTo>
                      <a:pt x="1131" y="592"/>
                    </a:lnTo>
                    <a:lnTo>
                      <a:pt x="1131" y="591"/>
                    </a:lnTo>
                    <a:lnTo>
                      <a:pt x="1130" y="591"/>
                    </a:lnTo>
                    <a:lnTo>
                      <a:pt x="1130" y="591"/>
                    </a:lnTo>
                    <a:lnTo>
                      <a:pt x="1090" y="554"/>
                    </a:lnTo>
                    <a:lnTo>
                      <a:pt x="1090" y="554"/>
                    </a:lnTo>
                    <a:lnTo>
                      <a:pt x="1069" y="535"/>
                    </a:lnTo>
                    <a:lnTo>
                      <a:pt x="1048" y="515"/>
                    </a:lnTo>
                    <a:lnTo>
                      <a:pt x="1027" y="495"/>
                    </a:lnTo>
                    <a:lnTo>
                      <a:pt x="1008" y="472"/>
                    </a:lnTo>
                    <a:lnTo>
                      <a:pt x="1008" y="472"/>
                    </a:lnTo>
                    <a:lnTo>
                      <a:pt x="992" y="454"/>
                    </a:lnTo>
                    <a:lnTo>
                      <a:pt x="972" y="432"/>
                    </a:lnTo>
                    <a:lnTo>
                      <a:pt x="918" y="375"/>
                    </a:lnTo>
                    <a:lnTo>
                      <a:pt x="864" y="319"/>
                    </a:lnTo>
                    <a:lnTo>
                      <a:pt x="824" y="280"/>
                    </a:lnTo>
                    <a:lnTo>
                      <a:pt x="824" y="280"/>
                    </a:lnTo>
                    <a:lnTo>
                      <a:pt x="804" y="262"/>
                    </a:lnTo>
                    <a:lnTo>
                      <a:pt x="783" y="246"/>
                    </a:lnTo>
                    <a:lnTo>
                      <a:pt x="783" y="246"/>
                    </a:lnTo>
                    <a:lnTo>
                      <a:pt x="757" y="225"/>
                    </a:lnTo>
                    <a:lnTo>
                      <a:pt x="743" y="214"/>
                    </a:lnTo>
                    <a:lnTo>
                      <a:pt x="732" y="202"/>
                    </a:lnTo>
                    <a:lnTo>
                      <a:pt x="731" y="201"/>
                    </a:lnTo>
                    <a:lnTo>
                      <a:pt x="731" y="201"/>
                    </a:lnTo>
                    <a:lnTo>
                      <a:pt x="731" y="201"/>
                    </a:lnTo>
                    <a:lnTo>
                      <a:pt x="705" y="184"/>
                    </a:lnTo>
                    <a:lnTo>
                      <a:pt x="693" y="176"/>
                    </a:lnTo>
                    <a:lnTo>
                      <a:pt x="680" y="169"/>
                    </a:lnTo>
                    <a:lnTo>
                      <a:pt x="668" y="163"/>
                    </a:lnTo>
                    <a:lnTo>
                      <a:pt x="655" y="158"/>
                    </a:lnTo>
                    <a:lnTo>
                      <a:pt x="641" y="153"/>
                    </a:lnTo>
                    <a:lnTo>
                      <a:pt x="627" y="150"/>
                    </a:lnTo>
                    <a:lnTo>
                      <a:pt x="627" y="150"/>
                    </a:lnTo>
                    <a:lnTo>
                      <a:pt x="599" y="143"/>
                    </a:lnTo>
                    <a:lnTo>
                      <a:pt x="584" y="141"/>
                    </a:lnTo>
                    <a:lnTo>
                      <a:pt x="571" y="140"/>
                    </a:lnTo>
                    <a:lnTo>
                      <a:pt x="571" y="140"/>
                    </a:lnTo>
                    <a:lnTo>
                      <a:pt x="562" y="141"/>
                    </a:lnTo>
                    <a:lnTo>
                      <a:pt x="553" y="142"/>
                    </a:lnTo>
                    <a:lnTo>
                      <a:pt x="545" y="143"/>
                    </a:lnTo>
                    <a:lnTo>
                      <a:pt x="538" y="145"/>
                    </a:lnTo>
                    <a:lnTo>
                      <a:pt x="538" y="145"/>
                    </a:lnTo>
                    <a:lnTo>
                      <a:pt x="517" y="155"/>
                    </a:lnTo>
                    <a:lnTo>
                      <a:pt x="517" y="155"/>
                    </a:lnTo>
                    <a:lnTo>
                      <a:pt x="502" y="161"/>
                    </a:lnTo>
                    <a:lnTo>
                      <a:pt x="485" y="166"/>
                    </a:lnTo>
                    <a:lnTo>
                      <a:pt x="485" y="166"/>
                    </a:lnTo>
                    <a:lnTo>
                      <a:pt x="477" y="169"/>
                    </a:lnTo>
                    <a:lnTo>
                      <a:pt x="469" y="172"/>
                    </a:lnTo>
                    <a:lnTo>
                      <a:pt x="452" y="181"/>
                    </a:lnTo>
                    <a:lnTo>
                      <a:pt x="437" y="191"/>
                    </a:lnTo>
                    <a:lnTo>
                      <a:pt x="421" y="202"/>
                    </a:lnTo>
                    <a:lnTo>
                      <a:pt x="407" y="215"/>
                    </a:lnTo>
                    <a:lnTo>
                      <a:pt x="393" y="228"/>
                    </a:lnTo>
                    <a:lnTo>
                      <a:pt x="367" y="255"/>
                    </a:lnTo>
                    <a:lnTo>
                      <a:pt x="367" y="255"/>
                    </a:lnTo>
                    <a:lnTo>
                      <a:pt x="355" y="269"/>
                    </a:lnTo>
                    <a:lnTo>
                      <a:pt x="355" y="269"/>
                    </a:lnTo>
                    <a:lnTo>
                      <a:pt x="344" y="282"/>
                    </a:lnTo>
                    <a:lnTo>
                      <a:pt x="332" y="297"/>
                    </a:lnTo>
                    <a:lnTo>
                      <a:pt x="322" y="313"/>
                    </a:lnTo>
                    <a:lnTo>
                      <a:pt x="313" y="329"/>
                    </a:lnTo>
                    <a:lnTo>
                      <a:pt x="303" y="348"/>
                    </a:lnTo>
                    <a:lnTo>
                      <a:pt x="296" y="366"/>
                    </a:lnTo>
                    <a:lnTo>
                      <a:pt x="289" y="385"/>
                    </a:lnTo>
                    <a:lnTo>
                      <a:pt x="284" y="406"/>
                    </a:lnTo>
                    <a:lnTo>
                      <a:pt x="284" y="406"/>
                    </a:lnTo>
                    <a:lnTo>
                      <a:pt x="282" y="416"/>
                    </a:lnTo>
                    <a:lnTo>
                      <a:pt x="282" y="427"/>
                    </a:lnTo>
                    <a:lnTo>
                      <a:pt x="283" y="439"/>
                    </a:lnTo>
                    <a:lnTo>
                      <a:pt x="286" y="450"/>
                    </a:lnTo>
                    <a:lnTo>
                      <a:pt x="289" y="462"/>
                    </a:lnTo>
                    <a:lnTo>
                      <a:pt x="293" y="473"/>
                    </a:lnTo>
                    <a:lnTo>
                      <a:pt x="302" y="495"/>
                    </a:lnTo>
                    <a:lnTo>
                      <a:pt x="302" y="495"/>
                    </a:lnTo>
                    <a:lnTo>
                      <a:pt x="312" y="516"/>
                    </a:lnTo>
                    <a:lnTo>
                      <a:pt x="312" y="516"/>
                    </a:lnTo>
                    <a:lnTo>
                      <a:pt x="318" y="530"/>
                    </a:lnTo>
                    <a:lnTo>
                      <a:pt x="325" y="544"/>
                    </a:lnTo>
                    <a:lnTo>
                      <a:pt x="334" y="557"/>
                    </a:lnTo>
                    <a:lnTo>
                      <a:pt x="345" y="570"/>
                    </a:lnTo>
                    <a:lnTo>
                      <a:pt x="356" y="582"/>
                    </a:lnTo>
                    <a:lnTo>
                      <a:pt x="366" y="595"/>
                    </a:lnTo>
                    <a:lnTo>
                      <a:pt x="388" y="615"/>
                    </a:lnTo>
                    <a:lnTo>
                      <a:pt x="598" y="826"/>
                    </a:lnTo>
                    <a:lnTo>
                      <a:pt x="598" y="826"/>
                    </a:lnTo>
                    <a:lnTo>
                      <a:pt x="611" y="840"/>
                    </a:lnTo>
                    <a:lnTo>
                      <a:pt x="624" y="854"/>
                    </a:lnTo>
                    <a:lnTo>
                      <a:pt x="646" y="883"/>
                    </a:lnTo>
                    <a:lnTo>
                      <a:pt x="646" y="883"/>
                    </a:lnTo>
                    <a:lnTo>
                      <a:pt x="663" y="905"/>
                    </a:lnTo>
                    <a:lnTo>
                      <a:pt x="680" y="925"/>
                    </a:lnTo>
                    <a:lnTo>
                      <a:pt x="681" y="926"/>
                    </a:lnTo>
                    <a:lnTo>
                      <a:pt x="684" y="927"/>
                    </a:lnTo>
                    <a:lnTo>
                      <a:pt x="684" y="927"/>
                    </a:lnTo>
                    <a:lnTo>
                      <a:pt x="687" y="929"/>
                    </a:lnTo>
                    <a:lnTo>
                      <a:pt x="691" y="932"/>
                    </a:lnTo>
                    <a:lnTo>
                      <a:pt x="691" y="932"/>
                    </a:lnTo>
                    <a:lnTo>
                      <a:pt x="702" y="942"/>
                    </a:lnTo>
                    <a:lnTo>
                      <a:pt x="708" y="947"/>
                    </a:lnTo>
                    <a:lnTo>
                      <a:pt x="716" y="951"/>
                    </a:lnTo>
                    <a:lnTo>
                      <a:pt x="723" y="955"/>
                    </a:lnTo>
                    <a:lnTo>
                      <a:pt x="731" y="958"/>
                    </a:lnTo>
                    <a:lnTo>
                      <a:pt x="739" y="960"/>
                    </a:lnTo>
                    <a:lnTo>
                      <a:pt x="748" y="960"/>
                    </a:lnTo>
                    <a:lnTo>
                      <a:pt x="748" y="960"/>
                    </a:lnTo>
                    <a:lnTo>
                      <a:pt x="758" y="959"/>
                    </a:lnTo>
                    <a:lnTo>
                      <a:pt x="767" y="956"/>
                    </a:lnTo>
                    <a:lnTo>
                      <a:pt x="776" y="951"/>
                    </a:lnTo>
                    <a:lnTo>
                      <a:pt x="785" y="944"/>
                    </a:lnTo>
                    <a:lnTo>
                      <a:pt x="785" y="944"/>
                    </a:lnTo>
                    <a:lnTo>
                      <a:pt x="791" y="937"/>
                    </a:lnTo>
                    <a:lnTo>
                      <a:pt x="796" y="929"/>
                    </a:lnTo>
                    <a:lnTo>
                      <a:pt x="798" y="922"/>
                    </a:lnTo>
                    <a:lnTo>
                      <a:pt x="799" y="914"/>
                    </a:lnTo>
                    <a:lnTo>
                      <a:pt x="799" y="914"/>
                    </a:lnTo>
                    <a:lnTo>
                      <a:pt x="798" y="907"/>
                    </a:lnTo>
                    <a:lnTo>
                      <a:pt x="795" y="901"/>
                    </a:lnTo>
                    <a:lnTo>
                      <a:pt x="792" y="893"/>
                    </a:lnTo>
                    <a:lnTo>
                      <a:pt x="788" y="887"/>
                    </a:lnTo>
                    <a:lnTo>
                      <a:pt x="776" y="876"/>
                    </a:lnTo>
                    <a:lnTo>
                      <a:pt x="766" y="865"/>
                    </a:lnTo>
                    <a:lnTo>
                      <a:pt x="765" y="864"/>
                    </a:lnTo>
                    <a:lnTo>
                      <a:pt x="763" y="863"/>
                    </a:lnTo>
                    <a:lnTo>
                      <a:pt x="763" y="863"/>
                    </a:lnTo>
                    <a:lnTo>
                      <a:pt x="759" y="862"/>
                    </a:lnTo>
                    <a:lnTo>
                      <a:pt x="755" y="859"/>
                    </a:lnTo>
                    <a:lnTo>
                      <a:pt x="755" y="859"/>
                    </a:lnTo>
                    <a:lnTo>
                      <a:pt x="641" y="744"/>
                    </a:lnTo>
                    <a:lnTo>
                      <a:pt x="641" y="744"/>
                    </a:lnTo>
                    <a:lnTo>
                      <a:pt x="529" y="629"/>
                    </a:lnTo>
                    <a:lnTo>
                      <a:pt x="529" y="629"/>
                    </a:lnTo>
                    <a:lnTo>
                      <a:pt x="506" y="604"/>
                    </a:lnTo>
                    <a:lnTo>
                      <a:pt x="506" y="604"/>
                    </a:lnTo>
                    <a:lnTo>
                      <a:pt x="486" y="584"/>
                    </a:lnTo>
                    <a:lnTo>
                      <a:pt x="466" y="565"/>
                    </a:lnTo>
                    <a:lnTo>
                      <a:pt x="462" y="562"/>
                    </a:lnTo>
                    <a:lnTo>
                      <a:pt x="462" y="562"/>
                    </a:lnTo>
                    <a:lnTo>
                      <a:pt x="436" y="537"/>
                    </a:lnTo>
                    <a:lnTo>
                      <a:pt x="422" y="523"/>
                    </a:lnTo>
                    <a:lnTo>
                      <a:pt x="411" y="509"/>
                    </a:lnTo>
                    <a:lnTo>
                      <a:pt x="411" y="509"/>
                    </a:lnTo>
                    <a:lnTo>
                      <a:pt x="404" y="499"/>
                    </a:lnTo>
                    <a:lnTo>
                      <a:pt x="397" y="487"/>
                    </a:lnTo>
                    <a:lnTo>
                      <a:pt x="393" y="475"/>
                    </a:lnTo>
                    <a:lnTo>
                      <a:pt x="390" y="464"/>
                    </a:lnTo>
                    <a:lnTo>
                      <a:pt x="388" y="451"/>
                    </a:lnTo>
                    <a:lnTo>
                      <a:pt x="387" y="439"/>
                    </a:lnTo>
                    <a:lnTo>
                      <a:pt x="388" y="426"/>
                    </a:lnTo>
                    <a:lnTo>
                      <a:pt x="390" y="413"/>
                    </a:lnTo>
                    <a:lnTo>
                      <a:pt x="390" y="413"/>
                    </a:lnTo>
                    <a:lnTo>
                      <a:pt x="392" y="402"/>
                    </a:lnTo>
                    <a:lnTo>
                      <a:pt x="396" y="390"/>
                    </a:lnTo>
                    <a:lnTo>
                      <a:pt x="400" y="379"/>
                    </a:lnTo>
                    <a:lnTo>
                      <a:pt x="407" y="368"/>
                    </a:lnTo>
                    <a:lnTo>
                      <a:pt x="412" y="357"/>
                    </a:lnTo>
                    <a:lnTo>
                      <a:pt x="419" y="347"/>
                    </a:lnTo>
                    <a:lnTo>
                      <a:pt x="435" y="327"/>
                    </a:lnTo>
                    <a:lnTo>
                      <a:pt x="451" y="309"/>
                    </a:lnTo>
                    <a:lnTo>
                      <a:pt x="469" y="292"/>
                    </a:lnTo>
                    <a:lnTo>
                      <a:pt x="487" y="277"/>
                    </a:lnTo>
                    <a:lnTo>
                      <a:pt x="506" y="265"/>
                    </a:lnTo>
                    <a:lnTo>
                      <a:pt x="506" y="265"/>
                    </a:lnTo>
                    <a:lnTo>
                      <a:pt x="513" y="261"/>
                    </a:lnTo>
                    <a:lnTo>
                      <a:pt x="519" y="259"/>
                    </a:lnTo>
                    <a:lnTo>
                      <a:pt x="533" y="257"/>
                    </a:lnTo>
                    <a:lnTo>
                      <a:pt x="533" y="257"/>
                    </a:lnTo>
                    <a:lnTo>
                      <a:pt x="541" y="256"/>
                    </a:lnTo>
                    <a:lnTo>
                      <a:pt x="551" y="254"/>
                    </a:lnTo>
                    <a:lnTo>
                      <a:pt x="551" y="254"/>
                    </a:lnTo>
                    <a:lnTo>
                      <a:pt x="565" y="251"/>
                    </a:lnTo>
                    <a:lnTo>
                      <a:pt x="580" y="250"/>
                    </a:lnTo>
                    <a:lnTo>
                      <a:pt x="580" y="250"/>
                    </a:lnTo>
                    <a:lnTo>
                      <a:pt x="591" y="250"/>
                    </a:lnTo>
                    <a:lnTo>
                      <a:pt x="601" y="252"/>
                    </a:lnTo>
                    <a:lnTo>
                      <a:pt x="609" y="255"/>
                    </a:lnTo>
                    <a:lnTo>
                      <a:pt x="616" y="258"/>
                    </a:lnTo>
                    <a:lnTo>
                      <a:pt x="616" y="258"/>
                    </a:lnTo>
                    <a:lnTo>
                      <a:pt x="628" y="266"/>
                    </a:lnTo>
                    <a:lnTo>
                      <a:pt x="638" y="276"/>
                    </a:lnTo>
                    <a:lnTo>
                      <a:pt x="647" y="285"/>
                    </a:lnTo>
                    <a:lnTo>
                      <a:pt x="658" y="294"/>
                    </a:lnTo>
                    <a:lnTo>
                      <a:pt x="675" y="316"/>
                    </a:lnTo>
                    <a:lnTo>
                      <a:pt x="693" y="338"/>
                    </a:lnTo>
                    <a:lnTo>
                      <a:pt x="693" y="338"/>
                    </a:lnTo>
                    <a:lnTo>
                      <a:pt x="707" y="356"/>
                    </a:lnTo>
                    <a:lnTo>
                      <a:pt x="723" y="375"/>
                    </a:lnTo>
                    <a:lnTo>
                      <a:pt x="723" y="375"/>
                    </a:lnTo>
                    <a:lnTo>
                      <a:pt x="742" y="397"/>
                    </a:lnTo>
                    <a:lnTo>
                      <a:pt x="767" y="422"/>
                    </a:lnTo>
                    <a:lnTo>
                      <a:pt x="793" y="448"/>
                    </a:lnTo>
                    <a:lnTo>
                      <a:pt x="823" y="476"/>
                    </a:lnTo>
                    <a:lnTo>
                      <a:pt x="885" y="533"/>
                    </a:lnTo>
                    <a:lnTo>
                      <a:pt x="948" y="591"/>
                    </a:lnTo>
                    <a:lnTo>
                      <a:pt x="948" y="591"/>
                    </a:lnTo>
                    <a:lnTo>
                      <a:pt x="1009" y="646"/>
                    </a:lnTo>
                    <a:lnTo>
                      <a:pt x="1059" y="694"/>
                    </a:lnTo>
                    <a:lnTo>
                      <a:pt x="1062" y="695"/>
                    </a:lnTo>
                    <a:lnTo>
                      <a:pt x="1065" y="698"/>
                    </a:lnTo>
                    <a:lnTo>
                      <a:pt x="1065" y="698"/>
                    </a:lnTo>
                    <a:lnTo>
                      <a:pt x="1073" y="706"/>
                    </a:lnTo>
                    <a:lnTo>
                      <a:pt x="1073" y="706"/>
                    </a:lnTo>
                    <a:lnTo>
                      <a:pt x="1076" y="710"/>
                    </a:lnTo>
                    <a:lnTo>
                      <a:pt x="1076" y="711"/>
                    </a:lnTo>
                    <a:lnTo>
                      <a:pt x="1077" y="711"/>
                    </a:lnTo>
                    <a:lnTo>
                      <a:pt x="1077" y="711"/>
                    </a:lnTo>
                    <a:lnTo>
                      <a:pt x="1086" y="725"/>
                    </a:lnTo>
                    <a:lnTo>
                      <a:pt x="1096" y="739"/>
                    </a:lnTo>
                    <a:lnTo>
                      <a:pt x="1104" y="756"/>
                    </a:lnTo>
                    <a:lnTo>
                      <a:pt x="1110" y="774"/>
                    </a:lnTo>
                    <a:lnTo>
                      <a:pt x="1113" y="784"/>
                    </a:lnTo>
                    <a:lnTo>
                      <a:pt x="1115" y="794"/>
                    </a:lnTo>
                    <a:lnTo>
                      <a:pt x="1116" y="804"/>
                    </a:lnTo>
                    <a:lnTo>
                      <a:pt x="1116" y="815"/>
                    </a:lnTo>
                    <a:lnTo>
                      <a:pt x="1116" y="826"/>
                    </a:lnTo>
                    <a:lnTo>
                      <a:pt x="1114" y="838"/>
                    </a:lnTo>
                    <a:lnTo>
                      <a:pt x="1112" y="850"/>
                    </a:lnTo>
                    <a:lnTo>
                      <a:pt x="1109" y="861"/>
                    </a:lnTo>
                    <a:lnTo>
                      <a:pt x="1109" y="861"/>
                    </a:lnTo>
                    <a:lnTo>
                      <a:pt x="1100" y="886"/>
                    </a:lnTo>
                    <a:lnTo>
                      <a:pt x="1089" y="910"/>
                    </a:lnTo>
                    <a:lnTo>
                      <a:pt x="1079" y="932"/>
                    </a:lnTo>
                    <a:lnTo>
                      <a:pt x="1066" y="952"/>
                    </a:lnTo>
                    <a:lnTo>
                      <a:pt x="1052" y="972"/>
                    </a:lnTo>
                    <a:lnTo>
                      <a:pt x="1037" y="990"/>
                    </a:lnTo>
                    <a:lnTo>
                      <a:pt x="1020" y="1008"/>
                    </a:lnTo>
                    <a:lnTo>
                      <a:pt x="1003" y="1024"/>
                    </a:lnTo>
                    <a:lnTo>
                      <a:pt x="1003" y="1024"/>
                    </a:lnTo>
                    <a:lnTo>
                      <a:pt x="979" y="1044"/>
                    </a:lnTo>
                    <a:lnTo>
                      <a:pt x="954" y="1061"/>
                    </a:lnTo>
                    <a:lnTo>
                      <a:pt x="930" y="1075"/>
                    </a:lnTo>
                    <a:lnTo>
                      <a:pt x="906" y="1087"/>
                    </a:lnTo>
                    <a:lnTo>
                      <a:pt x="882" y="1097"/>
                    </a:lnTo>
                    <a:lnTo>
                      <a:pt x="858" y="1104"/>
                    </a:lnTo>
                    <a:lnTo>
                      <a:pt x="846" y="1106"/>
                    </a:lnTo>
                    <a:lnTo>
                      <a:pt x="834" y="1108"/>
                    </a:lnTo>
                    <a:lnTo>
                      <a:pt x="823" y="1109"/>
                    </a:lnTo>
                    <a:lnTo>
                      <a:pt x="812" y="1109"/>
                    </a:lnTo>
                    <a:lnTo>
                      <a:pt x="812" y="1109"/>
                    </a:lnTo>
                    <a:lnTo>
                      <a:pt x="797" y="1108"/>
                    </a:lnTo>
                    <a:lnTo>
                      <a:pt x="797" y="1108"/>
                    </a:lnTo>
                    <a:lnTo>
                      <a:pt x="772" y="1105"/>
                    </a:lnTo>
                    <a:lnTo>
                      <a:pt x="749" y="1100"/>
                    </a:lnTo>
                    <a:lnTo>
                      <a:pt x="725" y="1093"/>
                    </a:lnTo>
                    <a:lnTo>
                      <a:pt x="702" y="1083"/>
                    </a:lnTo>
                    <a:lnTo>
                      <a:pt x="680" y="1071"/>
                    </a:lnTo>
                    <a:lnTo>
                      <a:pt x="659" y="1058"/>
                    </a:lnTo>
                    <a:lnTo>
                      <a:pt x="638" y="1041"/>
                    </a:lnTo>
                    <a:lnTo>
                      <a:pt x="618" y="1022"/>
                    </a:lnTo>
                    <a:lnTo>
                      <a:pt x="618" y="1022"/>
                    </a:lnTo>
                    <a:lnTo>
                      <a:pt x="615" y="1018"/>
                    </a:lnTo>
                    <a:lnTo>
                      <a:pt x="613" y="1014"/>
                    </a:lnTo>
                    <a:lnTo>
                      <a:pt x="613" y="1012"/>
                    </a:lnTo>
                    <a:lnTo>
                      <a:pt x="612" y="1011"/>
                    </a:lnTo>
                    <a:lnTo>
                      <a:pt x="612" y="1011"/>
                    </a:lnTo>
                    <a:lnTo>
                      <a:pt x="571" y="972"/>
                    </a:lnTo>
                    <a:lnTo>
                      <a:pt x="527" y="929"/>
                    </a:lnTo>
                    <a:lnTo>
                      <a:pt x="527" y="929"/>
                    </a:lnTo>
                    <a:lnTo>
                      <a:pt x="485" y="891"/>
                    </a:lnTo>
                    <a:lnTo>
                      <a:pt x="446" y="852"/>
                    </a:lnTo>
                    <a:lnTo>
                      <a:pt x="408" y="814"/>
                    </a:lnTo>
                    <a:lnTo>
                      <a:pt x="374" y="778"/>
                    </a:lnTo>
                    <a:lnTo>
                      <a:pt x="374" y="778"/>
                    </a:lnTo>
                    <a:lnTo>
                      <a:pt x="342" y="740"/>
                    </a:lnTo>
                    <a:lnTo>
                      <a:pt x="311" y="702"/>
                    </a:lnTo>
                    <a:lnTo>
                      <a:pt x="311" y="702"/>
                    </a:lnTo>
                    <a:lnTo>
                      <a:pt x="288" y="674"/>
                    </a:lnTo>
                    <a:lnTo>
                      <a:pt x="265" y="646"/>
                    </a:lnTo>
                    <a:lnTo>
                      <a:pt x="241" y="620"/>
                    </a:lnTo>
                    <a:lnTo>
                      <a:pt x="216" y="594"/>
                    </a:lnTo>
                    <a:lnTo>
                      <a:pt x="215" y="592"/>
                    </a:lnTo>
                    <a:lnTo>
                      <a:pt x="215" y="592"/>
                    </a:lnTo>
                    <a:lnTo>
                      <a:pt x="200" y="574"/>
                    </a:lnTo>
                    <a:lnTo>
                      <a:pt x="187" y="557"/>
                    </a:lnTo>
                    <a:lnTo>
                      <a:pt x="176" y="537"/>
                    </a:lnTo>
                    <a:lnTo>
                      <a:pt x="168" y="516"/>
                    </a:lnTo>
                    <a:lnTo>
                      <a:pt x="162" y="496"/>
                    </a:lnTo>
                    <a:lnTo>
                      <a:pt x="158" y="473"/>
                    </a:lnTo>
                    <a:lnTo>
                      <a:pt x="156" y="450"/>
                    </a:lnTo>
                    <a:lnTo>
                      <a:pt x="157" y="426"/>
                    </a:lnTo>
                    <a:lnTo>
                      <a:pt x="157" y="426"/>
                    </a:lnTo>
                    <a:lnTo>
                      <a:pt x="159" y="404"/>
                    </a:lnTo>
                    <a:lnTo>
                      <a:pt x="163" y="381"/>
                    </a:lnTo>
                    <a:lnTo>
                      <a:pt x="169" y="359"/>
                    </a:lnTo>
                    <a:lnTo>
                      <a:pt x="176" y="337"/>
                    </a:lnTo>
                    <a:lnTo>
                      <a:pt x="185" y="315"/>
                    </a:lnTo>
                    <a:lnTo>
                      <a:pt x="195" y="294"/>
                    </a:lnTo>
                    <a:lnTo>
                      <a:pt x="205" y="272"/>
                    </a:lnTo>
                    <a:lnTo>
                      <a:pt x="218" y="253"/>
                    </a:lnTo>
                    <a:lnTo>
                      <a:pt x="230" y="233"/>
                    </a:lnTo>
                    <a:lnTo>
                      <a:pt x="243" y="214"/>
                    </a:lnTo>
                    <a:lnTo>
                      <a:pt x="258" y="196"/>
                    </a:lnTo>
                    <a:lnTo>
                      <a:pt x="272" y="178"/>
                    </a:lnTo>
                    <a:lnTo>
                      <a:pt x="287" y="163"/>
                    </a:lnTo>
                    <a:lnTo>
                      <a:pt x="302" y="147"/>
                    </a:lnTo>
                    <a:lnTo>
                      <a:pt x="317" y="134"/>
                    </a:lnTo>
                    <a:lnTo>
                      <a:pt x="332" y="122"/>
                    </a:lnTo>
                    <a:lnTo>
                      <a:pt x="335" y="119"/>
                    </a:lnTo>
                    <a:lnTo>
                      <a:pt x="335" y="119"/>
                    </a:lnTo>
                    <a:lnTo>
                      <a:pt x="343" y="128"/>
                    </a:lnTo>
                    <a:lnTo>
                      <a:pt x="343" y="128"/>
                    </a:lnTo>
                    <a:lnTo>
                      <a:pt x="352" y="136"/>
                    </a:lnTo>
                    <a:lnTo>
                      <a:pt x="362" y="143"/>
                    </a:lnTo>
                    <a:lnTo>
                      <a:pt x="362" y="143"/>
                    </a:lnTo>
                    <a:lnTo>
                      <a:pt x="347" y="158"/>
                    </a:lnTo>
                    <a:lnTo>
                      <a:pt x="331" y="172"/>
                    </a:lnTo>
                    <a:lnTo>
                      <a:pt x="316" y="188"/>
                    </a:lnTo>
                    <a:lnTo>
                      <a:pt x="300" y="204"/>
                    </a:lnTo>
                    <a:lnTo>
                      <a:pt x="286" y="221"/>
                    </a:lnTo>
                    <a:lnTo>
                      <a:pt x="272" y="238"/>
                    </a:lnTo>
                    <a:lnTo>
                      <a:pt x="259" y="257"/>
                    </a:lnTo>
                    <a:lnTo>
                      <a:pt x="247" y="276"/>
                    </a:lnTo>
                    <a:lnTo>
                      <a:pt x="235" y="294"/>
                    </a:lnTo>
                    <a:lnTo>
                      <a:pt x="225" y="314"/>
                    </a:lnTo>
                    <a:lnTo>
                      <a:pt x="216" y="333"/>
                    </a:lnTo>
                    <a:lnTo>
                      <a:pt x="207" y="353"/>
                    </a:lnTo>
                    <a:lnTo>
                      <a:pt x="201" y="373"/>
                    </a:lnTo>
                    <a:lnTo>
                      <a:pt x="196" y="392"/>
                    </a:lnTo>
                    <a:lnTo>
                      <a:pt x="192" y="412"/>
                    </a:lnTo>
                    <a:lnTo>
                      <a:pt x="190" y="432"/>
                    </a:lnTo>
                    <a:lnTo>
                      <a:pt x="190" y="432"/>
                    </a:lnTo>
                    <a:lnTo>
                      <a:pt x="190" y="451"/>
                    </a:lnTo>
                    <a:lnTo>
                      <a:pt x="192" y="471"/>
                    </a:lnTo>
                    <a:lnTo>
                      <a:pt x="196" y="489"/>
                    </a:lnTo>
                    <a:lnTo>
                      <a:pt x="201" y="507"/>
                    </a:lnTo>
                    <a:lnTo>
                      <a:pt x="209" y="523"/>
                    </a:lnTo>
                    <a:lnTo>
                      <a:pt x="219" y="540"/>
                    </a:lnTo>
                    <a:lnTo>
                      <a:pt x="230" y="556"/>
                    </a:lnTo>
                    <a:lnTo>
                      <a:pt x="243" y="570"/>
                    </a:lnTo>
                    <a:lnTo>
                      <a:pt x="245" y="571"/>
                    </a:lnTo>
                    <a:lnTo>
                      <a:pt x="245" y="571"/>
                    </a:lnTo>
                    <a:lnTo>
                      <a:pt x="264" y="593"/>
                    </a:lnTo>
                    <a:lnTo>
                      <a:pt x="284" y="614"/>
                    </a:lnTo>
                    <a:lnTo>
                      <a:pt x="321" y="661"/>
                    </a:lnTo>
                    <a:lnTo>
                      <a:pt x="321" y="661"/>
                    </a:lnTo>
                    <a:lnTo>
                      <a:pt x="358" y="707"/>
                    </a:lnTo>
                    <a:lnTo>
                      <a:pt x="378" y="730"/>
                    </a:lnTo>
                    <a:lnTo>
                      <a:pt x="398" y="752"/>
                    </a:lnTo>
                    <a:lnTo>
                      <a:pt x="398" y="752"/>
                    </a:lnTo>
                    <a:lnTo>
                      <a:pt x="462" y="815"/>
                    </a:lnTo>
                    <a:lnTo>
                      <a:pt x="532" y="883"/>
                    </a:lnTo>
                    <a:lnTo>
                      <a:pt x="532" y="883"/>
                    </a:lnTo>
                    <a:lnTo>
                      <a:pt x="588" y="938"/>
                    </a:lnTo>
                    <a:lnTo>
                      <a:pt x="639" y="987"/>
                    </a:lnTo>
                    <a:lnTo>
                      <a:pt x="639" y="987"/>
                    </a:lnTo>
                    <a:lnTo>
                      <a:pt x="642" y="991"/>
                    </a:lnTo>
                    <a:lnTo>
                      <a:pt x="643" y="996"/>
                    </a:lnTo>
                    <a:lnTo>
                      <a:pt x="644" y="998"/>
                    </a:lnTo>
                    <a:lnTo>
                      <a:pt x="645" y="999"/>
                    </a:lnTo>
                    <a:lnTo>
                      <a:pt x="645" y="999"/>
                    </a:lnTo>
                    <a:lnTo>
                      <a:pt x="660" y="1011"/>
                    </a:lnTo>
                    <a:lnTo>
                      <a:pt x="675" y="1024"/>
                    </a:lnTo>
                    <a:lnTo>
                      <a:pt x="693" y="1038"/>
                    </a:lnTo>
                    <a:lnTo>
                      <a:pt x="712" y="1049"/>
                    </a:lnTo>
                    <a:lnTo>
                      <a:pt x="733" y="1060"/>
                    </a:lnTo>
                    <a:lnTo>
                      <a:pt x="743" y="1064"/>
                    </a:lnTo>
                    <a:lnTo>
                      <a:pt x="755" y="1068"/>
                    </a:lnTo>
                    <a:lnTo>
                      <a:pt x="765" y="1070"/>
                    </a:lnTo>
                    <a:lnTo>
                      <a:pt x="778" y="1073"/>
                    </a:lnTo>
                    <a:lnTo>
                      <a:pt x="789" y="1074"/>
                    </a:lnTo>
                    <a:lnTo>
                      <a:pt x="801" y="1074"/>
                    </a:lnTo>
                    <a:lnTo>
                      <a:pt x="801" y="1074"/>
                    </a:lnTo>
                    <a:lnTo>
                      <a:pt x="813" y="1074"/>
                    </a:lnTo>
                    <a:lnTo>
                      <a:pt x="813" y="1074"/>
                    </a:lnTo>
                    <a:lnTo>
                      <a:pt x="835" y="1071"/>
                    </a:lnTo>
                    <a:lnTo>
                      <a:pt x="858" y="1066"/>
                    </a:lnTo>
                    <a:lnTo>
                      <a:pt x="881" y="1058"/>
                    </a:lnTo>
                    <a:lnTo>
                      <a:pt x="904" y="1048"/>
                    </a:lnTo>
                    <a:lnTo>
                      <a:pt x="926" y="1037"/>
                    </a:lnTo>
                    <a:lnTo>
                      <a:pt x="947" y="1023"/>
                    </a:lnTo>
                    <a:lnTo>
                      <a:pt x="968" y="1008"/>
                    </a:lnTo>
                    <a:lnTo>
                      <a:pt x="986" y="990"/>
                    </a:lnTo>
                    <a:lnTo>
                      <a:pt x="986" y="990"/>
                    </a:lnTo>
                    <a:lnTo>
                      <a:pt x="1003" y="973"/>
                    </a:lnTo>
                    <a:lnTo>
                      <a:pt x="1013" y="961"/>
                    </a:lnTo>
                    <a:lnTo>
                      <a:pt x="1023" y="948"/>
                    </a:lnTo>
                    <a:lnTo>
                      <a:pt x="1034" y="934"/>
                    </a:lnTo>
                    <a:lnTo>
                      <a:pt x="1044" y="917"/>
                    </a:lnTo>
                    <a:lnTo>
                      <a:pt x="1054" y="901"/>
                    </a:lnTo>
                    <a:lnTo>
                      <a:pt x="1063" y="882"/>
                    </a:lnTo>
                    <a:lnTo>
                      <a:pt x="1070" y="863"/>
                    </a:lnTo>
                    <a:lnTo>
                      <a:pt x="1075" y="844"/>
                    </a:lnTo>
                    <a:lnTo>
                      <a:pt x="1076" y="834"/>
                    </a:lnTo>
                    <a:lnTo>
                      <a:pt x="1077" y="824"/>
                    </a:lnTo>
                    <a:lnTo>
                      <a:pt x="1077" y="814"/>
                    </a:lnTo>
                    <a:lnTo>
                      <a:pt x="1077" y="804"/>
                    </a:lnTo>
                    <a:lnTo>
                      <a:pt x="1076" y="794"/>
                    </a:lnTo>
                    <a:lnTo>
                      <a:pt x="1074" y="784"/>
                    </a:lnTo>
                    <a:lnTo>
                      <a:pt x="1071" y="773"/>
                    </a:lnTo>
                    <a:lnTo>
                      <a:pt x="1067" y="764"/>
                    </a:lnTo>
                    <a:lnTo>
                      <a:pt x="1062" y="754"/>
                    </a:lnTo>
                    <a:lnTo>
                      <a:pt x="1055" y="745"/>
                    </a:lnTo>
                    <a:lnTo>
                      <a:pt x="1048" y="734"/>
                    </a:lnTo>
                    <a:lnTo>
                      <a:pt x="1040" y="725"/>
                    </a:lnTo>
                    <a:lnTo>
                      <a:pt x="1040" y="725"/>
                    </a:lnTo>
                    <a:lnTo>
                      <a:pt x="1012" y="698"/>
                    </a:lnTo>
                    <a:lnTo>
                      <a:pt x="979" y="667"/>
                    </a:lnTo>
                    <a:lnTo>
                      <a:pt x="900" y="596"/>
                    </a:lnTo>
                    <a:lnTo>
                      <a:pt x="900" y="596"/>
                    </a:lnTo>
                    <a:lnTo>
                      <a:pt x="812" y="515"/>
                    </a:lnTo>
                    <a:lnTo>
                      <a:pt x="773" y="479"/>
                    </a:lnTo>
                    <a:lnTo>
                      <a:pt x="741" y="448"/>
                    </a:lnTo>
                    <a:lnTo>
                      <a:pt x="741" y="448"/>
                    </a:lnTo>
                    <a:lnTo>
                      <a:pt x="722" y="427"/>
                    </a:lnTo>
                    <a:lnTo>
                      <a:pt x="703" y="407"/>
                    </a:lnTo>
                    <a:lnTo>
                      <a:pt x="667" y="363"/>
                    </a:lnTo>
                    <a:lnTo>
                      <a:pt x="667" y="363"/>
                    </a:lnTo>
                    <a:lnTo>
                      <a:pt x="649" y="341"/>
                    </a:lnTo>
                    <a:lnTo>
                      <a:pt x="649" y="341"/>
                    </a:lnTo>
                    <a:lnTo>
                      <a:pt x="642" y="332"/>
                    </a:lnTo>
                    <a:lnTo>
                      <a:pt x="642" y="332"/>
                    </a:lnTo>
                    <a:lnTo>
                      <a:pt x="632" y="318"/>
                    </a:lnTo>
                    <a:lnTo>
                      <a:pt x="619" y="305"/>
                    </a:lnTo>
                    <a:lnTo>
                      <a:pt x="612" y="298"/>
                    </a:lnTo>
                    <a:lnTo>
                      <a:pt x="605" y="293"/>
                    </a:lnTo>
                    <a:lnTo>
                      <a:pt x="598" y="290"/>
                    </a:lnTo>
                    <a:lnTo>
                      <a:pt x="591" y="288"/>
                    </a:lnTo>
                    <a:lnTo>
                      <a:pt x="591" y="288"/>
                    </a:lnTo>
                    <a:lnTo>
                      <a:pt x="581" y="287"/>
                    </a:lnTo>
                    <a:lnTo>
                      <a:pt x="581" y="287"/>
                    </a:lnTo>
                    <a:lnTo>
                      <a:pt x="569" y="288"/>
                    </a:lnTo>
                    <a:lnTo>
                      <a:pt x="556" y="290"/>
                    </a:lnTo>
                    <a:lnTo>
                      <a:pt x="556" y="290"/>
                    </a:lnTo>
                    <a:lnTo>
                      <a:pt x="546" y="292"/>
                    </a:lnTo>
                    <a:lnTo>
                      <a:pt x="536" y="293"/>
                    </a:lnTo>
                    <a:lnTo>
                      <a:pt x="536" y="293"/>
                    </a:lnTo>
                    <a:lnTo>
                      <a:pt x="529" y="292"/>
                    </a:lnTo>
                    <a:lnTo>
                      <a:pt x="527" y="303"/>
                    </a:lnTo>
                    <a:lnTo>
                      <a:pt x="527" y="303"/>
                    </a:lnTo>
                    <a:lnTo>
                      <a:pt x="525" y="302"/>
                    </a:lnTo>
                    <a:lnTo>
                      <a:pt x="525" y="300"/>
                    </a:lnTo>
                    <a:lnTo>
                      <a:pt x="525" y="300"/>
                    </a:lnTo>
                    <a:lnTo>
                      <a:pt x="525" y="297"/>
                    </a:lnTo>
                    <a:lnTo>
                      <a:pt x="527" y="296"/>
                    </a:lnTo>
                    <a:lnTo>
                      <a:pt x="527" y="296"/>
                    </a:lnTo>
                    <a:lnTo>
                      <a:pt x="518" y="299"/>
                    </a:lnTo>
                    <a:lnTo>
                      <a:pt x="518" y="299"/>
                    </a:lnTo>
                    <a:lnTo>
                      <a:pt x="512" y="301"/>
                    </a:lnTo>
                    <a:lnTo>
                      <a:pt x="512" y="301"/>
                    </a:lnTo>
                    <a:lnTo>
                      <a:pt x="502" y="308"/>
                    </a:lnTo>
                    <a:lnTo>
                      <a:pt x="492" y="315"/>
                    </a:lnTo>
                    <a:lnTo>
                      <a:pt x="484" y="323"/>
                    </a:lnTo>
                    <a:lnTo>
                      <a:pt x="477" y="332"/>
                    </a:lnTo>
                    <a:lnTo>
                      <a:pt x="477" y="332"/>
                    </a:lnTo>
                    <a:lnTo>
                      <a:pt x="464" y="349"/>
                    </a:lnTo>
                    <a:lnTo>
                      <a:pt x="464" y="349"/>
                    </a:lnTo>
                    <a:lnTo>
                      <a:pt x="449" y="368"/>
                    </a:lnTo>
                    <a:lnTo>
                      <a:pt x="442" y="377"/>
                    </a:lnTo>
                    <a:lnTo>
                      <a:pt x="436" y="388"/>
                    </a:lnTo>
                    <a:lnTo>
                      <a:pt x="436" y="388"/>
                    </a:lnTo>
                    <a:lnTo>
                      <a:pt x="430" y="401"/>
                    </a:lnTo>
                    <a:lnTo>
                      <a:pt x="427" y="413"/>
                    </a:lnTo>
                    <a:lnTo>
                      <a:pt x="425" y="425"/>
                    </a:lnTo>
                    <a:lnTo>
                      <a:pt x="425" y="437"/>
                    </a:lnTo>
                    <a:lnTo>
                      <a:pt x="426" y="447"/>
                    </a:lnTo>
                    <a:lnTo>
                      <a:pt x="428" y="457"/>
                    </a:lnTo>
                    <a:lnTo>
                      <a:pt x="431" y="468"/>
                    </a:lnTo>
                    <a:lnTo>
                      <a:pt x="436" y="477"/>
                    </a:lnTo>
                    <a:lnTo>
                      <a:pt x="441" y="486"/>
                    </a:lnTo>
                    <a:lnTo>
                      <a:pt x="447" y="495"/>
                    </a:lnTo>
                    <a:lnTo>
                      <a:pt x="453" y="504"/>
                    </a:lnTo>
                    <a:lnTo>
                      <a:pt x="460" y="511"/>
                    </a:lnTo>
                    <a:lnTo>
                      <a:pt x="476" y="527"/>
                    </a:lnTo>
                    <a:lnTo>
                      <a:pt x="491" y="540"/>
                    </a:lnTo>
                    <a:lnTo>
                      <a:pt x="491" y="540"/>
                    </a:lnTo>
                    <a:lnTo>
                      <a:pt x="504" y="550"/>
                    </a:lnTo>
                    <a:lnTo>
                      <a:pt x="519" y="564"/>
                    </a:lnTo>
                    <a:lnTo>
                      <a:pt x="555" y="601"/>
                    </a:lnTo>
                    <a:lnTo>
                      <a:pt x="636" y="684"/>
                    </a:lnTo>
                    <a:lnTo>
                      <a:pt x="636" y="684"/>
                    </a:lnTo>
                    <a:lnTo>
                      <a:pt x="682" y="732"/>
                    </a:lnTo>
                    <a:lnTo>
                      <a:pt x="682" y="732"/>
                    </a:lnTo>
                    <a:lnTo>
                      <a:pt x="707" y="757"/>
                    </a:lnTo>
                    <a:lnTo>
                      <a:pt x="731" y="783"/>
                    </a:lnTo>
                    <a:lnTo>
                      <a:pt x="731" y="783"/>
                    </a:lnTo>
                    <a:lnTo>
                      <a:pt x="769" y="823"/>
                    </a:lnTo>
                    <a:lnTo>
                      <a:pt x="770" y="824"/>
                    </a:lnTo>
                    <a:lnTo>
                      <a:pt x="772" y="824"/>
                    </a:lnTo>
                    <a:lnTo>
                      <a:pt x="772" y="824"/>
                    </a:lnTo>
                    <a:lnTo>
                      <a:pt x="776" y="826"/>
                    </a:lnTo>
                    <a:lnTo>
                      <a:pt x="780" y="829"/>
                    </a:lnTo>
                    <a:lnTo>
                      <a:pt x="780" y="829"/>
                    </a:lnTo>
                    <a:lnTo>
                      <a:pt x="789" y="838"/>
                    </a:lnTo>
                    <a:lnTo>
                      <a:pt x="789" y="838"/>
                    </a:lnTo>
                    <a:lnTo>
                      <a:pt x="804" y="852"/>
                    </a:lnTo>
                    <a:lnTo>
                      <a:pt x="812" y="860"/>
                    </a:lnTo>
                    <a:lnTo>
                      <a:pt x="818" y="867"/>
                    </a:lnTo>
                    <a:lnTo>
                      <a:pt x="824" y="876"/>
                    </a:lnTo>
                    <a:lnTo>
                      <a:pt x="829" y="884"/>
                    </a:lnTo>
                    <a:lnTo>
                      <a:pt x="833" y="893"/>
                    </a:lnTo>
                    <a:lnTo>
                      <a:pt x="835" y="904"/>
                    </a:lnTo>
                    <a:lnTo>
                      <a:pt x="835" y="904"/>
                    </a:lnTo>
                    <a:lnTo>
                      <a:pt x="836" y="912"/>
                    </a:lnTo>
                    <a:lnTo>
                      <a:pt x="836" y="920"/>
                    </a:lnTo>
                    <a:lnTo>
                      <a:pt x="834" y="929"/>
                    </a:lnTo>
                    <a:lnTo>
                      <a:pt x="832" y="939"/>
                    </a:lnTo>
                    <a:lnTo>
                      <a:pt x="828" y="947"/>
                    </a:lnTo>
                    <a:lnTo>
                      <a:pt x="823" y="955"/>
                    </a:lnTo>
                    <a:lnTo>
                      <a:pt x="818" y="962"/>
                    </a:lnTo>
                    <a:lnTo>
                      <a:pt x="811" y="969"/>
                    </a:lnTo>
                    <a:lnTo>
                      <a:pt x="811" y="969"/>
                    </a:lnTo>
                    <a:lnTo>
                      <a:pt x="797" y="980"/>
                    </a:lnTo>
                    <a:lnTo>
                      <a:pt x="790" y="985"/>
                    </a:lnTo>
                    <a:lnTo>
                      <a:pt x="783" y="989"/>
                    </a:lnTo>
                    <a:lnTo>
                      <a:pt x="774" y="993"/>
                    </a:lnTo>
                    <a:lnTo>
                      <a:pt x="766" y="997"/>
                    </a:lnTo>
                    <a:lnTo>
                      <a:pt x="758" y="999"/>
                    </a:lnTo>
                    <a:lnTo>
                      <a:pt x="750" y="999"/>
                    </a:lnTo>
                    <a:lnTo>
                      <a:pt x="750" y="999"/>
                    </a:lnTo>
                    <a:lnTo>
                      <a:pt x="741" y="999"/>
                    </a:lnTo>
                    <a:lnTo>
                      <a:pt x="733" y="997"/>
                    </a:lnTo>
                    <a:lnTo>
                      <a:pt x="733" y="997"/>
                    </a:lnTo>
                    <a:lnTo>
                      <a:pt x="717" y="991"/>
                    </a:lnTo>
                    <a:lnTo>
                      <a:pt x="701" y="984"/>
                    </a:lnTo>
                    <a:lnTo>
                      <a:pt x="687" y="975"/>
                    </a:lnTo>
                    <a:lnTo>
                      <a:pt x="672" y="964"/>
                    </a:lnTo>
                    <a:lnTo>
                      <a:pt x="671" y="962"/>
                    </a:lnTo>
                    <a:lnTo>
                      <a:pt x="669" y="962"/>
                    </a:lnTo>
                    <a:lnTo>
                      <a:pt x="669" y="962"/>
                    </a:lnTo>
                    <a:lnTo>
                      <a:pt x="665" y="960"/>
                    </a:lnTo>
                    <a:lnTo>
                      <a:pt x="661" y="957"/>
                    </a:lnTo>
                    <a:lnTo>
                      <a:pt x="661" y="957"/>
                    </a:lnTo>
                    <a:lnTo>
                      <a:pt x="654" y="949"/>
                    </a:lnTo>
                    <a:lnTo>
                      <a:pt x="646" y="940"/>
                    </a:lnTo>
                    <a:lnTo>
                      <a:pt x="633" y="921"/>
                    </a:lnTo>
                    <a:lnTo>
                      <a:pt x="633" y="921"/>
                    </a:lnTo>
                    <a:lnTo>
                      <a:pt x="619" y="903"/>
                    </a:lnTo>
                    <a:lnTo>
                      <a:pt x="612" y="893"/>
                    </a:lnTo>
                    <a:lnTo>
                      <a:pt x="605" y="884"/>
                    </a:lnTo>
                    <a:lnTo>
                      <a:pt x="605" y="884"/>
                    </a:lnTo>
                    <a:lnTo>
                      <a:pt x="547" y="826"/>
                    </a:lnTo>
                    <a:lnTo>
                      <a:pt x="474" y="753"/>
                    </a:lnTo>
                    <a:lnTo>
                      <a:pt x="450" y="729"/>
                    </a:lnTo>
                    <a:lnTo>
                      <a:pt x="450" y="729"/>
                    </a:lnTo>
                    <a:lnTo>
                      <a:pt x="418" y="698"/>
                    </a:lnTo>
                    <a:lnTo>
                      <a:pt x="418" y="698"/>
                    </a:lnTo>
                    <a:lnTo>
                      <a:pt x="391" y="670"/>
                    </a:lnTo>
                    <a:lnTo>
                      <a:pt x="363" y="643"/>
                    </a:lnTo>
                    <a:lnTo>
                      <a:pt x="337" y="614"/>
                    </a:lnTo>
                    <a:lnTo>
                      <a:pt x="325" y="599"/>
                    </a:lnTo>
                    <a:lnTo>
                      <a:pt x="313" y="584"/>
                    </a:lnTo>
                    <a:lnTo>
                      <a:pt x="313" y="584"/>
                    </a:lnTo>
                    <a:lnTo>
                      <a:pt x="304" y="571"/>
                    </a:lnTo>
                    <a:lnTo>
                      <a:pt x="296" y="559"/>
                    </a:lnTo>
                    <a:lnTo>
                      <a:pt x="289" y="545"/>
                    </a:lnTo>
                    <a:lnTo>
                      <a:pt x="282" y="533"/>
                    </a:lnTo>
                    <a:lnTo>
                      <a:pt x="269" y="506"/>
                    </a:lnTo>
                    <a:lnTo>
                      <a:pt x="258" y="477"/>
                    </a:lnTo>
                    <a:lnTo>
                      <a:pt x="256" y="471"/>
                    </a:lnTo>
                    <a:lnTo>
                      <a:pt x="256" y="471"/>
                    </a:lnTo>
                    <a:lnTo>
                      <a:pt x="251" y="457"/>
                    </a:lnTo>
                    <a:lnTo>
                      <a:pt x="248" y="444"/>
                    </a:lnTo>
                    <a:lnTo>
                      <a:pt x="247" y="431"/>
                    </a:lnTo>
                    <a:lnTo>
                      <a:pt x="247" y="418"/>
                    </a:lnTo>
                    <a:lnTo>
                      <a:pt x="248" y="405"/>
                    </a:lnTo>
                    <a:lnTo>
                      <a:pt x="251" y="392"/>
                    </a:lnTo>
                    <a:lnTo>
                      <a:pt x="255" y="378"/>
                    </a:lnTo>
                    <a:lnTo>
                      <a:pt x="260" y="363"/>
                    </a:lnTo>
                    <a:lnTo>
                      <a:pt x="260" y="363"/>
                    </a:lnTo>
                    <a:lnTo>
                      <a:pt x="267" y="347"/>
                    </a:lnTo>
                    <a:lnTo>
                      <a:pt x="274" y="330"/>
                    </a:lnTo>
                    <a:lnTo>
                      <a:pt x="283" y="315"/>
                    </a:lnTo>
                    <a:lnTo>
                      <a:pt x="291" y="298"/>
                    </a:lnTo>
                    <a:lnTo>
                      <a:pt x="300" y="284"/>
                    </a:lnTo>
                    <a:lnTo>
                      <a:pt x="311" y="269"/>
                    </a:lnTo>
                    <a:lnTo>
                      <a:pt x="321" y="255"/>
                    </a:lnTo>
                    <a:lnTo>
                      <a:pt x="332" y="240"/>
                    </a:lnTo>
                    <a:lnTo>
                      <a:pt x="345" y="227"/>
                    </a:lnTo>
                    <a:lnTo>
                      <a:pt x="357" y="215"/>
                    </a:lnTo>
                    <a:lnTo>
                      <a:pt x="370" y="202"/>
                    </a:lnTo>
                    <a:lnTo>
                      <a:pt x="384" y="190"/>
                    </a:lnTo>
                    <a:lnTo>
                      <a:pt x="397" y="178"/>
                    </a:lnTo>
                    <a:lnTo>
                      <a:pt x="413" y="168"/>
                    </a:lnTo>
                    <a:lnTo>
                      <a:pt x="428" y="158"/>
                    </a:lnTo>
                    <a:lnTo>
                      <a:pt x="444" y="147"/>
                    </a:lnTo>
                    <a:lnTo>
                      <a:pt x="444" y="147"/>
                    </a:lnTo>
                    <a:lnTo>
                      <a:pt x="454" y="143"/>
                    </a:lnTo>
                    <a:lnTo>
                      <a:pt x="464" y="137"/>
                    </a:lnTo>
                    <a:lnTo>
                      <a:pt x="464" y="137"/>
                    </a:lnTo>
                    <a:lnTo>
                      <a:pt x="492" y="123"/>
                    </a:lnTo>
                    <a:lnTo>
                      <a:pt x="492" y="123"/>
                    </a:lnTo>
                    <a:lnTo>
                      <a:pt x="512" y="115"/>
                    </a:lnTo>
                    <a:lnTo>
                      <a:pt x="532" y="110"/>
                    </a:lnTo>
                    <a:lnTo>
                      <a:pt x="553" y="107"/>
                    </a:lnTo>
                    <a:lnTo>
                      <a:pt x="574" y="106"/>
                    </a:lnTo>
                    <a:lnTo>
                      <a:pt x="574" y="106"/>
                    </a:lnTo>
                    <a:lnTo>
                      <a:pt x="590" y="106"/>
                    </a:lnTo>
                    <a:lnTo>
                      <a:pt x="605" y="108"/>
                    </a:lnTo>
                    <a:lnTo>
                      <a:pt x="621" y="110"/>
                    </a:lnTo>
                    <a:lnTo>
                      <a:pt x="636" y="114"/>
                    </a:lnTo>
                    <a:lnTo>
                      <a:pt x="636" y="114"/>
                    </a:lnTo>
                    <a:lnTo>
                      <a:pt x="657" y="120"/>
                    </a:lnTo>
                    <a:lnTo>
                      <a:pt x="657" y="120"/>
                    </a:lnTo>
                    <a:lnTo>
                      <a:pt x="670" y="122"/>
                    </a:lnTo>
                    <a:lnTo>
                      <a:pt x="682" y="126"/>
                    </a:lnTo>
                    <a:lnTo>
                      <a:pt x="695" y="131"/>
                    </a:lnTo>
                    <a:lnTo>
                      <a:pt x="701" y="134"/>
                    </a:lnTo>
                    <a:lnTo>
                      <a:pt x="706" y="137"/>
                    </a:lnTo>
                    <a:lnTo>
                      <a:pt x="706" y="137"/>
                    </a:lnTo>
                    <a:lnTo>
                      <a:pt x="725" y="152"/>
                    </a:lnTo>
                    <a:lnTo>
                      <a:pt x="738" y="162"/>
                    </a:lnTo>
                    <a:lnTo>
                      <a:pt x="740" y="162"/>
                    </a:lnTo>
                    <a:lnTo>
                      <a:pt x="740" y="162"/>
                    </a:lnTo>
                    <a:lnTo>
                      <a:pt x="745" y="163"/>
                    </a:lnTo>
                    <a:lnTo>
                      <a:pt x="751" y="166"/>
                    </a:lnTo>
                    <a:lnTo>
                      <a:pt x="755" y="170"/>
                    </a:lnTo>
                    <a:lnTo>
                      <a:pt x="757" y="175"/>
                    </a:lnTo>
                    <a:lnTo>
                      <a:pt x="758" y="177"/>
                    </a:lnTo>
                    <a:lnTo>
                      <a:pt x="759" y="177"/>
                    </a:lnTo>
                    <a:lnTo>
                      <a:pt x="759" y="177"/>
                    </a:lnTo>
                    <a:lnTo>
                      <a:pt x="771" y="190"/>
                    </a:lnTo>
                    <a:lnTo>
                      <a:pt x="785" y="201"/>
                    </a:lnTo>
                    <a:lnTo>
                      <a:pt x="812" y="223"/>
                    </a:lnTo>
                    <a:lnTo>
                      <a:pt x="812" y="223"/>
                    </a:lnTo>
                    <a:lnTo>
                      <a:pt x="837" y="244"/>
                    </a:lnTo>
                    <a:lnTo>
                      <a:pt x="850" y="255"/>
                    </a:lnTo>
                    <a:lnTo>
                      <a:pt x="862" y="266"/>
                    </a:lnTo>
                    <a:lnTo>
                      <a:pt x="862" y="266"/>
                    </a:lnTo>
                    <a:lnTo>
                      <a:pt x="948" y="356"/>
                    </a:lnTo>
                    <a:lnTo>
                      <a:pt x="1033" y="446"/>
                    </a:lnTo>
                    <a:lnTo>
                      <a:pt x="1033" y="446"/>
                    </a:lnTo>
                    <a:lnTo>
                      <a:pt x="1054" y="472"/>
                    </a:lnTo>
                    <a:lnTo>
                      <a:pt x="1054" y="472"/>
                    </a:lnTo>
                    <a:lnTo>
                      <a:pt x="1071" y="489"/>
                    </a:lnTo>
                    <a:lnTo>
                      <a:pt x="1086" y="508"/>
                    </a:lnTo>
                    <a:lnTo>
                      <a:pt x="1104" y="523"/>
                    </a:lnTo>
                    <a:lnTo>
                      <a:pt x="1113" y="531"/>
                    </a:lnTo>
                    <a:lnTo>
                      <a:pt x="1123" y="538"/>
                    </a:lnTo>
                    <a:lnTo>
                      <a:pt x="1123" y="538"/>
                    </a:lnTo>
                    <a:lnTo>
                      <a:pt x="1139" y="549"/>
                    </a:lnTo>
                    <a:lnTo>
                      <a:pt x="1155" y="563"/>
                    </a:lnTo>
                    <a:lnTo>
                      <a:pt x="1169" y="577"/>
                    </a:lnTo>
                    <a:lnTo>
                      <a:pt x="1182" y="592"/>
                    </a:lnTo>
                    <a:lnTo>
                      <a:pt x="1182" y="592"/>
                    </a:lnTo>
                    <a:lnTo>
                      <a:pt x="1186" y="597"/>
                    </a:lnTo>
                    <a:lnTo>
                      <a:pt x="1187" y="602"/>
                    </a:lnTo>
                    <a:lnTo>
                      <a:pt x="1187" y="604"/>
                    </a:lnTo>
                    <a:lnTo>
                      <a:pt x="1188" y="605"/>
                    </a:lnTo>
                    <a:lnTo>
                      <a:pt x="1188" y="605"/>
                    </a:lnTo>
                    <a:lnTo>
                      <a:pt x="1194" y="614"/>
                    </a:lnTo>
                    <a:lnTo>
                      <a:pt x="1199" y="624"/>
                    </a:lnTo>
                    <a:lnTo>
                      <a:pt x="1199" y="624"/>
                    </a:lnTo>
                    <a:lnTo>
                      <a:pt x="1213" y="660"/>
                    </a:lnTo>
                    <a:lnTo>
                      <a:pt x="1213" y="660"/>
                    </a:lnTo>
                    <a:lnTo>
                      <a:pt x="1224" y="685"/>
                    </a:lnTo>
                    <a:lnTo>
                      <a:pt x="1233" y="709"/>
                    </a:lnTo>
                    <a:lnTo>
                      <a:pt x="1233" y="709"/>
                    </a:lnTo>
                    <a:lnTo>
                      <a:pt x="1239" y="730"/>
                    </a:lnTo>
                    <a:lnTo>
                      <a:pt x="1244" y="750"/>
                    </a:lnTo>
                    <a:lnTo>
                      <a:pt x="1249" y="769"/>
                    </a:lnTo>
                    <a:lnTo>
                      <a:pt x="1253" y="788"/>
                    </a:lnTo>
                    <a:lnTo>
                      <a:pt x="1255" y="808"/>
                    </a:lnTo>
                    <a:lnTo>
                      <a:pt x="1256" y="826"/>
                    </a:lnTo>
                    <a:lnTo>
                      <a:pt x="1256" y="846"/>
                    </a:lnTo>
                    <a:lnTo>
                      <a:pt x="1254" y="864"/>
                    </a:lnTo>
                    <a:lnTo>
                      <a:pt x="1254" y="864"/>
                    </a:lnTo>
                    <a:lnTo>
                      <a:pt x="1252" y="876"/>
                    </a:lnTo>
                    <a:lnTo>
                      <a:pt x="1246" y="887"/>
                    </a:lnTo>
                    <a:lnTo>
                      <a:pt x="1235" y="911"/>
                    </a:lnTo>
                    <a:lnTo>
                      <a:pt x="1235" y="911"/>
                    </a:lnTo>
                    <a:lnTo>
                      <a:pt x="1228" y="926"/>
                    </a:lnTo>
                    <a:lnTo>
                      <a:pt x="1228" y="926"/>
                    </a:lnTo>
                    <a:lnTo>
                      <a:pt x="1218" y="950"/>
                    </a:lnTo>
                    <a:lnTo>
                      <a:pt x="1218" y="950"/>
                    </a:lnTo>
                    <a:lnTo>
                      <a:pt x="1204" y="979"/>
                    </a:lnTo>
                    <a:lnTo>
                      <a:pt x="1197" y="993"/>
                    </a:lnTo>
                    <a:lnTo>
                      <a:pt x="1190" y="1007"/>
                    </a:lnTo>
                    <a:lnTo>
                      <a:pt x="1190" y="1007"/>
                    </a:lnTo>
                    <a:lnTo>
                      <a:pt x="1180" y="1021"/>
                    </a:lnTo>
                    <a:lnTo>
                      <a:pt x="1170" y="1036"/>
                    </a:lnTo>
                    <a:lnTo>
                      <a:pt x="1159" y="1049"/>
                    </a:lnTo>
                    <a:lnTo>
                      <a:pt x="1146" y="1064"/>
                    </a:lnTo>
                    <a:lnTo>
                      <a:pt x="1133" y="1077"/>
                    </a:lnTo>
                    <a:lnTo>
                      <a:pt x="1119" y="1090"/>
                    </a:lnTo>
                    <a:lnTo>
                      <a:pt x="1105" y="1102"/>
                    </a:lnTo>
                    <a:lnTo>
                      <a:pt x="1089" y="1113"/>
                    </a:lnTo>
                    <a:lnTo>
                      <a:pt x="1079" y="1121"/>
                    </a:lnTo>
                    <a:lnTo>
                      <a:pt x="1079" y="1121"/>
                    </a:lnTo>
                    <a:lnTo>
                      <a:pt x="1051" y="1141"/>
                    </a:lnTo>
                    <a:lnTo>
                      <a:pt x="1022" y="1162"/>
                    </a:lnTo>
                    <a:lnTo>
                      <a:pt x="992" y="1180"/>
                    </a:lnTo>
                    <a:lnTo>
                      <a:pt x="962" y="1197"/>
                    </a:lnTo>
                    <a:lnTo>
                      <a:pt x="947" y="1205"/>
                    </a:lnTo>
                    <a:lnTo>
                      <a:pt x="930" y="1212"/>
                    </a:lnTo>
                    <a:lnTo>
                      <a:pt x="915" y="1219"/>
                    </a:lnTo>
                    <a:lnTo>
                      <a:pt x="898" y="1224"/>
                    </a:lnTo>
                    <a:lnTo>
                      <a:pt x="881" y="1228"/>
                    </a:lnTo>
                    <a:lnTo>
                      <a:pt x="863" y="1231"/>
                    </a:lnTo>
                    <a:lnTo>
                      <a:pt x="846" y="1233"/>
                    </a:lnTo>
                    <a:lnTo>
                      <a:pt x="828" y="1235"/>
                    </a:lnTo>
                    <a:lnTo>
                      <a:pt x="828" y="1235"/>
                    </a:lnTo>
                    <a:lnTo>
                      <a:pt x="808" y="1235"/>
                    </a:lnTo>
                    <a:lnTo>
                      <a:pt x="808" y="123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68" name="Freeform 605"/>
              <p:cNvSpPr/>
              <p:nvPr/>
            </p:nvSpPr>
            <p:spPr bwMode="auto">
              <a:xfrm>
                <a:off x="5305426" y="2120900"/>
                <a:ext cx="365125" cy="185738"/>
              </a:xfrm>
              <a:custGeom>
                <a:avLst/>
                <a:gdLst/>
                <a:ahLst/>
                <a:cxnLst>
                  <a:cxn ang="0">
                    <a:pos x="588" y="352"/>
                  </a:cxn>
                  <a:cxn ang="0">
                    <a:pos x="575" y="342"/>
                  </a:cxn>
                  <a:cxn ang="0">
                    <a:pos x="572" y="332"/>
                  </a:cxn>
                  <a:cxn ang="0">
                    <a:pos x="578" y="321"/>
                  </a:cxn>
                  <a:cxn ang="0">
                    <a:pos x="590" y="315"/>
                  </a:cxn>
                  <a:cxn ang="0">
                    <a:pos x="621" y="298"/>
                  </a:cxn>
                  <a:cxn ang="0">
                    <a:pos x="648" y="276"/>
                  </a:cxn>
                  <a:cxn ang="0">
                    <a:pos x="656" y="257"/>
                  </a:cxn>
                  <a:cxn ang="0">
                    <a:pos x="657" y="247"/>
                  </a:cxn>
                  <a:cxn ang="0">
                    <a:pos x="649" y="228"/>
                  </a:cxn>
                  <a:cxn ang="0">
                    <a:pos x="630" y="207"/>
                  </a:cxn>
                  <a:cxn ang="0">
                    <a:pos x="597" y="182"/>
                  </a:cxn>
                  <a:cxn ang="0">
                    <a:pos x="556" y="149"/>
                  </a:cxn>
                  <a:cxn ang="0">
                    <a:pos x="503" y="102"/>
                  </a:cxn>
                  <a:cxn ang="0">
                    <a:pos x="445" y="66"/>
                  </a:cxn>
                  <a:cxn ang="0">
                    <a:pos x="412" y="55"/>
                  </a:cxn>
                  <a:cxn ang="0">
                    <a:pos x="368" y="45"/>
                  </a:cxn>
                  <a:cxn ang="0">
                    <a:pos x="276" y="37"/>
                  </a:cxn>
                  <a:cxn ang="0">
                    <a:pos x="224" y="40"/>
                  </a:cxn>
                  <a:cxn ang="0">
                    <a:pos x="172" y="48"/>
                  </a:cxn>
                  <a:cxn ang="0">
                    <a:pos x="131" y="60"/>
                  </a:cxn>
                  <a:cxn ang="0">
                    <a:pos x="95" y="77"/>
                  </a:cxn>
                  <a:cxn ang="0">
                    <a:pos x="75" y="91"/>
                  </a:cxn>
                  <a:cxn ang="0">
                    <a:pos x="57" y="106"/>
                  </a:cxn>
                  <a:cxn ang="0">
                    <a:pos x="28" y="128"/>
                  </a:cxn>
                  <a:cxn ang="0">
                    <a:pos x="20" y="130"/>
                  </a:cxn>
                  <a:cxn ang="0">
                    <a:pos x="13" y="129"/>
                  </a:cxn>
                  <a:cxn ang="0">
                    <a:pos x="0" y="113"/>
                  </a:cxn>
                  <a:cxn ang="0">
                    <a:pos x="0" y="106"/>
                  </a:cxn>
                  <a:cxn ang="0">
                    <a:pos x="8" y="98"/>
                  </a:cxn>
                  <a:cxn ang="0">
                    <a:pos x="23" y="89"/>
                  </a:cxn>
                  <a:cxn ang="0">
                    <a:pos x="48" y="66"/>
                  </a:cxn>
                  <a:cxn ang="0">
                    <a:pos x="71" y="50"/>
                  </a:cxn>
                  <a:cxn ang="0">
                    <a:pos x="104" y="31"/>
                  </a:cxn>
                  <a:cxn ang="0">
                    <a:pos x="149" y="14"/>
                  </a:cxn>
                  <a:cxn ang="0">
                    <a:pos x="199" y="5"/>
                  </a:cxn>
                  <a:cxn ang="0">
                    <a:pos x="259" y="1"/>
                  </a:cxn>
                  <a:cxn ang="0">
                    <a:pos x="318" y="1"/>
                  </a:cxn>
                  <a:cxn ang="0">
                    <a:pos x="404" y="12"/>
                  </a:cxn>
                  <a:cxn ang="0">
                    <a:pos x="473" y="37"/>
                  </a:cxn>
                  <a:cxn ang="0">
                    <a:pos x="512" y="62"/>
                  </a:cxn>
                  <a:cxn ang="0">
                    <a:pos x="570" y="112"/>
                  </a:cxn>
                  <a:cxn ang="0">
                    <a:pos x="585" y="126"/>
                  </a:cxn>
                  <a:cxn ang="0">
                    <a:pos x="619" y="153"/>
                  </a:cxn>
                  <a:cxn ang="0">
                    <a:pos x="662" y="190"/>
                  </a:cxn>
                  <a:cxn ang="0">
                    <a:pos x="681" y="213"/>
                  </a:cxn>
                  <a:cxn ang="0">
                    <a:pos x="690" y="243"/>
                  </a:cxn>
                  <a:cxn ang="0">
                    <a:pos x="687" y="274"/>
                  </a:cxn>
                  <a:cxn ang="0">
                    <a:pos x="677" y="295"/>
                  </a:cxn>
                  <a:cxn ang="0">
                    <a:pos x="654" y="320"/>
                  </a:cxn>
                  <a:cxn ang="0">
                    <a:pos x="615" y="343"/>
                  </a:cxn>
                  <a:cxn ang="0">
                    <a:pos x="600" y="350"/>
                  </a:cxn>
                  <a:cxn ang="0">
                    <a:pos x="591" y="352"/>
                  </a:cxn>
                </a:cxnLst>
                <a:rect l="0" t="0" r="r" b="b"/>
                <a:pathLst>
                  <a:path w="690" h="352">
                    <a:moveTo>
                      <a:pt x="591" y="352"/>
                    </a:moveTo>
                    <a:lnTo>
                      <a:pt x="591" y="352"/>
                    </a:lnTo>
                    <a:lnTo>
                      <a:pt x="588" y="352"/>
                    </a:lnTo>
                    <a:lnTo>
                      <a:pt x="585" y="351"/>
                    </a:lnTo>
                    <a:lnTo>
                      <a:pt x="579" y="347"/>
                    </a:lnTo>
                    <a:lnTo>
                      <a:pt x="575" y="342"/>
                    </a:lnTo>
                    <a:lnTo>
                      <a:pt x="572" y="337"/>
                    </a:lnTo>
                    <a:lnTo>
                      <a:pt x="572" y="337"/>
                    </a:lnTo>
                    <a:lnTo>
                      <a:pt x="572" y="332"/>
                    </a:lnTo>
                    <a:lnTo>
                      <a:pt x="572" y="328"/>
                    </a:lnTo>
                    <a:lnTo>
                      <a:pt x="575" y="323"/>
                    </a:lnTo>
                    <a:lnTo>
                      <a:pt x="578" y="321"/>
                    </a:lnTo>
                    <a:lnTo>
                      <a:pt x="581" y="319"/>
                    </a:lnTo>
                    <a:lnTo>
                      <a:pt x="581" y="319"/>
                    </a:lnTo>
                    <a:lnTo>
                      <a:pt x="590" y="315"/>
                    </a:lnTo>
                    <a:lnTo>
                      <a:pt x="590" y="315"/>
                    </a:lnTo>
                    <a:lnTo>
                      <a:pt x="610" y="305"/>
                    </a:lnTo>
                    <a:lnTo>
                      <a:pt x="621" y="298"/>
                    </a:lnTo>
                    <a:lnTo>
                      <a:pt x="630" y="291"/>
                    </a:lnTo>
                    <a:lnTo>
                      <a:pt x="640" y="284"/>
                    </a:lnTo>
                    <a:lnTo>
                      <a:pt x="648" y="276"/>
                    </a:lnTo>
                    <a:lnTo>
                      <a:pt x="653" y="266"/>
                    </a:lnTo>
                    <a:lnTo>
                      <a:pt x="655" y="261"/>
                    </a:lnTo>
                    <a:lnTo>
                      <a:pt x="656" y="257"/>
                    </a:lnTo>
                    <a:lnTo>
                      <a:pt x="656" y="257"/>
                    </a:lnTo>
                    <a:lnTo>
                      <a:pt x="657" y="252"/>
                    </a:lnTo>
                    <a:lnTo>
                      <a:pt x="657" y="247"/>
                    </a:lnTo>
                    <a:lnTo>
                      <a:pt x="656" y="243"/>
                    </a:lnTo>
                    <a:lnTo>
                      <a:pt x="654" y="237"/>
                    </a:lnTo>
                    <a:lnTo>
                      <a:pt x="649" y="228"/>
                    </a:lnTo>
                    <a:lnTo>
                      <a:pt x="641" y="218"/>
                    </a:lnTo>
                    <a:lnTo>
                      <a:pt x="641" y="218"/>
                    </a:lnTo>
                    <a:lnTo>
                      <a:pt x="630" y="207"/>
                    </a:lnTo>
                    <a:lnTo>
                      <a:pt x="620" y="198"/>
                    </a:lnTo>
                    <a:lnTo>
                      <a:pt x="597" y="182"/>
                    </a:lnTo>
                    <a:lnTo>
                      <a:pt x="597" y="182"/>
                    </a:lnTo>
                    <a:lnTo>
                      <a:pt x="580" y="169"/>
                    </a:lnTo>
                    <a:lnTo>
                      <a:pt x="563" y="155"/>
                    </a:lnTo>
                    <a:lnTo>
                      <a:pt x="556" y="149"/>
                    </a:lnTo>
                    <a:lnTo>
                      <a:pt x="556" y="149"/>
                    </a:lnTo>
                    <a:lnTo>
                      <a:pt x="521" y="118"/>
                    </a:lnTo>
                    <a:lnTo>
                      <a:pt x="503" y="102"/>
                    </a:lnTo>
                    <a:lnTo>
                      <a:pt x="485" y="89"/>
                    </a:lnTo>
                    <a:lnTo>
                      <a:pt x="466" y="77"/>
                    </a:lnTo>
                    <a:lnTo>
                      <a:pt x="445" y="66"/>
                    </a:lnTo>
                    <a:lnTo>
                      <a:pt x="435" y="62"/>
                    </a:lnTo>
                    <a:lnTo>
                      <a:pt x="424" y="58"/>
                    </a:lnTo>
                    <a:lnTo>
                      <a:pt x="412" y="55"/>
                    </a:lnTo>
                    <a:lnTo>
                      <a:pt x="400" y="51"/>
                    </a:lnTo>
                    <a:lnTo>
                      <a:pt x="400" y="51"/>
                    </a:lnTo>
                    <a:lnTo>
                      <a:pt x="368" y="45"/>
                    </a:lnTo>
                    <a:lnTo>
                      <a:pt x="337" y="41"/>
                    </a:lnTo>
                    <a:lnTo>
                      <a:pt x="306" y="38"/>
                    </a:lnTo>
                    <a:lnTo>
                      <a:pt x="276" y="37"/>
                    </a:lnTo>
                    <a:lnTo>
                      <a:pt x="276" y="37"/>
                    </a:lnTo>
                    <a:lnTo>
                      <a:pt x="250" y="38"/>
                    </a:lnTo>
                    <a:lnTo>
                      <a:pt x="224" y="40"/>
                    </a:lnTo>
                    <a:lnTo>
                      <a:pt x="198" y="43"/>
                    </a:lnTo>
                    <a:lnTo>
                      <a:pt x="172" y="48"/>
                    </a:lnTo>
                    <a:lnTo>
                      <a:pt x="172" y="48"/>
                    </a:lnTo>
                    <a:lnTo>
                      <a:pt x="158" y="51"/>
                    </a:lnTo>
                    <a:lnTo>
                      <a:pt x="145" y="56"/>
                    </a:lnTo>
                    <a:lnTo>
                      <a:pt x="131" y="60"/>
                    </a:lnTo>
                    <a:lnTo>
                      <a:pt x="119" y="65"/>
                    </a:lnTo>
                    <a:lnTo>
                      <a:pt x="107" y="71"/>
                    </a:lnTo>
                    <a:lnTo>
                      <a:pt x="95" y="77"/>
                    </a:lnTo>
                    <a:lnTo>
                      <a:pt x="85" y="83"/>
                    </a:lnTo>
                    <a:lnTo>
                      <a:pt x="75" y="91"/>
                    </a:lnTo>
                    <a:lnTo>
                      <a:pt x="75" y="91"/>
                    </a:lnTo>
                    <a:lnTo>
                      <a:pt x="65" y="98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44" y="119"/>
                    </a:lnTo>
                    <a:lnTo>
                      <a:pt x="36" y="124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4" y="130"/>
                    </a:lnTo>
                    <a:lnTo>
                      <a:pt x="20" y="130"/>
                    </a:lnTo>
                    <a:lnTo>
                      <a:pt x="20" y="130"/>
                    </a:lnTo>
                    <a:lnTo>
                      <a:pt x="16" y="130"/>
                    </a:lnTo>
                    <a:lnTo>
                      <a:pt x="13" y="129"/>
                    </a:lnTo>
                    <a:lnTo>
                      <a:pt x="7" y="125"/>
                    </a:lnTo>
                    <a:lnTo>
                      <a:pt x="2" y="120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0"/>
                    </a:lnTo>
                    <a:lnTo>
                      <a:pt x="0" y="106"/>
                    </a:lnTo>
                    <a:lnTo>
                      <a:pt x="3" y="101"/>
                    </a:lnTo>
                    <a:lnTo>
                      <a:pt x="5" y="100"/>
                    </a:lnTo>
                    <a:lnTo>
                      <a:pt x="8" y="98"/>
                    </a:lnTo>
                    <a:lnTo>
                      <a:pt x="8" y="98"/>
                    </a:lnTo>
                    <a:lnTo>
                      <a:pt x="16" y="94"/>
                    </a:lnTo>
                    <a:lnTo>
                      <a:pt x="23" y="89"/>
                    </a:lnTo>
                    <a:lnTo>
                      <a:pt x="35" y="78"/>
                    </a:lnTo>
                    <a:lnTo>
                      <a:pt x="35" y="78"/>
                    </a:lnTo>
                    <a:lnTo>
                      <a:pt x="48" y="66"/>
                    </a:lnTo>
                    <a:lnTo>
                      <a:pt x="48" y="66"/>
                    </a:lnTo>
                    <a:lnTo>
                      <a:pt x="59" y="58"/>
                    </a:lnTo>
                    <a:lnTo>
                      <a:pt x="71" y="50"/>
                    </a:lnTo>
                    <a:lnTo>
                      <a:pt x="97" y="35"/>
                    </a:lnTo>
                    <a:lnTo>
                      <a:pt x="104" y="31"/>
                    </a:lnTo>
                    <a:lnTo>
                      <a:pt x="104" y="31"/>
                    </a:lnTo>
                    <a:lnTo>
                      <a:pt x="118" y="25"/>
                    </a:lnTo>
                    <a:lnTo>
                      <a:pt x="133" y="18"/>
                    </a:lnTo>
                    <a:lnTo>
                      <a:pt x="149" y="14"/>
                    </a:lnTo>
                    <a:lnTo>
                      <a:pt x="165" y="10"/>
                    </a:lnTo>
                    <a:lnTo>
                      <a:pt x="183" y="7"/>
                    </a:lnTo>
                    <a:lnTo>
                      <a:pt x="199" y="5"/>
                    </a:lnTo>
                    <a:lnTo>
                      <a:pt x="233" y="2"/>
                    </a:lnTo>
                    <a:lnTo>
                      <a:pt x="233" y="2"/>
                    </a:lnTo>
                    <a:lnTo>
                      <a:pt x="259" y="1"/>
                    </a:lnTo>
                    <a:lnTo>
                      <a:pt x="286" y="0"/>
                    </a:lnTo>
                    <a:lnTo>
                      <a:pt x="286" y="0"/>
                    </a:lnTo>
                    <a:lnTo>
                      <a:pt x="318" y="1"/>
                    </a:lnTo>
                    <a:lnTo>
                      <a:pt x="348" y="3"/>
                    </a:lnTo>
                    <a:lnTo>
                      <a:pt x="377" y="7"/>
                    </a:lnTo>
                    <a:lnTo>
                      <a:pt x="404" y="12"/>
                    </a:lnTo>
                    <a:lnTo>
                      <a:pt x="429" y="18"/>
                    </a:lnTo>
                    <a:lnTo>
                      <a:pt x="452" y="27"/>
                    </a:lnTo>
                    <a:lnTo>
                      <a:pt x="473" y="37"/>
                    </a:lnTo>
                    <a:lnTo>
                      <a:pt x="492" y="47"/>
                    </a:lnTo>
                    <a:lnTo>
                      <a:pt x="492" y="47"/>
                    </a:lnTo>
                    <a:lnTo>
                      <a:pt x="512" y="62"/>
                    </a:lnTo>
                    <a:lnTo>
                      <a:pt x="532" y="78"/>
                    </a:lnTo>
                    <a:lnTo>
                      <a:pt x="551" y="95"/>
                    </a:lnTo>
                    <a:lnTo>
                      <a:pt x="570" y="112"/>
                    </a:lnTo>
                    <a:lnTo>
                      <a:pt x="570" y="112"/>
                    </a:lnTo>
                    <a:lnTo>
                      <a:pt x="585" y="126"/>
                    </a:lnTo>
                    <a:lnTo>
                      <a:pt x="585" y="126"/>
                    </a:lnTo>
                    <a:lnTo>
                      <a:pt x="601" y="139"/>
                    </a:lnTo>
                    <a:lnTo>
                      <a:pt x="619" y="153"/>
                    </a:lnTo>
                    <a:lnTo>
                      <a:pt x="619" y="153"/>
                    </a:lnTo>
                    <a:lnTo>
                      <a:pt x="633" y="164"/>
                    </a:lnTo>
                    <a:lnTo>
                      <a:pt x="649" y="176"/>
                    </a:lnTo>
                    <a:lnTo>
                      <a:pt x="662" y="190"/>
                    </a:lnTo>
                    <a:lnTo>
                      <a:pt x="676" y="204"/>
                    </a:lnTo>
                    <a:lnTo>
                      <a:pt x="676" y="204"/>
                    </a:lnTo>
                    <a:lnTo>
                      <a:pt x="681" y="213"/>
                    </a:lnTo>
                    <a:lnTo>
                      <a:pt x="686" y="222"/>
                    </a:lnTo>
                    <a:lnTo>
                      <a:pt x="688" y="232"/>
                    </a:lnTo>
                    <a:lnTo>
                      <a:pt x="690" y="243"/>
                    </a:lnTo>
                    <a:lnTo>
                      <a:pt x="690" y="253"/>
                    </a:lnTo>
                    <a:lnTo>
                      <a:pt x="689" y="263"/>
                    </a:lnTo>
                    <a:lnTo>
                      <a:pt x="687" y="274"/>
                    </a:lnTo>
                    <a:lnTo>
                      <a:pt x="683" y="284"/>
                    </a:lnTo>
                    <a:lnTo>
                      <a:pt x="683" y="284"/>
                    </a:lnTo>
                    <a:lnTo>
                      <a:pt x="677" y="295"/>
                    </a:lnTo>
                    <a:lnTo>
                      <a:pt x="669" y="305"/>
                    </a:lnTo>
                    <a:lnTo>
                      <a:pt x="662" y="313"/>
                    </a:lnTo>
                    <a:lnTo>
                      <a:pt x="654" y="320"/>
                    </a:lnTo>
                    <a:lnTo>
                      <a:pt x="645" y="326"/>
                    </a:lnTo>
                    <a:lnTo>
                      <a:pt x="635" y="331"/>
                    </a:lnTo>
                    <a:lnTo>
                      <a:pt x="615" y="343"/>
                    </a:lnTo>
                    <a:lnTo>
                      <a:pt x="615" y="343"/>
                    </a:lnTo>
                    <a:lnTo>
                      <a:pt x="600" y="350"/>
                    </a:lnTo>
                    <a:lnTo>
                      <a:pt x="600" y="350"/>
                    </a:lnTo>
                    <a:lnTo>
                      <a:pt x="595" y="351"/>
                    </a:lnTo>
                    <a:lnTo>
                      <a:pt x="591" y="352"/>
                    </a:lnTo>
                    <a:lnTo>
                      <a:pt x="591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69" name="Freeform 606"/>
              <p:cNvSpPr/>
              <p:nvPr/>
            </p:nvSpPr>
            <p:spPr bwMode="auto">
              <a:xfrm>
                <a:off x="5356226" y="2198688"/>
                <a:ext cx="147638" cy="49213"/>
              </a:xfrm>
              <a:custGeom>
                <a:avLst/>
                <a:gdLst/>
                <a:ahLst/>
                <a:cxnLst>
                  <a:cxn ang="0">
                    <a:pos x="16" y="94"/>
                  </a:cxn>
                  <a:cxn ang="0">
                    <a:pos x="9" y="93"/>
                  </a:cxn>
                  <a:cxn ang="0">
                    <a:pos x="2" y="85"/>
                  </a:cxn>
                  <a:cxn ang="0">
                    <a:pos x="0" y="79"/>
                  </a:cxn>
                  <a:cxn ang="0">
                    <a:pos x="2" y="68"/>
                  </a:cxn>
                  <a:cxn ang="0">
                    <a:pos x="6" y="62"/>
                  </a:cxn>
                  <a:cxn ang="0">
                    <a:pos x="13" y="59"/>
                  </a:cxn>
                  <a:cxn ang="0">
                    <a:pos x="18" y="57"/>
                  </a:cxn>
                  <a:cxn ang="0">
                    <a:pos x="31" y="46"/>
                  </a:cxn>
                  <a:cxn ang="0">
                    <a:pos x="38" y="41"/>
                  </a:cxn>
                  <a:cxn ang="0">
                    <a:pos x="46" y="36"/>
                  </a:cxn>
                  <a:cxn ang="0">
                    <a:pos x="60" y="28"/>
                  </a:cxn>
                  <a:cxn ang="0">
                    <a:pos x="77" y="20"/>
                  </a:cxn>
                  <a:cxn ang="0">
                    <a:pos x="115" y="7"/>
                  </a:cxn>
                  <a:cxn ang="0">
                    <a:pos x="134" y="2"/>
                  </a:cxn>
                  <a:cxn ang="0">
                    <a:pos x="154" y="0"/>
                  </a:cxn>
                  <a:cxn ang="0">
                    <a:pos x="173" y="2"/>
                  </a:cxn>
                  <a:cxn ang="0">
                    <a:pos x="208" y="9"/>
                  </a:cxn>
                  <a:cxn ang="0">
                    <a:pos x="240" y="24"/>
                  </a:cxn>
                  <a:cxn ang="0">
                    <a:pos x="266" y="45"/>
                  </a:cxn>
                  <a:cxn ang="0">
                    <a:pos x="276" y="58"/>
                  </a:cxn>
                  <a:cxn ang="0">
                    <a:pos x="279" y="67"/>
                  </a:cxn>
                  <a:cxn ang="0">
                    <a:pos x="278" y="74"/>
                  </a:cxn>
                  <a:cxn ang="0">
                    <a:pos x="275" y="78"/>
                  </a:cxn>
                  <a:cxn ang="0">
                    <a:pos x="266" y="83"/>
                  </a:cxn>
                  <a:cxn ang="0">
                    <a:pos x="259" y="84"/>
                  </a:cxn>
                  <a:cxn ang="0">
                    <a:pos x="256" y="83"/>
                  </a:cxn>
                  <a:cxn ang="0">
                    <a:pos x="248" y="80"/>
                  </a:cxn>
                  <a:cxn ang="0">
                    <a:pos x="245" y="76"/>
                  </a:cxn>
                  <a:cxn ang="0">
                    <a:pos x="230" y="59"/>
                  </a:cxn>
                  <a:cxn ang="0">
                    <a:pos x="210" y="47"/>
                  </a:cxn>
                  <a:cxn ang="0">
                    <a:pos x="186" y="40"/>
                  </a:cxn>
                  <a:cxn ang="0">
                    <a:pos x="160" y="37"/>
                  </a:cxn>
                  <a:cxn ang="0">
                    <a:pos x="150" y="37"/>
                  </a:cxn>
                  <a:cxn ang="0">
                    <a:pos x="121" y="42"/>
                  </a:cxn>
                  <a:cxn ang="0">
                    <a:pos x="94" y="51"/>
                  </a:cxn>
                  <a:cxn ang="0">
                    <a:pos x="86" y="56"/>
                  </a:cxn>
                  <a:cxn ang="0">
                    <a:pos x="62" y="71"/>
                  </a:cxn>
                  <a:cxn ang="0">
                    <a:pos x="43" y="84"/>
                  </a:cxn>
                  <a:cxn ang="0">
                    <a:pos x="22" y="94"/>
                  </a:cxn>
                  <a:cxn ang="0">
                    <a:pos x="16" y="94"/>
                  </a:cxn>
                </a:cxnLst>
                <a:rect l="0" t="0" r="r" b="b"/>
                <a:pathLst>
                  <a:path w="279" h="94">
                    <a:moveTo>
                      <a:pt x="16" y="94"/>
                    </a:moveTo>
                    <a:lnTo>
                      <a:pt x="16" y="94"/>
                    </a:lnTo>
                    <a:lnTo>
                      <a:pt x="13" y="94"/>
                    </a:lnTo>
                    <a:lnTo>
                      <a:pt x="9" y="93"/>
                    </a:lnTo>
                    <a:lnTo>
                      <a:pt x="5" y="90"/>
                    </a:lnTo>
                    <a:lnTo>
                      <a:pt x="2" y="85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74"/>
                    </a:lnTo>
                    <a:lnTo>
                      <a:pt x="2" y="68"/>
                    </a:lnTo>
                    <a:lnTo>
                      <a:pt x="3" y="66"/>
                    </a:lnTo>
                    <a:lnTo>
                      <a:pt x="6" y="62"/>
                    </a:lnTo>
                    <a:lnTo>
                      <a:pt x="8" y="60"/>
                    </a:lnTo>
                    <a:lnTo>
                      <a:pt x="13" y="59"/>
                    </a:lnTo>
                    <a:lnTo>
                      <a:pt x="13" y="59"/>
                    </a:lnTo>
                    <a:lnTo>
                      <a:pt x="18" y="57"/>
                    </a:lnTo>
                    <a:lnTo>
                      <a:pt x="22" y="54"/>
                    </a:lnTo>
                    <a:lnTo>
                      <a:pt x="31" y="46"/>
                    </a:lnTo>
                    <a:lnTo>
                      <a:pt x="31" y="46"/>
                    </a:lnTo>
                    <a:lnTo>
                      <a:pt x="38" y="41"/>
                    </a:lnTo>
                    <a:lnTo>
                      <a:pt x="46" y="36"/>
                    </a:lnTo>
                    <a:lnTo>
                      <a:pt x="46" y="36"/>
                    </a:lnTo>
                    <a:lnTo>
                      <a:pt x="60" y="28"/>
                    </a:lnTo>
                    <a:lnTo>
                      <a:pt x="60" y="28"/>
                    </a:lnTo>
                    <a:lnTo>
                      <a:pt x="77" y="20"/>
                    </a:lnTo>
                    <a:lnTo>
                      <a:pt x="77" y="20"/>
                    </a:lnTo>
                    <a:lnTo>
                      <a:pt x="95" y="13"/>
                    </a:lnTo>
                    <a:lnTo>
                      <a:pt x="115" y="7"/>
                    </a:lnTo>
                    <a:lnTo>
                      <a:pt x="124" y="4"/>
                    </a:lnTo>
                    <a:lnTo>
                      <a:pt x="134" y="2"/>
                    </a:lnTo>
                    <a:lnTo>
                      <a:pt x="144" y="0"/>
                    </a:lnTo>
                    <a:lnTo>
                      <a:pt x="154" y="0"/>
                    </a:lnTo>
                    <a:lnTo>
                      <a:pt x="154" y="0"/>
                    </a:lnTo>
                    <a:lnTo>
                      <a:pt x="173" y="2"/>
                    </a:lnTo>
                    <a:lnTo>
                      <a:pt x="191" y="5"/>
                    </a:lnTo>
                    <a:lnTo>
                      <a:pt x="208" y="9"/>
                    </a:lnTo>
                    <a:lnTo>
                      <a:pt x="224" y="16"/>
                    </a:lnTo>
                    <a:lnTo>
                      <a:pt x="240" y="24"/>
                    </a:lnTo>
                    <a:lnTo>
                      <a:pt x="253" y="34"/>
                    </a:lnTo>
                    <a:lnTo>
                      <a:pt x="266" y="45"/>
                    </a:lnTo>
                    <a:lnTo>
                      <a:pt x="276" y="58"/>
                    </a:lnTo>
                    <a:lnTo>
                      <a:pt x="276" y="58"/>
                    </a:lnTo>
                    <a:lnTo>
                      <a:pt x="278" y="62"/>
                    </a:lnTo>
                    <a:lnTo>
                      <a:pt x="279" y="67"/>
                    </a:lnTo>
                    <a:lnTo>
                      <a:pt x="279" y="70"/>
                    </a:lnTo>
                    <a:lnTo>
                      <a:pt x="278" y="74"/>
                    </a:lnTo>
                    <a:lnTo>
                      <a:pt x="278" y="74"/>
                    </a:lnTo>
                    <a:lnTo>
                      <a:pt x="275" y="78"/>
                    </a:lnTo>
                    <a:lnTo>
                      <a:pt x="271" y="81"/>
                    </a:lnTo>
                    <a:lnTo>
                      <a:pt x="266" y="83"/>
                    </a:lnTo>
                    <a:lnTo>
                      <a:pt x="259" y="84"/>
                    </a:lnTo>
                    <a:lnTo>
                      <a:pt x="259" y="84"/>
                    </a:lnTo>
                    <a:lnTo>
                      <a:pt x="259" y="84"/>
                    </a:lnTo>
                    <a:lnTo>
                      <a:pt x="256" y="83"/>
                    </a:lnTo>
                    <a:lnTo>
                      <a:pt x="252" y="82"/>
                    </a:lnTo>
                    <a:lnTo>
                      <a:pt x="248" y="80"/>
                    </a:lnTo>
                    <a:lnTo>
                      <a:pt x="245" y="76"/>
                    </a:lnTo>
                    <a:lnTo>
                      <a:pt x="245" y="76"/>
                    </a:lnTo>
                    <a:lnTo>
                      <a:pt x="238" y="67"/>
                    </a:lnTo>
                    <a:lnTo>
                      <a:pt x="230" y="59"/>
                    </a:lnTo>
                    <a:lnTo>
                      <a:pt x="220" y="52"/>
                    </a:lnTo>
                    <a:lnTo>
                      <a:pt x="210" y="47"/>
                    </a:lnTo>
                    <a:lnTo>
                      <a:pt x="199" y="43"/>
                    </a:lnTo>
                    <a:lnTo>
                      <a:pt x="186" y="40"/>
                    </a:lnTo>
                    <a:lnTo>
                      <a:pt x="174" y="38"/>
                    </a:lnTo>
                    <a:lnTo>
                      <a:pt x="160" y="37"/>
                    </a:lnTo>
                    <a:lnTo>
                      <a:pt x="160" y="37"/>
                    </a:lnTo>
                    <a:lnTo>
                      <a:pt x="150" y="37"/>
                    </a:lnTo>
                    <a:lnTo>
                      <a:pt x="141" y="38"/>
                    </a:lnTo>
                    <a:lnTo>
                      <a:pt x="121" y="42"/>
                    </a:lnTo>
                    <a:lnTo>
                      <a:pt x="102" y="48"/>
                    </a:lnTo>
                    <a:lnTo>
                      <a:pt x="94" y="51"/>
                    </a:lnTo>
                    <a:lnTo>
                      <a:pt x="86" y="56"/>
                    </a:lnTo>
                    <a:lnTo>
                      <a:pt x="86" y="56"/>
                    </a:lnTo>
                    <a:lnTo>
                      <a:pt x="74" y="64"/>
                    </a:lnTo>
                    <a:lnTo>
                      <a:pt x="62" y="71"/>
                    </a:lnTo>
                    <a:lnTo>
                      <a:pt x="62" y="71"/>
                    </a:lnTo>
                    <a:lnTo>
                      <a:pt x="43" y="84"/>
                    </a:lnTo>
                    <a:lnTo>
                      <a:pt x="32" y="90"/>
                    </a:lnTo>
                    <a:lnTo>
                      <a:pt x="22" y="94"/>
                    </a:lnTo>
                    <a:lnTo>
                      <a:pt x="22" y="94"/>
                    </a:lnTo>
                    <a:lnTo>
                      <a:pt x="16" y="94"/>
                    </a:lnTo>
                    <a:lnTo>
                      <a:pt x="16" y="9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170" name="组合 169"/>
          <p:cNvGrpSpPr/>
          <p:nvPr/>
        </p:nvGrpSpPr>
        <p:grpSpPr>
          <a:xfrm>
            <a:off x="6480051" y="4850970"/>
            <a:ext cx="889884" cy="898847"/>
            <a:chOff x="6480051" y="4589712"/>
            <a:chExt cx="889884" cy="898847"/>
          </a:xfrm>
        </p:grpSpPr>
        <p:sp>
          <p:nvSpPr>
            <p:cNvPr id="171" name="椭圆 31"/>
            <p:cNvSpPr/>
            <p:nvPr/>
          </p:nvSpPr>
          <p:spPr>
            <a:xfrm rot="15654318">
              <a:off x="6475569" y="4594194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chemeClr val="bg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72" name="组合 171"/>
            <p:cNvGrpSpPr/>
            <p:nvPr/>
          </p:nvGrpSpPr>
          <p:grpSpPr>
            <a:xfrm>
              <a:off x="6679330" y="4803299"/>
              <a:ext cx="489734" cy="500458"/>
              <a:chOff x="5268913" y="4124325"/>
              <a:chExt cx="652463" cy="666751"/>
            </a:xfrm>
            <a:solidFill>
              <a:schemeClr val="bg1"/>
            </a:solidFill>
          </p:grpSpPr>
          <p:sp>
            <p:nvSpPr>
              <p:cNvPr id="173" name="Freeform 719"/>
              <p:cNvSpPr/>
              <p:nvPr/>
            </p:nvSpPr>
            <p:spPr bwMode="auto">
              <a:xfrm>
                <a:off x="5356226" y="4351338"/>
                <a:ext cx="9525" cy="57150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15"/>
                  </a:cxn>
                  <a:cxn ang="0">
                    <a:pos x="7" y="25"/>
                  </a:cxn>
                  <a:cxn ang="0">
                    <a:pos x="9" y="35"/>
                  </a:cxn>
                  <a:cxn ang="0">
                    <a:pos x="11" y="46"/>
                  </a:cxn>
                  <a:cxn ang="0">
                    <a:pos x="11" y="46"/>
                  </a:cxn>
                  <a:cxn ang="0">
                    <a:pos x="11" y="53"/>
                  </a:cxn>
                  <a:cxn ang="0">
                    <a:pos x="9" y="60"/>
                  </a:cxn>
                  <a:cxn ang="0">
                    <a:pos x="6" y="75"/>
                  </a:cxn>
                  <a:cxn ang="0">
                    <a:pos x="2" y="89"/>
                  </a:cxn>
                  <a:cxn ang="0">
                    <a:pos x="1" y="96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6"/>
                  </a:cxn>
                  <a:cxn ang="0">
                    <a:pos x="1" y="108"/>
                  </a:cxn>
                  <a:cxn ang="0">
                    <a:pos x="3" y="108"/>
                  </a:cxn>
                  <a:cxn ang="0">
                    <a:pos x="5" y="109"/>
                  </a:cxn>
                  <a:cxn ang="0">
                    <a:pos x="6" y="108"/>
                  </a:cxn>
                  <a:cxn ang="0">
                    <a:pos x="8" y="108"/>
                  </a:cxn>
                  <a:cxn ang="0">
                    <a:pos x="9" y="106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2" y="89"/>
                  </a:cxn>
                  <a:cxn ang="0">
                    <a:pos x="15" y="75"/>
                  </a:cxn>
                  <a:cxn ang="0">
                    <a:pos x="18" y="60"/>
                  </a:cxn>
                  <a:cxn ang="0">
                    <a:pos x="20" y="46"/>
                  </a:cxn>
                  <a:cxn ang="0">
                    <a:pos x="20" y="46"/>
                  </a:cxn>
                  <a:cxn ang="0">
                    <a:pos x="20" y="41"/>
                  </a:cxn>
                  <a:cxn ang="0">
                    <a:pos x="20" y="35"/>
                  </a:cxn>
                  <a:cxn ang="0">
                    <a:pos x="18" y="24"/>
                  </a:cxn>
                  <a:cxn ang="0">
                    <a:pos x="14" y="13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20" h="109">
                    <a:moveTo>
                      <a:pt x="9" y="3"/>
                    </a:move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15"/>
                    </a:lnTo>
                    <a:lnTo>
                      <a:pt x="7" y="25"/>
                    </a:lnTo>
                    <a:lnTo>
                      <a:pt x="9" y="35"/>
                    </a:lnTo>
                    <a:lnTo>
                      <a:pt x="11" y="46"/>
                    </a:lnTo>
                    <a:lnTo>
                      <a:pt x="11" y="46"/>
                    </a:lnTo>
                    <a:lnTo>
                      <a:pt x="11" y="53"/>
                    </a:lnTo>
                    <a:lnTo>
                      <a:pt x="9" y="60"/>
                    </a:lnTo>
                    <a:lnTo>
                      <a:pt x="6" y="75"/>
                    </a:lnTo>
                    <a:lnTo>
                      <a:pt x="2" y="89"/>
                    </a:lnTo>
                    <a:lnTo>
                      <a:pt x="1" y="96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1" y="108"/>
                    </a:lnTo>
                    <a:lnTo>
                      <a:pt x="3" y="108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2" y="89"/>
                    </a:lnTo>
                    <a:lnTo>
                      <a:pt x="15" y="75"/>
                    </a:lnTo>
                    <a:lnTo>
                      <a:pt x="18" y="60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0" y="41"/>
                    </a:lnTo>
                    <a:lnTo>
                      <a:pt x="20" y="35"/>
                    </a:lnTo>
                    <a:lnTo>
                      <a:pt x="18" y="24"/>
                    </a:lnTo>
                    <a:lnTo>
                      <a:pt x="14" y="13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74" name="Freeform 720"/>
              <p:cNvSpPr/>
              <p:nvPr/>
            </p:nvSpPr>
            <p:spPr bwMode="auto">
              <a:xfrm>
                <a:off x="5392738" y="4365625"/>
                <a:ext cx="12700" cy="80963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25" y="4"/>
                  </a:cxn>
                  <a:cxn ang="0">
                    <a:pos x="25" y="2"/>
                  </a:cxn>
                  <a:cxn ang="0">
                    <a:pos x="24" y="1"/>
                  </a:cxn>
                  <a:cxn ang="0">
                    <a:pos x="22" y="0"/>
                  </a:cxn>
                  <a:cxn ang="0">
                    <a:pos x="21" y="0"/>
                  </a:cxn>
                  <a:cxn ang="0">
                    <a:pos x="19" y="0"/>
                  </a:cxn>
                  <a:cxn ang="0">
                    <a:pos x="17" y="1"/>
                  </a:cxn>
                  <a:cxn ang="0">
                    <a:pos x="16" y="2"/>
                  </a:cxn>
                  <a:cxn ang="0">
                    <a:pos x="16" y="4"/>
                  </a:cxn>
                  <a:cxn ang="0">
                    <a:pos x="16" y="4"/>
                  </a:cxn>
                  <a:cxn ang="0">
                    <a:pos x="14" y="24"/>
                  </a:cxn>
                  <a:cxn ang="0">
                    <a:pos x="11" y="43"/>
                  </a:cxn>
                  <a:cxn ang="0">
                    <a:pos x="4" y="80"/>
                  </a:cxn>
                  <a:cxn ang="0">
                    <a:pos x="4" y="80"/>
                  </a:cxn>
                  <a:cxn ang="0">
                    <a:pos x="1" y="96"/>
                  </a:cxn>
                  <a:cxn ang="0">
                    <a:pos x="0" y="114"/>
                  </a:cxn>
                  <a:cxn ang="0">
                    <a:pos x="1" y="147"/>
                  </a:cxn>
                  <a:cxn ang="0">
                    <a:pos x="1" y="147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5" y="151"/>
                  </a:cxn>
                  <a:cxn ang="0">
                    <a:pos x="7" y="151"/>
                  </a:cxn>
                  <a:cxn ang="0">
                    <a:pos x="8" y="151"/>
                  </a:cxn>
                  <a:cxn ang="0">
                    <a:pos x="10" y="150"/>
                  </a:cxn>
                  <a:cxn ang="0">
                    <a:pos x="11" y="149"/>
                  </a:cxn>
                  <a:cxn ang="0">
                    <a:pos x="11" y="147"/>
                  </a:cxn>
                  <a:cxn ang="0">
                    <a:pos x="11" y="147"/>
                  </a:cxn>
                  <a:cxn ang="0">
                    <a:pos x="11" y="126"/>
                  </a:cxn>
                  <a:cxn ang="0">
                    <a:pos x="11" y="107"/>
                  </a:cxn>
                  <a:cxn ang="0">
                    <a:pos x="13" y="86"/>
                  </a:cxn>
                  <a:cxn ang="0">
                    <a:pos x="16" y="65"/>
                  </a:cxn>
                  <a:cxn ang="0">
                    <a:pos x="16" y="65"/>
                  </a:cxn>
                  <a:cxn ang="0">
                    <a:pos x="22" y="35"/>
                  </a:cxn>
                  <a:cxn ang="0">
                    <a:pos x="24" y="20"/>
                  </a:cxn>
                  <a:cxn ang="0">
                    <a:pos x="25" y="4"/>
                  </a:cxn>
                  <a:cxn ang="0">
                    <a:pos x="25" y="4"/>
                  </a:cxn>
                </a:cxnLst>
                <a:rect l="0" t="0" r="r" b="b"/>
                <a:pathLst>
                  <a:path w="25" h="151">
                    <a:moveTo>
                      <a:pt x="25" y="4"/>
                    </a:moveTo>
                    <a:lnTo>
                      <a:pt x="25" y="4"/>
                    </a:lnTo>
                    <a:lnTo>
                      <a:pt x="25" y="2"/>
                    </a:lnTo>
                    <a:lnTo>
                      <a:pt x="24" y="1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4" y="24"/>
                    </a:lnTo>
                    <a:lnTo>
                      <a:pt x="11" y="43"/>
                    </a:lnTo>
                    <a:lnTo>
                      <a:pt x="4" y="80"/>
                    </a:lnTo>
                    <a:lnTo>
                      <a:pt x="4" y="80"/>
                    </a:lnTo>
                    <a:lnTo>
                      <a:pt x="1" y="96"/>
                    </a:lnTo>
                    <a:lnTo>
                      <a:pt x="0" y="114"/>
                    </a:lnTo>
                    <a:lnTo>
                      <a:pt x="1" y="147"/>
                    </a:lnTo>
                    <a:lnTo>
                      <a:pt x="1" y="147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5" y="151"/>
                    </a:lnTo>
                    <a:lnTo>
                      <a:pt x="7" y="151"/>
                    </a:lnTo>
                    <a:lnTo>
                      <a:pt x="8" y="151"/>
                    </a:lnTo>
                    <a:lnTo>
                      <a:pt x="10" y="150"/>
                    </a:lnTo>
                    <a:lnTo>
                      <a:pt x="11" y="149"/>
                    </a:lnTo>
                    <a:lnTo>
                      <a:pt x="11" y="147"/>
                    </a:lnTo>
                    <a:lnTo>
                      <a:pt x="11" y="147"/>
                    </a:lnTo>
                    <a:lnTo>
                      <a:pt x="11" y="126"/>
                    </a:lnTo>
                    <a:lnTo>
                      <a:pt x="11" y="107"/>
                    </a:lnTo>
                    <a:lnTo>
                      <a:pt x="13" y="86"/>
                    </a:lnTo>
                    <a:lnTo>
                      <a:pt x="16" y="65"/>
                    </a:lnTo>
                    <a:lnTo>
                      <a:pt x="16" y="65"/>
                    </a:lnTo>
                    <a:lnTo>
                      <a:pt x="22" y="35"/>
                    </a:lnTo>
                    <a:lnTo>
                      <a:pt x="24" y="20"/>
                    </a:lnTo>
                    <a:lnTo>
                      <a:pt x="25" y="4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75" name="Freeform 721"/>
              <p:cNvSpPr/>
              <p:nvPr/>
            </p:nvSpPr>
            <p:spPr bwMode="auto">
              <a:xfrm>
                <a:off x="5421313" y="4389438"/>
                <a:ext cx="19050" cy="84138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9" y="2"/>
                  </a:cxn>
                  <a:cxn ang="0">
                    <a:pos x="22" y="16"/>
                  </a:cxn>
                  <a:cxn ang="0">
                    <a:pos x="18" y="30"/>
                  </a:cxn>
                  <a:cxn ang="0">
                    <a:pos x="15" y="46"/>
                  </a:cxn>
                  <a:cxn ang="0">
                    <a:pos x="13" y="61"/>
                  </a:cxn>
                  <a:cxn ang="0">
                    <a:pos x="13" y="61"/>
                  </a:cxn>
                  <a:cxn ang="0">
                    <a:pos x="8" y="85"/>
                  </a:cxn>
                  <a:cxn ang="0">
                    <a:pos x="4" y="109"/>
                  </a:cxn>
                  <a:cxn ang="0">
                    <a:pos x="1" y="133"/>
                  </a:cxn>
                  <a:cxn ang="0">
                    <a:pos x="0" y="157"/>
                  </a:cxn>
                  <a:cxn ang="0">
                    <a:pos x="0" y="157"/>
                  </a:cxn>
                  <a:cxn ang="0">
                    <a:pos x="0" y="158"/>
                  </a:cxn>
                  <a:cxn ang="0">
                    <a:pos x="1" y="160"/>
                  </a:cxn>
                  <a:cxn ang="0">
                    <a:pos x="2" y="161"/>
                  </a:cxn>
                  <a:cxn ang="0">
                    <a:pos x="4" y="161"/>
                  </a:cxn>
                  <a:cxn ang="0">
                    <a:pos x="6" y="161"/>
                  </a:cxn>
                  <a:cxn ang="0">
                    <a:pos x="7" y="160"/>
                  </a:cxn>
                  <a:cxn ang="0">
                    <a:pos x="8" y="158"/>
                  </a:cxn>
                  <a:cxn ang="0">
                    <a:pos x="9" y="157"/>
                  </a:cxn>
                  <a:cxn ang="0">
                    <a:pos x="9" y="157"/>
                  </a:cxn>
                  <a:cxn ang="0">
                    <a:pos x="10" y="137"/>
                  </a:cxn>
                  <a:cxn ang="0">
                    <a:pos x="14" y="117"/>
                  </a:cxn>
                  <a:cxn ang="0">
                    <a:pos x="20" y="78"/>
                  </a:cxn>
                  <a:cxn ang="0">
                    <a:pos x="20" y="78"/>
                  </a:cxn>
                  <a:cxn ang="0">
                    <a:pos x="22" y="59"/>
                  </a:cxn>
                  <a:cxn ang="0">
                    <a:pos x="25" y="42"/>
                  </a:cxn>
                  <a:cxn ang="0">
                    <a:pos x="30" y="24"/>
                  </a:cxn>
                  <a:cxn ang="0">
                    <a:pos x="33" y="15"/>
                  </a:cxn>
                  <a:cxn ang="0">
                    <a:pos x="37" y="7"/>
                  </a:cxn>
                  <a:cxn ang="0">
                    <a:pos x="37" y="7"/>
                  </a:cxn>
                  <a:cxn ang="0">
                    <a:pos x="37" y="5"/>
                  </a:cxn>
                  <a:cxn ang="0">
                    <a:pos x="37" y="3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30" y="1"/>
                  </a:cxn>
                  <a:cxn ang="0">
                    <a:pos x="29" y="2"/>
                  </a:cxn>
                  <a:cxn ang="0">
                    <a:pos x="29" y="2"/>
                  </a:cxn>
                </a:cxnLst>
                <a:rect l="0" t="0" r="r" b="b"/>
                <a:pathLst>
                  <a:path w="37" h="161">
                    <a:moveTo>
                      <a:pt x="29" y="2"/>
                    </a:moveTo>
                    <a:lnTo>
                      <a:pt x="29" y="2"/>
                    </a:lnTo>
                    <a:lnTo>
                      <a:pt x="22" y="16"/>
                    </a:lnTo>
                    <a:lnTo>
                      <a:pt x="18" y="30"/>
                    </a:lnTo>
                    <a:lnTo>
                      <a:pt x="15" y="46"/>
                    </a:lnTo>
                    <a:lnTo>
                      <a:pt x="13" y="61"/>
                    </a:lnTo>
                    <a:lnTo>
                      <a:pt x="13" y="61"/>
                    </a:lnTo>
                    <a:lnTo>
                      <a:pt x="8" y="85"/>
                    </a:lnTo>
                    <a:lnTo>
                      <a:pt x="4" y="109"/>
                    </a:lnTo>
                    <a:lnTo>
                      <a:pt x="1" y="133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1" y="160"/>
                    </a:lnTo>
                    <a:lnTo>
                      <a:pt x="2" y="161"/>
                    </a:lnTo>
                    <a:lnTo>
                      <a:pt x="4" y="161"/>
                    </a:lnTo>
                    <a:lnTo>
                      <a:pt x="6" y="161"/>
                    </a:lnTo>
                    <a:lnTo>
                      <a:pt x="7" y="160"/>
                    </a:lnTo>
                    <a:lnTo>
                      <a:pt x="8" y="158"/>
                    </a:lnTo>
                    <a:lnTo>
                      <a:pt x="9" y="157"/>
                    </a:lnTo>
                    <a:lnTo>
                      <a:pt x="9" y="157"/>
                    </a:lnTo>
                    <a:lnTo>
                      <a:pt x="10" y="137"/>
                    </a:lnTo>
                    <a:lnTo>
                      <a:pt x="14" y="117"/>
                    </a:lnTo>
                    <a:lnTo>
                      <a:pt x="20" y="78"/>
                    </a:lnTo>
                    <a:lnTo>
                      <a:pt x="20" y="78"/>
                    </a:lnTo>
                    <a:lnTo>
                      <a:pt x="22" y="59"/>
                    </a:lnTo>
                    <a:lnTo>
                      <a:pt x="25" y="42"/>
                    </a:lnTo>
                    <a:lnTo>
                      <a:pt x="30" y="24"/>
                    </a:lnTo>
                    <a:lnTo>
                      <a:pt x="33" y="15"/>
                    </a:lnTo>
                    <a:lnTo>
                      <a:pt x="37" y="7"/>
                    </a:lnTo>
                    <a:lnTo>
                      <a:pt x="37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0" y="1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76" name="Freeform 722"/>
              <p:cNvSpPr/>
              <p:nvPr/>
            </p:nvSpPr>
            <p:spPr bwMode="auto">
              <a:xfrm>
                <a:off x="5461001" y="4381500"/>
                <a:ext cx="22225" cy="125413"/>
              </a:xfrm>
              <a:custGeom>
                <a:avLst/>
                <a:gdLst/>
                <a:ahLst/>
                <a:cxnLst>
                  <a:cxn ang="0">
                    <a:pos x="33" y="5"/>
                  </a:cxn>
                  <a:cxn ang="0">
                    <a:pos x="33" y="5"/>
                  </a:cxn>
                  <a:cxn ang="0">
                    <a:pos x="31" y="16"/>
                  </a:cxn>
                  <a:cxn ang="0">
                    <a:pos x="28" y="21"/>
                  </a:cxn>
                  <a:cxn ang="0">
                    <a:pos x="25" y="25"/>
                  </a:cxn>
                  <a:cxn ang="0">
                    <a:pos x="23" y="32"/>
                  </a:cxn>
                  <a:cxn ang="0">
                    <a:pos x="23" y="32"/>
                  </a:cxn>
                  <a:cxn ang="0">
                    <a:pos x="17" y="67"/>
                  </a:cxn>
                  <a:cxn ang="0">
                    <a:pos x="17" y="67"/>
                  </a:cxn>
                  <a:cxn ang="0">
                    <a:pos x="13" y="96"/>
                  </a:cxn>
                  <a:cxn ang="0">
                    <a:pos x="10" y="124"/>
                  </a:cxn>
                  <a:cxn ang="0">
                    <a:pos x="10" y="124"/>
                  </a:cxn>
                  <a:cxn ang="0">
                    <a:pos x="6" y="152"/>
                  </a:cxn>
                  <a:cxn ang="0">
                    <a:pos x="3" y="179"/>
                  </a:cxn>
                  <a:cxn ang="0">
                    <a:pos x="1" y="206"/>
                  </a:cxn>
                  <a:cxn ang="0">
                    <a:pos x="0" y="232"/>
                  </a:cxn>
                  <a:cxn ang="0">
                    <a:pos x="0" y="232"/>
                  </a:cxn>
                  <a:cxn ang="0">
                    <a:pos x="0" y="235"/>
                  </a:cxn>
                  <a:cxn ang="0">
                    <a:pos x="1" y="237"/>
                  </a:cxn>
                  <a:cxn ang="0">
                    <a:pos x="3" y="237"/>
                  </a:cxn>
                  <a:cxn ang="0">
                    <a:pos x="5" y="238"/>
                  </a:cxn>
                  <a:cxn ang="0">
                    <a:pos x="6" y="237"/>
                  </a:cxn>
                  <a:cxn ang="0">
                    <a:pos x="8" y="237"/>
                  </a:cxn>
                  <a:cxn ang="0">
                    <a:pos x="9" y="235"/>
                  </a:cxn>
                  <a:cxn ang="0">
                    <a:pos x="9" y="232"/>
                  </a:cxn>
                  <a:cxn ang="0">
                    <a:pos x="9" y="232"/>
                  </a:cxn>
                  <a:cxn ang="0">
                    <a:pos x="10" y="201"/>
                  </a:cxn>
                  <a:cxn ang="0">
                    <a:pos x="13" y="170"/>
                  </a:cxn>
                  <a:cxn ang="0">
                    <a:pos x="17" y="141"/>
                  </a:cxn>
                  <a:cxn ang="0">
                    <a:pos x="21" y="110"/>
                  </a:cxn>
                  <a:cxn ang="0">
                    <a:pos x="21" y="110"/>
                  </a:cxn>
                  <a:cxn ang="0">
                    <a:pos x="25" y="81"/>
                  </a:cxn>
                  <a:cxn ang="0">
                    <a:pos x="26" y="67"/>
                  </a:cxn>
                  <a:cxn ang="0">
                    <a:pos x="30" y="53"/>
                  </a:cxn>
                  <a:cxn ang="0">
                    <a:pos x="30" y="53"/>
                  </a:cxn>
                  <a:cxn ang="0">
                    <a:pos x="33" y="40"/>
                  </a:cxn>
                  <a:cxn ang="0">
                    <a:pos x="36" y="29"/>
                  </a:cxn>
                  <a:cxn ang="0">
                    <a:pos x="40" y="18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2" y="3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5" y="2"/>
                  </a:cxn>
                  <a:cxn ang="0">
                    <a:pos x="34" y="3"/>
                  </a:cxn>
                  <a:cxn ang="0">
                    <a:pos x="33" y="5"/>
                  </a:cxn>
                  <a:cxn ang="0">
                    <a:pos x="33" y="5"/>
                  </a:cxn>
                </a:cxnLst>
                <a:rect l="0" t="0" r="r" b="b"/>
                <a:pathLst>
                  <a:path w="42" h="238">
                    <a:moveTo>
                      <a:pt x="33" y="5"/>
                    </a:moveTo>
                    <a:lnTo>
                      <a:pt x="33" y="5"/>
                    </a:lnTo>
                    <a:lnTo>
                      <a:pt x="31" y="16"/>
                    </a:lnTo>
                    <a:lnTo>
                      <a:pt x="28" y="21"/>
                    </a:lnTo>
                    <a:lnTo>
                      <a:pt x="25" y="25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3" y="96"/>
                    </a:lnTo>
                    <a:lnTo>
                      <a:pt x="10" y="124"/>
                    </a:lnTo>
                    <a:lnTo>
                      <a:pt x="10" y="124"/>
                    </a:lnTo>
                    <a:lnTo>
                      <a:pt x="6" y="152"/>
                    </a:lnTo>
                    <a:lnTo>
                      <a:pt x="3" y="179"/>
                    </a:lnTo>
                    <a:lnTo>
                      <a:pt x="1" y="206"/>
                    </a:lnTo>
                    <a:lnTo>
                      <a:pt x="0" y="232"/>
                    </a:lnTo>
                    <a:lnTo>
                      <a:pt x="0" y="232"/>
                    </a:lnTo>
                    <a:lnTo>
                      <a:pt x="0" y="235"/>
                    </a:lnTo>
                    <a:lnTo>
                      <a:pt x="1" y="237"/>
                    </a:lnTo>
                    <a:lnTo>
                      <a:pt x="3" y="237"/>
                    </a:lnTo>
                    <a:lnTo>
                      <a:pt x="5" y="238"/>
                    </a:lnTo>
                    <a:lnTo>
                      <a:pt x="6" y="237"/>
                    </a:lnTo>
                    <a:lnTo>
                      <a:pt x="8" y="237"/>
                    </a:lnTo>
                    <a:lnTo>
                      <a:pt x="9" y="235"/>
                    </a:lnTo>
                    <a:lnTo>
                      <a:pt x="9" y="232"/>
                    </a:lnTo>
                    <a:lnTo>
                      <a:pt x="9" y="232"/>
                    </a:lnTo>
                    <a:lnTo>
                      <a:pt x="10" y="201"/>
                    </a:lnTo>
                    <a:lnTo>
                      <a:pt x="13" y="170"/>
                    </a:lnTo>
                    <a:lnTo>
                      <a:pt x="17" y="141"/>
                    </a:lnTo>
                    <a:lnTo>
                      <a:pt x="21" y="110"/>
                    </a:lnTo>
                    <a:lnTo>
                      <a:pt x="21" y="110"/>
                    </a:lnTo>
                    <a:lnTo>
                      <a:pt x="25" y="81"/>
                    </a:lnTo>
                    <a:lnTo>
                      <a:pt x="26" y="67"/>
                    </a:lnTo>
                    <a:lnTo>
                      <a:pt x="30" y="53"/>
                    </a:lnTo>
                    <a:lnTo>
                      <a:pt x="30" y="53"/>
                    </a:lnTo>
                    <a:lnTo>
                      <a:pt x="33" y="40"/>
                    </a:lnTo>
                    <a:lnTo>
                      <a:pt x="36" y="29"/>
                    </a:lnTo>
                    <a:lnTo>
                      <a:pt x="40" y="18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77" name="Freeform 723"/>
              <p:cNvSpPr/>
              <p:nvPr/>
            </p:nvSpPr>
            <p:spPr bwMode="auto">
              <a:xfrm>
                <a:off x="5483226" y="4329113"/>
                <a:ext cx="38100" cy="220663"/>
              </a:xfrm>
              <a:custGeom>
                <a:avLst/>
                <a:gdLst/>
                <a:ahLst/>
                <a:cxnLst>
                  <a:cxn ang="0">
                    <a:pos x="65" y="1"/>
                  </a:cxn>
                  <a:cxn ang="0">
                    <a:pos x="56" y="18"/>
                  </a:cxn>
                  <a:cxn ang="0">
                    <a:pos x="50" y="38"/>
                  </a:cxn>
                  <a:cxn ang="0">
                    <a:pos x="46" y="78"/>
                  </a:cxn>
                  <a:cxn ang="0">
                    <a:pos x="25" y="213"/>
                  </a:cxn>
                  <a:cxn ang="0">
                    <a:pos x="18" y="243"/>
                  </a:cxn>
                  <a:cxn ang="0">
                    <a:pos x="8" y="300"/>
                  </a:cxn>
                  <a:cxn ang="0">
                    <a:pos x="4" y="330"/>
                  </a:cxn>
                  <a:cxn ang="0">
                    <a:pos x="1" y="363"/>
                  </a:cxn>
                  <a:cxn ang="0">
                    <a:pos x="1" y="386"/>
                  </a:cxn>
                  <a:cxn ang="0">
                    <a:pos x="7" y="407"/>
                  </a:cxn>
                  <a:cxn ang="0">
                    <a:pos x="13" y="415"/>
                  </a:cxn>
                  <a:cxn ang="0">
                    <a:pos x="14" y="417"/>
                  </a:cxn>
                  <a:cxn ang="0">
                    <a:pos x="18" y="417"/>
                  </a:cxn>
                  <a:cxn ang="0">
                    <a:pos x="20" y="413"/>
                  </a:cxn>
                  <a:cxn ang="0">
                    <a:pos x="19" y="409"/>
                  </a:cxn>
                  <a:cxn ang="0">
                    <a:pos x="15" y="403"/>
                  </a:cxn>
                  <a:cxn ang="0">
                    <a:pos x="11" y="390"/>
                  </a:cxn>
                  <a:cxn ang="0">
                    <a:pos x="11" y="370"/>
                  </a:cxn>
                  <a:cxn ang="0">
                    <a:pos x="12" y="356"/>
                  </a:cxn>
                  <a:cxn ang="0">
                    <a:pos x="13" y="327"/>
                  </a:cxn>
                  <a:cxn ang="0">
                    <a:pos x="17" y="298"/>
                  </a:cxn>
                  <a:cxn ang="0">
                    <a:pos x="27" y="248"/>
                  </a:cxn>
                  <a:cxn ang="0">
                    <a:pos x="36" y="197"/>
                  </a:cxn>
                  <a:cxn ang="0">
                    <a:pos x="55" y="90"/>
                  </a:cxn>
                  <a:cxn ang="0">
                    <a:pos x="57" y="69"/>
                  </a:cxn>
                  <a:cxn ang="0">
                    <a:pos x="60" y="36"/>
                  </a:cxn>
                  <a:cxn ang="0">
                    <a:pos x="67" y="16"/>
                  </a:cxn>
                  <a:cxn ang="0">
                    <a:pos x="72" y="8"/>
                  </a:cxn>
                  <a:cxn ang="0">
                    <a:pos x="73" y="4"/>
                  </a:cxn>
                  <a:cxn ang="0">
                    <a:pos x="70" y="0"/>
                  </a:cxn>
                  <a:cxn ang="0">
                    <a:pos x="67" y="0"/>
                  </a:cxn>
                  <a:cxn ang="0">
                    <a:pos x="65" y="1"/>
                  </a:cxn>
                </a:cxnLst>
                <a:rect l="0" t="0" r="r" b="b"/>
                <a:pathLst>
                  <a:path w="73" h="417">
                    <a:moveTo>
                      <a:pt x="65" y="1"/>
                    </a:moveTo>
                    <a:lnTo>
                      <a:pt x="65" y="1"/>
                    </a:lnTo>
                    <a:lnTo>
                      <a:pt x="60" y="9"/>
                    </a:lnTo>
                    <a:lnTo>
                      <a:pt x="56" y="18"/>
                    </a:lnTo>
                    <a:lnTo>
                      <a:pt x="53" y="28"/>
                    </a:lnTo>
                    <a:lnTo>
                      <a:pt x="50" y="38"/>
                    </a:lnTo>
                    <a:lnTo>
                      <a:pt x="49" y="5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25" y="213"/>
                    </a:lnTo>
                    <a:lnTo>
                      <a:pt x="25" y="213"/>
                    </a:lnTo>
                    <a:lnTo>
                      <a:pt x="18" y="243"/>
                    </a:lnTo>
                    <a:lnTo>
                      <a:pt x="13" y="272"/>
                    </a:lnTo>
                    <a:lnTo>
                      <a:pt x="8" y="300"/>
                    </a:lnTo>
                    <a:lnTo>
                      <a:pt x="4" y="330"/>
                    </a:lnTo>
                    <a:lnTo>
                      <a:pt x="4" y="330"/>
                    </a:lnTo>
                    <a:lnTo>
                      <a:pt x="2" y="352"/>
                    </a:lnTo>
                    <a:lnTo>
                      <a:pt x="1" y="363"/>
                    </a:lnTo>
                    <a:lnTo>
                      <a:pt x="0" y="375"/>
                    </a:lnTo>
                    <a:lnTo>
                      <a:pt x="1" y="386"/>
                    </a:lnTo>
                    <a:lnTo>
                      <a:pt x="3" y="397"/>
                    </a:lnTo>
                    <a:lnTo>
                      <a:pt x="7" y="407"/>
                    </a:lnTo>
                    <a:lnTo>
                      <a:pt x="10" y="411"/>
                    </a:lnTo>
                    <a:lnTo>
                      <a:pt x="13" y="415"/>
                    </a:lnTo>
                    <a:lnTo>
                      <a:pt x="13" y="415"/>
                    </a:lnTo>
                    <a:lnTo>
                      <a:pt x="14" y="417"/>
                    </a:lnTo>
                    <a:lnTo>
                      <a:pt x="16" y="417"/>
                    </a:lnTo>
                    <a:lnTo>
                      <a:pt x="18" y="417"/>
                    </a:lnTo>
                    <a:lnTo>
                      <a:pt x="19" y="416"/>
                    </a:lnTo>
                    <a:lnTo>
                      <a:pt x="20" y="413"/>
                    </a:lnTo>
                    <a:lnTo>
                      <a:pt x="20" y="411"/>
                    </a:lnTo>
                    <a:lnTo>
                      <a:pt x="19" y="409"/>
                    </a:lnTo>
                    <a:lnTo>
                      <a:pt x="19" y="409"/>
                    </a:lnTo>
                    <a:lnTo>
                      <a:pt x="15" y="403"/>
                    </a:lnTo>
                    <a:lnTo>
                      <a:pt x="13" y="397"/>
                    </a:lnTo>
                    <a:lnTo>
                      <a:pt x="11" y="390"/>
                    </a:lnTo>
                    <a:lnTo>
                      <a:pt x="11" y="383"/>
                    </a:lnTo>
                    <a:lnTo>
                      <a:pt x="11" y="370"/>
                    </a:lnTo>
                    <a:lnTo>
                      <a:pt x="12" y="356"/>
                    </a:lnTo>
                    <a:lnTo>
                      <a:pt x="12" y="356"/>
                    </a:lnTo>
                    <a:lnTo>
                      <a:pt x="12" y="342"/>
                    </a:lnTo>
                    <a:lnTo>
                      <a:pt x="13" y="327"/>
                    </a:lnTo>
                    <a:lnTo>
                      <a:pt x="17" y="298"/>
                    </a:lnTo>
                    <a:lnTo>
                      <a:pt x="17" y="298"/>
                    </a:lnTo>
                    <a:lnTo>
                      <a:pt x="22" y="273"/>
                    </a:lnTo>
                    <a:lnTo>
                      <a:pt x="27" y="248"/>
                    </a:lnTo>
                    <a:lnTo>
                      <a:pt x="32" y="223"/>
                    </a:lnTo>
                    <a:lnTo>
                      <a:pt x="36" y="197"/>
                    </a:lnTo>
                    <a:lnTo>
                      <a:pt x="36" y="197"/>
                    </a:lnTo>
                    <a:lnTo>
                      <a:pt x="55" y="90"/>
                    </a:lnTo>
                    <a:lnTo>
                      <a:pt x="55" y="90"/>
                    </a:lnTo>
                    <a:lnTo>
                      <a:pt x="57" y="69"/>
                    </a:lnTo>
                    <a:lnTo>
                      <a:pt x="59" y="47"/>
                    </a:lnTo>
                    <a:lnTo>
                      <a:pt x="60" y="36"/>
                    </a:lnTo>
                    <a:lnTo>
                      <a:pt x="63" y="26"/>
                    </a:lnTo>
                    <a:lnTo>
                      <a:pt x="67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5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78" name="Freeform 724"/>
              <p:cNvSpPr/>
              <p:nvPr/>
            </p:nvSpPr>
            <p:spPr bwMode="auto">
              <a:xfrm>
                <a:off x="5516563" y="4291013"/>
                <a:ext cx="46038" cy="268288"/>
              </a:xfrm>
              <a:custGeom>
                <a:avLst/>
                <a:gdLst/>
                <a:ahLst/>
                <a:cxnLst>
                  <a:cxn ang="0">
                    <a:pos x="75" y="3"/>
                  </a:cxn>
                  <a:cxn ang="0">
                    <a:pos x="61" y="44"/>
                  </a:cxn>
                  <a:cxn ang="0">
                    <a:pos x="58" y="58"/>
                  </a:cxn>
                  <a:cxn ang="0">
                    <a:pos x="56" y="84"/>
                  </a:cxn>
                  <a:cxn ang="0">
                    <a:pos x="56" y="111"/>
                  </a:cxn>
                  <a:cxn ang="0">
                    <a:pos x="52" y="180"/>
                  </a:cxn>
                  <a:cxn ang="0">
                    <a:pos x="41" y="249"/>
                  </a:cxn>
                  <a:cxn ang="0">
                    <a:pos x="33" y="280"/>
                  </a:cxn>
                  <a:cxn ang="0">
                    <a:pos x="17" y="343"/>
                  </a:cxn>
                  <a:cxn ang="0">
                    <a:pos x="4" y="408"/>
                  </a:cxn>
                  <a:cxn ang="0">
                    <a:pos x="1" y="440"/>
                  </a:cxn>
                  <a:cxn ang="0">
                    <a:pos x="0" y="472"/>
                  </a:cxn>
                  <a:cxn ang="0">
                    <a:pos x="4" y="504"/>
                  </a:cxn>
                  <a:cxn ang="0">
                    <a:pos x="4" y="506"/>
                  </a:cxn>
                  <a:cxn ang="0">
                    <a:pos x="7" y="507"/>
                  </a:cxn>
                  <a:cxn ang="0">
                    <a:pos x="12" y="505"/>
                  </a:cxn>
                  <a:cxn ang="0">
                    <a:pos x="13" y="501"/>
                  </a:cxn>
                  <a:cxn ang="0">
                    <a:pos x="10" y="485"/>
                  </a:cxn>
                  <a:cxn ang="0">
                    <a:pos x="9" y="453"/>
                  </a:cxn>
                  <a:cxn ang="0">
                    <a:pos x="11" y="420"/>
                  </a:cxn>
                  <a:cxn ang="0">
                    <a:pos x="20" y="371"/>
                  </a:cxn>
                  <a:cxn ang="0">
                    <a:pos x="36" y="306"/>
                  </a:cxn>
                  <a:cxn ang="0">
                    <a:pos x="52" y="243"/>
                  </a:cxn>
                  <a:cxn ang="0">
                    <a:pos x="57" y="214"/>
                  </a:cxn>
                  <a:cxn ang="0">
                    <a:pos x="63" y="157"/>
                  </a:cxn>
                  <a:cxn ang="0">
                    <a:pos x="65" y="128"/>
                  </a:cxn>
                  <a:cxn ang="0">
                    <a:pos x="66" y="67"/>
                  </a:cxn>
                  <a:cxn ang="0">
                    <a:pos x="67" y="60"/>
                  </a:cxn>
                  <a:cxn ang="0">
                    <a:pos x="73" y="36"/>
                  </a:cxn>
                  <a:cxn ang="0">
                    <a:pos x="84" y="6"/>
                  </a:cxn>
                  <a:cxn ang="0">
                    <a:pos x="85" y="4"/>
                  </a:cxn>
                  <a:cxn ang="0">
                    <a:pos x="83" y="1"/>
                  </a:cxn>
                  <a:cxn ang="0">
                    <a:pos x="77" y="1"/>
                  </a:cxn>
                  <a:cxn ang="0">
                    <a:pos x="75" y="3"/>
                  </a:cxn>
                </a:cxnLst>
                <a:rect l="0" t="0" r="r" b="b"/>
                <a:pathLst>
                  <a:path w="85" h="507">
                    <a:moveTo>
                      <a:pt x="75" y="3"/>
                    </a:moveTo>
                    <a:lnTo>
                      <a:pt x="75" y="3"/>
                    </a:lnTo>
                    <a:lnTo>
                      <a:pt x="65" y="31"/>
                    </a:lnTo>
                    <a:lnTo>
                      <a:pt x="61" y="44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56" y="72"/>
                    </a:lnTo>
                    <a:lnTo>
                      <a:pt x="56" y="84"/>
                    </a:lnTo>
                    <a:lnTo>
                      <a:pt x="56" y="111"/>
                    </a:lnTo>
                    <a:lnTo>
                      <a:pt x="56" y="111"/>
                    </a:lnTo>
                    <a:lnTo>
                      <a:pt x="55" y="145"/>
                    </a:lnTo>
                    <a:lnTo>
                      <a:pt x="52" y="180"/>
                    </a:lnTo>
                    <a:lnTo>
                      <a:pt x="47" y="214"/>
                    </a:lnTo>
                    <a:lnTo>
                      <a:pt x="41" y="249"/>
                    </a:lnTo>
                    <a:lnTo>
                      <a:pt x="41" y="249"/>
                    </a:lnTo>
                    <a:lnTo>
                      <a:pt x="33" y="280"/>
                    </a:lnTo>
                    <a:lnTo>
                      <a:pt x="25" y="312"/>
                    </a:lnTo>
                    <a:lnTo>
                      <a:pt x="17" y="343"/>
                    </a:lnTo>
                    <a:lnTo>
                      <a:pt x="10" y="375"/>
                    </a:lnTo>
                    <a:lnTo>
                      <a:pt x="4" y="408"/>
                    </a:lnTo>
                    <a:lnTo>
                      <a:pt x="2" y="423"/>
                    </a:lnTo>
                    <a:lnTo>
                      <a:pt x="1" y="440"/>
                    </a:lnTo>
                    <a:lnTo>
                      <a:pt x="0" y="455"/>
                    </a:lnTo>
                    <a:lnTo>
                      <a:pt x="0" y="472"/>
                    </a:lnTo>
                    <a:lnTo>
                      <a:pt x="1" y="487"/>
                    </a:lnTo>
                    <a:lnTo>
                      <a:pt x="4" y="504"/>
                    </a:lnTo>
                    <a:lnTo>
                      <a:pt x="4" y="504"/>
                    </a:lnTo>
                    <a:lnTo>
                      <a:pt x="4" y="506"/>
                    </a:lnTo>
                    <a:lnTo>
                      <a:pt x="6" y="507"/>
                    </a:lnTo>
                    <a:lnTo>
                      <a:pt x="7" y="507"/>
                    </a:lnTo>
                    <a:lnTo>
                      <a:pt x="9" y="507"/>
                    </a:lnTo>
                    <a:lnTo>
                      <a:pt x="12" y="505"/>
                    </a:lnTo>
                    <a:lnTo>
                      <a:pt x="12" y="503"/>
                    </a:lnTo>
                    <a:lnTo>
                      <a:pt x="13" y="501"/>
                    </a:lnTo>
                    <a:lnTo>
                      <a:pt x="13" y="501"/>
                    </a:lnTo>
                    <a:lnTo>
                      <a:pt x="10" y="485"/>
                    </a:lnTo>
                    <a:lnTo>
                      <a:pt x="9" y="469"/>
                    </a:lnTo>
                    <a:lnTo>
                      <a:pt x="9" y="453"/>
                    </a:lnTo>
                    <a:lnTo>
                      <a:pt x="10" y="437"/>
                    </a:lnTo>
                    <a:lnTo>
                      <a:pt x="11" y="420"/>
                    </a:lnTo>
                    <a:lnTo>
                      <a:pt x="13" y="403"/>
                    </a:lnTo>
                    <a:lnTo>
                      <a:pt x="20" y="371"/>
                    </a:lnTo>
                    <a:lnTo>
                      <a:pt x="28" y="338"/>
                    </a:lnTo>
                    <a:lnTo>
                      <a:pt x="36" y="306"/>
                    </a:lnTo>
                    <a:lnTo>
                      <a:pt x="44" y="274"/>
                    </a:lnTo>
                    <a:lnTo>
                      <a:pt x="52" y="243"/>
                    </a:lnTo>
                    <a:lnTo>
                      <a:pt x="52" y="243"/>
                    </a:lnTo>
                    <a:lnTo>
                      <a:pt x="57" y="214"/>
                    </a:lnTo>
                    <a:lnTo>
                      <a:pt x="61" y="186"/>
                    </a:lnTo>
                    <a:lnTo>
                      <a:pt x="63" y="157"/>
                    </a:lnTo>
                    <a:lnTo>
                      <a:pt x="65" y="128"/>
                    </a:lnTo>
                    <a:lnTo>
                      <a:pt x="65" y="128"/>
                    </a:lnTo>
                    <a:lnTo>
                      <a:pt x="65" y="98"/>
                    </a:lnTo>
                    <a:lnTo>
                      <a:pt x="66" y="67"/>
                    </a:lnTo>
                    <a:lnTo>
                      <a:pt x="66" y="67"/>
                    </a:lnTo>
                    <a:lnTo>
                      <a:pt x="67" y="60"/>
                    </a:lnTo>
                    <a:lnTo>
                      <a:pt x="68" y="51"/>
                    </a:lnTo>
                    <a:lnTo>
                      <a:pt x="73" y="36"/>
                    </a:lnTo>
                    <a:lnTo>
                      <a:pt x="78" y="20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3" y="1"/>
                    </a:lnTo>
                    <a:lnTo>
                      <a:pt x="82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5" y="3"/>
                    </a:lnTo>
                    <a:lnTo>
                      <a:pt x="75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79" name="Freeform 725"/>
              <p:cNvSpPr/>
              <p:nvPr/>
            </p:nvSpPr>
            <p:spPr bwMode="auto">
              <a:xfrm>
                <a:off x="5546726" y="4252913"/>
                <a:ext cx="60325" cy="376238"/>
              </a:xfrm>
              <a:custGeom>
                <a:avLst/>
                <a:gdLst/>
                <a:ahLst/>
                <a:cxnLst>
                  <a:cxn ang="0">
                    <a:pos x="104" y="5"/>
                  </a:cxn>
                  <a:cxn ang="0">
                    <a:pos x="104" y="5"/>
                  </a:cxn>
                  <a:cxn ang="0">
                    <a:pos x="103" y="28"/>
                  </a:cxn>
                  <a:cxn ang="0">
                    <a:pos x="101" y="51"/>
                  </a:cxn>
                  <a:cxn ang="0">
                    <a:pos x="98" y="74"/>
                  </a:cxn>
                  <a:cxn ang="0">
                    <a:pos x="95" y="95"/>
                  </a:cxn>
                  <a:cxn ang="0">
                    <a:pos x="86" y="141"/>
                  </a:cxn>
                  <a:cxn ang="0">
                    <a:pos x="78" y="185"/>
                  </a:cxn>
                  <a:cxn ang="0">
                    <a:pos x="78" y="185"/>
                  </a:cxn>
                  <a:cxn ang="0">
                    <a:pos x="64" y="275"/>
                  </a:cxn>
                  <a:cxn ang="0">
                    <a:pos x="48" y="364"/>
                  </a:cxn>
                  <a:cxn ang="0">
                    <a:pos x="48" y="364"/>
                  </a:cxn>
                  <a:cxn ang="0">
                    <a:pos x="39" y="407"/>
                  </a:cxn>
                  <a:cxn ang="0">
                    <a:pos x="29" y="451"/>
                  </a:cxn>
                  <a:cxn ang="0">
                    <a:pos x="19" y="495"/>
                  </a:cxn>
                  <a:cxn ang="0">
                    <a:pos x="11" y="538"/>
                  </a:cxn>
                  <a:cxn ang="0">
                    <a:pos x="11" y="538"/>
                  </a:cxn>
                  <a:cxn ang="0">
                    <a:pos x="4" y="580"/>
                  </a:cxn>
                  <a:cxn ang="0">
                    <a:pos x="1" y="600"/>
                  </a:cxn>
                  <a:cxn ang="0">
                    <a:pos x="0" y="621"/>
                  </a:cxn>
                  <a:cxn ang="0">
                    <a:pos x="0" y="707"/>
                  </a:cxn>
                  <a:cxn ang="0">
                    <a:pos x="0" y="707"/>
                  </a:cxn>
                  <a:cxn ang="0">
                    <a:pos x="0" y="709"/>
                  </a:cxn>
                  <a:cxn ang="0">
                    <a:pos x="1" y="710"/>
                  </a:cxn>
                  <a:cxn ang="0">
                    <a:pos x="3" y="711"/>
                  </a:cxn>
                  <a:cxn ang="0">
                    <a:pos x="5" y="712"/>
                  </a:cxn>
                  <a:cxn ang="0">
                    <a:pos x="6" y="711"/>
                  </a:cxn>
                  <a:cxn ang="0">
                    <a:pos x="8" y="710"/>
                  </a:cxn>
                  <a:cxn ang="0">
                    <a:pos x="9" y="709"/>
                  </a:cxn>
                  <a:cxn ang="0">
                    <a:pos x="9" y="707"/>
                  </a:cxn>
                  <a:cxn ang="0">
                    <a:pos x="9" y="621"/>
                  </a:cxn>
                  <a:cxn ang="0">
                    <a:pos x="9" y="621"/>
                  </a:cxn>
                  <a:cxn ang="0">
                    <a:pos x="10" y="609"/>
                  </a:cxn>
                  <a:cxn ang="0">
                    <a:pos x="11" y="596"/>
                  </a:cxn>
                  <a:cxn ang="0">
                    <a:pos x="14" y="572"/>
                  </a:cxn>
                  <a:cxn ang="0">
                    <a:pos x="22" y="523"/>
                  </a:cxn>
                  <a:cxn ang="0">
                    <a:pos x="22" y="523"/>
                  </a:cxn>
                  <a:cxn ang="0">
                    <a:pos x="32" y="480"/>
                  </a:cxn>
                  <a:cxn ang="0">
                    <a:pos x="41" y="436"/>
                  </a:cxn>
                  <a:cxn ang="0">
                    <a:pos x="51" y="392"/>
                  </a:cxn>
                  <a:cxn ang="0">
                    <a:pos x="61" y="348"/>
                  </a:cxn>
                  <a:cxn ang="0">
                    <a:pos x="61" y="348"/>
                  </a:cxn>
                  <a:cxn ang="0">
                    <a:pos x="76" y="260"/>
                  </a:cxn>
                  <a:cxn ang="0">
                    <a:pos x="91" y="171"/>
                  </a:cxn>
                  <a:cxn ang="0">
                    <a:pos x="91" y="171"/>
                  </a:cxn>
                  <a:cxn ang="0">
                    <a:pos x="98" y="129"/>
                  </a:cxn>
                  <a:cxn ang="0">
                    <a:pos x="105" y="88"/>
                  </a:cxn>
                  <a:cxn ang="0">
                    <a:pos x="108" y="67"/>
                  </a:cxn>
                  <a:cxn ang="0">
                    <a:pos x="111" y="47"/>
                  </a:cxn>
                  <a:cxn ang="0">
                    <a:pos x="112" y="26"/>
                  </a:cxn>
                  <a:cxn ang="0">
                    <a:pos x="113" y="5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1"/>
                  </a:cxn>
                  <a:cxn ang="0">
                    <a:pos x="110" y="1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5" y="1"/>
                  </a:cxn>
                  <a:cxn ang="0">
                    <a:pos x="104" y="3"/>
                  </a:cxn>
                  <a:cxn ang="0">
                    <a:pos x="104" y="5"/>
                  </a:cxn>
                  <a:cxn ang="0">
                    <a:pos x="104" y="5"/>
                  </a:cxn>
                </a:cxnLst>
                <a:rect l="0" t="0" r="r" b="b"/>
                <a:pathLst>
                  <a:path w="113" h="712">
                    <a:moveTo>
                      <a:pt x="104" y="5"/>
                    </a:moveTo>
                    <a:lnTo>
                      <a:pt x="104" y="5"/>
                    </a:lnTo>
                    <a:lnTo>
                      <a:pt x="103" y="28"/>
                    </a:lnTo>
                    <a:lnTo>
                      <a:pt x="101" y="51"/>
                    </a:lnTo>
                    <a:lnTo>
                      <a:pt x="98" y="74"/>
                    </a:lnTo>
                    <a:lnTo>
                      <a:pt x="95" y="95"/>
                    </a:lnTo>
                    <a:lnTo>
                      <a:pt x="86" y="141"/>
                    </a:lnTo>
                    <a:lnTo>
                      <a:pt x="78" y="185"/>
                    </a:lnTo>
                    <a:lnTo>
                      <a:pt x="78" y="185"/>
                    </a:lnTo>
                    <a:lnTo>
                      <a:pt x="64" y="275"/>
                    </a:lnTo>
                    <a:lnTo>
                      <a:pt x="48" y="364"/>
                    </a:lnTo>
                    <a:lnTo>
                      <a:pt x="48" y="364"/>
                    </a:lnTo>
                    <a:lnTo>
                      <a:pt x="39" y="407"/>
                    </a:lnTo>
                    <a:lnTo>
                      <a:pt x="29" y="451"/>
                    </a:lnTo>
                    <a:lnTo>
                      <a:pt x="19" y="495"/>
                    </a:lnTo>
                    <a:lnTo>
                      <a:pt x="11" y="538"/>
                    </a:lnTo>
                    <a:lnTo>
                      <a:pt x="11" y="538"/>
                    </a:lnTo>
                    <a:lnTo>
                      <a:pt x="4" y="580"/>
                    </a:lnTo>
                    <a:lnTo>
                      <a:pt x="1" y="600"/>
                    </a:lnTo>
                    <a:lnTo>
                      <a:pt x="0" y="621"/>
                    </a:lnTo>
                    <a:lnTo>
                      <a:pt x="0" y="707"/>
                    </a:lnTo>
                    <a:lnTo>
                      <a:pt x="0" y="707"/>
                    </a:lnTo>
                    <a:lnTo>
                      <a:pt x="0" y="709"/>
                    </a:lnTo>
                    <a:lnTo>
                      <a:pt x="1" y="710"/>
                    </a:lnTo>
                    <a:lnTo>
                      <a:pt x="3" y="711"/>
                    </a:lnTo>
                    <a:lnTo>
                      <a:pt x="5" y="712"/>
                    </a:lnTo>
                    <a:lnTo>
                      <a:pt x="6" y="711"/>
                    </a:lnTo>
                    <a:lnTo>
                      <a:pt x="8" y="710"/>
                    </a:lnTo>
                    <a:lnTo>
                      <a:pt x="9" y="709"/>
                    </a:lnTo>
                    <a:lnTo>
                      <a:pt x="9" y="707"/>
                    </a:lnTo>
                    <a:lnTo>
                      <a:pt x="9" y="621"/>
                    </a:lnTo>
                    <a:lnTo>
                      <a:pt x="9" y="621"/>
                    </a:lnTo>
                    <a:lnTo>
                      <a:pt x="10" y="609"/>
                    </a:lnTo>
                    <a:lnTo>
                      <a:pt x="11" y="596"/>
                    </a:lnTo>
                    <a:lnTo>
                      <a:pt x="14" y="572"/>
                    </a:lnTo>
                    <a:lnTo>
                      <a:pt x="22" y="523"/>
                    </a:lnTo>
                    <a:lnTo>
                      <a:pt x="22" y="523"/>
                    </a:lnTo>
                    <a:lnTo>
                      <a:pt x="32" y="480"/>
                    </a:lnTo>
                    <a:lnTo>
                      <a:pt x="41" y="436"/>
                    </a:lnTo>
                    <a:lnTo>
                      <a:pt x="51" y="392"/>
                    </a:lnTo>
                    <a:lnTo>
                      <a:pt x="61" y="348"/>
                    </a:lnTo>
                    <a:lnTo>
                      <a:pt x="61" y="348"/>
                    </a:lnTo>
                    <a:lnTo>
                      <a:pt x="76" y="260"/>
                    </a:lnTo>
                    <a:lnTo>
                      <a:pt x="91" y="171"/>
                    </a:lnTo>
                    <a:lnTo>
                      <a:pt x="91" y="171"/>
                    </a:lnTo>
                    <a:lnTo>
                      <a:pt x="98" y="129"/>
                    </a:lnTo>
                    <a:lnTo>
                      <a:pt x="105" y="88"/>
                    </a:lnTo>
                    <a:lnTo>
                      <a:pt x="108" y="67"/>
                    </a:lnTo>
                    <a:lnTo>
                      <a:pt x="111" y="47"/>
                    </a:lnTo>
                    <a:lnTo>
                      <a:pt x="112" y="26"/>
                    </a:lnTo>
                    <a:lnTo>
                      <a:pt x="113" y="5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1"/>
                    </a:lnTo>
                    <a:lnTo>
                      <a:pt x="110" y="1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5" y="1"/>
                    </a:lnTo>
                    <a:lnTo>
                      <a:pt x="104" y="3"/>
                    </a:lnTo>
                    <a:lnTo>
                      <a:pt x="104" y="5"/>
                    </a:lnTo>
                    <a:lnTo>
                      <a:pt x="10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80" name="Freeform 726"/>
              <p:cNvSpPr/>
              <p:nvPr/>
            </p:nvSpPr>
            <p:spPr bwMode="auto">
              <a:xfrm>
                <a:off x="5576888" y="4230688"/>
                <a:ext cx="61913" cy="415925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8" y="1"/>
                  </a:cxn>
                  <a:cxn ang="0">
                    <a:pos x="115" y="0"/>
                  </a:cxn>
                  <a:cxn ang="0">
                    <a:pos x="110" y="3"/>
                  </a:cxn>
                  <a:cxn ang="0">
                    <a:pos x="110" y="4"/>
                  </a:cxn>
                  <a:cxn ang="0">
                    <a:pos x="105" y="22"/>
                  </a:cxn>
                  <a:cxn ang="0">
                    <a:pos x="101" y="35"/>
                  </a:cxn>
                  <a:cxn ang="0">
                    <a:pos x="100" y="39"/>
                  </a:cxn>
                  <a:cxn ang="0">
                    <a:pos x="99" y="66"/>
                  </a:cxn>
                  <a:cxn ang="0">
                    <a:pos x="94" y="92"/>
                  </a:cxn>
                  <a:cxn ang="0">
                    <a:pos x="86" y="145"/>
                  </a:cxn>
                  <a:cxn ang="0">
                    <a:pos x="78" y="184"/>
                  </a:cxn>
                  <a:cxn ang="0">
                    <a:pos x="74" y="196"/>
                  </a:cxn>
                  <a:cxn ang="0">
                    <a:pos x="63" y="239"/>
                  </a:cxn>
                  <a:cxn ang="0">
                    <a:pos x="57" y="281"/>
                  </a:cxn>
                  <a:cxn ang="0">
                    <a:pos x="50" y="334"/>
                  </a:cxn>
                  <a:cxn ang="0">
                    <a:pos x="44" y="386"/>
                  </a:cxn>
                  <a:cxn ang="0">
                    <a:pos x="39" y="437"/>
                  </a:cxn>
                  <a:cxn ang="0">
                    <a:pos x="15" y="588"/>
                  </a:cxn>
                  <a:cxn ang="0">
                    <a:pos x="8" y="635"/>
                  </a:cxn>
                  <a:cxn ang="0">
                    <a:pos x="4" y="682"/>
                  </a:cxn>
                  <a:cxn ang="0">
                    <a:pos x="5" y="704"/>
                  </a:cxn>
                  <a:cxn ang="0">
                    <a:pos x="7" y="750"/>
                  </a:cxn>
                  <a:cxn ang="0">
                    <a:pos x="6" y="773"/>
                  </a:cxn>
                  <a:cxn ang="0">
                    <a:pos x="3" y="774"/>
                  </a:cxn>
                  <a:cxn ang="0">
                    <a:pos x="0" y="778"/>
                  </a:cxn>
                  <a:cxn ang="0">
                    <a:pos x="0" y="782"/>
                  </a:cxn>
                  <a:cxn ang="0">
                    <a:pos x="2" y="785"/>
                  </a:cxn>
                  <a:cxn ang="0">
                    <a:pos x="6" y="787"/>
                  </a:cxn>
                  <a:cxn ang="0">
                    <a:pos x="10" y="787"/>
                  </a:cxn>
                  <a:cxn ang="0">
                    <a:pos x="13" y="785"/>
                  </a:cxn>
                  <a:cxn ang="0">
                    <a:pos x="15" y="782"/>
                  </a:cxn>
                  <a:cxn ang="0">
                    <a:pos x="16" y="736"/>
                  </a:cxn>
                  <a:cxn ang="0">
                    <a:pos x="14" y="691"/>
                  </a:cxn>
                  <a:cxn ang="0">
                    <a:pos x="14" y="663"/>
                  </a:cxn>
                  <a:cxn ang="0">
                    <a:pos x="21" y="609"/>
                  </a:cxn>
                  <a:cxn ang="0">
                    <a:pos x="25" y="583"/>
                  </a:cxn>
                  <a:cxn ang="0">
                    <a:pos x="48" y="436"/>
                  </a:cxn>
                  <a:cxn ang="0">
                    <a:pos x="53" y="386"/>
                  </a:cxn>
                  <a:cxn ang="0">
                    <a:pos x="56" y="360"/>
                  </a:cxn>
                  <a:cxn ang="0">
                    <a:pos x="68" y="283"/>
                  </a:cxn>
                  <a:cxn ang="0">
                    <a:pos x="87" y="182"/>
                  </a:cxn>
                  <a:cxn ang="0">
                    <a:pos x="93" y="156"/>
                  </a:cxn>
                  <a:cxn ang="0">
                    <a:pos x="108" y="76"/>
                  </a:cxn>
                  <a:cxn ang="0">
                    <a:pos x="109" y="67"/>
                  </a:cxn>
                  <a:cxn ang="0">
                    <a:pos x="110" y="39"/>
                  </a:cxn>
                  <a:cxn ang="0">
                    <a:pos x="110" y="35"/>
                  </a:cxn>
                  <a:cxn ang="0">
                    <a:pos x="114" y="22"/>
                  </a:cxn>
                  <a:cxn ang="0">
                    <a:pos x="119" y="4"/>
                  </a:cxn>
                </a:cxnLst>
                <a:rect l="0" t="0" r="r" b="b"/>
                <a:pathLst>
                  <a:path w="119" h="787">
                    <a:moveTo>
                      <a:pt x="119" y="4"/>
                    </a:moveTo>
                    <a:lnTo>
                      <a:pt x="119" y="4"/>
                    </a:lnTo>
                    <a:lnTo>
                      <a:pt x="119" y="3"/>
                    </a:lnTo>
                    <a:lnTo>
                      <a:pt x="118" y="1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1" y="1"/>
                    </a:lnTo>
                    <a:lnTo>
                      <a:pt x="110" y="3"/>
                    </a:lnTo>
                    <a:lnTo>
                      <a:pt x="110" y="4"/>
                    </a:lnTo>
                    <a:lnTo>
                      <a:pt x="110" y="4"/>
                    </a:lnTo>
                    <a:lnTo>
                      <a:pt x="108" y="13"/>
                    </a:lnTo>
                    <a:lnTo>
                      <a:pt x="105" y="22"/>
                    </a:lnTo>
                    <a:lnTo>
                      <a:pt x="102" y="30"/>
                    </a:lnTo>
                    <a:lnTo>
                      <a:pt x="101" y="35"/>
                    </a:lnTo>
                    <a:lnTo>
                      <a:pt x="100" y="39"/>
                    </a:lnTo>
                    <a:lnTo>
                      <a:pt x="100" y="39"/>
                    </a:lnTo>
                    <a:lnTo>
                      <a:pt x="100" y="53"/>
                    </a:lnTo>
                    <a:lnTo>
                      <a:pt x="99" y="66"/>
                    </a:lnTo>
                    <a:lnTo>
                      <a:pt x="94" y="92"/>
                    </a:lnTo>
                    <a:lnTo>
                      <a:pt x="94" y="92"/>
                    </a:lnTo>
                    <a:lnTo>
                      <a:pt x="90" y="118"/>
                    </a:lnTo>
                    <a:lnTo>
                      <a:pt x="86" y="145"/>
                    </a:lnTo>
                    <a:lnTo>
                      <a:pt x="81" y="170"/>
                    </a:lnTo>
                    <a:lnTo>
                      <a:pt x="78" y="184"/>
                    </a:lnTo>
                    <a:lnTo>
                      <a:pt x="74" y="196"/>
                    </a:lnTo>
                    <a:lnTo>
                      <a:pt x="74" y="196"/>
                    </a:lnTo>
                    <a:lnTo>
                      <a:pt x="69" y="217"/>
                    </a:lnTo>
                    <a:lnTo>
                      <a:pt x="63" y="239"/>
                    </a:lnTo>
                    <a:lnTo>
                      <a:pt x="60" y="259"/>
                    </a:lnTo>
                    <a:lnTo>
                      <a:pt x="57" y="281"/>
                    </a:lnTo>
                    <a:lnTo>
                      <a:pt x="57" y="281"/>
                    </a:lnTo>
                    <a:lnTo>
                      <a:pt x="50" y="334"/>
                    </a:lnTo>
                    <a:lnTo>
                      <a:pt x="47" y="359"/>
                    </a:lnTo>
                    <a:lnTo>
                      <a:pt x="44" y="386"/>
                    </a:lnTo>
                    <a:lnTo>
                      <a:pt x="44" y="386"/>
                    </a:lnTo>
                    <a:lnTo>
                      <a:pt x="39" y="437"/>
                    </a:lnTo>
                    <a:lnTo>
                      <a:pt x="30" y="488"/>
                    </a:lnTo>
                    <a:lnTo>
                      <a:pt x="15" y="588"/>
                    </a:lnTo>
                    <a:lnTo>
                      <a:pt x="15" y="588"/>
                    </a:lnTo>
                    <a:lnTo>
                      <a:pt x="8" y="635"/>
                    </a:lnTo>
                    <a:lnTo>
                      <a:pt x="5" y="658"/>
                    </a:lnTo>
                    <a:lnTo>
                      <a:pt x="4" y="682"/>
                    </a:lnTo>
                    <a:lnTo>
                      <a:pt x="4" y="682"/>
                    </a:lnTo>
                    <a:lnTo>
                      <a:pt x="5" y="704"/>
                    </a:lnTo>
                    <a:lnTo>
                      <a:pt x="6" y="727"/>
                    </a:lnTo>
                    <a:lnTo>
                      <a:pt x="7" y="750"/>
                    </a:lnTo>
                    <a:lnTo>
                      <a:pt x="6" y="773"/>
                    </a:lnTo>
                    <a:lnTo>
                      <a:pt x="6" y="773"/>
                    </a:lnTo>
                    <a:lnTo>
                      <a:pt x="4" y="773"/>
                    </a:lnTo>
                    <a:lnTo>
                      <a:pt x="3" y="774"/>
                    </a:lnTo>
                    <a:lnTo>
                      <a:pt x="2" y="776"/>
                    </a:lnTo>
                    <a:lnTo>
                      <a:pt x="0" y="778"/>
                    </a:lnTo>
                    <a:lnTo>
                      <a:pt x="0" y="782"/>
                    </a:lnTo>
                    <a:lnTo>
                      <a:pt x="0" y="782"/>
                    </a:lnTo>
                    <a:lnTo>
                      <a:pt x="0" y="784"/>
                    </a:lnTo>
                    <a:lnTo>
                      <a:pt x="2" y="785"/>
                    </a:lnTo>
                    <a:lnTo>
                      <a:pt x="4" y="786"/>
                    </a:lnTo>
                    <a:lnTo>
                      <a:pt x="6" y="787"/>
                    </a:lnTo>
                    <a:lnTo>
                      <a:pt x="10" y="787"/>
                    </a:lnTo>
                    <a:lnTo>
                      <a:pt x="10" y="787"/>
                    </a:lnTo>
                    <a:lnTo>
                      <a:pt x="12" y="786"/>
                    </a:lnTo>
                    <a:lnTo>
                      <a:pt x="13" y="785"/>
                    </a:lnTo>
                    <a:lnTo>
                      <a:pt x="15" y="782"/>
                    </a:lnTo>
                    <a:lnTo>
                      <a:pt x="15" y="782"/>
                    </a:lnTo>
                    <a:lnTo>
                      <a:pt x="16" y="759"/>
                    </a:lnTo>
                    <a:lnTo>
                      <a:pt x="16" y="736"/>
                    </a:lnTo>
                    <a:lnTo>
                      <a:pt x="14" y="691"/>
                    </a:lnTo>
                    <a:lnTo>
                      <a:pt x="14" y="691"/>
                    </a:lnTo>
                    <a:lnTo>
                      <a:pt x="14" y="677"/>
                    </a:lnTo>
                    <a:lnTo>
                      <a:pt x="14" y="663"/>
                    </a:lnTo>
                    <a:lnTo>
                      <a:pt x="17" y="636"/>
                    </a:lnTo>
                    <a:lnTo>
                      <a:pt x="21" y="609"/>
                    </a:lnTo>
                    <a:lnTo>
                      <a:pt x="25" y="583"/>
                    </a:lnTo>
                    <a:lnTo>
                      <a:pt x="25" y="583"/>
                    </a:lnTo>
                    <a:lnTo>
                      <a:pt x="41" y="484"/>
                    </a:lnTo>
                    <a:lnTo>
                      <a:pt x="48" y="436"/>
                    </a:lnTo>
                    <a:lnTo>
                      <a:pt x="51" y="411"/>
                    </a:lnTo>
                    <a:lnTo>
                      <a:pt x="53" y="386"/>
                    </a:lnTo>
                    <a:lnTo>
                      <a:pt x="53" y="386"/>
                    </a:lnTo>
                    <a:lnTo>
                      <a:pt x="56" y="360"/>
                    </a:lnTo>
                    <a:lnTo>
                      <a:pt x="59" y="335"/>
                    </a:lnTo>
                    <a:lnTo>
                      <a:pt x="68" y="283"/>
                    </a:lnTo>
                    <a:lnTo>
                      <a:pt x="77" y="232"/>
                    </a:lnTo>
                    <a:lnTo>
                      <a:pt x="87" y="182"/>
                    </a:lnTo>
                    <a:lnTo>
                      <a:pt x="87" y="182"/>
                    </a:lnTo>
                    <a:lnTo>
                      <a:pt x="93" y="156"/>
                    </a:lnTo>
                    <a:lnTo>
                      <a:pt x="98" y="129"/>
                    </a:lnTo>
                    <a:lnTo>
                      <a:pt x="108" y="76"/>
                    </a:lnTo>
                    <a:lnTo>
                      <a:pt x="108" y="76"/>
                    </a:lnTo>
                    <a:lnTo>
                      <a:pt x="109" y="67"/>
                    </a:lnTo>
                    <a:lnTo>
                      <a:pt x="110" y="58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0" y="35"/>
                    </a:lnTo>
                    <a:lnTo>
                      <a:pt x="111" y="31"/>
                    </a:lnTo>
                    <a:lnTo>
                      <a:pt x="114" y="22"/>
                    </a:lnTo>
                    <a:lnTo>
                      <a:pt x="117" y="1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81" name="Freeform 727"/>
              <p:cNvSpPr/>
              <p:nvPr/>
            </p:nvSpPr>
            <p:spPr bwMode="auto">
              <a:xfrm>
                <a:off x="5589588" y="4140200"/>
                <a:ext cx="90488" cy="552450"/>
              </a:xfrm>
              <a:custGeom>
                <a:avLst/>
                <a:gdLst/>
                <a:ahLst/>
                <a:cxnLst>
                  <a:cxn ang="0">
                    <a:pos x="161" y="4"/>
                  </a:cxn>
                  <a:cxn ang="0">
                    <a:pos x="159" y="73"/>
                  </a:cxn>
                  <a:cxn ang="0">
                    <a:pos x="153" y="141"/>
                  </a:cxn>
                  <a:cxn ang="0">
                    <a:pos x="142" y="208"/>
                  </a:cxn>
                  <a:cxn ang="0">
                    <a:pos x="125" y="276"/>
                  </a:cxn>
                  <a:cxn ang="0">
                    <a:pos x="109" y="340"/>
                  </a:cxn>
                  <a:cxn ang="0">
                    <a:pos x="87" y="436"/>
                  </a:cxn>
                  <a:cxn ang="0">
                    <a:pos x="77" y="503"/>
                  </a:cxn>
                  <a:cxn ang="0">
                    <a:pos x="73" y="536"/>
                  </a:cxn>
                  <a:cxn ang="0">
                    <a:pos x="63" y="599"/>
                  </a:cxn>
                  <a:cxn ang="0">
                    <a:pos x="47" y="695"/>
                  </a:cxn>
                  <a:cxn ang="0">
                    <a:pos x="39" y="759"/>
                  </a:cxn>
                  <a:cxn ang="0">
                    <a:pos x="38" y="791"/>
                  </a:cxn>
                  <a:cxn ang="0">
                    <a:pos x="33" y="856"/>
                  </a:cxn>
                  <a:cxn ang="0">
                    <a:pos x="22" y="920"/>
                  </a:cxn>
                  <a:cxn ang="0">
                    <a:pos x="10" y="973"/>
                  </a:cxn>
                  <a:cxn ang="0">
                    <a:pos x="1" y="1025"/>
                  </a:cxn>
                  <a:cxn ang="0">
                    <a:pos x="0" y="1028"/>
                  </a:cxn>
                  <a:cxn ang="0">
                    <a:pos x="0" y="1038"/>
                  </a:cxn>
                  <a:cxn ang="0">
                    <a:pos x="1" y="1041"/>
                  </a:cxn>
                  <a:cxn ang="0">
                    <a:pos x="5" y="1042"/>
                  </a:cxn>
                  <a:cxn ang="0">
                    <a:pos x="9" y="1041"/>
                  </a:cxn>
                  <a:cxn ang="0">
                    <a:pos x="10" y="1038"/>
                  </a:cxn>
                  <a:cxn ang="0">
                    <a:pos x="11" y="1021"/>
                  </a:cxn>
                  <a:cxn ang="0">
                    <a:pos x="16" y="988"/>
                  </a:cxn>
                  <a:cxn ang="0">
                    <a:pos x="27" y="938"/>
                  </a:cxn>
                  <a:cxn ang="0">
                    <a:pos x="34" y="905"/>
                  </a:cxn>
                  <a:cxn ang="0">
                    <a:pos x="44" y="849"/>
                  </a:cxn>
                  <a:cxn ang="0">
                    <a:pos x="48" y="791"/>
                  </a:cxn>
                  <a:cxn ang="0">
                    <a:pos x="49" y="759"/>
                  </a:cxn>
                  <a:cxn ang="0">
                    <a:pos x="57" y="695"/>
                  </a:cxn>
                  <a:cxn ang="0">
                    <a:pos x="74" y="600"/>
                  </a:cxn>
                  <a:cxn ang="0">
                    <a:pos x="82" y="536"/>
                  </a:cxn>
                  <a:cxn ang="0">
                    <a:pos x="86" y="501"/>
                  </a:cxn>
                  <a:cxn ang="0">
                    <a:pos x="97" y="431"/>
                  </a:cxn>
                  <a:cxn ang="0">
                    <a:pos x="113" y="362"/>
                  </a:cxn>
                  <a:cxn ang="0">
                    <a:pos x="140" y="261"/>
                  </a:cxn>
                  <a:cxn ang="0">
                    <a:pos x="148" y="229"/>
                  </a:cxn>
                  <a:cxn ang="0">
                    <a:pos x="160" y="166"/>
                  </a:cxn>
                  <a:cxn ang="0">
                    <a:pos x="168" y="101"/>
                  </a:cxn>
                  <a:cxn ang="0">
                    <a:pos x="171" y="37"/>
                  </a:cxn>
                  <a:cxn ang="0">
                    <a:pos x="171" y="4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3" y="1"/>
                  </a:cxn>
                  <a:cxn ang="0">
                    <a:pos x="161" y="4"/>
                  </a:cxn>
                </a:cxnLst>
                <a:rect l="0" t="0" r="r" b="b"/>
                <a:pathLst>
                  <a:path w="171" h="1042">
                    <a:moveTo>
                      <a:pt x="161" y="4"/>
                    </a:moveTo>
                    <a:lnTo>
                      <a:pt x="161" y="4"/>
                    </a:lnTo>
                    <a:lnTo>
                      <a:pt x="161" y="39"/>
                    </a:lnTo>
                    <a:lnTo>
                      <a:pt x="159" y="73"/>
                    </a:lnTo>
                    <a:lnTo>
                      <a:pt x="156" y="107"/>
                    </a:lnTo>
                    <a:lnTo>
                      <a:pt x="153" y="141"/>
                    </a:lnTo>
                    <a:lnTo>
                      <a:pt x="148" y="175"/>
                    </a:lnTo>
                    <a:lnTo>
                      <a:pt x="142" y="208"/>
                    </a:lnTo>
                    <a:lnTo>
                      <a:pt x="135" y="242"/>
                    </a:lnTo>
                    <a:lnTo>
                      <a:pt x="125" y="276"/>
                    </a:lnTo>
                    <a:lnTo>
                      <a:pt x="125" y="276"/>
                    </a:lnTo>
                    <a:lnTo>
                      <a:pt x="109" y="340"/>
                    </a:lnTo>
                    <a:lnTo>
                      <a:pt x="94" y="404"/>
                    </a:lnTo>
                    <a:lnTo>
                      <a:pt x="87" y="436"/>
                    </a:lnTo>
                    <a:lnTo>
                      <a:pt x="82" y="470"/>
                    </a:lnTo>
                    <a:lnTo>
                      <a:pt x="77" y="503"/>
                    </a:lnTo>
                    <a:lnTo>
                      <a:pt x="73" y="536"/>
                    </a:lnTo>
                    <a:lnTo>
                      <a:pt x="73" y="536"/>
                    </a:lnTo>
                    <a:lnTo>
                      <a:pt x="68" y="568"/>
                    </a:lnTo>
                    <a:lnTo>
                      <a:pt x="63" y="599"/>
                    </a:lnTo>
                    <a:lnTo>
                      <a:pt x="52" y="663"/>
                    </a:lnTo>
                    <a:lnTo>
                      <a:pt x="47" y="695"/>
                    </a:lnTo>
                    <a:lnTo>
                      <a:pt x="43" y="727"/>
                    </a:lnTo>
                    <a:lnTo>
                      <a:pt x="39" y="759"/>
                    </a:lnTo>
                    <a:lnTo>
                      <a:pt x="38" y="791"/>
                    </a:lnTo>
                    <a:lnTo>
                      <a:pt x="38" y="791"/>
                    </a:lnTo>
                    <a:lnTo>
                      <a:pt x="36" y="824"/>
                    </a:lnTo>
                    <a:lnTo>
                      <a:pt x="33" y="856"/>
                    </a:lnTo>
                    <a:lnTo>
                      <a:pt x="28" y="888"/>
                    </a:lnTo>
                    <a:lnTo>
                      <a:pt x="22" y="920"/>
                    </a:lnTo>
                    <a:lnTo>
                      <a:pt x="22" y="920"/>
                    </a:lnTo>
                    <a:lnTo>
                      <a:pt x="10" y="973"/>
                    </a:lnTo>
                    <a:lnTo>
                      <a:pt x="4" y="999"/>
                    </a:lnTo>
                    <a:lnTo>
                      <a:pt x="1" y="1025"/>
                    </a:lnTo>
                    <a:lnTo>
                      <a:pt x="1" y="1025"/>
                    </a:lnTo>
                    <a:lnTo>
                      <a:pt x="0" y="1028"/>
                    </a:lnTo>
                    <a:lnTo>
                      <a:pt x="0" y="1038"/>
                    </a:lnTo>
                    <a:lnTo>
                      <a:pt x="0" y="1038"/>
                    </a:lnTo>
                    <a:lnTo>
                      <a:pt x="0" y="1040"/>
                    </a:lnTo>
                    <a:lnTo>
                      <a:pt x="1" y="1041"/>
                    </a:lnTo>
                    <a:lnTo>
                      <a:pt x="3" y="1042"/>
                    </a:lnTo>
                    <a:lnTo>
                      <a:pt x="5" y="1042"/>
                    </a:lnTo>
                    <a:lnTo>
                      <a:pt x="6" y="1042"/>
                    </a:lnTo>
                    <a:lnTo>
                      <a:pt x="9" y="1041"/>
                    </a:lnTo>
                    <a:lnTo>
                      <a:pt x="10" y="1040"/>
                    </a:lnTo>
                    <a:lnTo>
                      <a:pt x="10" y="1038"/>
                    </a:lnTo>
                    <a:lnTo>
                      <a:pt x="10" y="1038"/>
                    </a:lnTo>
                    <a:lnTo>
                      <a:pt x="11" y="1021"/>
                    </a:lnTo>
                    <a:lnTo>
                      <a:pt x="13" y="1005"/>
                    </a:lnTo>
                    <a:lnTo>
                      <a:pt x="16" y="988"/>
                    </a:lnTo>
                    <a:lnTo>
                      <a:pt x="19" y="972"/>
                    </a:lnTo>
                    <a:lnTo>
                      <a:pt x="27" y="938"/>
                    </a:lnTo>
                    <a:lnTo>
                      <a:pt x="34" y="905"/>
                    </a:lnTo>
                    <a:lnTo>
                      <a:pt x="34" y="905"/>
                    </a:lnTo>
                    <a:lnTo>
                      <a:pt x="39" y="878"/>
                    </a:lnTo>
                    <a:lnTo>
                      <a:pt x="44" y="849"/>
                    </a:lnTo>
                    <a:lnTo>
                      <a:pt x="47" y="820"/>
                    </a:lnTo>
                    <a:lnTo>
                      <a:pt x="48" y="791"/>
                    </a:lnTo>
                    <a:lnTo>
                      <a:pt x="48" y="791"/>
                    </a:lnTo>
                    <a:lnTo>
                      <a:pt x="49" y="759"/>
                    </a:lnTo>
                    <a:lnTo>
                      <a:pt x="52" y="727"/>
                    </a:lnTo>
                    <a:lnTo>
                      <a:pt x="57" y="695"/>
                    </a:lnTo>
                    <a:lnTo>
                      <a:pt x="62" y="663"/>
                    </a:lnTo>
                    <a:lnTo>
                      <a:pt x="74" y="600"/>
                    </a:lnTo>
                    <a:lnTo>
                      <a:pt x="78" y="568"/>
                    </a:lnTo>
                    <a:lnTo>
                      <a:pt x="82" y="536"/>
                    </a:lnTo>
                    <a:lnTo>
                      <a:pt x="82" y="536"/>
                    </a:lnTo>
                    <a:lnTo>
                      <a:pt x="86" y="501"/>
                    </a:lnTo>
                    <a:lnTo>
                      <a:pt x="91" y="465"/>
                    </a:lnTo>
                    <a:lnTo>
                      <a:pt x="97" y="431"/>
                    </a:lnTo>
                    <a:lnTo>
                      <a:pt x="105" y="396"/>
                    </a:lnTo>
                    <a:lnTo>
                      <a:pt x="113" y="362"/>
                    </a:lnTo>
                    <a:lnTo>
                      <a:pt x="121" y="328"/>
                    </a:lnTo>
                    <a:lnTo>
                      <a:pt x="140" y="261"/>
                    </a:lnTo>
                    <a:lnTo>
                      <a:pt x="140" y="261"/>
                    </a:lnTo>
                    <a:lnTo>
                      <a:pt x="148" y="229"/>
                    </a:lnTo>
                    <a:lnTo>
                      <a:pt x="154" y="197"/>
                    </a:lnTo>
                    <a:lnTo>
                      <a:pt x="160" y="166"/>
                    </a:lnTo>
                    <a:lnTo>
                      <a:pt x="164" y="134"/>
                    </a:lnTo>
                    <a:lnTo>
                      <a:pt x="168" y="101"/>
                    </a:lnTo>
                    <a:lnTo>
                      <a:pt x="170" y="69"/>
                    </a:lnTo>
                    <a:lnTo>
                      <a:pt x="171" y="37"/>
                    </a:lnTo>
                    <a:lnTo>
                      <a:pt x="171" y="4"/>
                    </a:lnTo>
                    <a:lnTo>
                      <a:pt x="171" y="4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1" y="2"/>
                    </a:lnTo>
                    <a:lnTo>
                      <a:pt x="161" y="4"/>
                    </a:lnTo>
                    <a:lnTo>
                      <a:pt x="161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82" name="Freeform 728"/>
              <p:cNvSpPr/>
              <p:nvPr/>
            </p:nvSpPr>
            <p:spPr bwMode="auto">
              <a:xfrm>
                <a:off x="5608638" y="4162425"/>
                <a:ext cx="123825" cy="544513"/>
              </a:xfrm>
              <a:custGeom>
                <a:avLst/>
                <a:gdLst/>
                <a:ahLst/>
                <a:cxnLst>
                  <a:cxn ang="0">
                    <a:pos x="226" y="1"/>
                  </a:cxn>
                  <a:cxn ang="0">
                    <a:pos x="209" y="14"/>
                  </a:cxn>
                  <a:cxn ang="0">
                    <a:pos x="198" y="30"/>
                  </a:cxn>
                  <a:cxn ang="0">
                    <a:pos x="192" y="48"/>
                  </a:cxn>
                  <a:cxn ang="0">
                    <a:pos x="187" y="69"/>
                  </a:cxn>
                  <a:cxn ang="0">
                    <a:pos x="177" y="145"/>
                  </a:cxn>
                  <a:cxn ang="0">
                    <a:pos x="164" y="219"/>
                  </a:cxn>
                  <a:cxn ang="0">
                    <a:pos x="156" y="254"/>
                  </a:cxn>
                  <a:cxn ang="0">
                    <a:pos x="142" y="357"/>
                  </a:cxn>
                  <a:cxn ang="0">
                    <a:pos x="136" y="392"/>
                  </a:cxn>
                  <a:cxn ang="0">
                    <a:pos x="116" y="498"/>
                  </a:cxn>
                  <a:cxn ang="0">
                    <a:pos x="109" y="533"/>
                  </a:cxn>
                  <a:cxn ang="0">
                    <a:pos x="81" y="637"/>
                  </a:cxn>
                  <a:cxn ang="0">
                    <a:pos x="62" y="707"/>
                  </a:cxn>
                  <a:cxn ang="0">
                    <a:pos x="49" y="779"/>
                  </a:cxn>
                  <a:cxn ang="0">
                    <a:pos x="45" y="813"/>
                  </a:cxn>
                  <a:cxn ang="0">
                    <a:pos x="43" y="847"/>
                  </a:cxn>
                  <a:cxn ang="0">
                    <a:pos x="38" y="878"/>
                  </a:cxn>
                  <a:cxn ang="0">
                    <a:pos x="34" y="910"/>
                  </a:cxn>
                  <a:cxn ang="0">
                    <a:pos x="31" y="924"/>
                  </a:cxn>
                  <a:cxn ang="0">
                    <a:pos x="24" y="951"/>
                  </a:cxn>
                  <a:cxn ang="0">
                    <a:pos x="20" y="965"/>
                  </a:cxn>
                  <a:cxn ang="0">
                    <a:pos x="12" y="999"/>
                  </a:cxn>
                  <a:cxn ang="0">
                    <a:pos x="8" y="1010"/>
                  </a:cxn>
                  <a:cxn ang="0">
                    <a:pos x="3" y="1010"/>
                  </a:cxn>
                  <a:cxn ang="0">
                    <a:pos x="0" y="1014"/>
                  </a:cxn>
                  <a:cxn ang="0">
                    <a:pos x="0" y="1024"/>
                  </a:cxn>
                  <a:cxn ang="0">
                    <a:pos x="4" y="1029"/>
                  </a:cxn>
                  <a:cxn ang="0">
                    <a:pos x="9" y="1027"/>
                  </a:cxn>
                  <a:cxn ang="0">
                    <a:pos x="12" y="1021"/>
                  </a:cxn>
                  <a:cxn ang="0">
                    <a:pos x="18" y="1007"/>
                  </a:cxn>
                  <a:cxn ang="0">
                    <a:pos x="24" y="987"/>
                  </a:cxn>
                  <a:cxn ang="0">
                    <a:pos x="31" y="964"/>
                  </a:cxn>
                  <a:cxn ang="0">
                    <a:pos x="38" y="940"/>
                  </a:cxn>
                  <a:cxn ang="0">
                    <a:pos x="42" y="912"/>
                  </a:cxn>
                  <a:cxn ang="0">
                    <a:pos x="45" y="884"/>
                  </a:cxn>
                  <a:cxn ang="0">
                    <a:pos x="48" y="869"/>
                  </a:cxn>
                  <a:cxn ang="0">
                    <a:pos x="54" y="822"/>
                  </a:cxn>
                  <a:cxn ang="0">
                    <a:pos x="57" y="786"/>
                  </a:cxn>
                  <a:cxn ang="0">
                    <a:pos x="70" y="715"/>
                  </a:cxn>
                  <a:cxn ang="0">
                    <a:pos x="79" y="680"/>
                  </a:cxn>
                  <a:cxn ang="0">
                    <a:pos x="100" y="607"/>
                  </a:cxn>
                  <a:cxn ang="0">
                    <a:pos x="118" y="534"/>
                  </a:cxn>
                  <a:cxn ang="0">
                    <a:pos x="133" y="467"/>
                  </a:cxn>
                  <a:cxn ang="0">
                    <a:pos x="144" y="399"/>
                  </a:cxn>
                  <a:cxn ang="0">
                    <a:pos x="164" y="263"/>
                  </a:cxn>
                  <a:cxn ang="0">
                    <a:pos x="176" y="194"/>
                  </a:cxn>
                  <a:cxn ang="0">
                    <a:pos x="188" y="126"/>
                  </a:cxn>
                  <a:cxn ang="0">
                    <a:pos x="193" y="94"/>
                  </a:cxn>
                  <a:cxn ang="0">
                    <a:pos x="198" y="61"/>
                  </a:cxn>
                  <a:cxn ang="0">
                    <a:pos x="205" y="38"/>
                  </a:cxn>
                  <a:cxn ang="0">
                    <a:pos x="213" y="25"/>
                  </a:cxn>
                  <a:cxn ang="0">
                    <a:pos x="224" y="13"/>
                  </a:cxn>
                  <a:cxn ang="0">
                    <a:pos x="230" y="9"/>
                  </a:cxn>
                  <a:cxn ang="0">
                    <a:pos x="232" y="5"/>
                  </a:cxn>
                  <a:cxn ang="0">
                    <a:pos x="232" y="2"/>
                  </a:cxn>
                  <a:cxn ang="0">
                    <a:pos x="229" y="0"/>
                  </a:cxn>
                  <a:cxn ang="0">
                    <a:pos x="226" y="1"/>
                  </a:cxn>
                </a:cxnLst>
                <a:rect l="0" t="0" r="r" b="b"/>
                <a:pathLst>
                  <a:path w="232" h="1029">
                    <a:moveTo>
                      <a:pt x="226" y="1"/>
                    </a:moveTo>
                    <a:lnTo>
                      <a:pt x="226" y="1"/>
                    </a:lnTo>
                    <a:lnTo>
                      <a:pt x="216" y="7"/>
                    </a:lnTo>
                    <a:lnTo>
                      <a:pt x="209" y="14"/>
                    </a:lnTo>
                    <a:lnTo>
                      <a:pt x="203" y="22"/>
                    </a:lnTo>
                    <a:lnTo>
                      <a:pt x="198" y="30"/>
                    </a:lnTo>
                    <a:lnTo>
                      <a:pt x="195" y="39"/>
                    </a:lnTo>
                    <a:lnTo>
                      <a:pt x="192" y="48"/>
                    </a:lnTo>
                    <a:lnTo>
                      <a:pt x="189" y="59"/>
                    </a:lnTo>
                    <a:lnTo>
                      <a:pt x="187" y="69"/>
                    </a:lnTo>
                    <a:lnTo>
                      <a:pt x="187" y="69"/>
                    </a:lnTo>
                    <a:lnTo>
                      <a:pt x="177" y="145"/>
                    </a:lnTo>
                    <a:lnTo>
                      <a:pt x="171" y="182"/>
                    </a:lnTo>
                    <a:lnTo>
                      <a:pt x="164" y="219"/>
                    </a:lnTo>
                    <a:lnTo>
                      <a:pt x="164" y="219"/>
                    </a:lnTo>
                    <a:lnTo>
                      <a:pt x="156" y="254"/>
                    </a:lnTo>
                    <a:lnTo>
                      <a:pt x="151" y="288"/>
                    </a:lnTo>
                    <a:lnTo>
                      <a:pt x="142" y="357"/>
                    </a:lnTo>
                    <a:lnTo>
                      <a:pt x="142" y="357"/>
                    </a:lnTo>
                    <a:lnTo>
                      <a:pt x="136" y="392"/>
                    </a:lnTo>
                    <a:lnTo>
                      <a:pt x="130" y="428"/>
                    </a:lnTo>
                    <a:lnTo>
                      <a:pt x="116" y="498"/>
                    </a:lnTo>
                    <a:lnTo>
                      <a:pt x="116" y="498"/>
                    </a:lnTo>
                    <a:lnTo>
                      <a:pt x="109" y="533"/>
                    </a:lnTo>
                    <a:lnTo>
                      <a:pt x="100" y="568"/>
                    </a:lnTo>
                    <a:lnTo>
                      <a:pt x="81" y="637"/>
                    </a:lnTo>
                    <a:lnTo>
                      <a:pt x="71" y="672"/>
                    </a:lnTo>
                    <a:lnTo>
                      <a:pt x="62" y="707"/>
                    </a:lnTo>
                    <a:lnTo>
                      <a:pt x="54" y="743"/>
                    </a:lnTo>
                    <a:lnTo>
                      <a:pt x="49" y="779"/>
                    </a:lnTo>
                    <a:lnTo>
                      <a:pt x="49" y="779"/>
                    </a:lnTo>
                    <a:lnTo>
                      <a:pt x="45" y="813"/>
                    </a:lnTo>
                    <a:lnTo>
                      <a:pt x="43" y="847"/>
                    </a:lnTo>
                    <a:lnTo>
                      <a:pt x="43" y="847"/>
                    </a:lnTo>
                    <a:lnTo>
                      <a:pt x="41" y="862"/>
                    </a:lnTo>
                    <a:lnTo>
                      <a:pt x="38" y="878"/>
                    </a:lnTo>
                    <a:lnTo>
                      <a:pt x="35" y="894"/>
                    </a:lnTo>
                    <a:lnTo>
                      <a:pt x="34" y="910"/>
                    </a:lnTo>
                    <a:lnTo>
                      <a:pt x="34" y="910"/>
                    </a:lnTo>
                    <a:lnTo>
                      <a:pt x="31" y="924"/>
                    </a:lnTo>
                    <a:lnTo>
                      <a:pt x="28" y="938"/>
                    </a:lnTo>
                    <a:lnTo>
                      <a:pt x="24" y="951"/>
                    </a:lnTo>
                    <a:lnTo>
                      <a:pt x="20" y="965"/>
                    </a:lnTo>
                    <a:lnTo>
                      <a:pt x="20" y="965"/>
                    </a:lnTo>
                    <a:lnTo>
                      <a:pt x="15" y="987"/>
                    </a:lnTo>
                    <a:lnTo>
                      <a:pt x="12" y="999"/>
                    </a:lnTo>
                    <a:lnTo>
                      <a:pt x="8" y="1010"/>
                    </a:lnTo>
                    <a:lnTo>
                      <a:pt x="8" y="1010"/>
                    </a:lnTo>
                    <a:lnTo>
                      <a:pt x="5" y="1010"/>
                    </a:lnTo>
                    <a:lnTo>
                      <a:pt x="3" y="1010"/>
                    </a:lnTo>
                    <a:lnTo>
                      <a:pt x="0" y="1012"/>
                    </a:lnTo>
                    <a:lnTo>
                      <a:pt x="0" y="1014"/>
                    </a:lnTo>
                    <a:lnTo>
                      <a:pt x="0" y="1024"/>
                    </a:lnTo>
                    <a:lnTo>
                      <a:pt x="0" y="1024"/>
                    </a:lnTo>
                    <a:lnTo>
                      <a:pt x="1" y="1027"/>
                    </a:lnTo>
                    <a:lnTo>
                      <a:pt x="4" y="1029"/>
                    </a:lnTo>
                    <a:lnTo>
                      <a:pt x="7" y="1028"/>
                    </a:lnTo>
                    <a:lnTo>
                      <a:pt x="9" y="1027"/>
                    </a:lnTo>
                    <a:lnTo>
                      <a:pt x="9" y="1027"/>
                    </a:lnTo>
                    <a:lnTo>
                      <a:pt x="12" y="1021"/>
                    </a:lnTo>
                    <a:lnTo>
                      <a:pt x="14" y="1017"/>
                    </a:lnTo>
                    <a:lnTo>
                      <a:pt x="18" y="1007"/>
                    </a:lnTo>
                    <a:lnTo>
                      <a:pt x="20" y="998"/>
                    </a:lnTo>
                    <a:lnTo>
                      <a:pt x="24" y="987"/>
                    </a:lnTo>
                    <a:lnTo>
                      <a:pt x="24" y="987"/>
                    </a:lnTo>
                    <a:lnTo>
                      <a:pt x="31" y="964"/>
                    </a:lnTo>
                    <a:lnTo>
                      <a:pt x="38" y="940"/>
                    </a:lnTo>
                    <a:lnTo>
                      <a:pt x="38" y="940"/>
                    </a:lnTo>
                    <a:lnTo>
                      <a:pt x="41" y="926"/>
                    </a:lnTo>
                    <a:lnTo>
                      <a:pt x="42" y="912"/>
                    </a:lnTo>
                    <a:lnTo>
                      <a:pt x="43" y="899"/>
                    </a:lnTo>
                    <a:lnTo>
                      <a:pt x="45" y="884"/>
                    </a:lnTo>
                    <a:lnTo>
                      <a:pt x="45" y="884"/>
                    </a:lnTo>
                    <a:lnTo>
                      <a:pt x="48" y="869"/>
                    </a:lnTo>
                    <a:lnTo>
                      <a:pt x="51" y="853"/>
                    </a:lnTo>
                    <a:lnTo>
                      <a:pt x="54" y="822"/>
                    </a:lnTo>
                    <a:lnTo>
                      <a:pt x="54" y="822"/>
                    </a:lnTo>
                    <a:lnTo>
                      <a:pt x="57" y="786"/>
                    </a:lnTo>
                    <a:lnTo>
                      <a:pt x="62" y="750"/>
                    </a:lnTo>
                    <a:lnTo>
                      <a:pt x="70" y="715"/>
                    </a:lnTo>
                    <a:lnTo>
                      <a:pt x="74" y="697"/>
                    </a:lnTo>
                    <a:lnTo>
                      <a:pt x="79" y="680"/>
                    </a:lnTo>
                    <a:lnTo>
                      <a:pt x="79" y="680"/>
                    </a:lnTo>
                    <a:lnTo>
                      <a:pt x="100" y="607"/>
                    </a:lnTo>
                    <a:lnTo>
                      <a:pt x="118" y="534"/>
                    </a:lnTo>
                    <a:lnTo>
                      <a:pt x="118" y="534"/>
                    </a:lnTo>
                    <a:lnTo>
                      <a:pt x="125" y="501"/>
                    </a:lnTo>
                    <a:lnTo>
                      <a:pt x="133" y="467"/>
                    </a:lnTo>
                    <a:lnTo>
                      <a:pt x="139" y="433"/>
                    </a:lnTo>
                    <a:lnTo>
                      <a:pt x="144" y="399"/>
                    </a:lnTo>
                    <a:lnTo>
                      <a:pt x="164" y="263"/>
                    </a:lnTo>
                    <a:lnTo>
                      <a:pt x="164" y="263"/>
                    </a:lnTo>
                    <a:lnTo>
                      <a:pt x="169" y="228"/>
                    </a:lnTo>
                    <a:lnTo>
                      <a:pt x="176" y="194"/>
                    </a:lnTo>
                    <a:lnTo>
                      <a:pt x="182" y="160"/>
                    </a:lnTo>
                    <a:lnTo>
                      <a:pt x="188" y="126"/>
                    </a:lnTo>
                    <a:lnTo>
                      <a:pt x="188" y="126"/>
                    </a:lnTo>
                    <a:lnTo>
                      <a:pt x="193" y="94"/>
                    </a:lnTo>
                    <a:lnTo>
                      <a:pt x="195" y="77"/>
                    </a:lnTo>
                    <a:lnTo>
                      <a:pt x="198" y="61"/>
                    </a:lnTo>
                    <a:lnTo>
                      <a:pt x="202" y="45"/>
                    </a:lnTo>
                    <a:lnTo>
                      <a:pt x="205" y="38"/>
                    </a:lnTo>
                    <a:lnTo>
                      <a:pt x="208" y="32"/>
                    </a:lnTo>
                    <a:lnTo>
                      <a:pt x="213" y="25"/>
                    </a:lnTo>
                    <a:lnTo>
                      <a:pt x="217" y="18"/>
                    </a:lnTo>
                    <a:lnTo>
                      <a:pt x="224" y="13"/>
                    </a:lnTo>
                    <a:lnTo>
                      <a:pt x="230" y="9"/>
                    </a:lnTo>
                    <a:lnTo>
                      <a:pt x="230" y="9"/>
                    </a:lnTo>
                    <a:lnTo>
                      <a:pt x="232" y="7"/>
                    </a:lnTo>
                    <a:lnTo>
                      <a:pt x="232" y="5"/>
                    </a:lnTo>
                    <a:lnTo>
                      <a:pt x="232" y="4"/>
                    </a:lnTo>
                    <a:lnTo>
                      <a:pt x="232" y="2"/>
                    </a:lnTo>
                    <a:lnTo>
                      <a:pt x="231" y="1"/>
                    </a:lnTo>
                    <a:lnTo>
                      <a:pt x="229" y="0"/>
                    </a:lnTo>
                    <a:lnTo>
                      <a:pt x="228" y="0"/>
                    </a:lnTo>
                    <a:lnTo>
                      <a:pt x="226" y="1"/>
                    </a:lnTo>
                    <a:lnTo>
                      <a:pt x="226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83" name="Freeform 729"/>
              <p:cNvSpPr/>
              <p:nvPr/>
            </p:nvSpPr>
            <p:spPr bwMode="auto">
              <a:xfrm>
                <a:off x="5638801" y="4605338"/>
                <a:ext cx="34925" cy="111125"/>
              </a:xfrm>
              <a:custGeom>
                <a:avLst/>
                <a:gdLst/>
                <a:ahLst/>
                <a:cxnLst>
                  <a:cxn ang="0">
                    <a:pos x="58" y="1"/>
                  </a:cxn>
                  <a:cxn ang="0">
                    <a:pos x="58" y="1"/>
                  </a:cxn>
                  <a:cxn ang="0">
                    <a:pos x="52" y="10"/>
                  </a:cxn>
                  <a:cxn ang="0">
                    <a:pos x="48" y="20"/>
                  </a:cxn>
                  <a:cxn ang="0">
                    <a:pos x="44" y="31"/>
                  </a:cxn>
                  <a:cxn ang="0">
                    <a:pos x="41" y="42"/>
                  </a:cxn>
                  <a:cxn ang="0">
                    <a:pos x="36" y="66"/>
                  </a:cxn>
                  <a:cxn ang="0">
                    <a:pos x="32" y="87"/>
                  </a:cxn>
                  <a:cxn ang="0">
                    <a:pos x="32" y="87"/>
                  </a:cxn>
                  <a:cxn ang="0">
                    <a:pos x="24" y="117"/>
                  </a:cxn>
                  <a:cxn ang="0">
                    <a:pos x="15" y="147"/>
                  </a:cxn>
                  <a:cxn ang="0">
                    <a:pos x="6" y="176"/>
                  </a:cxn>
                  <a:cxn ang="0">
                    <a:pos x="3" y="192"/>
                  </a:cxn>
                  <a:cxn ang="0">
                    <a:pos x="0" y="207"/>
                  </a:cxn>
                  <a:cxn ang="0">
                    <a:pos x="0" y="207"/>
                  </a:cxn>
                  <a:cxn ang="0">
                    <a:pos x="0" y="209"/>
                  </a:cxn>
                  <a:cxn ang="0">
                    <a:pos x="1" y="210"/>
                  </a:cxn>
                  <a:cxn ang="0">
                    <a:pos x="4" y="212"/>
                  </a:cxn>
                  <a:cxn ang="0">
                    <a:pos x="5" y="212"/>
                  </a:cxn>
                  <a:cxn ang="0">
                    <a:pos x="8" y="212"/>
                  </a:cxn>
                  <a:cxn ang="0">
                    <a:pos x="9" y="211"/>
                  </a:cxn>
                  <a:cxn ang="0">
                    <a:pos x="10" y="209"/>
                  </a:cxn>
                  <a:cxn ang="0">
                    <a:pos x="10" y="209"/>
                  </a:cxn>
                  <a:cxn ang="0">
                    <a:pos x="14" y="184"/>
                  </a:cxn>
                  <a:cxn ang="0">
                    <a:pos x="21" y="161"/>
                  </a:cxn>
                  <a:cxn ang="0">
                    <a:pos x="35" y="112"/>
                  </a:cxn>
                  <a:cxn ang="0">
                    <a:pos x="35" y="112"/>
                  </a:cxn>
                  <a:cxn ang="0">
                    <a:pos x="42" y="89"/>
                  </a:cxn>
                  <a:cxn ang="0">
                    <a:pos x="47" y="66"/>
                  </a:cxn>
                  <a:cxn ang="0">
                    <a:pos x="47" y="66"/>
                  </a:cxn>
                  <a:cxn ang="0">
                    <a:pos x="50" y="51"/>
                  </a:cxn>
                  <a:cxn ang="0">
                    <a:pos x="53" y="36"/>
                  </a:cxn>
                  <a:cxn ang="0">
                    <a:pos x="55" y="27"/>
                  </a:cxn>
                  <a:cxn ang="0">
                    <a:pos x="58" y="20"/>
                  </a:cxn>
                  <a:cxn ang="0">
                    <a:pos x="61" y="13"/>
                  </a:cxn>
                  <a:cxn ang="0">
                    <a:pos x="65" y="8"/>
                  </a:cxn>
                  <a:cxn ang="0">
                    <a:pos x="65" y="8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8" y="1"/>
                  </a:cxn>
                </a:cxnLst>
                <a:rect l="0" t="0" r="r" b="b"/>
                <a:pathLst>
                  <a:path w="66" h="212">
                    <a:moveTo>
                      <a:pt x="58" y="1"/>
                    </a:moveTo>
                    <a:lnTo>
                      <a:pt x="58" y="1"/>
                    </a:lnTo>
                    <a:lnTo>
                      <a:pt x="52" y="10"/>
                    </a:lnTo>
                    <a:lnTo>
                      <a:pt x="48" y="20"/>
                    </a:lnTo>
                    <a:lnTo>
                      <a:pt x="44" y="31"/>
                    </a:lnTo>
                    <a:lnTo>
                      <a:pt x="41" y="42"/>
                    </a:lnTo>
                    <a:lnTo>
                      <a:pt x="36" y="66"/>
                    </a:lnTo>
                    <a:lnTo>
                      <a:pt x="32" y="87"/>
                    </a:lnTo>
                    <a:lnTo>
                      <a:pt x="32" y="87"/>
                    </a:lnTo>
                    <a:lnTo>
                      <a:pt x="24" y="117"/>
                    </a:lnTo>
                    <a:lnTo>
                      <a:pt x="15" y="147"/>
                    </a:lnTo>
                    <a:lnTo>
                      <a:pt x="6" y="176"/>
                    </a:lnTo>
                    <a:lnTo>
                      <a:pt x="3" y="192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0" y="209"/>
                    </a:lnTo>
                    <a:lnTo>
                      <a:pt x="1" y="210"/>
                    </a:lnTo>
                    <a:lnTo>
                      <a:pt x="4" y="212"/>
                    </a:lnTo>
                    <a:lnTo>
                      <a:pt x="5" y="212"/>
                    </a:lnTo>
                    <a:lnTo>
                      <a:pt x="8" y="212"/>
                    </a:lnTo>
                    <a:lnTo>
                      <a:pt x="9" y="211"/>
                    </a:lnTo>
                    <a:lnTo>
                      <a:pt x="10" y="209"/>
                    </a:lnTo>
                    <a:lnTo>
                      <a:pt x="10" y="209"/>
                    </a:lnTo>
                    <a:lnTo>
                      <a:pt x="14" y="184"/>
                    </a:lnTo>
                    <a:lnTo>
                      <a:pt x="21" y="161"/>
                    </a:lnTo>
                    <a:lnTo>
                      <a:pt x="35" y="112"/>
                    </a:lnTo>
                    <a:lnTo>
                      <a:pt x="35" y="112"/>
                    </a:lnTo>
                    <a:lnTo>
                      <a:pt x="42" y="89"/>
                    </a:lnTo>
                    <a:lnTo>
                      <a:pt x="47" y="66"/>
                    </a:lnTo>
                    <a:lnTo>
                      <a:pt x="47" y="66"/>
                    </a:lnTo>
                    <a:lnTo>
                      <a:pt x="50" y="51"/>
                    </a:lnTo>
                    <a:lnTo>
                      <a:pt x="53" y="36"/>
                    </a:lnTo>
                    <a:lnTo>
                      <a:pt x="55" y="27"/>
                    </a:lnTo>
                    <a:lnTo>
                      <a:pt x="58" y="20"/>
                    </a:lnTo>
                    <a:lnTo>
                      <a:pt x="61" y="13"/>
                    </a:lnTo>
                    <a:lnTo>
                      <a:pt x="65" y="8"/>
                    </a:lnTo>
                    <a:lnTo>
                      <a:pt x="65" y="8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8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84" name="Freeform 730"/>
              <p:cNvSpPr/>
              <p:nvPr/>
            </p:nvSpPr>
            <p:spPr bwMode="auto">
              <a:xfrm>
                <a:off x="5664201" y="4646613"/>
                <a:ext cx="25400" cy="76200"/>
              </a:xfrm>
              <a:custGeom>
                <a:avLst/>
                <a:gdLst/>
                <a:ahLst/>
                <a:cxnLst>
                  <a:cxn ang="0">
                    <a:pos x="37" y="4"/>
                  </a:cxn>
                  <a:cxn ang="0">
                    <a:pos x="37" y="4"/>
                  </a:cxn>
                  <a:cxn ang="0">
                    <a:pos x="36" y="12"/>
                  </a:cxn>
                  <a:cxn ang="0">
                    <a:pos x="35" y="21"/>
                  </a:cxn>
                  <a:cxn ang="0">
                    <a:pos x="30" y="35"/>
                  </a:cxn>
                  <a:cxn ang="0">
                    <a:pos x="25" y="51"/>
                  </a:cxn>
                  <a:cxn ang="0">
                    <a:pos x="20" y="66"/>
                  </a:cxn>
                  <a:cxn ang="0">
                    <a:pos x="20" y="66"/>
                  </a:cxn>
                  <a:cxn ang="0">
                    <a:pos x="15" y="84"/>
                  </a:cxn>
                  <a:cxn ang="0">
                    <a:pos x="9" y="101"/>
                  </a:cxn>
                  <a:cxn ang="0">
                    <a:pos x="4" y="119"/>
                  </a:cxn>
                  <a:cxn ang="0">
                    <a:pos x="0" y="136"/>
                  </a:cxn>
                  <a:cxn ang="0">
                    <a:pos x="0" y="136"/>
                  </a:cxn>
                  <a:cxn ang="0">
                    <a:pos x="0" y="139"/>
                  </a:cxn>
                  <a:cxn ang="0">
                    <a:pos x="1" y="140"/>
                  </a:cxn>
                  <a:cxn ang="0">
                    <a:pos x="2" y="142"/>
                  </a:cxn>
                  <a:cxn ang="0">
                    <a:pos x="3" y="142"/>
                  </a:cxn>
                  <a:cxn ang="0">
                    <a:pos x="5" y="142"/>
                  </a:cxn>
                  <a:cxn ang="0">
                    <a:pos x="7" y="142"/>
                  </a:cxn>
                  <a:cxn ang="0">
                    <a:pos x="8" y="141"/>
                  </a:cxn>
                  <a:cxn ang="0">
                    <a:pos x="9" y="139"/>
                  </a:cxn>
                  <a:cxn ang="0">
                    <a:pos x="9" y="139"/>
                  </a:cxn>
                  <a:cxn ang="0">
                    <a:pos x="13" y="121"/>
                  </a:cxn>
                  <a:cxn ang="0">
                    <a:pos x="18" y="103"/>
                  </a:cxn>
                  <a:cxn ang="0">
                    <a:pos x="29" y="69"/>
                  </a:cxn>
                  <a:cxn ang="0">
                    <a:pos x="29" y="69"/>
                  </a:cxn>
                  <a:cxn ang="0">
                    <a:pos x="34" y="53"/>
                  </a:cxn>
                  <a:cxn ang="0">
                    <a:pos x="40" y="37"/>
                  </a:cxn>
                  <a:cxn ang="0">
                    <a:pos x="44" y="21"/>
                  </a:cxn>
                  <a:cxn ang="0">
                    <a:pos x="46" y="12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7" y="4"/>
                  </a:cxn>
                  <a:cxn ang="0">
                    <a:pos x="37" y="4"/>
                  </a:cxn>
                </a:cxnLst>
                <a:rect l="0" t="0" r="r" b="b"/>
                <a:pathLst>
                  <a:path w="47" h="142">
                    <a:moveTo>
                      <a:pt x="37" y="4"/>
                    </a:moveTo>
                    <a:lnTo>
                      <a:pt x="37" y="4"/>
                    </a:lnTo>
                    <a:lnTo>
                      <a:pt x="36" y="12"/>
                    </a:lnTo>
                    <a:lnTo>
                      <a:pt x="35" y="21"/>
                    </a:lnTo>
                    <a:lnTo>
                      <a:pt x="30" y="35"/>
                    </a:lnTo>
                    <a:lnTo>
                      <a:pt x="25" y="51"/>
                    </a:lnTo>
                    <a:lnTo>
                      <a:pt x="20" y="66"/>
                    </a:lnTo>
                    <a:lnTo>
                      <a:pt x="20" y="66"/>
                    </a:lnTo>
                    <a:lnTo>
                      <a:pt x="15" y="84"/>
                    </a:lnTo>
                    <a:lnTo>
                      <a:pt x="9" y="101"/>
                    </a:lnTo>
                    <a:lnTo>
                      <a:pt x="4" y="119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0" y="139"/>
                    </a:lnTo>
                    <a:lnTo>
                      <a:pt x="1" y="140"/>
                    </a:lnTo>
                    <a:lnTo>
                      <a:pt x="2" y="142"/>
                    </a:lnTo>
                    <a:lnTo>
                      <a:pt x="3" y="142"/>
                    </a:lnTo>
                    <a:lnTo>
                      <a:pt x="5" y="142"/>
                    </a:lnTo>
                    <a:lnTo>
                      <a:pt x="7" y="142"/>
                    </a:lnTo>
                    <a:lnTo>
                      <a:pt x="8" y="141"/>
                    </a:lnTo>
                    <a:lnTo>
                      <a:pt x="9" y="139"/>
                    </a:lnTo>
                    <a:lnTo>
                      <a:pt x="9" y="139"/>
                    </a:lnTo>
                    <a:lnTo>
                      <a:pt x="13" y="121"/>
                    </a:lnTo>
                    <a:lnTo>
                      <a:pt x="18" y="103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34" y="53"/>
                    </a:lnTo>
                    <a:lnTo>
                      <a:pt x="40" y="37"/>
                    </a:lnTo>
                    <a:lnTo>
                      <a:pt x="44" y="21"/>
                    </a:lnTo>
                    <a:lnTo>
                      <a:pt x="46" y="12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85" name="Freeform 731"/>
              <p:cNvSpPr/>
              <p:nvPr/>
            </p:nvSpPr>
            <p:spPr bwMode="auto">
              <a:xfrm>
                <a:off x="5680076" y="4684713"/>
                <a:ext cx="19050" cy="61913"/>
              </a:xfrm>
              <a:custGeom>
                <a:avLst/>
                <a:gdLst/>
                <a:ahLst/>
                <a:cxnLst>
                  <a:cxn ang="0">
                    <a:pos x="30" y="2"/>
                  </a:cxn>
                  <a:cxn ang="0">
                    <a:pos x="30" y="2"/>
                  </a:cxn>
                  <a:cxn ang="0">
                    <a:pos x="26" y="9"/>
                  </a:cxn>
                  <a:cxn ang="0">
                    <a:pos x="22" y="15"/>
                  </a:cxn>
                  <a:cxn ang="0">
                    <a:pos x="17" y="28"/>
                  </a:cxn>
                  <a:cxn ang="0">
                    <a:pos x="13" y="42"/>
                  </a:cxn>
                  <a:cxn ang="0">
                    <a:pos x="11" y="56"/>
                  </a:cxn>
                  <a:cxn ang="0">
                    <a:pos x="7" y="86"/>
                  </a:cxn>
                  <a:cxn ang="0">
                    <a:pos x="4" y="99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116"/>
                  </a:cxn>
                  <a:cxn ang="0">
                    <a:pos x="1" y="117"/>
                  </a:cxn>
                  <a:cxn ang="0">
                    <a:pos x="2" y="118"/>
                  </a:cxn>
                  <a:cxn ang="0">
                    <a:pos x="3" y="119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9" y="116"/>
                  </a:cxn>
                  <a:cxn ang="0">
                    <a:pos x="9" y="116"/>
                  </a:cxn>
                  <a:cxn ang="0">
                    <a:pos x="13" y="104"/>
                  </a:cxn>
                  <a:cxn ang="0">
                    <a:pos x="15" y="89"/>
                  </a:cxn>
                  <a:cxn ang="0">
                    <a:pos x="19" y="61"/>
                  </a:cxn>
                  <a:cxn ang="0">
                    <a:pos x="21" y="47"/>
                  </a:cxn>
                  <a:cxn ang="0">
                    <a:pos x="24" y="33"/>
                  </a:cxn>
                  <a:cxn ang="0">
                    <a:pos x="30" y="21"/>
                  </a:cxn>
                  <a:cxn ang="0">
                    <a:pos x="33" y="15"/>
                  </a:cxn>
                  <a:cxn ang="0">
                    <a:pos x="37" y="10"/>
                  </a:cxn>
                  <a:cxn ang="0">
                    <a:pos x="37" y="10"/>
                  </a:cxn>
                  <a:cxn ang="0">
                    <a:pos x="38" y="8"/>
                  </a:cxn>
                  <a:cxn ang="0">
                    <a:pos x="38" y="5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2" y="1"/>
                  </a:cxn>
                  <a:cxn ang="0">
                    <a:pos x="30" y="2"/>
                  </a:cxn>
                  <a:cxn ang="0">
                    <a:pos x="30" y="2"/>
                  </a:cxn>
                </a:cxnLst>
                <a:rect l="0" t="0" r="r" b="b"/>
                <a:pathLst>
                  <a:path w="38" h="119">
                    <a:moveTo>
                      <a:pt x="30" y="2"/>
                    </a:moveTo>
                    <a:lnTo>
                      <a:pt x="30" y="2"/>
                    </a:lnTo>
                    <a:lnTo>
                      <a:pt x="26" y="9"/>
                    </a:lnTo>
                    <a:lnTo>
                      <a:pt x="22" y="15"/>
                    </a:lnTo>
                    <a:lnTo>
                      <a:pt x="17" y="28"/>
                    </a:lnTo>
                    <a:lnTo>
                      <a:pt x="13" y="42"/>
                    </a:lnTo>
                    <a:lnTo>
                      <a:pt x="11" y="56"/>
                    </a:lnTo>
                    <a:lnTo>
                      <a:pt x="7" y="86"/>
                    </a:lnTo>
                    <a:lnTo>
                      <a:pt x="4" y="99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6"/>
                    </a:lnTo>
                    <a:lnTo>
                      <a:pt x="1" y="117"/>
                    </a:lnTo>
                    <a:lnTo>
                      <a:pt x="2" y="118"/>
                    </a:lnTo>
                    <a:lnTo>
                      <a:pt x="3" y="119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9" y="116"/>
                    </a:lnTo>
                    <a:lnTo>
                      <a:pt x="9" y="116"/>
                    </a:lnTo>
                    <a:lnTo>
                      <a:pt x="13" y="104"/>
                    </a:lnTo>
                    <a:lnTo>
                      <a:pt x="15" y="89"/>
                    </a:lnTo>
                    <a:lnTo>
                      <a:pt x="19" y="61"/>
                    </a:lnTo>
                    <a:lnTo>
                      <a:pt x="21" y="47"/>
                    </a:lnTo>
                    <a:lnTo>
                      <a:pt x="24" y="33"/>
                    </a:lnTo>
                    <a:lnTo>
                      <a:pt x="30" y="21"/>
                    </a:lnTo>
                    <a:lnTo>
                      <a:pt x="33" y="15"/>
                    </a:lnTo>
                    <a:lnTo>
                      <a:pt x="37" y="10"/>
                    </a:lnTo>
                    <a:lnTo>
                      <a:pt x="37" y="10"/>
                    </a:lnTo>
                    <a:lnTo>
                      <a:pt x="38" y="8"/>
                    </a:lnTo>
                    <a:lnTo>
                      <a:pt x="38" y="5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86" name="Freeform 732"/>
              <p:cNvSpPr/>
              <p:nvPr/>
            </p:nvSpPr>
            <p:spPr bwMode="auto">
              <a:xfrm>
                <a:off x="5694363" y="4205288"/>
                <a:ext cx="63500" cy="346075"/>
              </a:xfrm>
              <a:custGeom>
                <a:avLst/>
                <a:gdLst/>
                <a:ahLst/>
                <a:cxnLst>
                  <a:cxn ang="0">
                    <a:pos x="111" y="4"/>
                  </a:cxn>
                  <a:cxn ang="0">
                    <a:pos x="100" y="44"/>
                  </a:cxn>
                  <a:cxn ang="0">
                    <a:pos x="91" y="83"/>
                  </a:cxn>
                  <a:cxn ang="0">
                    <a:pos x="81" y="165"/>
                  </a:cxn>
                  <a:cxn ang="0">
                    <a:pos x="78" y="186"/>
                  </a:cxn>
                  <a:cxn ang="0">
                    <a:pos x="69" y="230"/>
                  </a:cxn>
                  <a:cxn ang="0">
                    <a:pos x="64" y="250"/>
                  </a:cxn>
                  <a:cxn ang="0">
                    <a:pos x="58" y="272"/>
                  </a:cxn>
                  <a:cxn ang="0">
                    <a:pos x="51" y="319"/>
                  </a:cxn>
                  <a:cxn ang="0">
                    <a:pos x="47" y="341"/>
                  </a:cxn>
                  <a:cxn ang="0">
                    <a:pos x="32" y="412"/>
                  </a:cxn>
                  <a:cxn ang="0">
                    <a:pos x="20" y="482"/>
                  </a:cxn>
                  <a:cxn ang="0">
                    <a:pos x="17" y="506"/>
                  </a:cxn>
                  <a:cxn ang="0">
                    <a:pos x="7" y="550"/>
                  </a:cxn>
                  <a:cxn ang="0">
                    <a:pos x="2" y="573"/>
                  </a:cxn>
                  <a:cxn ang="0">
                    <a:pos x="0" y="591"/>
                  </a:cxn>
                  <a:cxn ang="0">
                    <a:pos x="1" y="631"/>
                  </a:cxn>
                  <a:cxn ang="0">
                    <a:pos x="2" y="650"/>
                  </a:cxn>
                  <a:cxn ang="0">
                    <a:pos x="3" y="653"/>
                  </a:cxn>
                  <a:cxn ang="0">
                    <a:pos x="6" y="654"/>
                  </a:cxn>
                  <a:cxn ang="0">
                    <a:pos x="10" y="653"/>
                  </a:cxn>
                  <a:cxn ang="0">
                    <a:pos x="11" y="650"/>
                  </a:cxn>
                  <a:cxn ang="0">
                    <a:pos x="10" y="608"/>
                  </a:cxn>
                  <a:cxn ang="0">
                    <a:pos x="11" y="577"/>
                  </a:cxn>
                  <a:cxn ang="0">
                    <a:pos x="12" y="567"/>
                  </a:cxn>
                  <a:cxn ang="0">
                    <a:pos x="22" y="528"/>
                  </a:cxn>
                  <a:cxn ang="0">
                    <a:pos x="28" y="498"/>
                  </a:cxn>
                  <a:cxn ang="0">
                    <a:pos x="29" y="489"/>
                  </a:cxn>
                  <a:cxn ang="0">
                    <a:pos x="35" y="454"/>
                  </a:cxn>
                  <a:cxn ang="0">
                    <a:pos x="41" y="420"/>
                  </a:cxn>
                  <a:cxn ang="0">
                    <a:pos x="51" y="362"/>
                  </a:cxn>
                  <a:cxn ang="0">
                    <a:pos x="56" y="343"/>
                  </a:cxn>
                  <a:cxn ang="0">
                    <a:pos x="65" y="303"/>
                  </a:cxn>
                  <a:cxn ang="0">
                    <a:pos x="71" y="262"/>
                  </a:cxn>
                  <a:cxn ang="0">
                    <a:pos x="80" y="219"/>
                  </a:cxn>
                  <a:cxn ang="0">
                    <a:pos x="88" y="176"/>
                  </a:cxn>
                  <a:cxn ang="0">
                    <a:pos x="95" y="134"/>
                  </a:cxn>
                  <a:cxn ang="0">
                    <a:pos x="104" y="70"/>
                  </a:cxn>
                  <a:cxn ang="0">
                    <a:pos x="113" y="27"/>
                  </a:cxn>
                  <a:cxn ang="0">
                    <a:pos x="119" y="7"/>
                  </a:cxn>
                  <a:cxn ang="0">
                    <a:pos x="119" y="3"/>
                  </a:cxn>
                  <a:cxn ang="0">
                    <a:pos x="116" y="0"/>
                  </a:cxn>
                  <a:cxn ang="0">
                    <a:pos x="113" y="2"/>
                  </a:cxn>
                  <a:cxn ang="0">
                    <a:pos x="111" y="4"/>
                  </a:cxn>
                </a:cxnLst>
                <a:rect l="0" t="0" r="r" b="b"/>
                <a:pathLst>
                  <a:path w="120" h="654">
                    <a:moveTo>
                      <a:pt x="111" y="4"/>
                    </a:moveTo>
                    <a:lnTo>
                      <a:pt x="111" y="4"/>
                    </a:lnTo>
                    <a:lnTo>
                      <a:pt x="104" y="24"/>
                    </a:lnTo>
                    <a:lnTo>
                      <a:pt x="100" y="44"/>
                    </a:lnTo>
                    <a:lnTo>
                      <a:pt x="96" y="63"/>
                    </a:lnTo>
                    <a:lnTo>
                      <a:pt x="91" y="83"/>
                    </a:lnTo>
                    <a:lnTo>
                      <a:pt x="86" y="123"/>
                    </a:lnTo>
                    <a:lnTo>
                      <a:pt x="81" y="165"/>
                    </a:lnTo>
                    <a:lnTo>
                      <a:pt x="81" y="165"/>
                    </a:lnTo>
                    <a:lnTo>
                      <a:pt x="78" y="186"/>
                    </a:lnTo>
                    <a:lnTo>
                      <a:pt x="74" y="208"/>
                    </a:lnTo>
                    <a:lnTo>
                      <a:pt x="69" y="230"/>
                    </a:lnTo>
                    <a:lnTo>
                      <a:pt x="64" y="250"/>
                    </a:lnTo>
                    <a:lnTo>
                      <a:pt x="64" y="250"/>
                    </a:lnTo>
                    <a:lnTo>
                      <a:pt x="60" y="262"/>
                    </a:lnTo>
                    <a:lnTo>
                      <a:pt x="58" y="272"/>
                    </a:lnTo>
                    <a:lnTo>
                      <a:pt x="54" y="296"/>
                    </a:lnTo>
                    <a:lnTo>
                      <a:pt x="51" y="319"/>
                    </a:lnTo>
                    <a:lnTo>
                      <a:pt x="47" y="341"/>
                    </a:lnTo>
                    <a:lnTo>
                      <a:pt x="47" y="341"/>
                    </a:lnTo>
                    <a:lnTo>
                      <a:pt x="39" y="375"/>
                    </a:lnTo>
                    <a:lnTo>
                      <a:pt x="32" y="412"/>
                    </a:lnTo>
                    <a:lnTo>
                      <a:pt x="25" y="447"/>
                    </a:lnTo>
                    <a:lnTo>
                      <a:pt x="20" y="482"/>
                    </a:lnTo>
                    <a:lnTo>
                      <a:pt x="20" y="482"/>
                    </a:lnTo>
                    <a:lnTo>
                      <a:pt x="17" y="506"/>
                    </a:lnTo>
                    <a:lnTo>
                      <a:pt x="12" y="527"/>
                    </a:lnTo>
                    <a:lnTo>
                      <a:pt x="7" y="550"/>
                    </a:lnTo>
                    <a:lnTo>
                      <a:pt x="2" y="573"/>
                    </a:lnTo>
                    <a:lnTo>
                      <a:pt x="2" y="573"/>
                    </a:lnTo>
                    <a:lnTo>
                      <a:pt x="1" y="582"/>
                    </a:lnTo>
                    <a:lnTo>
                      <a:pt x="0" y="591"/>
                    </a:lnTo>
                    <a:lnTo>
                      <a:pt x="0" y="611"/>
                    </a:lnTo>
                    <a:lnTo>
                      <a:pt x="1" y="631"/>
                    </a:lnTo>
                    <a:lnTo>
                      <a:pt x="2" y="650"/>
                    </a:lnTo>
                    <a:lnTo>
                      <a:pt x="2" y="650"/>
                    </a:lnTo>
                    <a:lnTo>
                      <a:pt x="2" y="652"/>
                    </a:lnTo>
                    <a:lnTo>
                      <a:pt x="3" y="653"/>
                    </a:lnTo>
                    <a:lnTo>
                      <a:pt x="5" y="654"/>
                    </a:lnTo>
                    <a:lnTo>
                      <a:pt x="6" y="654"/>
                    </a:lnTo>
                    <a:lnTo>
                      <a:pt x="8" y="654"/>
                    </a:lnTo>
                    <a:lnTo>
                      <a:pt x="10" y="653"/>
                    </a:lnTo>
                    <a:lnTo>
                      <a:pt x="11" y="652"/>
                    </a:lnTo>
                    <a:lnTo>
                      <a:pt x="11" y="650"/>
                    </a:lnTo>
                    <a:lnTo>
                      <a:pt x="11" y="650"/>
                    </a:lnTo>
                    <a:lnTo>
                      <a:pt x="10" y="608"/>
                    </a:lnTo>
                    <a:lnTo>
                      <a:pt x="10" y="587"/>
                    </a:lnTo>
                    <a:lnTo>
                      <a:pt x="11" y="577"/>
                    </a:lnTo>
                    <a:lnTo>
                      <a:pt x="12" y="567"/>
                    </a:lnTo>
                    <a:lnTo>
                      <a:pt x="12" y="567"/>
                    </a:lnTo>
                    <a:lnTo>
                      <a:pt x="17" y="548"/>
                    </a:lnTo>
                    <a:lnTo>
                      <a:pt x="22" y="528"/>
                    </a:lnTo>
                    <a:lnTo>
                      <a:pt x="27" y="509"/>
                    </a:lnTo>
                    <a:lnTo>
                      <a:pt x="28" y="498"/>
                    </a:lnTo>
                    <a:lnTo>
                      <a:pt x="29" y="489"/>
                    </a:lnTo>
                    <a:lnTo>
                      <a:pt x="29" y="489"/>
                    </a:lnTo>
                    <a:lnTo>
                      <a:pt x="32" y="471"/>
                    </a:lnTo>
                    <a:lnTo>
                      <a:pt x="35" y="454"/>
                    </a:lnTo>
                    <a:lnTo>
                      <a:pt x="41" y="420"/>
                    </a:lnTo>
                    <a:lnTo>
                      <a:pt x="41" y="420"/>
                    </a:lnTo>
                    <a:lnTo>
                      <a:pt x="47" y="382"/>
                    </a:lnTo>
                    <a:lnTo>
                      <a:pt x="51" y="362"/>
                    </a:lnTo>
                    <a:lnTo>
                      <a:pt x="56" y="343"/>
                    </a:lnTo>
                    <a:lnTo>
                      <a:pt x="56" y="343"/>
                    </a:lnTo>
                    <a:lnTo>
                      <a:pt x="60" y="324"/>
                    </a:lnTo>
                    <a:lnTo>
                      <a:pt x="65" y="303"/>
                    </a:lnTo>
                    <a:lnTo>
                      <a:pt x="71" y="262"/>
                    </a:lnTo>
                    <a:lnTo>
                      <a:pt x="71" y="262"/>
                    </a:lnTo>
                    <a:lnTo>
                      <a:pt x="75" y="240"/>
                    </a:lnTo>
                    <a:lnTo>
                      <a:pt x="80" y="219"/>
                    </a:lnTo>
                    <a:lnTo>
                      <a:pt x="84" y="198"/>
                    </a:lnTo>
                    <a:lnTo>
                      <a:pt x="88" y="176"/>
                    </a:lnTo>
                    <a:lnTo>
                      <a:pt x="88" y="176"/>
                    </a:lnTo>
                    <a:lnTo>
                      <a:pt x="95" y="134"/>
                    </a:lnTo>
                    <a:lnTo>
                      <a:pt x="100" y="90"/>
                    </a:lnTo>
                    <a:lnTo>
                      <a:pt x="104" y="70"/>
                    </a:lnTo>
                    <a:lnTo>
                      <a:pt x="108" y="48"/>
                    </a:lnTo>
                    <a:lnTo>
                      <a:pt x="113" y="27"/>
                    </a:lnTo>
                    <a:lnTo>
                      <a:pt x="119" y="7"/>
                    </a:lnTo>
                    <a:lnTo>
                      <a:pt x="119" y="7"/>
                    </a:lnTo>
                    <a:lnTo>
                      <a:pt x="120" y="5"/>
                    </a:lnTo>
                    <a:lnTo>
                      <a:pt x="119" y="3"/>
                    </a:lnTo>
                    <a:lnTo>
                      <a:pt x="118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2"/>
                    </a:lnTo>
                    <a:lnTo>
                      <a:pt x="112" y="3"/>
                    </a:lnTo>
                    <a:lnTo>
                      <a:pt x="111" y="4"/>
                    </a:lnTo>
                    <a:lnTo>
                      <a:pt x="111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87" name="Freeform 733"/>
              <p:cNvSpPr/>
              <p:nvPr/>
            </p:nvSpPr>
            <p:spPr bwMode="auto">
              <a:xfrm>
                <a:off x="5746751" y="4235450"/>
                <a:ext cx="46038" cy="26035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0" y="31"/>
                  </a:cxn>
                  <a:cxn ang="0">
                    <a:pos x="69" y="60"/>
                  </a:cxn>
                  <a:cxn ang="0">
                    <a:pos x="70" y="106"/>
                  </a:cxn>
                  <a:cxn ang="0">
                    <a:pos x="70" y="120"/>
                  </a:cxn>
                  <a:cxn ang="0">
                    <a:pos x="65" y="152"/>
                  </a:cxn>
                  <a:cxn ang="0">
                    <a:pos x="50" y="215"/>
                  </a:cxn>
                  <a:cxn ang="0">
                    <a:pos x="44" y="248"/>
                  </a:cxn>
                  <a:cxn ang="0">
                    <a:pos x="40" y="279"/>
                  </a:cxn>
                  <a:cxn ang="0">
                    <a:pos x="30" y="342"/>
                  </a:cxn>
                  <a:cxn ang="0">
                    <a:pos x="21" y="373"/>
                  </a:cxn>
                  <a:cxn ang="0">
                    <a:pos x="7" y="430"/>
                  </a:cxn>
                  <a:cxn ang="0">
                    <a:pos x="1" y="473"/>
                  </a:cxn>
                  <a:cxn ang="0">
                    <a:pos x="0" y="488"/>
                  </a:cxn>
                  <a:cxn ang="0">
                    <a:pos x="2" y="491"/>
                  </a:cxn>
                  <a:cxn ang="0">
                    <a:pos x="5" y="492"/>
                  </a:cxn>
                  <a:cxn ang="0">
                    <a:pos x="8" y="491"/>
                  </a:cxn>
                  <a:cxn ang="0">
                    <a:pos x="9" y="488"/>
                  </a:cxn>
                  <a:cxn ang="0">
                    <a:pos x="10" y="472"/>
                  </a:cxn>
                  <a:cxn ang="0">
                    <a:pos x="17" y="428"/>
                  </a:cxn>
                  <a:cxn ang="0">
                    <a:pos x="33" y="369"/>
                  </a:cxn>
                  <a:cxn ang="0">
                    <a:pos x="40" y="341"/>
                  </a:cxn>
                  <a:cxn ang="0">
                    <a:pos x="49" y="284"/>
                  </a:cxn>
                  <a:cxn ang="0">
                    <a:pos x="53" y="256"/>
                  </a:cxn>
                  <a:cxn ang="0">
                    <a:pos x="58" y="224"/>
                  </a:cxn>
                  <a:cxn ang="0">
                    <a:pos x="72" y="161"/>
                  </a:cxn>
                  <a:cxn ang="0">
                    <a:pos x="78" y="129"/>
                  </a:cxn>
                  <a:cxn ang="0">
                    <a:pos x="80" y="103"/>
                  </a:cxn>
                  <a:cxn ang="0">
                    <a:pos x="80" y="76"/>
                  </a:cxn>
                  <a:cxn ang="0">
                    <a:pos x="81" y="22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3" y="0"/>
                  </a:cxn>
                  <a:cxn ang="0">
                    <a:pos x="78" y="0"/>
                  </a:cxn>
                  <a:cxn ang="0">
                    <a:pos x="76" y="2"/>
                  </a:cxn>
                </a:cxnLst>
                <a:rect l="0" t="0" r="r" b="b"/>
                <a:pathLst>
                  <a:path w="85" h="492">
                    <a:moveTo>
                      <a:pt x="76" y="2"/>
                    </a:moveTo>
                    <a:lnTo>
                      <a:pt x="76" y="2"/>
                    </a:lnTo>
                    <a:lnTo>
                      <a:pt x="72" y="17"/>
                    </a:lnTo>
                    <a:lnTo>
                      <a:pt x="70" y="31"/>
                    </a:lnTo>
                    <a:lnTo>
                      <a:pt x="69" y="46"/>
                    </a:lnTo>
                    <a:lnTo>
                      <a:pt x="69" y="60"/>
                    </a:lnTo>
                    <a:lnTo>
                      <a:pt x="70" y="91"/>
                    </a:lnTo>
                    <a:lnTo>
                      <a:pt x="70" y="106"/>
                    </a:lnTo>
                    <a:lnTo>
                      <a:pt x="70" y="120"/>
                    </a:lnTo>
                    <a:lnTo>
                      <a:pt x="70" y="120"/>
                    </a:lnTo>
                    <a:lnTo>
                      <a:pt x="68" y="136"/>
                    </a:lnTo>
                    <a:lnTo>
                      <a:pt x="65" y="152"/>
                    </a:lnTo>
                    <a:lnTo>
                      <a:pt x="58" y="184"/>
                    </a:lnTo>
                    <a:lnTo>
                      <a:pt x="50" y="215"/>
                    </a:lnTo>
                    <a:lnTo>
                      <a:pt x="47" y="232"/>
                    </a:lnTo>
                    <a:lnTo>
                      <a:pt x="44" y="248"/>
                    </a:lnTo>
                    <a:lnTo>
                      <a:pt x="44" y="248"/>
                    </a:lnTo>
                    <a:lnTo>
                      <a:pt x="40" y="279"/>
                    </a:lnTo>
                    <a:lnTo>
                      <a:pt x="36" y="311"/>
                    </a:lnTo>
                    <a:lnTo>
                      <a:pt x="30" y="342"/>
                    </a:lnTo>
                    <a:lnTo>
                      <a:pt x="21" y="373"/>
                    </a:lnTo>
                    <a:lnTo>
                      <a:pt x="21" y="373"/>
                    </a:lnTo>
                    <a:lnTo>
                      <a:pt x="14" y="401"/>
                    </a:lnTo>
                    <a:lnTo>
                      <a:pt x="7" y="430"/>
                    </a:lnTo>
                    <a:lnTo>
                      <a:pt x="3" y="459"/>
                    </a:lnTo>
                    <a:lnTo>
                      <a:pt x="1" y="473"/>
                    </a:lnTo>
                    <a:lnTo>
                      <a:pt x="0" y="488"/>
                    </a:lnTo>
                    <a:lnTo>
                      <a:pt x="0" y="488"/>
                    </a:lnTo>
                    <a:lnTo>
                      <a:pt x="1" y="490"/>
                    </a:lnTo>
                    <a:lnTo>
                      <a:pt x="2" y="491"/>
                    </a:lnTo>
                    <a:lnTo>
                      <a:pt x="3" y="492"/>
                    </a:lnTo>
                    <a:lnTo>
                      <a:pt x="5" y="492"/>
                    </a:lnTo>
                    <a:lnTo>
                      <a:pt x="6" y="492"/>
                    </a:lnTo>
                    <a:lnTo>
                      <a:pt x="8" y="491"/>
                    </a:lnTo>
                    <a:lnTo>
                      <a:pt x="9" y="490"/>
                    </a:lnTo>
                    <a:lnTo>
                      <a:pt x="9" y="488"/>
                    </a:lnTo>
                    <a:lnTo>
                      <a:pt x="9" y="488"/>
                    </a:lnTo>
                    <a:lnTo>
                      <a:pt x="10" y="472"/>
                    </a:lnTo>
                    <a:lnTo>
                      <a:pt x="12" y="458"/>
                    </a:lnTo>
                    <a:lnTo>
                      <a:pt x="17" y="428"/>
                    </a:lnTo>
                    <a:lnTo>
                      <a:pt x="25" y="398"/>
                    </a:lnTo>
                    <a:lnTo>
                      <a:pt x="33" y="369"/>
                    </a:lnTo>
                    <a:lnTo>
                      <a:pt x="33" y="369"/>
                    </a:lnTo>
                    <a:lnTo>
                      <a:pt x="40" y="341"/>
                    </a:lnTo>
                    <a:lnTo>
                      <a:pt x="45" y="313"/>
                    </a:lnTo>
                    <a:lnTo>
                      <a:pt x="49" y="284"/>
                    </a:lnTo>
                    <a:lnTo>
                      <a:pt x="53" y="256"/>
                    </a:lnTo>
                    <a:lnTo>
                      <a:pt x="53" y="256"/>
                    </a:lnTo>
                    <a:lnTo>
                      <a:pt x="55" y="240"/>
                    </a:lnTo>
                    <a:lnTo>
                      <a:pt x="58" y="224"/>
                    </a:lnTo>
                    <a:lnTo>
                      <a:pt x="65" y="192"/>
                    </a:lnTo>
                    <a:lnTo>
                      <a:pt x="72" y="161"/>
                    </a:lnTo>
                    <a:lnTo>
                      <a:pt x="78" y="129"/>
                    </a:lnTo>
                    <a:lnTo>
                      <a:pt x="78" y="129"/>
                    </a:lnTo>
                    <a:lnTo>
                      <a:pt x="79" y="116"/>
                    </a:lnTo>
                    <a:lnTo>
                      <a:pt x="80" y="103"/>
                    </a:lnTo>
                    <a:lnTo>
                      <a:pt x="80" y="76"/>
                    </a:lnTo>
                    <a:lnTo>
                      <a:pt x="80" y="76"/>
                    </a:lnTo>
                    <a:lnTo>
                      <a:pt x="80" y="40"/>
                    </a:lnTo>
                    <a:lnTo>
                      <a:pt x="81" y="22"/>
                    </a:lnTo>
                    <a:lnTo>
                      <a:pt x="82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88" name="Freeform 734"/>
              <p:cNvSpPr/>
              <p:nvPr/>
            </p:nvSpPr>
            <p:spPr bwMode="auto">
              <a:xfrm>
                <a:off x="5780088" y="4264025"/>
                <a:ext cx="34925" cy="1968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51"/>
                  </a:cxn>
                  <a:cxn ang="0">
                    <a:pos x="52" y="96"/>
                  </a:cxn>
                  <a:cxn ang="0">
                    <a:pos x="47" y="141"/>
                  </a:cxn>
                  <a:cxn ang="0">
                    <a:pos x="41" y="187"/>
                  </a:cxn>
                  <a:cxn ang="0">
                    <a:pos x="41" y="187"/>
                  </a:cxn>
                  <a:cxn ang="0">
                    <a:pos x="37" y="210"/>
                  </a:cxn>
                  <a:cxn ang="0">
                    <a:pos x="32" y="232"/>
                  </a:cxn>
                  <a:cxn ang="0">
                    <a:pos x="20" y="278"/>
                  </a:cxn>
                  <a:cxn ang="0">
                    <a:pos x="9" y="322"/>
                  </a:cxn>
                  <a:cxn ang="0">
                    <a:pos x="4" y="345"/>
                  </a:cxn>
                  <a:cxn ang="0">
                    <a:pos x="0" y="368"/>
                  </a:cxn>
                  <a:cxn ang="0">
                    <a:pos x="0" y="368"/>
                  </a:cxn>
                  <a:cxn ang="0">
                    <a:pos x="0" y="370"/>
                  </a:cxn>
                  <a:cxn ang="0">
                    <a:pos x="1" y="372"/>
                  </a:cxn>
                  <a:cxn ang="0">
                    <a:pos x="4" y="374"/>
                  </a:cxn>
                  <a:cxn ang="0">
                    <a:pos x="5" y="374"/>
                  </a:cxn>
                  <a:cxn ang="0">
                    <a:pos x="7" y="374"/>
                  </a:cxn>
                  <a:cxn ang="0">
                    <a:pos x="8" y="373"/>
                  </a:cxn>
                  <a:cxn ang="0">
                    <a:pos x="9" y="371"/>
                  </a:cxn>
                  <a:cxn ang="0">
                    <a:pos x="9" y="371"/>
                  </a:cxn>
                  <a:cxn ang="0">
                    <a:pos x="13" y="348"/>
                  </a:cxn>
                  <a:cxn ang="0">
                    <a:pos x="18" y="325"/>
                  </a:cxn>
                  <a:cxn ang="0">
                    <a:pos x="30" y="280"/>
                  </a:cxn>
                  <a:cxn ang="0">
                    <a:pos x="41" y="235"/>
                  </a:cxn>
                  <a:cxn ang="0">
                    <a:pos x="46" y="213"/>
                  </a:cxn>
                  <a:cxn ang="0">
                    <a:pos x="50" y="190"/>
                  </a:cxn>
                  <a:cxn ang="0">
                    <a:pos x="50" y="190"/>
                  </a:cxn>
                  <a:cxn ang="0">
                    <a:pos x="58" y="144"/>
                  </a:cxn>
                  <a:cxn ang="0">
                    <a:pos x="62" y="97"/>
                  </a:cxn>
                  <a:cxn ang="0">
                    <a:pos x="65" y="51"/>
                  </a:cxn>
                  <a:cxn ang="0">
                    <a:pos x="66" y="4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2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6" h="374">
                    <a:moveTo>
                      <a:pt x="57" y="4"/>
                    </a:moveTo>
                    <a:lnTo>
                      <a:pt x="57" y="4"/>
                    </a:lnTo>
                    <a:lnTo>
                      <a:pt x="56" y="51"/>
                    </a:lnTo>
                    <a:lnTo>
                      <a:pt x="52" y="96"/>
                    </a:lnTo>
                    <a:lnTo>
                      <a:pt x="47" y="141"/>
                    </a:lnTo>
                    <a:lnTo>
                      <a:pt x="41" y="187"/>
                    </a:lnTo>
                    <a:lnTo>
                      <a:pt x="41" y="187"/>
                    </a:lnTo>
                    <a:lnTo>
                      <a:pt x="37" y="210"/>
                    </a:lnTo>
                    <a:lnTo>
                      <a:pt x="32" y="232"/>
                    </a:lnTo>
                    <a:lnTo>
                      <a:pt x="20" y="278"/>
                    </a:lnTo>
                    <a:lnTo>
                      <a:pt x="9" y="322"/>
                    </a:lnTo>
                    <a:lnTo>
                      <a:pt x="4" y="345"/>
                    </a:lnTo>
                    <a:lnTo>
                      <a:pt x="0" y="368"/>
                    </a:lnTo>
                    <a:lnTo>
                      <a:pt x="0" y="368"/>
                    </a:lnTo>
                    <a:lnTo>
                      <a:pt x="0" y="370"/>
                    </a:lnTo>
                    <a:lnTo>
                      <a:pt x="1" y="372"/>
                    </a:lnTo>
                    <a:lnTo>
                      <a:pt x="4" y="374"/>
                    </a:lnTo>
                    <a:lnTo>
                      <a:pt x="5" y="374"/>
                    </a:lnTo>
                    <a:lnTo>
                      <a:pt x="7" y="374"/>
                    </a:lnTo>
                    <a:lnTo>
                      <a:pt x="8" y="373"/>
                    </a:lnTo>
                    <a:lnTo>
                      <a:pt x="9" y="371"/>
                    </a:lnTo>
                    <a:lnTo>
                      <a:pt x="9" y="371"/>
                    </a:lnTo>
                    <a:lnTo>
                      <a:pt x="13" y="348"/>
                    </a:lnTo>
                    <a:lnTo>
                      <a:pt x="18" y="325"/>
                    </a:lnTo>
                    <a:lnTo>
                      <a:pt x="30" y="280"/>
                    </a:lnTo>
                    <a:lnTo>
                      <a:pt x="41" y="235"/>
                    </a:lnTo>
                    <a:lnTo>
                      <a:pt x="46" y="213"/>
                    </a:lnTo>
                    <a:lnTo>
                      <a:pt x="50" y="190"/>
                    </a:lnTo>
                    <a:lnTo>
                      <a:pt x="50" y="190"/>
                    </a:lnTo>
                    <a:lnTo>
                      <a:pt x="58" y="144"/>
                    </a:lnTo>
                    <a:lnTo>
                      <a:pt x="62" y="97"/>
                    </a:lnTo>
                    <a:lnTo>
                      <a:pt x="65" y="51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89" name="Freeform 735"/>
              <p:cNvSpPr/>
              <p:nvPr/>
            </p:nvSpPr>
            <p:spPr bwMode="auto">
              <a:xfrm>
                <a:off x="5805488" y="4286250"/>
                <a:ext cx="42863" cy="160338"/>
              </a:xfrm>
              <a:custGeom>
                <a:avLst/>
                <a:gdLst/>
                <a:ahLst/>
                <a:cxnLst>
                  <a:cxn ang="0">
                    <a:pos x="72" y="4"/>
                  </a:cxn>
                  <a:cxn ang="0">
                    <a:pos x="72" y="4"/>
                  </a:cxn>
                  <a:cxn ang="0">
                    <a:pos x="70" y="24"/>
                  </a:cxn>
                  <a:cxn ang="0">
                    <a:pos x="68" y="44"/>
                  </a:cxn>
                  <a:cxn ang="0">
                    <a:pos x="65" y="63"/>
                  </a:cxn>
                  <a:cxn ang="0">
                    <a:pos x="61" y="82"/>
                  </a:cxn>
                  <a:cxn ang="0">
                    <a:pos x="54" y="120"/>
                  </a:cxn>
                  <a:cxn ang="0">
                    <a:pos x="47" y="158"/>
                  </a:cxn>
                  <a:cxn ang="0">
                    <a:pos x="47" y="158"/>
                  </a:cxn>
                  <a:cxn ang="0">
                    <a:pos x="43" y="177"/>
                  </a:cxn>
                  <a:cxn ang="0">
                    <a:pos x="36" y="195"/>
                  </a:cxn>
                  <a:cxn ang="0">
                    <a:pos x="24" y="230"/>
                  </a:cxn>
                  <a:cxn ang="0">
                    <a:pos x="24" y="230"/>
                  </a:cxn>
                  <a:cxn ang="0">
                    <a:pos x="20" y="246"/>
                  </a:cxn>
                  <a:cxn ang="0">
                    <a:pos x="16" y="264"/>
                  </a:cxn>
                  <a:cxn ang="0">
                    <a:pos x="14" y="272"/>
                  </a:cxn>
                  <a:cxn ang="0">
                    <a:pos x="11" y="280"/>
                  </a:cxn>
                  <a:cxn ang="0">
                    <a:pos x="6" y="289"/>
                  </a:cxn>
                  <a:cxn ang="0">
                    <a:pos x="1" y="296"/>
                  </a:cxn>
                  <a:cxn ang="0">
                    <a:pos x="1" y="296"/>
                  </a:cxn>
                  <a:cxn ang="0">
                    <a:pos x="0" y="298"/>
                  </a:cxn>
                  <a:cxn ang="0">
                    <a:pos x="0" y="299"/>
                  </a:cxn>
                  <a:cxn ang="0">
                    <a:pos x="2" y="302"/>
                  </a:cxn>
                  <a:cxn ang="0">
                    <a:pos x="3" y="303"/>
                  </a:cxn>
                  <a:cxn ang="0">
                    <a:pos x="4" y="304"/>
                  </a:cxn>
                  <a:cxn ang="0">
                    <a:pos x="6" y="303"/>
                  </a:cxn>
                  <a:cxn ang="0">
                    <a:pos x="9" y="302"/>
                  </a:cxn>
                  <a:cxn ang="0">
                    <a:pos x="9" y="302"/>
                  </a:cxn>
                  <a:cxn ang="0">
                    <a:pos x="13" y="297"/>
                  </a:cxn>
                  <a:cxn ang="0">
                    <a:pos x="16" y="291"/>
                  </a:cxn>
                  <a:cxn ang="0">
                    <a:pos x="21" y="279"/>
                  </a:cxn>
                  <a:cxn ang="0">
                    <a:pos x="24" y="267"/>
                  </a:cxn>
                  <a:cxn ang="0">
                    <a:pos x="27" y="253"/>
                  </a:cxn>
                  <a:cxn ang="0">
                    <a:pos x="27" y="253"/>
                  </a:cxn>
                  <a:cxn ang="0">
                    <a:pos x="32" y="232"/>
                  </a:cxn>
                  <a:cxn ang="0">
                    <a:pos x="39" y="211"/>
                  </a:cxn>
                  <a:cxn ang="0">
                    <a:pos x="48" y="190"/>
                  </a:cxn>
                  <a:cxn ang="0">
                    <a:pos x="54" y="170"/>
                  </a:cxn>
                  <a:cxn ang="0">
                    <a:pos x="54" y="170"/>
                  </a:cxn>
                  <a:cxn ang="0">
                    <a:pos x="63" y="129"/>
                  </a:cxn>
                  <a:cxn ang="0">
                    <a:pos x="72" y="88"/>
                  </a:cxn>
                  <a:cxn ang="0">
                    <a:pos x="76" y="67"/>
                  </a:cxn>
                  <a:cxn ang="0">
                    <a:pos x="78" y="47"/>
                  </a:cxn>
                  <a:cxn ang="0">
                    <a:pos x="80" y="25"/>
                  </a:cxn>
                  <a:cxn ang="0">
                    <a:pos x="81" y="4"/>
                  </a:cxn>
                  <a:cxn ang="0">
                    <a:pos x="81" y="4"/>
                  </a:cxn>
                  <a:cxn ang="0">
                    <a:pos x="80" y="3"/>
                  </a:cxn>
                  <a:cxn ang="0">
                    <a:pos x="79" y="1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5" y="0"/>
                  </a:cxn>
                  <a:cxn ang="0">
                    <a:pos x="73" y="1"/>
                  </a:cxn>
                  <a:cxn ang="0">
                    <a:pos x="72" y="3"/>
                  </a:cxn>
                  <a:cxn ang="0">
                    <a:pos x="72" y="4"/>
                  </a:cxn>
                  <a:cxn ang="0">
                    <a:pos x="72" y="4"/>
                  </a:cxn>
                </a:cxnLst>
                <a:rect l="0" t="0" r="r" b="b"/>
                <a:pathLst>
                  <a:path w="81" h="304">
                    <a:moveTo>
                      <a:pt x="72" y="4"/>
                    </a:moveTo>
                    <a:lnTo>
                      <a:pt x="72" y="4"/>
                    </a:lnTo>
                    <a:lnTo>
                      <a:pt x="70" y="24"/>
                    </a:lnTo>
                    <a:lnTo>
                      <a:pt x="68" y="44"/>
                    </a:lnTo>
                    <a:lnTo>
                      <a:pt x="65" y="63"/>
                    </a:lnTo>
                    <a:lnTo>
                      <a:pt x="61" y="82"/>
                    </a:lnTo>
                    <a:lnTo>
                      <a:pt x="54" y="120"/>
                    </a:lnTo>
                    <a:lnTo>
                      <a:pt x="47" y="158"/>
                    </a:lnTo>
                    <a:lnTo>
                      <a:pt x="47" y="158"/>
                    </a:lnTo>
                    <a:lnTo>
                      <a:pt x="43" y="177"/>
                    </a:lnTo>
                    <a:lnTo>
                      <a:pt x="36" y="195"/>
                    </a:lnTo>
                    <a:lnTo>
                      <a:pt x="24" y="230"/>
                    </a:lnTo>
                    <a:lnTo>
                      <a:pt x="24" y="230"/>
                    </a:lnTo>
                    <a:lnTo>
                      <a:pt x="20" y="246"/>
                    </a:lnTo>
                    <a:lnTo>
                      <a:pt x="16" y="264"/>
                    </a:lnTo>
                    <a:lnTo>
                      <a:pt x="14" y="272"/>
                    </a:lnTo>
                    <a:lnTo>
                      <a:pt x="11" y="280"/>
                    </a:lnTo>
                    <a:lnTo>
                      <a:pt x="6" y="289"/>
                    </a:lnTo>
                    <a:lnTo>
                      <a:pt x="1" y="296"/>
                    </a:lnTo>
                    <a:lnTo>
                      <a:pt x="1" y="296"/>
                    </a:lnTo>
                    <a:lnTo>
                      <a:pt x="0" y="298"/>
                    </a:lnTo>
                    <a:lnTo>
                      <a:pt x="0" y="299"/>
                    </a:lnTo>
                    <a:lnTo>
                      <a:pt x="2" y="302"/>
                    </a:lnTo>
                    <a:lnTo>
                      <a:pt x="3" y="303"/>
                    </a:lnTo>
                    <a:lnTo>
                      <a:pt x="4" y="304"/>
                    </a:lnTo>
                    <a:lnTo>
                      <a:pt x="6" y="303"/>
                    </a:lnTo>
                    <a:lnTo>
                      <a:pt x="9" y="302"/>
                    </a:lnTo>
                    <a:lnTo>
                      <a:pt x="9" y="302"/>
                    </a:lnTo>
                    <a:lnTo>
                      <a:pt x="13" y="297"/>
                    </a:lnTo>
                    <a:lnTo>
                      <a:pt x="16" y="291"/>
                    </a:lnTo>
                    <a:lnTo>
                      <a:pt x="21" y="279"/>
                    </a:lnTo>
                    <a:lnTo>
                      <a:pt x="24" y="267"/>
                    </a:lnTo>
                    <a:lnTo>
                      <a:pt x="27" y="253"/>
                    </a:lnTo>
                    <a:lnTo>
                      <a:pt x="27" y="253"/>
                    </a:lnTo>
                    <a:lnTo>
                      <a:pt x="32" y="232"/>
                    </a:lnTo>
                    <a:lnTo>
                      <a:pt x="39" y="211"/>
                    </a:lnTo>
                    <a:lnTo>
                      <a:pt x="48" y="190"/>
                    </a:lnTo>
                    <a:lnTo>
                      <a:pt x="54" y="170"/>
                    </a:lnTo>
                    <a:lnTo>
                      <a:pt x="54" y="170"/>
                    </a:lnTo>
                    <a:lnTo>
                      <a:pt x="63" y="129"/>
                    </a:lnTo>
                    <a:lnTo>
                      <a:pt x="72" y="88"/>
                    </a:lnTo>
                    <a:lnTo>
                      <a:pt x="76" y="67"/>
                    </a:lnTo>
                    <a:lnTo>
                      <a:pt x="78" y="47"/>
                    </a:lnTo>
                    <a:lnTo>
                      <a:pt x="80" y="25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3"/>
                    </a:lnTo>
                    <a:lnTo>
                      <a:pt x="79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3" y="1"/>
                    </a:lnTo>
                    <a:lnTo>
                      <a:pt x="72" y="3"/>
                    </a:lnTo>
                    <a:lnTo>
                      <a:pt x="72" y="4"/>
                    </a:lnTo>
                    <a:lnTo>
                      <a:pt x="7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90" name="Freeform 736"/>
              <p:cNvSpPr/>
              <p:nvPr/>
            </p:nvSpPr>
            <p:spPr bwMode="auto">
              <a:xfrm>
                <a:off x="5845176" y="4311650"/>
                <a:ext cx="38100" cy="122238"/>
              </a:xfrm>
              <a:custGeom>
                <a:avLst/>
                <a:gdLst/>
                <a:ahLst/>
                <a:cxnLst>
                  <a:cxn ang="0">
                    <a:pos x="62" y="4"/>
                  </a:cxn>
                  <a:cxn ang="0">
                    <a:pos x="62" y="4"/>
                  </a:cxn>
                  <a:cxn ang="0">
                    <a:pos x="59" y="36"/>
                  </a:cxn>
                  <a:cxn ang="0">
                    <a:pos x="55" y="69"/>
                  </a:cxn>
                  <a:cxn ang="0">
                    <a:pos x="53" y="86"/>
                  </a:cxn>
                  <a:cxn ang="0">
                    <a:pos x="50" y="101"/>
                  </a:cxn>
                  <a:cxn ang="0">
                    <a:pos x="47" y="117"/>
                  </a:cxn>
                  <a:cxn ang="0">
                    <a:pos x="42" y="132"/>
                  </a:cxn>
                  <a:cxn ang="0">
                    <a:pos x="42" y="132"/>
                  </a:cxn>
                  <a:cxn ang="0">
                    <a:pos x="36" y="145"/>
                  </a:cxn>
                  <a:cxn ang="0">
                    <a:pos x="30" y="159"/>
                  </a:cxn>
                  <a:cxn ang="0">
                    <a:pos x="17" y="185"/>
                  </a:cxn>
                  <a:cxn ang="0">
                    <a:pos x="17" y="185"/>
                  </a:cxn>
                  <a:cxn ang="0">
                    <a:pos x="16" y="189"/>
                  </a:cxn>
                  <a:cxn ang="0">
                    <a:pos x="15" y="194"/>
                  </a:cxn>
                  <a:cxn ang="0">
                    <a:pos x="13" y="206"/>
                  </a:cxn>
                  <a:cxn ang="0">
                    <a:pos x="12" y="212"/>
                  </a:cxn>
                  <a:cxn ang="0">
                    <a:pos x="10" y="217"/>
                  </a:cxn>
                  <a:cxn ang="0">
                    <a:pos x="7" y="221"/>
                  </a:cxn>
                  <a:cxn ang="0">
                    <a:pos x="4" y="223"/>
                  </a:cxn>
                  <a:cxn ang="0">
                    <a:pos x="4" y="223"/>
                  </a:cxn>
                  <a:cxn ang="0">
                    <a:pos x="2" y="224"/>
                  </a:cxn>
                  <a:cxn ang="0">
                    <a:pos x="1" y="225"/>
                  </a:cxn>
                  <a:cxn ang="0">
                    <a:pos x="0" y="227"/>
                  </a:cxn>
                  <a:cxn ang="0">
                    <a:pos x="1" y="228"/>
                  </a:cxn>
                  <a:cxn ang="0">
                    <a:pos x="1" y="230"/>
                  </a:cxn>
                  <a:cxn ang="0">
                    <a:pos x="2" y="231"/>
                  </a:cxn>
                  <a:cxn ang="0">
                    <a:pos x="4" y="232"/>
                  </a:cxn>
                  <a:cxn ang="0">
                    <a:pos x="6" y="232"/>
                  </a:cxn>
                  <a:cxn ang="0">
                    <a:pos x="6" y="232"/>
                  </a:cxn>
                  <a:cxn ang="0">
                    <a:pos x="9" y="230"/>
                  </a:cxn>
                  <a:cxn ang="0">
                    <a:pos x="12" y="229"/>
                  </a:cxn>
                  <a:cxn ang="0">
                    <a:pos x="15" y="225"/>
                  </a:cxn>
                  <a:cxn ang="0">
                    <a:pos x="18" y="219"/>
                  </a:cxn>
                  <a:cxn ang="0">
                    <a:pos x="20" y="213"/>
                  </a:cxn>
                  <a:cxn ang="0">
                    <a:pos x="20" y="213"/>
                  </a:cxn>
                  <a:cxn ang="0">
                    <a:pos x="22" y="205"/>
                  </a:cxn>
                  <a:cxn ang="0">
                    <a:pos x="24" y="198"/>
                  </a:cxn>
                  <a:cxn ang="0">
                    <a:pos x="25" y="191"/>
                  </a:cxn>
                  <a:cxn ang="0">
                    <a:pos x="29" y="184"/>
                  </a:cxn>
                  <a:cxn ang="0">
                    <a:pos x="29" y="184"/>
                  </a:cxn>
                  <a:cxn ang="0">
                    <a:pos x="44" y="150"/>
                  </a:cxn>
                  <a:cxn ang="0">
                    <a:pos x="44" y="150"/>
                  </a:cxn>
                  <a:cxn ang="0">
                    <a:pos x="51" y="133"/>
                  </a:cxn>
                  <a:cxn ang="0">
                    <a:pos x="56" y="116"/>
                  </a:cxn>
                  <a:cxn ang="0">
                    <a:pos x="61" y="97"/>
                  </a:cxn>
                  <a:cxn ang="0">
                    <a:pos x="63" y="78"/>
                  </a:cxn>
                  <a:cxn ang="0">
                    <a:pos x="67" y="41"/>
                  </a:cxn>
                  <a:cxn ang="0">
                    <a:pos x="71" y="4"/>
                  </a:cxn>
                  <a:cxn ang="0">
                    <a:pos x="71" y="4"/>
                  </a:cxn>
                  <a:cxn ang="0">
                    <a:pos x="71" y="2"/>
                  </a:cxn>
                  <a:cxn ang="0">
                    <a:pos x="70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4" y="1"/>
                  </a:cxn>
                  <a:cxn ang="0">
                    <a:pos x="63" y="2"/>
                  </a:cxn>
                  <a:cxn ang="0">
                    <a:pos x="62" y="4"/>
                  </a:cxn>
                  <a:cxn ang="0">
                    <a:pos x="62" y="4"/>
                  </a:cxn>
                </a:cxnLst>
                <a:rect l="0" t="0" r="r" b="b"/>
                <a:pathLst>
                  <a:path w="71" h="232">
                    <a:moveTo>
                      <a:pt x="62" y="4"/>
                    </a:moveTo>
                    <a:lnTo>
                      <a:pt x="62" y="4"/>
                    </a:lnTo>
                    <a:lnTo>
                      <a:pt x="59" y="36"/>
                    </a:lnTo>
                    <a:lnTo>
                      <a:pt x="55" y="69"/>
                    </a:lnTo>
                    <a:lnTo>
                      <a:pt x="53" y="86"/>
                    </a:lnTo>
                    <a:lnTo>
                      <a:pt x="50" y="101"/>
                    </a:lnTo>
                    <a:lnTo>
                      <a:pt x="47" y="117"/>
                    </a:lnTo>
                    <a:lnTo>
                      <a:pt x="42" y="132"/>
                    </a:lnTo>
                    <a:lnTo>
                      <a:pt x="42" y="132"/>
                    </a:lnTo>
                    <a:lnTo>
                      <a:pt x="36" y="145"/>
                    </a:lnTo>
                    <a:lnTo>
                      <a:pt x="30" y="159"/>
                    </a:lnTo>
                    <a:lnTo>
                      <a:pt x="17" y="185"/>
                    </a:lnTo>
                    <a:lnTo>
                      <a:pt x="17" y="185"/>
                    </a:lnTo>
                    <a:lnTo>
                      <a:pt x="16" y="189"/>
                    </a:lnTo>
                    <a:lnTo>
                      <a:pt x="15" y="194"/>
                    </a:lnTo>
                    <a:lnTo>
                      <a:pt x="13" y="206"/>
                    </a:lnTo>
                    <a:lnTo>
                      <a:pt x="12" y="212"/>
                    </a:lnTo>
                    <a:lnTo>
                      <a:pt x="10" y="217"/>
                    </a:lnTo>
                    <a:lnTo>
                      <a:pt x="7" y="221"/>
                    </a:lnTo>
                    <a:lnTo>
                      <a:pt x="4" y="223"/>
                    </a:lnTo>
                    <a:lnTo>
                      <a:pt x="4" y="223"/>
                    </a:lnTo>
                    <a:lnTo>
                      <a:pt x="2" y="224"/>
                    </a:lnTo>
                    <a:lnTo>
                      <a:pt x="1" y="225"/>
                    </a:lnTo>
                    <a:lnTo>
                      <a:pt x="0" y="227"/>
                    </a:lnTo>
                    <a:lnTo>
                      <a:pt x="1" y="228"/>
                    </a:lnTo>
                    <a:lnTo>
                      <a:pt x="1" y="230"/>
                    </a:lnTo>
                    <a:lnTo>
                      <a:pt x="2" y="231"/>
                    </a:lnTo>
                    <a:lnTo>
                      <a:pt x="4" y="232"/>
                    </a:lnTo>
                    <a:lnTo>
                      <a:pt x="6" y="232"/>
                    </a:lnTo>
                    <a:lnTo>
                      <a:pt x="6" y="232"/>
                    </a:lnTo>
                    <a:lnTo>
                      <a:pt x="9" y="230"/>
                    </a:lnTo>
                    <a:lnTo>
                      <a:pt x="12" y="229"/>
                    </a:lnTo>
                    <a:lnTo>
                      <a:pt x="15" y="225"/>
                    </a:lnTo>
                    <a:lnTo>
                      <a:pt x="18" y="219"/>
                    </a:lnTo>
                    <a:lnTo>
                      <a:pt x="20" y="213"/>
                    </a:lnTo>
                    <a:lnTo>
                      <a:pt x="20" y="213"/>
                    </a:lnTo>
                    <a:lnTo>
                      <a:pt x="22" y="205"/>
                    </a:lnTo>
                    <a:lnTo>
                      <a:pt x="24" y="198"/>
                    </a:lnTo>
                    <a:lnTo>
                      <a:pt x="25" y="191"/>
                    </a:lnTo>
                    <a:lnTo>
                      <a:pt x="29" y="184"/>
                    </a:lnTo>
                    <a:lnTo>
                      <a:pt x="29" y="184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51" y="133"/>
                    </a:lnTo>
                    <a:lnTo>
                      <a:pt x="56" y="116"/>
                    </a:lnTo>
                    <a:lnTo>
                      <a:pt x="61" y="97"/>
                    </a:lnTo>
                    <a:lnTo>
                      <a:pt x="63" y="78"/>
                    </a:lnTo>
                    <a:lnTo>
                      <a:pt x="67" y="41"/>
                    </a:lnTo>
                    <a:lnTo>
                      <a:pt x="71" y="4"/>
                    </a:lnTo>
                    <a:lnTo>
                      <a:pt x="71" y="4"/>
                    </a:lnTo>
                    <a:lnTo>
                      <a:pt x="71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4"/>
                    </a:lnTo>
                    <a:lnTo>
                      <a:pt x="6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91" name="Freeform 737"/>
              <p:cNvSpPr>
                <a:spLocks noEditPoints="1"/>
              </p:cNvSpPr>
              <p:nvPr/>
            </p:nvSpPr>
            <p:spPr bwMode="auto">
              <a:xfrm>
                <a:off x="5284788" y="4124325"/>
                <a:ext cx="636588" cy="654050"/>
              </a:xfrm>
              <a:custGeom>
                <a:avLst/>
                <a:gdLst/>
                <a:ahLst/>
                <a:cxnLst>
                  <a:cxn ang="0">
                    <a:pos x="758" y="1226"/>
                  </a:cxn>
                  <a:cxn ang="0">
                    <a:pos x="680" y="1170"/>
                  </a:cxn>
                  <a:cxn ang="0">
                    <a:pos x="470" y="963"/>
                  </a:cxn>
                  <a:cxn ang="0">
                    <a:pos x="211" y="691"/>
                  </a:cxn>
                  <a:cxn ang="0">
                    <a:pos x="48" y="528"/>
                  </a:cxn>
                  <a:cxn ang="0">
                    <a:pos x="0" y="453"/>
                  </a:cxn>
                  <a:cxn ang="0">
                    <a:pos x="29" y="394"/>
                  </a:cxn>
                  <a:cxn ang="0">
                    <a:pos x="72" y="374"/>
                  </a:cxn>
                  <a:cxn ang="0">
                    <a:pos x="164" y="413"/>
                  </a:cxn>
                  <a:cxn ang="0">
                    <a:pos x="255" y="461"/>
                  </a:cxn>
                  <a:cxn ang="0">
                    <a:pos x="308" y="497"/>
                  </a:cxn>
                  <a:cxn ang="0">
                    <a:pos x="631" y="168"/>
                  </a:cxn>
                  <a:cxn ang="0">
                    <a:pos x="619" y="78"/>
                  </a:cxn>
                  <a:cxn ang="0">
                    <a:pos x="679" y="7"/>
                  </a:cxn>
                  <a:cxn ang="0">
                    <a:pos x="745" y="4"/>
                  </a:cxn>
                  <a:cxn ang="0">
                    <a:pos x="863" y="85"/>
                  </a:cxn>
                  <a:cxn ang="0">
                    <a:pos x="1020" y="246"/>
                  </a:cxn>
                  <a:cxn ang="0">
                    <a:pos x="1174" y="417"/>
                  </a:cxn>
                  <a:cxn ang="0">
                    <a:pos x="1203" y="504"/>
                  </a:cxn>
                  <a:cxn ang="0">
                    <a:pos x="1174" y="569"/>
                  </a:cxn>
                  <a:cxn ang="0">
                    <a:pos x="1108" y="602"/>
                  </a:cxn>
                  <a:cxn ang="0">
                    <a:pos x="1042" y="592"/>
                  </a:cxn>
                  <a:cxn ang="0">
                    <a:pos x="836" y="812"/>
                  </a:cxn>
                  <a:cxn ang="0">
                    <a:pos x="742" y="946"/>
                  </a:cxn>
                  <a:cxn ang="0">
                    <a:pos x="805" y="1026"/>
                  </a:cxn>
                  <a:cxn ang="0">
                    <a:pos x="848" y="1140"/>
                  </a:cxn>
                  <a:cxn ang="0">
                    <a:pos x="846" y="1212"/>
                  </a:cxn>
                  <a:cxn ang="0">
                    <a:pos x="807" y="1236"/>
                  </a:cxn>
                  <a:cxn ang="0">
                    <a:pos x="55" y="431"/>
                  </a:cxn>
                  <a:cxn ang="0">
                    <a:pos x="48" y="453"/>
                  </a:cxn>
                  <a:cxn ang="0">
                    <a:pos x="200" y="613"/>
                  </a:cxn>
                  <a:cxn ang="0">
                    <a:pos x="478" y="907"/>
                  </a:cxn>
                  <a:cxn ang="0">
                    <a:pos x="666" y="1093"/>
                  </a:cxn>
                  <a:cxn ang="0">
                    <a:pos x="780" y="1186"/>
                  </a:cxn>
                  <a:cxn ang="0">
                    <a:pos x="805" y="1181"/>
                  </a:cxn>
                  <a:cxn ang="0">
                    <a:pos x="795" y="1129"/>
                  </a:cxn>
                  <a:cxn ang="0">
                    <a:pos x="725" y="996"/>
                  </a:cxn>
                  <a:cxn ang="0">
                    <a:pos x="690" y="931"/>
                  </a:cxn>
                  <a:cxn ang="0">
                    <a:pos x="687" y="904"/>
                  </a:cxn>
                  <a:cxn ang="0">
                    <a:pos x="816" y="768"/>
                  </a:cxn>
                  <a:cxn ang="0">
                    <a:pos x="1010" y="557"/>
                  </a:cxn>
                  <a:cxn ang="0">
                    <a:pos x="1025" y="536"/>
                  </a:cxn>
                  <a:cxn ang="0">
                    <a:pos x="1050" y="540"/>
                  </a:cxn>
                  <a:cxn ang="0">
                    <a:pos x="1110" y="559"/>
                  </a:cxn>
                  <a:cxn ang="0">
                    <a:pos x="1143" y="535"/>
                  </a:cxn>
                  <a:cxn ang="0">
                    <a:pos x="1158" y="486"/>
                  </a:cxn>
                  <a:cxn ang="0">
                    <a:pos x="1111" y="411"/>
                  </a:cxn>
                  <a:cxn ang="0">
                    <a:pos x="996" y="286"/>
                  </a:cxn>
                  <a:cxn ang="0">
                    <a:pos x="822" y="108"/>
                  </a:cxn>
                  <a:cxn ang="0">
                    <a:pos x="747" y="50"/>
                  </a:cxn>
                  <a:cxn ang="0">
                    <a:pos x="688" y="57"/>
                  </a:cxn>
                  <a:cxn ang="0">
                    <a:pos x="658" y="111"/>
                  </a:cxn>
                  <a:cxn ang="0">
                    <a:pos x="679" y="159"/>
                  </a:cxn>
                  <a:cxn ang="0">
                    <a:pos x="674" y="184"/>
                  </a:cxn>
                  <a:cxn ang="0">
                    <a:pos x="425" y="444"/>
                  </a:cxn>
                  <a:cxn ang="0">
                    <a:pos x="324" y="533"/>
                  </a:cxn>
                  <a:cxn ang="0">
                    <a:pos x="301" y="542"/>
                  </a:cxn>
                  <a:cxn ang="0">
                    <a:pos x="235" y="502"/>
                  </a:cxn>
                  <a:cxn ang="0">
                    <a:pos x="170" y="470"/>
                  </a:cxn>
                  <a:cxn ang="0">
                    <a:pos x="116" y="434"/>
                  </a:cxn>
                </a:cxnLst>
                <a:rect l="0" t="0" r="r" b="b"/>
                <a:pathLst>
                  <a:path w="1204" h="1236">
                    <a:moveTo>
                      <a:pt x="799" y="1236"/>
                    </a:moveTo>
                    <a:lnTo>
                      <a:pt x="799" y="1236"/>
                    </a:lnTo>
                    <a:lnTo>
                      <a:pt x="792" y="1236"/>
                    </a:lnTo>
                    <a:lnTo>
                      <a:pt x="784" y="1235"/>
                    </a:lnTo>
                    <a:lnTo>
                      <a:pt x="777" y="1233"/>
                    </a:lnTo>
                    <a:lnTo>
                      <a:pt x="769" y="1231"/>
                    </a:lnTo>
                    <a:lnTo>
                      <a:pt x="769" y="1231"/>
                    </a:lnTo>
                    <a:lnTo>
                      <a:pt x="758" y="1226"/>
                    </a:lnTo>
                    <a:lnTo>
                      <a:pt x="747" y="1220"/>
                    </a:lnTo>
                    <a:lnTo>
                      <a:pt x="735" y="1214"/>
                    </a:lnTo>
                    <a:lnTo>
                      <a:pt x="724" y="1207"/>
                    </a:lnTo>
                    <a:lnTo>
                      <a:pt x="713" y="1199"/>
                    </a:lnTo>
                    <a:lnTo>
                      <a:pt x="701" y="1191"/>
                    </a:lnTo>
                    <a:lnTo>
                      <a:pt x="691" y="1180"/>
                    </a:lnTo>
                    <a:lnTo>
                      <a:pt x="680" y="1170"/>
                    </a:lnTo>
                    <a:lnTo>
                      <a:pt x="680" y="1170"/>
                    </a:lnTo>
                    <a:lnTo>
                      <a:pt x="656" y="1147"/>
                    </a:lnTo>
                    <a:lnTo>
                      <a:pt x="631" y="1124"/>
                    </a:lnTo>
                    <a:lnTo>
                      <a:pt x="631" y="1124"/>
                    </a:lnTo>
                    <a:lnTo>
                      <a:pt x="606" y="1103"/>
                    </a:lnTo>
                    <a:lnTo>
                      <a:pt x="582" y="1080"/>
                    </a:lnTo>
                    <a:lnTo>
                      <a:pt x="582" y="1080"/>
                    </a:lnTo>
                    <a:lnTo>
                      <a:pt x="526" y="1022"/>
                    </a:lnTo>
                    <a:lnTo>
                      <a:pt x="470" y="963"/>
                    </a:lnTo>
                    <a:lnTo>
                      <a:pt x="470" y="963"/>
                    </a:lnTo>
                    <a:lnTo>
                      <a:pt x="422" y="915"/>
                    </a:lnTo>
                    <a:lnTo>
                      <a:pt x="375" y="865"/>
                    </a:lnTo>
                    <a:lnTo>
                      <a:pt x="375" y="865"/>
                    </a:lnTo>
                    <a:lnTo>
                      <a:pt x="321" y="809"/>
                    </a:lnTo>
                    <a:lnTo>
                      <a:pt x="268" y="752"/>
                    </a:lnTo>
                    <a:lnTo>
                      <a:pt x="268" y="752"/>
                    </a:lnTo>
                    <a:lnTo>
                      <a:pt x="211" y="691"/>
                    </a:lnTo>
                    <a:lnTo>
                      <a:pt x="182" y="660"/>
                    </a:lnTo>
                    <a:lnTo>
                      <a:pt x="152" y="629"/>
                    </a:lnTo>
                    <a:lnTo>
                      <a:pt x="152" y="629"/>
                    </a:lnTo>
                    <a:lnTo>
                      <a:pt x="108" y="587"/>
                    </a:lnTo>
                    <a:lnTo>
                      <a:pt x="108" y="587"/>
                    </a:lnTo>
                    <a:lnTo>
                      <a:pt x="77" y="558"/>
                    </a:lnTo>
                    <a:lnTo>
                      <a:pt x="48" y="528"/>
                    </a:lnTo>
                    <a:lnTo>
                      <a:pt x="48" y="528"/>
                    </a:lnTo>
                    <a:lnTo>
                      <a:pt x="33" y="511"/>
                    </a:lnTo>
                    <a:lnTo>
                      <a:pt x="26" y="503"/>
                    </a:lnTo>
                    <a:lnTo>
                      <a:pt x="18" y="493"/>
                    </a:lnTo>
                    <a:lnTo>
                      <a:pt x="12" y="483"/>
                    </a:lnTo>
                    <a:lnTo>
                      <a:pt x="7" y="474"/>
                    </a:lnTo>
                    <a:lnTo>
                      <a:pt x="3" y="463"/>
                    </a:lnTo>
                    <a:lnTo>
                      <a:pt x="0" y="453"/>
                    </a:lnTo>
                    <a:lnTo>
                      <a:pt x="0" y="453"/>
                    </a:lnTo>
                    <a:lnTo>
                      <a:pt x="0" y="448"/>
                    </a:lnTo>
                    <a:lnTo>
                      <a:pt x="0" y="443"/>
                    </a:lnTo>
                    <a:lnTo>
                      <a:pt x="1" y="437"/>
                    </a:lnTo>
                    <a:lnTo>
                      <a:pt x="2" y="432"/>
                    </a:lnTo>
                    <a:lnTo>
                      <a:pt x="6" y="422"/>
                    </a:lnTo>
                    <a:lnTo>
                      <a:pt x="13" y="412"/>
                    </a:lnTo>
                    <a:lnTo>
                      <a:pt x="21" y="402"/>
                    </a:lnTo>
                    <a:lnTo>
                      <a:pt x="29" y="394"/>
                    </a:lnTo>
                    <a:lnTo>
                      <a:pt x="38" y="387"/>
                    </a:lnTo>
                    <a:lnTo>
                      <a:pt x="47" y="382"/>
                    </a:lnTo>
                    <a:lnTo>
                      <a:pt x="47" y="382"/>
                    </a:lnTo>
                    <a:lnTo>
                      <a:pt x="53" y="379"/>
                    </a:lnTo>
                    <a:lnTo>
                      <a:pt x="59" y="377"/>
                    </a:lnTo>
                    <a:lnTo>
                      <a:pt x="65" y="376"/>
                    </a:lnTo>
                    <a:lnTo>
                      <a:pt x="72" y="374"/>
                    </a:lnTo>
                    <a:lnTo>
                      <a:pt x="72" y="374"/>
                    </a:lnTo>
                    <a:lnTo>
                      <a:pt x="83" y="376"/>
                    </a:lnTo>
                    <a:lnTo>
                      <a:pt x="95" y="378"/>
                    </a:lnTo>
                    <a:lnTo>
                      <a:pt x="106" y="382"/>
                    </a:lnTo>
                    <a:lnTo>
                      <a:pt x="120" y="387"/>
                    </a:lnTo>
                    <a:lnTo>
                      <a:pt x="120" y="387"/>
                    </a:lnTo>
                    <a:lnTo>
                      <a:pt x="131" y="392"/>
                    </a:lnTo>
                    <a:lnTo>
                      <a:pt x="142" y="399"/>
                    </a:lnTo>
                    <a:lnTo>
                      <a:pt x="164" y="413"/>
                    </a:lnTo>
                    <a:lnTo>
                      <a:pt x="164" y="413"/>
                    </a:lnTo>
                    <a:lnTo>
                      <a:pt x="191" y="429"/>
                    </a:lnTo>
                    <a:lnTo>
                      <a:pt x="205" y="436"/>
                    </a:lnTo>
                    <a:lnTo>
                      <a:pt x="219" y="443"/>
                    </a:lnTo>
                    <a:lnTo>
                      <a:pt x="219" y="443"/>
                    </a:lnTo>
                    <a:lnTo>
                      <a:pt x="228" y="447"/>
                    </a:lnTo>
                    <a:lnTo>
                      <a:pt x="237" y="451"/>
                    </a:lnTo>
                    <a:lnTo>
                      <a:pt x="255" y="461"/>
                    </a:lnTo>
                    <a:lnTo>
                      <a:pt x="255" y="461"/>
                    </a:lnTo>
                    <a:lnTo>
                      <a:pt x="275" y="472"/>
                    </a:lnTo>
                    <a:lnTo>
                      <a:pt x="275" y="472"/>
                    </a:lnTo>
                    <a:lnTo>
                      <a:pt x="283" y="478"/>
                    </a:lnTo>
                    <a:lnTo>
                      <a:pt x="292" y="485"/>
                    </a:lnTo>
                    <a:lnTo>
                      <a:pt x="292" y="485"/>
                    </a:lnTo>
                    <a:lnTo>
                      <a:pt x="305" y="494"/>
                    </a:lnTo>
                    <a:lnTo>
                      <a:pt x="308" y="497"/>
                    </a:lnTo>
                    <a:lnTo>
                      <a:pt x="312" y="494"/>
                    </a:lnTo>
                    <a:lnTo>
                      <a:pt x="312" y="494"/>
                    </a:lnTo>
                    <a:lnTo>
                      <a:pt x="393" y="412"/>
                    </a:lnTo>
                    <a:lnTo>
                      <a:pt x="474" y="328"/>
                    </a:lnTo>
                    <a:lnTo>
                      <a:pt x="474" y="328"/>
                    </a:lnTo>
                    <a:lnTo>
                      <a:pt x="550" y="249"/>
                    </a:lnTo>
                    <a:lnTo>
                      <a:pt x="628" y="171"/>
                    </a:lnTo>
                    <a:lnTo>
                      <a:pt x="631" y="168"/>
                    </a:lnTo>
                    <a:lnTo>
                      <a:pt x="629" y="164"/>
                    </a:lnTo>
                    <a:lnTo>
                      <a:pt x="629" y="164"/>
                    </a:lnTo>
                    <a:lnTo>
                      <a:pt x="623" y="151"/>
                    </a:lnTo>
                    <a:lnTo>
                      <a:pt x="618" y="137"/>
                    </a:lnTo>
                    <a:lnTo>
                      <a:pt x="615" y="122"/>
                    </a:lnTo>
                    <a:lnTo>
                      <a:pt x="614" y="108"/>
                    </a:lnTo>
                    <a:lnTo>
                      <a:pt x="615" y="92"/>
                    </a:lnTo>
                    <a:lnTo>
                      <a:pt x="619" y="78"/>
                    </a:lnTo>
                    <a:lnTo>
                      <a:pt x="624" y="64"/>
                    </a:lnTo>
                    <a:lnTo>
                      <a:pt x="630" y="50"/>
                    </a:lnTo>
                    <a:lnTo>
                      <a:pt x="630" y="50"/>
                    </a:lnTo>
                    <a:lnTo>
                      <a:pt x="638" y="39"/>
                    </a:lnTo>
                    <a:lnTo>
                      <a:pt x="646" y="28"/>
                    </a:lnTo>
                    <a:lnTo>
                      <a:pt x="656" y="20"/>
                    </a:lnTo>
                    <a:lnTo>
                      <a:pt x="667" y="13"/>
                    </a:lnTo>
                    <a:lnTo>
                      <a:pt x="679" y="7"/>
                    </a:lnTo>
                    <a:lnTo>
                      <a:pt x="690" y="3"/>
                    </a:lnTo>
                    <a:lnTo>
                      <a:pt x="703" y="1"/>
                    </a:lnTo>
                    <a:lnTo>
                      <a:pt x="716" y="0"/>
                    </a:lnTo>
                    <a:lnTo>
                      <a:pt x="716" y="0"/>
                    </a:lnTo>
                    <a:lnTo>
                      <a:pt x="725" y="1"/>
                    </a:lnTo>
                    <a:lnTo>
                      <a:pt x="734" y="2"/>
                    </a:lnTo>
                    <a:lnTo>
                      <a:pt x="734" y="2"/>
                    </a:lnTo>
                    <a:lnTo>
                      <a:pt x="745" y="4"/>
                    </a:lnTo>
                    <a:lnTo>
                      <a:pt x="754" y="6"/>
                    </a:lnTo>
                    <a:lnTo>
                      <a:pt x="763" y="9"/>
                    </a:lnTo>
                    <a:lnTo>
                      <a:pt x="773" y="13"/>
                    </a:lnTo>
                    <a:lnTo>
                      <a:pt x="789" y="21"/>
                    </a:lnTo>
                    <a:lnTo>
                      <a:pt x="806" y="33"/>
                    </a:lnTo>
                    <a:lnTo>
                      <a:pt x="820" y="44"/>
                    </a:lnTo>
                    <a:lnTo>
                      <a:pt x="834" y="57"/>
                    </a:lnTo>
                    <a:lnTo>
                      <a:pt x="863" y="85"/>
                    </a:lnTo>
                    <a:lnTo>
                      <a:pt x="865" y="87"/>
                    </a:lnTo>
                    <a:lnTo>
                      <a:pt x="865" y="87"/>
                    </a:lnTo>
                    <a:lnTo>
                      <a:pt x="903" y="125"/>
                    </a:lnTo>
                    <a:lnTo>
                      <a:pt x="939" y="163"/>
                    </a:lnTo>
                    <a:lnTo>
                      <a:pt x="939" y="163"/>
                    </a:lnTo>
                    <a:lnTo>
                      <a:pt x="976" y="201"/>
                    </a:lnTo>
                    <a:lnTo>
                      <a:pt x="1013" y="239"/>
                    </a:lnTo>
                    <a:lnTo>
                      <a:pt x="1020" y="246"/>
                    </a:lnTo>
                    <a:lnTo>
                      <a:pt x="1020" y="246"/>
                    </a:lnTo>
                    <a:lnTo>
                      <a:pt x="1053" y="279"/>
                    </a:lnTo>
                    <a:lnTo>
                      <a:pt x="1085" y="313"/>
                    </a:lnTo>
                    <a:lnTo>
                      <a:pt x="1117" y="348"/>
                    </a:lnTo>
                    <a:lnTo>
                      <a:pt x="1147" y="383"/>
                    </a:lnTo>
                    <a:lnTo>
                      <a:pt x="1155" y="391"/>
                    </a:lnTo>
                    <a:lnTo>
                      <a:pt x="1155" y="391"/>
                    </a:lnTo>
                    <a:lnTo>
                      <a:pt x="1174" y="417"/>
                    </a:lnTo>
                    <a:lnTo>
                      <a:pt x="1184" y="429"/>
                    </a:lnTo>
                    <a:lnTo>
                      <a:pt x="1192" y="443"/>
                    </a:lnTo>
                    <a:lnTo>
                      <a:pt x="1198" y="457"/>
                    </a:lnTo>
                    <a:lnTo>
                      <a:pt x="1202" y="472"/>
                    </a:lnTo>
                    <a:lnTo>
                      <a:pt x="1203" y="479"/>
                    </a:lnTo>
                    <a:lnTo>
                      <a:pt x="1204" y="487"/>
                    </a:lnTo>
                    <a:lnTo>
                      <a:pt x="1203" y="495"/>
                    </a:lnTo>
                    <a:lnTo>
                      <a:pt x="1203" y="504"/>
                    </a:lnTo>
                    <a:lnTo>
                      <a:pt x="1203" y="504"/>
                    </a:lnTo>
                    <a:lnTo>
                      <a:pt x="1201" y="514"/>
                    </a:lnTo>
                    <a:lnTo>
                      <a:pt x="1198" y="524"/>
                    </a:lnTo>
                    <a:lnTo>
                      <a:pt x="1195" y="535"/>
                    </a:lnTo>
                    <a:lnTo>
                      <a:pt x="1191" y="544"/>
                    </a:lnTo>
                    <a:lnTo>
                      <a:pt x="1186" y="552"/>
                    </a:lnTo>
                    <a:lnTo>
                      <a:pt x="1181" y="560"/>
                    </a:lnTo>
                    <a:lnTo>
                      <a:pt x="1174" y="569"/>
                    </a:lnTo>
                    <a:lnTo>
                      <a:pt x="1167" y="575"/>
                    </a:lnTo>
                    <a:lnTo>
                      <a:pt x="1160" y="581"/>
                    </a:lnTo>
                    <a:lnTo>
                      <a:pt x="1153" y="586"/>
                    </a:lnTo>
                    <a:lnTo>
                      <a:pt x="1144" y="591"/>
                    </a:lnTo>
                    <a:lnTo>
                      <a:pt x="1136" y="596"/>
                    </a:lnTo>
                    <a:lnTo>
                      <a:pt x="1127" y="599"/>
                    </a:lnTo>
                    <a:lnTo>
                      <a:pt x="1117" y="601"/>
                    </a:lnTo>
                    <a:lnTo>
                      <a:pt x="1108" y="602"/>
                    </a:lnTo>
                    <a:lnTo>
                      <a:pt x="1098" y="603"/>
                    </a:lnTo>
                    <a:lnTo>
                      <a:pt x="1098" y="603"/>
                    </a:lnTo>
                    <a:lnTo>
                      <a:pt x="1085" y="602"/>
                    </a:lnTo>
                    <a:lnTo>
                      <a:pt x="1073" y="600"/>
                    </a:lnTo>
                    <a:lnTo>
                      <a:pt x="1061" y="596"/>
                    </a:lnTo>
                    <a:lnTo>
                      <a:pt x="1048" y="591"/>
                    </a:lnTo>
                    <a:lnTo>
                      <a:pt x="1045" y="589"/>
                    </a:lnTo>
                    <a:lnTo>
                      <a:pt x="1042" y="592"/>
                    </a:lnTo>
                    <a:lnTo>
                      <a:pt x="1042" y="592"/>
                    </a:lnTo>
                    <a:lnTo>
                      <a:pt x="993" y="644"/>
                    </a:lnTo>
                    <a:lnTo>
                      <a:pt x="944" y="697"/>
                    </a:lnTo>
                    <a:lnTo>
                      <a:pt x="944" y="697"/>
                    </a:lnTo>
                    <a:lnTo>
                      <a:pt x="890" y="755"/>
                    </a:lnTo>
                    <a:lnTo>
                      <a:pt x="863" y="784"/>
                    </a:lnTo>
                    <a:lnTo>
                      <a:pt x="836" y="812"/>
                    </a:lnTo>
                    <a:lnTo>
                      <a:pt x="836" y="812"/>
                    </a:lnTo>
                    <a:lnTo>
                      <a:pt x="806" y="842"/>
                    </a:lnTo>
                    <a:lnTo>
                      <a:pt x="778" y="873"/>
                    </a:lnTo>
                    <a:lnTo>
                      <a:pt x="778" y="873"/>
                    </a:lnTo>
                    <a:lnTo>
                      <a:pt x="731" y="923"/>
                    </a:lnTo>
                    <a:lnTo>
                      <a:pt x="728" y="926"/>
                    </a:lnTo>
                    <a:lnTo>
                      <a:pt x="730" y="930"/>
                    </a:lnTo>
                    <a:lnTo>
                      <a:pt x="730" y="930"/>
                    </a:lnTo>
                    <a:lnTo>
                      <a:pt x="742" y="946"/>
                    </a:lnTo>
                    <a:lnTo>
                      <a:pt x="742" y="946"/>
                    </a:lnTo>
                    <a:lnTo>
                      <a:pt x="754" y="962"/>
                    </a:lnTo>
                    <a:lnTo>
                      <a:pt x="767" y="979"/>
                    </a:lnTo>
                    <a:lnTo>
                      <a:pt x="771" y="983"/>
                    </a:lnTo>
                    <a:lnTo>
                      <a:pt x="771" y="983"/>
                    </a:lnTo>
                    <a:lnTo>
                      <a:pt x="790" y="1004"/>
                    </a:lnTo>
                    <a:lnTo>
                      <a:pt x="798" y="1015"/>
                    </a:lnTo>
                    <a:lnTo>
                      <a:pt x="805" y="1026"/>
                    </a:lnTo>
                    <a:lnTo>
                      <a:pt x="805" y="1026"/>
                    </a:lnTo>
                    <a:lnTo>
                      <a:pt x="811" y="1041"/>
                    </a:lnTo>
                    <a:lnTo>
                      <a:pt x="817" y="1056"/>
                    </a:lnTo>
                    <a:lnTo>
                      <a:pt x="828" y="1087"/>
                    </a:lnTo>
                    <a:lnTo>
                      <a:pt x="828" y="1087"/>
                    </a:lnTo>
                    <a:lnTo>
                      <a:pt x="838" y="1114"/>
                    </a:lnTo>
                    <a:lnTo>
                      <a:pt x="848" y="1140"/>
                    </a:lnTo>
                    <a:lnTo>
                      <a:pt x="848" y="1140"/>
                    </a:lnTo>
                    <a:lnTo>
                      <a:pt x="851" y="1150"/>
                    </a:lnTo>
                    <a:lnTo>
                      <a:pt x="854" y="1160"/>
                    </a:lnTo>
                    <a:lnTo>
                      <a:pt x="855" y="1169"/>
                    </a:lnTo>
                    <a:lnTo>
                      <a:pt x="856" y="1178"/>
                    </a:lnTo>
                    <a:lnTo>
                      <a:pt x="855" y="1187"/>
                    </a:lnTo>
                    <a:lnTo>
                      <a:pt x="853" y="1197"/>
                    </a:lnTo>
                    <a:lnTo>
                      <a:pt x="850" y="1204"/>
                    </a:lnTo>
                    <a:lnTo>
                      <a:pt x="846" y="1212"/>
                    </a:lnTo>
                    <a:lnTo>
                      <a:pt x="846" y="1212"/>
                    </a:lnTo>
                    <a:lnTo>
                      <a:pt x="842" y="1217"/>
                    </a:lnTo>
                    <a:lnTo>
                      <a:pt x="837" y="1223"/>
                    </a:lnTo>
                    <a:lnTo>
                      <a:pt x="831" y="1227"/>
                    </a:lnTo>
                    <a:lnTo>
                      <a:pt x="826" y="1230"/>
                    </a:lnTo>
                    <a:lnTo>
                      <a:pt x="820" y="1233"/>
                    </a:lnTo>
                    <a:lnTo>
                      <a:pt x="813" y="1235"/>
                    </a:lnTo>
                    <a:lnTo>
                      <a:pt x="807" y="1236"/>
                    </a:lnTo>
                    <a:lnTo>
                      <a:pt x="799" y="1236"/>
                    </a:lnTo>
                    <a:lnTo>
                      <a:pt x="799" y="1236"/>
                    </a:lnTo>
                    <a:close/>
                    <a:moveTo>
                      <a:pt x="86" y="424"/>
                    </a:moveTo>
                    <a:lnTo>
                      <a:pt x="86" y="424"/>
                    </a:lnTo>
                    <a:lnTo>
                      <a:pt x="76" y="424"/>
                    </a:lnTo>
                    <a:lnTo>
                      <a:pt x="65" y="427"/>
                    </a:lnTo>
                    <a:lnTo>
                      <a:pt x="60" y="429"/>
                    </a:lnTo>
                    <a:lnTo>
                      <a:pt x="55" y="431"/>
                    </a:lnTo>
                    <a:lnTo>
                      <a:pt x="50" y="434"/>
                    </a:lnTo>
                    <a:lnTo>
                      <a:pt x="47" y="439"/>
                    </a:lnTo>
                    <a:lnTo>
                      <a:pt x="47" y="439"/>
                    </a:lnTo>
                    <a:lnTo>
                      <a:pt x="46" y="442"/>
                    </a:lnTo>
                    <a:lnTo>
                      <a:pt x="45" y="446"/>
                    </a:lnTo>
                    <a:lnTo>
                      <a:pt x="46" y="449"/>
                    </a:lnTo>
                    <a:lnTo>
                      <a:pt x="48" y="453"/>
                    </a:lnTo>
                    <a:lnTo>
                      <a:pt x="48" y="453"/>
                    </a:lnTo>
                    <a:lnTo>
                      <a:pt x="60" y="471"/>
                    </a:lnTo>
                    <a:lnTo>
                      <a:pt x="73" y="487"/>
                    </a:lnTo>
                    <a:lnTo>
                      <a:pt x="88" y="503"/>
                    </a:lnTo>
                    <a:lnTo>
                      <a:pt x="104" y="519"/>
                    </a:lnTo>
                    <a:lnTo>
                      <a:pt x="104" y="519"/>
                    </a:lnTo>
                    <a:lnTo>
                      <a:pt x="129" y="542"/>
                    </a:lnTo>
                    <a:lnTo>
                      <a:pt x="153" y="566"/>
                    </a:lnTo>
                    <a:lnTo>
                      <a:pt x="200" y="613"/>
                    </a:lnTo>
                    <a:lnTo>
                      <a:pt x="247" y="662"/>
                    </a:lnTo>
                    <a:lnTo>
                      <a:pt x="291" y="710"/>
                    </a:lnTo>
                    <a:lnTo>
                      <a:pt x="291" y="710"/>
                    </a:lnTo>
                    <a:lnTo>
                      <a:pt x="349" y="772"/>
                    </a:lnTo>
                    <a:lnTo>
                      <a:pt x="407" y="833"/>
                    </a:lnTo>
                    <a:lnTo>
                      <a:pt x="407" y="833"/>
                    </a:lnTo>
                    <a:lnTo>
                      <a:pt x="443" y="870"/>
                    </a:lnTo>
                    <a:lnTo>
                      <a:pt x="478" y="907"/>
                    </a:lnTo>
                    <a:lnTo>
                      <a:pt x="478" y="907"/>
                    </a:lnTo>
                    <a:lnTo>
                      <a:pt x="518" y="950"/>
                    </a:lnTo>
                    <a:lnTo>
                      <a:pt x="560" y="992"/>
                    </a:lnTo>
                    <a:lnTo>
                      <a:pt x="560" y="992"/>
                    </a:lnTo>
                    <a:lnTo>
                      <a:pt x="595" y="1027"/>
                    </a:lnTo>
                    <a:lnTo>
                      <a:pt x="631" y="1060"/>
                    </a:lnTo>
                    <a:lnTo>
                      <a:pt x="631" y="1060"/>
                    </a:lnTo>
                    <a:lnTo>
                      <a:pt x="666" y="1093"/>
                    </a:lnTo>
                    <a:lnTo>
                      <a:pt x="701" y="1128"/>
                    </a:lnTo>
                    <a:lnTo>
                      <a:pt x="701" y="1128"/>
                    </a:lnTo>
                    <a:lnTo>
                      <a:pt x="717" y="1143"/>
                    </a:lnTo>
                    <a:lnTo>
                      <a:pt x="736" y="1161"/>
                    </a:lnTo>
                    <a:lnTo>
                      <a:pt x="748" y="1169"/>
                    </a:lnTo>
                    <a:lnTo>
                      <a:pt x="758" y="1176"/>
                    </a:lnTo>
                    <a:lnTo>
                      <a:pt x="769" y="1182"/>
                    </a:lnTo>
                    <a:lnTo>
                      <a:pt x="780" y="1186"/>
                    </a:lnTo>
                    <a:lnTo>
                      <a:pt x="780" y="1186"/>
                    </a:lnTo>
                    <a:lnTo>
                      <a:pt x="786" y="1187"/>
                    </a:lnTo>
                    <a:lnTo>
                      <a:pt x="791" y="1188"/>
                    </a:lnTo>
                    <a:lnTo>
                      <a:pt x="791" y="1188"/>
                    </a:lnTo>
                    <a:lnTo>
                      <a:pt x="796" y="1187"/>
                    </a:lnTo>
                    <a:lnTo>
                      <a:pt x="800" y="1186"/>
                    </a:lnTo>
                    <a:lnTo>
                      <a:pt x="802" y="1183"/>
                    </a:lnTo>
                    <a:lnTo>
                      <a:pt x="805" y="1181"/>
                    </a:lnTo>
                    <a:lnTo>
                      <a:pt x="805" y="1181"/>
                    </a:lnTo>
                    <a:lnTo>
                      <a:pt x="807" y="1177"/>
                    </a:lnTo>
                    <a:lnTo>
                      <a:pt x="808" y="1172"/>
                    </a:lnTo>
                    <a:lnTo>
                      <a:pt x="808" y="1166"/>
                    </a:lnTo>
                    <a:lnTo>
                      <a:pt x="807" y="1160"/>
                    </a:lnTo>
                    <a:lnTo>
                      <a:pt x="801" y="1145"/>
                    </a:lnTo>
                    <a:lnTo>
                      <a:pt x="795" y="1129"/>
                    </a:lnTo>
                    <a:lnTo>
                      <a:pt x="795" y="1129"/>
                    </a:lnTo>
                    <a:lnTo>
                      <a:pt x="791" y="1118"/>
                    </a:lnTo>
                    <a:lnTo>
                      <a:pt x="791" y="1118"/>
                    </a:lnTo>
                    <a:lnTo>
                      <a:pt x="783" y="1097"/>
                    </a:lnTo>
                    <a:lnTo>
                      <a:pt x="774" y="1076"/>
                    </a:lnTo>
                    <a:lnTo>
                      <a:pt x="763" y="1055"/>
                    </a:lnTo>
                    <a:lnTo>
                      <a:pt x="752" y="1036"/>
                    </a:lnTo>
                    <a:lnTo>
                      <a:pt x="738" y="1016"/>
                    </a:lnTo>
                    <a:lnTo>
                      <a:pt x="725" y="996"/>
                    </a:lnTo>
                    <a:lnTo>
                      <a:pt x="709" y="977"/>
                    </a:lnTo>
                    <a:lnTo>
                      <a:pt x="694" y="956"/>
                    </a:lnTo>
                    <a:lnTo>
                      <a:pt x="694" y="956"/>
                    </a:lnTo>
                    <a:lnTo>
                      <a:pt x="691" y="951"/>
                    </a:lnTo>
                    <a:lnTo>
                      <a:pt x="689" y="946"/>
                    </a:lnTo>
                    <a:lnTo>
                      <a:pt x="688" y="940"/>
                    </a:lnTo>
                    <a:lnTo>
                      <a:pt x="689" y="934"/>
                    </a:lnTo>
                    <a:lnTo>
                      <a:pt x="690" y="931"/>
                    </a:lnTo>
                    <a:lnTo>
                      <a:pt x="688" y="929"/>
                    </a:lnTo>
                    <a:lnTo>
                      <a:pt x="688" y="929"/>
                    </a:lnTo>
                    <a:lnTo>
                      <a:pt x="685" y="923"/>
                    </a:lnTo>
                    <a:lnTo>
                      <a:pt x="684" y="919"/>
                    </a:lnTo>
                    <a:lnTo>
                      <a:pt x="684" y="916"/>
                    </a:lnTo>
                    <a:lnTo>
                      <a:pt x="684" y="912"/>
                    </a:lnTo>
                    <a:lnTo>
                      <a:pt x="685" y="907"/>
                    </a:lnTo>
                    <a:lnTo>
                      <a:pt x="687" y="904"/>
                    </a:lnTo>
                    <a:lnTo>
                      <a:pt x="690" y="900"/>
                    </a:lnTo>
                    <a:lnTo>
                      <a:pt x="690" y="900"/>
                    </a:lnTo>
                    <a:lnTo>
                      <a:pt x="721" y="867"/>
                    </a:lnTo>
                    <a:lnTo>
                      <a:pt x="752" y="835"/>
                    </a:lnTo>
                    <a:lnTo>
                      <a:pt x="752" y="835"/>
                    </a:lnTo>
                    <a:lnTo>
                      <a:pt x="783" y="801"/>
                    </a:lnTo>
                    <a:lnTo>
                      <a:pt x="816" y="768"/>
                    </a:lnTo>
                    <a:lnTo>
                      <a:pt x="816" y="768"/>
                    </a:lnTo>
                    <a:lnTo>
                      <a:pt x="842" y="741"/>
                    </a:lnTo>
                    <a:lnTo>
                      <a:pt x="868" y="713"/>
                    </a:lnTo>
                    <a:lnTo>
                      <a:pt x="918" y="659"/>
                    </a:lnTo>
                    <a:lnTo>
                      <a:pt x="918" y="659"/>
                    </a:lnTo>
                    <a:lnTo>
                      <a:pt x="963" y="610"/>
                    </a:lnTo>
                    <a:lnTo>
                      <a:pt x="1008" y="562"/>
                    </a:lnTo>
                    <a:lnTo>
                      <a:pt x="1010" y="560"/>
                    </a:lnTo>
                    <a:lnTo>
                      <a:pt x="1010" y="557"/>
                    </a:lnTo>
                    <a:lnTo>
                      <a:pt x="1010" y="557"/>
                    </a:lnTo>
                    <a:lnTo>
                      <a:pt x="1010" y="554"/>
                    </a:lnTo>
                    <a:lnTo>
                      <a:pt x="1011" y="550"/>
                    </a:lnTo>
                    <a:lnTo>
                      <a:pt x="1013" y="546"/>
                    </a:lnTo>
                    <a:lnTo>
                      <a:pt x="1016" y="543"/>
                    </a:lnTo>
                    <a:lnTo>
                      <a:pt x="1016" y="543"/>
                    </a:lnTo>
                    <a:lnTo>
                      <a:pt x="1020" y="539"/>
                    </a:lnTo>
                    <a:lnTo>
                      <a:pt x="1025" y="536"/>
                    </a:lnTo>
                    <a:lnTo>
                      <a:pt x="1030" y="535"/>
                    </a:lnTo>
                    <a:lnTo>
                      <a:pt x="1035" y="534"/>
                    </a:lnTo>
                    <a:lnTo>
                      <a:pt x="1035" y="534"/>
                    </a:lnTo>
                    <a:lnTo>
                      <a:pt x="1039" y="535"/>
                    </a:lnTo>
                    <a:lnTo>
                      <a:pt x="1043" y="536"/>
                    </a:lnTo>
                    <a:lnTo>
                      <a:pt x="1046" y="537"/>
                    </a:lnTo>
                    <a:lnTo>
                      <a:pt x="1050" y="540"/>
                    </a:lnTo>
                    <a:lnTo>
                      <a:pt x="1050" y="540"/>
                    </a:lnTo>
                    <a:lnTo>
                      <a:pt x="1061" y="547"/>
                    </a:lnTo>
                    <a:lnTo>
                      <a:pt x="1074" y="554"/>
                    </a:lnTo>
                    <a:lnTo>
                      <a:pt x="1081" y="556"/>
                    </a:lnTo>
                    <a:lnTo>
                      <a:pt x="1089" y="558"/>
                    </a:lnTo>
                    <a:lnTo>
                      <a:pt x="1096" y="559"/>
                    </a:lnTo>
                    <a:lnTo>
                      <a:pt x="1103" y="560"/>
                    </a:lnTo>
                    <a:lnTo>
                      <a:pt x="1103" y="560"/>
                    </a:lnTo>
                    <a:lnTo>
                      <a:pt x="1110" y="559"/>
                    </a:lnTo>
                    <a:lnTo>
                      <a:pt x="1117" y="558"/>
                    </a:lnTo>
                    <a:lnTo>
                      <a:pt x="1117" y="558"/>
                    </a:lnTo>
                    <a:lnTo>
                      <a:pt x="1123" y="555"/>
                    </a:lnTo>
                    <a:lnTo>
                      <a:pt x="1128" y="551"/>
                    </a:lnTo>
                    <a:lnTo>
                      <a:pt x="1136" y="542"/>
                    </a:lnTo>
                    <a:lnTo>
                      <a:pt x="1136" y="542"/>
                    </a:lnTo>
                    <a:lnTo>
                      <a:pt x="1143" y="535"/>
                    </a:lnTo>
                    <a:lnTo>
                      <a:pt x="1143" y="535"/>
                    </a:lnTo>
                    <a:lnTo>
                      <a:pt x="1150" y="529"/>
                    </a:lnTo>
                    <a:lnTo>
                      <a:pt x="1154" y="523"/>
                    </a:lnTo>
                    <a:lnTo>
                      <a:pt x="1157" y="517"/>
                    </a:lnTo>
                    <a:lnTo>
                      <a:pt x="1159" y="511"/>
                    </a:lnTo>
                    <a:lnTo>
                      <a:pt x="1160" y="505"/>
                    </a:lnTo>
                    <a:lnTo>
                      <a:pt x="1160" y="498"/>
                    </a:lnTo>
                    <a:lnTo>
                      <a:pt x="1160" y="492"/>
                    </a:lnTo>
                    <a:lnTo>
                      <a:pt x="1158" y="486"/>
                    </a:lnTo>
                    <a:lnTo>
                      <a:pt x="1154" y="474"/>
                    </a:lnTo>
                    <a:lnTo>
                      <a:pt x="1147" y="462"/>
                    </a:lnTo>
                    <a:lnTo>
                      <a:pt x="1141" y="451"/>
                    </a:lnTo>
                    <a:lnTo>
                      <a:pt x="1134" y="441"/>
                    </a:lnTo>
                    <a:lnTo>
                      <a:pt x="1130" y="434"/>
                    </a:lnTo>
                    <a:lnTo>
                      <a:pt x="1130" y="434"/>
                    </a:lnTo>
                    <a:lnTo>
                      <a:pt x="1122" y="422"/>
                    </a:lnTo>
                    <a:lnTo>
                      <a:pt x="1111" y="411"/>
                    </a:lnTo>
                    <a:lnTo>
                      <a:pt x="1091" y="389"/>
                    </a:lnTo>
                    <a:lnTo>
                      <a:pt x="1091" y="389"/>
                    </a:lnTo>
                    <a:lnTo>
                      <a:pt x="1076" y="373"/>
                    </a:lnTo>
                    <a:lnTo>
                      <a:pt x="1063" y="357"/>
                    </a:lnTo>
                    <a:lnTo>
                      <a:pt x="1063" y="357"/>
                    </a:lnTo>
                    <a:lnTo>
                      <a:pt x="1046" y="338"/>
                    </a:lnTo>
                    <a:lnTo>
                      <a:pt x="1030" y="321"/>
                    </a:lnTo>
                    <a:lnTo>
                      <a:pt x="996" y="286"/>
                    </a:lnTo>
                    <a:lnTo>
                      <a:pt x="996" y="286"/>
                    </a:lnTo>
                    <a:lnTo>
                      <a:pt x="981" y="271"/>
                    </a:lnTo>
                    <a:lnTo>
                      <a:pt x="981" y="271"/>
                    </a:lnTo>
                    <a:lnTo>
                      <a:pt x="941" y="230"/>
                    </a:lnTo>
                    <a:lnTo>
                      <a:pt x="902" y="190"/>
                    </a:lnTo>
                    <a:lnTo>
                      <a:pt x="902" y="190"/>
                    </a:lnTo>
                    <a:lnTo>
                      <a:pt x="862" y="148"/>
                    </a:lnTo>
                    <a:lnTo>
                      <a:pt x="822" y="108"/>
                    </a:lnTo>
                    <a:lnTo>
                      <a:pt x="816" y="102"/>
                    </a:lnTo>
                    <a:lnTo>
                      <a:pt x="816" y="102"/>
                    </a:lnTo>
                    <a:lnTo>
                      <a:pt x="799" y="85"/>
                    </a:lnTo>
                    <a:lnTo>
                      <a:pt x="789" y="76"/>
                    </a:lnTo>
                    <a:lnTo>
                      <a:pt x="780" y="69"/>
                    </a:lnTo>
                    <a:lnTo>
                      <a:pt x="769" y="62"/>
                    </a:lnTo>
                    <a:lnTo>
                      <a:pt x="758" y="55"/>
                    </a:lnTo>
                    <a:lnTo>
                      <a:pt x="747" y="50"/>
                    </a:lnTo>
                    <a:lnTo>
                      <a:pt x="734" y="47"/>
                    </a:lnTo>
                    <a:lnTo>
                      <a:pt x="734" y="47"/>
                    </a:lnTo>
                    <a:lnTo>
                      <a:pt x="724" y="46"/>
                    </a:lnTo>
                    <a:lnTo>
                      <a:pt x="724" y="46"/>
                    </a:lnTo>
                    <a:lnTo>
                      <a:pt x="714" y="47"/>
                    </a:lnTo>
                    <a:lnTo>
                      <a:pt x="704" y="49"/>
                    </a:lnTo>
                    <a:lnTo>
                      <a:pt x="696" y="52"/>
                    </a:lnTo>
                    <a:lnTo>
                      <a:pt x="688" y="57"/>
                    </a:lnTo>
                    <a:lnTo>
                      <a:pt x="680" y="63"/>
                    </a:lnTo>
                    <a:lnTo>
                      <a:pt x="673" y="70"/>
                    </a:lnTo>
                    <a:lnTo>
                      <a:pt x="667" y="77"/>
                    </a:lnTo>
                    <a:lnTo>
                      <a:pt x="663" y="85"/>
                    </a:lnTo>
                    <a:lnTo>
                      <a:pt x="663" y="85"/>
                    </a:lnTo>
                    <a:lnTo>
                      <a:pt x="660" y="94"/>
                    </a:lnTo>
                    <a:lnTo>
                      <a:pt x="658" y="102"/>
                    </a:lnTo>
                    <a:lnTo>
                      <a:pt x="658" y="111"/>
                    </a:lnTo>
                    <a:lnTo>
                      <a:pt x="659" y="119"/>
                    </a:lnTo>
                    <a:lnTo>
                      <a:pt x="661" y="128"/>
                    </a:lnTo>
                    <a:lnTo>
                      <a:pt x="664" y="135"/>
                    </a:lnTo>
                    <a:lnTo>
                      <a:pt x="668" y="143"/>
                    </a:lnTo>
                    <a:lnTo>
                      <a:pt x="673" y="150"/>
                    </a:lnTo>
                    <a:lnTo>
                      <a:pt x="673" y="150"/>
                    </a:lnTo>
                    <a:lnTo>
                      <a:pt x="677" y="154"/>
                    </a:lnTo>
                    <a:lnTo>
                      <a:pt x="679" y="159"/>
                    </a:lnTo>
                    <a:lnTo>
                      <a:pt x="680" y="164"/>
                    </a:lnTo>
                    <a:lnTo>
                      <a:pt x="680" y="167"/>
                    </a:lnTo>
                    <a:lnTo>
                      <a:pt x="679" y="174"/>
                    </a:lnTo>
                    <a:lnTo>
                      <a:pt x="675" y="178"/>
                    </a:lnTo>
                    <a:lnTo>
                      <a:pt x="675" y="179"/>
                    </a:lnTo>
                    <a:lnTo>
                      <a:pt x="675" y="181"/>
                    </a:lnTo>
                    <a:lnTo>
                      <a:pt x="675" y="181"/>
                    </a:lnTo>
                    <a:lnTo>
                      <a:pt x="674" y="184"/>
                    </a:lnTo>
                    <a:lnTo>
                      <a:pt x="673" y="189"/>
                    </a:lnTo>
                    <a:lnTo>
                      <a:pt x="671" y="192"/>
                    </a:lnTo>
                    <a:lnTo>
                      <a:pt x="668" y="195"/>
                    </a:lnTo>
                    <a:lnTo>
                      <a:pt x="668" y="195"/>
                    </a:lnTo>
                    <a:lnTo>
                      <a:pt x="587" y="277"/>
                    </a:lnTo>
                    <a:lnTo>
                      <a:pt x="506" y="361"/>
                    </a:lnTo>
                    <a:lnTo>
                      <a:pt x="506" y="361"/>
                    </a:lnTo>
                    <a:lnTo>
                      <a:pt x="425" y="444"/>
                    </a:lnTo>
                    <a:lnTo>
                      <a:pt x="343" y="526"/>
                    </a:lnTo>
                    <a:lnTo>
                      <a:pt x="343" y="526"/>
                    </a:lnTo>
                    <a:lnTo>
                      <a:pt x="340" y="529"/>
                    </a:lnTo>
                    <a:lnTo>
                      <a:pt x="337" y="531"/>
                    </a:lnTo>
                    <a:lnTo>
                      <a:pt x="332" y="533"/>
                    </a:lnTo>
                    <a:lnTo>
                      <a:pt x="328" y="534"/>
                    </a:lnTo>
                    <a:lnTo>
                      <a:pt x="328" y="534"/>
                    </a:lnTo>
                    <a:lnTo>
                      <a:pt x="324" y="533"/>
                    </a:lnTo>
                    <a:lnTo>
                      <a:pt x="321" y="533"/>
                    </a:lnTo>
                    <a:lnTo>
                      <a:pt x="319" y="535"/>
                    </a:lnTo>
                    <a:lnTo>
                      <a:pt x="319" y="535"/>
                    </a:lnTo>
                    <a:lnTo>
                      <a:pt x="315" y="538"/>
                    </a:lnTo>
                    <a:lnTo>
                      <a:pt x="311" y="540"/>
                    </a:lnTo>
                    <a:lnTo>
                      <a:pt x="306" y="542"/>
                    </a:lnTo>
                    <a:lnTo>
                      <a:pt x="301" y="542"/>
                    </a:lnTo>
                    <a:lnTo>
                      <a:pt x="301" y="542"/>
                    </a:lnTo>
                    <a:lnTo>
                      <a:pt x="296" y="542"/>
                    </a:lnTo>
                    <a:lnTo>
                      <a:pt x="292" y="540"/>
                    </a:lnTo>
                    <a:lnTo>
                      <a:pt x="292" y="540"/>
                    </a:lnTo>
                    <a:lnTo>
                      <a:pt x="282" y="536"/>
                    </a:lnTo>
                    <a:lnTo>
                      <a:pt x="273" y="529"/>
                    </a:lnTo>
                    <a:lnTo>
                      <a:pt x="253" y="515"/>
                    </a:lnTo>
                    <a:lnTo>
                      <a:pt x="253" y="515"/>
                    </a:lnTo>
                    <a:lnTo>
                      <a:pt x="235" y="502"/>
                    </a:lnTo>
                    <a:lnTo>
                      <a:pt x="225" y="495"/>
                    </a:lnTo>
                    <a:lnTo>
                      <a:pt x="215" y="490"/>
                    </a:lnTo>
                    <a:lnTo>
                      <a:pt x="215" y="490"/>
                    </a:lnTo>
                    <a:lnTo>
                      <a:pt x="199" y="484"/>
                    </a:lnTo>
                    <a:lnTo>
                      <a:pt x="199" y="484"/>
                    </a:lnTo>
                    <a:lnTo>
                      <a:pt x="185" y="478"/>
                    </a:lnTo>
                    <a:lnTo>
                      <a:pt x="178" y="474"/>
                    </a:lnTo>
                    <a:lnTo>
                      <a:pt x="170" y="470"/>
                    </a:lnTo>
                    <a:lnTo>
                      <a:pt x="170" y="470"/>
                    </a:lnTo>
                    <a:lnTo>
                      <a:pt x="161" y="462"/>
                    </a:lnTo>
                    <a:lnTo>
                      <a:pt x="161" y="462"/>
                    </a:lnTo>
                    <a:lnTo>
                      <a:pt x="148" y="451"/>
                    </a:lnTo>
                    <a:lnTo>
                      <a:pt x="139" y="446"/>
                    </a:lnTo>
                    <a:lnTo>
                      <a:pt x="132" y="442"/>
                    </a:lnTo>
                    <a:lnTo>
                      <a:pt x="132" y="442"/>
                    </a:lnTo>
                    <a:lnTo>
                      <a:pt x="116" y="434"/>
                    </a:lnTo>
                    <a:lnTo>
                      <a:pt x="116" y="434"/>
                    </a:lnTo>
                    <a:lnTo>
                      <a:pt x="104" y="429"/>
                    </a:lnTo>
                    <a:lnTo>
                      <a:pt x="92" y="424"/>
                    </a:lnTo>
                    <a:lnTo>
                      <a:pt x="92" y="424"/>
                    </a:lnTo>
                    <a:lnTo>
                      <a:pt x="86" y="424"/>
                    </a:lnTo>
                    <a:lnTo>
                      <a:pt x="86" y="42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92" name="Freeform 738"/>
              <p:cNvSpPr/>
              <p:nvPr/>
            </p:nvSpPr>
            <p:spPr bwMode="auto">
              <a:xfrm>
                <a:off x="5268913" y="4529138"/>
                <a:ext cx="252413" cy="261938"/>
              </a:xfrm>
              <a:custGeom>
                <a:avLst/>
                <a:gdLst/>
                <a:ahLst/>
                <a:cxnLst>
                  <a:cxn ang="0">
                    <a:pos x="74" y="493"/>
                  </a:cxn>
                  <a:cxn ang="0">
                    <a:pos x="47" y="485"/>
                  </a:cxn>
                  <a:cxn ang="0">
                    <a:pos x="23" y="469"/>
                  </a:cxn>
                  <a:cxn ang="0">
                    <a:pos x="11" y="456"/>
                  </a:cxn>
                  <a:cxn ang="0">
                    <a:pos x="8" y="448"/>
                  </a:cxn>
                  <a:cxn ang="0">
                    <a:pos x="2" y="430"/>
                  </a:cxn>
                  <a:cxn ang="0">
                    <a:pos x="0" y="399"/>
                  </a:cxn>
                  <a:cxn ang="0">
                    <a:pos x="9" y="366"/>
                  </a:cxn>
                  <a:cxn ang="0">
                    <a:pos x="27" y="331"/>
                  </a:cxn>
                  <a:cxn ang="0">
                    <a:pos x="56" y="292"/>
                  </a:cxn>
                  <a:cxn ang="0">
                    <a:pos x="79" y="267"/>
                  </a:cxn>
                  <a:cxn ang="0">
                    <a:pos x="105" y="233"/>
                  </a:cxn>
                  <a:cxn ang="0">
                    <a:pos x="125" y="208"/>
                  </a:cxn>
                  <a:cxn ang="0">
                    <a:pos x="164" y="167"/>
                  </a:cxn>
                  <a:cxn ang="0">
                    <a:pos x="325" y="7"/>
                  </a:cxn>
                  <a:cxn ang="0">
                    <a:pos x="333" y="2"/>
                  </a:cxn>
                  <a:cxn ang="0">
                    <a:pos x="341" y="0"/>
                  </a:cxn>
                  <a:cxn ang="0">
                    <a:pos x="358" y="9"/>
                  </a:cxn>
                  <a:cxn ang="0">
                    <a:pos x="364" y="21"/>
                  </a:cxn>
                  <a:cxn ang="0">
                    <a:pos x="362" y="32"/>
                  </a:cxn>
                  <a:cxn ang="0">
                    <a:pos x="357" y="39"/>
                  </a:cxn>
                  <a:cxn ang="0">
                    <a:pos x="293" y="101"/>
                  </a:cxn>
                  <a:cxn ang="0">
                    <a:pos x="193" y="199"/>
                  </a:cxn>
                  <a:cxn ang="0">
                    <a:pos x="140" y="263"/>
                  </a:cxn>
                  <a:cxn ang="0">
                    <a:pos x="113" y="300"/>
                  </a:cxn>
                  <a:cxn ang="0">
                    <a:pos x="76" y="339"/>
                  </a:cxn>
                  <a:cxn ang="0">
                    <a:pos x="57" y="367"/>
                  </a:cxn>
                  <a:cxn ang="0">
                    <a:pos x="45" y="405"/>
                  </a:cxn>
                  <a:cxn ang="0">
                    <a:pos x="47" y="426"/>
                  </a:cxn>
                  <a:cxn ang="0">
                    <a:pos x="50" y="429"/>
                  </a:cxn>
                  <a:cxn ang="0">
                    <a:pos x="55" y="436"/>
                  </a:cxn>
                  <a:cxn ang="0">
                    <a:pos x="71" y="445"/>
                  </a:cxn>
                  <a:cxn ang="0">
                    <a:pos x="89" y="448"/>
                  </a:cxn>
                  <a:cxn ang="0">
                    <a:pos x="116" y="442"/>
                  </a:cxn>
                  <a:cxn ang="0">
                    <a:pos x="144" y="426"/>
                  </a:cxn>
                  <a:cxn ang="0">
                    <a:pos x="196" y="377"/>
                  </a:cxn>
                  <a:cxn ang="0">
                    <a:pos x="242" y="324"/>
                  </a:cxn>
                  <a:cxn ang="0">
                    <a:pos x="294" y="271"/>
                  </a:cxn>
                  <a:cxn ang="0">
                    <a:pos x="371" y="194"/>
                  </a:cxn>
                  <a:cxn ang="0">
                    <a:pos x="442" y="114"/>
                  </a:cxn>
                  <a:cxn ang="0">
                    <a:pos x="448" y="107"/>
                  </a:cxn>
                  <a:cxn ang="0">
                    <a:pos x="456" y="106"/>
                  </a:cxn>
                  <a:cxn ang="0">
                    <a:pos x="472" y="115"/>
                  </a:cxn>
                  <a:cxn ang="0">
                    <a:pos x="478" y="125"/>
                  </a:cxn>
                  <a:cxn ang="0">
                    <a:pos x="478" y="138"/>
                  </a:cxn>
                  <a:cxn ang="0">
                    <a:pos x="473" y="147"/>
                  </a:cxn>
                  <a:cxn ang="0">
                    <a:pos x="408" y="220"/>
                  </a:cxn>
                  <a:cxn ang="0">
                    <a:pos x="340" y="289"/>
                  </a:cxn>
                  <a:cxn ang="0">
                    <a:pos x="223" y="410"/>
                  </a:cxn>
                  <a:cxn ang="0">
                    <a:pos x="189" y="445"/>
                  </a:cxn>
                  <a:cxn ang="0">
                    <a:pos x="135" y="480"/>
                  </a:cxn>
                  <a:cxn ang="0">
                    <a:pos x="100" y="492"/>
                  </a:cxn>
                  <a:cxn ang="0">
                    <a:pos x="84" y="493"/>
                  </a:cxn>
                </a:cxnLst>
                <a:rect l="0" t="0" r="r" b="b"/>
                <a:pathLst>
                  <a:path w="479" h="493">
                    <a:moveTo>
                      <a:pt x="84" y="493"/>
                    </a:moveTo>
                    <a:lnTo>
                      <a:pt x="84" y="493"/>
                    </a:lnTo>
                    <a:lnTo>
                      <a:pt x="74" y="493"/>
                    </a:lnTo>
                    <a:lnTo>
                      <a:pt x="65" y="491"/>
                    </a:lnTo>
                    <a:lnTo>
                      <a:pt x="56" y="489"/>
                    </a:lnTo>
                    <a:lnTo>
                      <a:pt x="47" y="485"/>
                    </a:lnTo>
                    <a:lnTo>
                      <a:pt x="39" y="480"/>
                    </a:lnTo>
                    <a:lnTo>
                      <a:pt x="31" y="475"/>
                    </a:lnTo>
                    <a:lnTo>
                      <a:pt x="23" y="469"/>
                    </a:lnTo>
                    <a:lnTo>
                      <a:pt x="14" y="462"/>
                    </a:lnTo>
                    <a:lnTo>
                      <a:pt x="14" y="462"/>
                    </a:lnTo>
                    <a:lnTo>
                      <a:pt x="11" y="456"/>
                    </a:lnTo>
                    <a:lnTo>
                      <a:pt x="8" y="449"/>
                    </a:lnTo>
                    <a:lnTo>
                      <a:pt x="8" y="449"/>
                    </a:lnTo>
                    <a:lnTo>
                      <a:pt x="8" y="448"/>
                    </a:lnTo>
                    <a:lnTo>
                      <a:pt x="8" y="448"/>
                    </a:lnTo>
                    <a:lnTo>
                      <a:pt x="4" y="439"/>
                    </a:lnTo>
                    <a:lnTo>
                      <a:pt x="2" y="430"/>
                    </a:lnTo>
                    <a:lnTo>
                      <a:pt x="0" y="419"/>
                    </a:lnTo>
                    <a:lnTo>
                      <a:pt x="0" y="409"/>
                    </a:lnTo>
                    <a:lnTo>
                      <a:pt x="0" y="399"/>
                    </a:lnTo>
                    <a:lnTo>
                      <a:pt x="2" y="388"/>
                    </a:lnTo>
                    <a:lnTo>
                      <a:pt x="5" y="377"/>
                    </a:lnTo>
                    <a:lnTo>
                      <a:pt x="9" y="366"/>
                    </a:lnTo>
                    <a:lnTo>
                      <a:pt x="13" y="354"/>
                    </a:lnTo>
                    <a:lnTo>
                      <a:pt x="20" y="342"/>
                    </a:lnTo>
                    <a:lnTo>
                      <a:pt x="27" y="331"/>
                    </a:lnTo>
                    <a:lnTo>
                      <a:pt x="35" y="318"/>
                    </a:lnTo>
                    <a:lnTo>
                      <a:pt x="44" y="306"/>
                    </a:lnTo>
                    <a:lnTo>
                      <a:pt x="56" y="292"/>
                    </a:lnTo>
                    <a:lnTo>
                      <a:pt x="67" y="280"/>
                    </a:lnTo>
                    <a:lnTo>
                      <a:pt x="79" y="267"/>
                    </a:lnTo>
                    <a:lnTo>
                      <a:pt x="79" y="267"/>
                    </a:lnTo>
                    <a:lnTo>
                      <a:pt x="87" y="258"/>
                    </a:lnTo>
                    <a:lnTo>
                      <a:pt x="94" y="250"/>
                    </a:lnTo>
                    <a:lnTo>
                      <a:pt x="105" y="233"/>
                    </a:lnTo>
                    <a:lnTo>
                      <a:pt x="105" y="233"/>
                    </a:lnTo>
                    <a:lnTo>
                      <a:pt x="115" y="220"/>
                    </a:lnTo>
                    <a:lnTo>
                      <a:pt x="125" y="208"/>
                    </a:lnTo>
                    <a:lnTo>
                      <a:pt x="125" y="208"/>
                    </a:lnTo>
                    <a:lnTo>
                      <a:pt x="144" y="187"/>
                    </a:lnTo>
                    <a:lnTo>
                      <a:pt x="164" y="167"/>
                    </a:lnTo>
                    <a:lnTo>
                      <a:pt x="164" y="167"/>
                    </a:lnTo>
                    <a:lnTo>
                      <a:pt x="185" y="148"/>
                    </a:lnTo>
                    <a:lnTo>
                      <a:pt x="325" y="7"/>
                    </a:lnTo>
                    <a:lnTo>
                      <a:pt x="325" y="7"/>
                    </a:lnTo>
                    <a:lnTo>
                      <a:pt x="328" y="4"/>
                    </a:lnTo>
                    <a:lnTo>
                      <a:pt x="333" y="2"/>
                    </a:lnTo>
                    <a:lnTo>
                      <a:pt x="337" y="1"/>
                    </a:lnTo>
                    <a:lnTo>
                      <a:pt x="341" y="0"/>
                    </a:lnTo>
                    <a:lnTo>
                      <a:pt x="341" y="0"/>
                    </a:lnTo>
                    <a:lnTo>
                      <a:pt x="347" y="1"/>
                    </a:lnTo>
                    <a:lnTo>
                      <a:pt x="353" y="4"/>
                    </a:lnTo>
                    <a:lnTo>
                      <a:pt x="358" y="9"/>
                    </a:lnTo>
                    <a:lnTo>
                      <a:pt x="362" y="15"/>
                    </a:lnTo>
                    <a:lnTo>
                      <a:pt x="362" y="15"/>
                    </a:lnTo>
                    <a:lnTo>
                      <a:pt x="364" y="21"/>
                    </a:lnTo>
                    <a:lnTo>
                      <a:pt x="365" y="26"/>
                    </a:lnTo>
                    <a:lnTo>
                      <a:pt x="364" y="29"/>
                    </a:lnTo>
                    <a:lnTo>
                      <a:pt x="362" y="32"/>
                    </a:lnTo>
                    <a:lnTo>
                      <a:pt x="360" y="36"/>
                    </a:lnTo>
                    <a:lnTo>
                      <a:pt x="357" y="39"/>
                    </a:lnTo>
                    <a:lnTo>
                      <a:pt x="357" y="39"/>
                    </a:lnTo>
                    <a:lnTo>
                      <a:pt x="325" y="70"/>
                    </a:lnTo>
                    <a:lnTo>
                      <a:pt x="293" y="101"/>
                    </a:lnTo>
                    <a:lnTo>
                      <a:pt x="293" y="101"/>
                    </a:lnTo>
                    <a:lnTo>
                      <a:pt x="252" y="139"/>
                    </a:lnTo>
                    <a:lnTo>
                      <a:pt x="212" y="179"/>
                    </a:lnTo>
                    <a:lnTo>
                      <a:pt x="193" y="199"/>
                    </a:lnTo>
                    <a:lnTo>
                      <a:pt x="174" y="220"/>
                    </a:lnTo>
                    <a:lnTo>
                      <a:pt x="157" y="242"/>
                    </a:lnTo>
                    <a:lnTo>
                      <a:pt x="140" y="263"/>
                    </a:lnTo>
                    <a:lnTo>
                      <a:pt x="140" y="263"/>
                    </a:lnTo>
                    <a:lnTo>
                      <a:pt x="127" y="281"/>
                    </a:lnTo>
                    <a:lnTo>
                      <a:pt x="113" y="300"/>
                    </a:lnTo>
                    <a:lnTo>
                      <a:pt x="95" y="319"/>
                    </a:lnTo>
                    <a:lnTo>
                      <a:pt x="76" y="339"/>
                    </a:lnTo>
                    <a:lnTo>
                      <a:pt x="76" y="339"/>
                    </a:lnTo>
                    <a:lnTo>
                      <a:pt x="70" y="346"/>
                    </a:lnTo>
                    <a:lnTo>
                      <a:pt x="63" y="355"/>
                    </a:lnTo>
                    <a:lnTo>
                      <a:pt x="57" y="367"/>
                    </a:lnTo>
                    <a:lnTo>
                      <a:pt x="52" y="379"/>
                    </a:lnTo>
                    <a:lnTo>
                      <a:pt x="47" y="391"/>
                    </a:lnTo>
                    <a:lnTo>
                      <a:pt x="45" y="405"/>
                    </a:lnTo>
                    <a:lnTo>
                      <a:pt x="45" y="416"/>
                    </a:lnTo>
                    <a:lnTo>
                      <a:pt x="46" y="421"/>
                    </a:lnTo>
                    <a:lnTo>
                      <a:pt x="47" y="426"/>
                    </a:lnTo>
                    <a:lnTo>
                      <a:pt x="47" y="427"/>
                    </a:lnTo>
                    <a:lnTo>
                      <a:pt x="50" y="429"/>
                    </a:lnTo>
                    <a:lnTo>
                      <a:pt x="50" y="429"/>
                    </a:lnTo>
                    <a:lnTo>
                      <a:pt x="54" y="435"/>
                    </a:lnTo>
                    <a:lnTo>
                      <a:pt x="54" y="436"/>
                    </a:lnTo>
                    <a:lnTo>
                      <a:pt x="55" y="436"/>
                    </a:lnTo>
                    <a:lnTo>
                      <a:pt x="55" y="436"/>
                    </a:lnTo>
                    <a:lnTo>
                      <a:pt x="63" y="441"/>
                    </a:lnTo>
                    <a:lnTo>
                      <a:pt x="71" y="445"/>
                    </a:lnTo>
                    <a:lnTo>
                      <a:pt x="79" y="447"/>
                    </a:lnTo>
                    <a:lnTo>
                      <a:pt x="89" y="448"/>
                    </a:lnTo>
                    <a:lnTo>
                      <a:pt x="89" y="448"/>
                    </a:lnTo>
                    <a:lnTo>
                      <a:pt x="98" y="447"/>
                    </a:lnTo>
                    <a:lnTo>
                      <a:pt x="106" y="445"/>
                    </a:lnTo>
                    <a:lnTo>
                      <a:pt x="116" y="442"/>
                    </a:lnTo>
                    <a:lnTo>
                      <a:pt x="125" y="437"/>
                    </a:lnTo>
                    <a:lnTo>
                      <a:pt x="134" y="432"/>
                    </a:lnTo>
                    <a:lnTo>
                      <a:pt x="144" y="426"/>
                    </a:lnTo>
                    <a:lnTo>
                      <a:pt x="162" y="411"/>
                    </a:lnTo>
                    <a:lnTo>
                      <a:pt x="180" y="395"/>
                    </a:lnTo>
                    <a:lnTo>
                      <a:pt x="196" y="377"/>
                    </a:lnTo>
                    <a:lnTo>
                      <a:pt x="227" y="341"/>
                    </a:lnTo>
                    <a:lnTo>
                      <a:pt x="227" y="341"/>
                    </a:lnTo>
                    <a:lnTo>
                      <a:pt x="242" y="324"/>
                    </a:lnTo>
                    <a:lnTo>
                      <a:pt x="253" y="311"/>
                    </a:lnTo>
                    <a:lnTo>
                      <a:pt x="253" y="311"/>
                    </a:lnTo>
                    <a:lnTo>
                      <a:pt x="294" y="271"/>
                    </a:lnTo>
                    <a:lnTo>
                      <a:pt x="294" y="271"/>
                    </a:lnTo>
                    <a:lnTo>
                      <a:pt x="333" y="233"/>
                    </a:lnTo>
                    <a:lnTo>
                      <a:pt x="371" y="194"/>
                    </a:lnTo>
                    <a:lnTo>
                      <a:pt x="407" y="155"/>
                    </a:lnTo>
                    <a:lnTo>
                      <a:pt x="424" y="134"/>
                    </a:lnTo>
                    <a:lnTo>
                      <a:pt x="442" y="114"/>
                    </a:lnTo>
                    <a:lnTo>
                      <a:pt x="442" y="114"/>
                    </a:lnTo>
                    <a:lnTo>
                      <a:pt x="445" y="111"/>
                    </a:lnTo>
                    <a:lnTo>
                      <a:pt x="448" y="107"/>
                    </a:lnTo>
                    <a:lnTo>
                      <a:pt x="452" y="106"/>
                    </a:lnTo>
                    <a:lnTo>
                      <a:pt x="456" y="106"/>
                    </a:lnTo>
                    <a:lnTo>
                      <a:pt x="456" y="106"/>
                    </a:lnTo>
                    <a:lnTo>
                      <a:pt x="462" y="107"/>
                    </a:lnTo>
                    <a:lnTo>
                      <a:pt x="468" y="111"/>
                    </a:lnTo>
                    <a:lnTo>
                      <a:pt x="472" y="115"/>
                    </a:lnTo>
                    <a:lnTo>
                      <a:pt x="476" y="121"/>
                    </a:lnTo>
                    <a:lnTo>
                      <a:pt x="476" y="121"/>
                    </a:lnTo>
                    <a:lnTo>
                      <a:pt x="478" y="125"/>
                    </a:lnTo>
                    <a:lnTo>
                      <a:pt x="479" y="131"/>
                    </a:lnTo>
                    <a:lnTo>
                      <a:pt x="478" y="135"/>
                    </a:lnTo>
                    <a:lnTo>
                      <a:pt x="478" y="138"/>
                    </a:lnTo>
                    <a:lnTo>
                      <a:pt x="476" y="143"/>
                    </a:lnTo>
                    <a:lnTo>
                      <a:pt x="473" y="147"/>
                    </a:lnTo>
                    <a:lnTo>
                      <a:pt x="473" y="147"/>
                    </a:lnTo>
                    <a:lnTo>
                      <a:pt x="458" y="165"/>
                    </a:lnTo>
                    <a:lnTo>
                      <a:pt x="442" y="184"/>
                    </a:lnTo>
                    <a:lnTo>
                      <a:pt x="408" y="220"/>
                    </a:lnTo>
                    <a:lnTo>
                      <a:pt x="374" y="255"/>
                    </a:lnTo>
                    <a:lnTo>
                      <a:pt x="340" y="289"/>
                    </a:lnTo>
                    <a:lnTo>
                      <a:pt x="340" y="289"/>
                    </a:lnTo>
                    <a:lnTo>
                      <a:pt x="280" y="348"/>
                    </a:lnTo>
                    <a:lnTo>
                      <a:pt x="251" y="379"/>
                    </a:lnTo>
                    <a:lnTo>
                      <a:pt x="223" y="410"/>
                    </a:lnTo>
                    <a:lnTo>
                      <a:pt x="223" y="410"/>
                    </a:lnTo>
                    <a:lnTo>
                      <a:pt x="207" y="429"/>
                    </a:lnTo>
                    <a:lnTo>
                      <a:pt x="189" y="445"/>
                    </a:lnTo>
                    <a:lnTo>
                      <a:pt x="171" y="460"/>
                    </a:lnTo>
                    <a:lnTo>
                      <a:pt x="153" y="471"/>
                    </a:lnTo>
                    <a:lnTo>
                      <a:pt x="135" y="480"/>
                    </a:lnTo>
                    <a:lnTo>
                      <a:pt x="118" y="488"/>
                    </a:lnTo>
                    <a:lnTo>
                      <a:pt x="109" y="490"/>
                    </a:lnTo>
                    <a:lnTo>
                      <a:pt x="100" y="492"/>
                    </a:lnTo>
                    <a:lnTo>
                      <a:pt x="92" y="493"/>
                    </a:lnTo>
                    <a:lnTo>
                      <a:pt x="84" y="493"/>
                    </a:lnTo>
                    <a:lnTo>
                      <a:pt x="84" y="49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193" name="组合 192"/>
          <p:cNvGrpSpPr/>
          <p:nvPr/>
        </p:nvGrpSpPr>
        <p:grpSpPr>
          <a:xfrm>
            <a:off x="6480052" y="3578271"/>
            <a:ext cx="889884" cy="898847"/>
            <a:chOff x="6480052" y="3317013"/>
            <a:chExt cx="889884" cy="898847"/>
          </a:xfrm>
        </p:grpSpPr>
        <p:sp>
          <p:nvSpPr>
            <p:cNvPr id="194" name="椭圆 31"/>
            <p:cNvSpPr/>
            <p:nvPr/>
          </p:nvSpPr>
          <p:spPr>
            <a:xfrm rot="15654318">
              <a:off x="6475570" y="3321495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chemeClr val="bg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95" name="组合 194"/>
            <p:cNvGrpSpPr/>
            <p:nvPr/>
          </p:nvGrpSpPr>
          <p:grpSpPr>
            <a:xfrm>
              <a:off x="6686480" y="3540620"/>
              <a:ext cx="530247" cy="465902"/>
              <a:chOff x="6208713" y="1243013"/>
              <a:chExt cx="706438" cy="620713"/>
            </a:xfrm>
            <a:solidFill>
              <a:schemeClr val="bg1"/>
            </a:solidFill>
          </p:grpSpPr>
          <p:sp>
            <p:nvSpPr>
              <p:cNvPr id="196" name="Freeform 804"/>
              <p:cNvSpPr/>
              <p:nvPr/>
            </p:nvSpPr>
            <p:spPr bwMode="auto">
              <a:xfrm>
                <a:off x="6270626" y="1622425"/>
                <a:ext cx="26988" cy="68263"/>
              </a:xfrm>
              <a:custGeom>
                <a:avLst/>
                <a:gdLst/>
                <a:ahLst/>
                <a:cxnLst>
                  <a:cxn ang="0">
                    <a:pos x="51" y="5"/>
                  </a:cxn>
                  <a:cxn ang="0">
                    <a:pos x="51" y="5"/>
                  </a:cxn>
                  <a:cxn ang="0">
                    <a:pos x="50" y="3"/>
                  </a:cxn>
                  <a:cxn ang="0">
                    <a:pos x="49" y="1"/>
                  </a:cxn>
                  <a:cxn ang="0">
                    <a:pos x="48" y="1"/>
                  </a:cxn>
                  <a:cxn ang="0">
                    <a:pos x="46" y="0"/>
                  </a:cxn>
                  <a:cxn ang="0">
                    <a:pos x="44" y="1"/>
                  </a:cxn>
                  <a:cxn ang="0">
                    <a:pos x="43" y="1"/>
                  </a:cxn>
                  <a:cxn ang="0">
                    <a:pos x="42" y="3"/>
                  </a:cxn>
                  <a:cxn ang="0">
                    <a:pos x="41" y="5"/>
                  </a:cxn>
                  <a:cxn ang="0">
                    <a:pos x="41" y="5"/>
                  </a:cxn>
                  <a:cxn ang="0">
                    <a:pos x="40" y="14"/>
                  </a:cxn>
                  <a:cxn ang="0">
                    <a:pos x="37" y="25"/>
                  </a:cxn>
                  <a:cxn ang="0">
                    <a:pos x="34" y="35"/>
                  </a:cxn>
                  <a:cxn ang="0">
                    <a:pos x="30" y="44"/>
                  </a:cxn>
                  <a:cxn ang="0">
                    <a:pos x="21" y="64"/>
                  </a:cxn>
                  <a:cxn ang="0">
                    <a:pos x="13" y="82"/>
                  </a:cxn>
                  <a:cxn ang="0">
                    <a:pos x="13" y="82"/>
                  </a:cxn>
                  <a:cxn ang="0">
                    <a:pos x="9" y="92"/>
                  </a:cxn>
                  <a:cxn ang="0">
                    <a:pos x="3" y="105"/>
                  </a:cxn>
                  <a:cxn ang="0">
                    <a:pos x="1" y="112"/>
                  </a:cxn>
                  <a:cxn ang="0">
                    <a:pos x="0" y="119"/>
                  </a:cxn>
                  <a:cxn ang="0">
                    <a:pos x="1" y="124"/>
                  </a:cxn>
                  <a:cxn ang="0">
                    <a:pos x="2" y="126"/>
                  </a:cxn>
                  <a:cxn ang="0">
                    <a:pos x="4" y="128"/>
                  </a:cxn>
                  <a:cxn ang="0">
                    <a:pos x="4" y="128"/>
                  </a:cxn>
                  <a:cxn ang="0">
                    <a:pos x="6" y="129"/>
                  </a:cxn>
                  <a:cxn ang="0">
                    <a:pos x="9" y="129"/>
                  </a:cxn>
                  <a:cxn ang="0">
                    <a:pos x="12" y="128"/>
                  </a:cxn>
                  <a:cxn ang="0">
                    <a:pos x="13" y="126"/>
                  </a:cxn>
                  <a:cxn ang="0">
                    <a:pos x="13" y="125"/>
                  </a:cxn>
                  <a:cxn ang="0">
                    <a:pos x="13" y="123"/>
                  </a:cxn>
                  <a:cxn ang="0">
                    <a:pos x="11" y="122"/>
                  </a:cxn>
                  <a:cxn ang="0">
                    <a:pos x="11" y="122"/>
                  </a:cxn>
                  <a:cxn ang="0">
                    <a:pos x="11" y="120"/>
                  </a:cxn>
                  <a:cxn ang="0">
                    <a:pos x="10" y="117"/>
                  </a:cxn>
                  <a:cxn ang="0">
                    <a:pos x="11" y="109"/>
                  </a:cxn>
                  <a:cxn ang="0">
                    <a:pos x="14" y="100"/>
                  </a:cxn>
                  <a:cxn ang="0">
                    <a:pos x="19" y="90"/>
                  </a:cxn>
                  <a:cxn ang="0">
                    <a:pos x="27" y="69"/>
                  </a:cxn>
                  <a:cxn ang="0">
                    <a:pos x="33" y="58"/>
                  </a:cxn>
                  <a:cxn ang="0">
                    <a:pos x="33" y="58"/>
                  </a:cxn>
                  <a:cxn ang="0">
                    <a:pos x="43" y="36"/>
                  </a:cxn>
                  <a:cxn ang="0">
                    <a:pos x="46" y="26"/>
                  </a:cxn>
                  <a:cxn ang="0">
                    <a:pos x="49" y="14"/>
                  </a:cxn>
                  <a:cxn ang="0">
                    <a:pos x="49" y="14"/>
                  </a:cxn>
                  <a:cxn ang="0">
                    <a:pos x="50" y="13"/>
                  </a:cxn>
                  <a:cxn ang="0">
                    <a:pos x="51" y="11"/>
                  </a:cxn>
                  <a:cxn ang="0">
                    <a:pos x="51" y="5"/>
                  </a:cxn>
                </a:cxnLst>
                <a:rect l="0" t="0" r="r" b="b"/>
                <a:pathLst>
                  <a:path w="51" h="129">
                    <a:moveTo>
                      <a:pt x="51" y="5"/>
                    </a:moveTo>
                    <a:lnTo>
                      <a:pt x="51" y="5"/>
                    </a:lnTo>
                    <a:lnTo>
                      <a:pt x="50" y="3"/>
                    </a:lnTo>
                    <a:lnTo>
                      <a:pt x="49" y="1"/>
                    </a:lnTo>
                    <a:lnTo>
                      <a:pt x="48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3" y="1"/>
                    </a:lnTo>
                    <a:lnTo>
                      <a:pt x="42" y="3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40" y="14"/>
                    </a:lnTo>
                    <a:lnTo>
                      <a:pt x="37" y="25"/>
                    </a:lnTo>
                    <a:lnTo>
                      <a:pt x="34" y="35"/>
                    </a:lnTo>
                    <a:lnTo>
                      <a:pt x="30" y="44"/>
                    </a:lnTo>
                    <a:lnTo>
                      <a:pt x="21" y="64"/>
                    </a:lnTo>
                    <a:lnTo>
                      <a:pt x="13" y="82"/>
                    </a:lnTo>
                    <a:lnTo>
                      <a:pt x="13" y="82"/>
                    </a:lnTo>
                    <a:lnTo>
                      <a:pt x="9" y="92"/>
                    </a:lnTo>
                    <a:lnTo>
                      <a:pt x="3" y="105"/>
                    </a:lnTo>
                    <a:lnTo>
                      <a:pt x="1" y="112"/>
                    </a:lnTo>
                    <a:lnTo>
                      <a:pt x="0" y="119"/>
                    </a:lnTo>
                    <a:lnTo>
                      <a:pt x="1" y="124"/>
                    </a:lnTo>
                    <a:lnTo>
                      <a:pt x="2" y="126"/>
                    </a:lnTo>
                    <a:lnTo>
                      <a:pt x="4" y="128"/>
                    </a:lnTo>
                    <a:lnTo>
                      <a:pt x="4" y="128"/>
                    </a:lnTo>
                    <a:lnTo>
                      <a:pt x="6" y="129"/>
                    </a:lnTo>
                    <a:lnTo>
                      <a:pt x="9" y="129"/>
                    </a:lnTo>
                    <a:lnTo>
                      <a:pt x="12" y="128"/>
                    </a:lnTo>
                    <a:lnTo>
                      <a:pt x="13" y="126"/>
                    </a:lnTo>
                    <a:lnTo>
                      <a:pt x="13" y="125"/>
                    </a:lnTo>
                    <a:lnTo>
                      <a:pt x="13" y="123"/>
                    </a:lnTo>
                    <a:lnTo>
                      <a:pt x="11" y="122"/>
                    </a:lnTo>
                    <a:lnTo>
                      <a:pt x="11" y="122"/>
                    </a:lnTo>
                    <a:lnTo>
                      <a:pt x="11" y="120"/>
                    </a:lnTo>
                    <a:lnTo>
                      <a:pt x="10" y="117"/>
                    </a:lnTo>
                    <a:lnTo>
                      <a:pt x="11" y="109"/>
                    </a:lnTo>
                    <a:lnTo>
                      <a:pt x="14" y="100"/>
                    </a:lnTo>
                    <a:lnTo>
                      <a:pt x="19" y="90"/>
                    </a:lnTo>
                    <a:lnTo>
                      <a:pt x="27" y="69"/>
                    </a:lnTo>
                    <a:lnTo>
                      <a:pt x="33" y="58"/>
                    </a:lnTo>
                    <a:lnTo>
                      <a:pt x="33" y="58"/>
                    </a:lnTo>
                    <a:lnTo>
                      <a:pt x="43" y="36"/>
                    </a:lnTo>
                    <a:lnTo>
                      <a:pt x="46" y="26"/>
                    </a:lnTo>
                    <a:lnTo>
                      <a:pt x="49" y="14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1"/>
                    </a:lnTo>
                    <a:lnTo>
                      <a:pt x="51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97" name="Freeform 805"/>
              <p:cNvSpPr/>
              <p:nvPr/>
            </p:nvSpPr>
            <p:spPr bwMode="auto">
              <a:xfrm>
                <a:off x="6315076" y="1671638"/>
                <a:ext cx="15875" cy="41275"/>
              </a:xfrm>
              <a:custGeom>
                <a:avLst/>
                <a:gdLst/>
                <a:ahLst/>
                <a:cxnLst>
                  <a:cxn ang="0">
                    <a:pos x="20" y="3"/>
                  </a:cxn>
                  <a:cxn ang="0">
                    <a:pos x="20" y="3"/>
                  </a:cxn>
                  <a:cxn ang="0">
                    <a:pos x="7" y="38"/>
                  </a:cxn>
                  <a:cxn ang="0">
                    <a:pos x="2" y="56"/>
                  </a:cxn>
                  <a:cxn ang="0">
                    <a:pos x="1" y="65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1" y="76"/>
                  </a:cxn>
                  <a:cxn ang="0">
                    <a:pos x="2" y="77"/>
                  </a:cxn>
                  <a:cxn ang="0">
                    <a:pos x="3" y="78"/>
                  </a:cxn>
                  <a:cxn ang="0">
                    <a:pos x="5" y="78"/>
                  </a:cxn>
                  <a:cxn ang="0">
                    <a:pos x="6" y="78"/>
                  </a:cxn>
                  <a:cxn ang="0">
                    <a:pos x="8" y="77"/>
                  </a:cxn>
                  <a:cxn ang="0">
                    <a:pos x="9" y="76"/>
                  </a:cxn>
                  <a:cxn ang="0">
                    <a:pos x="9" y="74"/>
                  </a:cxn>
                  <a:cxn ang="0">
                    <a:pos x="9" y="74"/>
                  </a:cxn>
                  <a:cxn ang="0">
                    <a:pos x="10" y="65"/>
                  </a:cxn>
                  <a:cxn ang="0">
                    <a:pos x="11" y="57"/>
                  </a:cxn>
                  <a:cxn ang="0">
                    <a:pos x="16" y="39"/>
                  </a:cxn>
                  <a:cxn ang="0">
                    <a:pos x="29" y="6"/>
                  </a:cxn>
                  <a:cxn ang="0">
                    <a:pos x="29" y="6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1"/>
                  </a:cxn>
                  <a:cxn ang="0">
                    <a:pos x="21" y="2"/>
                  </a:cxn>
                  <a:cxn ang="0">
                    <a:pos x="20" y="3"/>
                  </a:cxn>
                  <a:cxn ang="0">
                    <a:pos x="20" y="3"/>
                  </a:cxn>
                </a:cxnLst>
                <a:rect l="0" t="0" r="r" b="b"/>
                <a:pathLst>
                  <a:path w="29" h="78">
                    <a:moveTo>
                      <a:pt x="20" y="3"/>
                    </a:moveTo>
                    <a:lnTo>
                      <a:pt x="20" y="3"/>
                    </a:lnTo>
                    <a:lnTo>
                      <a:pt x="7" y="38"/>
                    </a:lnTo>
                    <a:lnTo>
                      <a:pt x="2" y="56"/>
                    </a:lnTo>
                    <a:lnTo>
                      <a:pt x="1" y="65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1" y="76"/>
                    </a:lnTo>
                    <a:lnTo>
                      <a:pt x="2" y="77"/>
                    </a:lnTo>
                    <a:lnTo>
                      <a:pt x="3" y="78"/>
                    </a:lnTo>
                    <a:lnTo>
                      <a:pt x="5" y="78"/>
                    </a:lnTo>
                    <a:lnTo>
                      <a:pt x="6" y="78"/>
                    </a:lnTo>
                    <a:lnTo>
                      <a:pt x="8" y="77"/>
                    </a:lnTo>
                    <a:lnTo>
                      <a:pt x="9" y="76"/>
                    </a:lnTo>
                    <a:lnTo>
                      <a:pt x="9" y="74"/>
                    </a:lnTo>
                    <a:lnTo>
                      <a:pt x="9" y="74"/>
                    </a:lnTo>
                    <a:lnTo>
                      <a:pt x="10" y="65"/>
                    </a:lnTo>
                    <a:lnTo>
                      <a:pt x="11" y="57"/>
                    </a:lnTo>
                    <a:lnTo>
                      <a:pt x="16" y="39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1" y="2"/>
                    </a:lnTo>
                    <a:lnTo>
                      <a:pt x="20" y="3"/>
                    </a:lnTo>
                    <a:lnTo>
                      <a:pt x="20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98" name="Freeform 806"/>
              <p:cNvSpPr/>
              <p:nvPr/>
            </p:nvSpPr>
            <p:spPr bwMode="auto">
              <a:xfrm>
                <a:off x="6359526" y="1677988"/>
                <a:ext cx="20638" cy="69850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32" y="4"/>
                  </a:cxn>
                  <a:cxn ang="0">
                    <a:pos x="20" y="33"/>
                  </a:cxn>
                  <a:cxn ang="0">
                    <a:pos x="11" y="63"/>
                  </a:cxn>
                  <a:cxn ang="0">
                    <a:pos x="6" y="79"/>
                  </a:cxn>
                  <a:cxn ang="0">
                    <a:pos x="3" y="94"/>
                  </a:cxn>
                  <a:cxn ang="0">
                    <a:pos x="1" y="110"/>
                  </a:cxn>
                  <a:cxn ang="0">
                    <a:pos x="0" y="125"/>
                  </a:cxn>
                  <a:cxn ang="0">
                    <a:pos x="0" y="125"/>
                  </a:cxn>
                  <a:cxn ang="0">
                    <a:pos x="0" y="127"/>
                  </a:cxn>
                  <a:cxn ang="0">
                    <a:pos x="1" y="128"/>
                  </a:cxn>
                  <a:cxn ang="0">
                    <a:pos x="3" y="129"/>
                  </a:cxn>
                  <a:cxn ang="0">
                    <a:pos x="4" y="130"/>
                  </a:cxn>
                  <a:cxn ang="0">
                    <a:pos x="6" y="129"/>
                  </a:cxn>
                  <a:cxn ang="0">
                    <a:pos x="7" y="128"/>
                  </a:cxn>
                  <a:cxn ang="0">
                    <a:pos x="9" y="127"/>
                  </a:cxn>
                  <a:cxn ang="0">
                    <a:pos x="9" y="125"/>
                  </a:cxn>
                  <a:cxn ang="0">
                    <a:pos x="9" y="125"/>
                  </a:cxn>
                  <a:cxn ang="0">
                    <a:pos x="10" y="110"/>
                  </a:cxn>
                  <a:cxn ang="0">
                    <a:pos x="12" y="94"/>
                  </a:cxn>
                  <a:cxn ang="0">
                    <a:pos x="16" y="80"/>
                  </a:cxn>
                  <a:cxn ang="0">
                    <a:pos x="20" y="64"/>
                  </a:cxn>
                  <a:cxn ang="0">
                    <a:pos x="30" y="35"/>
                  </a:cxn>
                  <a:cxn ang="0">
                    <a:pos x="40" y="6"/>
                  </a:cxn>
                  <a:cxn ang="0">
                    <a:pos x="40" y="6"/>
                  </a:cxn>
                  <a:cxn ang="0">
                    <a:pos x="41" y="4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7" y="1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2" y="4"/>
                  </a:cxn>
                  <a:cxn ang="0">
                    <a:pos x="32" y="4"/>
                  </a:cxn>
                </a:cxnLst>
                <a:rect l="0" t="0" r="r" b="b"/>
                <a:pathLst>
                  <a:path w="41" h="130">
                    <a:moveTo>
                      <a:pt x="32" y="4"/>
                    </a:moveTo>
                    <a:lnTo>
                      <a:pt x="32" y="4"/>
                    </a:lnTo>
                    <a:lnTo>
                      <a:pt x="20" y="33"/>
                    </a:lnTo>
                    <a:lnTo>
                      <a:pt x="11" y="63"/>
                    </a:lnTo>
                    <a:lnTo>
                      <a:pt x="6" y="79"/>
                    </a:lnTo>
                    <a:lnTo>
                      <a:pt x="3" y="94"/>
                    </a:lnTo>
                    <a:lnTo>
                      <a:pt x="1" y="110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0" y="127"/>
                    </a:lnTo>
                    <a:lnTo>
                      <a:pt x="1" y="128"/>
                    </a:lnTo>
                    <a:lnTo>
                      <a:pt x="3" y="129"/>
                    </a:lnTo>
                    <a:lnTo>
                      <a:pt x="4" y="130"/>
                    </a:lnTo>
                    <a:lnTo>
                      <a:pt x="6" y="129"/>
                    </a:lnTo>
                    <a:lnTo>
                      <a:pt x="7" y="128"/>
                    </a:lnTo>
                    <a:lnTo>
                      <a:pt x="9" y="127"/>
                    </a:lnTo>
                    <a:lnTo>
                      <a:pt x="9" y="125"/>
                    </a:lnTo>
                    <a:lnTo>
                      <a:pt x="9" y="125"/>
                    </a:lnTo>
                    <a:lnTo>
                      <a:pt x="10" y="110"/>
                    </a:lnTo>
                    <a:lnTo>
                      <a:pt x="12" y="94"/>
                    </a:lnTo>
                    <a:lnTo>
                      <a:pt x="16" y="80"/>
                    </a:lnTo>
                    <a:lnTo>
                      <a:pt x="20" y="64"/>
                    </a:lnTo>
                    <a:lnTo>
                      <a:pt x="30" y="35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41" y="4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1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4"/>
                    </a:lnTo>
                    <a:lnTo>
                      <a:pt x="3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99" name="Freeform 807"/>
              <p:cNvSpPr/>
              <p:nvPr/>
            </p:nvSpPr>
            <p:spPr bwMode="auto">
              <a:xfrm>
                <a:off x="6392863" y="1708150"/>
                <a:ext cx="20638" cy="55563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32" y="4"/>
                  </a:cxn>
                  <a:cxn ang="0">
                    <a:pos x="27" y="17"/>
                  </a:cxn>
                  <a:cxn ang="0">
                    <a:pos x="23" y="28"/>
                  </a:cxn>
                  <a:cxn ang="0">
                    <a:pos x="13" y="51"/>
                  </a:cxn>
                  <a:cxn ang="0">
                    <a:pos x="8" y="63"/>
                  </a:cxn>
                  <a:cxn ang="0">
                    <a:pos x="4" y="74"/>
                  </a:cxn>
                  <a:cxn ang="0">
                    <a:pos x="1" y="87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4"/>
                  </a:cxn>
                  <a:cxn ang="0">
                    <a:pos x="6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9" y="100"/>
                  </a:cxn>
                  <a:cxn ang="0">
                    <a:pos x="9" y="100"/>
                  </a:cxn>
                  <a:cxn ang="0">
                    <a:pos x="10" y="87"/>
                  </a:cxn>
                  <a:cxn ang="0">
                    <a:pos x="13" y="75"/>
                  </a:cxn>
                  <a:cxn ang="0">
                    <a:pos x="17" y="64"/>
                  </a:cxn>
                  <a:cxn ang="0">
                    <a:pos x="22" y="53"/>
                  </a:cxn>
                  <a:cxn ang="0">
                    <a:pos x="33" y="30"/>
                  </a:cxn>
                  <a:cxn ang="0">
                    <a:pos x="37" y="19"/>
                  </a:cxn>
                  <a:cxn ang="0">
                    <a:pos x="41" y="6"/>
                  </a:cxn>
                  <a:cxn ang="0">
                    <a:pos x="41" y="6"/>
                  </a:cxn>
                  <a:cxn ang="0">
                    <a:pos x="41" y="4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7" y="1"/>
                  </a:cxn>
                  <a:cxn ang="0">
                    <a:pos x="35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2" y="4"/>
                  </a:cxn>
                  <a:cxn ang="0">
                    <a:pos x="32" y="4"/>
                  </a:cxn>
                </a:cxnLst>
                <a:rect l="0" t="0" r="r" b="b"/>
                <a:pathLst>
                  <a:path w="41" h="104">
                    <a:moveTo>
                      <a:pt x="32" y="4"/>
                    </a:moveTo>
                    <a:lnTo>
                      <a:pt x="32" y="4"/>
                    </a:lnTo>
                    <a:lnTo>
                      <a:pt x="27" y="17"/>
                    </a:lnTo>
                    <a:lnTo>
                      <a:pt x="23" y="28"/>
                    </a:lnTo>
                    <a:lnTo>
                      <a:pt x="13" y="51"/>
                    </a:lnTo>
                    <a:lnTo>
                      <a:pt x="8" y="63"/>
                    </a:lnTo>
                    <a:lnTo>
                      <a:pt x="4" y="74"/>
                    </a:lnTo>
                    <a:lnTo>
                      <a:pt x="1" y="8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4"/>
                    </a:lnTo>
                    <a:lnTo>
                      <a:pt x="6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9" y="100"/>
                    </a:lnTo>
                    <a:lnTo>
                      <a:pt x="9" y="100"/>
                    </a:lnTo>
                    <a:lnTo>
                      <a:pt x="10" y="87"/>
                    </a:lnTo>
                    <a:lnTo>
                      <a:pt x="13" y="75"/>
                    </a:lnTo>
                    <a:lnTo>
                      <a:pt x="17" y="64"/>
                    </a:lnTo>
                    <a:lnTo>
                      <a:pt x="22" y="53"/>
                    </a:lnTo>
                    <a:lnTo>
                      <a:pt x="33" y="30"/>
                    </a:lnTo>
                    <a:lnTo>
                      <a:pt x="37" y="19"/>
                    </a:lnTo>
                    <a:lnTo>
                      <a:pt x="41" y="6"/>
                    </a:lnTo>
                    <a:lnTo>
                      <a:pt x="41" y="6"/>
                    </a:lnTo>
                    <a:lnTo>
                      <a:pt x="41" y="4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4"/>
                    </a:lnTo>
                    <a:lnTo>
                      <a:pt x="3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0" name="Freeform 809"/>
              <p:cNvSpPr/>
              <p:nvPr/>
            </p:nvSpPr>
            <p:spPr bwMode="auto">
              <a:xfrm>
                <a:off x="6438900" y="1719263"/>
                <a:ext cx="31750" cy="65088"/>
              </a:xfrm>
              <a:custGeom>
                <a:avLst/>
                <a:gdLst/>
                <a:ahLst/>
                <a:cxnLst>
                  <a:cxn ang="0">
                    <a:pos x="51" y="2"/>
                  </a:cxn>
                  <a:cxn ang="0">
                    <a:pos x="51" y="2"/>
                  </a:cxn>
                  <a:cxn ang="0">
                    <a:pos x="37" y="25"/>
                  </a:cxn>
                  <a:cxn ang="0">
                    <a:pos x="25" y="44"/>
                  </a:cxn>
                  <a:cxn ang="0">
                    <a:pos x="14" y="64"/>
                  </a:cxn>
                  <a:cxn ang="0">
                    <a:pos x="6" y="83"/>
                  </a:cxn>
                  <a:cxn ang="0">
                    <a:pos x="2" y="93"/>
                  </a:cxn>
                  <a:cxn ang="0">
                    <a:pos x="0" y="101"/>
                  </a:cxn>
                  <a:cxn ang="0">
                    <a:pos x="0" y="108"/>
                  </a:cxn>
                  <a:cxn ang="0">
                    <a:pos x="1" y="114"/>
                  </a:cxn>
                  <a:cxn ang="0">
                    <a:pos x="2" y="116"/>
                  </a:cxn>
                  <a:cxn ang="0">
                    <a:pos x="5" y="119"/>
                  </a:cxn>
                  <a:cxn ang="0">
                    <a:pos x="7" y="120"/>
                  </a:cxn>
                  <a:cxn ang="0">
                    <a:pos x="10" y="123"/>
                  </a:cxn>
                  <a:cxn ang="0">
                    <a:pos x="10" y="123"/>
                  </a:cxn>
                  <a:cxn ang="0">
                    <a:pos x="12" y="123"/>
                  </a:cxn>
                  <a:cxn ang="0">
                    <a:pos x="14" y="123"/>
                  </a:cxn>
                  <a:cxn ang="0">
                    <a:pos x="15" y="120"/>
                  </a:cxn>
                  <a:cxn ang="0">
                    <a:pos x="16" y="119"/>
                  </a:cxn>
                  <a:cxn ang="0">
                    <a:pos x="15" y="115"/>
                  </a:cxn>
                  <a:cxn ang="0">
                    <a:pos x="14" y="114"/>
                  </a:cxn>
                  <a:cxn ang="0">
                    <a:pos x="13" y="113"/>
                  </a:cxn>
                  <a:cxn ang="0">
                    <a:pos x="13" y="113"/>
                  </a:cxn>
                  <a:cxn ang="0">
                    <a:pos x="11" y="112"/>
                  </a:cxn>
                  <a:cxn ang="0">
                    <a:pos x="10" y="111"/>
                  </a:cxn>
                  <a:cxn ang="0">
                    <a:pos x="10" y="107"/>
                  </a:cxn>
                  <a:cxn ang="0">
                    <a:pos x="10" y="102"/>
                  </a:cxn>
                  <a:cxn ang="0">
                    <a:pos x="12" y="96"/>
                  </a:cxn>
                  <a:cxn ang="0">
                    <a:pos x="18" y="80"/>
                  </a:cxn>
                  <a:cxn ang="0">
                    <a:pos x="27" y="62"/>
                  </a:cxn>
                  <a:cxn ang="0">
                    <a:pos x="47" y="27"/>
                  </a:cxn>
                  <a:cxn ang="0">
                    <a:pos x="59" y="7"/>
                  </a:cxn>
                  <a:cxn ang="0">
                    <a:pos x="59" y="7"/>
                  </a:cxn>
                  <a:cxn ang="0">
                    <a:pos x="60" y="5"/>
                  </a:cxn>
                  <a:cxn ang="0">
                    <a:pos x="59" y="3"/>
                  </a:cxn>
                  <a:cxn ang="0">
                    <a:pos x="59" y="1"/>
                  </a:cxn>
                  <a:cxn ang="0">
                    <a:pos x="57" y="0"/>
                  </a:cxn>
                  <a:cxn ang="0">
                    <a:pos x="56" y="0"/>
                  </a:cxn>
                  <a:cxn ang="0">
                    <a:pos x="54" y="0"/>
                  </a:cxn>
                  <a:cxn ang="0">
                    <a:pos x="52" y="0"/>
                  </a:cxn>
                  <a:cxn ang="0">
                    <a:pos x="51" y="2"/>
                  </a:cxn>
                  <a:cxn ang="0">
                    <a:pos x="51" y="2"/>
                  </a:cxn>
                </a:cxnLst>
                <a:rect l="0" t="0" r="r" b="b"/>
                <a:pathLst>
                  <a:path w="60" h="123">
                    <a:moveTo>
                      <a:pt x="51" y="2"/>
                    </a:moveTo>
                    <a:lnTo>
                      <a:pt x="51" y="2"/>
                    </a:lnTo>
                    <a:lnTo>
                      <a:pt x="37" y="25"/>
                    </a:lnTo>
                    <a:lnTo>
                      <a:pt x="25" y="44"/>
                    </a:lnTo>
                    <a:lnTo>
                      <a:pt x="14" y="64"/>
                    </a:lnTo>
                    <a:lnTo>
                      <a:pt x="6" y="83"/>
                    </a:lnTo>
                    <a:lnTo>
                      <a:pt x="2" y="93"/>
                    </a:lnTo>
                    <a:lnTo>
                      <a:pt x="0" y="101"/>
                    </a:lnTo>
                    <a:lnTo>
                      <a:pt x="0" y="108"/>
                    </a:lnTo>
                    <a:lnTo>
                      <a:pt x="1" y="114"/>
                    </a:lnTo>
                    <a:lnTo>
                      <a:pt x="2" y="116"/>
                    </a:lnTo>
                    <a:lnTo>
                      <a:pt x="5" y="119"/>
                    </a:lnTo>
                    <a:lnTo>
                      <a:pt x="7" y="120"/>
                    </a:lnTo>
                    <a:lnTo>
                      <a:pt x="10" y="123"/>
                    </a:lnTo>
                    <a:lnTo>
                      <a:pt x="10" y="123"/>
                    </a:lnTo>
                    <a:lnTo>
                      <a:pt x="12" y="123"/>
                    </a:lnTo>
                    <a:lnTo>
                      <a:pt x="14" y="123"/>
                    </a:lnTo>
                    <a:lnTo>
                      <a:pt x="15" y="120"/>
                    </a:lnTo>
                    <a:lnTo>
                      <a:pt x="16" y="119"/>
                    </a:lnTo>
                    <a:lnTo>
                      <a:pt x="15" y="115"/>
                    </a:lnTo>
                    <a:lnTo>
                      <a:pt x="14" y="114"/>
                    </a:lnTo>
                    <a:lnTo>
                      <a:pt x="13" y="113"/>
                    </a:lnTo>
                    <a:lnTo>
                      <a:pt x="13" y="113"/>
                    </a:lnTo>
                    <a:lnTo>
                      <a:pt x="11" y="112"/>
                    </a:lnTo>
                    <a:lnTo>
                      <a:pt x="10" y="111"/>
                    </a:lnTo>
                    <a:lnTo>
                      <a:pt x="10" y="107"/>
                    </a:lnTo>
                    <a:lnTo>
                      <a:pt x="10" y="102"/>
                    </a:lnTo>
                    <a:lnTo>
                      <a:pt x="12" y="96"/>
                    </a:lnTo>
                    <a:lnTo>
                      <a:pt x="18" y="80"/>
                    </a:lnTo>
                    <a:lnTo>
                      <a:pt x="27" y="62"/>
                    </a:lnTo>
                    <a:lnTo>
                      <a:pt x="47" y="2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5"/>
                    </a:lnTo>
                    <a:lnTo>
                      <a:pt x="59" y="3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6" y="0"/>
                    </a:lnTo>
                    <a:lnTo>
                      <a:pt x="54" y="0"/>
                    </a:lnTo>
                    <a:lnTo>
                      <a:pt x="52" y="0"/>
                    </a:lnTo>
                    <a:lnTo>
                      <a:pt x="51" y="2"/>
                    </a:lnTo>
                    <a:lnTo>
                      <a:pt x="5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1" name="Freeform 810"/>
              <p:cNvSpPr/>
              <p:nvPr/>
            </p:nvSpPr>
            <p:spPr bwMode="auto">
              <a:xfrm>
                <a:off x="6478588" y="1731963"/>
                <a:ext cx="28575" cy="65088"/>
              </a:xfrm>
              <a:custGeom>
                <a:avLst/>
                <a:gdLst/>
                <a:ahLst/>
                <a:cxnLst>
                  <a:cxn ang="0">
                    <a:pos x="45" y="1"/>
                  </a:cxn>
                  <a:cxn ang="0">
                    <a:pos x="45" y="1"/>
                  </a:cxn>
                  <a:cxn ang="0">
                    <a:pos x="40" y="8"/>
                  </a:cxn>
                  <a:cxn ang="0">
                    <a:pos x="34" y="14"/>
                  </a:cxn>
                  <a:cxn ang="0">
                    <a:pos x="25" y="26"/>
                  </a:cxn>
                  <a:cxn ang="0">
                    <a:pos x="16" y="41"/>
                  </a:cxn>
                  <a:cxn ang="0">
                    <a:pos x="10" y="55"/>
                  </a:cxn>
                  <a:cxn ang="0">
                    <a:pos x="6" y="71"/>
                  </a:cxn>
                  <a:cxn ang="0">
                    <a:pos x="3" y="87"/>
                  </a:cxn>
                  <a:cxn ang="0">
                    <a:pos x="1" y="103"/>
                  </a:cxn>
                  <a:cxn ang="0">
                    <a:pos x="0" y="119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5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19"/>
                  </a:cxn>
                  <a:cxn ang="0">
                    <a:pos x="9" y="119"/>
                  </a:cxn>
                  <a:cxn ang="0">
                    <a:pos x="10" y="104"/>
                  </a:cxn>
                  <a:cxn ang="0">
                    <a:pos x="12" y="88"/>
                  </a:cxn>
                  <a:cxn ang="0">
                    <a:pos x="15" y="74"/>
                  </a:cxn>
                  <a:cxn ang="0">
                    <a:pos x="19" y="59"/>
                  </a:cxn>
                  <a:cxn ang="0">
                    <a:pos x="25" y="45"/>
                  </a:cxn>
                  <a:cxn ang="0">
                    <a:pos x="33" y="31"/>
                  </a:cxn>
                  <a:cxn ang="0">
                    <a:pos x="41" y="19"/>
                  </a:cxn>
                  <a:cxn ang="0">
                    <a:pos x="53" y="9"/>
                  </a:cxn>
                  <a:cxn ang="0">
                    <a:pos x="53" y="9"/>
                  </a:cxn>
                  <a:cxn ang="0">
                    <a:pos x="54" y="7"/>
                  </a:cxn>
                  <a:cxn ang="0">
                    <a:pos x="54" y="6"/>
                  </a:cxn>
                  <a:cxn ang="0">
                    <a:pos x="54" y="3"/>
                  </a:cxn>
                  <a:cxn ang="0">
                    <a:pos x="53" y="2"/>
                  </a:cxn>
                  <a:cxn ang="0">
                    <a:pos x="50" y="1"/>
                  </a:cxn>
                  <a:cxn ang="0">
                    <a:pos x="49" y="0"/>
                  </a:cxn>
                  <a:cxn ang="0">
                    <a:pos x="47" y="0"/>
                  </a:cxn>
                  <a:cxn ang="0">
                    <a:pos x="45" y="1"/>
                  </a:cxn>
                  <a:cxn ang="0">
                    <a:pos x="45" y="1"/>
                  </a:cxn>
                </a:cxnLst>
                <a:rect l="0" t="0" r="r" b="b"/>
                <a:pathLst>
                  <a:path w="54" h="123">
                    <a:moveTo>
                      <a:pt x="45" y="1"/>
                    </a:moveTo>
                    <a:lnTo>
                      <a:pt x="45" y="1"/>
                    </a:lnTo>
                    <a:lnTo>
                      <a:pt x="40" y="8"/>
                    </a:lnTo>
                    <a:lnTo>
                      <a:pt x="34" y="14"/>
                    </a:lnTo>
                    <a:lnTo>
                      <a:pt x="25" y="26"/>
                    </a:lnTo>
                    <a:lnTo>
                      <a:pt x="16" y="41"/>
                    </a:lnTo>
                    <a:lnTo>
                      <a:pt x="10" y="55"/>
                    </a:lnTo>
                    <a:lnTo>
                      <a:pt x="6" y="71"/>
                    </a:lnTo>
                    <a:lnTo>
                      <a:pt x="3" y="87"/>
                    </a:lnTo>
                    <a:lnTo>
                      <a:pt x="1" y="103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19"/>
                    </a:lnTo>
                    <a:lnTo>
                      <a:pt x="9" y="119"/>
                    </a:lnTo>
                    <a:lnTo>
                      <a:pt x="10" y="104"/>
                    </a:lnTo>
                    <a:lnTo>
                      <a:pt x="12" y="88"/>
                    </a:lnTo>
                    <a:lnTo>
                      <a:pt x="15" y="74"/>
                    </a:lnTo>
                    <a:lnTo>
                      <a:pt x="19" y="59"/>
                    </a:lnTo>
                    <a:lnTo>
                      <a:pt x="25" y="45"/>
                    </a:lnTo>
                    <a:lnTo>
                      <a:pt x="33" y="31"/>
                    </a:lnTo>
                    <a:lnTo>
                      <a:pt x="41" y="19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4" y="7"/>
                    </a:lnTo>
                    <a:lnTo>
                      <a:pt x="54" y="6"/>
                    </a:lnTo>
                    <a:lnTo>
                      <a:pt x="54" y="3"/>
                    </a:lnTo>
                    <a:lnTo>
                      <a:pt x="53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7" y="0"/>
                    </a:lnTo>
                    <a:lnTo>
                      <a:pt x="45" y="1"/>
                    </a:lnTo>
                    <a:lnTo>
                      <a:pt x="45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2" name="Freeform 811"/>
              <p:cNvSpPr/>
              <p:nvPr/>
            </p:nvSpPr>
            <p:spPr bwMode="auto">
              <a:xfrm>
                <a:off x="6523038" y="1739900"/>
                <a:ext cx="25400" cy="61913"/>
              </a:xfrm>
              <a:custGeom>
                <a:avLst/>
                <a:gdLst/>
                <a:ahLst/>
                <a:cxnLst>
                  <a:cxn ang="0">
                    <a:pos x="39" y="3"/>
                  </a:cxn>
                  <a:cxn ang="0">
                    <a:pos x="39" y="3"/>
                  </a:cxn>
                  <a:cxn ang="0">
                    <a:pos x="27" y="29"/>
                  </a:cxn>
                  <a:cxn ang="0">
                    <a:pos x="17" y="56"/>
                  </a:cxn>
                  <a:cxn ang="0">
                    <a:pos x="8" y="82"/>
                  </a:cxn>
                  <a:cxn ang="0">
                    <a:pos x="4" y="96"/>
                  </a:cxn>
                  <a:cxn ang="0">
                    <a:pos x="0" y="110"/>
                  </a:cxn>
                  <a:cxn ang="0">
                    <a:pos x="0" y="110"/>
                  </a:cxn>
                  <a:cxn ang="0">
                    <a:pos x="0" y="112"/>
                  </a:cxn>
                  <a:cxn ang="0">
                    <a:pos x="1" y="113"/>
                  </a:cxn>
                  <a:cxn ang="0">
                    <a:pos x="4" y="116"/>
                  </a:cxn>
                  <a:cxn ang="0">
                    <a:pos x="6" y="117"/>
                  </a:cxn>
                  <a:cxn ang="0">
                    <a:pos x="8" y="116"/>
                  </a:cxn>
                  <a:cxn ang="0">
                    <a:pos x="9" y="114"/>
                  </a:cxn>
                  <a:cxn ang="0">
                    <a:pos x="10" y="112"/>
                  </a:cxn>
                  <a:cxn ang="0">
                    <a:pos x="10" y="112"/>
                  </a:cxn>
                  <a:cxn ang="0">
                    <a:pos x="13" y="99"/>
                  </a:cxn>
                  <a:cxn ang="0">
                    <a:pos x="16" y="85"/>
                  </a:cxn>
                  <a:cxn ang="0">
                    <a:pos x="25" y="58"/>
                  </a:cxn>
                  <a:cxn ang="0">
                    <a:pos x="37" y="32"/>
                  </a:cxn>
                  <a:cxn ang="0">
                    <a:pos x="47" y="5"/>
                  </a:cxn>
                  <a:cxn ang="0">
                    <a:pos x="47" y="5"/>
                  </a:cxn>
                  <a:cxn ang="0">
                    <a:pos x="48" y="3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5" y="0"/>
                  </a:cxn>
                  <a:cxn ang="0">
                    <a:pos x="41" y="0"/>
                  </a:cxn>
                  <a:cxn ang="0">
                    <a:pos x="40" y="1"/>
                  </a:cxn>
                  <a:cxn ang="0">
                    <a:pos x="39" y="3"/>
                  </a:cxn>
                  <a:cxn ang="0">
                    <a:pos x="39" y="3"/>
                  </a:cxn>
                </a:cxnLst>
                <a:rect l="0" t="0" r="r" b="b"/>
                <a:pathLst>
                  <a:path w="48" h="117">
                    <a:moveTo>
                      <a:pt x="39" y="3"/>
                    </a:moveTo>
                    <a:lnTo>
                      <a:pt x="39" y="3"/>
                    </a:lnTo>
                    <a:lnTo>
                      <a:pt x="27" y="29"/>
                    </a:lnTo>
                    <a:lnTo>
                      <a:pt x="17" y="56"/>
                    </a:lnTo>
                    <a:lnTo>
                      <a:pt x="8" y="82"/>
                    </a:lnTo>
                    <a:lnTo>
                      <a:pt x="4" y="96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1" y="113"/>
                    </a:lnTo>
                    <a:lnTo>
                      <a:pt x="4" y="116"/>
                    </a:lnTo>
                    <a:lnTo>
                      <a:pt x="6" y="117"/>
                    </a:lnTo>
                    <a:lnTo>
                      <a:pt x="8" y="116"/>
                    </a:lnTo>
                    <a:lnTo>
                      <a:pt x="9" y="114"/>
                    </a:lnTo>
                    <a:lnTo>
                      <a:pt x="10" y="112"/>
                    </a:lnTo>
                    <a:lnTo>
                      <a:pt x="10" y="112"/>
                    </a:lnTo>
                    <a:lnTo>
                      <a:pt x="13" y="99"/>
                    </a:lnTo>
                    <a:lnTo>
                      <a:pt x="16" y="85"/>
                    </a:lnTo>
                    <a:lnTo>
                      <a:pt x="25" y="58"/>
                    </a:lnTo>
                    <a:lnTo>
                      <a:pt x="37" y="32"/>
                    </a:lnTo>
                    <a:lnTo>
                      <a:pt x="47" y="5"/>
                    </a:lnTo>
                    <a:lnTo>
                      <a:pt x="47" y="5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5" y="0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3"/>
                    </a:lnTo>
                    <a:lnTo>
                      <a:pt x="3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3" name="Freeform 812"/>
              <p:cNvSpPr/>
              <p:nvPr/>
            </p:nvSpPr>
            <p:spPr bwMode="auto">
              <a:xfrm>
                <a:off x="6572250" y="1743075"/>
                <a:ext cx="28575" cy="61913"/>
              </a:xfrm>
              <a:custGeom>
                <a:avLst/>
                <a:gdLst/>
                <a:ahLst/>
                <a:cxnLst>
                  <a:cxn ang="0">
                    <a:pos x="45" y="2"/>
                  </a:cxn>
                  <a:cxn ang="0">
                    <a:pos x="45" y="2"/>
                  </a:cxn>
                  <a:cxn ang="0">
                    <a:pos x="37" y="14"/>
                  </a:cxn>
                  <a:cxn ang="0">
                    <a:pos x="28" y="27"/>
                  </a:cxn>
                  <a:cxn ang="0">
                    <a:pos x="22" y="40"/>
                  </a:cxn>
                  <a:cxn ang="0">
                    <a:pos x="16" y="54"/>
                  </a:cxn>
                  <a:cxn ang="0">
                    <a:pos x="11" y="67"/>
                  </a:cxn>
                  <a:cxn ang="0">
                    <a:pos x="7" y="82"/>
                  </a:cxn>
                  <a:cxn ang="0">
                    <a:pos x="3" y="96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0" y="114"/>
                  </a:cxn>
                  <a:cxn ang="0">
                    <a:pos x="3" y="116"/>
                  </a:cxn>
                  <a:cxn ang="0">
                    <a:pos x="6" y="117"/>
                  </a:cxn>
                  <a:cxn ang="0">
                    <a:pos x="8" y="115"/>
                  </a:cxn>
                  <a:cxn ang="0">
                    <a:pos x="14" y="108"/>
                  </a:cxn>
                  <a:cxn ang="0">
                    <a:pos x="14" y="108"/>
                  </a:cxn>
                  <a:cxn ang="0">
                    <a:pos x="16" y="106"/>
                  </a:cxn>
                  <a:cxn ang="0">
                    <a:pos x="15" y="104"/>
                  </a:cxn>
                  <a:cxn ang="0">
                    <a:pos x="14" y="102"/>
                  </a:cxn>
                  <a:cxn ang="0">
                    <a:pos x="12" y="101"/>
                  </a:cxn>
                  <a:cxn ang="0">
                    <a:pos x="12" y="101"/>
                  </a:cxn>
                  <a:cxn ang="0">
                    <a:pos x="18" y="75"/>
                  </a:cxn>
                  <a:cxn ang="0">
                    <a:pos x="22" y="63"/>
                  </a:cxn>
                  <a:cxn ang="0">
                    <a:pos x="27" y="52"/>
                  </a:cxn>
                  <a:cxn ang="0">
                    <a:pos x="33" y="39"/>
                  </a:cxn>
                  <a:cxn ang="0">
                    <a:pos x="39" y="28"/>
                  </a:cxn>
                  <a:cxn ang="0">
                    <a:pos x="45" y="18"/>
                  </a:cxn>
                  <a:cxn ang="0">
                    <a:pos x="53" y="6"/>
                  </a:cxn>
                  <a:cxn ang="0">
                    <a:pos x="53" y="6"/>
                  </a:cxn>
                  <a:cxn ang="0">
                    <a:pos x="54" y="5"/>
                  </a:cxn>
                  <a:cxn ang="0">
                    <a:pos x="54" y="3"/>
                  </a:cxn>
                  <a:cxn ang="0">
                    <a:pos x="53" y="2"/>
                  </a:cxn>
                  <a:cxn ang="0">
                    <a:pos x="52" y="1"/>
                  </a:cxn>
                  <a:cxn ang="0">
                    <a:pos x="48" y="0"/>
                  </a:cxn>
                  <a:cxn ang="0">
                    <a:pos x="46" y="0"/>
                  </a:cxn>
                  <a:cxn ang="0">
                    <a:pos x="45" y="2"/>
                  </a:cxn>
                  <a:cxn ang="0">
                    <a:pos x="45" y="2"/>
                  </a:cxn>
                </a:cxnLst>
                <a:rect l="0" t="0" r="r" b="b"/>
                <a:pathLst>
                  <a:path w="54" h="117">
                    <a:moveTo>
                      <a:pt x="45" y="2"/>
                    </a:moveTo>
                    <a:lnTo>
                      <a:pt x="45" y="2"/>
                    </a:lnTo>
                    <a:lnTo>
                      <a:pt x="37" y="14"/>
                    </a:lnTo>
                    <a:lnTo>
                      <a:pt x="28" y="27"/>
                    </a:lnTo>
                    <a:lnTo>
                      <a:pt x="22" y="40"/>
                    </a:lnTo>
                    <a:lnTo>
                      <a:pt x="16" y="54"/>
                    </a:lnTo>
                    <a:lnTo>
                      <a:pt x="11" y="67"/>
                    </a:lnTo>
                    <a:lnTo>
                      <a:pt x="7" y="82"/>
                    </a:lnTo>
                    <a:lnTo>
                      <a:pt x="3" y="96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4"/>
                    </a:lnTo>
                    <a:lnTo>
                      <a:pt x="3" y="116"/>
                    </a:lnTo>
                    <a:lnTo>
                      <a:pt x="6" y="117"/>
                    </a:lnTo>
                    <a:lnTo>
                      <a:pt x="8" y="115"/>
                    </a:lnTo>
                    <a:lnTo>
                      <a:pt x="14" y="108"/>
                    </a:lnTo>
                    <a:lnTo>
                      <a:pt x="14" y="108"/>
                    </a:lnTo>
                    <a:lnTo>
                      <a:pt x="16" y="106"/>
                    </a:lnTo>
                    <a:lnTo>
                      <a:pt x="15" y="104"/>
                    </a:lnTo>
                    <a:lnTo>
                      <a:pt x="14" y="102"/>
                    </a:lnTo>
                    <a:lnTo>
                      <a:pt x="12" y="101"/>
                    </a:lnTo>
                    <a:lnTo>
                      <a:pt x="12" y="101"/>
                    </a:lnTo>
                    <a:lnTo>
                      <a:pt x="18" y="75"/>
                    </a:lnTo>
                    <a:lnTo>
                      <a:pt x="22" y="63"/>
                    </a:lnTo>
                    <a:lnTo>
                      <a:pt x="27" y="52"/>
                    </a:lnTo>
                    <a:lnTo>
                      <a:pt x="33" y="39"/>
                    </a:lnTo>
                    <a:lnTo>
                      <a:pt x="39" y="28"/>
                    </a:lnTo>
                    <a:lnTo>
                      <a:pt x="45" y="18"/>
                    </a:lnTo>
                    <a:lnTo>
                      <a:pt x="53" y="6"/>
                    </a:lnTo>
                    <a:lnTo>
                      <a:pt x="53" y="6"/>
                    </a:lnTo>
                    <a:lnTo>
                      <a:pt x="54" y="5"/>
                    </a:lnTo>
                    <a:lnTo>
                      <a:pt x="54" y="3"/>
                    </a:lnTo>
                    <a:lnTo>
                      <a:pt x="53" y="2"/>
                    </a:lnTo>
                    <a:lnTo>
                      <a:pt x="52" y="1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5" y="2"/>
                    </a:lnTo>
                    <a:lnTo>
                      <a:pt x="45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4" name="Freeform 813"/>
              <p:cNvSpPr/>
              <p:nvPr/>
            </p:nvSpPr>
            <p:spPr bwMode="auto">
              <a:xfrm>
                <a:off x="6629400" y="1741488"/>
                <a:ext cx="28575" cy="55563"/>
              </a:xfrm>
              <a:custGeom>
                <a:avLst/>
                <a:gdLst/>
                <a:ahLst/>
                <a:cxnLst>
                  <a:cxn ang="0">
                    <a:pos x="44" y="3"/>
                  </a:cxn>
                  <a:cxn ang="0">
                    <a:pos x="44" y="3"/>
                  </a:cxn>
                  <a:cxn ang="0">
                    <a:pos x="39" y="14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4" y="32"/>
                  </a:cxn>
                  <a:cxn ang="0">
                    <a:pos x="33" y="38"/>
                  </a:cxn>
                  <a:cxn ang="0">
                    <a:pos x="32" y="44"/>
                  </a:cxn>
                  <a:cxn ang="0">
                    <a:pos x="31" y="48"/>
                  </a:cxn>
                  <a:cxn ang="0">
                    <a:pos x="30" y="50"/>
                  </a:cxn>
                  <a:cxn ang="0">
                    <a:pos x="30" y="50"/>
                  </a:cxn>
                  <a:cxn ang="0">
                    <a:pos x="25" y="55"/>
                  </a:cxn>
                  <a:cxn ang="0">
                    <a:pos x="22" y="61"/>
                  </a:cxn>
                  <a:cxn ang="0">
                    <a:pos x="15" y="73"/>
                  </a:cxn>
                  <a:cxn ang="0">
                    <a:pos x="9" y="86"/>
                  </a:cxn>
                  <a:cxn ang="0">
                    <a:pos x="5" y="91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5"/>
                  </a:cxn>
                  <a:cxn ang="0">
                    <a:pos x="6" y="104"/>
                  </a:cxn>
                  <a:cxn ang="0">
                    <a:pos x="7" y="103"/>
                  </a:cxn>
                  <a:cxn ang="0">
                    <a:pos x="7" y="103"/>
                  </a:cxn>
                  <a:cxn ang="0">
                    <a:pos x="14" y="94"/>
                  </a:cxn>
                  <a:cxn ang="0">
                    <a:pos x="21" y="84"/>
                  </a:cxn>
                  <a:cxn ang="0">
                    <a:pos x="31" y="63"/>
                  </a:cxn>
                  <a:cxn ang="0">
                    <a:pos x="31" y="63"/>
                  </a:cxn>
                  <a:cxn ang="0">
                    <a:pos x="34" y="60"/>
                  </a:cxn>
                  <a:cxn ang="0">
                    <a:pos x="37" y="57"/>
                  </a:cxn>
                  <a:cxn ang="0">
                    <a:pos x="39" y="54"/>
                  </a:cxn>
                  <a:cxn ang="0">
                    <a:pos x="40" y="50"/>
                  </a:cxn>
                  <a:cxn ang="0">
                    <a:pos x="40" y="50"/>
                  </a:cxn>
                  <a:cxn ang="0">
                    <a:pos x="42" y="38"/>
                  </a:cxn>
                  <a:cxn ang="0">
                    <a:pos x="44" y="28"/>
                  </a:cxn>
                  <a:cxn ang="0">
                    <a:pos x="48" y="18"/>
                  </a:cxn>
                  <a:cxn ang="0">
                    <a:pos x="53" y="7"/>
                  </a:cxn>
                  <a:cxn ang="0">
                    <a:pos x="53" y="7"/>
                  </a:cxn>
                  <a:cxn ang="0">
                    <a:pos x="53" y="5"/>
                  </a:cxn>
                  <a:cxn ang="0">
                    <a:pos x="53" y="4"/>
                  </a:cxn>
                  <a:cxn ang="0">
                    <a:pos x="51" y="1"/>
                  </a:cxn>
                  <a:cxn ang="0">
                    <a:pos x="48" y="0"/>
                  </a:cxn>
                  <a:cxn ang="0">
                    <a:pos x="47" y="0"/>
                  </a:cxn>
                  <a:cxn ang="0">
                    <a:pos x="45" y="1"/>
                  </a:cxn>
                  <a:cxn ang="0">
                    <a:pos x="44" y="3"/>
                  </a:cxn>
                  <a:cxn ang="0">
                    <a:pos x="44" y="3"/>
                  </a:cxn>
                </a:cxnLst>
                <a:rect l="0" t="0" r="r" b="b"/>
                <a:pathLst>
                  <a:path w="53" h="105">
                    <a:moveTo>
                      <a:pt x="44" y="3"/>
                    </a:moveTo>
                    <a:lnTo>
                      <a:pt x="44" y="3"/>
                    </a:lnTo>
                    <a:lnTo>
                      <a:pt x="39" y="14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4" y="32"/>
                    </a:lnTo>
                    <a:lnTo>
                      <a:pt x="33" y="38"/>
                    </a:lnTo>
                    <a:lnTo>
                      <a:pt x="32" y="44"/>
                    </a:lnTo>
                    <a:lnTo>
                      <a:pt x="31" y="48"/>
                    </a:lnTo>
                    <a:lnTo>
                      <a:pt x="30" y="50"/>
                    </a:lnTo>
                    <a:lnTo>
                      <a:pt x="30" y="50"/>
                    </a:lnTo>
                    <a:lnTo>
                      <a:pt x="25" y="55"/>
                    </a:lnTo>
                    <a:lnTo>
                      <a:pt x="22" y="61"/>
                    </a:lnTo>
                    <a:lnTo>
                      <a:pt x="15" y="73"/>
                    </a:lnTo>
                    <a:lnTo>
                      <a:pt x="9" y="86"/>
                    </a:lnTo>
                    <a:lnTo>
                      <a:pt x="5" y="91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5"/>
                    </a:lnTo>
                    <a:lnTo>
                      <a:pt x="6" y="104"/>
                    </a:lnTo>
                    <a:lnTo>
                      <a:pt x="7" y="103"/>
                    </a:lnTo>
                    <a:lnTo>
                      <a:pt x="7" y="103"/>
                    </a:lnTo>
                    <a:lnTo>
                      <a:pt x="14" y="94"/>
                    </a:lnTo>
                    <a:lnTo>
                      <a:pt x="21" y="84"/>
                    </a:lnTo>
                    <a:lnTo>
                      <a:pt x="31" y="63"/>
                    </a:lnTo>
                    <a:lnTo>
                      <a:pt x="31" y="63"/>
                    </a:lnTo>
                    <a:lnTo>
                      <a:pt x="34" y="60"/>
                    </a:lnTo>
                    <a:lnTo>
                      <a:pt x="37" y="57"/>
                    </a:lnTo>
                    <a:lnTo>
                      <a:pt x="39" y="54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38"/>
                    </a:lnTo>
                    <a:lnTo>
                      <a:pt x="44" y="28"/>
                    </a:lnTo>
                    <a:lnTo>
                      <a:pt x="48" y="18"/>
                    </a:lnTo>
                    <a:lnTo>
                      <a:pt x="53" y="7"/>
                    </a:lnTo>
                    <a:lnTo>
                      <a:pt x="53" y="7"/>
                    </a:lnTo>
                    <a:lnTo>
                      <a:pt x="53" y="5"/>
                    </a:lnTo>
                    <a:lnTo>
                      <a:pt x="53" y="4"/>
                    </a:lnTo>
                    <a:lnTo>
                      <a:pt x="51" y="1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4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5" name="Freeform 814"/>
              <p:cNvSpPr/>
              <p:nvPr/>
            </p:nvSpPr>
            <p:spPr bwMode="auto">
              <a:xfrm>
                <a:off x="6673850" y="1739900"/>
                <a:ext cx="20638" cy="53975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32" y="4"/>
                  </a:cxn>
                  <a:cxn ang="0">
                    <a:pos x="29" y="16"/>
                  </a:cxn>
                  <a:cxn ang="0">
                    <a:pos x="26" y="28"/>
                  </a:cxn>
                  <a:cxn ang="0">
                    <a:pos x="22" y="40"/>
                  </a:cxn>
                  <a:cxn ang="0">
                    <a:pos x="18" y="51"/>
                  </a:cxn>
                  <a:cxn ang="0">
                    <a:pos x="8" y="74"/>
                  </a:cxn>
                  <a:cxn ang="0">
                    <a:pos x="4" y="86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1" y="101"/>
                  </a:cxn>
                  <a:cxn ang="0">
                    <a:pos x="2" y="102"/>
                  </a:cxn>
                  <a:cxn ang="0">
                    <a:pos x="4" y="103"/>
                  </a:cxn>
                  <a:cxn ang="0">
                    <a:pos x="5" y="103"/>
                  </a:cxn>
                  <a:cxn ang="0">
                    <a:pos x="7" y="103"/>
                  </a:cxn>
                  <a:cxn ang="0">
                    <a:pos x="8" y="102"/>
                  </a:cxn>
                  <a:cxn ang="0">
                    <a:pos x="9" y="100"/>
                  </a:cxn>
                  <a:cxn ang="0">
                    <a:pos x="9" y="100"/>
                  </a:cxn>
                  <a:cxn ang="0">
                    <a:pos x="12" y="88"/>
                  </a:cxn>
                  <a:cxn ang="0">
                    <a:pos x="17" y="76"/>
                  </a:cxn>
                  <a:cxn ang="0">
                    <a:pos x="27" y="53"/>
                  </a:cxn>
                  <a:cxn ang="0">
                    <a:pos x="32" y="41"/>
                  </a:cxn>
                  <a:cxn ang="0">
                    <a:pos x="36" y="29"/>
                  </a:cxn>
                  <a:cxn ang="0">
                    <a:pos x="39" y="16"/>
                  </a:cxn>
                  <a:cxn ang="0">
                    <a:pos x="41" y="4"/>
                  </a:cxn>
                  <a:cxn ang="0">
                    <a:pos x="41" y="4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0"/>
                  </a:cxn>
                  <a:cxn ang="0">
                    <a:pos x="33" y="1"/>
                  </a:cxn>
                  <a:cxn ang="0">
                    <a:pos x="32" y="2"/>
                  </a:cxn>
                  <a:cxn ang="0">
                    <a:pos x="32" y="4"/>
                  </a:cxn>
                  <a:cxn ang="0">
                    <a:pos x="32" y="4"/>
                  </a:cxn>
                </a:cxnLst>
                <a:rect l="0" t="0" r="r" b="b"/>
                <a:pathLst>
                  <a:path w="41" h="103">
                    <a:moveTo>
                      <a:pt x="32" y="4"/>
                    </a:moveTo>
                    <a:lnTo>
                      <a:pt x="32" y="4"/>
                    </a:lnTo>
                    <a:lnTo>
                      <a:pt x="29" y="16"/>
                    </a:lnTo>
                    <a:lnTo>
                      <a:pt x="26" y="28"/>
                    </a:lnTo>
                    <a:lnTo>
                      <a:pt x="22" y="40"/>
                    </a:lnTo>
                    <a:lnTo>
                      <a:pt x="18" y="51"/>
                    </a:lnTo>
                    <a:lnTo>
                      <a:pt x="8" y="74"/>
                    </a:lnTo>
                    <a:lnTo>
                      <a:pt x="4" y="86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1" y="101"/>
                    </a:lnTo>
                    <a:lnTo>
                      <a:pt x="2" y="102"/>
                    </a:lnTo>
                    <a:lnTo>
                      <a:pt x="4" y="103"/>
                    </a:lnTo>
                    <a:lnTo>
                      <a:pt x="5" y="103"/>
                    </a:lnTo>
                    <a:lnTo>
                      <a:pt x="7" y="103"/>
                    </a:lnTo>
                    <a:lnTo>
                      <a:pt x="8" y="102"/>
                    </a:lnTo>
                    <a:lnTo>
                      <a:pt x="9" y="100"/>
                    </a:lnTo>
                    <a:lnTo>
                      <a:pt x="9" y="100"/>
                    </a:lnTo>
                    <a:lnTo>
                      <a:pt x="12" y="88"/>
                    </a:lnTo>
                    <a:lnTo>
                      <a:pt x="17" y="76"/>
                    </a:lnTo>
                    <a:lnTo>
                      <a:pt x="27" y="53"/>
                    </a:lnTo>
                    <a:lnTo>
                      <a:pt x="32" y="41"/>
                    </a:lnTo>
                    <a:lnTo>
                      <a:pt x="36" y="29"/>
                    </a:lnTo>
                    <a:lnTo>
                      <a:pt x="39" y="16"/>
                    </a:lnTo>
                    <a:lnTo>
                      <a:pt x="41" y="4"/>
                    </a:lnTo>
                    <a:lnTo>
                      <a:pt x="41" y="4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6" name="Freeform 815"/>
              <p:cNvSpPr/>
              <p:nvPr/>
            </p:nvSpPr>
            <p:spPr bwMode="auto">
              <a:xfrm>
                <a:off x="6811963" y="1671638"/>
                <a:ext cx="9525" cy="38100"/>
              </a:xfrm>
              <a:custGeom>
                <a:avLst/>
                <a:gdLst/>
                <a:ahLst/>
                <a:cxnLst>
                  <a:cxn ang="0">
                    <a:pos x="11" y="58"/>
                  </a:cxn>
                  <a:cxn ang="0">
                    <a:pos x="11" y="58"/>
                  </a:cxn>
                  <a:cxn ang="0">
                    <a:pos x="10" y="51"/>
                  </a:cxn>
                  <a:cxn ang="0">
                    <a:pos x="9" y="44"/>
                  </a:cxn>
                  <a:cxn ang="0">
                    <a:pos x="10" y="33"/>
                  </a:cxn>
                  <a:cxn ang="0">
                    <a:pos x="10" y="33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1" y="3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1"/>
                  </a:cxn>
                  <a:cxn ang="0">
                    <a:pos x="3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1" y="20"/>
                  </a:cxn>
                  <a:cxn ang="0">
                    <a:pos x="0" y="40"/>
                  </a:cxn>
                  <a:cxn ang="0">
                    <a:pos x="0" y="50"/>
                  </a:cxn>
                  <a:cxn ang="0">
                    <a:pos x="2" y="59"/>
                  </a:cxn>
                  <a:cxn ang="0">
                    <a:pos x="3" y="63"/>
                  </a:cxn>
                  <a:cxn ang="0">
                    <a:pos x="5" y="66"/>
                  </a:cxn>
                  <a:cxn ang="0">
                    <a:pos x="7" y="69"/>
                  </a:cxn>
                  <a:cxn ang="0">
                    <a:pos x="11" y="72"/>
                  </a:cxn>
                  <a:cxn ang="0">
                    <a:pos x="11" y="72"/>
                  </a:cxn>
                  <a:cxn ang="0">
                    <a:pos x="13" y="72"/>
                  </a:cxn>
                  <a:cxn ang="0">
                    <a:pos x="15" y="72"/>
                  </a:cxn>
                  <a:cxn ang="0">
                    <a:pos x="17" y="70"/>
                  </a:cxn>
                  <a:cxn ang="0">
                    <a:pos x="17" y="68"/>
                  </a:cxn>
                  <a:cxn ang="0">
                    <a:pos x="17" y="62"/>
                  </a:cxn>
                  <a:cxn ang="0">
                    <a:pos x="17" y="62"/>
                  </a:cxn>
                  <a:cxn ang="0">
                    <a:pos x="17" y="59"/>
                  </a:cxn>
                  <a:cxn ang="0">
                    <a:pos x="15" y="58"/>
                  </a:cxn>
                  <a:cxn ang="0">
                    <a:pos x="13" y="57"/>
                  </a:cxn>
                  <a:cxn ang="0">
                    <a:pos x="11" y="58"/>
                  </a:cxn>
                  <a:cxn ang="0">
                    <a:pos x="11" y="58"/>
                  </a:cxn>
                </a:cxnLst>
                <a:rect l="0" t="0" r="r" b="b"/>
                <a:pathLst>
                  <a:path w="17" h="72">
                    <a:moveTo>
                      <a:pt x="11" y="58"/>
                    </a:moveTo>
                    <a:lnTo>
                      <a:pt x="11" y="58"/>
                    </a:lnTo>
                    <a:lnTo>
                      <a:pt x="10" y="51"/>
                    </a:lnTo>
                    <a:lnTo>
                      <a:pt x="9" y="44"/>
                    </a:lnTo>
                    <a:lnTo>
                      <a:pt x="10" y="33"/>
                    </a:lnTo>
                    <a:lnTo>
                      <a:pt x="10" y="33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1" y="20"/>
                    </a:lnTo>
                    <a:lnTo>
                      <a:pt x="0" y="40"/>
                    </a:lnTo>
                    <a:lnTo>
                      <a:pt x="0" y="50"/>
                    </a:lnTo>
                    <a:lnTo>
                      <a:pt x="2" y="59"/>
                    </a:lnTo>
                    <a:lnTo>
                      <a:pt x="3" y="63"/>
                    </a:lnTo>
                    <a:lnTo>
                      <a:pt x="5" y="66"/>
                    </a:lnTo>
                    <a:lnTo>
                      <a:pt x="7" y="69"/>
                    </a:lnTo>
                    <a:lnTo>
                      <a:pt x="11" y="72"/>
                    </a:lnTo>
                    <a:lnTo>
                      <a:pt x="11" y="72"/>
                    </a:lnTo>
                    <a:lnTo>
                      <a:pt x="13" y="72"/>
                    </a:lnTo>
                    <a:lnTo>
                      <a:pt x="15" y="72"/>
                    </a:lnTo>
                    <a:lnTo>
                      <a:pt x="17" y="70"/>
                    </a:lnTo>
                    <a:lnTo>
                      <a:pt x="17" y="68"/>
                    </a:lnTo>
                    <a:lnTo>
                      <a:pt x="17" y="62"/>
                    </a:lnTo>
                    <a:lnTo>
                      <a:pt x="17" y="62"/>
                    </a:lnTo>
                    <a:lnTo>
                      <a:pt x="17" y="59"/>
                    </a:lnTo>
                    <a:lnTo>
                      <a:pt x="15" y="58"/>
                    </a:lnTo>
                    <a:lnTo>
                      <a:pt x="13" y="57"/>
                    </a:lnTo>
                    <a:lnTo>
                      <a:pt x="11" y="58"/>
                    </a:lnTo>
                    <a:lnTo>
                      <a:pt x="11" y="5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7" name="Freeform 816"/>
              <p:cNvSpPr/>
              <p:nvPr/>
            </p:nvSpPr>
            <p:spPr bwMode="auto">
              <a:xfrm>
                <a:off x="6843713" y="1644650"/>
                <a:ext cx="22225" cy="55563"/>
              </a:xfrm>
              <a:custGeom>
                <a:avLst/>
                <a:gdLst/>
                <a:ahLst/>
                <a:cxnLst>
                  <a:cxn ang="0">
                    <a:pos x="33" y="1"/>
                  </a:cxn>
                  <a:cxn ang="0">
                    <a:pos x="33" y="1"/>
                  </a:cxn>
                  <a:cxn ang="0">
                    <a:pos x="29" y="6"/>
                  </a:cxn>
                  <a:cxn ang="0">
                    <a:pos x="26" y="12"/>
                  </a:cxn>
                  <a:cxn ang="0">
                    <a:pos x="20" y="23"/>
                  </a:cxn>
                  <a:cxn ang="0">
                    <a:pos x="16" y="35"/>
                  </a:cxn>
                  <a:cxn ang="0">
                    <a:pos x="13" y="48"/>
                  </a:cxn>
                  <a:cxn ang="0">
                    <a:pos x="8" y="73"/>
                  </a:cxn>
                  <a:cxn ang="0">
                    <a:pos x="5" y="86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1" y="101"/>
                  </a:cxn>
                  <a:cxn ang="0">
                    <a:pos x="3" y="103"/>
                  </a:cxn>
                  <a:cxn ang="0">
                    <a:pos x="5" y="104"/>
                  </a:cxn>
                  <a:cxn ang="0">
                    <a:pos x="6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9" y="102"/>
                  </a:cxn>
                  <a:cxn ang="0">
                    <a:pos x="13" y="91"/>
                  </a:cxn>
                  <a:cxn ang="0">
                    <a:pos x="17" y="81"/>
                  </a:cxn>
                  <a:cxn ang="0">
                    <a:pos x="23" y="58"/>
                  </a:cxn>
                  <a:cxn ang="0">
                    <a:pos x="23" y="58"/>
                  </a:cxn>
                  <a:cxn ang="0">
                    <a:pos x="25" y="45"/>
                  </a:cxn>
                  <a:cxn ang="0">
                    <a:pos x="28" y="32"/>
                  </a:cxn>
                  <a:cxn ang="0">
                    <a:pos x="30" y="26"/>
                  </a:cxn>
                  <a:cxn ang="0">
                    <a:pos x="33" y="20"/>
                  </a:cxn>
                  <a:cxn ang="0">
                    <a:pos x="36" y="14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41" y="6"/>
                  </a:cxn>
                  <a:cxn ang="0">
                    <a:pos x="41" y="4"/>
                  </a:cxn>
                  <a:cxn ang="0">
                    <a:pos x="40" y="3"/>
                  </a:cxn>
                  <a:cxn ang="0">
                    <a:pos x="39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0"/>
                  </a:cxn>
                  <a:cxn ang="0">
                    <a:pos x="33" y="1"/>
                  </a:cxn>
                  <a:cxn ang="0">
                    <a:pos x="33" y="1"/>
                  </a:cxn>
                </a:cxnLst>
                <a:rect l="0" t="0" r="r" b="b"/>
                <a:pathLst>
                  <a:path w="41" h="104">
                    <a:moveTo>
                      <a:pt x="33" y="1"/>
                    </a:moveTo>
                    <a:lnTo>
                      <a:pt x="33" y="1"/>
                    </a:lnTo>
                    <a:lnTo>
                      <a:pt x="29" y="6"/>
                    </a:lnTo>
                    <a:lnTo>
                      <a:pt x="26" y="12"/>
                    </a:lnTo>
                    <a:lnTo>
                      <a:pt x="20" y="23"/>
                    </a:lnTo>
                    <a:lnTo>
                      <a:pt x="16" y="35"/>
                    </a:lnTo>
                    <a:lnTo>
                      <a:pt x="13" y="48"/>
                    </a:lnTo>
                    <a:lnTo>
                      <a:pt x="8" y="73"/>
                    </a:lnTo>
                    <a:lnTo>
                      <a:pt x="5" y="86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1" y="101"/>
                    </a:lnTo>
                    <a:lnTo>
                      <a:pt x="3" y="103"/>
                    </a:lnTo>
                    <a:lnTo>
                      <a:pt x="5" y="104"/>
                    </a:lnTo>
                    <a:lnTo>
                      <a:pt x="6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9" y="102"/>
                    </a:lnTo>
                    <a:lnTo>
                      <a:pt x="13" y="91"/>
                    </a:lnTo>
                    <a:lnTo>
                      <a:pt x="17" y="81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25" y="45"/>
                    </a:lnTo>
                    <a:lnTo>
                      <a:pt x="28" y="32"/>
                    </a:lnTo>
                    <a:lnTo>
                      <a:pt x="30" y="26"/>
                    </a:lnTo>
                    <a:lnTo>
                      <a:pt x="33" y="20"/>
                    </a:lnTo>
                    <a:lnTo>
                      <a:pt x="36" y="14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41" y="6"/>
                    </a:lnTo>
                    <a:lnTo>
                      <a:pt x="41" y="4"/>
                    </a:lnTo>
                    <a:lnTo>
                      <a:pt x="40" y="3"/>
                    </a:lnTo>
                    <a:lnTo>
                      <a:pt x="39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8" name="Freeform 817"/>
              <p:cNvSpPr/>
              <p:nvPr/>
            </p:nvSpPr>
            <p:spPr bwMode="auto">
              <a:xfrm>
                <a:off x="6719888" y="1743075"/>
                <a:ext cx="9525" cy="47625"/>
              </a:xfrm>
              <a:custGeom>
                <a:avLst/>
                <a:gdLst/>
                <a:ahLst/>
                <a:cxnLst>
                  <a:cxn ang="0">
                    <a:pos x="16" y="4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5" y="1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7" y="2"/>
                  </a:cxn>
                  <a:cxn ang="0">
                    <a:pos x="7" y="4"/>
                  </a:cxn>
                  <a:cxn ang="0">
                    <a:pos x="7" y="4"/>
                  </a:cxn>
                  <a:cxn ang="0">
                    <a:pos x="8" y="25"/>
                  </a:cxn>
                  <a:cxn ang="0">
                    <a:pos x="8" y="44"/>
                  </a:cxn>
                  <a:cxn ang="0">
                    <a:pos x="8" y="55"/>
                  </a:cxn>
                  <a:cxn ang="0">
                    <a:pos x="7" y="65"/>
                  </a:cxn>
                  <a:cxn ang="0">
                    <a:pos x="4" y="74"/>
                  </a:cxn>
                  <a:cxn ang="0">
                    <a:pos x="0" y="84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3" y="91"/>
                  </a:cxn>
                  <a:cxn ang="0">
                    <a:pos x="4" y="91"/>
                  </a:cxn>
                  <a:cxn ang="0">
                    <a:pos x="7" y="91"/>
                  </a:cxn>
                  <a:cxn ang="0">
                    <a:pos x="8" y="91"/>
                  </a:cxn>
                  <a:cxn ang="0">
                    <a:pos x="9" y="89"/>
                  </a:cxn>
                  <a:cxn ang="0">
                    <a:pos x="9" y="89"/>
                  </a:cxn>
                  <a:cxn ang="0">
                    <a:pos x="13" y="79"/>
                  </a:cxn>
                  <a:cxn ang="0">
                    <a:pos x="15" y="68"/>
                  </a:cxn>
                  <a:cxn ang="0">
                    <a:pos x="17" y="58"/>
                  </a:cxn>
                  <a:cxn ang="0">
                    <a:pos x="17" y="48"/>
                  </a:cxn>
                  <a:cxn ang="0">
                    <a:pos x="17" y="26"/>
                  </a:cxn>
                  <a:cxn ang="0">
                    <a:pos x="16" y="4"/>
                  </a:cxn>
                  <a:cxn ang="0">
                    <a:pos x="16" y="4"/>
                  </a:cxn>
                </a:cxnLst>
                <a:rect l="0" t="0" r="r" b="b"/>
                <a:pathLst>
                  <a:path w="17" h="91">
                    <a:moveTo>
                      <a:pt x="16" y="4"/>
                    </a:moveTo>
                    <a:lnTo>
                      <a:pt x="16" y="4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8" y="25"/>
                    </a:lnTo>
                    <a:lnTo>
                      <a:pt x="8" y="44"/>
                    </a:lnTo>
                    <a:lnTo>
                      <a:pt x="8" y="55"/>
                    </a:lnTo>
                    <a:lnTo>
                      <a:pt x="7" y="65"/>
                    </a:lnTo>
                    <a:lnTo>
                      <a:pt x="4" y="74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3" y="91"/>
                    </a:lnTo>
                    <a:lnTo>
                      <a:pt x="4" y="91"/>
                    </a:lnTo>
                    <a:lnTo>
                      <a:pt x="7" y="91"/>
                    </a:lnTo>
                    <a:lnTo>
                      <a:pt x="8" y="91"/>
                    </a:lnTo>
                    <a:lnTo>
                      <a:pt x="9" y="89"/>
                    </a:lnTo>
                    <a:lnTo>
                      <a:pt x="9" y="89"/>
                    </a:lnTo>
                    <a:lnTo>
                      <a:pt x="13" y="79"/>
                    </a:lnTo>
                    <a:lnTo>
                      <a:pt x="15" y="68"/>
                    </a:lnTo>
                    <a:lnTo>
                      <a:pt x="17" y="58"/>
                    </a:lnTo>
                    <a:lnTo>
                      <a:pt x="17" y="48"/>
                    </a:lnTo>
                    <a:lnTo>
                      <a:pt x="17" y="26"/>
                    </a:lnTo>
                    <a:lnTo>
                      <a:pt x="16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9" name="Freeform 818"/>
              <p:cNvSpPr/>
              <p:nvPr/>
            </p:nvSpPr>
            <p:spPr bwMode="auto">
              <a:xfrm>
                <a:off x="6754813" y="1758950"/>
                <a:ext cx="12700" cy="49213"/>
              </a:xfrm>
              <a:custGeom>
                <a:avLst/>
                <a:gdLst/>
                <a:ahLst/>
                <a:cxnLst>
                  <a:cxn ang="0">
                    <a:pos x="24" y="5"/>
                  </a:cxn>
                  <a:cxn ang="0">
                    <a:pos x="24" y="5"/>
                  </a:cxn>
                  <a:cxn ang="0">
                    <a:pos x="24" y="3"/>
                  </a:cxn>
                  <a:cxn ang="0">
                    <a:pos x="23" y="1"/>
                  </a:cxn>
                  <a:cxn ang="0">
                    <a:pos x="22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7" y="1"/>
                  </a:cxn>
                  <a:cxn ang="0">
                    <a:pos x="16" y="3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18"/>
                  </a:cxn>
                  <a:cxn ang="0">
                    <a:pos x="13" y="30"/>
                  </a:cxn>
                  <a:cxn ang="0">
                    <a:pos x="11" y="42"/>
                  </a:cxn>
                  <a:cxn ang="0">
                    <a:pos x="8" y="55"/>
                  </a:cxn>
                  <a:cxn ang="0">
                    <a:pos x="8" y="55"/>
                  </a:cxn>
                  <a:cxn ang="0">
                    <a:pos x="5" y="63"/>
                  </a:cxn>
                  <a:cxn ang="0">
                    <a:pos x="2" y="72"/>
                  </a:cxn>
                  <a:cxn ang="0">
                    <a:pos x="0" y="76"/>
                  </a:cxn>
                  <a:cxn ang="0">
                    <a:pos x="0" y="82"/>
                  </a:cxn>
                  <a:cxn ang="0">
                    <a:pos x="2" y="86"/>
                  </a:cxn>
                  <a:cxn ang="0">
                    <a:pos x="4" y="90"/>
                  </a:cxn>
                  <a:cxn ang="0">
                    <a:pos x="4" y="90"/>
                  </a:cxn>
                  <a:cxn ang="0">
                    <a:pos x="5" y="91"/>
                  </a:cxn>
                  <a:cxn ang="0">
                    <a:pos x="7" y="92"/>
                  </a:cxn>
                  <a:cxn ang="0">
                    <a:pos x="8" y="92"/>
                  </a:cxn>
                  <a:cxn ang="0">
                    <a:pos x="10" y="91"/>
                  </a:cxn>
                  <a:cxn ang="0">
                    <a:pos x="11" y="90"/>
                  </a:cxn>
                  <a:cxn ang="0">
                    <a:pos x="12" y="88"/>
                  </a:cxn>
                  <a:cxn ang="0">
                    <a:pos x="12" y="87"/>
                  </a:cxn>
                  <a:cxn ang="0">
                    <a:pos x="12" y="85"/>
                  </a:cxn>
                  <a:cxn ang="0">
                    <a:pos x="12" y="85"/>
                  </a:cxn>
                  <a:cxn ang="0">
                    <a:pos x="10" y="82"/>
                  </a:cxn>
                  <a:cxn ang="0">
                    <a:pos x="10" y="77"/>
                  </a:cxn>
                  <a:cxn ang="0">
                    <a:pos x="11" y="72"/>
                  </a:cxn>
                  <a:cxn ang="0">
                    <a:pos x="13" y="68"/>
                  </a:cxn>
                  <a:cxn ang="0">
                    <a:pos x="16" y="59"/>
                  </a:cxn>
                  <a:cxn ang="0">
                    <a:pos x="18" y="51"/>
                  </a:cxn>
                  <a:cxn ang="0">
                    <a:pos x="18" y="51"/>
                  </a:cxn>
                  <a:cxn ang="0">
                    <a:pos x="20" y="39"/>
                  </a:cxn>
                  <a:cxn ang="0">
                    <a:pos x="22" y="28"/>
                  </a:cxn>
                  <a:cxn ang="0">
                    <a:pos x="24" y="17"/>
                  </a:cxn>
                  <a:cxn ang="0">
                    <a:pos x="24" y="5"/>
                  </a:cxn>
                  <a:cxn ang="0">
                    <a:pos x="24" y="5"/>
                  </a:cxn>
                </a:cxnLst>
                <a:rect l="0" t="0" r="r" b="b"/>
                <a:pathLst>
                  <a:path w="24" h="92">
                    <a:moveTo>
                      <a:pt x="24" y="5"/>
                    </a:moveTo>
                    <a:lnTo>
                      <a:pt x="24" y="5"/>
                    </a:lnTo>
                    <a:lnTo>
                      <a:pt x="24" y="3"/>
                    </a:lnTo>
                    <a:lnTo>
                      <a:pt x="23" y="1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18"/>
                    </a:lnTo>
                    <a:lnTo>
                      <a:pt x="13" y="30"/>
                    </a:lnTo>
                    <a:lnTo>
                      <a:pt x="11" y="42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5" y="63"/>
                    </a:lnTo>
                    <a:lnTo>
                      <a:pt x="2" y="72"/>
                    </a:lnTo>
                    <a:lnTo>
                      <a:pt x="0" y="76"/>
                    </a:lnTo>
                    <a:lnTo>
                      <a:pt x="0" y="82"/>
                    </a:lnTo>
                    <a:lnTo>
                      <a:pt x="2" y="86"/>
                    </a:lnTo>
                    <a:lnTo>
                      <a:pt x="4" y="90"/>
                    </a:lnTo>
                    <a:lnTo>
                      <a:pt x="4" y="90"/>
                    </a:lnTo>
                    <a:lnTo>
                      <a:pt x="5" y="91"/>
                    </a:lnTo>
                    <a:lnTo>
                      <a:pt x="7" y="92"/>
                    </a:lnTo>
                    <a:lnTo>
                      <a:pt x="8" y="92"/>
                    </a:lnTo>
                    <a:lnTo>
                      <a:pt x="10" y="91"/>
                    </a:lnTo>
                    <a:lnTo>
                      <a:pt x="11" y="90"/>
                    </a:lnTo>
                    <a:lnTo>
                      <a:pt x="12" y="88"/>
                    </a:lnTo>
                    <a:lnTo>
                      <a:pt x="12" y="87"/>
                    </a:lnTo>
                    <a:lnTo>
                      <a:pt x="12" y="85"/>
                    </a:lnTo>
                    <a:lnTo>
                      <a:pt x="12" y="85"/>
                    </a:lnTo>
                    <a:lnTo>
                      <a:pt x="10" y="82"/>
                    </a:lnTo>
                    <a:lnTo>
                      <a:pt x="10" y="77"/>
                    </a:lnTo>
                    <a:lnTo>
                      <a:pt x="11" y="72"/>
                    </a:lnTo>
                    <a:lnTo>
                      <a:pt x="13" y="68"/>
                    </a:lnTo>
                    <a:lnTo>
                      <a:pt x="16" y="59"/>
                    </a:lnTo>
                    <a:lnTo>
                      <a:pt x="18" y="51"/>
                    </a:lnTo>
                    <a:lnTo>
                      <a:pt x="18" y="51"/>
                    </a:lnTo>
                    <a:lnTo>
                      <a:pt x="20" y="39"/>
                    </a:lnTo>
                    <a:lnTo>
                      <a:pt x="22" y="28"/>
                    </a:lnTo>
                    <a:lnTo>
                      <a:pt x="24" y="17"/>
                    </a:lnTo>
                    <a:lnTo>
                      <a:pt x="24" y="5"/>
                    </a:lnTo>
                    <a:lnTo>
                      <a:pt x="2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0" name="Freeform 821"/>
              <p:cNvSpPr/>
              <p:nvPr/>
            </p:nvSpPr>
            <p:spPr bwMode="auto">
              <a:xfrm>
                <a:off x="6418263" y="1346200"/>
                <a:ext cx="39688" cy="65088"/>
              </a:xfrm>
              <a:custGeom>
                <a:avLst/>
                <a:gdLst/>
                <a:ahLst/>
                <a:cxnLst>
                  <a:cxn ang="0">
                    <a:pos x="63" y="3"/>
                  </a:cxn>
                  <a:cxn ang="0">
                    <a:pos x="63" y="3"/>
                  </a:cxn>
                  <a:cxn ang="0">
                    <a:pos x="61" y="12"/>
                  </a:cxn>
                  <a:cxn ang="0">
                    <a:pos x="59" y="19"/>
                  </a:cxn>
                  <a:cxn ang="0">
                    <a:pos x="52" y="33"/>
                  </a:cxn>
                  <a:cxn ang="0">
                    <a:pos x="43" y="48"/>
                  </a:cxn>
                  <a:cxn ang="0">
                    <a:pos x="33" y="61"/>
                  </a:cxn>
                  <a:cxn ang="0">
                    <a:pos x="24" y="75"/>
                  </a:cxn>
                  <a:cxn ang="0">
                    <a:pos x="15" y="88"/>
                  </a:cxn>
                  <a:cxn ang="0">
                    <a:pos x="6" y="102"/>
                  </a:cxn>
                  <a:cxn ang="0">
                    <a:pos x="3" y="110"/>
                  </a:cxn>
                  <a:cxn ang="0">
                    <a:pos x="0" y="117"/>
                  </a:cxn>
                  <a:cxn ang="0">
                    <a:pos x="0" y="117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2" y="122"/>
                  </a:cxn>
                  <a:cxn ang="0">
                    <a:pos x="3" y="123"/>
                  </a:cxn>
                  <a:cxn ang="0">
                    <a:pos x="5" y="123"/>
                  </a:cxn>
                  <a:cxn ang="0">
                    <a:pos x="6" y="123"/>
                  </a:cxn>
                  <a:cxn ang="0">
                    <a:pos x="8" y="121"/>
                  </a:cxn>
                  <a:cxn ang="0">
                    <a:pos x="10" y="120"/>
                  </a:cxn>
                  <a:cxn ang="0">
                    <a:pos x="10" y="120"/>
                  </a:cxn>
                  <a:cxn ang="0">
                    <a:pos x="13" y="112"/>
                  </a:cxn>
                  <a:cxn ang="0">
                    <a:pos x="16" y="105"/>
                  </a:cxn>
                  <a:cxn ang="0">
                    <a:pos x="24" y="90"/>
                  </a:cxn>
                  <a:cxn ang="0">
                    <a:pos x="33" y="77"/>
                  </a:cxn>
                  <a:cxn ang="0">
                    <a:pos x="43" y="63"/>
                  </a:cxn>
                  <a:cxn ang="0">
                    <a:pos x="52" y="50"/>
                  </a:cxn>
                  <a:cxn ang="0">
                    <a:pos x="61" y="36"/>
                  </a:cxn>
                  <a:cxn ang="0">
                    <a:pos x="67" y="22"/>
                  </a:cxn>
                  <a:cxn ang="0">
                    <a:pos x="70" y="14"/>
                  </a:cxn>
                  <a:cxn ang="0">
                    <a:pos x="73" y="6"/>
                  </a:cxn>
                  <a:cxn ang="0">
                    <a:pos x="73" y="6"/>
                  </a:cxn>
                  <a:cxn ang="0">
                    <a:pos x="73" y="4"/>
                  </a:cxn>
                  <a:cxn ang="0">
                    <a:pos x="71" y="2"/>
                  </a:cxn>
                  <a:cxn ang="0">
                    <a:pos x="70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5" y="0"/>
                  </a:cxn>
                  <a:cxn ang="0">
                    <a:pos x="64" y="1"/>
                  </a:cxn>
                  <a:cxn ang="0">
                    <a:pos x="63" y="3"/>
                  </a:cxn>
                  <a:cxn ang="0">
                    <a:pos x="63" y="3"/>
                  </a:cxn>
                </a:cxnLst>
                <a:rect l="0" t="0" r="r" b="b"/>
                <a:pathLst>
                  <a:path w="73" h="123">
                    <a:moveTo>
                      <a:pt x="63" y="3"/>
                    </a:moveTo>
                    <a:lnTo>
                      <a:pt x="63" y="3"/>
                    </a:lnTo>
                    <a:lnTo>
                      <a:pt x="61" y="12"/>
                    </a:lnTo>
                    <a:lnTo>
                      <a:pt x="59" y="19"/>
                    </a:lnTo>
                    <a:lnTo>
                      <a:pt x="52" y="33"/>
                    </a:lnTo>
                    <a:lnTo>
                      <a:pt x="43" y="48"/>
                    </a:lnTo>
                    <a:lnTo>
                      <a:pt x="33" y="61"/>
                    </a:lnTo>
                    <a:lnTo>
                      <a:pt x="24" y="75"/>
                    </a:lnTo>
                    <a:lnTo>
                      <a:pt x="15" y="88"/>
                    </a:lnTo>
                    <a:lnTo>
                      <a:pt x="6" y="102"/>
                    </a:lnTo>
                    <a:lnTo>
                      <a:pt x="3" y="110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2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8" y="121"/>
                    </a:lnTo>
                    <a:lnTo>
                      <a:pt x="10" y="120"/>
                    </a:lnTo>
                    <a:lnTo>
                      <a:pt x="10" y="120"/>
                    </a:lnTo>
                    <a:lnTo>
                      <a:pt x="13" y="112"/>
                    </a:lnTo>
                    <a:lnTo>
                      <a:pt x="16" y="105"/>
                    </a:lnTo>
                    <a:lnTo>
                      <a:pt x="24" y="90"/>
                    </a:lnTo>
                    <a:lnTo>
                      <a:pt x="33" y="77"/>
                    </a:lnTo>
                    <a:lnTo>
                      <a:pt x="43" y="63"/>
                    </a:lnTo>
                    <a:lnTo>
                      <a:pt x="52" y="50"/>
                    </a:lnTo>
                    <a:lnTo>
                      <a:pt x="61" y="36"/>
                    </a:lnTo>
                    <a:lnTo>
                      <a:pt x="67" y="22"/>
                    </a:lnTo>
                    <a:lnTo>
                      <a:pt x="70" y="14"/>
                    </a:lnTo>
                    <a:lnTo>
                      <a:pt x="73" y="6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1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5" y="0"/>
                    </a:lnTo>
                    <a:lnTo>
                      <a:pt x="64" y="1"/>
                    </a:lnTo>
                    <a:lnTo>
                      <a:pt x="63" y="3"/>
                    </a:lnTo>
                    <a:lnTo>
                      <a:pt x="63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1" name="Freeform 822"/>
              <p:cNvSpPr/>
              <p:nvPr/>
            </p:nvSpPr>
            <p:spPr bwMode="auto">
              <a:xfrm>
                <a:off x="6462713" y="1366838"/>
                <a:ext cx="34925" cy="50800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8" y="2"/>
                  </a:cxn>
                  <a:cxn ang="0">
                    <a:pos x="42" y="24"/>
                  </a:cxn>
                  <a:cxn ang="0">
                    <a:pos x="29" y="46"/>
                  </a:cxn>
                  <a:cxn ang="0">
                    <a:pos x="1" y="90"/>
                  </a:cxn>
                  <a:cxn ang="0">
                    <a:pos x="1" y="90"/>
                  </a:cxn>
                  <a:cxn ang="0">
                    <a:pos x="0" y="92"/>
                  </a:cxn>
                  <a:cxn ang="0">
                    <a:pos x="1" y="94"/>
                  </a:cxn>
                  <a:cxn ang="0">
                    <a:pos x="1" y="95"/>
                  </a:cxn>
                  <a:cxn ang="0">
                    <a:pos x="3" y="97"/>
                  </a:cxn>
                  <a:cxn ang="0">
                    <a:pos x="4" y="97"/>
                  </a:cxn>
                  <a:cxn ang="0">
                    <a:pos x="6" y="97"/>
                  </a:cxn>
                  <a:cxn ang="0">
                    <a:pos x="8" y="97"/>
                  </a:cxn>
                  <a:cxn ang="0">
                    <a:pos x="9" y="95"/>
                  </a:cxn>
                  <a:cxn ang="0">
                    <a:pos x="9" y="95"/>
                  </a:cxn>
                  <a:cxn ang="0">
                    <a:pos x="37" y="51"/>
                  </a:cxn>
                  <a:cxn ang="0">
                    <a:pos x="50" y="28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6"/>
                  </a:cxn>
                  <a:cxn ang="0">
                    <a:pos x="67" y="3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1" y="0"/>
                  </a:cxn>
                  <a:cxn ang="0">
                    <a:pos x="60" y="0"/>
                  </a:cxn>
                  <a:cxn ang="0">
                    <a:pos x="58" y="2"/>
                  </a:cxn>
                  <a:cxn ang="0">
                    <a:pos x="58" y="2"/>
                  </a:cxn>
                </a:cxnLst>
                <a:rect l="0" t="0" r="r" b="b"/>
                <a:pathLst>
                  <a:path w="67" h="97">
                    <a:moveTo>
                      <a:pt x="58" y="2"/>
                    </a:moveTo>
                    <a:lnTo>
                      <a:pt x="58" y="2"/>
                    </a:lnTo>
                    <a:lnTo>
                      <a:pt x="42" y="24"/>
                    </a:lnTo>
                    <a:lnTo>
                      <a:pt x="29" y="46"/>
                    </a:lnTo>
                    <a:lnTo>
                      <a:pt x="1" y="90"/>
                    </a:lnTo>
                    <a:lnTo>
                      <a:pt x="1" y="90"/>
                    </a:lnTo>
                    <a:lnTo>
                      <a:pt x="0" y="92"/>
                    </a:lnTo>
                    <a:lnTo>
                      <a:pt x="1" y="94"/>
                    </a:lnTo>
                    <a:lnTo>
                      <a:pt x="1" y="95"/>
                    </a:lnTo>
                    <a:lnTo>
                      <a:pt x="3" y="97"/>
                    </a:lnTo>
                    <a:lnTo>
                      <a:pt x="4" y="97"/>
                    </a:lnTo>
                    <a:lnTo>
                      <a:pt x="6" y="97"/>
                    </a:lnTo>
                    <a:lnTo>
                      <a:pt x="8" y="97"/>
                    </a:lnTo>
                    <a:lnTo>
                      <a:pt x="9" y="95"/>
                    </a:lnTo>
                    <a:lnTo>
                      <a:pt x="9" y="95"/>
                    </a:lnTo>
                    <a:lnTo>
                      <a:pt x="37" y="51"/>
                    </a:lnTo>
                    <a:lnTo>
                      <a:pt x="50" y="28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6"/>
                    </a:lnTo>
                    <a:lnTo>
                      <a:pt x="67" y="3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2" name="Freeform 823"/>
              <p:cNvSpPr/>
              <p:nvPr/>
            </p:nvSpPr>
            <p:spPr bwMode="auto">
              <a:xfrm>
                <a:off x="6569075" y="1604963"/>
                <a:ext cx="28575" cy="68263"/>
              </a:xfrm>
              <a:custGeom>
                <a:avLst/>
                <a:gdLst/>
                <a:ahLst/>
                <a:cxnLst>
                  <a:cxn ang="0">
                    <a:pos x="45" y="3"/>
                  </a:cxn>
                  <a:cxn ang="0">
                    <a:pos x="45" y="3"/>
                  </a:cxn>
                  <a:cxn ang="0">
                    <a:pos x="43" y="10"/>
                  </a:cxn>
                  <a:cxn ang="0">
                    <a:pos x="40" y="16"/>
                  </a:cxn>
                  <a:cxn ang="0">
                    <a:pos x="32" y="29"/>
                  </a:cxn>
                  <a:cxn ang="0">
                    <a:pos x="25" y="41"/>
                  </a:cxn>
                  <a:cxn ang="0">
                    <a:pos x="22" y="47"/>
                  </a:cxn>
                  <a:cxn ang="0">
                    <a:pos x="20" y="53"/>
                  </a:cxn>
                  <a:cxn ang="0">
                    <a:pos x="20" y="53"/>
                  </a:cxn>
                  <a:cxn ang="0">
                    <a:pos x="14" y="71"/>
                  </a:cxn>
                  <a:cxn ang="0">
                    <a:pos x="9" y="89"/>
                  </a:cxn>
                  <a:cxn ang="0">
                    <a:pos x="3" y="106"/>
                  </a:cxn>
                  <a:cxn ang="0">
                    <a:pos x="1" y="115"/>
                  </a:cxn>
                  <a:cxn ang="0">
                    <a:pos x="0" y="125"/>
                  </a:cxn>
                  <a:cxn ang="0">
                    <a:pos x="0" y="125"/>
                  </a:cxn>
                  <a:cxn ang="0">
                    <a:pos x="1" y="127"/>
                  </a:cxn>
                  <a:cxn ang="0">
                    <a:pos x="2" y="128"/>
                  </a:cxn>
                  <a:cxn ang="0">
                    <a:pos x="3" y="129"/>
                  </a:cxn>
                  <a:cxn ang="0">
                    <a:pos x="5" y="129"/>
                  </a:cxn>
                  <a:cxn ang="0">
                    <a:pos x="6" y="129"/>
                  </a:cxn>
                  <a:cxn ang="0">
                    <a:pos x="9" y="128"/>
                  </a:cxn>
                  <a:cxn ang="0">
                    <a:pos x="10" y="127"/>
                  </a:cxn>
                  <a:cxn ang="0">
                    <a:pos x="10" y="125"/>
                  </a:cxn>
                  <a:cxn ang="0">
                    <a:pos x="10" y="125"/>
                  </a:cxn>
                  <a:cxn ang="0">
                    <a:pos x="12" y="108"/>
                  </a:cxn>
                  <a:cxn ang="0">
                    <a:pos x="16" y="93"/>
                  </a:cxn>
                  <a:cxn ang="0">
                    <a:pos x="21" y="78"/>
                  </a:cxn>
                  <a:cxn ang="0">
                    <a:pos x="28" y="64"/>
                  </a:cxn>
                  <a:cxn ang="0">
                    <a:pos x="42" y="35"/>
                  </a:cxn>
                  <a:cxn ang="0">
                    <a:pos x="49" y="20"/>
                  </a:cxn>
                  <a:cxn ang="0">
                    <a:pos x="54" y="6"/>
                  </a:cxn>
                  <a:cxn ang="0">
                    <a:pos x="54" y="6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3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1"/>
                  </a:cxn>
                  <a:cxn ang="0">
                    <a:pos x="46" y="2"/>
                  </a:cxn>
                  <a:cxn ang="0">
                    <a:pos x="45" y="3"/>
                  </a:cxn>
                  <a:cxn ang="0">
                    <a:pos x="45" y="3"/>
                  </a:cxn>
                </a:cxnLst>
                <a:rect l="0" t="0" r="r" b="b"/>
                <a:pathLst>
                  <a:path w="54" h="129">
                    <a:moveTo>
                      <a:pt x="45" y="3"/>
                    </a:moveTo>
                    <a:lnTo>
                      <a:pt x="45" y="3"/>
                    </a:lnTo>
                    <a:lnTo>
                      <a:pt x="43" y="10"/>
                    </a:lnTo>
                    <a:lnTo>
                      <a:pt x="40" y="16"/>
                    </a:lnTo>
                    <a:lnTo>
                      <a:pt x="32" y="29"/>
                    </a:lnTo>
                    <a:lnTo>
                      <a:pt x="25" y="41"/>
                    </a:lnTo>
                    <a:lnTo>
                      <a:pt x="22" y="47"/>
                    </a:lnTo>
                    <a:lnTo>
                      <a:pt x="20" y="53"/>
                    </a:lnTo>
                    <a:lnTo>
                      <a:pt x="20" y="53"/>
                    </a:lnTo>
                    <a:lnTo>
                      <a:pt x="14" y="71"/>
                    </a:lnTo>
                    <a:lnTo>
                      <a:pt x="9" y="89"/>
                    </a:lnTo>
                    <a:lnTo>
                      <a:pt x="3" y="106"/>
                    </a:lnTo>
                    <a:lnTo>
                      <a:pt x="1" y="115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1" y="127"/>
                    </a:lnTo>
                    <a:lnTo>
                      <a:pt x="2" y="128"/>
                    </a:lnTo>
                    <a:lnTo>
                      <a:pt x="3" y="129"/>
                    </a:lnTo>
                    <a:lnTo>
                      <a:pt x="5" y="129"/>
                    </a:lnTo>
                    <a:lnTo>
                      <a:pt x="6" y="129"/>
                    </a:lnTo>
                    <a:lnTo>
                      <a:pt x="9" y="128"/>
                    </a:lnTo>
                    <a:lnTo>
                      <a:pt x="10" y="127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2" y="108"/>
                    </a:lnTo>
                    <a:lnTo>
                      <a:pt x="16" y="93"/>
                    </a:lnTo>
                    <a:lnTo>
                      <a:pt x="21" y="78"/>
                    </a:lnTo>
                    <a:lnTo>
                      <a:pt x="28" y="64"/>
                    </a:lnTo>
                    <a:lnTo>
                      <a:pt x="42" y="35"/>
                    </a:lnTo>
                    <a:lnTo>
                      <a:pt x="49" y="20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4" y="2"/>
                    </a:lnTo>
                    <a:lnTo>
                      <a:pt x="53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1"/>
                    </a:lnTo>
                    <a:lnTo>
                      <a:pt x="46" y="2"/>
                    </a:lnTo>
                    <a:lnTo>
                      <a:pt x="45" y="3"/>
                    </a:lnTo>
                    <a:lnTo>
                      <a:pt x="45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3" name="Freeform 824"/>
              <p:cNvSpPr/>
              <p:nvPr/>
            </p:nvSpPr>
            <p:spPr bwMode="auto">
              <a:xfrm>
                <a:off x="6619875" y="1614488"/>
                <a:ext cx="25400" cy="44450"/>
              </a:xfrm>
              <a:custGeom>
                <a:avLst/>
                <a:gdLst/>
                <a:ahLst/>
                <a:cxnLst>
                  <a:cxn ang="0">
                    <a:pos x="40" y="2"/>
                  </a:cxn>
                  <a:cxn ang="0">
                    <a:pos x="40" y="2"/>
                  </a:cxn>
                  <a:cxn ang="0">
                    <a:pos x="32" y="11"/>
                  </a:cxn>
                  <a:cxn ang="0">
                    <a:pos x="25" y="19"/>
                  </a:cxn>
                  <a:cxn ang="0">
                    <a:pos x="19" y="28"/>
                  </a:cxn>
                  <a:cxn ang="0">
                    <a:pos x="13" y="39"/>
                  </a:cxn>
                  <a:cxn ang="0">
                    <a:pos x="8" y="49"/>
                  </a:cxn>
                  <a:cxn ang="0">
                    <a:pos x="4" y="59"/>
                  </a:cxn>
                  <a:cxn ang="0">
                    <a:pos x="1" y="71"/>
                  </a:cxn>
                  <a:cxn ang="0">
                    <a:pos x="0" y="81"/>
                  </a:cxn>
                  <a:cxn ang="0">
                    <a:pos x="0" y="81"/>
                  </a:cxn>
                  <a:cxn ang="0">
                    <a:pos x="0" y="83"/>
                  </a:cxn>
                  <a:cxn ang="0">
                    <a:pos x="1" y="85"/>
                  </a:cxn>
                  <a:cxn ang="0">
                    <a:pos x="3" y="86"/>
                  </a:cxn>
                  <a:cxn ang="0">
                    <a:pos x="5" y="86"/>
                  </a:cxn>
                  <a:cxn ang="0">
                    <a:pos x="6" y="86"/>
                  </a:cxn>
                  <a:cxn ang="0">
                    <a:pos x="9" y="85"/>
                  </a:cxn>
                  <a:cxn ang="0">
                    <a:pos x="10" y="83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11" y="71"/>
                  </a:cxn>
                  <a:cxn ang="0">
                    <a:pos x="14" y="61"/>
                  </a:cxn>
                  <a:cxn ang="0">
                    <a:pos x="17" y="51"/>
                  </a:cxn>
                  <a:cxn ang="0">
                    <a:pos x="22" y="42"/>
                  </a:cxn>
                  <a:cxn ang="0">
                    <a:pos x="27" y="33"/>
                  </a:cxn>
                  <a:cxn ang="0">
                    <a:pos x="33" y="24"/>
                  </a:cxn>
                  <a:cxn ang="0">
                    <a:pos x="40" y="16"/>
                  </a:cxn>
                  <a:cxn ang="0">
                    <a:pos x="47" y="9"/>
                  </a:cxn>
                  <a:cxn ang="0">
                    <a:pos x="47" y="9"/>
                  </a:cxn>
                  <a:cxn ang="0">
                    <a:pos x="48" y="8"/>
                  </a:cxn>
                  <a:cxn ang="0">
                    <a:pos x="48" y="5"/>
                  </a:cxn>
                  <a:cxn ang="0">
                    <a:pos x="47" y="3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3" y="0"/>
                  </a:cxn>
                  <a:cxn ang="0">
                    <a:pos x="42" y="1"/>
                  </a:cxn>
                  <a:cxn ang="0">
                    <a:pos x="40" y="2"/>
                  </a:cxn>
                  <a:cxn ang="0">
                    <a:pos x="40" y="2"/>
                  </a:cxn>
                </a:cxnLst>
                <a:rect l="0" t="0" r="r" b="b"/>
                <a:pathLst>
                  <a:path w="48" h="86">
                    <a:moveTo>
                      <a:pt x="40" y="2"/>
                    </a:moveTo>
                    <a:lnTo>
                      <a:pt x="40" y="2"/>
                    </a:lnTo>
                    <a:lnTo>
                      <a:pt x="32" y="11"/>
                    </a:lnTo>
                    <a:lnTo>
                      <a:pt x="25" y="19"/>
                    </a:lnTo>
                    <a:lnTo>
                      <a:pt x="19" y="28"/>
                    </a:lnTo>
                    <a:lnTo>
                      <a:pt x="13" y="39"/>
                    </a:lnTo>
                    <a:lnTo>
                      <a:pt x="8" y="49"/>
                    </a:lnTo>
                    <a:lnTo>
                      <a:pt x="4" y="59"/>
                    </a:lnTo>
                    <a:lnTo>
                      <a:pt x="1" y="71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0" y="83"/>
                    </a:lnTo>
                    <a:lnTo>
                      <a:pt x="1" y="85"/>
                    </a:lnTo>
                    <a:lnTo>
                      <a:pt x="3" y="86"/>
                    </a:lnTo>
                    <a:lnTo>
                      <a:pt x="5" y="86"/>
                    </a:lnTo>
                    <a:lnTo>
                      <a:pt x="6" y="86"/>
                    </a:lnTo>
                    <a:lnTo>
                      <a:pt x="9" y="85"/>
                    </a:lnTo>
                    <a:lnTo>
                      <a:pt x="10" y="83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11" y="71"/>
                    </a:lnTo>
                    <a:lnTo>
                      <a:pt x="14" y="61"/>
                    </a:lnTo>
                    <a:lnTo>
                      <a:pt x="17" y="51"/>
                    </a:lnTo>
                    <a:lnTo>
                      <a:pt x="22" y="42"/>
                    </a:lnTo>
                    <a:lnTo>
                      <a:pt x="27" y="33"/>
                    </a:lnTo>
                    <a:lnTo>
                      <a:pt x="33" y="24"/>
                    </a:lnTo>
                    <a:lnTo>
                      <a:pt x="40" y="16"/>
                    </a:lnTo>
                    <a:lnTo>
                      <a:pt x="47" y="9"/>
                    </a:lnTo>
                    <a:lnTo>
                      <a:pt x="47" y="9"/>
                    </a:lnTo>
                    <a:lnTo>
                      <a:pt x="48" y="8"/>
                    </a:lnTo>
                    <a:lnTo>
                      <a:pt x="48" y="5"/>
                    </a:lnTo>
                    <a:lnTo>
                      <a:pt x="47" y="3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3" y="0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4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4" name="Freeform 825"/>
              <p:cNvSpPr/>
              <p:nvPr/>
            </p:nvSpPr>
            <p:spPr bwMode="auto">
              <a:xfrm>
                <a:off x="6659563" y="1624013"/>
                <a:ext cx="28575" cy="46038"/>
              </a:xfrm>
              <a:custGeom>
                <a:avLst/>
                <a:gdLst/>
                <a:ahLst/>
                <a:cxnLst>
                  <a:cxn ang="0">
                    <a:pos x="44" y="2"/>
                  </a:cxn>
                  <a:cxn ang="0">
                    <a:pos x="44" y="2"/>
                  </a:cxn>
                  <a:cxn ang="0">
                    <a:pos x="38" y="10"/>
                  </a:cxn>
                  <a:cxn ang="0">
                    <a:pos x="32" y="17"/>
                  </a:cxn>
                  <a:cxn ang="0">
                    <a:pos x="25" y="26"/>
                  </a:cxn>
                  <a:cxn ang="0">
                    <a:pos x="19" y="34"/>
                  </a:cxn>
                  <a:cxn ang="0">
                    <a:pos x="19" y="34"/>
                  </a:cxn>
                  <a:cxn ang="0">
                    <a:pos x="13" y="44"/>
                  </a:cxn>
                  <a:cxn ang="0">
                    <a:pos x="9" y="56"/>
                  </a:cxn>
                  <a:cxn ang="0">
                    <a:pos x="5" y="67"/>
                  </a:cxn>
                  <a:cxn ang="0">
                    <a:pos x="0" y="77"/>
                  </a:cxn>
                  <a:cxn ang="0">
                    <a:pos x="0" y="77"/>
                  </a:cxn>
                  <a:cxn ang="0">
                    <a:pos x="0" y="79"/>
                  </a:cxn>
                  <a:cxn ang="0">
                    <a:pos x="0" y="82"/>
                  </a:cxn>
                  <a:cxn ang="0">
                    <a:pos x="2" y="85"/>
                  </a:cxn>
                  <a:cxn ang="0">
                    <a:pos x="4" y="85"/>
                  </a:cxn>
                  <a:cxn ang="0">
                    <a:pos x="5" y="85"/>
                  </a:cxn>
                  <a:cxn ang="0">
                    <a:pos x="7" y="85"/>
                  </a:cxn>
                  <a:cxn ang="0">
                    <a:pos x="8" y="83"/>
                  </a:cxn>
                  <a:cxn ang="0">
                    <a:pos x="8" y="83"/>
                  </a:cxn>
                  <a:cxn ang="0">
                    <a:pos x="16" y="63"/>
                  </a:cxn>
                  <a:cxn ang="0">
                    <a:pos x="26" y="42"/>
                  </a:cxn>
                  <a:cxn ang="0">
                    <a:pos x="26" y="42"/>
                  </a:cxn>
                  <a:cxn ang="0">
                    <a:pos x="28" y="37"/>
                  </a:cxn>
                  <a:cxn ang="0">
                    <a:pos x="31" y="33"/>
                  </a:cxn>
                  <a:cxn ang="0">
                    <a:pos x="38" y="25"/>
                  </a:cxn>
                  <a:cxn ang="0">
                    <a:pos x="46" y="15"/>
                  </a:cxn>
                  <a:cxn ang="0">
                    <a:pos x="52" y="7"/>
                  </a:cxn>
                  <a:cxn ang="0">
                    <a:pos x="52" y="7"/>
                  </a:cxn>
                  <a:cxn ang="0">
                    <a:pos x="53" y="5"/>
                  </a:cxn>
                  <a:cxn ang="0">
                    <a:pos x="52" y="3"/>
                  </a:cxn>
                  <a:cxn ang="0">
                    <a:pos x="52" y="2"/>
                  </a:cxn>
                  <a:cxn ang="0">
                    <a:pos x="50" y="0"/>
                  </a:cxn>
                  <a:cxn ang="0">
                    <a:pos x="49" y="0"/>
                  </a:cxn>
                  <a:cxn ang="0">
                    <a:pos x="47" y="0"/>
                  </a:cxn>
                  <a:cxn ang="0">
                    <a:pos x="45" y="1"/>
                  </a:cxn>
                  <a:cxn ang="0">
                    <a:pos x="44" y="2"/>
                  </a:cxn>
                  <a:cxn ang="0">
                    <a:pos x="44" y="2"/>
                  </a:cxn>
                </a:cxnLst>
                <a:rect l="0" t="0" r="r" b="b"/>
                <a:pathLst>
                  <a:path w="53" h="85">
                    <a:moveTo>
                      <a:pt x="44" y="2"/>
                    </a:moveTo>
                    <a:lnTo>
                      <a:pt x="44" y="2"/>
                    </a:lnTo>
                    <a:lnTo>
                      <a:pt x="38" y="10"/>
                    </a:lnTo>
                    <a:lnTo>
                      <a:pt x="32" y="17"/>
                    </a:lnTo>
                    <a:lnTo>
                      <a:pt x="25" y="26"/>
                    </a:lnTo>
                    <a:lnTo>
                      <a:pt x="19" y="34"/>
                    </a:lnTo>
                    <a:lnTo>
                      <a:pt x="19" y="34"/>
                    </a:lnTo>
                    <a:lnTo>
                      <a:pt x="13" y="44"/>
                    </a:lnTo>
                    <a:lnTo>
                      <a:pt x="9" y="56"/>
                    </a:lnTo>
                    <a:lnTo>
                      <a:pt x="5" y="67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79"/>
                    </a:lnTo>
                    <a:lnTo>
                      <a:pt x="0" y="82"/>
                    </a:lnTo>
                    <a:lnTo>
                      <a:pt x="2" y="85"/>
                    </a:lnTo>
                    <a:lnTo>
                      <a:pt x="4" y="85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8" y="83"/>
                    </a:lnTo>
                    <a:lnTo>
                      <a:pt x="8" y="83"/>
                    </a:lnTo>
                    <a:lnTo>
                      <a:pt x="16" y="63"/>
                    </a:lnTo>
                    <a:lnTo>
                      <a:pt x="26" y="42"/>
                    </a:lnTo>
                    <a:lnTo>
                      <a:pt x="26" y="42"/>
                    </a:lnTo>
                    <a:lnTo>
                      <a:pt x="28" y="37"/>
                    </a:lnTo>
                    <a:lnTo>
                      <a:pt x="31" y="33"/>
                    </a:lnTo>
                    <a:lnTo>
                      <a:pt x="38" y="25"/>
                    </a:lnTo>
                    <a:lnTo>
                      <a:pt x="46" y="15"/>
                    </a:lnTo>
                    <a:lnTo>
                      <a:pt x="52" y="7"/>
                    </a:lnTo>
                    <a:lnTo>
                      <a:pt x="52" y="7"/>
                    </a:lnTo>
                    <a:lnTo>
                      <a:pt x="53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7" y="0"/>
                    </a:lnTo>
                    <a:lnTo>
                      <a:pt x="45" y="1"/>
                    </a:lnTo>
                    <a:lnTo>
                      <a:pt x="44" y="2"/>
                    </a:lnTo>
                    <a:lnTo>
                      <a:pt x="4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5" name="Freeform 826"/>
              <p:cNvSpPr/>
              <p:nvPr/>
            </p:nvSpPr>
            <p:spPr bwMode="auto">
              <a:xfrm>
                <a:off x="6746875" y="1463675"/>
                <a:ext cx="23813" cy="41275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39" y="1"/>
                  </a:cxn>
                  <a:cxn ang="0">
                    <a:pos x="32" y="10"/>
                  </a:cxn>
                  <a:cxn ang="0">
                    <a:pos x="27" y="18"/>
                  </a:cxn>
                  <a:cxn ang="0">
                    <a:pos x="22" y="27"/>
                  </a:cxn>
                  <a:cxn ang="0">
                    <a:pos x="18" y="35"/>
                  </a:cxn>
                  <a:cxn ang="0">
                    <a:pos x="9" y="54"/>
                  </a:cxn>
                  <a:cxn ang="0">
                    <a:pos x="5" y="63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4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3" y="79"/>
                  </a:cxn>
                  <a:cxn ang="0">
                    <a:pos x="5" y="79"/>
                  </a:cxn>
                  <a:cxn ang="0">
                    <a:pos x="7" y="79"/>
                  </a:cxn>
                  <a:cxn ang="0">
                    <a:pos x="8" y="77"/>
                  </a:cxn>
                  <a:cxn ang="0">
                    <a:pos x="8" y="77"/>
                  </a:cxn>
                  <a:cxn ang="0">
                    <a:pos x="13" y="68"/>
                  </a:cxn>
                  <a:cxn ang="0">
                    <a:pos x="18" y="59"/>
                  </a:cxn>
                  <a:cxn ang="0">
                    <a:pos x="26" y="42"/>
                  </a:cxn>
                  <a:cxn ang="0">
                    <a:pos x="30" y="32"/>
                  </a:cxn>
                  <a:cxn ang="0">
                    <a:pos x="34" y="24"/>
                  </a:cxn>
                  <a:cxn ang="0">
                    <a:pos x="39" y="16"/>
                  </a:cxn>
                  <a:cxn ang="0">
                    <a:pos x="45" y="8"/>
                  </a:cxn>
                  <a:cxn ang="0">
                    <a:pos x="45" y="8"/>
                  </a:cxn>
                  <a:cxn ang="0">
                    <a:pos x="46" y="6"/>
                  </a:cxn>
                  <a:cxn ang="0">
                    <a:pos x="46" y="4"/>
                  </a:cxn>
                  <a:cxn ang="0">
                    <a:pos x="46" y="3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9" y="1"/>
                  </a:cxn>
                </a:cxnLst>
                <a:rect l="0" t="0" r="r" b="b"/>
                <a:pathLst>
                  <a:path w="46" h="79">
                    <a:moveTo>
                      <a:pt x="39" y="1"/>
                    </a:moveTo>
                    <a:lnTo>
                      <a:pt x="39" y="1"/>
                    </a:lnTo>
                    <a:lnTo>
                      <a:pt x="32" y="10"/>
                    </a:lnTo>
                    <a:lnTo>
                      <a:pt x="27" y="18"/>
                    </a:lnTo>
                    <a:lnTo>
                      <a:pt x="22" y="27"/>
                    </a:lnTo>
                    <a:lnTo>
                      <a:pt x="18" y="35"/>
                    </a:lnTo>
                    <a:lnTo>
                      <a:pt x="9" y="54"/>
                    </a:lnTo>
                    <a:lnTo>
                      <a:pt x="5" y="63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4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79"/>
                    </a:lnTo>
                    <a:lnTo>
                      <a:pt x="5" y="79"/>
                    </a:lnTo>
                    <a:lnTo>
                      <a:pt x="7" y="79"/>
                    </a:lnTo>
                    <a:lnTo>
                      <a:pt x="8" y="77"/>
                    </a:lnTo>
                    <a:lnTo>
                      <a:pt x="8" y="77"/>
                    </a:lnTo>
                    <a:lnTo>
                      <a:pt x="13" y="68"/>
                    </a:lnTo>
                    <a:lnTo>
                      <a:pt x="18" y="59"/>
                    </a:lnTo>
                    <a:lnTo>
                      <a:pt x="26" y="42"/>
                    </a:lnTo>
                    <a:lnTo>
                      <a:pt x="30" y="32"/>
                    </a:lnTo>
                    <a:lnTo>
                      <a:pt x="34" y="24"/>
                    </a:lnTo>
                    <a:lnTo>
                      <a:pt x="39" y="16"/>
                    </a:lnTo>
                    <a:lnTo>
                      <a:pt x="45" y="8"/>
                    </a:lnTo>
                    <a:lnTo>
                      <a:pt x="45" y="8"/>
                    </a:lnTo>
                    <a:lnTo>
                      <a:pt x="46" y="6"/>
                    </a:lnTo>
                    <a:lnTo>
                      <a:pt x="46" y="4"/>
                    </a:lnTo>
                    <a:lnTo>
                      <a:pt x="46" y="3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9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6" name="Freeform 827"/>
              <p:cNvSpPr/>
              <p:nvPr/>
            </p:nvSpPr>
            <p:spPr bwMode="auto">
              <a:xfrm>
                <a:off x="6792913" y="1493838"/>
                <a:ext cx="9525" cy="7938"/>
              </a:xfrm>
              <a:custGeom>
                <a:avLst/>
                <a:gdLst/>
                <a:ahLst/>
                <a:cxnLst>
                  <a:cxn ang="0">
                    <a:pos x="8" y="1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1" y="9"/>
                  </a:cxn>
                  <a:cxn ang="0">
                    <a:pos x="0" y="11"/>
                  </a:cxn>
                  <a:cxn ang="0">
                    <a:pos x="1" y="13"/>
                  </a:cxn>
                  <a:cxn ang="0">
                    <a:pos x="2" y="14"/>
                  </a:cxn>
                  <a:cxn ang="0">
                    <a:pos x="3" y="16"/>
                  </a:cxn>
                  <a:cxn ang="0">
                    <a:pos x="5" y="16"/>
                  </a:cxn>
                  <a:cxn ang="0">
                    <a:pos x="7" y="16"/>
                  </a:cxn>
                  <a:cxn ang="0">
                    <a:pos x="8" y="14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5" y="6"/>
                  </a:cxn>
                  <a:cxn ang="0">
                    <a:pos x="16" y="5"/>
                  </a:cxn>
                  <a:cxn ang="0">
                    <a:pos x="15" y="3"/>
                  </a:cxn>
                  <a:cxn ang="0">
                    <a:pos x="14" y="1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1"/>
                  </a:cxn>
                  <a:cxn ang="0">
                    <a:pos x="8" y="1"/>
                  </a:cxn>
                </a:cxnLst>
                <a:rect l="0" t="0" r="r" b="b"/>
                <a:pathLst>
                  <a:path w="16" h="16">
                    <a:moveTo>
                      <a:pt x="8" y="1"/>
                    </a:moveTo>
                    <a:lnTo>
                      <a:pt x="2" y="8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6" y="5"/>
                    </a:lnTo>
                    <a:lnTo>
                      <a:pt x="15" y="3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7" name="Freeform 828"/>
              <p:cNvSpPr>
                <a:spLocks noEditPoints="1"/>
              </p:cNvSpPr>
              <p:nvPr/>
            </p:nvSpPr>
            <p:spPr bwMode="auto">
              <a:xfrm>
                <a:off x="6208713" y="1243013"/>
                <a:ext cx="706438" cy="620713"/>
              </a:xfrm>
              <a:custGeom>
                <a:avLst/>
                <a:gdLst/>
                <a:ahLst/>
                <a:cxnLst>
                  <a:cxn ang="0">
                    <a:pos x="1208" y="1175"/>
                  </a:cxn>
                  <a:cxn ang="0">
                    <a:pos x="1095" y="1131"/>
                  </a:cxn>
                  <a:cxn ang="0">
                    <a:pos x="938" y="1062"/>
                  </a:cxn>
                  <a:cxn ang="0">
                    <a:pos x="899" y="1051"/>
                  </a:cxn>
                  <a:cxn ang="0">
                    <a:pos x="728" y="1088"/>
                  </a:cxn>
                  <a:cxn ang="0">
                    <a:pos x="531" y="1080"/>
                  </a:cxn>
                  <a:cxn ang="0">
                    <a:pos x="322" y="1026"/>
                  </a:cxn>
                  <a:cxn ang="0">
                    <a:pos x="161" y="920"/>
                  </a:cxn>
                  <a:cxn ang="0">
                    <a:pos x="51" y="762"/>
                  </a:cxn>
                  <a:cxn ang="0">
                    <a:pos x="8" y="609"/>
                  </a:cxn>
                  <a:cxn ang="0">
                    <a:pos x="4" y="424"/>
                  </a:cxn>
                  <a:cxn ang="0">
                    <a:pos x="39" y="285"/>
                  </a:cxn>
                  <a:cxn ang="0">
                    <a:pos x="97" y="185"/>
                  </a:cxn>
                  <a:cxn ang="0">
                    <a:pos x="167" y="114"/>
                  </a:cxn>
                  <a:cxn ang="0">
                    <a:pos x="255" y="62"/>
                  </a:cxn>
                  <a:cxn ang="0">
                    <a:pos x="439" y="14"/>
                  </a:cxn>
                  <a:cxn ang="0">
                    <a:pos x="700" y="5"/>
                  </a:cxn>
                  <a:cxn ang="0">
                    <a:pos x="714" y="7"/>
                  </a:cxn>
                  <a:cxn ang="0">
                    <a:pos x="803" y="0"/>
                  </a:cxn>
                  <a:cxn ang="0">
                    <a:pos x="994" y="43"/>
                  </a:cxn>
                  <a:cxn ang="0">
                    <a:pos x="1175" y="156"/>
                  </a:cxn>
                  <a:cxn ang="0">
                    <a:pos x="1247" y="243"/>
                  </a:cxn>
                  <a:cxn ang="0">
                    <a:pos x="1289" y="328"/>
                  </a:cxn>
                  <a:cxn ang="0">
                    <a:pos x="1324" y="456"/>
                  </a:cxn>
                  <a:cxn ang="0">
                    <a:pos x="1336" y="593"/>
                  </a:cxn>
                  <a:cxn ang="0">
                    <a:pos x="1319" y="726"/>
                  </a:cxn>
                  <a:cxn ang="0">
                    <a:pos x="1266" y="842"/>
                  </a:cxn>
                  <a:cxn ang="0">
                    <a:pos x="1204" y="907"/>
                  </a:cxn>
                  <a:cxn ang="0">
                    <a:pos x="1205" y="990"/>
                  </a:cxn>
                  <a:cxn ang="0">
                    <a:pos x="1239" y="1150"/>
                  </a:cxn>
                  <a:cxn ang="0">
                    <a:pos x="1234" y="1167"/>
                  </a:cxn>
                  <a:cxn ang="0">
                    <a:pos x="912" y="999"/>
                  </a:cxn>
                  <a:cxn ang="0">
                    <a:pos x="967" y="1032"/>
                  </a:cxn>
                  <a:cxn ang="0">
                    <a:pos x="1119" y="1098"/>
                  </a:cxn>
                  <a:cxn ang="0">
                    <a:pos x="1181" y="1067"/>
                  </a:cxn>
                  <a:cxn ang="0">
                    <a:pos x="1156" y="912"/>
                  </a:cxn>
                  <a:cxn ang="0">
                    <a:pos x="1170" y="893"/>
                  </a:cxn>
                  <a:cxn ang="0">
                    <a:pos x="1193" y="864"/>
                  </a:cxn>
                  <a:cxn ang="0">
                    <a:pos x="1262" y="762"/>
                  </a:cxn>
                  <a:cxn ang="0">
                    <a:pos x="1294" y="636"/>
                  </a:cxn>
                  <a:cxn ang="0">
                    <a:pos x="1293" y="502"/>
                  </a:cxn>
                  <a:cxn ang="0">
                    <a:pos x="1265" y="373"/>
                  </a:cxn>
                  <a:cxn ang="0">
                    <a:pos x="1214" y="265"/>
                  </a:cxn>
                  <a:cxn ang="0">
                    <a:pos x="1124" y="168"/>
                  </a:cxn>
                  <a:cxn ang="0">
                    <a:pos x="962" y="75"/>
                  </a:cxn>
                  <a:cxn ang="0">
                    <a:pos x="786" y="39"/>
                  </a:cxn>
                  <a:cxn ang="0">
                    <a:pos x="705" y="49"/>
                  </a:cxn>
                  <a:cxn ang="0">
                    <a:pos x="686" y="45"/>
                  </a:cxn>
                  <a:cxn ang="0">
                    <a:pos x="459" y="52"/>
                  </a:cxn>
                  <a:cxn ang="0">
                    <a:pos x="295" y="89"/>
                  </a:cxn>
                  <a:cxn ang="0">
                    <a:pos x="184" y="153"/>
                  </a:cxn>
                  <a:cxn ang="0">
                    <a:pos x="109" y="238"/>
                  </a:cxn>
                  <a:cxn ang="0">
                    <a:pos x="62" y="340"/>
                  </a:cxn>
                  <a:cxn ang="0">
                    <a:pos x="40" y="448"/>
                  </a:cxn>
                  <a:cxn ang="0">
                    <a:pos x="55" y="647"/>
                  </a:cxn>
                  <a:cxn ang="0">
                    <a:pos x="121" y="805"/>
                  </a:cxn>
                  <a:cxn ang="0">
                    <a:pos x="251" y="941"/>
                  </a:cxn>
                  <a:cxn ang="0">
                    <a:pos x="434" y="1017"/>
                  </a:cxn>
                  <a:cxn ang="0">
                    <a:pos x="592" y="1043"/>
                  </a:cxn>
                  <a:cxn ang="0">
                    <a:pos x="736" y="1045"/>
                  </a:cxn>
                  <a:cxn ang="0">
                    <a:pos x="890" y="1012"/>
                  </a:cxn>
                  <a:cxn ang="0">
                    <a:pos x="900" y="1005"/>
                  </a:cxn>
                </a:cxnLst>
                <a:rect l="0" t="0" r="r" b="b"/>
                <a:pathLst>
                  <a:path w="1336" h="1175">
                    <a:moveTo>
                      <a:pt x="1214" y="1175"/>
                    </a:moveTo>
                    <a:lnTo>
                      <a:pt x="1214" y="1175"/>
                    </a:lnTo>
                    <a:lnTo>
                      <a:pt x="1210" y="1175"/>
                    </a:lnTo>
                    <a:lnTo>
                      <a:pt x="1209" y="1175"/>
                    </a:lnTo>
                    <a:lnTo>
                      <a:pt x="1208" y="1175"/>
                    </a:lnTo>
                    <a:lnTo>
                      <a:pt x="1208" y="1175"/>
                    </a:lnTo>
                    <a:lnTo>
                      <a:pt x="1202" y="1174"/>
                    </a:lnTo>
                    <a:lnTo>
                      <a:pt x="1198" y="1173"/>
                    </a:lnTo>
                    <a:lnTo>
                      <a:pt x="1198" y="1173"/>
                    </a:lnTo>
                    <a:lnTo>
                      <a:pt x="1172" y="1162"/>
                    </a:lnTo>
                    <a:lnTo>
                      <a:pt x="1147" y="1152"/>
                    </a:lnTo>
                    <a:lnTo>
                      <a:pt x="1095" y="1131"/>
                    </a:lnTo>
                    <a:lnTo>
                      <a:pt x="1095" y="1131"/>
                    </a:lnTo>
                    <a:lnTo>
                      <a:pt x="1050" y="1113"/>
                    </a:lnTo>
                    <a:lnTo>
                      <a:pt x="1005" y="1095"/>
                    </a:lnTo>
                    <a:lnTo>
                      <a:pt x="982" y="1084"/>
                    </a:lnTo>
                    <a:lnTo>
                      <a:pt x="960" y="1073"/>
                    </a:lnTo>
                    <a:lnTo>
                      <a:pt x="938" y="1062"/>
                    </a:lnTo>
                    <a:lnTo>
                      <a:pt x="918" y="1048"/>
                    </a:lnTo>
                    <a:lnTo>
                      <a:pt x="911" y="1044"/>
                    </a:lnTo>
                    <a:lnTo>
                      <a:pt x="904" y="1048"/>
                    </a:lnTo>
                    <a:lnTo>
                      <a:pt x="904" y="1048"/>
                    </a:lnTo>
                    <a:lnTo>
                      <a:pt x="899" y="1051"/>
                    </a:lnTo>
                    <a:lnTo>
                      <a:pt x="899" y="1051"/>
                    </a:lnTo>
                    <a:lnTo>
                      <a:pt x="873" y="1061"/>
                    </a:lnTo>
                    <a:lnTo>
                      <a:pt x="847" y="1068"/>
                    </a:lnTo>
                    <a:lnTo>
                      <a:pt x="819" y="1075"/>
                    </a:lnTo>
                    <a:lnTo>
                      <a:pt x="789" y="1080"/>
                    </a:lnTo>
                    <a:lnTo>
                      <a:pt x="759" y="1084"/>
                    </a:lnTo>
                    <a:lnTo>
                      <a:pt x="728" y="1088"/>
                    </a:lnTo>
                    <a:lnTo>
                      <a:pt x="696" y="1090"/>
                    </a:lnTo>
                    <a:lnTo>
                      <a:pt x="664" y="1090"/>
                    </a:lnTo>
                    <a:lnTo>
                      <a:pt x="664" y="1090"/>
                    </a:lnTo>
                    <a:lnTo>
                      <a:pt x="620" y="1089"/>
                    </a:lnTo>
                    <a:lnTo>
                      <a:pt x="576" y="1086"/>
                    </a:lnTo>
                    <a:lnTo>
                      <a:pt x="531" y="1080"/>
                    </a:lnTo>
                    <a:lnTo>
                      <a:pt x="488" y="1073"/>
                    </a:lnTo>
                    <a:lnTo>
                      <a:pt x="445" y="1064"/>
                    </a:lnTo>
                    <a:lnTo>
                      <a:pt x="402" y="1052"/>
                    </a:lnTo>
                    <a:lnTo>
                      <a:pt x="361" y="1040"/>
                    </a:lnTo>
                    <a:lnTo>
                      <a:pt x="322" y="1026"/>
                    </a:lnTo>
                    <a:lnTo>
                      <a:pt x="322" y="1026"/>
                    </a:lnTo>
                    <a:lnTo>
                      <a:pt x="292" y="1012"/>
                    </a:lnTo>
                    <a:lnTo>
                      <a:pt x="263" y="997"/>
                    </a:lnTo>
                    <a:lnTo>
                      <a:pt x="235" y="980"/>
                    </a:lnTo>
                    <a:lnTo>
                      <a:pt x="209" y="962"/>
                    </a:lnTo>
                    <a:lnTo>
                      <a:pt x="184" y="942"/>
                    </a:lnTo>
                    <a:lnTo>
                      <a:pt x="161" y="920"/>
                    </a:lnTo>
                    <a:lnTo>
                      <a:pt x="138" y="898"/>
                    </a:lnTo>
                    <a:lnTo>
                      <a:pt x="117" y="873"/>
                    </a:lnTo>
                    <a:lnTo>
                      <a:pt x="99" y="847"/>
                    </a:lnTo>
                    <a:lnTo>
                      <a:pt x="81" y="820"/>
                    </a:lnTo>
                    <a:lnTo>
                      <a:pt x="66" y="792"/>
                    </a:lnTo>
                    <a:lnTo>
                      <a:pt x="51" y="762"/>
                    </a:lnTo>
                    <a:lnTo>
                      <a:pt x="39" y="732"/>
                    </a:lnTo>
                    <a:lnTo>
                      <a:pt x="28" y="700"/>
                    </a:lnTo>
                    <a:lnTo>
                      <a:pt x="19" y="668"/>
                    </a:lnTo>
                    <a:lnTo>
                      <a:pt x="12" y="634"/>
                    </a:lnTo>
                    <a:lnTo>
                      <a:pt x="12" y="634"/>
                    </a:lnTo>
                    <a:lnTo>
                      <a:pt x="8" y="609"/>
                    </a:lnTo>
                    <a:lnTo>
                      <a:pt x="5" y="582"/>
                    </a:lnTo>
                    <a:lnTo>
                      <a:pt x="2" y="554"/>
                    </a:lnTo>
                    <a:lnTo>
                      <a:pt x="1" y="524"/>
                    </a:lnTo>
                    <a:lnTo>
                      <a:pt x="0" y="492"/>
                    </a:lnTo>
                    <a:lnTo>
                      <a:pt x="1" y="459"/>
                    </a:lnTo>
                    <a:lnTo>
                      <a:pt x="4" y="424"/>
                    </a:lnTo>
                    <a:lnTo>
                      <a:pt x="9" y="389"/>
                    </a:lnTo>
                    <a:lnTo>
                      <a:pt x="16" y="354"/>
                    </a:lnTo>
                    <a:lnTo>
                      <a:pt x="21" y="337"/>
                    </a:lnTo>
                    <a:lnTo>
                      <a:pt x="26" y="320"/>
                    </a:lnTo>
                    <a:lnTo>
                      <a:pt x="33" y="303"/>
                    </a:lnTo>
                    <a:lnTo>
                      <a:pt x="39" y="285"/>
                    </a:lnTo>
                    <a:lnTo>
                      <a:pt x="46" y="267"/>
                    </a:lnTo>
                    <a:lnTo>
                      <a:pt x="54" y="251"/>
                    </a:lnTo>
                    <a:lnTo>
                      <a:pt x="64" y="234"/>
                    </a:lnTo>
                    <a:lnTo>
                      <a:pt x="74" y="218"/>
                    </a:lnTo>
                    <a:lnTo>
                      <a:pt x="84" y="201"/>
                    </a:lnTo>
                    <a:lnTo>
                      <a:pt x="97" y="185"/>
                    </a:lnTo>
                    <a:lnTo>
                      <a:pt x="109" y="169"/>
                    </a:lnTo>
                    <a:lnTo>
                      <a:pt x="123" y="154"/>
                    </a:lnTo>
                    <a:lnTo>
                      <a:pt x="138" y="139"/>
                    </a:lnTo>
                    <a:lnTo>
                      <a:pt x="153" y="125"/>
                    </a:lnTo>
                    <a:lnTo>
                      <a:pt x="153" y="125"/>
                    </a:lnTo>
                    <a:lnTo>
                      <a:pt x="167" y="114"/>
                    </a:lnTo>
                    <a:lnTo>
                      <a:pt x="180" y="103"/>
                    </a:lnTo>
                    <a:lnTo>
                      <a:pt x="195" y="94"/>
                    </a:lnTo>
                    <a:lnTo>
                      <a:pt x="209" y="86"/>
                    </a:lnTo>
                    <a:lnTo>
                      <a:pt x="224" y="76"/>
                    </a:lnTo>
                    <a:lnTo>
                      <a:pt x="239" y="69"/>
                    </a:lnTo>
                    <a:lnTo>
                      <a:pt x="255" y="62"/>
                    </a:lnTo>
                    <a:lnTo>
                      <a:pt x="270" y="56"/>
                    </a:lnTo>
                    <a:lnTo>
                      <a:pt x="303" y="43"/>
                    </a:lnTo>
                    <a:lnTo>
                      <a:pt x="336" y="34"/>
                    </a:lnTo>
                    <a:lnTo>
                      <a:pt x="369" y="26"/>
                    </a:lnTo>
                    <a:lnTo>
                      <a:pt x="403" y="20"/>
                    </a:lnTo>
                    <a:lnTo>
                      <a:pt x="439" y="14"/>
                    </a:lnTo>
                    <a:lnTo>
                      <a:pt x="473" y="11"/>
                    </a:lnTo>
                    <a:lnTo>
                      <a:pt x="507" y="8"/>
                    </a:lnTo>
                    <a:lnTo>
                      <a:pt x="541" y="6"/>
                    </a:lnTo>
                    <a:lnTo>
                      <a:pt x="607" y="5"/>
                    </a:lnTo>
                    <a:lnTo>
                      <a:pt x="669" y="5"/>
                    </a:lnTo>
                    <a:lnTo>
                      <a:pt x="700" y="5"/>
                    </a:lnTo>
                    <a:lnTo>
                      <a:pt x="700" y="5"/>
                    </a:lnTo>
                    <a:lnTo>
                      <a:pt x="704" y="5"/>
                    </a:lnTo>
                    <a:lnTo>
                      <a:pt x="708" y="6"/>
                    </a:lnTo>
                    <a:lnTo>
                      <a:pt x="711" y="7"/>
                    </a:lnTo>
                    <a:lnTo>
                      <a:pt x="714" y="7"/>
                    </a:lnTo>
                    <a:lnTo>
                      <a:pt x="714" y="7"/>
                    </a:lnTo>
                    <a:lnTo>
                      <a:pt x="732" y="4"/>
                    </a:lnTo>
                    <a:lnTo>
                      <a:pt x="749" y="2"/>
                    </a:lnTo>
                    <a:lnTo>
                      <a:pt x="768" y="1"/>
                    </a:lnTo>
                    <a:lnTo>
                      <a:pt x="787" y="0"/>
                    </a:lnTo>
                    <a:lnTo>
                      <a:pt x="787" y="0"/>
                    </a:lnTo>
                    <a:lnTo>
                      <a:pt x="803" y="0"/>
                    </a:lnTo>
                    <a:lnTo>
                      <a:pt x="821" y="1"/>
                    </a:lnTo>
                    <a:lnTo>
                      <a:pt x="856" y="5"/>
                    </a:lnTo>
                    <a:lnTo>
                      <a:pt x="891" y="11"/>
                    </a:lnTo>
                    <a:lnTo>
                      <a:pt x="926" y="21"/>
                    </a:lnTo>
                    <a:lnTo>
                      <a:pt x="960" y="31"/>
                    </a:lnTo>
                    <a:lnTo>
                      <a:pt x="994" y="43"/>
                    </a:lnTo>
                    <a:lnTo>
                      <a:pt x="1028" y="59"/>
                    </a:lnTo>
                    <a:lnTo>
                      <a:pt x="1060" y="75"/>
                    </a:lnTo>
                    <a:lnTo>
                      <a:pt x="1091" y="93"/>
                    </a:lnTo>
                    <a:lnTo>
                      <a:pt x="1121" y="112"/>
                    </a:lnTo>
                    <a:lnTo>
                      <a:pt x="1149" y="134"/>
                    </a:lnTo>
                    <a:lnTo>
                      <a:pt x="1175" y="156"/>
                    </a:lnTo>
                    <a:lnTo>
                      <a:pt x="1199" y="180"/>
                    </a:lnTo>
                    <a:lnTo>
                      <a:pt x="1210" y="192"/>
                    </a:lnTo>
                    <a:lnTo>
                      <a:pt x="1220" y="204"/>
                    </a:lnTo>
                    <a:lnTo>
                      <a:pt x="1230" y="217"/>
                    </a:lnTo>
                    <a:lnTo>
                      <a:pt x="1239" y="229"/>
                    </a:lnTo>
                    <a:lnTo>
                      <a:pt x="1247" y="243"/>
                    </a:lnTo>
                    <a:lnTo>
                      <a:pt x="1256" y="255"/>
                    </a:lnTo>
                    <a:lnTo>
                      <a:pt x="1256" y="255"/>
                    </a:lnTo>
                    <a:lnTo>
                      <a:pt x="1264" y="273"/>
                    </a:lnTo>
                    <a:lnTo>
                      <a:pt x="1272" y="290"/>
                    </a:lnTo>
                    <a:lnTo>
                      <a:pt x="1280" y="310"/>
                    </a:lnTo>
                    <a:lnTo>
                      <a:pt x="1289" y="328"/>
                    </a:lnTo>
                    <a:lnTo>
                      <a:pt x="1296" y="349"/>
                    </a:lnTo>
                    <a:lnTo>
                      <a:pt x="1302" y="370"/>
                    </a:lnTo>
                    <a:lnTo>
                      <a:pt x="1308" y="390"/>
                    </a:lnTo>
                    <a:lnTo>
                      <a:pt x="1314" y="412"/>
                    </a:lnTo>
                    <a:lnTo>
                      <a:pt x="1320" y="434"/>
                    </a:lnTo>
                    <a:lnTo>
                      <a:pt x="1324" y="456"/>
                    </a:lnTo>
                    <a:lnTo>
                      <a:pt x="1328" y="478"/>
                    </a:lnTo>
                    <a:lnTo>
                      <a:pt x="1331" y="501"/>
                    </a:lnTo>
                    <a:lnTo>
                      <a:pt x="1333" y="524"/>
                    </a:lnTo>
                    <a:lnTo>
                      <a:pt x="1335" y="547"/>
                    </a:lnTo>
                    <a:lnTo>
                      <a:pt x="1336" y="570"/>
                    </a:lnTo>
                    <a:lnTo>
                      <a:pt x="1336" y="593"/>
                    </a:lnTo>
                    <a:lnTo>
                      <a:pt x="1335" y="616"/>
                    </a:lnTo>
                    <a:lnTo>
                      <a:pt x="1334" y="638"/>
                    </a:lnTo>
                    <a:lnTo>
                      <a:pt x="1332" y="660"/>
                    </a:lnTo>
                    <a:lnTo>
                      <a:pt x="1328" y="683"/>
                    </a:lnTo>
                    <a:lnTo>
                      <a:pt x="1324" y="704"/>
                    </a:lnTo>
                    <a:lnTo>
                      <a:pt x="1319" y="726"/>
                    </a:lnTo>
                    <a:lnTo>
                      <a:pt x="1312" y="747"/>
                    </a:lnTo>
                    <a:lnTo>
                      <a:pt x="1305" y="767"/>
                    </a:lnTo>
                    <a:lnTo>
                      <a:pt x="1297" y="787"/>
                    </a:lnTo>
                    <a:lnTo>
                      <a:pt x="1288" y="806"/>
                    </a:lnTo>
                    <a:lnTo>
                      <a:pt x="1277" y="824"/>
                    </a:lnTo>
                    <a:lnTo>
                      <a:pt x="1266" y="842"/>
                    </a:lnTo>
                    <a:lnTo>
                      <a:pt x="1253" y="859"/>
                    </a:lnTo>
                    <a:lnTo>
                      <a:pt x="1239" y="875"/>
                    </a:lnTo>
                    <a:lnTo>
                      <a:pt x="1225" y="890"/>
                    </a:lnTo>
                    <a:lnTo>
                      <a:pt x="1208" y="904"/>
                    </a:lnTo>
                    <a:lnTo>
                      <a:pt x="1208" y="904"/>
                    </a:lnTo>
                    <a:lnTo>
                      <a:pt x="1204" y="907"/>
                    </a:lnTo>
                    <a:lnTo>
                      <a:pt x="1197" y="911"/>
                    </a:lnTo>
                    <a:lnTo>
                      <a:pt x="1197" y="918"/>
                    </a:lnTo>
                    <a:lnTo>
                      <a:pt x="1197" y="918"/>
                    </a:lnTo>
                    <a:lnTo>
                      <a:pt x="1198" y="937"/>
                    </a:lnTo>
                    <a:lnTo>
                      <a:pt x="1200" y="954"/>
                    </a:lnTo>
                    <a:lnTo>
                      <a:pt x="1205" y="990"/>
                    </a:lnTo>
                    <a:lnTo>
                      <a:pt x="1212" y="1026"/>
                    </a:lnTo>
                    <a:lnTo>
                      <a:pt x="1220" y="1061"/>
                    </a:lnTo>
                    <a:lnTo>
                      <a:pt x="1220" y="1061"/>
                    </a:lnTo>
                    <a:lnTo>
                      <a:pt x="1231" y="1104"/>
                    </a:lnTo>
                    <a:lnTo>
                      <a:pt x="1235" y="1127"/>
                    </a:lnTo>
                    <a:lnTo>
                      <a:pt x="1239" y="1150"/>
                    </a:lnTo>
                    <a:lnTo>
                      <a:pt x="1239" y="1150"/>
                    </a:lnTo>
                    <a:lnTo>
                      <a:pt x="1239" y="1154"/>
                    </a:lnTo>
                    <a:lnTo>
                      <a:pt x="1238" y="1159"/>
                    </a:lnTo>
                    <a:lnTo>
                      <a:pt x="1236" y="1163"/>
                    </a:lnTo>
                    <a:lnTo>
                      <a:pt x="1234" y="1167"/>
                    </a:lnTo>
                    <a:lnTo>
                      <a:pt x="1234" y="1167"/>
                    </a:lnTo>
                    <a:lnTo>
                      <a:pt x="1230" y="1170"/>
                    </a:lnTo>
                    <a:lnTo>
                      <a:pt x="1225" y="1173"/>
                    </a:lnTo>
                    <a:lnTo>
                      <a:pt x="1219" y="1175"/>
                    </a:lnTo>
                    <a:lnTo>
                      <a:pt x="1214" y="1175"/>
                    </a:lnTo>
                    <a:lnTo>
                      <a:pt x="1214" y="1175"/>
                    </a:lnTo>
                    <a:close/>
                    <a:moveTo>
                      <a:pt x="912" y="999"/>
                    </a:moveTo>
                    <a:lnTo>
                      <a:pt x="912" y="999"/>
                    </a:lnTo>
                    <a:lnTo>
                      <a:pt x="916" y="1000"/>
                    </a:lnTo>
                    <a:lnTo>
                      <a:pt x="920" y="1003"/>
                    </a:lnTo>
                    <a:lnTo>
                      <a:pt x="920" y="1003"/>
                    </a:lnTo>
                    <a:lnTo>
                      <a:pt x="944" y="1018"/>
                    </a:lnTo>
                    <a:lnTo>
                      <a:pt x="967" y="1032"/>
                    </a:lnTo>
                    <a:lnTo>
                      <a:pt x="992" y="1045"/>
                    </a:lnTo>
                    <a:lnTo>
                      <a:pt x="1017" y="1057"/>
                    </a:lnTo>
                    <a:lnTo>
                      <a:pt x="1043" y="1068"/>
                    </a:lnTo>
                    <a:lnTo>
                      <a:pt x="1069" y="1078"/>
                    </a:lnTo>
                    <a:lnTo>
                      <a:pt x="1119" y="1098"/>
                    </a:lnTo>
                    <a:lnTo>
                      <a:pt x="1119" y="1098"/>
                    </a:lnTo>
                    <a:lnTo>
                      <a:pt x="1173" y="1120"/>
                    </a:lnTo>
                    <a:lnTo>
                      <a:pt x="1195" y="1128"/>
                    </a:lnTo>
                    <a:lnTo>
                      <a:pt x="1189" y="1105"/>
                    </a:lnTo>
                    <a:lnTo>
                      <a:pt x="1189" y="1105"/>
                    </a:lnTo>
                    <a:lnTo>
                      <a:pt x="1181" y="1067"/>
                    </a:lnTo>
                    <a:lnTo>
                      <a:pt x="1181" y="1067"/>
                    </a:lnTo>
                    <a:lnTo>
                      <a:pt x="1172" y="1029"/>
                    </a:lnTo>
                    <a:lnTo>
                      <a:pt x="1165" y="990"/>
                    </a:lnTo>
                    <a:lnTo>
                      <a:pt x="1162" y="971"/>
                    </a:lnTo>
                    <a:lnTo>
                      <a:pt x="1158" y="951"/>
                    </a:lnTo>
                    <a:lnTo>
                      <a:pt x="1157" y="932"/>
                    </a:lnTo>
                    <a:lnTo>
                      <a:pt x="1156" y="912"/>
                    </a:lnTo>
                    <a:lnTo>
                      <a:pt x="1156" y="912"/>
                    </a:lnTo>
                    <a:lnTo>
                      <a:pt x="1156" y="907"/>
                    </a:lnTo>
                    <a:lnTo>
                      <a:pt x="1158" y="903"/>
                    </a:lnTo>
                    <a:lnTo>
                      <a:pt x="1161" y="899"/>
                    </a:lnTo>
                    <a:lnTo>
                      <a:pt x="1165" y="896"/>
                    </a:lnTo>
                    <a:lnTo>
                      <a:pt x="1170" y="893"/>
                    </a:lnTo>
                    <a:lnTo>
                      <a:pt x="1171" y="887"/>
                    </a:lnTo>
                    <a:lnTo>
                      <a:pt x="1171" y="887"/>
                    </a:lnTo>
                    <a:lnTo>
                      <a:pt x="1173" y="882"/>
                    </a:lnTo>
                    <a:lnTo>
                      <a:pt x="1177" y="878"/>
                    </a:lnTo>
                    <a:lnTo>
                      <a:pt x="1177" y="878"/>
                    </a:lnTo>
                    <a:lnTo>
                      <a:pt x="1193" y="864"/>
                    </a:lnTo>
                    <a:lnTo>
                      <a:pt x="1207" y="849"/>
                    </a:lnTo>
                    <a:lnTo>
                      <a:pt x="1220" y="833"/>
                    </a:lnTo>
                    <a:lnTo>
                      <a:pt x="1233" y="817"/>
                    </a:lnTo>
                    <a:lnTo>
                      <a:pt x="1243" y="799"/>
                    </a:lnTo>
                    <a:lnTo>
                      <a:pt x="1253" y="782"/>
                    </a:lnTo>
                    <a:lnTo>
                      <a:pt x="1262" y="762"/>
                    </a:lnTo>
                    <a:lnTo>
                      <a:pt x="1270" y="743"/>
                    </a:lnTo>
                    <a:lnTo>
                      <a:pt x="1276" y="723"/>
                    </a:lnTo>
                    <a:lnTo>
                      <a:pt x="1282" y="701"/>
                    </a:lnTo>
                    <a:lnTo>
                      <a:pt x="1287" y="681"/>
                    </a:lnTo>
                    <a:lnTo>
                      <a:pt x="1291" y="659"/>
                    </a:lnTo>
                    <a:lnTo>
                      <a:pt x="1294" y="636"/>
                    </a:lnTo>
                    <a:lnTo>
                      <a:pt x="1296" y="614"/>
                    </a:lnTo>
                    <a:lnTo>
                      <a:pt x="1297" y="592"/>
                    </a:lnTo>
                    <a:lnTo>
                      <a:pt x="1297" y="569"/>
                    </a:lnTo>
                    <a:lnTo>
                      <a:pt x="1296" y="546"/>
                    </a:lnTo>
                    <a:lnTo>
                      <a:pt x="1295" y="525"/>
                    </a:lnTo>
                    <a:lnTo>
                      <a:pt x="1293" y="502"/>
                    </a:lnTo>
                    <a:lnTo>
                      <a:pt x="1290" y="479"/>
                    </a:lnTo>
                    <a:lnTo>
                      <a:pt x="1286" y="457"/>
                    </a:lnTo>
                    <a:lnTo>
                      <a:pt x="1281" y="436"/>
                    </a:lnTo>
                    <a:lnTo>
                      <a:pt x="1276" y="414"/>
                    </a:lnTo>
                    <a:lnTo>
                      <a:pt x="1271" y="393"/>
                    </a:lnTo>
                    <a:lnTo>
                      <a:pt x="1265" y="373"/>
                    </a:lnTo>
                    <a:lnTo>
                      <a:pt x="1258" y="353"/>
                    </a:lnTo>
                    <a:lnTo>
                      <a:pt x="1250" y="334"/>
                    </a:lnTo>
                    <a:lnTo>
                      <a:pt x="1242" y="316"/>
                    </a:lnTo>
                    <a:lnTo>
                      <a:pt x="1233" y="298"/>
                    </a:lnTo>
                    <a:lnTo>
                      <a:pt x="1225" y="281"/>
                    </a:lnTo>
                    <a:lnTo>
                      <a:pt x="1214" y="265"/>
                    </a:lnTo>
                    <a:lnTo>
                      <a:pt x="1205" y="251"/>
                    </a:lnTo>
                    <a:lnTo>
                      <a:pt x="1205" y="251"/>
                    </a:lnTo>
                    <a:lnTo>
                      <a:pt x="1187" y="229"/>
                    </a:lnTo>
                    <a:lnTo>
                      <a:pt x="1169" y="208"/>
                    </a:lnTo>
                    <a:lnTo>
                      <a:pt x="1147" y="187"/>
                    </a:lnTo>
                    <a:lnTo>
                      <a:pt x="1124" y="168"/>
                    </a:lnTo>
                    <a:lnTo>
                      <a:pt x="1101" y="150"/>
                    </a:lnTo>
                    <a:lnTo>
                      <a:pt x="1075" y="132"/>
                    </a:lnTo>
                    <a:lnTo>
                      <a:pt x="1048" y="116"/>
                    </a:lnTo>
                    <a:lnTo>
                      <a:pt x="1020" y="101"/>
                    </a:lnTo>
                    <a:lnTo>
                      <a:pt x="991" y="88"/>
                    </a:lnTo>
                    <a:lnTo>
                      <a:pt x="962" y="75"/>
                    </a:lnTo>
                    <a:lnTo>
                      <a:pt x="932" y="65"/>
                    </a:lnTo>
                    <a:lnTo>
                      <a:pt x="902" y="56"/>
                    </a:lnTo>
                    <a:lnTo>
                      <a:pt x="872" y="49"/>
                    </a:lnTo>
                    <a:lnTo>
                      <a:pt x="843" y="44"/>
                    </a:lnTo>
                    <a:lnTo>
                      <a:pt x="815" y="41"/>
                    </a:lnTo>
                    <a:lnTo>
                      <a:pt x="786" y="39"/>
                    </a:lnTo>
                    <a:lnTo>
                      <a:pt x="786" y="39"/>
                    </a:lnTo>
                    <a:lnTo>
                      <a:pt x="765" y="40"/>
                    </a:lnTo>
                    <a:lnTo>
                      <a:pt x="744" y="42"/>
                    </a:lnTo>
                    <a:lnTo>
                      <a:pt x="725" y="45"/>
                    </a:lnTo>
                    <a:lnTo>
                      <a:pt x="705" y="49"/>
                    </a:lnTo>
                    <a:lnTo>
                      <a:pt x="705" y="49"/>
                    </a:lnTo>
                    <a:lnTo>
                      <a:pt x="700" y="50"/>
                    </a:lnTo>
                    <a:lnTo>
                      <a:pt x="700" y="50"/>
                    </a:lnTo>
                    <a:lnTo>
                      <a:pt x="695" y="49"/>
                    </a:lnTo>
                    <a:lnTo>
                      <a:pt x="690" y="47"/>
                    </a:lnTo>
                    <a:lnTo>
                      <a:pt x="686" y="45"/>
                    </a:lnTo>
                    <a:lnTo>
                      <a:pt x="686" y="45"/>
                    </a:lnTo>
                    <a:lnTo>
                      <a:pt x="633" y="44"/>
                    </a:lnTo>
                    <a:lnTo>
                      <a:pt x="633" y="44"/>
                    </a:lnTo>
                    <a:lnTo>
                      <a:pt x="575" y="45"/>
                    </a:lnTo>
                    <a:lnTo>
                      <a:pt x="516" y="47"/>
                    </a:lnTo>
                    <a:lnTo>
                      <a:pt x="488" y="49"/>
                    </a:lnTo>
                    <a:lnTo>
                      <a:pt x="459" y="52"/>
                    </a:lnTo>
                    <a:lnTo>
                      <a:pt x="430" y="56"/>
                    </a:lnTo>
                    <a:lnTo>
                      <a:pt x="402" y="60"/>
                    </a:lnTo>
                    <a:lnTo>
                      <a:pt x="374" y="65"/>
                    </a:lnTo>
                    <a:lnTo>
                      <a:pt x="348" y="71"/>
                    </a:lnTo>
                    <a:lnTo>
                      <a:pt x="321" y="79"/>
                    </a:lnTo>
                    <a:lnTo>
                      <a:pt x="295" y="89"/>
                    </a:lnTo>
                    <a:lnTo>
                      <a:pt x="270" y="99"/>
                    </a:lnTo>
                    <a:lnTo>
                      <a:pt x="245" y="111"/>
                    </a:lnTo>
                    <a:lnTo>
                      <a:pt x="223" y="125"/>
                    </a:lnTo>
                    <a:lnTo>
                      <a:pt x="200" y="140"/>
                    </a:lnTo>
                    <a:lnTo>
                      <a:pt x="200" y="140"/>
                    </a:lnTo>
                    <a:lnTo>
                      <a:pt x="184" y="153"/>
                    </a:lnTo>
                    <a:lnTo>
                      <a:pt x="169" y="165"/>
                    </a:lnTo>
                    <a:lnTo>
                      <a:pt x="156" y="179"/>
                    </a:lnTo>
                    <a:lnTo>
                      <a:pt x="142" y="193"/>
                    </a:lnTo>
                    <a:lnTo>
                      <a:pt x="131" y="208"/>
                    </a:lnTo>
                    <a:lnTo>
                      <a:pt x="119" y="223"/>
                    </a:lnTo>
                    <a:lnTo>
                      <a:pt x="109" y="238"/>
                    </a:lnTo>
                    <a:lnTo>
                      <a:pt x="99" y="254"/>
                    </a:lnTo>
                    <a:lnTo>
                      <a:pt x="90" y="271"/>
                    </a:lnTo>
                    <a:lnTo>
                      <a:pt x="82" y="287"/>
                    </a:lnTo>
                    <a:lnTo>
                      <a:pt x="74" y="305"/>
                    </a:lnTo>
                    <a:lnTo>
                      <a:pt x="68" y="321"/>
                    </a:lnTo>
                    <a:lnTo>
                      <a:pt x="62" y="340"/>
                    </a:lnTo>
                    <a:lnTo>
                      <a:pt x="56" y="357"/>
                    </a:lnTo>
                    <a:lnTo>
                      <a:pt x="52" y="375"/>
                    </a:lnTo>
                    <a:lnTo>
                      <a:pt x="48" y="393"/>
                    </a:lnTo>
                    <a:lnTo>
                      <a:pt x="45" y="412"/>
                    </a:lnTo>
                    <a:lnTo>
                      <a:pt x="42" y="431"/>
                    </a:lnTo>
                    <a:lnTo>
                      <a:pt x="40" y="448"/>
                    </a:lnTo>
                    <a:lnTo>
                      <a:pt x="39" y="467"/>
                    </a:lnTo>
                    <a:lnTo>
                      <a:pt x="38" y="504"/>
                    </a:lnTo>
                    <a:lnTo>
                      <a:pt x="39" y="541"/>
                    </a:lnTo>
                    <a:lnTo>
                      <a:pt x="43" y="577"/>
                    </a:lnTo>
                    <a:lnTo>
                      <a:pt x="48" y="612"/>
                    </a:lnTo>
                    <a:lnTo>
                      <a:pt x="55" y="647"/>
                    </a:lnTo>
                    <a:lnTo>
                      <a:pt x="65" y="679"/>
                    </a:lnTo>
                    <a:lnTo>
                      <a:pt x="65" y="679"/>
                    </a:lnTo>
                    <a:lnTo>
                      <a:pt x="77" y="713"/>
                    </a:lnTo>
                    <a:lnTo>
                      <a:pt x="90" y="745"/>
                    </a:lnTo>
                    <a:lnTo>
                      <a:pt x="105" y="776"/>
                    </a:lnTo>
                    <a:lnTo>
                      <a:pt x="121" y="805"/>
                    </a:lnTo>
                    <a:lnTo>
                      <a:pt x="139" y="831"/>
                    </a:lnTo>
                    <a:lnTo>
                      <a:pt x="159" y="856"/>
                    </a:lnTo>
                    <a:lnTo>
                      <a:pt x="179" y="880"/>
                    </a:lnTo>
                    <a:lnTo>
                      <a:pt x="201" y="902"/>
                    </a:lnTo>
                    <a:lnTo>
                      <a:pt x="225" y="922"/>
                    </a:lnTo>
                    <a:lnTo>
                      <a:pt x="251" y="941"/>
                    </a:lnTo>
                    <a:lnTo>
                      <a:pt x="277" y="957"/>
                    </a:lnTo>
                    <a:lnTo>
                      <a:pt x="305" y="973"/>
                    </a:lnTo>
                    <a:lnTo>
                      <a:pt x="335" y="986"/>
                    </a:lnTo>
                    <a:lnTo>
                      <a:pt x="367" y="998"/>
                    </a:lnTo>
                    <a:lnTo>
                      <a:pt x="400" y="1008"/>
                    </a:lnTo>
                    <a:lnTo>
                      <a:pt x="434" y="1017"/>
                    </a:lnTo>
                    <a:lnTo>
                      <a:pt x="434" y="1017"/>
                    </a:lnTo>
                    <a:lnTo>
                      <a:pt x="468" y="1025"/>
                    </a:lnTo>
                    <a:lnTo>
                      <a:pt x="500" y="1031"/>
                    </a:lnTo>
                    <a:lnTo>
                      <a:pt x="533" y="1036"/>
                    </a:lnTo>
                    <a:lnTo>
                      <a:pt x="562" y="1040"/>
                    </a:lnTo>
                    <a:lnTo>
                      <a:pt x="592" y="1043"/>
                    </a:lnTo>
                    <a:lnTo>
                      <a:pt x="622" y="1045"/>
                    </a:lnTo>
                    <a:lnTo>
                      <a:pt x="650" y="1046"/>
                    </a:lnTo>
                    <a:lnTo>
                      <a:pt x="678" y="1047"/>
                    </a:lnTo>
                    <a:lnTo>
                      <a:pt x="678" y="1047"/>
                    </a:lnTo>
                    <a:lnTo>
                      <a:pt x="707" y="1046"/>
                    </a:lnTo>
                    <a:lnTo>
                      <a:pt x="736" y="1045"/>
                    </a:lnTo>
                    <a:lnTo>
                      <a:pt x="764" y="1042"/>
                    </a:lnTo>
                    <a:lnTo>
                      <a:pt x="791" y="1038"/>
                    </a:lnTo>
                    <a:lnTo>
                      <a:pt x="817" y="1033"/>
                    </a:lnTo>
                    <a:lnTo>
                      <a:pt x="842" y="1028"/>
                    </a:lnTo>
                    <a:lnTo>
                      <a:pt x="866" y="1020"/>
                    </a:lnTo>
                    <a:lnTo>
                      <a:pt x="890" y="1012"/>
                    </a:lnTo>
                    <a:lnTo>
                      <a:pt x="890" y="1012"/>
                    </a:lnTo>
                    <a:lnTo>
                      <a:pt x="892" y="1011"/>
                    </a:lnTo>
                    <a:lnTo>
                      <a:pt x="895" y="1010"/>
                    </a:lnTo>
                    <a:lnTo>
                      <a:pt x="897" y="1007"/>
                    </a:lnTo>
                    <a:lnTo>
                      <a:pt x="897" y="1007"/>
                    </a:lnTo>
                    <a:lnTo>
                      <a:pt x="900" y="1005"/>
                    </a:lnTo>
                    <a:lnTo>
                      <a:pt x="903" y="1002"/>
                    </a:lnTo>
                    <a:lnTo>
                      <a:pt x="912" y="999"/>
                    </a:lnTo>
                    <a:lnTo>
                      <a:pt x="912" y="99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8" name="Freeform 829"/>
              <p:cNvSpPr/>
              <p:nvPr/>
            </p:nvSpPr>
            <p:spPr bwMode="auto">
              <a:xfrm>
                <a:off x="6411913" y="1501775"/>
                <a:ext cx="71438" cy="65088"/>
              </a:xfrm>
              <a:custGeom>
                <a:avLst/>
                <a:gdLst/>
                <a:ahLst/>
                <a:cxnLst>
                  <a:cxn ang="0">
                    <a:pos x="76" y="123"/>
                  </a:cxn>
                  <a:cxn ang="0">
                    <a:pos x="76" y="123"/>
                  </a:cxn>
                  <a:cxn ang="0">
                    <a:pos x="71" y="123"/>
                  </a:cxn>
                  <a:cxn ang="0">
                    <a:pos x="66" y="122"/>
                  </a:cxn>
                  <a:cxn ang="0">
                    <a:pos x="64" y="121"/>
                  </a:cxn>
                  <a:cxn ang="0">
                    <a:pos x="64" y="121"/>
                  </a:cxn>
                  <a:cxn ang="0">
                    <a:pos x="57" y="121"/>
                  </a:cxn>
                  <a:cxn ang="0">
                    <a:pos x="57" y="121"/>
                  </a:cxn>
                  <a:cxn ang="0">
                    <a:pos x="55" y="121"/>
                  </a:cxn>
                  <a:cxn ang="0">
                    <a:pos x="55" y="121"/>
                  </a:cxn>
                  <a:cxn ang="0">
                    <a:pos x="45" y="119"/>
                  </a:cxn>
                  <a:cxn ang="0">
                    <a:pos x="36" y="115"/>
                  </a:cxn>
                  <a:cxn ang="0">
                    <a:pos x="27" y="110"/>
                  </a:cxn>
                  <a:cxn ang="0">
                    <a:pos x="19" y="104"/>
                  </a:cxn>
                  <a:cxn ang="0">
                    <a:pos x="13" y="98"/>
                  </a:cxn>
                  <a:cxn ang="0">
                    <a:pos x="8" y="89"/>
                  </a:cxn>
                  <a:cxn ang="0">
                    <a:pos x="4" y="81"/>
                  </a:cxn>
                  <a:cxn ang="0">
                    <a:pos x="1" y="73"/>
                  </a:cxn>
                  <a:cxn ang="0">
                    <a:pos x="1" y="73"/>
                  </a:cxn>
                  <a:cxn ang="0">
                    <a:pos x="0" y="63"/>
                  </a:cxn>
                  <a:cxn ang="0">
                    <a:pos x="1" y="53"/>
                  </a:cxn>
                  <a:cxn ang="0">
                    <a:pos x="2" y="44"/>
                  </a:cxn>
                  <a:cxn ang="0">
                    <a:pos x="5" y="36"/>
                  </a:cxn>
                  <a:cxn ang="0">
                    <a:pos x="9" y="27"/>
                  </a:cxn>
                  <a:cxn ang="0">
                    <a:pos x="13" y="20"/>
                  </a:cxn>
                  <a:cxn ang="0">
                    <a:pos x="19" y="14"/>
                  </a:cxn>
                  <a:cxn ang="0">
                    <a:pos x="27" y="8"/>
                  </a:cxn>
                  <a:cxn ang="0">
                    <a:pos x="27" y="8"/>
                  </a:cxn>
                  <a:cxn ang="0">
                    <a:pos x="33" y="5"/>
                  </a:cxn>
                  <a:cxn ang="0">
                    <a:pos x="40" y="2"/>
                  </a:cxn>
                  <a:cxn ang="0">
                    <a:pos x="47" y="1"/>
                  </a:cxn>
                  <a:cxn ang="0">
                    <a:pos x="56" y="0"/>
                  </a:cxn>
                  <a:cxn ang="0">
                    <a:pos x="56" y="0"/>
                  </a:cxn>
                  <a:cxn ang="0">
                    <a:pos x="64" y="1"/>
                  </a:cxn>
                  <a:cxn ang="0">
                    <a:pos x="72" y="3"/>
                  </a:cxn>
                  <a:cxn ang="0">
                    <a:pos x="80" y="6"/>
                  </a:cxn>
                  <a:cxn ang="0">
                    <a:pos x="89" y="9"/>
                  </a:cxn>
                  <a:cxn ang="0">
                    <a:pos x="89" y="9"/>
                  </a:cxn>
                  <a:cxn ang="0">
                    <a:pos x="99" y="15"/>
                  </a:cxn>
                  <a:cxn ang="0">
                    <a:pos x="108" y="22"/>
                  </a:cxn>
                  <a:cxn ang="0">
                    <a:pos x="118" y="31"/>
                  </a:cxn>
                  <a:cxn ang="0">
                    <a:pos x="125" y="40"/>
                  </a:cxn>
                  <a:cxn ang="0">
                    <a:pos x="130" y="49"/>
                  </a:cxn>
                  <a:cxn ang="0">
                    <a:pos x="132" y="54"/>
                  </a:cxn>
                  <a:cxn ang="0">
                    <a:pos x="134" y="59"/>
                  </a:cxn>
                  <a:cxn ang="0">
                    <a:pos x="134" y="65"/>
                  </a:cxn>
                  <a:cxn ang="0">
                    <a:pos x="134" y="70"/>
                  </a:cxn>
                  <a:cxn ang="0">
                    <a:pos x="134" y="75"/>
                  </a:cxn>
                  <a:cxn ang="0">
                    <a:pos x="132" y="80"/>
                  </a:cxn>
                  <a:cxn ang="0">
                    <a:pos x="132" y="80"/>
                  </a:cxn>
                  <a:cxn ang="0">
                    <a:pos x="128" y="88"/>
                  </a:cxn>
                  <a:cxn ang="0">
                    <a:pos x="123" y="96"/>
                  </a:cxn>
                  <a:cxn ang="0">
                    <a:pos x="116" y="103"/>
                  </a:cxn>
                  <a:cxn ang="0">
                    <a:pos x="109" y="110"/>
                  </a:cxn>
                  <a:cxn ang="0">
                    <a:pos x="101" y="115"/>
                  </a:cxn>
                  <a:cxn ang="0">
                    <a:pos x="93" y="120"/>
                  </a:cxn>
                  <a:cxn ang="0">
                    <a:pos x="84" y="122"/>
                  </a:cxn>
                  <a:cxn ang="0">
                    <a:pos x="76" y="123"/>
                  </a:cxn>
                  <a:cxn ang="0">
                    <a:pos x="76" y="123"/>
                  </a:cxn>
                </a:cxnLst>
                <a:rect l="0" t="0" r="r" b="b"/>
                <a:pathLst>
                  <a:path w="134" h="123">
                    <a:moveTo>
                      <a:pt x="76" y="123"/>
                    </a:moveTo>
                    <a:lnTo>
                      <a:pt x="76" y="123"/>
                    </a:lnTo>
                    <a:lnTo>
                      <a:pt x="71" y="123"/>
                    </a:lnTo>
                    <a:lnTo>
                      <a:pt x="66" y="122"/>
                    </a:lnTo>
                    <a:lnTo>
                      <a:pt x="64" y="121"/>
                    </a:lnTo>
                    <a:lnTo>
                      <a:pt x="64" y="121"/>
                    </a:lnTo>
                    <a:lnTo>
                      <a:pt x="57" y="121"/>
                    </a:lnTo>
                    <a:lnTo>
                      <a:pt x="57" y="121"/>
                    </a:lnTo>
                    <a:lnTo>
                      <a:pt x="55" y="121"/>
                    </a:lnTo>
                    <a:lnTo>
                      <a:pt x="55" y="121"/>
                    </a:lnTo>
                    <a:lnTo>
                      <a:pt x="45" y="119"/>
                    </a:lnTo>
                    <a:lnTo>
                      <a:pt x="36" y="115"/>
                    </a:lnTo>
                    <a:lnTo>
                      <a:pt x="27" y="110"/>
                    </a:lnTo>
                    <a:lnTo>
                      <a:pt x="19" y="104"/>
                    </a:lnTo>
                    <a:lnTo>
                      <a:pt x="13" y="98"/>
                    </a:lnTo>
                    <a:lnTo>
                      <a:pt x="8" y="89"/>
                    </a:lnTo>
                    <a:lnTo>
                      <a:pt x="4" y="81"/>
                    </a:lnTo>
                    <a:lnTo>
                      <a:pt x="1" y="73"/>
                    </a:lnTo>
                    <a:lnTo>
                      <a:pt x="1" y="73"/>
                    </a:lnTo>
                    <a:lnTo>
                      <a:pt x="0" y="63"/>
                    </a:lnTo>
                    <a:lnTo>
                      <a:pt x="1" y="53"/>
                    </a:lnTo>
                    <a:lnTo>
                      <a:pt x="2" y="44"/>
                    </a:lnTo>
                    <a:lnTo>
                      <a:pt x="5" y="36"/>
                    </a:lnTo>
                    <a:lnTo>
                      <a:pt x="9" y="27"/>
                    </a:lnTo>
                    <a:lnTo>
                      <a:pt x="13" y="20"/>
                    </a:lnTo>
                    <a:lnTo>
                      <a:pt x="19" y="14"/>
                    </a:lnTo>
                    <a:lnTo>
                      <a:pt x="27" y="8"/>
                    </a:lnTo>
                    <a:lnTo>
                      <a:pt x="27" y="8"/>
                    </a:lnTo>
                    <a:lnTo>
                      <a:pt x="33" y="5"/>
                    </a:lnTo>
                    <a:lnTo>
                      <a:pt x="40" y="2"/>
                    </a:lnTo>
                    <a:lnTo>
                      <a:pt x="47" y="1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64" y="1"/>
                    </a:lnTo>
                    <a:lnTo>
                      <a:pt x="72" y="3"/>
                    </a:lnTo>
                    <a:lnTo>
                      <a:pt x="80" y="6"/>
                    </a:lnTo>
                    <a:lnTo>
                      <a:pt x="89" y="9"/>
                    </a:lnTo>
                    <a:lnTo>
                      <a:pt x="89" y="9"/>
                    </a:lnTo>
                    <a:lnTo>
                      <a:pt x="99" y="15"/>
                    </a:lnTo>
                    <a:lnTo>
                      <a:pt x="108" y="22"/>
                    </a:lnTo>
                    <a:lnTo>
                      <a:pt x="118" y="31"/>
                    </a:lnTo>
                    <a:lnTo>
                      <a:pt x="125" y="40"/>
                    </a:lnTo>
                    <a:lnTo>
                      <a:pt x="130" y="49"/>
                    </a:lnTo>
                    <a:lnTo>
                      <a:pt x="132" y="54"/>
                    </a:lnTo>
                    <a:lnTo>
                      <a:pt x="134" y="59"/>
                    </a:lnTo>
                    <a:lnTo>
                      <a:pt x="134" y="65"/>
                    </a:lnTo>
                    <a:lnTo>
                      <a:pt x="134" y="70"/>
                    </a:lnTo>
                    <a:lnTo>
                      <a:pt x="134" y="75"/>
                    </a:lnTo>
                    <a:lnTo>
                      <a:pt x="132" y="80"/>
                    </a:lnTo>
                    <a:lnTo>
                      <a:pt x="132" y="80"/>
                    </a:lnTo>
                    <a:lnTo>
                      <a:pt x="128" y="88"/>
                    </a:lnTo>
                    <a:lnTo>
                      <a:pt x="123" y="96"/>
                    </a:lnTo>
                    <a:lnTo>
                      <a:pt x="116" y="103"/>
                    </a:lnTo>
                    <a:lnTo>
                      <a:pt x="109" y="110"/>
                    </a:lnTo>
                    <a:lnTo>
                      <a:pt x="101" y="115"/>
                    </a:lnTo>
                    <a:lnTo>
                      <a:pt x="93" y="120"/>
                    </a:lnTo>
                    <a:lnTo>
                      <a:pt x="84" y="122"/>
                    </a:lnTo>
                    <a:lnTo>
                      <a:pt x="76" y="123"/>
                    </a:lnTo>
                    <a:lnTo>
                      <a:pt x="76" y="12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9" name="Freeform 830"/>
              <p:cNvSpPr/>
              <p:nvPr/>
            </p:nvSpPr>
            <p:spPr bwMode="auto">
              <a:xfrm>
                <a:off x="6535738" y="1511300"/>
                <a:ext cx="63500" cy="57150"/>
              </a:xfrm>
              <a:custGeom>
                <a:avLst/>
                <a:gdLst/>
                <a:ahLst/>
                <a:cxnLst>
                  <a:cxn ang="0">
                    <a:pos x="66" y="110"/>
                  </a:cxn>
                  <a:cxn ang="0">
                    <a:pos x="46" y="106"/>
                  </a:cxn>
                  <a:cxn ang="0">
                    <a:pos x="44" y="106"/>
                  </a:cxn>
                  <a:cxn ang="0">
                    <a:pos x="42" y="106"/>
                  </a:cxn>
                  <a:cxn ang="0">
                    <a:pos x="38" y="106"/>
                  </a:cxn>
                  <a:cxn ang="0">
                    <a:pos x="33" y="104"/>
                  </a:cxn>
                  <a:cxn ang="0">
                    <a:pos x="29" y="100"/>
                  </a:cxn>
                  <a:cxn ang="0">
                    <a:pos x="28" y="99"/>
                  </a:cxn>
                  <a:cxn ang="0">
                    <a:pos x="11" y="83"/>
                  </a:cxn>
                  <a:cxn ang="0">
                    <a:pos x="1" y="62"/>
                  </a:cxn>
                  <a:cxn ang="0">
                    <a:pos x="0" y="52"/>
                  </a:cxn>
                  <a:cxn ang="0">
                    <a:pos x="3" y="33"/>
                  </a:cxn>
                  <a:cxn ang="0">
                    <a:pos x="7" y="26"/>
                  </a:cxn>
                  <a:cxn ang="0">
                    <a:pos x="15" y="18"/>
                  </a:cxn>
                  <a:cxn ang="0">
                    <a:pos x="35" y="5"/>
                  </a:cxn>
                  <a:cxn ang="0">
                    <a:pos x="49" y="1"/>
                  </a:cxn>
                  <a:cxn ang="0">
                    <a:pos x="58" y="0"/>
                  </a:cxn>
                  <a:cxn ang="0">
                    <a:pos x="61" y="0"/>
                  </a:cxn>
                  <a:cxn ang="0">
                    <a:pos x="63" y="0"/>
                  </a:cxn>
                  <a:cxn ang="0">
                    <a:pos x="80" y="1"/>
                  </a:cxn>
                  <a:cxn ang="0">
                    <a:pos x="89" y="4"/>
                  </a:cxn>
                  <a:cxn ang="0">
                    <a:pos x="102" y="11"/>
                  </a:cxn>
                  <a:cxn ang="0">
                    <a:pos x="112" y="21"/>
                  </a:cxn>
                  <a:cxn ang="0">
                    <a:pos x="119" y="35"/>
                  </a:cxn>
                  <a:cxn ang="0">
                    <a:pos x="120" y="43"/>
                  </a:cxn>
                  <a:cxn ang="0">
                    <a:pos x="120" y="60"/>
                  </a:cxn>
                  <a:cxn ang="0">
                    <a:pos x="116" y="76"/>
                  </a:cxn>
                  <a:cxn ang="0">
                    <a:pos x="109" y="91"/>
                  </a:cxn>
                  <a:cxn ang="0">
                    <a:pos x="99" y="100"/>
                  </a:cxn>
                  <a:cxn ang="0">
                    <a:pos x="99" y="103"/>
                  </a:cxn>
                  <a:cxn ang="0">
                    <a:pos x="93" y="105"/>
                  </a:cxn>
                  <a:cxn ang="0">
                    <a:pos x="85" y="109"/>
                  </a:cxn>
                  <a:cxn ang="0">
                    <a:pos x="76" y="109"/>
                  </a:cxn>
                  <a:cxn ang="0">
                    <a:pos x="66" y="110"/>
                  </a:cxn>
                </a:cxnLst>
                <a:rect l="0" t="0" r="r" b="b"/>
                <a:pathLst>
                  <a:path w="121" h="110">
                    <a:moveTo>
                      <a:pt x="66" y="110"/>
                    </a:moveTo>
                    <a:lnTo>
                      <a:pt x="66" y="110"/>
                    </a:lnTo>
                    <a:lnTo>
                      <a:pt x="56" y="109"/>
                    </a:lnTo>
                    <a:lnTo>
                      <a:pt x="46" y="106"/>
                    </a:lnTo>
                    <a:lnTo>
                      <a:pt x="46" y="106"/>
                    </a:lnTo>
                    <a:lnTo>
                      <a:pt x="44" y="106"/>
                    </a:lnTo>
                    <a:lnTo>
                      <a:pt x="42" y="106"/>
                    </a:lnTo>
                    <a:lnTo>
                      <a:pt x="42" y="106"/>
                    </a:lnTo>
                    <a:lnTo>
                      <a:pt x="38" y="106"/>
                    </a:lnTo>
                    <a:lnTo>
                      <a:pt x="38" y="106"/>
                    </a:lnTo>
                    <a:lnTo>
                      <a:pt x="36" y="105"/>
                    </a:lnTo>
                    <a:lnTo>
                      <a:pt x="33" y="104"/>
                    </a:lnTo>
                    <a:lnTo>
                      <a:pt x="29" y="100"/>
                    </a:lnTo>
                    <a:lnTo>
                      <a:pt x="29" y="100"/>
                    </a:lnTo>
                    <a:lnTo>
                      <a:pt x="28" y="99"/>
                    </a:lnTo>
                    <a:lnTo>
                      <a:pt x="28" y="99"/>
                    </a:lnTo>
                    <a:lnTo>
                      <a:pt x="18" y="92"/>
                    </a:lnTo>
                    <a:lnTo>
                      <a:pt x="11" y="83"/>
                    </a:lnTo>
                    <a:lnTo>
                      <a:pt x="4" y="73"/>
                    </a:lnTo>
                    <a:lnTo>
                      <a:pt x="1" y="62"/>
                    </a:lnTo>
                    <a:lnTo>
                      <a:pt x="1" y="62"/>
                    </a:lnTo>
                    <a:lnTo>
                      <a:pt x="0" y="52"/>
                    </a:lnTo>
                    <a:lnTo>
                      <a:pt x="0" y="42"/>
                    </a:lnTo>
                    <a:lnTo>
                      <a:pt x="3" y="33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11" y="21"/>
                    </a:lnTo>
                    <a:lnTo>
                      <a:pt x="15" y="18"/>
                    </a:lnTo>
                    <a:lnTo>
                      <a:pt x="24" y="10"/>
                    </a:lnTo>
                    <a:lnTo>
                      <a:pt x="35" y="5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54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61" y="0"/>
                    </a:lnTo>
                    <a:lnTo>
                      <a:pt x="63" y="0"/>
                    </a:lnTo>
                    <a:lnTo>
                      <a:pt x="63" y="0"/>
                    </a:lnTo>
                    <a:lnTo>
                      <a:pt x="71" y="0"/>
                    </a:lnTo>
                    <a:lnTo>
                      <a:pt x="80" y="1"/>
                    </a:lnTo>
                    <a:lnTo>
                      <a:pt x="80" y="1"/>
                    </a:lnTo>
                    <a:lnTo>
                      <a:pt x="89" y="4"/>
                    </a:lnTo>
                    <a:lnTo>
                      <a:pt x="96" y="7"/>
                    </a:lnTo>
                    <a:lnTo>
                      <a:pt x="102" y="11"/>
                    </a:lnTo>
                    <a:lnTo>
                      <a:pt x="108" y="16"/>
                    </a:lnTo>
                    <a:lnTo>
                      <a:pt x="112" y="21"/>
                    </a:lnTo>
                    <a:lnTo>
                      <a:pt x="115" y="25"/>
                    </a:lnTo>
                    <a:lnTo>
                      <a:pt x="119" y="35"/>
                    </a:lnTo>
                    <a:lnTo>
                      <a:pt x="119" y="35"/>
                    </a:lnTo>
                    <a:lnTo>
                      <a:pt x="120" y="43"/>
                    </a:lnTo>
                    <a:lnTo>
                      <a:pt x="121" y="52"/>
                    </a:lnTo>
                    <a:lnTo>
                      <a:pt x="120" y="60"/>
                    </a:lnTo>
                    <a:lnTo>
                      <a:pt x="119" y="68"/>
                    </a:lnTo>
                    <a:lnTo>
                      <a:pt x="116" y="76"/>
                    </a:lnTo>
                    <a:lnTo>
                      <a:pt x="113" y="84"/>
                    </a:lnTo>
                    <a:lnTo>
                      <a:pt x="109" y="91"/>
                    </a:lnTo>
                    <a:lnTo>
                      <a:pt x="104" y="97"/>
                    </a:lnTo>
                    <a:lnTo>
                      <a:pt x="99" y="100"/>
                    </a:lnTo>
                    <a:lnTo>
                      <a:pt x="99" y="103"/>
                    </a:lnTo>
                    <a:lnTo>
                      <a:pt x="99" y="103"/>
                    </a:lnTo>
                    <a:lnTo>
                      <a:pt x="97" y="103"/>
                    </a:lnTo>
                    <a:lnTo>
                      <a:pt x="93" y="105"/>
                    </a:lnTo>
                    <a:lnTo>
                      <a:pt x="93" y="105"/>
                    </a:lnTo>
                    <a:lnTo>
                      <a:pt x="85" y="109"/>
                    </a:lnTo>
                    <a:lnTo>
                      <a:pt x="77" y="109"/>
                    </a:lnTo>
                    <a:lnTo>
                      <a:pt x="76" y="109"/>
                    </a:lnTo>
                    <a:lnTo>
                      <a:pt x="76" y="109"/>
                    </a:lnTo>
                    <a:lnTo>
                      <a:pt x="66" y="110"/>
                    </a:lnTo>
                    <a:lnTo>
                      <a:pt x="66" y="11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20" name="Freeform 831"/>
              <p:cNvSpPr/>
              <p:nvPr/>
            </p:nvSpPr>
            <p:spPr bwMode="auto">
              <a:xfrm>
                <a:off x="6656388" y="1506538"/>
                <a:ext cx="73025" cy="68263"/>
              </a:xfrm>
              <a:custGeom>
                <a:avLst/>
                <a:gdLst/>
                <a:ahLst/>
                <a:cxnLst>
                  <a:cxn ang="0">
                    <a:pos x="62" y="128"/>
                  </a:cxn>
                  <a:cxn ang="0">
                    <a:pos x="46" y="124"/>
                  </a:cxn>
                  <a:cxn ang="0">
                    <a:pos x="42" y="122"/>
                  </a:cxn>
                  <a:cxn ang="0">
                    <a:pos x="30" y="109"/>
                  </a:cxn>
                  <a:cxn ang="0">
                    <a:pos x="18" y="85"/>
                  </a:cxn>
                  <a:cxn ang="0">
                    <a:pos x="15" y="79"/>
                  </a:cxn>
                  <a:cxn ang="0">
                    <a:pos x="11" y="75"/>
                  </a:cxn>
                  <a:cxn ang="0">
                    <a:pos x="4" y="64"/>
                  </a:cxn>
                  <a:cxn ang="0">
                    <a:pos x="0" y="51"/>
                  </a:cxn>
                  <a:cxn ang="0">
                    <a:pos x="3" y="39"/>
                  </a:cxn>
                  <a:cxn ang="0">
                    <a:pos x="6" y="34"/>
                  </a:cxn>
                  <a:cxn ang="0">
                    <a:pos x="18" y="20"/>
                  </a:cxn>
                  <a:cxn ang="0">
                    <a:pos x="35" y="10"/>
                  </a:cxn>
                  <a:cxn ang="0">
                    <a:pos x="53" y="3"/>
                  </a:cxn>
                  <a:cxn ang="0">
                    <a:pos x="72" y="0"/>
                  </a:cxn>
                  <a:cxn ang="0">
                    <a:pos x="80" y="1"/>
                  </a:cxn>
                  <a:cxn ang="0">
                    <a:pos x="94" y="6"/>
                  </a:cxn>
                  <a:cxn ang="0">
                    <a:pos x="102" y="13"/>
                  </a:cxn>
                  <a:cxn ang="0">
                    <a:pos x="105" y="14"/>
                  </a:cxn>
                  <a:cxn ang="0">
                    <a:pos x="114" y="18"/>
                  </a:cxn>
                  <a:cxn ang="0">
                    <a:pos x="122" y="26"/>
                  </a:cxn>
                  <a:cxn ang="0">
                    <a:pos x="135" y="45"/>
                  </a:cxn>
                  <a:cxn ang="0">
                    <a:pos x="138" y="56"/>
                  </a:cxn>
                  <a:cxn ang="0">
                    <a:pos x="139" y="70"/>
                  </a:cxn>
                  <a:cxn ang="0">
                    <a:pos x="136" y="81"/>
                  </a:cxn>
                  <a:cxn ang="0">
                    <a:pos x="134" y="86"/>
                  </a:cxn>
                  <a:cxn ang="0">
                    <a:pos x="120" y="98"/>
                  </a:cxn>
                  <a:cxn ang="0">
                    <a:pos x="104" y="104"/>
                  </a:cxn>
                  <a:cxn ang="0">
                    <a:pos x="96" y="109"/>
                  </a:cxn>
                  <a:cxn ang="0">
                    <a:pos x="90" y="116"/>
                  </a:cxn>
                  <a:cxn ang="0">
                    <a:pos x="84" y="121"/>
                  </a:cxn>
                  <a:cxn ang="0">
                    <a:pos x="70" y="128"/>
                  </a:cxn>
                  <a:cxn ang="0">
                    <a:pos x="62" y="128"/>
                  </a:cxn>
                </a:cxnLst>
                <a:rect l="0" t="0" r="r" b="b"/>
                <a:pathLst>
                  <a:path w="139" h="128">
                    <a:moveTo>
                      <a:pt x="62" y="128"/>
                    </a:moveTo>
                    <a:lnTo>
                      <a:pt x="62" y="128"/>
                    </a:lnTo>
                    <a:lnTo>
                      <a:pt x="54" y="127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2" y="122"/>
                    </a:lnTo>
                    <a:lnTo>
                      <a:pt x="38" y="118"/>
                    </a:lnTo>
                    <a:lnTo>
                      <a:pt x="30" y="109"/>
                    </a:lnTo>
                    <a:lnTo>
                      <a:pt x="24" y="98"/>
                    </a:lnTo>
                    <a:lnTo>
                      <a:pt x="18" y="85"/>
                    </a:lnTo>
                    <a:lnTo>
                      <a:pt x="17" y="81"/>
                    </a:lnTo>
                    <a:lnTo>
                      <a:pt x="15" y="79"/>
                    </a:lnTo>
                    <a:lnTo>
                      <a:pt x="15" y="79"/>
                    </a:lnTo>
                    <a:lnTo>
                      <a:pt x="11" y="75"/>
                    </a:lnTo>
                    <a:lnTo>
                      <a:pt x="7" y="70"/>
                    </a:lnTo>
                    <a:lnTo>
                      <a:pt x="4" y="64"/>
                    </a:lnTo>
                    <a:lnTo>
                      <a:pt x="2" y="58"/>
                    </a:lnTo>
                    <a:lnTo>
                      <a:pt x="0" y="51"/>
                    </a:lnTo>
                    <a:lnTo>
                      <a:pt x="0" y="45"/>
                    </a:lnTo>
                    <a:lnTo>
                      <a:pt x="3" y="39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11" y="27"/>
                    </a:lnTo>
                    <a:lnTo>
                      <a:pt x="18" y="20"/>
                    </a:lnTo>
                    <a:lnTo>
                      <a:pt x="26" y="15"/>
                    </a:lnTo>
                    <a:lnTo>
                      <a:pt x="35" y="10"/>
                    </a:lnTo>
                    <a:lnTo>
                      <a:pt x="44" y="6"/>
                    </a:lnTo>
                    <a:lnTo>
                      <a:pt x="53" y="3"/>
                    </a:lnTo>
                    <a:lnTo>
                      <a:pt x="62" y="1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80" y="1"/>
                    </a:lnTo>
                    <a:lnTo>
                      <a:pt x="87" y="3"/>
                    </a:lnTo>
                    <a:lnTo>
                      <a:pt x="94" y="6"/>
                    </a:lnTo>
                    <a:lnTo>
                      <a:pt x="100" y="11"/>
                    </a:lnTo>
                    <a:lnTo>
                      <a:pt x="102" y="13"/>
                    </a:lnTo>
                    <a:lnTo>
                      <a:pt x="105" y="14"/>
                    </a:lnTo>
                    <a:lnTo>
                      <a:pt x="105" y="14"/>
                    </a:lnTo>
                    <a:lnTo>
                      <a:pt x="114" y="18"/>
                    </a:lnTo>
                    <a:lnTo>
                      <a:pt x="114" y="18"/>
                    </a:lnTo>
                    <a:lnTo>
                      <a:pt x="118" y="22"/>
                    </a:lnTo>
                    <a:lnTo>
                      <a:pt x="122" y="26"/>
                    </a:lnTo>
                    <a:lnTo>
                      <a:pt x="130" y="35"/>
                    </a:lnTo>
                    <a:lnTo>
                      <a:pt x="135" y="45"/>
                    </a:lnTo>
                    <a:lnTo>
                      <a:pt x="138" y="56"/>
                    </a:lnTo>
                    <a:lnTo>
                      <a:pt x="138" y="56"/>
                    </a:lnTo>
                    <a:lnTo>
                      <a:pt x="139" y="63"/>
                    </a:lnTo>
                    <a:lnTo>
                      <a:pt x="139" y="70"/>
                    </a:lnTo>
                    <a:lnTo>
                      <a:pt x="137" y="78"/>
                    </a:lnTo>
                    <a:lnTo>
                      <a:pt x="136" y="81"/>
                    </a:lnTo>
                    <a:lnTo>
                      <a:pt x="134" y="86"/>
                    </a:lnTo>
                    <a:lnTo>
                      <a:pt x="134" y="86"/>
                    </a:lnTo>
                    <a:lnTo>
                      <a:pt x="128" y="92"/>
                    </a:lnTo>
                    <a:lnTo>
                      <a:pt x="120" y="98"/>
                    </a:lnTo>
                    <a:lnTo>
                      <a:pt x="113" y="101"/>
                    </a:lnTo>
                    <a:lnTo>
                      <a:pt x="104" y="104"/>
                    </a:lnTo>
                    <a:lnTo>
                      <a:pt x="99" y="105"/>
                    </a:lnTo>
                    <a:lnTo>
                      <a:pt x="96" y="109"/>
                    </a:lnTo>
                    <a:lnTo>
                      <a:pt x="96" y="109"/>
                    </a:lnTo>
                    <a:lnTo>
                      <a:pt x="90" y="116"/>
                    </a:lnTo>
                    <a:lnTo>
                      <a:pt x="90" y="116"/>
                    </a:lnTo>
                    <a:lnTo>
                      <a:pt x="84" y="121"/>
                    </a:lnTo>
                    <a:lnTo>
                      <a:pt x="78" y="125"/>
                    </a:lnTo>
                    <a:lnTo>
                      <a:pt x="70" y="128"/>
                    </a:lnTo>
                    <a:lnTo>
                      <a:pt x="62" y="128"/>
                    </a:lnTo>
                    <a:lnTo>
                      <a:pt x="62" y="12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221" name="组合 220"/>
          <p:cNvGrpSpPr/>
          <p:nvPr/>
        </p:nvGrpSpPr>
        <p:grpSpPr>
          <a:xfrm>
            <a:off x="1746814" y="2242763"/>
            <a:ext cx="889884" cy="898847"/>
            <a:chOff x="1746814" y="1981505"/>
            <a:chExt cx="889884" cy="898847"/>
          </a:xfrm>
        </p:grpSpPr>
        <p:sp>
          <p:nvSpPr>
            <p:cNvPr id="222" name="椭圆 31"/>
            <p:cNvSpPr/>
            <p:nvPr/>
          </p:nvSpPr>
          <p:spPr>
            <a:xfrm rot="15654318">
              <a:off x="1742332" y="1985987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chemeClr val="bg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223" name="组合 222"/>
            <p:cNvGrpSpPr/>
            <p:nvPr/>
          </p:nvGrpSpPr>
          <p:grpSpPr>
            <a:xfrm>
              <a:off x="1927519" y="2159252"/>
              <a:ext cx="555270" cy="543354"/>
              <a:chOff x="2159000" y="1141413"/>
              <a:chExt cx="739775" cy="723900"/>
            </a:xfrm>
            <a:solidFill>
              <a:schemeClr val="bg1"/>
            </a:solidFill>
          </p:grpSpPr>
          <p:sp>
            <p:nvSpPr>
              <p:cNvPr id="224" name="Freeform 832"/>
              <p:cNvSpPr/>
              <p:nvPr/>
            </p:nvSpPr>
            <p:spPr bwMode="auto">
              <a:xfrm>
                <a:off x="2216150" y="1428750"/>
                <a:ext cx="14288" cy="63500"/>
              </a:xfrm>
              <a:custGeom>
                <a:avLst/>
                <a:gdLst/>
                <a:ahLst/>
                <a:cxnLst>
                  <a:cxn ang="0">
                    <a:pos x="27" y="4"/>
                  </a:cxn>
                  <a:cxn ang="0">
                    <a:pos x="27" y="4"/>
                  </a:cxn>
                  <a:cxn ang="0">
                    <a:pos x="27" y="2"/>
                  </a:cxn>
                  <a:cxn ang="0">
                    <a:pos x="26" y="1"/>
                  </a:cxn>
                  <a:cxn ang="0">
                    <a:pos x="25" y="0"/>
                  </a:cxn>
                  <a:cxn ang="0">
                    <a:pos x="23" y="0"/>
                  </a:cxn>
                  <a:cxn ang="0">
                    <a:pos x="21" y="0"/>
                  </a:cxn>
                  <a:cxn ang="0">
                    <a:pos x="20" y="1"/>
                  </a:cxn>
                  <a:cxn ang="0">
                    <a:pos x="19" y="2"/>
                  </a:cxn>
                  <a:cxn ang="0">
                    <a:pos x="18" y="4"/>
                  </a:cxn>
                  <a:cxn ang="0">
                    <a:pos x="18" y="4"/>
                  </a:cxn>
                  <a:cxn ang="0">
                    <a:pos x="17" y="22"/>
                  </a:cxn>
                  <a:cxn ang="0">
                    <a:pos x="14" y="39"/>
                  </a:cxn>
                  <a:cxn ang="0">
                    <a:pos x="9" y="56"/>
                  </a:cxn>
                  <a:cxn ang="0">
                    <a:pos x="4" y="73"/>
                  </a:cxn>
                  <a:cxn ang="0">
                    <a:pos x="4" y="73"/>
                  </a:cxn>
                  <a:cxn ang="0">
                    <a:pos x="2" y="84"/>
                  </a:cxn>
                  <a:cxn ang="0">
                    <a:pos x="1" y="95"/>
                  </a:cxn>
                  <a:cxn ang="0">
                    <a:pos x="0" y="100"/>
                  </a:cxn>
                  <a:cxn ang="0">
                    <a:pos x="1" y="106"/>
                  </a:cxn>
                  <a:cxn ang="0">
                    <a:pos x="2" y="111"/>
                  </a:cxn>
                  <a:cxn ang="0">
                    <a:pos x="4" y="116"/>
                  </a:cxn>
                  <a:cxn ang="0">
                    <a:pos x="4" y="116"/>
                  </a:cxn>
                  <a:cxn ang="0">
                    <a:pos x="5" y="117"/>
                  </a:cxn>
                  <a:cxn ang="0">
                    <a:pos x="7" y="118"/>
                  </a:cxn>
                  <a:cxn ang="0">
                    <a:pos x="8" y="118"/>
                  </a:cxn>
                  <a:cxn ang="0">
                    <a:pos x="10" y="118"/>
                  </a:cxn>
                  <a:cxn ang="0">
                    <a:pos x="12" y="116"/>
                  </a:cxn>
                  <a:cxn ang="0">
                    <a:pos x="13" y="115"/>
                  </a:cxn>
                  <a:cxn ang="0">
                    <a:pos x="14" y="113"/>
                  </a:cxn>
                  <a:cxn ang="0">
                    <a:pos x="13" y="111"/>
                  </a:cxn>
                  <a:cxn ang="0">
                    <a:pos x="13" y="111"/>
                  </a:cxn>
                  <a:cxn ang="0">
                    <a:pos x="10" y="104"/>
                  </a:cxn>
                  <a:cxn ang="0">
                    <a:pos x="9" y="97"/>
                  </a:cxn>
                  <a:cxn ang="0">
                    <a:pos x="10" y="91"/>
                  </a:cxn>
                  <a:cxn ang="0">
                    <a:pos x="12" y="83"/>
                  </a:cxn>
                  <a:cxn ang="0">
                    <a:pos x="16" y="68"/>
                  </a:cxn>
                  <a:cxn ang="0">
                    <a:pos x="20" y="56"/>
                  </a:cxn>
                  <a:cxn ang="0">
                    <a:pos x="20" y="56"/>
                  </a:cxn>
                  <a:cxn ang="0">
                    <a:pos x="23" y="44"/>
                  </a:cxn>
                  <a:cxn ang="0">
                    <a:pos x="26" y="30"/>
                  </a:cxn>
                  <a:cxn ang="0">
                    <a:pos x="27" y="4"/>
                  </a:cxn>
                  <a:cxn ang="0">
                    <a:pos x="27" y="4"/>
                  </a:cxn>
                </a:cxnLst>
                <a:rect l="0" t="0" r="r" b="b"/>
                <a:pathLst>
                  <a:path w="27" h="118">
                    <a:moveTo>
                      <a:pt x="27" y="4"/>
                    </a:moveTo>
                    <a:lnTo>
                      <a:pt x="27" y="4"/>
                    </a:lnTo>
                    <a:lnTo>
                      <a:pt x="27" y="2"/>
                    </a:lnTo>
                    <a:lnTo>
                      <a:pt x="26" y="1"/>
                    </a:lnTo>
                    <a:lnTo>
                      <a:pt x="25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7" y="22"/>
                    </a:lnTo>
                    <a:lnTo>
                      <a:pt x="14" y="39"/>
                    </a:lnTo>
                    <a:lnTo>
                      <a:pt x="9" y="56"/>
                    </a:lnTo>
                    <a:lnTo>
                      <a:pt x="4" y="73"/>
                    </a:lnTo>
                    <a:lnTo>
                      <a:pt x="4" y="73"/>
                    </a:lnTo>
                    <a:lnTo>
                      <a:pt x="2" y="84"/>
                    </a:lnTo>
                    <a:lnTo>
                      <a:pt x="1" y="95"/>
                    </a:lnTo>
                    <a:lnTo>
                      <a:pt x="0" y="100"/>
                    </a:lnTo>
                    <a:lnTo>
                      <a:pt x="1" y="106"/>
                    </a:lnTo>
                    <a:lnTo>
                      <a:pt x="2" y="111"/>
                    </a:lnTo>
                    <a:lnTo>
                      <a:pt x="4" y="116"/>
                    </a:lnTo>
                    <a:lnTo>
                      <a:pt x="4" y="116"/>
                    </a:lnTo>
                    <a:lnTo>
                      <a:pt x="5" y="117"/>
                    </a:lnTo>
                    <a:lnTo>
                      <a:pt x="7" y="118"/>
                    </a:lnTo>
                    <a:lnTo>
                      <a:pt x="8" y="118"/>
                    </a:lnTo>
                    <a:lnTo>
                      <a:pt x="10" y="118"/>
                    </a:lnTo>
                    <a:lnTo>
                      <a:pt x="12" y="116"/>
                    </a:lnTo>
                    <a:lnTo>
                      <a:pt x="13" y="115"/>
                    </a:lnTo>
                    <a:lnTo>
                      <a:pt x="14" y="113"/>
                    </a:lnTo>
                    <a:lnTo>
                      <a:pt x="13" y="111"/>
                    </a:lnTo>
                    <a:lnTo>
                      <a:pt x="13" y="111"/>
                    </a:lnTo>
                    <a:lnTo>
                      <a:pt x="10" y="104"/>
                    </a:lnTo>
                    <a:lnTo>
                      <a:pt x="9" y="97"/>
                    </a:lnTo>
                    <a:lnTo>
                      <a:pt x="10" y="91"/>
                    </a:lnTo>
                    <a:lnTo>
                      <a:pt x="12" y="83"/>
                    </a:lnTo>
                    <a:lnTo>
                      <a:pt x="16" y="68"/>
                    </a:lnTo>
                    <a:lnTo>
                      <a:pt x="20" y="56"/>
                    </a:lnTo>
                    <a:lnTo>
                      <a:pt x="20" y="56"/>
                    </a:lnTo>
                    <a:lnTo>
                      <a:pt x="23" y="44"/>
                    </a:lnTo>
                    <a:lnTo>
                      <a:pt x="26" y="30"/>
                    </a:lnTo>
                    <a:lnTo>
                      <a:pt x="27" y="4"/>
                    </a:lnTo>
                    <a:lnTo>
                      <a:pt x="2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25" name="Freeform 833"/>
              <p:cNvSpPr/>
              <p:nvPr/>
            </p:nvSpPr>
            <p:spPr bwMode="auto">
              <a:xfrm>
                <a:off x="2251075" y="1462088"/>
                <a:ext cx="9525" cy="53975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20" y="5"/>
                  </a:cxn>
                  <a:cxn ang="0">
                    <a:pos x="19" y="3"/>
                  </a:cxn>
                  <a:cxn ang="0">
                    <a:pos x="18" y="1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3" y="1"/>
                  </a:cxn>
                  <a:cxn ang="0">
                    <a:pos x="12" y="1"/>
                  </a:cxn>
                  <a:cxn ang="0">
                    <a:pos x="11" y="3"/>
                  </a:cxn>
                  <a:cxn ang="0">
                    <a:pos x="10" y="5"/>
                  </a:cxn>
                  <a:cxn ang="0">
                    <a:pos x="10" y="55"/>
                  </a:cxn>
                  <a:cxn ang="0">
                    <a:pos x="10" y="55"/>
                  </a:cxn>
                  <a:cxn ang="0">
                    <a:pos x="10" y="61"/>
                  </a:cxn>
                  <a:cxn ang="0">
                    <a:pos x="8" y="66"/>
                  </a:cxn>
                  <a:cxn ang="0">
                    <a:pos x="5" y="78"/>
                  </a:cxn>
                  <a:cxn ang="0">
                    <a:pos x="2" y="88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0" y="101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4"/>
                  </a:cxn>
                  <a:cxn ang="0">
                    <a:pos x="8" y="103"/>
                  </a:cxn>
                  <a:cxn ang="0">
                    <a:pos x="10" y="101"/>
                  </a:cxn>
                  <a:cxn ang="0">
                    <a:pos x="10" y="100"/>
                  </a:cxn>
                  <a:cxn ang="0">
                    <a:pos x="10" y="100"/>
                  </a:cxn>
                  <a:cxn ang="0">
                    <a:pos x="12" y="90"/>
                  </a:cxn>
                  <a:cxn ang="0">
                    <a:pos x="15" y="81"/>
                  </a:cxn>
                  <a:cxn ang="0">
                    <a:pos x="18" y="71"/>
                  </a:cxn>
                  <a:cxn ang="0">
                    <a:pos x="20" y="62"/>
                  </a:cxn>
                  <a:cxn ang="0">
                    <a:pos x="20" y="62"/>
                  </a:cxn>
                  <a:cxn ang="0">
                    <a:pos x="20" y="48"/>
                  </a:cxn>
                  <a:cxn ang="0">
                    <a:pos x="20" y="33"/>
                  </a:cxn>
                  <a:cxn ang="0">
                    <a:pos x="20" y="5"/>
                  </a:cxn>
                  <a:cxn ang="0">
                    <a:pos x="20" y="5"/>
                  </a:cxn>
                </a:cxnLst>
                <a:rect l="0" t="0" r="r" b="b"/>
                <a:pathLst>
                  <a:path w="20" h="104">
                    <a:moveTo>
                      <a:pt x="20" y="5"/>
                    </a:moveTo>
                    <a:lnTo>
                      <a:pt x="20" y="5"/>
                    </a:lnTo>
                    <a:lnTo>
                      <a:pt x="19" y="3"/>
                    </a:ln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10" y="55"/>
                    </a:lnTo>
                    <a:lnTo>
                      <a:pt x="10" y="55"/>
                    </a:lnTo>
                    <a:lnTo>
                      <a:pt x="10" y="61"/>
                    </a:lnTo>
                    <a:lnTo>
                      <a:pt x="8" y="66"/>
                    </a:lnTo>
                    <a:lnTo>
                      <a:pt x="5" y="78"/>
                    </a:lnTo>
                    <a:lnTo>
                      <a:pt x="2" y="88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1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4"/>
                    </a:lnTo>
                    <a:lnTo>
                      <a:pt x="8" y="103"/>
                    </a:lnTo>
                    <a:lnTo>
                      <a:pt x="10" y="101"/>
                    </a:lnTo>
                    <a:lnTo>
                      <a:pt x="10" y="100"/>
                    </a:lnTo>
                    <a:lnTo>
                      <a:pt x="10" y="100"/>
                    </a:lnTo>
                    <a:lnTo>
                      <a:pt x="12" y="90"/>
                    </a:lnTo>
                    <a:lnTo>
                      <a:pt x="15" y="81"/>
                    </a:lnTo>
                    <a:lnTo>
                      <a:pt x="18" y="71"/>
                    </a:lnTo>
                    <a:lnTo>
                      <a:pt x="20" y="62"/>
                    </a:lnTo>
                    <a:lnTo>
                      <a:pt x="20" y="62"/>
                    </a:lnTo>
                    <a:lnTo>
                      <a:pt x="20" y="48"/>
                    </a:lnTo>
                    <a:lnTo>
                      <a:pt x="20" y="33"/>
                    </a:lnTo>
                    <a:lnTo>
                      <a:pt x="20" y="5"/>
                    </a:lnTo>
                    <a:lnTo>
                      <a:pt x="2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26" name="Freeform 834"/>
              <p:cNvSpPr/>
              <p:nvPr/>
            </p:nvSpPr>
            <p:spPr bwMode="auto">
              <a:xfrm>
                <a:off x="2278063" y="1493838"/>
                <a:ext cx="9525" cy="5873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4"/>
                  </a:cxn>
                  <a:cxn ang="0">
                    <a:pos x="7" y="30"/>
                  </a:cxn>
                  <a:cxn ang="0">
                    <a:pos x="4" y="55"/>
                  </a:cxn>
                  <a:cxn ang="0">
                    <a:pos x="1" y="80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6"/>
                  </a:cxn>
                  <a:cxn ang="0">
                    <a:pos x="1" y="107"/>
                  </a:cxn>
                  <a:cxn ang="0">
                    <a:pos x="3" y="109"/>
                  </a:cxn>
                  <a:cxn ang="0">
                    <a:pos x="4" y="109"/>
                  </a:cxn>
                  <a:cxn ang="0">
                    <a:pos x="6" y="109"/>
                  </a:cxn>
                  <a:cxn ang="0">
                    <a:pos x="7" y="107"/>
                  </a:cxn>
                  <a:cxn ang="0">
                    <a:pos x="8" y="106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0" y="80"/>
                  </a:cxn>
                  <a:cxn ang="0">
                    <a:pos x="13" y="55"/>
                  </a:cxn>
                  <a:cxn ang="0">
                    <a:pos x="16" y="30"/>
                  </a:cxn>
                  <a:cxn ang="0">
                    <a:pos x="18" y="4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2"/>
                  </a:cxn>
                  <a:cxn ang="0">
                    <a:pos x="9" y="4"/>
                  </a:cxn>
                  <a:cxn ang="0">
                    <a:pos x="9" y="4"/>
                  </a:cxn>
                </a:cxnLst>
                <a:rect l="0" t="0" r="r" b="b"/>
                <a:pathLst>
                  <a:path w="18" h="109">
                    <a:moveTo>
                      <a:pt x="9" y="4"/>
                    </a:moveTo>
                    <a:lnTo>
                      <a:pt x="9" y="4"/>
                    </a:lnTo>
                    <a:lnTo>
                      <a:pt x="7" y="30"/>
                    </a:lnTo>
                    <a:lnTo>
                      <a:pt x="4" y="55"/>
                    </a:lnTo>
                    <a:lnTo>
                      <a:pt x="1" y="80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1" y="107"/>
                    </a:lnTo>
                    <a:lnTo>
                      <a:pt x="3" y="109"/>
                    </a:lnTo>
                    <a:lnTo>
                      <a:pt x="4" y="109"/>
                    </a:lnTo>
                    <a:lnTo>
                      <a:pt x="6" y="109"/>
                    </a:lnTo>
                    <a:lnTo>
                      <a:pt x="7" y="107"/>
                    </a:lnTo>
                    <a:lnTo>
                      <a:pt x="8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0" y="80"/>
                    </a:lnTo>
                    <a:lnTo>
                      <a:pt x="13" y="55"/>
                    </a:lnTo>
                    <a:lnTo>
                      <a:pt x="16" y="30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27" name="Freeform 835"/>
              <p:cNvSpPr/>
              <p:nvPr/>
            </p:nvSpPr>
            <p:spPr bwMode="auto">
              <a:xfrm>
                <a:off x="2308225" y="1528763"/>
                <a:ext cx="12700" cy="55563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14" y="5"/>
                  </a:cxn>
                  <a:cxn ang="0">
                    <a:pos x="13" y="17"/>
                  </a:cxn>
                  <a:cxn ang="0">
                    <a:pos x="12" y="29"/>
                  </a:cxn>
                  <a:cxn ang="0">
                    <a:pos x="8" y="52"/>
                  </a:cxn>
                  <a:cxn ang="0">
                    <a:pos x="4" y="76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4" y="105"/>
                  </a:cxn>
                  <a:cxn ang="0">
                    <a:pos x="5" y="105"/>
                  </a:cxn>
                  <a:cxn ang="0">
                    <a:pos x="7" y="105"/>
                  </a:cxn>
                  <a:cxn ang="0">
                    <a:pos x="8" y="102"/>
                  </a:cxn>
                  <a:cxn ang="0">
                    <a:pos x="9" y="101"/>
                  </a:cxn>
                  <a:cxn ang="0">
                    <a:pos x="9" y="101"/>
                  </a:cxn>
                  <a:cxn ang="0">
                    <a:pos x="13" y="77"/>
                  </a:cxn>
                  <a:cxn ang="0">
                    <a:pos x="17" y="53"/>
                  </a:cxn>
                  <a:cxn ang="0">
                    <a:pos x="21" y="29"/>
                  </a:cxn>
                  <a:cxn ang="0">
                    <a:pos x="22" y="17"/>
                  </a:cxn>
                  <a:cxn ang="0">
                    <a:pos x="23" y="5"/>
                  </a:cxn>
                  <a:cxn ang="0">
                    <a:pos x="23" y="5"/>
                  </a:cxn>
                  <a:cxn ang="0">
                    <a:pos x="22" y="3"/>
                  </a:cxn>
                  <a:cxn ang="0">
                    <a:pos x="21" y="1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7" y="0"/>
                  </a:cxn>
                  <a:cxn ang="0">
                    <a:pos x="15" y="1"/>
                  </a:cxn>
                  <a:cxn ang="0">
                    <a:pos x="14" y="3"/>
                  </a:cxn>
                  <a:cxn ang="0">
                    <a:pos x="14" y="5"/>
                  </a:cxn>
                  <a:cxn ang="0">
                    <a:pos x="14" y="5"/>
                  </a:cxn>
                </a:cxnLst>
                <a:rect l="0" t="0" r="r" b="b"/>
                <a:pathLst>
                  <a:path w="23" h="105">
                    <a:moveTo>
                      <a:pt x="14" y="5"/>
                    </a:moveTo>
                    <a:lnTo>
                      <a:pt x="14" y="5"/>
                    </a:lnTo>
                    <a:lnTo>
                      <a:pt x="13" y="17"/>
                    </a:lnTo>
                    <a:lnTo>
                      <a:pt x="12" y="29"/>
                    </a:lnTo>
                    <a:lnTo>
                      <a:pt x="8" y="52"/>
                    </a:lnTo>
                    <a:lnTo>
                      <a:pt x="4" y="76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4" y="105"/>
                    </a:lnTo>
                    <a:lnTo>
                      <a:pt x="5" y="105"/>
                    </a:lnTo>
                    <a:lnTo>
                      <a:pt x="7" y="105"/>
                    </a:lnTo>
                    <a:lnTo>
                      <a:pt x="8" y="102"/>
                    </a:lnTo>
                    <a:lnTo>
                      <a:pt x="9" y="101"/>
                    </a:lnTo>
                    <a:lnTo>
                      <a:pt x="9" y="101"/>
                    </a:lnTo>
                    <a:lnTo>
                      <a:pt x="13" y="77"/>
                    </a:lnTo>
                    <a:lnTo>
                      <a:pt x="17" y="53"/>
                    </a:lnTo>
                    <a:lnTo>
                      <a:pt x="21" y="29"/>
                    </a:lnTo>
                    <a:lnTo>
                      <a:pt x="22" y="17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28" name="Freeform 836"/>
              <p:cNvSpPr/>
              <p:nvPr/>
            </p:nvSpPr>
            <p:spPr bwMode="auto">
              <a:xfrm>
                <a:off x="2328863" y="1558925"/>
                <a:ext cx="14288" cy="52388"/>
              </a:xfrm>
              <a:custGeom>
                <a:avLst/>
                <a:gdLst/>
                <a:ahLst/>
                <a:cxnLst>
                  <a:cxn ang="0">
                    <a:pos x="19" y="5"/>
                  </a:cxn>
                  <a:cxn ang="0">
                    <a:pos x="19" y="5"/>
                  </a:cxn>
                  <a:cxn ang="0">
                    <a:pos x="17" y="17"/>
                  </a:cxn>
                  <a:cxn ang="0">
                    <a:pos x="15" y="28"/>
                  </a:cxn>
                  <a:cxn ang="0">
                    <a:pos x="10" y="50"/>
                  </a:cxn>
                  <a:cxn ang="0">
                    <a:pos x="5" y="71"/>
                  </a:cxn>
                  <a:cxn ang="0">
                    <a:pos x="0" y="94"/>
                  </a:cxn>
                  <a:cxn ang="0">
                    <a:pos x="0" y="94"/>
                  </a:cxn>
                  <a:cxn ang="0">
                    <a:pos x="0" y="96"/>
                  </a:cxn>
                  <a:cxn ang="0">
                    <a:pos x="0" y="97"/>
                  </a:cxn>
                  <a:cxn ang="0">
                    <a:pos x="3" y="99"/>
                  </a:cxn>
                  <a:cxn ang="0">
                    <a:pos x="5" y="99"/>
                  </a:cxn>
                  <a:cxn ang="0">
                    <a:pos x="7" y="99"/>
                  </a:cxn>
                  <a:cxn ang="0">
                    <a:pos x="8" y="98"/>
                  </a:cxn>
                  <a:cxn ang="0">
                    <a:pos x="8" y="96"/>
                  </a:cxn>
                  <a:cxn ang="0">
                    <a:pos x="8" y="96"/>
                  </a:cxn>
                  <a:cxn ang="0">
                    <a:pos x="14" y="73"/>
                  </a:cxn>
                  <a:cxn ang="0">
                    <a:pos x="20" y="51"/>
                  </a:cxn>
                  <a:cxn ang="0">
                    <a:pos x="26" y="28"/>
                  </a:cxn>
                  <a:cxn ang="0">
                    <a:pos x="27" y="17"/>
                  </a:cxn>
                  <a:cxn ang="0">
                    <a:pos x="28" y="5"/>
                  </a:cxn>
                  <a:cxn ang="0">
                    <a:pos x="28" y="5"/>
                  </a:cxn>
                  <a:cxn ang="0">
                    <a:pos x="28" y="3"/>
                  </a:cxn>
                  <a:cxn ang="0">
                    <a:pos x="27" y="1"/>
                  </a:cxn>
                  <a:cxn ang="0">
                    <a:pos x="25" y="1"/>
                  </a:cxn>
                  <a:cxn ang="0">
                    <a:pos x="24" y="0"/>
                  </a:cxn>
                  <a:cxn ang="0">
                    <a:pos x="22" y="1"/>
                  </a:cxn>
                  <a:cxn ang="0">
                    <a:pos x="20" y="1"/>
                  </a:cxn>
                  <a:cxn ang="0">
                    <a:pos x="19" y="3"/>
                  </a:cxn>
                  <a:cxn ang="0">
                    <a:pos x="19" y="5"/>
                  </a:cxn>
                  <a:cxn ang="0">
                    <a:pos x="19" y="5"/>
                  </a:cxn>
                </a:cxnLst>
                <a:rect l="0" t="0" r="r" b="b"/>
                <a:pathLst>
                  <a:path w="28" h="99">
                    <a:moveTo>
                      <a:pt x="19" y="5"/>
                    </a:moveTo>
                    <a:lnTo>
                      <a:pt x="19" y="5"/>
                    </a:lnTo>
                    <a:lnTo>
                      <a:pt x="17" y="17"/>
                    </a:lnTo>
                    <a:lnTo>
                      <a:pt x="15" y="28"/>
                    </a:lnTo>
                    <a:lnTo>
                      <a:pt x="10" y="50"/>
                    </a:lnTo>
                    <a:lnTo>
                      <a:pt x="5" y="71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96"/>
                    </a:lnTo>
                    <a:lnTo>
                      <a:pt x="0" y="97"/>
                    </a:lnTo>
                    <a:lnTo>
                      <a:pt x="3" y="99"/>
                    </a:lnTo>
                    <a:lnTo>
                      <a:pt x="5" y="99"/>
                    </a:lnTo>
                    <a:lnTo>
                      <a:pt x="7" y="99"/>
                    </a:lnTo>
                    <a:lnTo>
                      <a:pt x="8" y="98"/>
                    </a:lnTo>
                    <a:lnTo>
                      <a:pt x="8" y="96"/>
                    </a:lnTo>
                    <a:lnTo>
                      <a:pt x="8" y="96"/>
                    </a:lnTo>
                    <a:lnTo>
                      <a:pt x="14" y="73"/>
                    </a:lnTo>
                    <a:lnTo>
                      <a:pt x="20" y="51"/>
                    </a:lnTo>
                    <a:lnTo>
                      <a:pt x="26" y="28"/>
                    </a:lnTo>
                    <a:lnTo>
                      <a:pt x="27" y="17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5" y="1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0" y="1"/>
                    </a:lnTo>
                    <a:lnTo>
                      <a:pt x="19" y="3"/>
                    </a:lnTo>
                    <a:lnTo>
                      <a:pt x="19" y="5"/>
                    </a:lnTo>
                    <a:lnTo>
                      <a:pt x="1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29" name="Freeform 837"/>
              <p:cNvSpPr/>
              <p:nvPr/>
            </p:nvSpPr>
            <p:spPr bwMode="auto">
              <a:xfrm>
                <a:off x="2359025" y="1576388"/>
                <a:ext cx="22225" cy="63500"/>
              </a:xfrm>
              <a:custGeom>
                <a:avLst/>
                <a:gdLst/>
                <a:ahLst/>
                <a:cxnLst>
                  <a:cxn ang="0">
                    <a:pos x="34" y="3"/>
                  </a:cxn>
                  <a:cxn ang="0">
                    <a:pos x="34" y="3"/>
                  </a:cxn>
                  <a:cxn ang="0">
                    <a:pos x="31" y="10"/>
                  </a:cxn>
                  <a:cxn ang="0">
                    <a:pos x="28" y="18"/>
                  </a:cxn>
                  <a:cxn ang="0">
                    <a:pos x="23" y="33"/>
                  </a:cxn>
                  <a:cxn ang="0">
                    <a:pos x="20" y="49"/>
                  </a:cxn>
                  <a:cxn ang="0">
                    <a:pos x="16" y="65"/>
                  </a:cxn>
                  <a:cxn ang="0">
                    <a:pos x="16" y="65"/>
                  </a:cxn>
                  <a:cxn ang="0">
                    <a:pos x="9" y="89"/>
                  </a:cxn>
                  <a:cxn ang="0">
                    <a:pos x="1" y="113"/>
                  </a:cxn>
                  <a:cxn ang="0">
                    <a:pos x="1" y="113"/>
                  </a:cxn>
                  <a:cxn ang="0">
                    <a:pos x="0" y="115"/>
                  </a:cxn>
                  <a:cxn ang="0">
                    <a:pos x="1" y="117"/>
                  </a:cxn>
                  <a:cxn ang="0">
                    <a:pos x="2" y="118"/>
                  </a:cxn>
                  <a:cxn ang="0">
                    <a:pos x="4" y="119"/>
                  </a:cxn>
                  <a:cxn ang="0">
                    <a:pos x="7" y="118"/>
                  </a:cxn>
                  <a:cxn ang="0">
                    <a:pos x="9" y="117"/>
                  </a:cxn>
                  <a:cxn ang="0">
                    <a:pos x="10" y="116"/>
                  </a:cxn>
                  <a:cxn ang="0">
                    <a:pos x="10" y="116"/>
                  </a:cxn>
                  <a:cxn ang="0">
                    <a:pos x="23" y="75"/>
                  </a:cxn>
                  <a:cxn ang="0">
                    <a:pos x="23" y="75"/>
                  </a:cxn>
                  <a:cxn ang="0">
                    <a:pos x="28" y="58"/>
                  </a:cxn>
                  <a:cxn ang="0">
                    <a:pos x="31" y="40"/>
                  </a:cxn>
                  <a:cxn ang="0">
                    <a:pos x="36" y="24"/>
                  </a:cxn>
                  <a:cxn ang="0">
                    <a:pos x="39" y="16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43" y="5"/>
                  </a:cxn>
                  <a:cxn ang="0">
                    <a:pos x="43" y="4"/>
                  </a:cxn>
                  <a:cxn ang="0">
                    <a:pos x="42" y="2"/>
                  </a:cxn>
                  <a:cxn ang="0">
                    <a:pos x="40" y="1"/>
                  </a:cxn>
                  <a:cxn ang="0">
                    <a:pos x="39" y="0"/>
                  </a:cxn>
                  <a:cxn ang="0">
                    <a:pos x="37" y="0"/>
                  </a:cxn>
                  <a:cxn ang="0">
                    <a:pos x="36" y="1"/>
                  </a:cxn>
                  <a:cxn ang="0">
                    <a:pos x="34" y="3"/>
                  </a:cxn>
                  <a:cxn ang="0">
                    <a:pos x="34" y="3"/>
                  </a:cxn>
                </a:cxnLst>
                <a:rect l="0" t="0" r="r" b="b"/>
                <a:pathLst>
                  <a:path w="43" h="119">
                    <a:moveTo>
                      <a:pt x="34" y="3"/>
                    </a:moveTo>
                    <a:lnTo>
                      <a:pt x="34" y="3"/>
                    </a:lnTo>
                    <a:lnTo>
                      <a:pt x="31" y="10"/>
                    </a:lnTo>
                    <a:lnTo>
                      <a:pt x="28" y="18"/>
                    </a:lnTo>
                    <a:lnTo>
                      <a:pt x="23" y="33"/>
                    </a:lnTo>
                    <a:lnTo>
                      <a:pt x="20" y="49"/>
                    </a:lnTo>
                    <a:lnTo>
                      <a:pt x="16" y="65"/>
                    </a:lnTo>
                    <a:lnTo>
                      <a:pt x="16" y="65"/>
                    </a:lnTo>
                    <a:lnTo>
                      <a:pt x="9" y="89"/>
                    </a:lnTo>
                    <a:lnTo>
                      <a:pt x="1" y="113"/>
                    </a:lnTo>
                    <a:lnTo>
                      <a:pt x="1" y="113"/>
                    </a:lnTo>
                    <a:lnTo>
                      <a:pt x="0" y="115"/>
                    </a:lnTo>
                    <a:lnTo>
                      <a:pt x="1" y="117"/>
                    </a:lnTo>
                    <a:lnTo>
                      <a:pt x="2" y="118"/>
                    </a:lnTo>
                    <a:lnTo>
                      <a:pt x="4" y="119"/>
                    </a:lnTo>
                    <a:lnTo>
                      <a:pt x="7" y="118"/>
                    </a:lnTo>
                    <a:lnTo>
                      <a:pt x="9" y="117"/>
                    </a:lnTo>
                    <a:lnTo>
                      <a:pt x="10" y="116"/>
                    </a:lnTo>
                    <a:lnTo>
                      <a:pt x="10" y="116"/>
                    </a:lnTo>
                    <a:lnTo>
                      <a:pt x="23" y="75"/>
                    </a:lnTo>
                    <a:lnTo>
                      <a:pt x="23" y="75"/>
                    </a:lnTo>
                    <a:lnTo>
                      <a:pt x="28" y="58"/>
                    </a:lnTo>
                    <a:lnTo>
                      <a:pt x="31" y="40"/>
                    </a:lnTo>
                    <a:lnTo>
                      <a:pt x="36" y="24"/>
                    </a:lnTo>
                    <a:lnTo>
                      <a:pt x="39" y="16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4" y="3"/>
                    </a:lnTo>
                    <a:lnTo>
                      <a:pt x="34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30" name="Freeform 838"/>
              <p:cNvSpPr/>
              <p:nvPr/>
            </p:nvSpPr>
            <p:spPr bwMode="auto">
              <a:xfrm>
                <a:off x="2393950" y="1608138"/>
                <a:ext cx="22225" cy="61913"/>
              </a:xfrm>
              <a:custGeom>
                <a:avLst/>
                <a:gdLst/>
                <a:ahLst/>
                <a:cxnLst>
                  <a:cxn ang="0">
                    <a:pos x="33" y="3"/>
                  </a:cxn>
                  <a:cxn ang="0">
                    <a:pos x="33" y="3"/>
                  </a:cxn>
                  <a:cxn ang="0">
                    <a:pos x="23" y="30"/>
                  </a:cxn>
                  <a:cxn ang="0">
                    <a:pos x="11" y="57"/>
                  </a:cxn>
                  <a:cxn ang="0">
                    <a:pos x="7" y="70"/>
                  </a:cxn>
                  <a:cxn ang="0">
                    <a:pos x="4" y="84"/>
                  </a:cxn>
                  <a:cxn ang="0">
                    <a:pos x="1" y="98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115"/>
                  </a:cxn>
                  <a:cxn ang="0">
                    <a:pos x="1" y="117"/>
                  </a:cxn>
                  <a:cxn ang="0">
                    <a:pos x="3" y="118"/>
                  </a:cxn>
                  <a:cxn ang="0">
                    <a:pos x="4" y="118"/>
                  </a:cxn>
                  <a:cxn ang="0">
                    <a:pos x="6" y="118"/>
                  </a:cxn>
                  <a:cxn ang="0">
                    <a:pos x="7" y="117"/>
                  </a:cxn>
                  <a:cxn ang="0">
                    <a:pos x="9" y="115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0" y="99"/>
                  </a:cxn>
                  <a:cxn ang="0">
                    <a:pos x="13" y="85"/>
                  </a:cxn>
                  <a:cxn ang="0">
                    <a:pos x="16" y="71"/>
                  </a:cxn>
                  <a:cxn ang="0">
                    <a:pos x="22" y="58"/>
                  </a:cxn>
                  <a:cxn ang="0">
                    <a:pos x="32" y="32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2" y="3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3"/>
                  </a:cxn>
                  <a:cxn ang="0">
                    <a:pos x="33" y="3"/>
                  </a:cxn>
                </a:cxnLst>
                <a:rect l="0" t="0" r="r" b="b"/>
                <a:pathLst>
                  <a:path w="42" h="118">
                    <a:moveTo>
                      <a:pt x="33" y="3"/>
                    </a:moveTo>
                    <a:lnTo>
                      <a:pt x="33" y="3"/>
                    </a:lnTo>
                    <a:lnTo>
                      <a:pt x="23" y="30"/>
                    </a:lnTo>
                    <a:lnTo>
                      <a:pt x="11" y="57"/>
                    </a:lnTo>
                    <a:lnTo>
                      <a:pt x="7" y="70"/>
                    </a:lnTo>
                    <a:lnTo>
                      <a:pt x="4" y="84"/>
                    </a:lnTo>
                    <a:lnTo>
                      <a:pt x="1" y="98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5"/>
                    </a:lnTo>
                    <a:lnTo>
                      <a:pt x="1" y="117"/>
                    </a:lnTo>
                    <a:lnTo>
                      <a:pt x="3" y="118"/>
                    </a:lnTo>
                    <a:lnTo>
                      <a:pt x="4" y="118"/>
                    </a:lnTo>
                    <a:lnTo>
                      <a:pt x="6" y="118"/>
                    </a:lnTo>
                    <a:lnTo>
                      <a:pt x="7" y="117"/>
                    </a:lnTo>
                    <a:lnTo>
                      <a:pt x="9" y="115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0" y="99"/>
                    </a:lnTo>
                    <a:lnTo>
                      <a:pt x="13" y="85"/>
                    </a:lnTo>
                    <a:lnTo>
                      <a:pt x="16" y="71"/>
                    </a:lnTo>
                    <a:lnTo>
                      <a:pt x="22" y="58"/>
                    </a:lnTo>
                    <a:lnTo>
                      <a:pt x="32" y="32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3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3"/>
                    </a:lnTo>
                    <a:lnTo>
                      <a:pt x="33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31" name="Freeform 839"/>
              <p:cNvSpPr/>
              <p:nvPr/>
            </p:nvSpPr>
            <p:spPr bwMode="auto">
              <a:xfrm>
                <a:off x="2420938" y="1644650"/>
                <a:ext cx="20638" cy="58738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9" y="2"/>
                  </a:cxn>
                  <a:cxn ang="0">
                    <a:pos x="23" y="14"/>
                  </a:cxn>
                  <a:cxn ang="0">
                    <a:pos x="18" y="25"/>
                  </a:cxn>
                  <a:cxn ang="0">
                    <a:pos x="15" y="37"/>
                  </a:cxn>
                  <a:cxn ang="0">
                    <a:pos x="12" y="50"/>
                  </a:cxn>
                  <a:cxn ang="0">
                    <a:pos x="12" y="50"/>
                  </a:cxn>
                  <a:cxn ang="0">
                    <a:pos x="6" y="77"/>
                  </a:cxn>
                  <a:cxn ang="0">
                    <a:pos x="3" y="91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2" y="107"/>
                  </a:cxn>
                  <a:cxn ang="0">
                    <a:pos x="3" y="108"/>
                  </a:cxn>
                  <a:cxn ang="0">
                    <a:pos x="4" y="109"/>
                  </a:cxn>
                  <a:cxn ang="0">
                    <a:pos x="6" y="110"/>
                  </a:cxn>
                  <a:cxn ang="0">
                    <a:pos x="7" y="109"/>
                  </a:cxn>
                  <a:cxn ang="0">
                    <a:pos x="9" y="108"/>
                  </a:cxn>
                  <a:cxn ang="0">
                    <a:pos x="10" y="107"/>
                  </a:cxn>
                  <a:cxn ang="0">
                    <a:pos x="10" y="104"/>
                  </a:cxn>
                  <a:cxn ang="0">
                    <a:pos x="10" y="104"/>
                  </a:cxn>
                  <a:cxn ang="0">
                    <a:pos x="12" y="94"/>
                  </a:cxn>
                  <a:cxn ang="0">
                    <a:pos x="15" y="84"/>
                  </a:cxn>
                  <a:cxn ang="0">
                    <a:pos x="18" y="73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48"/>
                  </a:cxn>
                  <a:cxn ang="0">
                    <a:pos x="25" y="34"/>
                  </a:cxn>
                  <a:cxn ang="0">
                    <a:pos x="30" y="20"/>
                  </a:cxn>
                  <a:cxn ang="0">
                    <a:pos x="38" y="7"/>
                  </a:cxn>
                  <a:cxn ang="0">
                    <a:pos x="38" y="7"/>
                  </a:cxn>
                  <a:cxn ang="0">
                    <a:pos x="39" y="5"/>
                  </a:cxn>
                  <a:cxn ang="0">
                    <a:pos x="39" y="4"/>
                  </a:cxn>
                  <a:cxn ang="0">
                    <a:pos x="38" y="2"/>
                  </a:cxn>
                  <a:cxn ang="0">
                    <a:pos x="37" y="1"/>
                  </a:cxn>
                  <a:cxn ang="0">
                    <a:pos x="34" y="0"/>
                  </a:cxn>
                  <a:cxn ang="0">
                    <a:pos x="31" y="1"/>
                  </a:cxn>
                  <a:cxn ang="0">
                    <a:pos x="29" y="2"/>
                  </a:cxn>
                  <a:cxn ang="0">
                    <a:pos x="29" y="2"/>
                  </a:cxn>
                </a:cxnLst>
                <a:rect l="0" t="0" r="r" b="b"/>
                <a:pathLst>
                  <a:path w="39" h="110">
                    <a:moveTo>
                      <a:pt x="29" y="2"/>
                    </a:moveTo>
                    <a:lnTo>
                      <a:pt x="29" y="2"/>
                    </a:lnTo>
                    <a:lnTo>
                      <a:pt x="23" y="14"/>
                    </a:lnTo>
                    <a:lnTo>
                      <a:pt x="18" y="25"/>
                    </a:lnTo>
                    <a:lnTo>
                      <a:pt x="15" y="37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6" y="77"/>
                    </a:lnTo>
                    <a:lnTo>
                      <a:pt x="3" y="91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2" y="107"/>
                    </a:lnTo>
                    <a:lnTo>
                      <a:pt x="3" y="108"/>
                    </a:lnTo>
                    <a:lnTo>
                      <a:pt x="4" y="109"/>
                    </a:lnTo>
                    <a:lnTo>
                      <a:pt x="6" y="110"/>
                    </a:lnTo>
                    <a:lnTo>
                      <a:pt x="7" y="109"/>
                    </a:lnTo>
                    <a:lnTo>
                      <a:pt x="9" y="108"/>
                    </a:lnTo>
                    <a:lnTo>
                      <a:pt x="10" y="107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12" y="94"/>
                    </a:lnTo>
                    <a:lnTo>
                      <a:pt x="15" y="84"/>
                    </a:lnTo>
                    <a:lnTo>
                      <a:pt x="18" y="73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48"/>
                    </a:lnTo>
                    <a:lnTo>
                      <a:pt x="25" y="34"/>
                    </a:lnTo>
                    <a:lnTo>
                      <a:pt x="30" y="20"/>
                    </a:lnTo>
                    <a:lnTo>
                      <a:pt x="38" y="7"/>
                    </a:lnTo>
                    <a:lnTo>
                      <a:pt x="38" y="7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8" y="2"/>
                    </a:lnTo>
                    <a:lnTo>
                      <a:pt x="37" y="1"/>
                    </a:lnTo>
                    <a:lnTo>
                      <a:pt x="34" y="0"/>
                    </a:lnTo>
                    <a:lnTo>
                      <a:pt x="31" y="1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32" name="Freeform 840"/>
              <p:cNvSpPr/>
              <p:nvPr/>
            </p:nvSpPr>
            <p:spPr bwMode="auto">
              <a:xfrm>
                <a:off x="2451100" y="1674813"/>
                <a:ext cx="12700" cy="55563"/>
              </a:xfrm>
              <a:custGeom>
                <a:avLst/>
                <a:gdLst/>
                <a:ahLst/>
                <a:cxnLst>
                  <a:cxn ang="0">
                    <a:pos x="15" y="5"/>
                  </a:cxn>
                  <a:cxn ang="0">
                    <a:pos x="15" y="5"/>
                  </a:cxn>
                  <a:cxn ang="0">
                    <a:pos x="13" y="29"/>
                  </a:cxn>
                  <a:cxn ang="0">
                    <a:pos x="11" y="53"/>
                  </a:cxn>
                  <a:cxn ang="0">
                    <a:pos x="7" y="75"/>
                  </a:cxn>
                  <a:cxn ang="0">
                    <a:pos x="1" y="98"/>
                  </a:cxn>
                  <a:cxn ang="0">
                    <a:pos x="1" y="98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7" y="104"/>
                  </a:cxn>
                  <a:cxn ang="0">
                    <a:pos x="8" y="104"/>
                  </a:cxn>
                  <a:cxn ang="0">
                    <a:pos x="10" y="103"/>
                  </a:cxn>
                  <a:cxn ang="0">
                    <a:pos x="10" y="101"/>
                  </a:cxn>
                  <a:cxn ang="0">
                    <a:pos x="10" y="101"/>
                  </a:cxn>
                  <a:cxn ang="0">
                    <a:pos x="16" y="77"/>
                  </a:cxn>
                  <a:cxn ang="0">
                    <a:pos x="20" y="54"/>
                  </a:cxn>
                  <a:cxn ang="0">
                    <a:pos x="23" y="29"/>
                  </a:cxn>
                  <a:cxn ang="0">
                    <a:pos x="24" y="5"/>
                  </a:cxn>
                  <a:cxn ang="0">
                    <a:pos x="24" y="5"/>
                  </a:cxn>
                  <a:cxn ang="0">
                    <a:pos x="24" y="3"/>
                  </a:cxn>
                  <a:cxn ang="0">
                    <a:pos x="23" y="2"/>
                  </a:cxn>
                  <a:cxn ang="0">
                    <a:pos x="22" y="1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7" y="2"/>
                  </a:cxn>
                  <a:cxn ang="0">
                    <a:pos x="16" y="3"/>
                  </a:cxn>
                  <a:cxn ang="0">
                    <a:pos x="15" y="5"/>
                  </a:cxn>
                  <a:cxn ang="0">
                    <a:pos x="15" y="5"/>
                  </a:cxn>
                </a:cxnLst>
                <a:rect l="0" t="0" r="r" b="b"/>
                <a:pathLst>
                  <a:path w="24" h="104">
                    <a:moveTo>
                      <a:pt x="15" y="5"/>
                    </a:moveTo>
                    <a:lnTo>
                      <a:pt x="15" y="5"/>
                    </a:lnTo>
                    <a:lnTo>
                      <a:pt x="13" y="29"/>
                    </a:lnTo>
                    <a:lnTo>
                      <a:pt x="11" y="53"/>
                    </a:lnTo>
                    <a:lnTo>
                      <a:pt x="7" y="75"/>
                    </a:lnTo>
                    <a:lnTo>
                      <a:pt x="1" y="98"/>
                    </a:lnTo>
                    <a:lnTo>
                      <a:pt x="1" y="98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7" y="104"/>
                    </a:lnTo>
                    <a:lnTo>
                      <a:pt x="8" y="104"/>
                    </a:lnTo>
                    <a:lnTo>
                      <a:pt x="10" y="103"/>
                    </a:lnTo>
                    <a:lnTo>
                      <a:pt x="10" y="101"/>
                    </a:lnTo>
                    <a:lnTo>
                      <a:pt x="10" y="101"/>
                    </a:lnTo>
                    <a:lnTo>
                      <a:pt x="16" y="77"/>
                    </a:lnTo>
                    <a:lnTo>
                      <a:pt x="20" y="54"/>
                    </a:lnTo>
                    <a:lnTo>
                      <a:pt x="23" y="29"/>
                    </a:lnTo>
                    <a:lnTo>
                      <a:pt x="24" y="5"/>
                    </a:lnTo>
                    <a:lnTo>
                      <a:pt x="24" y="5"/>
                    </a:lnTo>
                    <a:lnTo>
                      <a:pt x="24" y="3"/>
                    </a:lnTo>
                    <a:lnTo>
                      <a:pt x="23" y="2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33" name="Freeform 841"/>
              <p:cNvSpPr/>
              <p:nvPr/>
            </p:nvSpPr>
            <p:spPr bwMode="auto">
              <a:xfrm>
                <a:off x="2479675" y="1695450"/>
                <a:ext cx="22225" cy="60325"/>
              </a:xfrm>
              <a:custGeom>
                <a:avLst/>
                <a:gdLst/>
                <a:ahLst/>
                <a:cxnLst>
                  <a:cxn ang="0">
                    <a:pos x="33" y="3"/>
                  </a:cxn>
                  <a:cxn ang="0">
                    <a:pos x="33" y="3"/>
                  </a:cxn>
                  <a:cxn ang="0">
                    <a:pos x="19" y="56"/>
                  </a:cxn>
                  <a:cxn ang="0">
                    <a:pos x="9" y="83"/>
                  </a:cxn>
                  <a:cxn ang="0">
                    <a:pos x="0" y="108"/>
                  </a:cxn>
                  <a:cxn ang="0">
                    <a:pos x="0" y="108"/>
                  </a:cxn>
                  <a:cxn ang="0">
                    <a:pos x="0" y="110"/>
                  </a:cxn>
                  <a:cxn ang="0">
                    <a:pos x="0" y="112"/>
                  </a:cxn>
                  <a:cxn ang="0">
                    <a:pos x="1" y="113"/>
                  </a:cxn>
                  <a:cxn ang="0">
                    <a:pos x="3" y="114"/>
                  </a:cxn>
                  <a:cxn ang="0">
                    <a:pos x="6" y="113"/>
                  </a:cxn>
                  <a:cxn ang="0">
                    <a:pos x="8" y="112"/>
                  </a:cxn>
                  <a:cxn ang="0">
                    <a:pos x="9" y="111"/>
                  </a:cxn>
                  <a:cxn ang="0">
                    <a:pos x="9" y="111"/>
                  </a:cxn>
                  <a:cxn ang="0">
                    <a:pos x="19" y="85"/>
                  </a:cxn>
                  <a:cxn ang="0">
                    <a:pos x="27" y="59"/>
                  </a:cxn>
                  <a:cxn ang="0">
                    <a:pos x="42" y="6"/>
                  </a:cxn>
                  <a:cxn ang="0">
                    <a:pos x="42" y="6"/>
                  </a:cxn>
                  <a:cxn ang="0">
                    <a:pos x="42" y="4"/>
                  </a:cxn>
                  <a:cxn ang="0">
                    <a:pos x="42" y="2"/>
                  </a:cxn>
                  <a:cxn ang="0">
                    <a:pos x="40" y="1"/>
                  </a:cxn>
                  <a:cxn ang="0">
                    <a:pos x="39" y="0"/>
                  </a:cxn>
                  <a:cxn ang="0">
                    <a:pos x="37" y="0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33" y="3"/>
                  </a:cxn>
                  <a:cxn ang="0">
                    <a:pos x="33" y="3"/>
                  </a:cxn>
                </a:cxnLst>
                <a:rect l="0" t="0" r="r" b="b"/>
                <a:pathLst>
                  <a:path w="42" h="114">
                    <a:moveTo>
                      <a:pt x="33" y="3"/>
                    </a:moveTo>
                    <a:lnTo>
                      <a:pt x="33" y="3"/>
                    </a:lnTo>
                    <a:lnTo>
                      <a:pt x="19" y="56"/>
                    </a:lnTo>
                    <a:lnTo>
                      <a:pt x="9" y="83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1" y="113"/>
                    </a:lnTo>
                    <a:lnTo>
                      <a:pt x="3" y="114"/>
                    </a:lnTo>
                    <a:lnTo>
                      <a:pt x="6" y="113"/>
                    </a:lnTo>
                    <a:lnTo>
                      <a:pt x="8" y="112"/>
                    </a:lnTo>
                    <a:lnTo>
                      <a:pt x="9" y="111"/>
                    </a:lnTo>
                    <a:lnTo>
                      <a:pt x="9" y="111"/>
                    </a:lnTo>
                    <a:lnTo>
                      <a:pt x="19" y="85"/>
                    </a:lnTo>
                    <a:lnTo>
                      <a:pt x="27" y="59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3" y="3"/>
                    </a:lnTo>
                    <a:lnTo>
                      <a:pt x="33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34" name="Freeform 842"/>
              <p:cNvSpPr/>
              <p:nvPr/>
            </p:nvSpPr>
            <p:spPr bwMode="auto">
              <a:xfrm>
                <a:off x="2509838" y="1725613"/>
                <a:ext cx="14288" cy="53975"/>
              </a:xfrm>
              <a:custGeom>
                <a:avLst/>
                <a:gdLst/>
                <a:ahLst/>
                <a:cxnLst>
                  <a:cxn ang="0">
                    <a:pos x="18" y="5"/>
                  </a:cxn>
                  <a:cxn ang="0">
                    <a:pos x="18" y="5"/>
                  </a:cxn>
                  <a:cxn ang="0">
                    <a:pos x="17" y="16"/>
                  </a:cxn>
                  <a:cxn ang="0">
                    <a:pos x="14" y="27"/>
                  </a:cxn>
                  <a:cxn ang="0">
                    <a:pos x="11" y="37"/>
                  </a:cxn>
                  <a:cxn ang="0">
                    <a:pos x="8" y="49"/>
                  </a:cxn>
                  <a:cxn ang="0">
                    <a:pos x="8" y="49"/>
                  </a:cxn>
                  <a:cxn ang="0">
                    <a:pos x="6" y="61"/>
                  </a:cxn>
                  <a:cxn ang="0">
                    <a:pos x="4" y="73"/>
                  </a:cxn>
                  <a:cxn ang="0">
                    <a:pos x="2" y="86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5" y="104"/>
                  </a:cxn>
                  <a:cxn ang="0">
                    <a:pos x="7" y="104"/>
                  </a:cxn>
                  <a:cxn ang="0">
                    <a:pos x="8" y="102"/>
                  </a:cxn>
                  <a:cxn ang="0">
                    <a:pos x="9" y="101"/>
                  </a:cxn>
                  <a:cxn ang="0">
                    <a:pos x="9" y="101"/>
                  </a:cxn>
                  <a:cxn ang="0">
                    <a:pos x="13" y="76"/>
                  </a:cxn>
                  <a:cxn ang="0">
                    <a:pos x="17" y="51"/>
                  </a:cxn>
                  <a:cxn ang="0">
                    <a:pos x="17" y="51"/>
                  </a:cxn>
                  <a:cxn ang="0">
                    <a:pos x="19" y="39"/>
                  </a:cxn>
                  <a:cxn ang="0">
                    <a:pos x="24" y="28"/>
                  </a:cxn>
                  <a:cxn ang="0">
                    <a:pos x="27" y="16"/>
                  </a:cxn>
                  <a:cxn ang="0">
                    <a:pos x="29" y="5"/>
                  </a:cxn>
                  <a:cxn ang="0">
                    <a:pos x="29" y="5"/>
                  </a:cxn>
                  <a:cxn ang="0">
                    <a:pos x="28" y="3"/>
                  </a:cxn>
                  <a:cxn ang="0">
                    <a:pos x="27" y="1"/>
                  </a:cxn>
                  <a:cxn ang="0">
                    <a:pos x="26" y="1"/>
                  </a:cxn>
                  <a:cxn ang="0">
                    <a:pos x="24" y="0"/>
                  </a:cxn>
                  <a:cxn ang="0">
                    <a:pos x="21" y="1"/>
                  </a:cxn>
                  <a:cxn ang="0">
                    <a:pos x="20" y="1"/>
                  </a:cxn>
                  <a:cxn ang="0">
                    <a:pos x="19" y="3"/>
                  </a:cxn>
                  <a:cxn ang="0">
                    <a:pos x="18" y="5"/>
                  </a:cxn>
                  <a:cxn ang="0">
                    <a:pos x="18" y="5"/>
                  </a:cxn>
                </a:cxnLst>
                <a:rect l="0" t="0" r="r" b="b"/>
                <a:pathLst>
                  <a:path w="29" h="104">
                    <a:moveTo>
                      <a:pt x="18" y="5"/>
                    </a:moveTo>
                    <a:lnTo>
                      <a:pt x="18" y="5"/>
                    </a:lnTo>
                    <a:lnTo>
                      <a:pt x="17" y="16"/>
                    </a:lnTo>
                    <a:lnTo>
                      <a:pt x="14" y="27"/>
                    </a:lnTo>
                    <a:lnTo>
                      <a:pt x="11" y="37"/>
                    </a:lnTo>
                    <a:lnTo>
                      <a:pt x="8" y="49"/>
                    </a:lnTo>
                    <a:lnTo>
                      <a:pt x="8" y="49"/>
                    </a:lnTo>
                    <a:lnTo>
                      <a:pt x="6" y="61"/>
                    </a:lnTo>
                    <a:lnTo>
                      <a:pt x="4" y="73"/>
                    </a:lnTo>
                    <a:lnTo>
                      <a:pt x="2" y="86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5" y="104"/>
                    </a:lnTo>
                    <a:lnTo>
                      <a:pt x="7" y="104"/>
                    </a:lnTo>
                    <a:lnTo>
                      <a:pt x="8" y="102"/>
                    </a:lnTo>
                    <a:lnTo>
                      <a:pt x="9" y="101"/>
                    </a:lnTo>
                    <a:lnTo>
                      <a:pt x="9" y="101"/>
                    </a:lnTo>
                    <a:lnTo>
                      <a:pt x="13" y="76"/>
                    </a:lnTo>
                    <a:lnTo>
                      <a:pt x="17" y="51"/>
                    </a:lnTo>
                    <a:lnTo>
                      <a:pt x="17" y="51"/>
                    </a:lnTo>
                    <a:lnTo>
                      <a:pt x="19" y="39"/>
                    </a:lnTo>
                    <a:lnTo>
                      <a:pt x="24" y="28"/>
                    </a:lnTo>
                    <a:lnTo>
                      <a:pt x="27" y="16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9" y="3"/>
                    </a:lnTo>
                    <a:lnTo>
                      <a:pt x="18" y="5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35" name="Freeform 843"/>
              <p:cNvSpPr/>
              <p:nvPr/>
            </p:nvSpPr>
            <p:spPr bwMode="auto">
              <a:xfrm>
                <a:off x="2528888" y="1752600"/>
                <a:ext cx="17463" cy="57150"/>
              </a:xfrm>
              <a:custGeom>
                <a:avLst/>
                <a:gdLst/>
                <a:ahLst/>
                <a:cxnLst>
                  <a:cxn ang="0">
                    <a:pos x="24" y="2"/>
                  </a:cxn>
                  <a:cxn ang="0">
                    <a:pos x="24" y="2"/>
                  </a:cxn>
                  <a:cxn ang="0">
                    <a:pos x="20" y="14"/>
                  </a:cxn>
                  <a:cxn ang="0">
                    <a:pos x="16" y="28"/>
                  </a:cxn>
                  <a:cxn ang="0">
                    <a:pos x="9" y="54"/>
                  </a:cxn>
                  <a:cxn ang="0">
                    <a:pos x="9" y="54"/>
                  </a:cxn>
                  <a:cxn ang="0">
                    <a:pos x="3" y="79"/>
                  </a:cxn>
                  <a:cxn ang="0">
                    <a:pos x="1" y="91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5"/>
                  </a:cxn>
                  <a:cxn ang="0">
                    <a:pos x="1" y="107"/>
                  </a:cxn>
                  <a:cxn ang="0">
                    <a:pos x="2" y="108"/>
                  </a:cxn>
                  <a:cxn ang="0">
                    <a:pos x="4" y="108"/>
                  </a:cxn>
                  <a:cxn ang="0">
                    <a:pos x="6" y="108"/>
                  </a:cxn>
                  <a:cxn ang="0">
                    <a:pos x="7" y="107"/>
                  </a:cxn>
                  <a:cxn ang="0">
                    <a:pos x="8" y="105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0" y="92"/>
                  </a:cxn>
                  <a:cxn ang="0">
                    <a:pos x="12" y="80"/>
                  </a:cxn>
                  <a:cxn ang="0">
                    <a:pos x="19" y="57"/>
                  </a:cxn>
                  <a:cxn ang="0">
                    <a:pos x="19" y="57"/>
                  </a:cxn>
                  <a:cxn ang="0">
                    <a:pos x="22" y="44"/>
                  </a:cxn>
                  <a:cxn ang="0">
                    <a:pos x="25" y="32"/>
                  </a:cxn>
                  <a:cxn ang="0">
                    <a:pos x="28" y="19"/>
                  </a:cxn>
                  <a:cxn ang="0">
                    <a:pos x="32" y="6"/>
                  </a:cxn>
                  <a:cxn ang="0">
                    <a:pos x="32" y="6"/>
                  </a:cxn>
                  <a:cxn ang="0">
                    <a:pos x="33" y="5"/>
                  </a:cxn>
                  <a:cxn ang="0">
                    <a:pos x="32" y="3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7" y="0"/>
                  </a:cxn>
                  <a:cxn ang="0">
                    <a:pos x="25" y="0"/>
                  </a:cxn>
                  <a:cxn ang="0">
                    <a:pos x="24" y="2"/>
                  </a:cxn>
                  <a:cxn ang="0">
                    <a:pos x="24" y="2"/>
                  </a:cxn>
                </a:cxnLst>
                <a:rect l="0" t="0" r="r" b="b"/>
                <a:pathLst>
                  <a:path w="33" h="108">
                    <a:moveTo>
                      <a:pt x="24" y="2"/>
                    </a:moveTo>
                    <a:lnTo>
                      <a:pt x="24" y="2"/>
                    </a:lnTo>
                    <a:lnTo>
                      <a:pt x="20" y="14"/>
                    </a:lnTo>
                    <a:lnTo>
                      <a:pt x="16" y="28"/>
                    </a:lnTo>
                    <a:lnTo>
                      <a:pt x="9" y="54"/>
                    </a:lnTo>
                    <a:lnTo>
                      <a:pt x="9" y="54"/>
                    </a:lnTo>
                    <a:lnTo>
                      <a:pt x="3" y="79"/>
                    </a:lnTo>
                    <a:lnTo>
                      <a:pt x="1" y="91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5"/>
                    </a:lnTo>
                    <a:lnTo>
                      <a:pt x="1" y="107"/>
                    </a:lnTo>
                    <a:lnTo>
                      <a:pt x="2" y="108"/>
                    </a:lnTo>
                    <a:lnTo>
                      <a:pt x="4" y="108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8" y="105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0" y="92"/>
                    </a:lnTo>
                    <a:lnTo>
                      <a:pt x="12" y="80"/>
                    </a:lnTo>
                    <a:lnTo>
                      <a:pt x="19" y="57"/>
                    </a:lnTo>
                    <a:lnTo>
                      <a:pt x="19" y="57"/>
                    </a:lnTo>
                    <a:lnTo>
                      <a:pt x="22" y="44"/>
                    </a:lnTo>
                    <a:lnTo>
                      <a:pt x="25" y="32"/>
                    </a:lnTo>
                    <a:lnTo>
                      <a:pt x="28" y="19"/>
                    </a:lnTo>
                    <a:lnTo>
                      <a:pt x="32" y="6"/>
                    </a:lnTo>
                    <a:lnTo>
                      <a:pt x="32" y="6"/>
                    </a:lnTo>
                    <a:lnTo>
                      <a:pt x="33" y="5"/>
                    </a:lnTo>
                    <a:lnTo>
                      <a:pt x="32" y="3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2"/>
                    </a:lnTo>
                    <a:lnTo>
                      <a:pt x="2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36" name="Freeform 844"/>
              <p:cNvSpPr/>
              <p:nvPr/>
            </p:nvSpPr>
            <p:spPr bwMode="auto">
              <a:xfrm>
                <a:off x="2557463" y="1774825"/>
                <a:ext cx="11113" cy="52388"/>
              </a:xfrm>
              <a:custGeom>
                <a:avLst/>
                <a:gdLst/>
                <a:ahLst/>
                <a:cxnLst>
                  <a:cxn ang="0">
                    <a:pos x="14" y="4"/>
                  </a:cxn>
                  <a:cxn ang="0">
                    <a:pos x="14" y="4"/>
                  </a:cxn>
                  <a:cxn ang="0">
                    <a:pos x="13" y="15"/>
                  </a:cxn>
                  <a:cxn ang="0">
                    <a:pos x="12" y="27"/>
                  </a:cxn>
                  <a:cxn ang="0">
                    <a:pos x="9" y="50"/>
                  </a:cxn>
                  <a:cxn ang="0">
                    <a:pos x="0" y="93"/>
                  </a:cxn>
                  <a:cxn ang="0">
                    <a:pos x="0" y="93"/>
                  </a:cxn>
                  <a:cxn ang="0">
                    <a:pos x="0" y="95"/>
                  </a:cxn>
                  <a:cxn ang="0">
                    <a:pos x="1" y="97"/>
                  </a:cxn>
                  <a:cxn ang="0">
                    <a:pos x="4" y="99"/>
                  </a:cxn>
                  <a:cxn ang="0">
                    <a:pos x="6" y="99"/>
                  </a:cxn>
                  <a:cxn ang="0">
                    <a:pos x="7" y="99"/>
                  </a:cxn>
                  <a:cxn ang="0">
                    <a:pos x="8" y="98"/>
                  </a:cxn>
                  <a:cxn ang="0">
                    <a:pos x="9" y="96"/>
                  </a:cxn>
                  <a:cxn ang="0">
                    <a:pos x="9" y="96"/>
                  </a:cxn>
                  <a:cxn ang="0">
                    <a:pos x="18" y="51"/>
                  </a:cxn>
                  <a:cxn ang="0">
                    <a:pos x="21" y="28"/>
                  </a:cxn>
                  <a:cxn ang="0">
                    <a:pos x="23" y="17"/>
                  </a:cxn>
                  <a:cxn ang="0">
                    <a:pos x="23" y="4"/>
                  </a:cxn>
                  <a:cxn ang="0">
                    <a:pos x="23" y="4"/>
                  </a:cxn>
                  <a:cxn ang="0">
                    <a:pos x="23" y="3"/>
                  </a:cxn>
                  <a:cxn ang="0">
                    <a:pos x="22" y="1"/>
                  </a:cxn>
                  <a:cxn ang="0">
                    <a:pos x="20" y="0"/>
                  </a:cxn>
                  <a:cxn ang="0">
                    <a:pos x="19" y="0"/>
                  </a:cxn>
                  <a:cxn ang="0">
                    <a:pos x="17" y="0"/>
                  </a:cxn>
                  <a:cxn ang="0">
                    <a:pos x="15" y="1"/>
                  </a:cxn>
                  <a:cxn ang="0">
                    <a:pos x="14" y="3"/>
                  </a:cxn>
                  <a:cxn ang="0">
                    <a:pos x="14" y="4"/>
                  </a:cxn>
                  <a:cxn ang="0">
                    <a:pos x="14" y="4"/>
                  </a:cxn>
                </a:cxnLst>
                <a:rect l="0" t="0" r="r" b="b"/>
                <a:pathLst>
                  <a:path w="23" h="99">
                    <a:moveTo>
                      <a:pt x="14" y="4"/>
                    </a:moveTo>
                    <a:lnTo>
                      <a:pt x="14" y="4"/>
                    </a:lnTo>
                    <a:lnTo>
                      <a:pt x="13" y="15"/>
                    </a:lnTo>
                    <a:lnTo>
                      <a:pt x="12" y="27"/>
                    </a:lnTo>
                    <a:lnTo>
                      <a:pt x="9" y="50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0" y="95"/>
                    </a:lnTo>
                    <a:lnTo>
                      <a:pt x="1" y="97"/>
                    </a:lnTo>
                    <a:lnTo>
                      <a:pt x="4" y="99"/>
                    </a:lnTo>
                    <a:lnTo>
                      <a:pt x="6" y="99"/>
                    </a:lnTo>
                    <a:lnTo>
                      <a:pt x="7" y="99"/>
                    </a:lnTo>
                    <a:lnTo>
                      <a:pt x="8" y="98"/>
                    </a:lnTo>
                    <a:lnTo>
                      <a:pt x="9" y="96"/>
                    </a:lnTo>
                    <a:lnTo>
                      <a:pt x="9" y="96"/>
                    </a:lnTo>
                    <a:lnTo>
                      <a:pt x="18" y="51"/>
                    </a:lnTo>
                    <a:lnTo>
                      <a:pt x="21" y="28"/>
                    </a:lnTo>
                    <a:lnTo>
                      <a:pt x="23" y="17"/>
                    </a:lnTo>
                    <a:lnTo>
                      <a:pt x="23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14" y="3"/>
                    </a:lnTo>
                    <a:lnTo>
                      <a:pt x="14" y="4"/>
                    </a:lnTo>
                    <a:lnTo>
                      <a:pt x="1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37" name="Freeform 847"/>
              <p:cNvSpPr/>
              <p:nvPr/>
            </p:nvSpPr>
            <p:spPr bwMode="auto">
              <a:xfrm>
                <a:off x="2640013" y="1768475"/>
                <a:ext cx="7938" cy="57150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3" y="73"/>
                  </a:cxn>
                  <a:cxn ang="0">
                    <a:pos x="14" y="3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13" y="3"/>
                  </a:cxn>
                  <a:cxn ang="0">
                    <a:pos x="12" y="1"/>
                  </a:cxn>
                  <a:cxn ang="0">
                    <a:pos x="11" y="1"/>
                  </a:cxn>
                  <a:cxn ang="0">
                    <a:pos x="9" y="0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5" y="3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58"/>
                  </a:cxn>
                  <a:cxn ang="0">
                    <a:pos x="4" y="58"/>
                  </a:cxn>
                  <a:cxn ang="0">
                    <a:pos x="5" y="80"/>
                  </a:cxn>
                  <a:cxn ang="0">
                    <a:pos x="4" y="94"/>
                  </a:cxn>
                  <a:cxn ang="0">
                    <a:pos x="3" y="98"/>
                  </a:cxn>
                  <a:cxn ang="0">
                    <a:pos x="2" y="100"/>
                  </a:cxn>
                  <a:cxn ang="0">
                    <a:pos x="2" y="100"/>
                  </a:cxn>
                  <a:cxn ang="0">
                    <a:pos x="0" y="101"/>
                  </a:cxn>
                  <a:cxn ang="0">
                    <a:pos x="0" y="103"/>
                  </a:cxn>
                  <a:cxn ang="0">
                    <a:pos x="0" y="105"/>
                  </a:cxn>
                  <a:cxn ang="0">
                    <a:pos x="0" y="106"/>
                  </a:cxn>
                  <a:cxn ang="0">
                    <a:pos x="1" y="108"/>
                  </a:cxn>
                  <a:cxn ang="0">
                    <a:pos x="3" y="108"/>
                  </a:cxn>
                  <a:cxn ang="0">
                    <a:pos x="5" y="109"/>
                  </a:cxn>
                  <a:cxn ang="0">
                    <a:pos x="7" y="108"/>
                  </a:cxn>
                  <a:cxn ang="0">
                    <a:pos x="7" y="108"/>
                  </a:cxn>
                  <a:cxn ang="0">
                    <a:pos x="9" y="106"/>
                  </a:cxn>
                  <a:cxn ang="0">
                    <a:pos x="11" y="102"/>
                  </a:cxn>
                  <a:cxn ang="0">
                    <a:pos x="12" y="97"/>
                  </a:cxn>
                  <a:cxn ang="0">
                    <a:pos x="13" y="91"/>
                  </a:cxn>
                  <a:cxn ang="0">
                    <a:pos x="13" y="81"/>
                  </a:cxn>
                  <a:cxn ang="0">
                    <a:pos x="13" y="73"/>
                  </a:cxn>
                  <a:cxn ang="0">
                    <a:pos x="13" y="73"/>
                  </a:cxn>
                </a:cxnLst>
                <a:rect l="0" t="0" r="r" b="b"/>
                <a:pathLst>
                  <a:path w="14" h="109">
                    <a:moveTo>
                      <a:pt x="13" y="73"/>
                    </a:moveTo>
                    <a:lnTo>
                      <a:pt x="13" y="73"/>
                    </a:lnTo>
                    <a:lnTo>
                      <a:pt x="14" y="3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5" y="80"/>
                    </a:lnTo>
                    <a:lnTo>
                      <a:pt x="4" y="94"/>
                    </a:lnTo>
                    <a:lnTo>
                      <a:pt x="3" y="98"/>
                    </a:lnTo>
                    <a:lnTo>
                      <a:pt x="2" y="100"/>
                    </a:lnTo>
                    <a:lnTo>
                      <a:pt x="2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1" y="108"/>
                    </a:lnTo>
                    <a:lnTo>
                      <a:pt x="3" y="108"/>
                    </a:lnTo>
                    <a:lnTo>
                      <a:pt x="5" y="109"/>
                    </a:lnTo>
                    <a:lnTo>
                      <a:pt x="7" y="108"/>
                    </a:lnTo>
                    <a:lnTo>
                      <a:pt x="7" y="108"/>
                    </a:lnTo>
                    <a:lnTo>
                      <a:pt x="9" y="106"/>
                    </a:lnTo>
                    <a:lnTo>
                      <a:pt x="11" y="102"/>
                    </a:lnTo>
                    <a:lnTo>
                      <a:pt x="12" y="97"/>
                    </a:lnTo>
                    <a:lnTo>
                      <a:pt x="13" y="91"/>
                    </a:lnTo>
                    <a:lnTo>
                      <a:pt x="13" y="81"/>
                    </a:lnTo>
                    <a:lnTo>
                      <a:pt x="13" y="73"/>
                    </a:lnTo>
                    <a:lnTo>
                      <a:pt x="13" y="7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38" name="Freeform 848"/>
              <p:cNvSpPr/>
              <p:nvPr/>
            </p:nvSpPr>
            <p:spPr bwMode="auto">
              <a:xfrm>
                <a:off x="2665413" y="1757363"/>
                <a:ext cx="19050" cy="52388"/>
              </a:xfrm>
              <a:custGeom>
                <a:avLst/>
                <a:gdLst/>
                <a:ahLst/>
                <a:cxnLst>
                  <a:cxn ang="0">
                    <a:pos x="28" y="4"/>
                  </a:cxn>
                  <a:cxn ang="0">
                    <a:pos x="28" y="4"/>
                  </a:cxn>
                  <a:cxn ang="0">
                    <a:pos x="27" y="14"/>
                  </a:cxn>
                  <a:cxn ang="0">
                    <a:pos x="24" y="24"/>
                  </a:cxn>
                  <a:cxn ang="0">
                    <a:pos x="20" y="33"/>
                  </a:cxn>
                  <a:cxn ang="0">
                    <a:pos x="17" y="42"/>
                  </a:cxn>
                  <a:cxn ang="0">
                    <a:pos x="17" y="42"/>
                  </a:cxn>
                  <a:cxn ang="0">
                    <a:pos x="13" y="56"/>
                  </a:cxn>
                  <a:cxn ang="0">
                    <a:pos x="8" y="68"/>
                  </a:cxn>
                  <a:cxn ang="0">
                    <a:pos x="4" y="81"/>
                  </a:cxn>
                  <a:cxn ang="0">
                    <a:pos x="0" y="93"/>
                  </a:cxn>
                  <a:cxn ang="0">
                    <a:pos x="0" y="93"/>
                  </a:cxn>
                  <a:cxn ang="0">
                    <a:pos x="0" y="95"/>
                  </a:cxn>
                  <a:cxn ang="0">
                    <a:pos x="0" y="97"/>
                  </a:cxn>
                  <a:cxn ang="0">
                    <a:pos x="1" y="98"/>
                  </a:cxn>
                  <a:cxn ang="0">
                    <a:pos x="3" y="99"/>
                  </a:cxn>
                  <a:cxn ang="0">
                    <a:pos x="5" y="99"/>
                  </a:cxn>
                  <a:cxn ang="0">
                    <a:pos x="6" y="99"/>
                  </a:cxn>
                  <a:cxn ang="0">
                    <a:pos x="8" y="98"/>
                  </a:cxn>
                  <a:cxn ang="0">
                    <a:pos x="9" y="96"/>
                  </a:cxn>
                  <a:cxn ang="0">
                    <a:pos x="9" y="96"/>
                  </a:cxn>
                  <a:cxn ang="0">
                    <a:pos x="13" y="85"/>
                  </a:cxn>
                  <a:cxn ang="0">
                    <a:pos x="17" y="73"/>
                  </a:cxn>
                  <a:cxn ang="0">
                    <a:pos x="26" y="51"/>
                  </a:cxn>
                  <a:cxn ang="0">
                    <a:pos x="30" y="39"/>
                  </a:cxn>
                  <a:cxn ang="0">
                    <a:pos x="33" y="28"/>
                  </a:cxn>
                  <a:cxn ang="0">
                    <a:pos x="36" y="16"/>
                  </a:cxn>
                  <a:cxn ang="0">
                    <a:pos x="37" y="4"/>
                  </a:cxn>
                  <a:cxn ang="0">
                    <a:pos x="37" y="4"/>
                  </a:cxn>
                  <a:cxn ang="0">
                    <a:pos x="37" y="2"/>
                  </a:cxn>
                  <a:cxn ang="0">
                    <a:pos x="36" y="1"/>
                  </a:cxn>
                  <a:cxn ang="0">
                    <a:pos x="35" y="0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30" y="1"/>
                  </a:cxn>
                  <a:cxn ang="0">
                    <a:pos x="29" y="2"/>
                  </a:cxn>
                  <a:cxn ang="0">
                    <a:pos x="28" y="4"/>
                  </a:cxn>
                  <a:cxn ang="0">
                    <a:pos x="28" y="4"/>
                  </a:cxn>
                </a:cxnLst>
                <a:rect l="0" t="0" r="r" b="b"/>
                <a:pathLst>
                  <a:path w="37" h="99">
                    <a:moveTo>
                      <a:pt x="28" y="4"/>
                    </a:moveTo>
                    <a:lnTo>
                      <a:pt x="28" y="4"/>
                    </a:lnTo>
                    <a:lnTo>
                      <a:pt x="27" y="14"/>
                    </a:lnTo>
                    <a:lnTo>
                      <a:pt x="24" y="24"/>
                    </a:lnTo>
                    <a:lnTo>
                      <a:pt x="20" y="33"/>
                    </a:lnTo>
                    <a:lnTo>
                      <a:pt x="17" y="42"/>
                    </a:lnTo>
                    <a:lnTo>
                      <a:pt x="17" y="42"/>
                    </a:lnTo>
                    <a:lnTo>
                      <a:pt x="13" y="56"/>
                    </a:lnTo>
                    <a:lnTo>
                      <a:pt x="8" y="68"/>
                    </a:lnTo>
                    <a:lnTo>
                      <a:pt x="4" y="81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0" y="95"/>
                    </a:lnTo>
                    <a:lnTo>
                      <a:pt x="0" y="97"/>
                    </a:lnTo>
                    <a:lnTo>
                      <a:pt x="1" y="98"/>
                    </a:lnTo>
                    <a:lnTo>
                      <a:pt x="3" y="99"/>
                    </a:lnTo>
                    <a:lnTo>
                      <a:pt x="5" y="99"/>
                    </a:lnTo>
                    <a:lnTo>
                      <a:pt x="6" y="99"/>
                    </a:lnTo>
                    <a:lnTo>
                      <a:pt x="8" y="98"/>
                    </a:lnTo>
                    <a:lnTo>
                      <a:pt x="9" y="96"/>
                    </a:lnTo>
                    <a:lnTo>
                      <a:pt x="9" y="96"/>
                    </a:lnTo>
                    <a:lnTo>
                      <a:pt x="13" y="85"/>
                    </a:lnTo>
                    <a:lnTo>
                      <a:pt x="17" y="73"/>
                    </a:lnTo>
                    <a:lnTo>
                      <a:pt x="26" y="51"/>
                    </a:lnTo>
                    <a:lnTo>
                      <a:pt x="30" y="39"/>
                    </a:lnTo>
                    <a:lnTo>
                      <a:pt x="33" y="28"/>
                    </a:lnTo>
                    <a:lnTo>
                      <a:pt x="36" y="16"/>
                    </a:lnTo>
                    <a:lnTo>
                      <a:pt x="37" y="4"/>
                    </a:lnTo>
                    <a:lnTo>
                      <a:pt x="37" y="4"/>
                    </a:lnTo>
                    <a:lnTo>
                      <a:pt x="37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0" y="1"/>
                    </a:lnTo>
                    <a:lnTo>
                      <a:pt x="29" y="2"/>
                    </a:lnTo>
                    <a:lnTo>
                      <a:pt x="28" y="4"/>
                    </a:lnTo>
                    <a:lnTo>
                      <a:pt x="2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39" name="Freeform 849"/>
              <p:cNvSpPr/>
              <p:nvPr/>
            </p:nvSpPr>
            <p:spPr bwMode="auto">
              <a:xfrm>
                <a:off x="2697163" y="1725613"/>
                <a:ext cx="15875" cy="52388"/>
              </a:xfrm>
              <a:custGeom>
                <a:avLst/>
                <a:gdLst/>
                <a:ahLst/>
                <a:cxnLst>
                  <a:cxn ang="0">
                    <a:pos x="15" y="91"/>
                  </a:cxn>
                  <a:cxn ang="0">
                    <a:pos x="15" y="91"/>
                  </a:cxn>
                  <a:cxn ang="0">
                    <a:pos x="20" y="82"/>
                  </a:cxn>
                  <a:cxn ang="0">
                    <a:pos x="24" y="71"/>
                  </a:cxn>
                  <a:cxn ang="0">
                    <a:pos x="27" y="61"/>
                  </a:cxn>
                  <a:cxn ang="0">
                    <a:pos x="28" y="50"/>
                  </a:cxn>
                  <a:cxn ang="0">
                    <a:pos x="29" y="38"/>
                  </a:cxn>
                  <a:cxn ang="0">
                    <a:pos x="29" y="27"/>
                  </a:cxn>
                  <a:cxn ang="0">
                    <a:pos x="29" y="5"/>
                  </a:cxn>
                  <a:cxn ang="0">
                    <a:pos x="29" y="5"/>
                  </a:cxn>
                  <a:cxn ang="0">
                    <a:pos x="28" y="3"/>
                  </a:cxn>
                  <a:cxn ang="0">
                    <a:pos x="27" y="1"/>
                  </a:cxn>
                  <a:cxn ang="0">
                    <a:pos x="26" y="1"/>
                  </a:cxn>
                  <a:cxn ang="0">
                    <a:pos x="24" y="0"/>
                  </a:cxn>
                  <a:cxn ang="0">
                    <a:pos x="22" y="1"/>
                  </a:cxn>
                  <a:cxn ang="0">
                    <a:pos x="21" y="1"/>
                  </a:cxn>
                  <a:cxn ang="0">
                    <a:pos x="20" y="3"/>
                  </a:cxn>
                  <a:cxn ang="0">
                    <a:pos x="20" y="5"/>
                  </a:cxn>
                  <a:cxn ang="0">
                    <a:pos x="20" y="5"/>
                  </a:cxn>
                  <a:cxn ang="0">
                    <a:pos x="20" y="26"/>
                  </a:cxn>
                  <a:cxn ang="0">
                    <a:pos x="19" y="47"/>
                  </a:cxn>
                  <a:cxn ang="0">
                    <a:pos x="18" y="58"/>
                  </a:cxn>
                  <a:cxn ang="0">
                    <a:pos x="16" y="67"/>
                  </a:cxn>
                  <a:cxn ang="0">
                    <a:pos x="11" y="76"/>
                  </a:cxn>
                  <a:cxn ang="0">
                    <a:pos x="6" y="86"/>
                  </a:cxn>
                  <a:cxn ang="0">
                    <a:pos x="6" y="86"/>
                  </a:cxn>
                  <a:cxn ang="0">
                    <a:pos x="3" y="87"/>
                  </a:cxn>
                  <a:cxn ang="0">
                    <a:pos x="2" y="89"/>
                  </a:cxn>
                  <a:cxn ang="0">
                    <a:pos x="1" y="91"/>
                  </a:cxn>
                  <a:cxn ang="0">
                    <a:pos x="0" y="95"/>
                  </a:cxn>
                  <a:cxn ang="0">
                    <a:pos x="0" y="95"/>
                  </a:cxn>
                  <a:cxn ang="0">
                    <a:pos x="1" y="97"/>
                  </a:cxn>
                  <a:cxn ang="0">
                    <a:pos x="3" y="99"/>
                  </a:cxn>
                  <a:cxn ang="0">
                    <a:pos x="6" y="99"/>
                  </a:cxn>
                  <a:cxn ang="0">
                    <a:pos x="8" y="98"/>
                  </a:cxn>
                  <a:cxn ang="0">
                    <a:pos x="8" y="98"/>
                  </a:cxn>
                  <a:cxn ang="0">
                    <a:pos x="11" y="94"/>
                  </a:cxn>
                  <a:cxn ang="0">
                    <a:pos x="11" y="94"/>
                  </a:cxn>
                  <a:cxn ang="0">
                    <a:pos x="14" y="93"/>
                  </a:cxn>
                  <a:cxn ang="0">
                    <a:pos x="15" y="91"/>
                  </a:cxn>
                  <a:cxn ang="0">
                    <a:pos x="15" y="91"/>
                  </a:cxn>
                </a:cxnLst>
                <a:rect l="0" t="0" r="r" b="b"/>
                <a:pathLst>
                  <a:path w="29" h="99">
                    <a:moveTo>
                      <a:pt x="15" y="91"/>
                    </a:moveTo>
                    <a:lnTo>
                      <a:pt x="15" y="91"/>
                    </a:lnTo>
                    <a:lnTo>
                      <a:pt x="20" y="82"/>
                    </a:lnTo>
                    <a:lnTo>
                      <a:pt x="24" y="71"/>
                    </a:lnTo>
                    <a:lnTo>
                      <a:pt x="27" y="61"/>
                    </a:lnTo>
                    <a:lnTo>
                      <a:pt x="28" y="50"/>
                    </a:lnTo>
                    <a:lnTo>
                      <a:pt x="29" y="38"/>
                    </a:lnTo>
                    <a:lnTo>
                      <a:pt x="29" y="27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1" y="1"/>
                    </a:lnTo>
                    <a:lnTo>
                      <a:pt x="20" y="3"/>
                    </a:lnTo>
                    <a:lnTo>
                      <a:pt x="20" y="5"/>
                    </a:lnTo>
                    <a:lnTo>
                      <a:pt x="20" y="5"/>
                    </a:lnTo>
                    <a:lnTo>
                      <a:pt x="20" y="26"/>
                    </a:lnTo>
                    <a:lnTo>
                      <a:pt x="19" y="47"/>
                    </a:lnTo>
                    <a:lnTo>
                      <a:pt x="18" y="58"/>
                    </a:lnTo>
                    <a:lnTo>
                      <a:pt x="16" y="67"/>
                    </a:lnTo>
                    <a:lnTo>
                      <a:pt x="11" y="76"/>
                    </a:lnTo>
                    <a:lnTo>
                      <a:pt x="6" y="86"/>
                    </a:lnTo>
                    <a:lnTo>
                      <a:pt x="6" y="86"/>
                    </a:lnTo>
                    <a:lnTo>
                      <a:pt x="3" y="87"/>
                    </a:lnTo>
                    <a:lnTo>
                      <a:pt x="2" y="89"/>
                    </a:lnTo>
                    <a:lnTo>
                      <a:pt x="1" y="91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1" y="97"/>
                    </a:lnTo>
                    <a:lnTo>
                      <a:pt x="3" y="99"/>
                    </a:lnTo>
                    <a:lnTo>
                      <a:pt x="6" y="99"/>
                    </a:lnTo>
                    <a:lnTo>
                      <a:pt x="8" y="98"/>
                    </a:lnTo>
                    <a:lnTo>
                      <a:pt x="8" y="98"/>
                    </a:lnTo>
                    <a:lnTo>
                      <a:pt x="11" y="94"/>
                    </a:lnTo>
                    <a:lnTo>
                      <a:pt x="11" y="94"/>
                    </a:lnTo>
                    <a:lnTo>
                      <a:pt x="14" y="93"/>
                    </a:lnTo>
                    <a:lnTo>
                      <a:pt x="15" y="91"/>
                    </a:lnTo>
                    <a:lnTo>
                      <a:pt x="15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40" name="Freeform 850"/>
              <p:cNvSpPr/>
              <p:nvPr/>
            </p:nvSpPr>
            <p:spPr bwMode="auto">
              <a:xfrm>
                <a:off x="2732088" y="1708150"/>
                <a:ext cx="11113" cy="53975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20" y="5"/>
                  </a:cxn>
                  <a:cxn ang="0">
                    <a:pos x="19" y="3"/>
                  </a:cxn>
                  <a:cxn ang="0">
                    <a:pos x="18" y="1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11" y="3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2" y="28"/>
                  </a:cxn>
                  <a:cxn ang="0">
                    <a:pos x="13" y="53"/>
                  </a:cxn>
                  <a:cxn ang="0">
                    <a:pos x="13" y="64"/>
                  </a:cxn>
                  <a:cxn ang="0">
                    <a:pos x="11" y="75"/>
                  </a:cxn>
                  <a:cxn ang="0">
                    <a:pos x="7" y="87"/>
                  </a:cxn>
                  <a:cxn ang="0">
                    <a:pos x="4" y="9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3" y="103"/>
                  </a:cxn>
                  <a:cxn ang="0">
                    <a:pos x="6" y="104"/>
                  </a:cxn>
                  <a:cxn ang="0">
                    <a:pos x="8" y="103"/>
                  </a:cxn>
                  <a:cxn ang="0">
                    <a:pos x="10" y="102"/>
                  </a:cxn>
                  <a:cxn ang="0">
                    <a:pos x="10" y="102"/>
                  </a:cxn>
                  <a:cxn ang="0">
                    <a:pos x="13" y="96"/>
                  </a:cxn>
                  <a:cxn ang="0">
                    <a:pos x="16" y="91"/>
                  </a:cxn>
                  <a:cxn ang="0">
                    <a:pos x="20" y="79"/>
                  </a:cxn>
                  <a:cxn ang="0">
                    <a:pos x="22" y="67"/>
                  </a:cxn>
                  <a:cxn ang="0">
                    <a:pos x="22" y="55"/>
                  </a:cxn>
                  <a:cxn ang="0">
                    <a:pos x="22" y="42"/>
                  </a:cxn>
                  <a:cxn ang="0">
                    <a:pos x="21" y="29"/>
                  </a:cxn>
                  <a:cxn ang="0">
                    <a:pos x="20" y="5"/>
                  </a:cxn>
                  <a:cxn ang="0">
                    <a:pos x="20" y="5"/>
                  </a:cxn>
                </a:cxnLst>
                <a:rect l="0" t="0" r="r" b="b"/>
                <a:pathLst>
                  <a:path w="22" h="104">
                    <a:moveTo>
                      <a:pt x="20" y="5"/>
                    </a:moveTo>
                    <a:lnTo>
                      <a:pt x="20" y="5"/>
                    </a:lnTo>
                    <a:lnTo>
                      <a:pt x="19" y="3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2" y="28"/>
                    </a:lnTo>
                    <a:lnTo>
                      <a:pt x="13" y="53"/>
                    </a:lnTo>
                    <a:lnTo>
                      <a:pt x="13" y="64"/>
                    </a:lnTo>
                    <a:lnTo>
                      <a:pt x="11" y="75"/>
                    </a:lnTo>
                    <a:lnTo>
                      <a:pt x="7" y="87"/>
                    </a:lnTo>
                    <a:lnTo>
                      <a:pt x="4" y="9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3" y="103"/>
                    </a:lnTo>
                    <a:lnTo>
                      <a:pt x="6" y="104"/>
                    </a:lnTo>
                    <a:lnTo>
                      <a:pt x="8" y="103"/>
                    </a:lnTo>
                    <a:lnTo>
                      <a:pt x="10" y="102"/>
                    </a:lnTo>
                    <a:lnTo>
                      <a:pt x="10" y="102"/>
                    </a:lnTo>
                    <a:lnTo>
                      <a:pt x="13" y="96"/>
                    </a:lnTo>
                    <a:lnTo>
                      <a:pt x="16" y="91"/>
                    </a:lnTo>
                    <a:lnTo>
                      <a:pt x="20" y="79"/>
                    </a:lnTo>
                    <a:lnTo>
                      <a:pt x="22" y="67"/>
                    </a:lnTo>
                    <a:lnTo>
                      <a:pt x="22" y="55"/>
                    </a:lnTo>
                    <a:lnTo>
                      <a:pt x="22" y="42"/>
                    </a:lnTo>
                    <a:lnTo>
                      <a:pt x="21" y="29"/>
                    </a:lnTo>
                    <a:lnTo>
                      <a:pt x="20" y="5"/>
                    </a:lnTo>
                    <a:lnTo>
                      <a:pt x="2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41" name="Freeform 851"/>
              <p:cNvSpPr/>
              <p:nvPr/>
            </p:nvSpPr>
            <p:spPr bwMode="auto">
              <a:xfrm>
                <a:off x="2765425" y="1674813"/>
                <a:ext cx="7938" cy="55563"/>
              </a:xfrm>
              <a:custGeom>
                <a:avLst/>
                <a:gdLst/>
                <a:ahLst/>
                <a:cxnLst>
                  <a:cxn ang="0">
                    <a:pos x="15" y="94"/>
                  </a:cxn>
                  <a:cxn ang="0">
                    <a:pos x="15" y="94"/>
                  </a:cxn>
                  <a:cxn ang="0">
                    <a:pos x="14" y="72"/>
                  </a:cxn>
                  <a:cxn ang="0">
                    <a:pos x="12" y="50"/>
                  </a:cxn>
                  <a:cxn ang="0">
                    <a:pos x="11" y="2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29"/>
                  </a:cxn>
                  <a:cxn ang="0">
                    <a:pos x="2" y="53"/>
                  </a:cxn>
                  <a:cxn ang="0">
                    <a:pos x="4" y="76"/>
                  </a:cxn>
                  <a:cxn ang="0">
                    <a:pos x="5" y="100"/>
                  </a:cxn>
                  <a:cxn ang="0">
                    <a:pos x="5" y="100"/>
                  </a:cxn>
                  <a:cxn ang="0">
                    <a:pos x="5" y="102"/>
                  </a:cxn>
                  <a:cxn ang="0">
                    <a:pos x="6" y="103"/>
                  </a:cxn>
                  <a:cxn ang="0">
                    <a:pos x="8" y="104"/>
                  </a:cxn>
                  <a:cxn ang="0">
                    <a:pos x="9" y="104"/>
                  </a:cxn>
                  <a:cxn ang="0">
                    <a:pos x="12" y="104"/>
                  </a:cxn>
                  <a:cxn ang="0">
                    <a:pos x="13" y="103"/>
                  </a:cxn>
                  <a:cxn ang="0">
                    <a:pos x="15" y="102"/>
                  </a:cxn>
                  <a:cxn ang="0">
                    <a:pos x="15" y="100"/>
                  </a:cxn>
                  <a:cxn ang="0">
                    <a:pos x="15" y="95"/>
                  </a:cxn>
                  <a:cxn ang="0">
                    <a:pos x="15" y="95"/>
                  </a:cxn>
                  <a:cxn ang="0">
                    <a:pos x="15" y="94"/>
                  </a:cxn>
                  <a:cxn ang="0">
                    <a:pos x="15" y="94"/>
                  </a:cxn>
                </a:cxnLst>
                <a:rect l="0" t="0" r="r" b="b"/>
                <a:pathLst>
                  <a:path w="15" h="104">
                    <a:moveTo>
                      <a:pt x="15" y="94"/>
                    </a:moveTo>
                    <a:lnTo>
                      <a:pt x="15" y="94"/>
                    </a:lnTo>
                    <a:lnTo>
                      <a:pt x="14" y="72"/>
                    </a:lnTo>
                    <a:lnTo>
                      <a:pt x="12" y="50"/>
                    </a:lnTo>
                    <a:lnTo>
                      <a:pt x="11" y="2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9"/>
                    </a:lnTo>
                    <a:lnTo>
                      <a:pt x="2" y="53"/>
                    </a:lnTo>
                    <a:lnTo>
                      <a:pt x="4" y="76"/>
                    </a:lnTo>
                    <a:lnTo>
                      <a:pt x="5" y="100"/>
                    </a:lnTo>
                    <a:lnTo>
                      <a:pt x="5" y="100"/>
                    </a:lnTo>
                    <a:lnTo>
                      <a:pt x="5" y="102"/>
                    </a:lnTo>
                    <a:lnTo>
                      <a:pt x="6" y="103"/>
                    </a:lnTo>
                    <a:lnTo>
                      <a:pt x="8" y="104"/>
                    </a:lnTo>
                    <a:lnTo>
                      <a:pt x="9" y="104"/>
                    </a:lnTo>
                    <a:lnTo>
                      <a:pt x="12" y="104"/>
                    </a:lnTo>
                    <a:lnTo>
                      <a:pt x="13" y="103"/>
                    </a:lnTo>
                    <a:lnTo>
                      <a:pt x="15" y="102"/>
                    </a:lnTo>
                    <a:lnTo>
                      <a:pt x="15" y="100"/>
                    </a:lnTo>
                    <a:lnTo>
                      <a:pt x="15" y="95"/>
                    </a:lnTo>
                    <a:lnTo>
                      <a:pt x="15" y="95"/>
                    </a:lnTo>
                    <a:lnTo>
                      <a:pt x="15" y="94"/>
                    </a:lnTo>
                    <a:lnTo>
                      <a:pt x="15" y="9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42" name="Freeform 852"/>
              <p:cNvSpPr/>
              <p:nvPr/>
            </p:nvSpPr>
            <p:spPr bwMode="auto">
              <a:xfrm>
                <a:off x="2792413" y="1638300"/>
                <a:ext cx="7938" cy="53975"/>
              </a:xfrm>
              <a:custGeom>
                <a:avLst/>
                <a:gdLst/>
                <a:ahLst/>
                <a:cxnLst>
                  <a:cxn ang="0">
                    <a:pos x="13" y="4"/>
                  </a:cxn>
                  <a:cxn ang="0">
                    <a:pos x="13" y="4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5" y="28"/>
                  </a:cxn>
                  <a:cxn ang="0">
                    <a:pos x="5" y="51"/>
                  </a:cxn>
                  <a:cxn ang="0">
                    <a:pos x="5" y="63"/>
                  </a:cxn>
                  <a:cxn ang="0">
                    <a:pos x="4" y="74"/>
                  </a:cxn>
                  <a:cxn ang="0">
                    <a:pos x="3" y="85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0" y="101"/>
                  </a:cxn>
                  <a:cxn ang="0">
                    <a:pos x="1" y="102"/>
                  </a:cxn>
                  <a:cxn ang="0">
                    <a:pos x="3" y="103"/>
                  </a:cxn>
                  <a:cxn ang="0">
                    <a:pos x="5" y="103"/>
                  </a:cxn>
                  <a:cxn ang="0">
                    <a:pos x="6" y="103"/>
                  </a:cxn>
                  <a:cxn ang="0">
                    <a:pos x="8" y="102"/>
                  </a:cxn>
                  <a:cxn ang="0">
                    <a:pos x="9" y="100"/>
                  </a:cxn>
                  <a:cxn ang="0">
                    <a:pos x="9" y="100"/>
                  </a:cxn>
                  <a:cxn ang="0">
                    <a:pos x="11" y="89"/>
                  </a:cxn>
                  <a:cxn ang="0">
                    <a:pos x="13" y="76"/>
                  </a:cxn>
                  <a:cxn ang="0">
                    <a:pos x="14" y="64"/>
                  </a:cxn>
                  <a:cxn ang="0">
                    <a:pos x="15" y="52"/>
                  </a:cxn>
                  <a:cxn ang="0">
                    <a:pos x="14" y="28"/>
                  </a:cxn>
                  <a:cxn ang="0">
                    <a:pos x="13" y="4"/>
                  </a:cxn>
                  <a:cxn ang="0">
                    <a:pos x="13" y="4"/>
                  </a:cxn>
                </a:cxnLst>
                <a:rect l="0" t="0" r="r" b="b"/>
                <a:pathLst>
                  <a:path w="15" h="103">
                    <a:moveTo>
                      <a:pt x="13" y="4"/>
                    </a:moveTo>
                    <a:lnTo>
                      <a:pt x="13" y="4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5" y="28"/>
                    </a:lnTo>
                    <a:lnTo>
                      <a:pt x="5" y="51"/>
                    </a:lnTo>
                    <a:lnTo>
                      <a:pt x="5" y="63"/>
                    </a:lnTo>
                    <a:lnTo>
                      <a:pt x="4" y="74"/>
                    </a:lnTo>
                    <a:lnTo>
                      <a:pt x="3" y="85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0" y="101"/>
                    </a:lnTo>
                    <a:lnTo>
                      <a:pt x="1" y="102"/>
                    </a:lnTo>
                    <a:lnTo>
                      <a:pt x="3" y="103"/>
                    </a:lnTo>
                    <a:lnTo>
                      <a:pt x="5" y="103"/>
                    </a:lnTo>
                    <a:lnTo>
                      <a:pt x="6" y="103"/>
                    </a:lnTo>
                    <a:lnTo>
                      <a:pt x="8" y="102"/>
                    </a:lnTo>
                    <a:lnTo>
                      <a:pt x="9" y="100"/>
                    </a:lnTo>
                    <a:lnTo>
                      <a:pt x="9" y="100"/>
                    </a:lnTo>
                    <a:lnTo>
                      <a:pt x="11" y="89"/>
                    </a:lnTo>
                    <a:lnTo>
                      <a:pt x="13" y="76"/>
                    </a:lnTo>
                    <a:lnTo>
                      <a:pt x="14" y="64"/>
                    </a:lnTo>
                    <a:lnTo>
                      <a:pt x="15" y="52"/>
                    </a:lnTo>
                    <a:lnTo>
                      <a:pt x="14" y="28"/>
                    </a:lnTo>
                    <a:lnTo>
                      <a:pt x="13" y="4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43" name="Freeform 853"/>
              <p:cNvSpPr/>
              <p:nvPr/>
            </p:nvSpPr>
            <p:spPr bwMode="auto">
              <a:xfrm>
                <a:off x="2817813" y="1609725"/>
                <a:ext cx="7938" cy="42863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4"/>
                  </a:cxn>
                  <a:cxn ang="0">
                    <a:pos x="2" y="24"/>
                  </a:cxn>
                  <a:cxn ang="0">
                    <a:pos x="3" y="33"/>
                  </a:cxn>
                  <a:cxn ang="0">
                    <a:pos x="5" y="42"/>
                  </a:cxn>
                  <a:cxn ang="0">
                    <a:pos x="5" y="42"/>
                  </a:cxn>
                  <a:cxn ang="0">
                    <a:pos x="5" y="59"/>
                  </a:cxn>
                  <a:cxn ang="0">
                    <a:pos x="5" y="75"/>
                  </a:cxn>
                  <a:cxn ang="0">
                    <a:pos x="5" y="75"/>
                  </a:cxn>
                  <a:cxn ang="0">
                    <a:pos x="6" y="77"/>
                  </a:cxn>
                  <a:cxn ang="0">
                    <a:pos x="7" y="80"/>
                  </a:cxn>
                  <a:cxn ang="0">
                    <a:pos x="8" y="81"/>
                  </a:cxn>
                  <a:cxn ang="0">
                    <a:pos x="10" y="81"/>
                  </a:cxn>
                  <a:cxn ang="0">
                    <a:pos x="11" y="81"/>
                  </a:cxn>
                  <a:cxn ang="0">
                    <a:pos x="13" y="80"/>
                  </a:cxn>
                  <a:cxn ang="0">
                    <a:pos x="14" y="77"/>
                  </a:cxn>
                  <a:cxn ang="0">
                    <a:pos x="14" y="75"/>
                  </a:cxn>
                  <a:cxn ang="0">
                    <a:pos x="14" y="42"/>
                  </a:cxn>
                  <a:cxn ang="0">
                    <a:pos x="14" y="42"/>
                  </a:cxn>
                  <a:cxn ang="0">
                    <a:pos x="14" y="33"/>
                  </a:cxn>
                  <a:cxn ang="0">
                    <a:pos x="12" y="24"/>
                  </a:cxn>
                  <a:cxn ang="0">
                    <a:pos x="11" y="14"/>
                  </a:cxn>
                  <a:cxn ang="0">
                    <a:pos x="10" y="5"/>
                  </a:cxn>
                  <a:cxn ang="0">
                    <a:pos x="10" y="5"/>
                  </a:cxn>
                </a:cxnLst>
                <a:rect l="0" t="0" r="r" b="b"/>
                <a:pathLst>
                  <a:path w="14" h="81">
                    <a:moveTo>
                      <a:pt x="10" y="5"/>
                    </a:move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4"/>
                    </a:lnTo>
                    <a:lnTo>
                      <a:pt x="2" y="24"/>
                    </a:lnTo>
                    <a:lnTo>
                      <a:pt x="3" y="33"/>
                    </a:lnTo>
                    <a:lnTo>
                      <a:pt x="5" y="42"/>
                    </a:lnTo>
                    <a:lnTo>
                      <a:pt x="5" y="42"/>
                    </a:lnTo>
                    <a:lnTo>
                      <a:pt x="5" y="59"/>
                    </a:lnTo>
                    <a:lnTo>
                      <a:pt x="5" y="75"/>
                    </a:lnTo>
                    <a:lnTo>
                      <a:pt x="5" y="75"/>
                    </a:lnTo>
                    <a:lnTo>
                      <a:pt x="6" y="77"/>
                    </a:lnTo>
                    <a:lnTo>
                      <a:pt x="7" y="80"/>
                    </a:lnTo>
                    <a:lnTo>
                      <a:pt x="8" y="81"/>
                    </a:lnTo>
                    <a:lnTo>
                      <a:pt x="10" y="81"/>
                    </a:lnTo>
                    <a:lnTo>
                      <a:pt x="11" y="81"/>
                    </a:lnTo>
                    <a:lnTo>
                      <a:pt x="13" y="80"/>
                    </a:lnTo>
                    <a:lnTo>
                      <a:pt x="14" y="77"/>
                    </a:lnTo>
                    <a:lnTo>
                      <a:pt x="14" y="75"/>
                    </a:lnTo>
                    <a:lnTo>
                      <a:pt x="14" y="42"/>
                    </a:lnTo>
                    <a:lnTo>
                      <a:pt x="14" y="42"/>
                    </a:lnTo>
                    <a:lnTo>
                      <a:pt x="14" y="33"/>
                    </a:lnTo>
                    <a:lnTo>
                      <a:pt x="12" y="24"/>
                    </a:lnTo>
                    <a:lnTo>
                      <a:pt x="11" y="14"/>
                    </a:lnTo>
                    <a:lnTo>
                      <a:pt x="10" y="5"/>
                    </a:lnTo>
                    <a:lnTo>
                      <a:pt x="1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44" name="Freeform 854"/>
              <p:cNvSpPr/>
              <p:nvPr/>
            </p:nvSpPr>
            <p:spPr bwMode="auto">
              <a:xfrm>
                <a:off x="2847975" y="1576388"/>
                <a:ext cx="7938" cy="33338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2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9"/>
                  </a:cxn>
                  <a:cxn ang="0">
                    <a:pos x="2" y="31"/>
                  </a:cxn>
                  <a:cxn ang="0">
                    <a:pos x="3" y="44"/>
                  </a:cxn>
                  <a:cxn ang="0">
                    <a:pos x="4" y="57"/>
                  </a:cxn>
                  <a:cxn ang="0">
                    <a:pos x="4" y="57"/>
                  </a:cxn>
                  <a:cxn ang="0">
                    <a:pos x="5" y="59"/>
                  </a:cxn>
                  <a:cxn ang="0">
                    <a:pos x="6" y="61"/>
                  </a:cxn>
                  <a:cxn ang="0">
                    <a:pos x="7" y="62"/>
                  </a:cxn>
                  <a:cxn ang="0">
                    <a:pos x="9" y="62"/>
                  </a:cxn>
                  <a:cxn ang="0">
                    <a:pos x="12" y="62"/>
                  </a:cxn>
                  <a:cxn ang="0">
                    <a:pos x="13" y="61"/>
                  </a:cxn>
                  <a:cxn ang="0">
                    <a:pos x="14" y="59"/>
                  </a:cxn>
                  <a:cxn ang="0">
                    <a:pos x="14" y="57"/>
                  </a:cxn>
                  <a:cxn ang="0">
                    <a:pos x="14" y="57"/>
                  </a:cxn>
                  <a:cxn ang="0">
                    <a:pos x="14" y="44"/>
                  </a:cxn>
                  <a:cxn ang="0">
                    <a:pos x="12" y="31"/>
                  </a:cxn>
                  <a:cxn ang="0">
                    <a:pos x="11" y="19"/>
                  </a:cxn>
                  <a:cxn ang="0">
                    <a:pos x="9" y="5"/>
                  </a:cxn>
                  <a:cxn ang="0">
                    <a:pos x="9" y="5"/>
                  </a:cxn>
                </a:cxnLst>
                <a:rect l="0" t="0" r="r" b="b"/>
                <a:pathLst>
                  <a:path w="14" h="62">
                    <a:moveTo>
                      <a:pt x="9" y="5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9"/>
                    </a:lnTo>
                    <a:lnTo>
                      <a:pt x="2" y="31"/>
                    </a:lnTo>
                    <a:lnTo>
                      <a:pt x="3" y="44"/>
                    </a:lnTo>
                    <a:lnTo>
                      <a:pt x="4" y="57"/>
                    </a:lnTo>
                    <a:lnTo>
                      <a:pt x="4" y="57"/>
                    </a:lnTo>
                    <a:lnTo>
                      <a:pt x="5" y="59"/>
                    </a:lnTo>
                    <a:lnTo>
                      <a:pt x="6" y="61"/>
                    </a:lnTo>
                    <a:lnTo>
                      <a:pt x="7" y="62"/>
                    </a:lnTo>
                    <a:lnTo>
                      <a:pt x="9" y="62"/>
                    </a:lnTo>
                    <a:lnTo>
                      <a:pt x="12" y="62"/>
                    </a:lnTo>
                    <a:lnTo>
                      <a:pt x="13" y="61"/>
                    </a:lnTo>
                    <a:lnTo>
                      <a:pt x="14" y="59"/>
                    </a:lnTo>
                    <a:lnTo>
                      <a:pt x="14" y="57"/>
                    </a:lnTo>
                    <a:lnTo>
                      <a:pt x="14" y="57"/>
                    </a:lnTo>
                    <a:lnTo>
                      <a:pt x="14" y="44"/>
                    </a:lnTo>
                    <a:lnTo>
                      <a:pt x="12" y="31"/>
                    </a:lnTo>
                    <a:lnTo>
                      <a:pt x="11" y="19"/>
                    </a:lnTo>
                    <a:lnTo>
                      <a:pt x="9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45" name="Freeform 855"/>
              <p:cNvSpPr/>
              <p:nvPr/>
            </p:nvSpPr>
            <p:spPr bwMode="auto">
              <a:xfrm>
                <a:off x="2573338" y="1277938"/>
                <a:ext cx="25400" cy="68263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8" y="2"/>
                  </a:cxn>
                  <a:cxn ang="0">
                    <a:pos x="31" y="17"/>
                  </a:cxn>
                  <a:cxn ang="0">
                    <a:pos x="24" y="31"/>
                  </a:cxn>
                  <a:cxn ang="0">
                    <a:pos x="19" y="46"/>
                  </a:cxn>
                  <a:cxn ang="0">
                    <a:pos x="14" y="60"/>
                  </a:cxn>
                  <a:cxn ang="0">
                    <a:pos x="14" y="60"/>
                  </a:cxn>
                  <a:cxn ang="0">
                    <a:pos x="10" y="75"/>
                  </a:cxn>
                  <a:cxn ang="0">
                    <a:pos x="5" y="92"/>
                  </a:cxn>
                  <a:cxn ang="0">
                    <a:pos x="2" y="109"/>
                  </a:cxn>
                  <a:cxn ang="0">
                    <a:pos x="0" y="125"/>
                  </a:cxn>
                  <a:cxn ang="0">
                    <a:pos x="0" y="125"/>
                  </a:cxn>
                  <a:cxn ang="0">
                    <a:pos x="0" y="127"/>
                  </a:cxn>
                  <a:cxn ang="0">
                    <a:pos x="1" y="128"/>
                  </a:cxn>
                  <a:cxn ang="0">
                    <a:pos x="2" y="129"/>
                  </a:cxn>
                  <a:cxn ang="0">
                    <a:pos x="4" y="129"/>
                  </a:cxn>
                  <a:cxn ang="0">
                    <a:pos x="7" y="128"/>
                  </a:cxn>
                  <a:cxn ang="0">
                    <a:pos x="8" y="127"/>
                  </a:cxn>
                  <a:cxn ang="0">
                    <a:pos x="9" y="125"/>
                  </a:cxn>
                  <a:cxn ang="0">
                    <a:pos x="9" y="125"/>
                  </a:cxn>
                  <a:cxn ang="0">
                    <a:pos x="10" y="119"/>
                  </a:cxn>
                  <a:cxn ang="0">
                    <a:pos x="11" y="113"/>
                  </a:cxn>
                  <a:cxn ang="0">
                    <a:pos x="15" y="100"/>
                  </a:cxn>
                  <a:cxn ang="0">
                    <a:pos x="18" y="88"/>
                  </a:cxn>
                  <a:cxn ang="0">
                    <a:pos x="20" y="82"/>
                  </a:cxn>
                  <a:cxn ang="0">
                    <a:pos x="21" y="75"/>
                  </a:cxn>
                  <a:cxn ang="0">
                    <a:pos x="21" y="75"/>
                  </a:cxn>
                  <a:cxn ang="0">
                    <a:pos x="22" y="66"/>
                  </a:cxn>
                  <a:cxn ang="0">
                    <a:pos x="24" y="58"/>
                  </a:cxn>
                  <a:cxn ang="0">
                    <a:pos x="30" y="40"/>
                  </a:cxn>
                  <a:cxn ang="0">
                    <a:pos x="38" y="23"/>
                  </a:cxn>
                  <a:cxn ang="0">
                    <a:pos x="46" y="7"/>
                  </a:cxn>
                  <a:cxn ang="0">
                    <a:pos x="46" y="7"/>
                  </a:cxn>
                  <a:cxn ang="0">
                    <a:pos x="47" y="5"/>
                  </a:cxn>
                  <a:cxn ang="0">
                    <a:pos x="46" y="3"/>
                  </a:cxn>
                  <a:cxn ang="0">
                    <a:pos x="46" y="2"/>
                  </a:cxn>
                  <a:cxn ang="0">
                    <a:pos x="44" y="1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2"/>
                  </a:cxn>
                </a:cxnLst>
                <a:rect l="0" t="0" r="r" b="b"/>
                <a:pathLst>
                  <a:path w="47" h="129">
                    <a:moveTo>
                      <a:pt x="38" y="2"/>
                    </a:moveTo>
                    <a:lnTo>
                      <a:pt x="38" y="2"/>
                    </a:lnTo>
                    <a:lnTo>
                      <a:pt x="31" y="17"/>
                    </a:lnTo>
                    <a:lnTo>
                      <a:pt x="24" y="31"/>
                    </a:lnTo>
                    <a:lnTo>
                      <a:pt x="19" y="46"/>
                    </a:lnTo>
                    <a:lnTo>
                      <a:pt x="14" y="60"/>
                    </a:lnTo>
                    <a:lnTo>
                      <a:pt x="14" y="60"/>
                    </a:lnTo>
                    <a:lnTo>
                      <a:pt x="10" y="75"/>
                    </a:lnTo>
                    <a:lnTo>
                      <a:pt x="5" y="92"/>
                    </a:lnTo>
                    <a:lnTo>
                      <a:pt x="2" y="109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0" y="127"/>
                    </a:lnTo>
                    <a:lnTo>
                      <a:pt x="1" y="128"/>
                    </a:lnTo>
                    <a:lnTo>
                      <a:pt x="2" y="129"/>
                    </a:lnTo>
                    <a:lnTo>
                      <a:pt x="4" y="129"/>
                    </a:lnTo>
                    <a:lnTo>
                      <a:pt x="7" y="128"/>
                    </a:lnTo>
                    <a:lnTo>
                      <a:pt x="8" y="127"/>
                    </a:lnTo>
                    <a:lnTo>
                      <a:pt x="9" y="125"/>
                    </a:lnTo>
                    <a:lnTo>
                      <a:pt x="9" y="125"/>
                    </a:lnTo>
                    <a:lnTo>
                      <a:pt x="10" y="119"/>
                    </a:lnTo>
                    <a:lnTo>
                      <a:pt x="11" y="113"/>
                    </a:lnTo>
                    <a:lnTo>
                      <a:pt x="15" y="100"/>
                    </a:lnTo>
                    <a:lnTo>
                      <a:pt x="18" y="88"/>
                    </a:lnTo>
                    <a:lnTo>
                      <a:pt x="20" y="82"/>
                    </a:lnTo>
                    <a:lnTo>
                      <a:pt x="21" y="75"/>
                    </a:lnTo>
                    <a:lnTo>
                      <a:pt x="21" y="75"/>
                    </a:lnTo>
                    <a:lnTo>
                      <a:pt x="22" y="66"/>
                    </a:lnTo>
                    <a:lnTo>
                      <a:pt x="24" y="58"/>
                    </a:lnTo>
                    <a:lnTo>
                      <a:pt x="30" y="40"/>
                    </a:lnTo>
                    <a:lnTo>
                      <a:pt x="38" y="23"/>
                    </a:lnTo>
                    <a:lnTo>
                      <a:pt x="46" y="7"/>
                    </a:lnTo>
                    <a:lnTo>
                      <a:pt x="46" y="7"/>
                    </a:lnTo>
                    <a:lnTo>
                      <a:pt x="47" y="5"/>
                    </a:lnTo>
                    <a:lnTo>
                      <a:pt x="46" y="3"/>
                    </a:lnTo>
                    <a:lnTo>
                      <a:pt x="46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46" name="Freeform 856"/>
              <p:cNvSpPr/>
              <p:nvPr/>
            </p:nvSpPr>
            <p:spPr bwMode="auto">
              <a:xfrm>
                <a:off x="2606675" y="1308100"/>
                <a:ext cx="22225" cy="34925"/>
              </a:xfrm>
              <a:custGeom>
                <a:avLst/>
                <a:gdLst/>
                <a:ahLst/>
                <a:cxnLst>
                  <a:cxn ang="0">
                    <a:pos x="33" y="1"/>
                  </a:cxn>
                  <a:cxn ang="0">
                    <a:pos x="33" y="1"/>
                  </a:cxn>
                  <a:cxn ang="0">
                    <a:pos x="27" y="8"/>
                  </a:cxn>
                  <a:cxn ang="0">
                    <a:pos x="22" y="14"/>
                  </a:cxn>
                  <a:cxn ang="0">
                    <a:pos x="13" y="29"/>
                  </a:cxn>
                  <a:cxn ang="0">
                    <a:pos x="6" y="44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0" y="64"/>
                  </a:cxn>
                  <a:cxn ang="0">
                    <a:pos x="2" y="65"/>
                  </a:cxn>
                  <a:cxn ang="0">
                    <a:pos x="3" y="66"/>
                  </a:cxn>
                  <a:cxn ang="0">
                    <a:pos x="5" y="66"/>
                  </a:cxn>
                  <a:cxn ang="0">
                    <a:pos x="6" y="66"/>
                  </a:cxn>
                  <a:cxn ang="0">
                    <a:pos x="8" y="65"/>
                  </a:cxn>
                  <a:cxn ang="0">
                    <a:pos x="9" y="63"/>
                  </a:cxn>
                  <a:cxn ang="0">
                    <a:pos x="9" y="63"/>
                  </a:cxn>
                  <a:cxn ang="0">
                    <a:pos x="14" y="48"/>
                  </a:cxn>
                  <a:cxn ang="0">
                    <a:pos x="21" y="34"/>
                  </a:cxn>
                  <a:cxn ang="0">
                    <a:pos x="30" y="21"/>
                  </a:cxn>
                  <a:cxn ang="0">
                    <a:pos x="34" y="14"/>
                  </a:cxn>
                  <a:cxn ang="0">
                    <a:pos x="39" y="8"/>
                  </a:cxn>
                  <a:cxn ang="0">
                    <a:pos x="39" y="8"/>
                  </a:cxn>
                  <a:cxn ang="0">
                    <a:pos x="40" y="6"/>
                  </a:cxn>
                  <a:cxn ang="0">
                    <a:pos x="41" y="5"/>
                  </a:cxn>
                  <a:cxn ang="0">
                    <a:pos x="40" y="3"/>
                  </a:cxn>
                  <a:cxn ang="0">
                    <a:pos x="39" y="2"/>
                  </a:cxn>
                  <a:cxn ang="0">
                    <a:pos x="38" y="1"/>
                  </a:cxn>
                  <a:cxn ang="0">
                    <a:pos x="36" y="0"/>
                  </a:cxn>
                  <a:cxn ang="0">
                    <a:pos x="34" y="0"/>
                  </a:cxn>
                  <a:cxn ang="0">
                    <a:pos x="33" y="1"/>
                  </a:cxn>
                  <a:cxn ang="0">
                    <a:pos x="33" y="1"/>
                  </a:cxn>
                </a:cxnLst>
                <a:rect l="0" t="0" r="r" b="b"/>
                <a:pathLst>
                  <a:path w="41" h="66">
                    <a:moveTo>
                      <a:pt x="33" y="1"/>
                    </a:moveTo>
                    <a:lnTo>
                      <a:pt x="33" y="1"/>
                    </a:lnTo>
                    <a:lnTo>
                      <a:pt x="27" y="8"/>
                    </a:lnTo>
                    <a:lnTo>
                      <a:pt x="22" y="14"/>
                    </a:lnTo>
                    <a:lnTo>
                      <a:pt x="13" y="29"/>
                    </a:lnTo>
                    <a:lnTo>
                      <a:pt x="6" y="44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0" y="64"/>
                    </a:lnTo>
                    <a:lnTo>
                      <a:pt x="2" y="65"/>
                    </a:lnTo>
                    <a:lnTo>
                      <a:pt x="3" y="66"/>
                    </a:lnTo>
                    <a:lnTo>
                      <a:pt x="5" y="66"/>
                    </a:lnTo>
                    <a:lnTo>
                      <a:pt x="6" y="66"/>
                    </a:lnTo>
                    <a:lnTo>
                      <a:pt x="8" y="65"/>
                    </a:lnTo>
                    <a:lnTo>
                      <a:pt x="9" y="63"/>
                    </a:lnTo>
                    <a:lnTo>
                      <a:pt x="9" y="63"/>
                    </a:lnTo>
                    <a:lnTo>
                      <a:pt x="14" y="48"/>
                    </a:lnTo>
                    <a:lnTo>
                      <a:pt x="21" y="34"/>
                    </a:lnTo>
                    <a:lnTo>
                      <a:pt x="30" y="21"/>
                    </a:lnTo>
                    <a:lnTo>
                      <a:pt x="34" y="14"/>
                    </a:lnTo>
                    <a:lnTo>
                      <a:pt x="39" y="8"/>
                    </a:lnTo>
                    <a:lnTo>
                      <a:pt x="39" y="8"/>
                    </a:lnTo>
                    <a:lnTo>
                      <a:pt x="40" y="6"/>
                    </a:lnTo>
                    <a:lnTo>
                      <a:pt x="41" y="5"/>
                    </a:lnTo>
                    <a:lnTo>
                      <a:pt x="40" y="3"/>
                    </a:lnTo>
                    <a:lnTo>
                      <a:pt x="39" y="2"/>
                    </a:lnTo>
                    <a:lnTo>
                      <a:pt x="38" y="1"/>
                    </a:lnTo>
                    <a:lnTo>
                      <a:pt x="36" y="0"/>
                    </a:lnTo>
                    <a:lnTo>
                      <a:pt x="34" y="0"/>
                    </a:lnTo>
                    <a:lnTo>
                      <a:pt x="33" y="1"/>
                    </a:lnTo>
                    <a:lnTo>
                      <a:pt x="3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47" name="Freeform 857"/>
              <p:cNvSpPr/>
              <p:nvPr/>
            </p:nvSpPr>
            <p:spPr bwMode="auto">
              <a:xfrm>
                <a:off x="2646363" y="1443038"/>
                <a:ext cx="19050" cy="41275"/>
              </a:xfrm>
              <a:custGeom>
                <a:avLst/>
                <a:gdLst/>
                <a:ahLst/>
                <a:cxnLst>
                  <a:cxn ang="0">
                    <a:pos x="26" y="2"/>
                  </a:cxn>
                  <a:cxn ang="0">
                    <a:pos x="26" y="2"/>
                  </a:cxn>
                  <a:cxn ang="0">
                    <a:pos x="18" y="20"/>
                  </a:cxn>
                  <a:cxn ang="0">
                    <a:pos x="9" y="37"/>
                  </a:cxn>
                  <a:cxn ang="0">
                    <a:pos x="6" y="45"/>
                  </a:cxn>
                  <a:cxn ang="0">
                    <a:pos x="3" y="55"/>
                  </a:cxn>
                  <a:cxn ang="0">
                    <a:pos x="1" y="64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1" y="76"/>
                  </a:cxn>
                  <a:cxn ang="0">
                    <a:pos x="2" y="77"/>
                  </a:cxn>
                  <a:cxn ang="0">
                    <a:pos x="3" y="78"/>
                  </a:cxn>
                  <a:cxn ang="0">
                    <a:pos x="5" y="78"/>
                  </a:cxn>
                  <a:cxn ang="0">
                    <a:pos x="7" y="78"/>
                  </a:cxn>
                  <a:cxn ang="0">
                    <a:pos x="8" y="77"/>
                  </a:cxn>
                  <a:cxn ang="0">
                    <a:pos x="9" y="76"/>
                  </a:cxn>
                  <a:cxn ang="0">
                    <a:pos x="10" y="74"/>
                  </a:cxn>
                  <a:cxn ang="0">
                    <a:pos x="10" y="74"/>
                  </a:cxn>
                  <a:cxn ang="0">
                    <a:pos x="10" y="65"/>
                  </a:cxn>
                  <a:cxn ang="0">
                    <a:pos x="12" y="56"/>
                  </a:cxn>
                  <a:cxn ang="0">
                    <a:pos x="16" y="47"/>
                  </a:cxn>
                  <a:cxn ang="0">
                    <a:pos x="19" y="39"/>
                  </a:cxn>
                  <a:cxn ang="0">
                    <a:pos x="26" y="23"/>
                  </a:cxn>
                  <a:cxn ang="0">
                    <a:pos x="34" y="7"/>
                  </a:cxn>
                  <a:cxn ang="0">
                    <a:pos x="34" y="7"/>
                  </a:cxn>
                  <a:cxn ang="0">
                    <a:pos x="35" y="5"/>
                  </a:cxn>
                  <a:cxn ang="0">
                    <a:pos x="35" y="3"/>
                  </a:cxn>
                  <a:cxn ang="0">
                    <a:pos x="34" y="2"/>
                  </a:cxn>
                  <a:cxn ang="0">
                    <a:pos x="32" y="1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8" y="1"/>
                  </a:cxn>
                  <a:cxn ang="0">
                    <a:pos x="26" y="2"/>
                  </a:cxn>
                  <a:cxn ang="0">
                    <a:pos x="26" y="2"/>
                  </a:cxn>
                </a:cxnLst>
                <a:rect l="0" t="0" r="r" b="b"/>
                <a:pathLst>
                  <a:path w="35" h="78">
                    <a:moveTo>
                      <a:pt x="26" y="2"/>
                    </a:moveTo>
                    <a:lnTo>
                      <a:pt x="26" y="2"/>
                    </a:lnTo>
                    <a:lnTo>
                      <a:pt x="18" y="20"/>
                    </a:lnTo>
                    <a:lnTo>
                      <a:pt x="9" y="37"/>
                    </a:lnTo>
                    <a:lnTo>
                      <a:pt x="6" y="45"/>
                    </a:lnTo>
                    <a:lnTo>
                      <a:pt x="3" y="55"/>
                    </a:lnTo>
                    <a:lnTo>
                      <a:pt x="1" y="64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1" y="76"/>
                    </a:lnTo>
                    <a:lnTo>
                      <a:pt x="2" y="77"/>
                    </a:lnTo>
                    <a:lnTo>
                      <a:pt x="3" y="78"/>
                    </a:lnTo>
                    <a:lnTo>
                      <a:pt x="5" y="78"/>
                    </a:lnTo>
                    <a:lnTo>
                      <a:pt x="7" y="78"/>
                    </a:lnTo>
                    <a:lnTo>
                      <a:pt x="8" y="77"/>
                    </a:lnTo>
                    <a:lnTo>
                      <a:pt x="9" y="76"/>
                    </a:lnTo>
                    <a:lnTo>
                      <a:pt x="10" y="74"/>
                    </a:lnTo>
                    <a:lnTo>
                      <a:pt x="10" y="74"/>
                    </a:lnTo>
                    <a:lnTo>
                      <a:pt x="10" y="65"/>
                    </a:lnTo>
                    <a:lnTo>
                      <a:pt x="12" y="56"/>
                    </a:lnTo>
                    <a:lnTo>
                      <a:pt x="16" y="47"/>
                    </a:lnTo>
                    <a:lnTo>
                      <a:pt x="19" y="39"/>
                    </a:lnTo>
                    <a:lnTo>
                      <a:pt x="26" y="23"/>
                    </a:lnTo>
                    <a:lnTo>
                      <a:pt x="34" y="7"/>
                    </a:lnTo>
                    <a:lnTo>
                      <a:pt x="34" y="7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4" y="2"/>
                    </a:lnTo>
                    <a:lnTo>
                      <a:pt x="32" y="1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8" y="1"/>
                    </a:lnTo>
                    <a:lnTo>
                      <a:pt x="26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48" name="Freeform 858"/>
              <p:cNvSpPr/>
              <p:nvPr/>
            </p:nvSpPr>
            <p:spPr bwMode="auto">
              <a:xfrm>
                <a:off x="2684463" y="1452563"/>
                <a:ext cx="17463" cy="34925"/>
              </a:xfrm>
              <a:custGeom>
                <a:avLst/>
                <a:gdLst/>
                <a:ahLst/>
                <a:cxnLst>
                  <a:cxn ang="0">
                    <a:pos x="26" y="2"/>
                  </a:cxn>
                  <a:cxn ang="0">
                    <a:pos x="26" y="2"/>
                  </a:cxn>
                  <a:cxn ang="0">
                    <a:pos x="17" y="15"/>
                  </a:cxn>
                  <a:cxn ang="0">
                    <a:pos x="9" y="30"/>
                  </a:cxn>
                  <a:cxn ang="0">
                    <a:pos x="5" y="37"/>
                  </a:cxn>
                  <a:cxn ang="0">
                    <a:pos x="2" y="44"/>
                  </a:cxn>
                  <a:cxn ang="0">
                    <a:pos x="1" y="52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5"/>
                  </a:cxn>
                  <a:cxn ang="0">
                    <a:pos x="7" y="65"/>
                  </a:cxn>
                  <a:cxn ang="0">
                    <a:pos x="8" y="64"/>
                  </a:cxn>
                  <a:cxn ang="0">
                    <a:pos x="9" y="63"/>
                  </a:cxn>
                  <a:cxn ang="0">
                    <a:pos x="10" y="61"/>
                  </a:cxn>
                  <a:cxn ang="0">
                    <a:pos x="10" y="61"/>
                  </a:cxn>
                  <a:cxn ang="0">
                    <a:pos x="11" y="53"/>
                  </a:cxn>
                  <a:cxn ang="0">
                    <a:pos x="12" y="46"/>
                  </a:cxn>
                  <a:cxn ang="0">
                    <a:pos x="15" y="39"/>
                  </a:cxn>
                  <a:cxn ang="0">
                    <a:pos x="18" y="32"/>
                  </a:cxn>
                  <a:cxn ang="0">
                    <a:pos x="26" y="18"/>
                  </a:cxn>
                  <a:cxn ang="0">
                    <a:pos x="34" y="6"/>
                  </a:cxn>
                  <a:cxn ang="0">
                    <a:pos x="34" y="6"/>
                  </a:cxn>
                  <a:cxn ang="0">
                    <a:pos x="34" y="4"/>
                  </a:cxn>
                  <a:cxn ang="0">
                    <a:pos x="34" y="3"/>
                  </a:cxn>
                  <a:cxn ang="0">
                    <a:pos x="34" y="1"/>
                  </a:cxn>
                  <a:cxn ang="0">
                    <a:pos x="32" y="0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6" y="2"/>
                  </a:cxn>
                  <a:cxn ang="0">
                    <a:pos x="26" y="2"/>
                  </a:cxn>
                </a:cxnLst>
                <a:rect l="0" t="0" r="r" b="b"/>
                <a:pathLst>
                  <a:path w="34" h="65">
                    <a:moveTo>
                      <a:pt x="26" y="2"/>
                    </a:moveTo>
                    <a:lnTo>
                      <a:pt x="26" y="2"/>
                    </a:lnTo>
                    <a:lnTo>
                      <a:pt x="17" y="15"/>
                    </a:lnTo>
                    <a:lnTo>
                      <a:pt x="9" y="30"/>
                    </a:lnTo>
                    <a:lnTo>
                      <a:pt x="5" y="37"/>
                    </a:lnTo>
                    <a:lnTo>
                      <a:pt x="2" y="44"/>
                    </a:lnTo>
                    <a:lnTo>
                      <a:pt x="1" y="52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5"/>
                    </a:lnTo>
                    <a:lnTo>
                      <a:pt x="7" y="65"/>
                    </a:lnTo>
                    <a:lnTo>
                      <a:pt x="8" y="64"/>
                    </a:lnTo>
                    <a:lnTo>
                      <a:pt x="9" y="63"/>
                    </a:lnTo>
                    <a:lnTo>
                      <a:pt x="10" y="61"/>
                    </a:lnTo>
                    <a:lnTo>
                      <a:pt x="10" y="61"/>
                    </a:lnTo>
                    <a:lnTo>
                      <a:pt x="11" y="53"/>
                    </a:lnTo>
                    <a:lnTo>
                      <a:pt x="12" y="46"/>
                    </a:lnTo>
                    <a:lnTo>
                      <a:pt x="15" y="39"/>
                    </a:lnTo>
                    <a:lnTo>
                      <a:pt x="18" y="32"/>
                    </a:lnTo>
                    <a:lnTo>
                      <a:pt x="26" y="18"/>
                    </a:lnTo>
                    <a:lnTo>
                      <a:pt x="34" y="6"/>
                    </a:lnTo>
                    <a:lnTo>
                      <a:pt x="34" y="6"/>
                    </a:lnTo>
                    <a:lnTo>
                      <a:pt x="34" y="4"/>
                    </a:lnTo>
                    <a:lnTo>
                      <a:pt x="34" y="3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49" name="Freeform 859"/>
              <p:cNvSpPr/>
              <p:nvPr/>
            </p:nvSpPr>
            <p:spPr bwMode="auto">
              <a:xfrm>
                <a:off x="2724150" y="1473200"/>
                <a:ext cx="4763" cy="111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" y="19"/>
                  </a:cxn>
                  <a:cxn ang="0">
                    <a:pos x="2" y="20"/>
                  </a:cxn>
                  <a:cxn ang="0">
                    <a:pos x="3" y="21"/>
                  </a:cxn>
                  <a:cxn ang="0">
                    <a:pos x="5" y="21"/>
                  </a:cxn>
                  <a:cxn ang="0">
                    <a:pos x="6" y="21"/>
                  </a:cxn>
                  <a:cxn ang="0">
                    <a:pos x="8" y="20"/>
                  </a:cxn>
                  <a:cxn ang="0">
                    <a:pos x="9" y="19"/>
                  </a:cxn>
                  <a:cxn ang="0">
                    <a:pos x="9" y="1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21">
                    <a:moveTo>
                      <a:pt x="0" y="5"/>
                    </a:moveTo>
                    <a:lnTo>
                      <a:pt x="0" y="17"/>
                    </a:lnTo>
                    <a:lnTo>
                      <a:pt x="0" y="17"/>
                    </a:lnTo>
                    <a:lnTo>
                      <a:pt x="1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0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50" name="Freeform 860"/>
              <p:cNvSpPr/>
              <p:nvPr/>
            </p:nvSpPr>
            <p:spPr bwMode="auto">
              <a:xfrm>
                <a:off x="2386013" y="1473200"/>
                <a:ext cx="15875" cy="47625"/>
              </a:xfrm>
              <a:custGeom>
                <a:avLst/>
                <a:gdLst/>
                <a:ahLst/>
                <a:cxnLst>
                  <a:cxn ang="0">
                    <a:pos x="19" y="5"/>
                  </a:cxn>
                  <a:cxn ang="0">
                    <a:pos x="19" y="5"/>
                  </a:cxn>
                  <a:cxn ang="0">
                    <a:pos x="18" y="15"/>
                  </a:cxn>
                  <a:cxn ang="0">
                    <a:pos x="16" y="26"/>
                  </a:cxn>
                  <a:cxn ang="0">
                    <a:pos x="10" y="45"/>
                  </a:cxn>
                  <a:cxn ang="0">
                    <a:pos x="3" y="66"/>
                  </a:cxn>
                  <a:cxn ang="0">
                    <a:pos x="1" y="76"/>
                  </a:cxn>
                  <a:cxn ang="0">
                    <a:pos x="0" y="87"/>
                  </a:cxn>
                  <a:cxn ang="0">
                    <a:pos x="0" y="87"/>
                  </a:cxn>
                  <a:cxn ang="0">
                    <a:pos x="0" y="89"/>
                  </a:cxn>
                  <a:cxn ang="0">
                    <a:pos x="1" y="91"/>
                  </a:cxn>
                  <a:cxn ang="0">
                    <a:pos x="3" y="91"/>
                  </a:cxn>
                  <a:cxn ang="0">
                    <a:pos x="5" y="92"/>
                  </a:cxn>
                  <a:cxn ang="0">
                    <a:pos x="7" y="91"/>
                  </a:cxn>
                  <a:cxn ang="0">
                    <a:pos x="9" y="91"/>
                  </a:cxn>
                  <a:cxn ang="0">
                    <a:pos x="10" y="89"/>
                  </a:cxn>
                  <a:cxn ang="0">
                    <a:pos x="10" y="87"/>
                  </a:cxn>
                  <a:cxn ang="0">
                    <a:pos x="10" y="87"/>
                  </a:cxn>
                  <a:cxn ang="0">
                    <a:pos x="11" y="76"/>
                  </a:cxn>
                  <a:cxn ang="0">
                    <a:pos x="13" y="66"/>
                  </a:cxn>
                  <a:cxn ang="0">
                    <a:pos x="19" y="45"/>
                  </a:cxn>
                  <a:cxn ang="0">
                    <a:pos x="25" y="26"/>
                  </a:cxn>
                  <a:cxn ang="0">
                    <a:pos x="27" y="15"/>
                  </a:cxn>
                  <a:cxn ang="0">
                    <a:pos x="29" y="5"/>
                  </a:cxn>
                  <a:cxn ang="0">
                    <a:pos x="29" y="5"/>
                  </a:cxn>
                  <a:cxn ang="0">
                    <a:pos x="28" y="3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1" y="1"/>
                  </a:cxn>
                  <a:cxn ang="0">
                    <a:pos x="20" y="3"/>
                  </a:cxn>
                  <a:cxn ang="0">
                    <a:pos x="19" y="5"/>
                  </a:cxn>
                  <a:cxn ang="0">
                    <a:pos x="19" y="5"/>
                  </a:cxn>
                </a:cxnLst>
                <a:rect l="0" t="0" r="r" b="b"/>
                <a:pathLst>
                  <a:path w="29" h="92">
                    <a:moveTo>
                      <a:pt x="19" y="5"/>
                    </a:moveTo>
                    <a:lnTo>
                      <a:pt x="19" y="5"/>
                    </a:lnTo>
                    <a:lnTo>
                      <a:pt x="18" y="15"/>
                    </a:lnTo>
                    <a:lnTo>
                      <a:pt x="16" y="26"/>
                    </a:lnTo>
                    <a:lnTo>
                      <a:pt x="10" y="45"/>
                    </a:lnTo>
                    <a:lnTo>
                      <a:pt x="3" y="66"/>
                    </a:lnTo>
                    <a:lnTo>
                      <a:pt x="1" y="76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1"/>
                    </a:lnTo>
                    <a:lnTo>
                      <a:pt x="3" y="91"/>
                    </a:lnTo>
                    <a:lnTo>
                      <a:pt x="5" y="92"/>
                    </a:lnTo>
                    <a:lnTo>
                      <a:pt x="7" y="91"/>
                    </a:lnTo>
                    <a:lnTo>
                      <a:pt x="9" y="91"/>
                    </a:lnTo>
                    <a:lnTo>
                      <a:pt x="10" y="89"/>
                    </a:lnTo>
                    <a:lnTo>
                      <a:pt x="10" y="87"/>
                    </a:lnTo>
                    <a:lnTo>
                      <a:pt x="10" y="87"/>
                    </a:lnTo>
                    <a:lnTo>
                      <a:pt x="11" y="76"/>
                    </a:lnTo>
                    <a:lnTo>
                      <a:pt x="13" y="66"/>
                    </a:lnTo>
                    <a:lnTo>
                      <a:pt x="19" y="45"/>
                    </a:lnTo>
                    <a:lnTo>
                      <a:pt x="25" y="26"/>
                    </a:lnTo>
                    <a:lnTo>
                      <a:pt x="27" y="15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20" y="3"/>
                    </a:lnTo>
                    <a:lnTo>
                      <a:pt x="19" y="5"/>
                    </a:lnTo>
                    <a:lnTo>
                      <a:pt x="1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51" name="Freeform 861"/>
              <p:cNvSpPr/>
              <p:nvPr/>
            </p:nvSpPr>
            <p:spPr bwMode="auto">
              <a:xfrm>
                <a:off x="2422525" y="1492250"/>
                <a:ext cx="12700" cy="31750"/>
              </a:xfrm>
              <a:custGeom>
                <a:avLst/>
                <a:gdLst/>
                <a:ahLst/>
                <a:cxnLst>
                  <a:cxn ang="0">
                    <a:pos x="13" y="3"/>
                  </a:cxn>
                  <a:cxn ang="0">
                    <a:pos x="13" y="3"/>
                  </a:cxn>
                  <a:cxn ang="0">
                    <a:pos x="5" y="29"/>
                  </a:cxn>
                  <a:cxn ang="0">
                    <a:pos x="2" y="41"/>
                  </a:cxn>
                  <a:cxn ang="0">
                    <a:pos x="0" y="55"/>
                  </a:cxn>
                  <a:cxn ang="0">
                    <a:pos x="0" y="55"/>
                  </a:cxn>
                  <a:cxn ang="0">
                    <a:pos x="1" y="57"/>
                  </a:cxn>
                  <a:cxn ang="0">
                    <a:pos x="2" y="59"/>
                  </a:cxn>
                  <a:cxn ang="0">
                    <a:pos x="3" y="59"/>
                  </a:cxn>
                  <a:cxn ang="0">
                    <a:pos x="5" y="60"/>
                  </a:cxn>
                  <a:cxn ang="0">
                    <a:pos x="6" y="59"/>
                  </a:cxn>
                  <a:cxn ang="0">
                    <a:pos x="8" y="59"/>
                  </a:cxn>
                  <a:cxn ang="0">
                    <a:pos x="9" y="57"/>
                  </a:cxn>
                  <a:cxn ang="0">
                    <a:pos x="9" y="55"/>
                  </a:cxn>
                  <a:cxn ang="0">
                    <a:pos x="9" y="55"/>
                  </a:cxn>
                  <a:cxn ang="0">
                    <a:pos x="11" y="42"/>
                  </a:cxn>
                  <a:cxn ang="0">
                    <a:pos x="14" y="30"/>
                  </a:cxn>
                  <a:cxn ang="0">
                    <a:pos x="22" y="6"/>
                  </a:cxn>
                  <a:cxn ang="0">
                    <a:pos x="22" y="6"/>
                  </a:cxn>
                  <a:cxn ang="0">
                    <a:pos x="22" y="4"/>
                  </a:cxn>
                  <a:cxn ang="0">
                    <a:pos x="21" y="2"/>
                  </a:cxn>
                  <a:cxn ang="0">
                    <a:pos x="20" y="1"/>
                  </a:cxn>
                  <a:cxn ang="0">
                    <a:pos x="19" y="0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4" y="1"/>
                  </a:cxn>
                  <a:cxn ang="0">
                    <a:pos x="13" y="3"/>
                  </a:cxn>
                  <a:cxn ang="0">
                    <a:pos x="13" y="3"/>
                  </a:cxn>
                </a:cxnLst>
                <a:rect l="0" t="0" r="r" b="b"/>
                <a:pathLst>
                  <a:path w="22" h="60">
                    <a:moveTo>
                      <a:pt x="13" y="3"/>
                    </a:moveTo>
                    <a:lnTo>
                      <a:pt x="13" y="3"/>
                    </a:lnTo>
                    <a:lnTo>
                      <a:pt x="5" y="29"/>
                    </a:lnTo>
                    <a:lnTo>
                      <a:pt x="2" y="41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3" y="59"/>
                    </a:lnTo>
                    <a:lnTo>
                      <a:pt x="5" y="60"/>
                    </a:lnTo>
                    <a:lnTo>
                      <a:pt x="6" y="59"/>
                    </a:lnTo>
                    <a:lnTo>
                      <a:pt x="8" y="59"/>
                    </a:lnTo>
                    <a:lnTo>
                      <a:pt x="9" y="57"/>
                    </a:lnTo>
                    <a:lnTo>
                      <a:pt x="9" y="55"/>
                    </a:lnTo>
                    <a:lnTo>
                      <a:pt x="9" y="55"/>
                    </a:lnTo>
                    <a:lnTo>
                      <a:pt x="11" y="42"/>
                    </a:lnTo>
                    <a:lnTo>
                      <a:pt x="14" y="30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1"/>
                    </a:lnTo>
                    <a:lnTo>
                      <a:pt x="13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52" name="Freeform 862"/>
              <p:cNvSpPr/>
              <p:nvPr/>
            </p:nvSpPr>
            <p:spPr bwMode="auto">
              <a:xfrm>
                <a:off x="2322513" y="1298575"/>
                <a:ext cx="19050" cy="47625"/>
              </a:xfrm>
              <a:custGeom>
                <a:avLst/>
                <a:gdLst/>
                <a:ahLst/>
                <a:cxnLst>
                  <a:cxn ang="0">
                    <a:pos x="24" y="4"/>
                  </a:cxn>
                  <a:cxn ang="0">
                    <a:pos x="24" y="4"/>
                  </a:cxn>
                  <a:cxn ang="0">
                    <a:pos x="23" y="16"/>
                  </a:cxn>
                  <a:cxn ang="0">
                    <a:pos x="20" y="26"/>
                  </a:cxn>
                  <a:cxn ang="0">
                    <a:pos x="16" y="35"/>
                  </a:cxn>
                  <a:cxn ang="0">
                    <a:pos x="12" y="46"/>
                  </a:cxn>
                  <a:cxn ang="0">
                    <a:pos x="7" y="55"/>
                  </a:cxn>
                  <a:cxn ang="0">
                    <a:pos x="4" y="65"/>
                  </a:cxn>
                  <a:cxn ang="0">
                    <a:pos x="1" y="76"/>
                  </a:cxn>
                  <a:cxn ang="0">
                    <a:pos x="0" y="87"/>
                  </a:cxn>
                  <a:cxn ang="0">
                    <a:pos x="0" y="87"/>
                  </a:cxn>
                  <a:cxn ang="0">
                    <a:pos x="0" y="89"/>
                  </a:cxn>
                  <a:cxn ang="0">
                    <a:pos x="1" y="90"/>
                  </a:cxn>
                  <a:cxn ang="0">
                    <a:pos x="2" y="91"/>
                  </a:cxn>
                  <a:cxn ang="0">
                    <a:pos x="4" y="91"/>
                  </a:cxn>
                  <a:cxn ang="0">
                    <a:pos x="6" y="91"/>
                  </a:cxn>
                  <a:cxn ang="0">
                    <a:pos x="7" y="90"/>
                  </a:cxn>
                  <a:cxn ang="0">
                    <a:pos x="8" y="89"/>
                  </a:cxn>
                  <a:cxn ang="0">
                    <a:pos x="9" y="87"/>
                  </a:cxn>
                  <a:cxn ang="0">
                    <a:pos x="9" y="87"/>
                  </a:cxn>
                  <a:cxn ang="0">
                    <a:pos x="10" y="76"/>
                  </a:cxn>
                  <a:cxn ang="0">
                    <a:pos x="13" y="65"/>
                  </a:cxn>
                  <a:cxn ang="0">
                    <a:pos x="17" y="55"/>
                  </a:cxn>
                  <a:cxn ang="0">
                    <a:pos x="21" y="46"/>
                  </a:cxn>
                  <a:cxn ang="0">
                    <a:pos x="25" y="35"/>
                  </a:cxn>
                  <a:cxn ang="0">
                    <a:pos x="30" y="26"/>
                  </a:cxn>
                  <a:cxn ang="0">
                    <a:pos x="33" y="16"/>
                  </a:cxn>
                  <a:cxn ang="0">
                    <a:pos x="34" y="4"/>
                  </a:cxn>
                  <a:cxn ang="0">
                    <a:pos x="34" y="4"/>
                  </a:cxn>
                  <a:cxn ang="0">
                    <a:pos x="34" y="2"/>
                  </a:cxn>
                  <a:cxn ang="0">
                    <a:pos x="33" y="1"/>
                  </a:cxn>
                  <a:cxn ang="0">
                    <a:pos x="32" y="0"/>
                  </a:cxn>
                  <a:cxn ang="0">
                    <a:pos x="30" y="0"/>
                  </a:cxn>
                  <a:cxn ang="0">
                    <a:pos x="27" y="0"/>
                  </a:cxn>
                  <a:cxn ang="0">
                    <a:pos x="26" y="1"/>
                  </a:cxn>
                  <a:cxn ang="0">
                    <a:pos x="25" y="2"/>
                  </a:cxn>
                  <a:cxn ang="0">
                    <a:pos x="24" y="4"/>
                  </a:cxn>
                  <a:cxn ang="0">
                    <a:pos x="24" y="4"/>
                  </a:cxn>
                </a:cxnLst>
                <a:rect l="0" t="0" r="r" b="b"/>
                <a:pathLst>
                  <a:path w="34" h="91">
                    <a:moveTo>
                      <a:pt x="24" y="4"/>
                    </a:moveTo>
                    <a:lnTo>
                      <a:pt x="24" y="4"/>
                    </a:lnTo>
                    <a:lnTo>
                      <a:pt x="23" y="16"/>
                    </a:lnTo>
                    <a:lnTo>
                      <a:pt x="20" y="26"/>
                    </a:lnTo>
                    <a:lnTo>
                      <a:pt x="16" y="35"/>
                    </a:lnTo>
                    <a:lnTo>
                      <a:pt x="12" y="46"/>
                    </a:lnTo>
                    <a:lnTo>
                      <a:pt x="7" y="55"/>
                    </a:lnTo>
                    <a:lnTo>
                      <a:pt x="4" y="65"/>
                    </a:lnTo>
                    <a:lnTo>
                      <a:pt x="1" y="76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2" y="91"/>
                    </a:lnTo>
                    <a:lnTo>
                      <a:pt x="4" y="91"/>
                    </a:lnTo>
                    <a:lnTo>
                      <a:pt x="6" y="91"/>
                    </a:lnTo>
                    <a:lnTo>
                      <a:pt x="7" y="90"/>
                    </a:lnTo>
                    <a:lnTo>
                      <a:pt x="8" y="89"/>
                    </a:lnTo>
                    <a:lnTo>
                      <a:pt x="9" y="87"/>
                    </a:lnTo>
                    <a:lnTo>
                      <a:pt x="9" y="87"/>
                    </a:lnTo>
                    <a:lnTo>
                      <a:pt x="10" y="76"/>
                    </a:lnTo>
                    <a:lnTo>
                      <a:pt x="13" y="65"/>
                    </a:lnTo>
                    <a:lnTo>
                      <a:pt x="17" y="55"/>
                    </a:lnTo>
                    <a:lnTo>
                      <a:pt x="21" y="46"/>
                    </a:lnTo>
                    <a:lnTo>
                      <a:pt x="25" y="35"/>
                    </a:lnTo>
                    <a:lnTo>
                      <a:pt x="30" y="26"/>
                    </a:lnTo>
                    <a:lnTo>
                      <a:pt x="33" y="16"/>
                    </a:lnTo>
                    <a:lnTo>
                      <a:pt x="34" y="4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5" y="2"/>
                    </a:lnTo>
                    <a:lnTo>
                      <a:pt x="24" y="4"/>
                    </a:lnTo>
                    <a:lnTo>
                      <a:pt x="2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53" name="Freeform 863"/>
              <p:cNvSpPr/>
              <p:nvPr/>
            </p:nvSpPr>
            <p:spPr bwMode="auto">
              <a:xfrm>
                <a:off x="2355850" y="1304925"/>
                <a:ext cx="22225" cy="34925"/>
              </a:xfrm>
              <a:custGeom>
                <a:avLst/>
                <a:gdLst/>
                <a:ahLst/>
                <a:cxnLst>
                  <a:cxn ang="0">
                    <a:pos x="32" y="2"/>
                  </a:cxn>
                  <a:cxn ang="0">
                    <a:pos x="32" y="2"/>
                  </a:cxn>
                  <a:cxn ang="0">
                    <a:pos x="21" y="16"/>
                  </a:cxn>
                  <a:cxn ang="0">
                    <a:pos x="11" y="30"/>
                  </a:cxn>
                  <a:cxn ang="0">
                    <a:pos x="7" y="37"/>
                  </a:cxn>
                  <a:cxn ang="0">
                    <a:pos x="4" y="45"/>
                  </a:cxn>
                  <a:cxn ang="0">
                    <a:pos x="1" y="52"/>
                  </a:cxn>
                  <a:cxn ang="0">
                    <a:pos x="0" y="62"/>
                  </a:cxn>
                  <a:cxn ang="0">
                    <a:pos x="0" y="62"/>
                  </a:cxn>
                  <a:cxn ang="0">
                    <a:pos x="0" y="64"/>
                  </a:cxn>
                  <a:cxn ang="0">
                    <a:pos x="1" y="65"/>
                  </a:cxn>
                  <a:cxn ang="0">
                    <a:pos x="3" y="66"/>
                  </a:cxn>
                  <a:cxn ang="0">
                    <a:pos x="4" y="66"/>
                  </a:cxn>
                  <a:cxn ang="0">
                    <a:pos x="6" y="66"/>
                  </a:cxn>
                  <a:cxn ang="0">
                    <a:pos x="7" y="65"/>
                  </a:cxn>
                  <a:cxn ang="0">
                    <a:pos x="9" y="64"/>
                  </a:cxn>
                  <a:cxn ang="0">
                    <a:pos x="9" y="62"/>
                  </a:cxn>
                  <a:cxn ang="0">
                    <a:pos x="9" y="62"/>
                  </a:cxn>
                  <a:cxn ang="0">
                    <a:pos x="10" y="53"/>
                  </a:cxn>
                  <a:cxn ang="0">
                    <a:pos x="13" y="46"/>
                  </a:cxn>
                  <a:cxn ang="0">
                    <a:pos x="16" y="39"/>
                  </a:cxn>
                  <a:cxn ang="0">
                    <a:pos x="20" y="33"/>
                  </a:cxn>
                  <a:cxn ang="0">
                    <a:pos x="31" y="19"/>
                  </a:cxn>
                  <a:cxn ang="0">
                    <a:pos x="40" y="7"/>
                  </a:cxn>
                  <a:cxn ang="0">
                    <a:pos x="40" y="7"/>
                  </a:cxn>
                  <a:cxn ang="0">
                    <a:pos x="41" y="5"/>
                  </a:cxn>
                  <a:cxn ang="0">
                    <a:pos x="41" y="3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7" y="0"/>
                  </a:cxn>
                  <a:cxn ang="0">
                    <a:pos x="35" y="0"/>
                  </a:cxn>
                  <a:cxn ang="0">
                    <a:pos x="34" y="1"/>
                  </a:cxn>
                  <a:cxn ang="0">
                    <a:pos x="32" y="2"/>
                  </a:cxn>
                  <a:cxn ang="0">
                    <a:pos x="32" y="2"/>
                  </a:cxn>
                </a:cxnLst>
                <a:rect l="0" t="0" r="r" b="b"/>
                <a:pathLst>
                  <a:path w="41" h="66">
                    <a:moveTo>
                      <a:pt x="32" y="2"/>
                    </a:moveTo>
                    <a:lnTo>
                      <a:pt x="32" y="2"/>
                    </a:lnTo>
                    <a:lnTo>
                      <a:pt x="21" y="16"/>
                    </a:lnTo>
                    <a:lnTo>
                      <a:pt x="11" y="30"/>
                    </a:lnTo>
                    <a:lnTo>
                      <a:pt x="7" y="37"/>
                    </a:lnTo>
                    <a:lnTo>
                      <a:pt x="4" y="45"/>
                    </a:lnTo>
                    <a:lnTo>
                      <a:pt x="1" y="5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3" y="66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7" y="65"/>
                    </a:lnTo>
                    <a:lnTo>
                      <a:pt x="9" y="64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10" y="53"/>
                    </a:lnTo>
                    <a:lnTo>
                      <a:pt x="13" y="46"/>
                    </a:lnTo>
                    <a:lnTo>
                      <a:pt x="16" y="39"/>
                    </a:lnTo>
                    <a:lnTo>
                      <a:pt x="20" y="33"/>
                    </a:lnTo>
                    <a:lnTo>
                      <a:pt x="31" y="19"/>
                    </a:lnTo>
                    <a:lnTo>
                      <a:pt x="40" y="7"/>
                    </a:lnTo>
                    <a:lnTo>
                      <a:pt x="40" y="7"/>
                    </a:lnTo>
                    <a:lnTo>
                      <a:pt x="41" y="5"/>
                    </a:lnTo>
                    <a:lnTo>
                      <a:pt x="41" y="3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0"/>
                    </a:lnTo>
                    <a:lnTo>
                      <a:pt x="35" y="0"/>
                    </a:lnTo>
                    <a:lnTo>
                      <a:pt x="34" y="1"/>
                    </a:lnTo>
                    <a:lnTo>
                      <a:pt x="32" y="2"/>
                    </a:lnTo>
                    <a:lnTo>
                      <a:pt x="32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54" name="Freeform 864"/>
              <p:cNvSpPr/>
              <p:nvPr/>
            </p:nvSpPr>
            <p:spPr bwMode="auto">
              <a:xfrm>
                <a:off x="2382838" y="1314450"/>
                <a:ext cx="22225" cy="42863"/>
              </a:xfrm>
              <a:custGeom>
                <a:avLst/>
                <a:gdLst/>
                <a:ahLst/>
                <a:cxnLst>
                  <a:cxn ang="0">
                    <a:pos x="40" y="4"/>
                  </a:cxn>
                  <a:cxn ang="0">
                    <a:pos x="40" y="4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7" y="0"/>
                  </a:cxn>
                  <a:cxn ang="0">
                    <a:pos x="35" y="1"/>
                  </a:cxn>
                  <a:cxn ang="0">
                    <a:pos x="32" y="3"/>
                  </a:cxn>
                  <a:cxn ang="0">
                    <a:pos x="32" y="4"/>
                  </a:cxn>
                  <a:cxn ang="0">
                    <a:pos x="32" y="6"/>
                  </a:cxn>
                  <a:cxn ang="0">
                    <a:pos x="32" y="6"/>
                  </a:cxn>
                  <a:cxn ang="0">
                    <a:pos x="32" y="12"/>
                  </a:cxn>
                  <a:cxn ang="0">
                    <a:pos x="31" y="18"/>
                  </a:cxn>
                  <a:cxn ang="0">
                    <a:pos x="29" y="22"/>
                  </a:cxn>
                  <a:cxn ang="0">
                    <a:pos x="27" y="27"/>
                  </a:cxn>
                  <a:cxn ang="0">
                    <a:pos x="20" y="36"/>
                  </a:cxn>
                  <a:cxn ang="0">
                    <a:pos x="14" y="45"/>
                  </a:cxn>
                  <a:cxn ang="0">
                    <a:pos x="14" y="45"/>
                  </a:cxn>
                  <a:cxn ang="0">
                    <a:pos x="8" y="52"/>
                  </a:cxn>
                  <a:cxn ang="0">
                    <a:pos x="4" y="59"/>
                  </a:cxn>
                  <a:cxn ang="0">
                    <a:pos x="1" y="66"/>
                  </a:cxn>
                  <a:cxn ang="0">
                    <a:pos x="0" y="75"/>
                  </a:cxn>
                  <a:cxn ang="0">
                    <a:pos x="0" y="75"/>
                  </a:cxn>
                  <a:cxn ang="0">
                    <a:pos x="0" y="77"/>
                  </a:cxn>
                  <a:cxn ang="0">
                    <a:pos x="1" y="79"/>
                  </a:cxn>
                  <a:cxn ang="0">
                    <a:pos x="3" y="79"/>
                  </a:cxn>
                  <a:cxn ang="0">
                    <a:pos x="4" y="80"/>
                  </a:cxn>
                  <a:cxn ang="0">
                    <a:pos x="6" y="79"/>
                  </a:cxn>
                  <a:cxn ang="0">
                    <a:pos x="7" y="79"/>
                  </a:cxn>
                  <a:cxn ang="0">
                    <a:pos x="9" y="77"/>
                  </a:cxn>
                  <a:cxn ang="0">
                    <a:pos x="9" y="75"/>
                  </a:cxn>
                  <a:cxn ang="0">
                    <a:pos x="9" y="75"/>
                  </a:cxn>
                  <a:cxn ang="0">
                    <a:pos x="11" y="69"/>
                  </a:cxn>
                  <a:cxn ang="0">
                    <a:pos x="12" y="65"/>
                  </a:cxn>
                  <a:cxn ang="0">
                    <a:pos x="16" y="56"/>
                  </a:cxn>
                  <a:cxn ang="0">
                    <a:pos x="22" y="49"/>
                  </a:cxn>
                  <a:cxn ang="0">
                    <a:pos x="28" y="41"/>
                  </a:cxn>
                  <a:cxn ang="0">
                    <a:pos x="34" y="32"/>
                  </a:cxn>
                  <a:cxn ang="0">
                    <a:pos x="38" y="24"/>
                  </a:cxn>
                  <a:cxn ang="0">
                    <a:pos x="40" y="20"/>
                  </a:cxn>
                  <a:cxn ang="0">
                    <a:pos x="42" y="15"/>
                  </a:cxn>
                  <a:cxn ang="0">
                    <a:pos x="42" y="10"/>
                  </a:cxn>
                  <a:cxn ang="0">
                    <a:pos x="40" y="4"/>
                  </a:cxn>
                  <a:cxn ang="0">
                    <a:pos x="40" y="4"/>
                  </a:cxn>
                </a:cxnLst>
                <a:rect l="0" t="0" r="r" b="b"/>
                <a:pathLst>
                  <a:path w="42" h="80">
                    <a:moveTo>
                      <a:pt x="40" y="4"/>
                    </a:moveTo>
                    <a:lnTo>
                      <a:pt x="40" y="4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2" y="3"/>
                    </a:lnTo>
                    <a:lnTo>
                      <a:pt x="32" y="4"/>
                    </a:lnTo>
                    <a:lnTo>
                      <a:pt x="32" y="6"/>
                    </a:lnTo>
                    <a:lnTo>
                      <a:pt x="32" y="6"/>
                    </a:lnTo>
                    <a:lnTo>
                      <a:pt x="32" y="12"/>
                    </a:lnTo>
                    <a:lnTo>
                      <a:pt x="31" y="18"/>
                    </a:lnTo>
                    <a:lnTo>
                      <a:pt x="29" y="22"/>
                    </a:lnTo>
                    <a:lnTo>
                      <a:pt x="27" y="27"/>
                    </a:lnTo>
                    <a:lnTo>
                      <a:pt x="20" y="36"/>
                    </a:lnTo>
                    <a:lnTo>
                      <a:pt x="14" y="45"/>
                    </a:lnTo>
                    <a:lnTo>
                      <a:pt x="14" y="45"/>
                    </a:lnTo>
                    <a:lnTo>
                      <a:pt x="8" y="52"/>
                    </a:lnTo>
                    <a:lnTo>
                      <a:pt x="4" y="59"/>
                    </a:lnTo>
                    <a:lnTo>
                      <a:pt x="1" y="66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0" y="77"/>
                    </a:lnTo>
                    <a:lnTo>
                      <a:pt x="1" y="79"/>
                    </a:lnTo>
                    <a:lnTo>
                      <a:pt x="3" y="79"/>
                    </a:lnTo>
                    <a:lnTo>
                      <a:pt x="4" y="80"/>
                    </a:lnTo>
                    <a:lnTo>
                      <a:pt x="6" y="79"/>
                    </a:lnTo>
                    <a:lnTo>
                      <a:pt x="7" y="79"/>
                    </a:lnTo>
                    <a:lnTo>
                      <a:pt x="9" y="77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11" y="69"/>
                    </a:lnTo>
                    <a:lnTo>
                      <a:pt x="12" y="65"/>
                    </a:lnTo>
                    <a:lnTo>
                      <a:pt x="16" y="56"/>
                    </a:lnTo>
                    <a:lnTo>
                      <a:pt x="22" y="49"/>
                    </a:lnTo>
                    <a:lnTo>
                      <a:pt x="28" y="41"/>
                    </a:lnTo>
                    <a:lnTo>
                      <a:pt x="34" y="32"/>
                    </a:lnTo>
                    <a:lnTo>
                      <a:pt x="38" y="24"/>
                    </a:lnTo>
                    <a:lnTo>
                      <a:pt x="40" y="20"/>
                    </a:lnTo>
                    <a:lnTo>
                      <a:pt x="42" y="15"/>
                    </a:lnTo>
                    <a:lnTo>
                      <a:pt x="42" y="10"/>
                    </a:lnTo>
                    <a:lnTo>
                      <a:pt x="40" y="4"/>
                    </a:lnTo>
                    <a:lnTo>
                      <a:pt x="4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55" name="Freeform 865"/>
              <p:cNvSpPr>
                <a:spLocks noEditPoints="1"/>
              </p:cNvSpPr>
              <p:nvPr/>
            </p:nvSpPr>
            <p:spPr bwMode="auto">
              <a:xfrm>
                <a:off x="2159000" y="1141413"/>
                <a:ext cx="739775" cy="723900"/>
              </a:xfrm>
              <a:custGeom>
                <a:avLst/>
                <a:gdLst/>
                <a:ahLst/>
                <a:cxnLst>
                  <a:cxn ang="0">
                    <a:pos x="761" y="1352"/>
                  </a:cxn>
                  <a:cxn ang="0">
                    <a:pos x="683" y="1296"/>
                  </a:cxn>
                  <a:cxn ang="0">
                    <a:pos x="639" y="1242"/>
                  </a:cxn>
                  <a:cxn ang="0">
                    <a:pos x="406" y="1019"/>
                  </a:cxn>
                  <a:cxn ang="0">
                    <a:pos x="260" y="865"/>
                  </a:cxn>
                  <a:cxn ang="0">
                    <a:pos x="75" y="672"/>
                  </a:cxn>
                  <a:cxn ang="0">
                    <a:pos x="27" y="609"/>
                  </a:cxn>
                  <a:cxn ang="0">
                    <a:pos x="0" y="518"/>
                  </a:cxn>
                  <a:cxn ang="0">
                    <a:pos x="17" y="455"/>
                  </a:cxn>
                  <a:cxn ang="0">
                    <a:pos x="61" y="408"/>
                  </a:cxn>
                  <a:cxn ang="0">
                    <a:pos x="168" y="302"/>
                  </a:cxn>
                  <a:cxn ang="0">
                    <a:pos x="410" y="87"/>
                  </a:cxn>
                  <a:cxn ang="0">
                    <a:pos x="502" y="26"/>
                  </a:cxn>
                  <a:cxn ang="0">
                    <a:pos x="539" y="10"/>
                  </a:cxn>
                  <a:cxn ang="0">
                    <a:pos x="629" y="2"/>
                  </a:cxn>
                  <a:cxn ang="0">
                    <a:pos x="689" y="28"/>
                  </a:cxn>
                  <a:cxn ang="0">
                    <a:pos x="702" y="36"/>
                  </a:cxn>
                  <a:cxn ang="0">
                    <a:pos x="755" y="111"/>
                  </a:cxn>
                  <a:cxn ang="0">
                    <a:pos x="937" y="297"/>
                  </a:cxn>
                  <a:cxn ang="0">
                    <a:pos x="1223" y="573"/>
                  </a:cxn>
                  <a:cxn ang="0">
                    <a:pos x="1358" y="690"/>
                  </a:cxn>
                  <a:cxn ang="0">
                    <a:pos x="1386" y="724"/>
                  </a:cxn>
                  <a:cxn ang="0">
                    <a:pos x="1395" y="808"/>
                  </a:cxn>
                  <a:cxn ang="0">
                    <a:pos x="1359" y="882"/>
                  </a:cxn>
                  <a:cxn ang="0">
                    <a:pos x="1337" y="913"/>
                  </a:cxn>
                  <a:cxn ang="0">
                    <a:pos x="1217" y="1073"/>
                  </a:cxn>
                  <a:cxn ang="0">
                    <a:pos x="1134" y="1163"/>
                  </a:cxn>
                  <a:cxn ang="0">
                    <a:pos x="1026" y="1243"/>
                  </a:cxn>
                  <a:cxn ang="0">
                    <a:pos x="1018" y="1257"/>
                  </a:cxn>
                  <a:cxn ang="0">
                    <a:pos x="997" y="1285"/>
                  </a:cxn>
                  <a:cxn ang="0">
                    <a:pos x="980" y="1304"/>
                  </a:cxn>
                  <a:cxn ang="0">
                    <a:pos x="937" y="1331"/>
                  </a:cxn>
                  <a:cxn ang="0">
                    <a:pos x="850" y="1366"/>
                  </a:cxn>
                  <a:cxn ang="0">
                    <a:pos x="601" y="41"/>
                  </a:cxn>
                  <a:cxn ang="0">
                    <a:pos x="532" y="57"/>
                  </a:cxn>
                  <a:cxn ang="0">
                    <a:pos x="355" y="185"/>
                  </a:cxn>
                  <a:cxn ang="0">
                    <a:pos x="95" y="433"/>
                  </a:cxn>
                  <a:cxn ang="0">
                    <a:pos x="82" y="444"/>
                  </a:cxn>
                  <a:cxn ang="0">
                    <a:pos x="49" y="479"/>
                  </a:cxn>
                  <a:cxn ang="0">
                    <a:pos x="41" y="529"/>
                  </a:cxn>
                  <a:cxn ang="0">
                    <a:pos x="66" y="595"/>
                  </a:cxn>
                  <a:cxn ang="0">
                    <a:pos x="127" y="658"/>
                  </a:cxn>
                  <a:cxn ang="0">
                    <a:pos x="136" y="677"/>
                  </a:cxn>
                  <a:cxn ang="0">
                    <a:pos x="390" y="944"/>
                  </a:cxn>
                  <a:cxn ang="0">
                    <a:pos x="574" y="1119"/>
                  </a:cxn>
                  <a:cxn ang="0">
                    <a:pos x="714" y="1263"/>
                  </a:cxn>
                  <a:cxn ang="0">
                    <a:pos x="748" y="1294"/>
                  </a:cxn>
                  <a:cxn ang="0">
                    <a:pos x="829" y="1321"/>
                  </a:cxn>
                  <a:cxn ang="0">
                    <a:pos x="918" y="1290"/>
                  </a:cxn>
                  <a:cxn ang="0">
                    <a:pos x="991" y="1224"/>
                  </a:cxn>
                  <a:cxn ang="0">
                    <a:pos x="1081" y="1153"/>
                  </a:cxn>
                  <a:cxn ang="0">
                    <a:pos x="1195" y="1033"/>
                  </a:cxn>
                  <a:cxn ang="0">
                    <a:pos x="1286" y="908"/>
                  </a:cxn>
                  <a:cxn ang="0">
                    <a:pos x="1295" y="888"/>
                  </a:cxn>
                  <a:cxn ang="0">
                    <a:pos x="1336" y="843"/>
                  </a:cxn>
                  <a:cxn ang="0">
                    <a:pos x="1358" y="782"/>
                  </a:cxn>
                  <a:cxn ang="0">
                    <a:pos x="1344" y="735"/>
                  </a:cxn>
                  <a:cxn ang="0">
                    <a:pos x="1233" y="639"/>
                  </a:cxn>
                  <a:cxn ang="0">
                    <a:pos x="949" y="365"/>
                  </a:cxn>
                  <a:cxn ang="0">
                    <a:pos x="782" y="204"/>
                  </a:cxn>
                  <a:cxn ang="0">
                    <a:pos x="676" y="75"/>
                  </a:cxn>
                  <a:cxn ang="0">
                    <a:pos x="649" y="52"/>
                  </a:cxn>
                  <a:cxn ang="0">
                    <a:pos x="601" y="41"/>
                  </a:cxn>
                </a:cxnLst>
                <a:rect l="0" t="0" r="r" b="b"/>
                <a:pathLst>
                  <a:path w="1398" h="1368">
                    <a:moveTo>
                      <a:pt x="829" y="1368"/>
                    </a:moveTo>
                    <a:lnTo>
                      <a:pt x="829" y="1368"/>
                    </a:lnTo>
                    <a:lnTo>
                      <a:pt x="813" y="1367"/>
                    </a:lnTo>
                    <a:lnTo>
                      <a:pt x="796" y="1364"/>
                    </a:lnTo>
                    <a:lnTo>
                      <a:pt x="779" y="1359"/>
                    </a:lnTo>
                    <a:lnTo>
                      <a:pt x="761" y="1352"/>
                    </a:lnTo>
                    <a:lnTo>
                      <a:pt x="743" y="1343"/>
                    </a:lnTo>
                    <a:lnTo>
                      <a:pt x="726" y="1330"/>
                    </a:lnTo>
                    <a:lnTo>
                      <a:pt x="707" y="1317"/>
                    </a:lnTo>
                    <a:lnTo>
                      <a:pt x="688" y="1300"/>
                    </a:lnTo>
                    <a:lnTo>
                      <a:pt x="688" y="1300"/>
                    </a:lnTo>
                    <a:lnTo>
                      <a:pt x="683" y="1296"/>
                    </a:lnTo>
                    <a:lnTo>
                      <a:pt x="681" y="1291"/>
                    </a:lnTo>
                    <a:lnTo>
                      <a:pt x="681" y="1288"/>
                    </a:lnTo>
                    <a:lnTo>
                      <a:pt x="679" y="1286"/>
                    </a:lnTo>
                    <a:lnTo>
                      <a:pt x="679" y="1286"/>
                    </a:lnTo>
                    <a:lnTo>
                      <a:pt x="659" y="1264"/>
                    </a:lnTo>
                    <a:lnTo>
                      <a:pt x="639" y="1242"/>
                    </a:lnTo>
                    <a:lnTo>
                      <a:pt x="597" y="1201"/>
                    </a:lnTo>
                    <a:lnTo>
                      <a:pt x="554" y="1161"/>
                    </a:lnTo>
                    <a:lnTo>
                      <a:pt x="512" y="1122"/>
                    </a:lnTo>
                    <a:lnTo>
                      <a:pt x="512" y="1122"/>
                    </a:lnTo>
                    <a:lnTo>
                      <a:pt x="441" y="1054"/>
                    </a:lnTo>
                    <a:lnTo>
                      <a:pt x="406" y="1019"/>
                    </a:lnTo>
                    <a:lnTo>
                      <a:pt x="372" y="984"/>
                    </a:lnTo>
                    <a:lnTo>
                      <a:pt x="372" y="984"/>
                    </a:lnTo>
                    <a:lnTo>
                      <a:pt x="322" y="930"/>
                    </a:lnTo>
                    <a:lnTo>
                      <a:pt x="318" y="926"/>
                    </a:lnTo>
                    <a:lnTo>
                      <a:pt x="318" y="926"/>
                    </a:lnTo>
                    <a:lnTo>
                      <a:pt x="260" y="865"/>
                    </a:lnTo>
                    <a:lnTo>
                      <a:pt x="201" y="803"/>
                    </a:lnTo>
                    <a:lnTo>
                      <a:pt x="142" y="742"/>
                    </a:lnTo>
                    <a:lnTo>
                      <a:pt x="81" y="683"/>
                    </a:lnTo>
                    <a:lnTo>
                      <a:pt x="81" y="683"/>
                    </a:lnTo>
                    <a:lnTo>
                      <a:pt x="77" y="677"/>
                    </a:lnTo>
                    <a:lnTo>
                      <a:pt x="75" y="672"/>
                    </a:lnTo>
                    <a:lnTo>
                      <a:pt x="74" y="669"/>
                    </a:lnTo>
                    <a:lnTo>
                      <a:pt x="72" y="666"/>
                    </a:lnTo>
                    <a:lnTo>
                      <a:pt x="72" y="666"/>
                    </a:lnTo>
                    <a:lnTo>
                      <a:pt x="54" y="647"/>
                    </a:lnTo>
                    <a:lnTo>
                      <a:pt x="40" y="629"/>
                    </a:lnTo>
                    <a:lnTo>
                      <a:pt x="27" y="609"/>
                    </a:lnTo>
                    <a:lnTo>
                      <a:pt x="16" y="589"/>
                    </a:lnTo>
                    <a:lnTo>
                      <a:pt x="9" y="569"/>
                    </a:lnTo>
                    <a:lnTo>
                      <a:pt x="3" y="548"/>
                    </a:lnTo>
                    <a:lnTo>
                      <a:pt x="2" y="538"/>
                    </a:lnTo>
                    <a:lnTo>
                      <a:pt x="1" y="528"/>
                    </a:lnTo>
                    <a:lnTo>
                      <a:pt x="0" y="518"/>
                    </a:lnTo>
                    <a:lnTo>
                      <a:pt x="1" y="508"/>
                    </a:lnTo>
                    <a:lnTo>
                      <a:pt x="1" y="508"/>
                    </a:lnTo>
                    <a:lnTo>
                      <a:pt x="2" y="495"/>
                    </a:lnTo>
                    <a:lnTo>
                      <a:pt x="6" y="480"/>
                    </a:lnTo>
                    <a:lnTo>
                      <a:pt x="10" y="468"/>
                    </a:lnTo>
                    <a:lnTo>
                      <a:pt x="17" y="455"/>
                    </a:lnTo>
                    <a:lnTo>
                      <a:pt x="24" y="443"/>
                    </a:lnTo>
                    <a:lnTo>
                      <a:pt x="34" y="432"/>
                    </a:lnTo>
                    <a:lnTo>
                      <a:pt x="45" y="421"/>
                    </a:lnTo>
                    <a:lnTo>
                      <a:pt x="58" y="411"/>
                    </a:lnTo>
                    <a:lnTo>
                      <a:pt x="60" y="410"/>
                    </a:lnTo>
                    <a:lnTo>
                      <a:pt x="61" y="408"/>
                    </a:lnTo>
                    <a:lnTo>
                      <a:pt x="61" y="408"/>
                    </a:lnTo>
                    <a:lnTo>
                      <a:pt x="65" y="403"/>
                    </a:lnTo>
                    <a:lnTo>
                      <a:pt x="65" y="403"/>
                    </a:lnTo>
                    <a:lnTo>
                      <a:pt x="116" y="353"/>
                    </a:lnTo>
                    <a:lnTo>
                      <a:pt x="168" y="303"/>
                    </a:lnTo>
                    <a:lnTo>
                      <a:pt x="168" y="302"/>
                    </a:lnTo>
                    <a:lnTo>
                      <a:pt x="168" y="302"/>
                    </a:lnTo>
                    <a:lnTo>
                      <a:pt x="246" y="228"/>
                    </a:lnTo>
                    <a:lnTo>
                      <a:pt x="286" y="191"/>
                    </a:lnTo>
                    <a:lnTo>
                      <a:pt x="326" y="155"/>
                    </a:lnTo>
                    <a:lnTo>
                      <a:pt x="367" y="120"/>
                    </a:lnTo>
                    <a:lnTo>
                      <a:pt x="410" y="87"/>
                    </a:lnTo>
                    <a:lnTo>
                      <a:pt x="432" y="71"/>
                    </a:lnTo>
                    <a:lnTo>
                      <a:pt x="454" y="56"/>
                    </a:lnTo>
                    <a:lnTo>
                      <a:pt x="477" y="40"/>
                    </a:lnTo>
                    <a:lnTo>
                      <a:pt x="500" y="27"/>
                    </a:lnTo>
                    <a:lnTo>
                      <a:pt x="501" y="26"/>
                    </a:lnTo>
                    <a:lnTo>
                      <a:pt x="502" y="26"/>
                    </a:lnTo>
                    <a:lnTo>
                      <a:pt x="502" y="26"/>
                    </a:lnTo>
                    <a:lnTo>
                      <a:pt x="508" y="21"/>
                    </a:lnTo>
                    <a:lnTo>
                      <a:pt x="508" y="21"/>
                    </a:lnTo>
                    <a:lnTo>
                      <a:pt x="515" y="18"/>
                    </a:lnTo>
                    <a:lnTo>
                      <a:pt x="515" y="18"/>
                    </a:lnTo>
                    <a:lnTo>
                      <a:pt x="539" y="10"/>
                    </a:lnTo>
                    <a:lnTo>
                      <a:pt x="562" y="5"/>
                    </a:lnTo>
                    <a:lnTo>
                      <a:pt x="583" y="1"/>
                    </a:lnTo>
                    <a:lnTo>
                      <a:pt x="605" y="0"/>
                    </a:lnTo>
                    <a:lnTo>
                      <a:pt x="605" y="0"/>
                    </a:lnTo>
                    <a:lnTo>
                      <a:pt x="617" y="0"/>
                    </a:lnTo>
                    <a:lnTo>
                      <a:pt x="629" y="2"/>
                    </a:lnTo>
                    <a:lnTo>
                      <a:pt x="640" y="4"/>
                    </a:lnTo>
                    <a:lnTo>
                      <a:pt x="650" y="7"/>
                    </a:lnTo>
                    <a:lnTo>
                      <a:pt x="661" y="11"/>
                    </a:lnTo>
                    <a:lnTo>
                      <a:pt x="671" y="15"/>
                    </a:lnTo>
                    <a:lnTo>
                      <a:pt x="679" y="21"/>
                    </a:lnTo>
                    <a:lnTo>
                      <a:pt x="689" y="28"/>
                    </a:lnTo>
                    <a:lnTo>
                      <a:pt x="691" y="30"/>
                    </a:lnTo>
                    <a:lnTo>
                      <a:pt x="693" y="31"/>
                    </a:lnTo>
                    <a:lnTo>
                      <a:pt x="693" y="31"/>
                    </a:lnTo>
                    <a:lnTo>
                      <a:pt x="697" y="32"/>
                    </a:lnTo>
                    <a:lnTo>
                      <a:pt x="700" y="34"/>
                    </a:lnTo>
                    <a:lnTo>
                      <a:pt x="702" y="36"/>
                    </a:lnTo>
                    <a:lnTo>
                      <a:pt x="705" y="40"/>
                    </a:lnTo>
                    <a:lnTo>
                      <a:pt x="705" y="40"/>
                    </a:lnTo>
                    <a:lnTo>
                      <a:pt x="717" y="58"/>
                    </a:lnTo>
                    <a:lnTo>
                      <a:pt x="729" y="76"/>
                    </a:lnTo>
                    <a:lnTo>
                      <a:pt x="741" y="94"/>
                    </a:lnTo>
                    <a:lnTo>
                      <a:pt x="755" y="111"/>
                    </a:lnTo>
                    <a:lnTo>
                      <a:pt x="783" y="144"/>
                    </a:lnTo>
                    <a:lnTo>
                      <a:pt x="812" y="176"/>
                    </a:lnTo>
                    <a:lnTo>
                      <a:pt x="842" y="208"/>
                    </a:lnTo>
                    <a:lnTo>
                      <a:pt x="874" y="238"/>
                    </a:lnTo>
                    <a:lnTo>
                      <a:pt x="937" y="297"/>
                    </a:lnTo>
                    <a:lnTo>
                      <a:pt x="937" y="297"/>
                    </a:lnTo>
                    <a:lnTo>
                      <a:pt x="983" y="341"/>
                    </a:lnTo>
                    <a:lnTo>
                      <a:pt x="1030" y="385"/>
                    </a:lnTo>
                    <a:lnTo>
                      <a:pt x="1030" y="385"/>
                    </a:lnTo>
                    <a:lnTo>
                      <a:pt x="1103" y="458"/>
                    </a:lnTo>
                    <a:lnTo>
                      <a:pt x="1182" y="535"/>
                    </a:lnTo>
                    <a:lnTo>
                      <a:pt x="1223" y="573"/>
                    </a:lnTo>
                    <a:lnTo>
                      <a:pt x="1265" y="612"/>
                    </a:lnTo>
                    <a:lnTo>
                      <a:pt x="1307" y="650"/>
                    </a:lnTo>
                    <a:lnTo>
                      <a:pt x="1351" y="688"/>
                    </a:lnTo>
                    <a:lnTo>
                      <a:pt x="1354" y="690"/>
                    </a:lnTo>
                    <a:lnTo>
                      <a:pt x="1358" y="690"/>
                    </a:lnTo>
                    <a:lnTo>
                      <a:pt x="1358" y="690"/>
                    </a:lnTo>
                    <a:lnTo>
                      <a:pt x="1361" y="691"/>
                    </a:lnTo>
                    <a:lnTo>
                      <a:pt x="1363" y="692"/>
                    </a:lnTo>
                    <a:lnTo>
                      <a:pt x="1368" y="697"/>
                    </a:lnTo>
                    <a:lnTo>
                      <a:pt x="1368" y="697"/>
                    </a:lnTo>
                    <a:lnTo>
                      <a:pt x="1379" y="710"/>
                    </a:lnTo>
                    <a:lnTo>
                      <a:pt x="1386" y="724"/>
                    </a:lnTo>
                    <a:lnTo>
                      <a:pt x="1392" y="738"/>
                    </a:lnTo>
                    <a:lnTo>
                      <a:pt x="1395" y="752"/>
                    </a:lnTo>
                    <a:lnTo>
                      <a:pt x="1398" y="766"/>
                    </a:lnTo>
                    <a:lnTo>
                      <a:pt x="1398" y="780"/>
                    </a:lnTo>
                    <a:lnTo>
                      <a:pt x="1397" y="794"/>
                    </a:lnTo>
                    <a:lnTo>
                      <a:pt x="1395" y="808"/>
                    </a:lnTo>
                    <a:lnTo>
                      <a:pt x="1391" y="821"/>
                    </a:lnTo>
                    <a:lnTo>
                      <a:pt x="1387" y="833"/>
                    </a:lnTo>
                    <a:lnTo>
                      <a:pt x="1381" y="847"/>
                    </a:lnTo>
                    <a:lnTo>
                      <a:pt x="1375" y="859"/>
                    </a:lnTo>
                    <a:lnTo>
                      <a:pt x="1367" y="871"/>
                    </a:lnTo>
                    <a:lnTo>
                      <a:pt x="1359" y="882"/>
                    </a:lnTo>
                    <a:lnTo>
                      <a:pt x="1351" y="892"/>
                    </a:lnTo>
                    <a:lnTo>
                      <a:pt x="1341" y="902"/>
                    </a:lnTo>
                    <a:lnTo>
                      <a:pt x="1339" y="905"/>
                    </a:lnTo>
                    <a:lnTo>
                      <a:pt x="1338" y="909"/>
                    </a:lnTo>
                    <a:lnTo>
                      <a:pt x="1338" y="909"/>
                    </a:lnTo>
                    <a:lnTo>
                      <a:pt x="1337" y="913"/>
                    </a:lnTo>
                    <a:lnTo>
                      <a:pt x="1334" y="917"/>
                    </a:lnTo>
                    <a:lnTo>
                      <a:pt x="1334" y="917"/>
                    </a:lnTo>
                    <a:lnTo>
                      <a:pt x="1287" y="981"/>
                    </a:lnTo>
                    <a:lnTo>
                      <a:pt x="1287" y="981"/>
                    </a:lnTo>
                    <a:lnTo>
                      <a:pt x="1253" y="1028"/>
                    </a:lnTo>
                    <a:lnTo>
                      <a:pt x="1217" y="1073"/>
                    </a:lnTo>
                    <a:lnTo>
                      <a:pt x="1200" y="1095"/>
                    </a:lnTo>
                    <a:lnTo>
                      <a:pt x="1181" y="1115"/>
                    </a:lnTo>
                    <a:lnTo>
                      <a:pt x="1162" y="1136"/>
                    </a:lnTo>
                    <a:lnTo>
                      <a:pt x="1141" y="1156"/>
                    </a:lnTo>
                    <a:lnTo>
                      <a:pt x="1141" y="1156"/>
                    </a:lnTo>
                    <a:lnTo>
                      <a:pt x="1134" y="1163"/>
                    </a:lnTo>
                    <a:lnTo>
                      <a:pt x="1122" y="1171"/>
                    </a:lnTo>
                    <a:lnTo>
                      <a:pt x="1096" y="1191"/>
                    </a:lnTo>
                    <a:lnTo>
                      <a:pt x="1096" y="1191"/>
                    </a:lnTo>
                    <a:lnTo>
                      <a:pt x="1059" y="1217"/>
                    </a:lnTo>
                    <a:lnTo>
                      <a:pt x="1042" y="1231"/>
                    </a:lnTo>
                    <a:lnTo>
                      <a:pt x="1026" y="1243"/>
                    </a:lnTo>
                    <a:lnTo>
                      <a:pt x="1024" y="1246"/>
                    </a:lnTo>
                    <a:lnTo>
                      <a:pt x="1023" y="1249"/>
                    </a:lnTo>
                    <a:lnTo>
                      <a:pt x="1023" y="1249"/>
                    </a:lnTo>
                    <a:lnTo>
                      <a:pt x="1021" y="1253"/>
                    </a:lnTo>
                    <a:lnTo>
                      <a:pt x="1018" y="1257"/>
                    </a:lnTo>
                    <a:lnTo>
                      <a:pt x="1018" y="1257"/>
                    </a:lnTo>
                    <a:lnTo>
                      <a:pt x="1002" y="1275"/>
                    </a:lnTo>
                    <a:lnTo>
                      <a:pt x="999" y="1278"/>
                    </a:lnTo>
                    <a:lnTo>
                      <a:pt x="999" y="1281"/>
                    </a:lnTo>
                    <a:lnTo>
                      <a:pt x="999" y="1281"/>
                    </a:lnTo>
                    <a:lnTo>
                      <a:pt x="997" y="1285"/>
                    </a:lnTo>
                    <a:lnTo>
                      <a:pt x="997" y="1285"/>
                    </a:lnTo>
                    <a:lnTo>
                      <a:pt x="996" y="1290"/>
                    </a:lnTo>
                    <a:lnTo>
                      <a:pt x="994" y="1295"/>
                    </a:lnTo>
                    <a:lnTo>
                      <a:pt x="991" y="1298"/>
                    </a:lnTo>
                    <a:lnTo>
                      <a:pt x="988" y="1301"/>
                    </a:lnTo>
                    <a:lnTo>
                      <a:pt x="984" y="1303"/>
                    </a:lnTo>
                    <a:lnTo>
                      <a:pt x="980" y="1304"/>
                    </a:lnTo>
                    <a:lnTo>
                      <a:pt x="974" y="1305"/>
                    </a:lnTo>
                    <a:lnTo>
                      <a:pt x="969" y="1305"/>
                    </a:lnTo>
                    <a:lnTo>
                      <a:pt x="965" y="1309"/>
                    </a:lnTo>
                    <a:lnTo>
                      <a:pt x="965" y="1309"/>
                    </a:lnTo>
                    <a:lnTo>
                      <a:pt x="951" y="1321"/>
                    </a:lnTo>
                    <a:lnTo>
                      <a:pt x="937" y="1331"/>
                    </a:lnTo>
                    <a:lnTo>
                      <a:pt x="922" y="1341"/>
                    </a:lnTo>
                    <a:lnTo>
                      <a:pt x="908" y="1348"/>
                    </a:lnTo>
                    <a:lnTo>
                      <a:pt x="893" y="1355"/>
                    </a:lnTo>
                    <a:lnTo>
                      <a:pt x="879" y="1360"/>
                    </a:lnTo>
                    <a:lnTo>
                      <a:pt x="864" y="1364"/>
                    </a:lnTo>
                    <a:lnTo>
                      <a:pt x="850" y="1366"/>
                    </a:lnTo>
                    <a:lnTo>
                      <a:pt x="850" y="1366"/>
                    </a:lnTo>
                    <a:lnTo>
                      <a:pt x="839" y="1367"/>
                    </a:lnTo>
                    <a:lnTo>
                      <a:pt x="829" y="1368"/>
                    </a:lnTo>
                    <a:lnTo>
                      <a:pt x="829" y="1368"/>
                    </a:lnTo>
                    <a:close/>
                    <a:moveTo>
                      <a:pt x="601" y="41"/>
                    </a:moveTo>
                    <a:lnTo>
                      <a:pt x="601" y="41"/>
                    </a:lnTo>
                    <a:lnTo>
                      <a:pt x="591" y="41"/>
                    </a:lnTo>
                    <a:lnTo>
                      <a:pt x="581" y="42"/>
                    </a:lnTo>
                    <a:lnTo>
                      <a:pt x="563" y="46"/>
                    </a:lnTo>
                    <a:lnTo>
                      <a:pt x="545" y="51"/>
                    </a:lnTo>
                    <a:lnTo>
                      <a:pt x="532" y="57"/>
                    </a:lnTo>
                    <a:lnTo>
                      <a:pt x="532" y="57"/>
                    </a:lnTo>
                    <a:lnTo>
                      <a:pt x="508" y="71"/>
                    </a:lnTo>
                    <a:lnTo>
                      <a:pt x="485" y="86"/>
                    </a:lnTo>
                    <a:lnTo>
                      <a:pt x="462" y="101"/>
                    </a:lnTo>
                    <a:lnTo>
                      <a:pt x="440" y="117"/>
                    </a:lnTo>
                    <a:lnTo>
                      <a:pt x="396" y="150"/>
                    </a:lnTo>
                    <a:lnTo>
                      <a:pt x="355" y="185"/>
                    </a:lnTo>
                    <a:lnTo>
                      <a:pt x="315" y="221"/>
                    </a:lnTo>
                    <a:lnTo>
                      <a:pt x="275" y="258"/>
                    </a:lnTo>
                    <a:lnTo>
                      <a:pt x="198" y="332"/>
                    </a:lnTo>
                    <a:lnTo>
                      <a:pt x="198" y="332"/>
                    </a:lnTo>
                    <a:lnTo>
                      <a:pt x="147" y="383"/>
                    </a:lnTo>
                    <a:lnTo>
                      <a:pt x="95" y="433"/>
                    </a:lnTo>
                    <a:lnTo>
                      <a:pt x="95" y="433"/>
                    </a:lnTo>
                    <a:lnTo>
                      <a:pt x="90" y="436"/>
                    </a:lnTo>
                    <a:lnTo>
                      <a:pt x="86" y="438"/>
                    </a:lnTo>
                    <a:lnTo>
                      <a:pt x="84" y="441"/>
                    </a:lnTo>
                    <a:lnTo>
                      <a:pt x="84" y="441"/>
                    </a:lnTo>
                    <a:lnTo>
                      <a:pt x="82" y="444"/>
                    </a:lnTo>
                    <a:lnTo>
                      <a:pt x="78" y="447"/>
                    </a:lnTo>
                    <a:lnTo>
                      <a:pt x="78" y="447"/>
                    </a:lnTo>
                    <a:lnTo>
                      <a:pt x="69" y="454"/>
                    </a:lnTo>
                    <a:lnTo>
                      <a:pt x="62" y="463"/>
                    </a:lnTo>
                    <a:lnTo>
                      <a:pt x="55" y="471"/>
                    </a:lnTo>
                    <a:lnTo>
                      <a:pt x="49" y="479"/>
                    </a:lnTo>
                    <a:lnTo>
                      <a:pt x="45" y="488"/>
                    </a:lnTo>
                    <a:lnTo>
                      <a:pt x="42" y="498"/>
                    </a:lnTo>
                    <a:lnTo>
                      <a:pt x="41" y="508"/>
                    </a:lnTo>
                    <a:lnTo>
                      <a:pt x="40" y="519"/>
                    </a:lnTo>
                    <a:lnTo>
                      <a:pt x="40" y="519"/>
                    </a:lnTo>
                    <a:lnTo>
                      <a:pt x="41" y="529"/>
                    </a:lnTo>
                    <a:lnTo>
                      <a:pt x="42" y="538"/>
                    </a:lnTo>
                    <a:lnTo>
                      <a:pt x="44" y="548"/>
                    </a:lnTo>
                    <a:lnTo>
                      <a:pt x="47" y="558"/>
                    </a:lnTo>
                    <a:lnTo>
                      <a:pt x="51" y="567"/>
                    </a:lnTo>
                    <a:lnTo>
                      <a:pt x="55" y="576"/>
                    </a:lnTo>
                    <a:lnTo>
                      <a:pt x="66" y="595"/>
                    </a:lnTo>
                    <a:lnTo>
                      <a:pt x="78" y="612"/>
                    </a:lnTo>
                    <a:lnTo>
                      <a:pt x="93" y="629"/>
                    </a:lnTo>
                    <a:lnTo>
                      <a:pt x="107" y="642"/>
                    </a:lnTo>
                    <a:lnTo>
                      <a:pt x="123" y="655"/>
                    </a:lnTo>
                    <a:lnTo>
                      <a:pt x="123" y="655"/>
                    </a:lnTo>
                    <a:lnTo>
                      <a:pt x="127" y="658"/>
                    </a:lnTo>
                    <a:lnTo>
                      <a:pt x="129" y="662"/>
                    </a:lnTo>
                    <a:lnTo>
                      <a:pt x="131" y="666"/>
                    </a:lnTo>
                    <a:lnTo>
                      <a:pt x="132" y="670"/>
                    </a:lnTo>
                    <a:lnTo>
                      <a:pt x="133" y="674"/>
                    </a:lnTo>
                    <a:lnTo>
                      <a:pt x="136" y="677"/>
                    </a:lnTo>
                    <a:lnTo>
                      <a:pt x="136" y="677"/>
                    </a:lnTo>
                    <a:lnTo>
                      <a:pt x="172" y="715"/>
                    </a:lnTo>
                    <a:lnTo>
                      <a:pt x="207" y="752"/>
                    </a:lnTo>
                    <a:lnTo>
                      <a:pt x="278" y="825"/>
                    </a:lnTo>
                    <a:lnTo>
                      <a:pt x="278" y="825"/>
                    </a:lnTo>
                    <a:lnTo>
                      <a:pt x="352" y="905"/>
                    </a:lnTo>
                    <a:lnTo>
                      <a:pt x="390" y="944"/>
                    </a:lnTo>
                    <a:lnTo>
                      <a:pt x="428" y="982"/>
                    </a:lnTo>
                    <a:lnTo>
                      <a:pt x="428" y="982"/>
                    </a:lnTo>
                    <a:lnTo>
                      <a:pt x="478" y="1030"/>
                    </a:lnTo>
                    <a:lnTo>
                      <a:pt x="526" y="1075"/>
                    </a:lnTo>
                    <a:lnTo>
                      <a:pt x="526" y="1075"/>
                    </a:lnTo>
                    <a:lnTo>
                      <a:pt x="574" y="1119"/>
                    </a:lnTo>
                    <a:lnTo>
                      <a:pt x="622" y="1165"/>
                    </a:lnTo>
                    <a:lnTo>
                      <a:pt x="668" y="1211"/>
                    </a:lnTo>
                    <a:lnTo>
                      <a:pt x="690" y="1235"/>
                    </a:lnTo>
                    <a:lnTo>
                      <a:pt x="712" y="1259"/>
                    </a:lnTo>
                    <a:lnTo>
                      <a:pt x="712" y="1259"/>
                    </a:lnTo>
                    <a:lnTo>
                      <a:pt x="714" y="1263"/>
                    </a:lnTo>
                    <a:lnTo>
                      <a:pt x="717" y="1267"/>
                    </a:lnTo>
                    <a:lnTo>
                      <a:pt x="718" y="1271"/>
                    </a:lnTo>
                    <a:lnTo>
                      <a:pt x="721" y="1273"/>
                    </a:lnTo>
                    <a:lnTo>
                      <a:pt x="721" y="1273"/>
                    </a:lnTo>
                    <a:lnTo>
                      <a:pt x="734" y="1285"/>
                    </a:lnTo>
                    <a:lnTo>
                      <a:pt x="748" y="1294"/>
                    </a:lnTo>
                    <a:lnTo>
                      <a:pt x="761" y="1302"/>
                    </a:lnTo>
                    <a:lnTo>
                      <a:pt x="774" y="1310"/>
                    </a:lnTo>
                    <a:lnTo>
                      <a:pt x="789" y="1315"/>
                    </a:lnTo>
                    <a:lnTo>
                      <a:pt x="802" y="1318"/>
                    </a:lnTo>
                    <a:lnTo>
                      <a:pt x="816" y="1320"/>
                    </a:lnTo>
                    <a:lnTo>
                      <a:pt x="829" y="1321"/>
                    </a:lnTo>
                    <a:lnTo>
                      <a:pt x="829" y="1321"/>
                    </a:lnTo>
                    <a:lnTo>
                      <a:pt x="847" y="1320"/>
                    </a:lnTo>
                    <a:lnTo>
                      <a:pt x="864" y="1316"/>
                    </a:lnTo>
                    <a:lnTo>
                      <a:pt x="882" y="1310"/>
                    </a:lnTo>
                    <a:lnTo>
                      <a:pt x="899" y="1301"/>
                    </a:lnTo>
                    <a:lnTo>
                      <a:pt x="918" y="1290"/>
                    </a:lnTo>
                    <a:lnTo>
                      <a:pt x="937" y="1277"/>
                    </a:lnTo>
                    <a:lnTo>
                      <a:pt x="955" y="1260"/>
                    </a:lnTo>
                    <a:lnTo>
                      <a:pt x="975" y="1241"/>
                    </a:lnTo>
                    <a:lnTo>
                      <a:pt x="975" y="1241"/>
                    </a:lnTo>
                    <a:lnTo>
                      <a:pt x="983" y="1232"/>
                    </a:lnTo>
                    <a:lnTo>
                      <a:pt x="991" y="1224"/>
                    </a:lnTo>
                    <a:lnTo>
                      <a:pt x="1010" y="1207"/>
                    </a:lnTo>
                    <a:lnTo>
                      <a:pt x="1030" y="1192"/>
                    </a:lnTo>
                    <a:lnTo>
                      <a:pt x="1049" y="1176"/>
                    </a:lnTo>
                    <a:lnTo>
                      <a:pt x="1049" y="1176"/>
                    </a:lnTo>
                    <a:lnTo>
                      <a:pt x="1067" y="1164"/>
                    </a:lnTo>
                    <a:lnTo>
                      <a:pt x="1081" y="1153"/>
                    </a:lnTo>
                    <a:lnTo>
                      <a:pt x="1081" y="1153"/>
                    </a:lnTo>
                    <a:lnTo>
                      <a:pt x="1107" y="1130"/>
                    </a:lnTo>
                    <a:lnTo>
                      <a:pt x="1131" y="1107"/>
                    </a:lnTo>
                    <a:lnTo>
                      <a:pt x="1153" y="1083"/>
                    </a:lnTo>
                    <a:lnTo>
                      <a:pt x="1174" y="1059"/>
                    </a:lnTo>
                    <a:lnTo>
                      <a:pt x="1195" y="1033"/>
                    </a:lnTo>
                    <a:lnTo>
                      <a:pt x="1215" y="1007"/>
                    </a:lnTo>
                    <a:lnTo>
                      <a:pt x="1254" y="955"/>
                    </a:lnTo>
                    <a:lnTo>
                      <a:pt x="1254" y="955"/>
                    </a:lnTo>
                    <a:lnTo>
                      <a:pt x="1284" y="916"/>
                    </a:lnTo>
                    <a:lnTo>
                      <a:pt x="1286" y="912"/>
                    </a:lnTo>
                    <a:lnTo>
                      <a:pt x="1286" y="908"/>
                    </a:lnTo>
                    <a:lnTo>
                      <a:pt x="1286" y="908"/>
                    </a:lnTo>
                    <a:lnTo>
                      <a:pt x="1286" y="903"/>
                    </a:lnTo>
                    <a:lnTo>
                      <a:pt x="1288" y="897"/>
                    </a:lnTo>
                    <a:lnTo>
                      <a:pt x="1291" y="892"/>
                    </a:lnTo>
                    <a:lnTo>
                      <a:pt x="1295" y="888"/>
                    </a:lnTo>
                    <a:lnTo>
                      <a:pt x="1295" y="888"/>
                    </a:lnTo>
                    <a:lnTo>
                      <a:pt x="1302" y="883"/>
                    </a:lnTo>
                    <a:lnTo>
                      <a:pt x="1309" y="876"/>
                    </a:lnTo>
                    <a:lnTo>
                      <a:pt x="1317" y="868"/>
                    </a:lnTo>
                    <a:lnTo>
                      <a:pt x="1324" y="860"/>
                    </a:lnTo>
                    <a:lnTo>
                      <a:pt x="1330" y="852"/>
                    </a:lnTo>
                    <a:lnTo>
                      <a:pt x="1336" y="843"/>
                    </a:lnTo>
                    <a:lnTo>
                      <a:pt x="1341" y="833"/>
                    </a:lnTo>
                    <a:lnTo>
                      <a:pt x="1347" y="823"/>
                    </a:lnTo>
                    <a:lnTo>
                      <a:pt x="1351" y="813"/>
                    </a:lnTo>
                    <a:lnTo>
                      <a:pt x="1354" y="802"/>
                    </a:lnTo>
                    <a:lnTo>
                      <a:pt x="1356" y="792"/>
                    </a:lnTo>
                    <a:lnTo>
                      <a:pt x="1358" y="782"/>
                    </a:lnTo>
                    <a:lnTo>
                      <a:pt x="1357" y="771"/>
                    </a:lnTo>
                    <a:lnTo>
                      <a:pt x="1356" y="760"/>
                    </a:lnTo>
                    <a:lnTo>
                      <a:pt x="1353" y="751"/>
                    </a:lnTo>
                    <a:lnTo>
                      <a:pt x="1349" y="740"/>
                    </a:lnTo>
                    <a:lnTo>
                      <a:pt x="1347" y="737"/>
                    </a:lnTo>
                    <a:lnTo>
                      <a:pt x="1344" y="735"/>
                    </a:lnTo>
                    <a:lnTo>
                      <a:pt x="1344" y="735"/>
                    </a:lnTo>
                    <a:lnTo>
                      <a:pt x="1338" y="732"/>
                    </a:lnTo>
                    <a:lnTo>
                      <a:pt x="1338" y="732"/>
                    </a:lnTo>
                    <a:lnTo>
                      <a:pt x="1303" y="702"/>
                    </a:lnTo>
                    <a:lnTo>
                      <a:pt x="1268" y="671"/>
                    </a:lnTo>
                    <a:lnTo>
                      <a:pt x="1233" y="639"/>
                    </a:lnTo>
                    <a:lnTo>
                      <a:pt x="1199" y="607"/>
                    </a:lnTo>
                    <a:lnTo>
                      <a:pt x="1131" y="542"/>
                    </a:lnTo>
                    <a:lnTo>
                      <a:pt x="1065" y="478"/>
                    </a:lnTo>
                    <a:lnTo>
                      <a:pt x="1065" y="478"/>
                    </a:lnTo>
                    <a:lnTo>
                      <a:pt x="1008" y="421"/>
                    </a:lnTo>
                    <a:lnTo>
                      <a:pt x="949" y="365"/>
                    </a:lnTo>
                    <a:lnTo>
                      <a:pt x="949" y="365"/>
                    </a:lnTo>
                    <a:lnTo>
                      <a:pt x="898" y="318"/>
                    </a:lnTo>
                    <a:lnTo>
                      <a:pt x="898" y="318"/>
                    </a:lnTo>
                    <a:lnTo>
                      <a:pt x="839" y="262"/>
                    </a:lnTo>
                    <a:lnTo>
                      <a:pt x="811" y="234"/>
                    </a:lnTo>
                    <a:lnTo>
                      <a:pt x="782" y="204"/>
                    </a:lnTo>
                    <a:lnTo>
                      <a:pt x="755" y="174"/>
                    </a:lnTo>
                    <a:lnTo>
                      <a:pt x="728" y="144"/>
                    </a:lnTo>
                    <a:lnTo>
                      <a:pt x="703" y="112"/>
                    </a:lnTo>
                    <a:lnTo>
                      <a:pt x="680" y="78"/>
                    </a:lnTo>
                    <a:lnTo>
                      <a:pt x="678" y="76"/>
                    </a:lnTo>
                    <a:lnTo>
                      <a:pt x="676" y="75"/>
                    </a:lnTo>
                    <a:lnTo>
                      <a:pt x="676" y="75"/>
                    </a:lnTo>
                    <a:lnTo>
                      <a:pt x="672" y="71"/>
                    </a:lnTo>
                    <a:lnTo>
                      <a:pt x="672" y="71"/>
                    </a:lnTo>
                    <a:lnTo>
                      <a:pt x="665" y="64"/>
                    </a:lnTo>
                    <a:lnTo>
                      <a:pt x="658" y="58"/>
                    </a:lnTo>
                    <a:lnTo>
                      <a:pt x="649" y="52"/>
                    </a:lnTo>
                    <a:lnTo>
                      <a:pt x="641" y="48"/>
                    </a:lnTo>
                    <a:lnTo>
                      <a:pt x="632" y="45"/>
                    </a:lnTo>
                    <a:lnTo>
                      <a:pt x="623" y="43"/>
                    </a:lnTo>
                    <a:lnTo>
                      <a:pt x="612" y="41"/>
                    </a:lnTo>
                    <a:lnTo>
                      <a:pt x="601" y="41"/>
                    </a:lnTo>
                    <a:lnTo>
                      <a:pt x="601" y="4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56" name="Freeform 866"/>
              <p:cNvSpPr/>
              <p:nvPr/>
            </p:nvSpPr>
            <p:spPr bwMode="auto">
              <a:xfrm>
                <a:off x="2249488" y="1181100"/>
                <a:ext cx="595313" cy="604838"/>
              </a:xfrm>
              <a:custGeom>
                <a:avLst/>
                <a:gdLst/>
                <a:ahLst/>
                <a:cxnLst>
                  <a:cxn ang="0">
                    <a:pos x="672" y="1142"/>
                  </a:cxn>
                  <a:cxn ang="0">
                    <a:pos x="660" y="1136"/>
                  </a:cxn>
                  <a:cxn ang="0">
                    <a:pos x="657" y="1130"/>
                  </a:cxn>
                  <a:cxn ang="0">
                    <a:pos x="656" y="1122"/>
                  </a:cxn>
                  <a:cxn ang="0">
                    <a:pos x="654" y="1020"/>
                  </a:cxn>
                  <a:cxn ang="0">
                    <a:pos x="641" y="850"/>
                  </a:cxn>
                  <a:cxn ang="0">
                    <a:pos x="629" y="701"/>
                  </a:cxn>
                  <a:cxn ang="0">
                    <a:pos x="568" y="686"/>
                  </a:cxn>
                  <a:cxn ang="0">
                    <a:pos x="451" y="680"/>
                  </a:cxn>
                  <a:cxn ang="0">
                    <a:pos x="439" y="675"/>
                  </a:cxn>
                  <a:cxn ang="0">
                    <a:pos x="434" y="663"/>
                  </a:cxn>
                  <a:cxn ang="0">
                    <a:pos x="429" y="586"/>
                  </a:cxn>
                  <a:cxn ang="0">
                    <a:pos x="406" y="496"/>
                  </a:cxn>
                  <a:cxn ang="0">
                    <a:pos x="399" y="497"/>
                  </a:cxn>
                  <a:cxn ang="0">
                    <a:pos x="316" y="494"/>
                  </a:cxn>
                  <a:cxn ang="0">
                    <a:pos x="144" y="483"/>
                  </a:cxn>
                  <a:cxn ang="0">
                    <a:pos x="52" y="481"/>
                  </a:cxn>
                  <a:cxn ang="0">
                    <a:pos x="19" y="481"/>
                  </a:cxn>
                  <a:cxn ang="0">
                    <a:pos x="6" y="476"/>
                  </a:cxn>
                  <a:cxn ang="0">
                    <a:pos x="1" y="468"/>
                  </a:cxn>
                  <a:cxn ang="0">
                    <a:pos x="1" y="454"/>
                  </a:cxn>
                  <a:cxn ang="0">
                    <a:pos x="6" y="443"/>
                  </a:cxn>
                  <a:cxn ang="0">
                    <a:pos x="21" y="438"/>
                  </a:cxn>
                  <a:cxn ang="0">
                    <a:pos x="53" y="438"/>
                  </a:cxn>
                  <a:cxn ang="0">
                    <a:pos x="234" y="446"/>
                  </a:cxn>
                  <a:cxn ang="0">
                    <a:pos x="357" y="454"/>
                  </a:cxn>
                  <a:cxn ang="0">
                    <a:pos x="403" y="456"/>
                  </a:cxn>
                  <a:cxn ang="0">
                    <a:pos x="418" y="442"/>
                  </a:cxn>
                  <a:cxn ang="0">
                    <a:pos x="406" y="231"/>
                  </a:cxn>
                  <a:cxn ang="0">
                    <a:pos x="404" y="72"/>
                  </a:cxn>
                  <a:cxn ang="0">
                    <a:pos x="406" y="15"/>
                  </a:cxn>
                  <a:cxn ang="0">
                    <a:pos x="413" y="4"/>
                  </a:cxn>
                  <a:cxn ang="0">
                    <a:pos x="428" y="0"/>
                  </a:cxn>
                  <a:cxn ang="0">
                    <a:pos x="436" y="1"/>
                  </a:cxn>
                  <a:cxn ang="0">
                    <a:pos x="443" y="5"/>
                  </a:cxn>
                  <a:cxn ang="0">
                    <a:pos x="447" y="15"/>
                  </a:cxn>
                  <a:cxn ang="0">
                    <a:pos x="445" y="78"/>
                  </a:cxn>
                  <a:cxn ang="0">
                    <a:pos x="448" y="255"/>
                  </a:cxn>
                  <a:cxn ang="0">
                    <a:pos x="464" y="488"/>
                  </a:cxn>
                  <a:cxn ang="0">
                    <a:pos x="474" y="640"/>
                  </a:cxn>
                  <a:cxn ang="0">
                    <a:pos x="564" y="644"/>
                  </a:cxn>
                  <a:cxn ang="0">
                    <a:pos x="834" y="658"/>
                  </a:cxn>
                  <a:cxn ang="0">
                    <a:pos x="1036" y="676"/>
                  </a:cxn>
                  <a:cxn ang="0">
                    <a:pos x="1110" y="684"/>
                  </a:cxn>
                  <a:cxn ang="0">
                    <a:pos x="1120" y="693"/>
                  </a:cxn>
                  <a:cxn ang="0">
                    <a:pos x="1125" y="706"/>
                  </a:cxn>
                  <a:cxn ang="0">
                    <a:pos x="1124" y="715"/>
                  </a:cxn>
                  <a:cxn ang="0">
                    <a:pos x="1118" y="724"/>
                  </a:cxn>
                  <a:cxn ang="0">
                    <a:pos x="1111" y="725"/>
                  </a:cxn>
                  <a:cxn ang="0">
                    <a:pos x="1053" y="719"/>
                  </a:cxn>
                  <a:cxn ang="0">
                    <a:pos x="786" y="697"/>
                  </a:cxn>
                  <a:cxn ang="0">
                    <a:pos x="672" y="705"/>
                  </a:cxn>
                  <a:cxn ang="0">
                    <a:pos x="683" y="852"/>
                  </a:cxn>
                  <a:cxn ang="0">
                    <a:pos x="694" y="987"/>
                  </a:cxn>
                  <a:cxn ang="0">
                    <a:pos x="698" y="1088"/>
                  </a:cxn>
                  <a:cxn ang="0">
                    <a:pos x="697" y="1127"/>
                  </a:cxn>
                  <a:cxn ang="0">
                    <a:pos x="690" y="1137"/>
                  </a:cxn>
                  <a:cxn ang="0">
                    <a:pos x="676" y="1142"/>
                  </a:cxn>
                </a:cxnLst>
                <a:rect l="0" t="0" r="r" b="b"/>
                <a:pathLst>
                  <a:path w="1125" h="1142">
                    <a:moveTo>
                      <a:pt x="676" y="1142"/>
                    </a:moveTo>
                    <a:lnTo>
                      <a:pt x="676" y="1142"/>
                    </a:lnTo>
                    <a:lnTo>
                      <a:pt x="672" y="1142"/>
                    </a:lnTo>
                    <a:lnTo>
                      <a:pt x="667" y="1141"/>
                    </a:lnTo>
                    <a:lnTo>
                      <a:pt x="663" y="1138"/>
                    </a:lnTo>
                    <a:lnTo>
                      <a:pt x="660" y="1136"/>
                    </a:lnTo>
                    <a:lnTo>
                      <a:pt x="660" y="1136"/>
                    </a:lnTo>
                    <a:lnTo>
                      <a:pt x="658" y="1133"/>
                    </a:lnTo>
                    <a:lnTo>
                      <a:pt x="657" y="1130"/>
                    </a:lnTo>
                    <a:lnTo>
                      <a:pt x="656" y="1126"/>
                    </a:lnTo>
                    <a:lnTo>
                      <a:pt x="656" y="1122"/>
                    </a:lnTo>
                    <a:lnTo>
                      <a:pt x="656" y="1122"/>
                    </a:lnTo>
                    <a:lnTo>
                      <a:pt x="656" y="1088"/>
                    </a:lnTo>
                    <a:lnTo>
                      <a:pt x="656" y="1054"/>
                    </a:lnTo>
                    <a:lnTo>
                      <a:pt x="654" y="1020"/>
                    </a:lnTo>
                    <a:lnTo>
                      <a:pt x="652" y="986"/>
                    </a:lnTo>
                    <a:lnTo>
                      <a:pt x="647" y="917"/>
                    </a:lnTo>
                    <a:lnTo>
                      <a:pt x="641" y="850"/>
                    </a:lnTo>
                    <a:lnTo>
                      <a:pt x="641" y="850"/>
                    </a:lnTo>
                    <a:lnTo>
                      <a:pt x="634" y="775"/>
                    </a:lnTo>
                    <a:lnTo>
                      <a:pt x="629" y="701"/>
                    </a:lnTo>
                    <a:lnTo>
                      <a:pt x="628" y="689"/>
                    </a:lnTo>
                    <a:lnTo>
                      <a:pt x="568" y="686"/>
                    </a:lnTo>
                    <a:lnTo>
                      <a:pt x="568" y="686"/>
                    </a:lnTo>
                    <a:lnTo>
                      <a:pt x="455" y="681"/>
                    </a:lnTo>
                    <a:lnTo>
                      <a:pt x="455" y="681"/>
                    </a:lnTo>
                    <a:lnTo>
                      <a:pt x="451" y="680"/>
                    </a:lnTo>
                    <a:lnTo>
                      <a:pt x="446" y="679"/>
                    </a:lnTo>
                    <a:lnTo>
                      <a:pt x="442" y="677"/>
                    </a:lnTo>
                    <a:lnTo>
                      <a:pt x="439" y="675"/>
                    </a:lnTo>
                    <a:lnTo>
                      <a:pt x="437" y="672"/>
                    </a:lnTo>
                    <a:lnTo>
                      <a:pt x="435" y="667"/>
                    </a:lnTo>
                    <a:lnTo>
                      <a:pt x="434" y="663"/>
                    </a:lnTo>
                    <a:lnTo>
                      <a:pt x="433" y="659"/>
                    </a:lnTo>
                    <a:lnTo>
                      <a:pt x="433" y="659"/>
                    </a:lnTo>
                    <a:lnTo>
                      <a:pt x="429" y="586"/>
                    </a:lnTo>
                    <a:lnTo>
                      <a:pt x="423" y="506"/>
                    </a:lnTo>
                    <a:lnTo>
                      <a:pt x="422" y="491"/>
                    </a:lnTo>
                    <a:lnTo>
                      <a:pt x="406" y="496"/>
                    </a:lnTo>
                    <a:lnTo>
                      <a:pt x="406" y="496"/>
                    </a:lnTo>
                    <a:lnTo>
                      <a:pt x="403" y="497"/>
                    </a:lnTo>
                    <a:lnTo>
                      <a:pt x="399" y="497"/>
                    </a:lnTo>
                    <a:lnTo>
                      <a:pt x="399" y="497"/>
                    </a:lnTo>
                    <a:lnTo>
                      <a:pt x="358" y="496"/>
                    </a:lnTo>
                    <a:lnTo>
                      <a:pt x="316" y="494"/>
                    </a:lnTo>
                    <a:lnTo>
                      <a:pt x="236" y="489"/>
                    </a:lnTo>
                    <a:lnTo>
                      <a:pt x="236" y="489"/>
                    </a:lnTo>
                    <a:lnTo>
                      <a:pt x="144" y="483"/>
                    </a:lnTo>
                    <a:lnTo>
                      <a:pt x="98" y="481"/>
                    </a:lnTo>
                    <a:lnTo>
                      <a:pt x="52" y="481"/>
                    </a:lnTo>
                    <a:lnTo>
                      <a:pt x="52" y="481"/>
                    </a:lnTo>
                    <a:lnTo>
                      <a:pt x="20" y="481"/>
                    </a:lnTo>
                    <a:lnTo>
                      <a:pt x="19" y="481"/>
                    </a:lnTo>
                    <a:lnTo>
                      <a:pt x="19" y="481"/>
                    </a:lnTo>
                    <a:lnTo>
                      <a:pt x="14" y="481"/>
                    </a:lnTo>
                    <a:lnTo>
                      <a:pt x="10" y="478"/>
                    </a:lnTo>
                    <a:lnTo>
                      <a:pt x="6" y="476"/>
                    </a:lnTo>
                    <a:lnTo>
                      <a:pt x="4" y="474"/>
                    </a:lnTo>
                    <a:lnTo>
                      <a:pt x="2" y="471"/>
                    </a:lnTo>
                    <a:lnTo>
                      <a:pt x="1" y="468"/>
                    </a:lnTo>
                    <a:lnTo>
                      <a:pt x="0" y="461"/>
                    </a:lnTo>
                    <a:lnTo>
                      <a:pt x="0" y="461"/>
                    </a:lnTo>
                    <a:lnTo>
                      <a:pt x="1" y="454"/>
                    </a:lnTo>
                    <a:lnTo>
                      <a:pt x="2" y="451"/>
                    </a:lnTo>
                    <a:lnTo>
                      <a:pt x="4" y="446"/>
                    </a:lnTo>
                    <a:lnTo>
                      <a:pt x="6" y="443"/>
                    </a:lnTo>
                    <a:lnTo>
                      <a:pt x="10" y="441"/>
                    </a:lnTo>
                    <a:lnTo>
                      <a:pt x="15" y="439"/>
                    </a:lnTo>
                    <a:lnTo>
                      <a:pt x="21" y="438"/>
                    </a:lnTo>
                    <a:lnTo>
                      <a:pt x="21" y="438"/>
                    </a:lnTo>
                    <a:lnTo>
                      <a:pt x="53" y="438"/>
                    </a:lnTo>
                    <a:lnTo>
                      <a:pt x="53" y="438"/>
                    </a:lnTo>
                    <a:lnTo>
                      <a:pt x="98" y="439"/>
                    </a:lnTo>
                    <a:lnTo>
                      <a:pt x="144" y="440"/>
                    </a:lnTo>
                    <a:lnTo>
                      <a:pt x="234" y="446"/>
                    </a:lnTo>
                    <a:lnTo>
                      <a:pt x="234" y="446"/>
                    </a:lnTo>
                    <a:lnTo>
                      <a:pt x="315" y="452"/>
                    </a:lnTo>
                    <a:lnTo>
                      <a:pt x="357" y="454"/>
                    </a:lnTo>
                    <a:lnTo>
                      <a:pt x="399" y="455"/>
                    </a:lnTo>
                    <a:lnTo>
                      <a:pt x="399" y="455"/>
                    </a:lnTo>
                    <a:lnTo>
                      <a:pt x="403" y="456"/>
                    </a:lnTo>
                    <a:lnTo>
                      <a:pt x="420" y="459"/>
                    </a:lnTo>
                    <a:lnTo>
                      <a:pt x="418" y="442"/>
                    </a:lnTo>
                    <a:lnTo>
                      <a:pt x="418" y="442"/>
                    </a:lnTo>
                    <a:lnTo>
                      <a:pt x="411" y="337"/>
                    </a:lnTo>
                    <a:lnTo>
                      <a:pt x="408" y="283"/>
                    </a:lnTo>
                    <a:lnTo>
                      <a:pt x="406" y="231"/>
                    </a:lnTo>
                    <a:lnTo>
                      <a:pt x="404" y="178"/>
                    </a:lnTo>
                    <a:lnTo>
                      <a:pt x="403" y="125"/>
                    </a:lnTo>
                    <a:lnTo>
                      <a:pt x="404" y="72"/>
                    </a:lnTo>
                    <a:lnTo>
                      <a:pt x="405" y="20"/>
                    </a:lnTo>
                    <a:lnTo>
                      <a:pt x="405" y="20"/>
                    </a:lnTo>
                    <a:lnTo>
                      <a:pt x="406" y="15"/>
                    </a:lnTo>
                    <a:lnTo>
                      <a:pt x="408" y="11"/>
                    </a:lnTo>
                    <a:lnTo>
                      <a:pt x="410" y="6"/>
                    </a:lnTo>
                    <a:lnTo>
                      <a:pt x="413" y="4"/>
                    </a:lnTo>
                    <a:lnTo>
                      <a:pt x="417" y="2"/>
                    </a:lnTo>
                    <a:lnTo>
                      <a:pt x="421" y="0"/>
                    </a:lnTo>
                    <a:lnTo>
                      <a:pt x="428" y="0"/>
                    </a:lnTo>
                    <a:lnTo>
                      <a:pt x="428" y="0"/>
                    </a:lnTo>
                    <a:lnTo>
                      <a:pt x="432" y="0"/>
                    </a:lnTo>
                    <a:lnTo>
                      <a:pt x="436" y="1"/>
                    </a:lnTo>
                    <a:lnTo>
                      <a:pt x="440" y="3"/>
                    </a:lnTo>
                    <a:lnTo>
                      <a:pt x="443" y="5"/>
                    </a:lnTo>
                    <a:lnTo>
                      <a:pt x="443" y="5"/>
                    </a:lnTo>
                    <a:lnTo>
                      <a:pt x="445" y="8"/>
                    </a:lnTo>
                    <a:lnTo>
                      <a:pt x="446" y="12"/>
                    </a:lnTo>
                    <a:lnTo>
                      <a:pt x="447" y="15"/>
                    </a:lnTo>
                    <a:lnTo>
                      <a:pt x="447" y="19"/>
                    </a:lnTo>
                    <a:lnTo>
                      <a:pt x="447" y="19"/>
                    </a:lnTo>
                    <a:lnTo>
                      <a:pt x="445" y="78"/>
                    </a:lnTo>
                    <a:lnTo>
                      <a:pt x="445" y="137"/>
                    </a:lnTo>
                    <a:lnTo>
                      <a:pt x="446" y="196"/>
                    </a:lnTo>
                    <a:lnTo>
                      <a:pt x="448" y="255"/>
                    </a:lnTo>
                    <a:lnTo>
                      <a:pt x="452" y="313"/>
                    </a:lnTo>
                    <a:lnTo>
                      <a:pt x="456" y="372"/>
                    </a:lnTo>
                    <a:lnTo>
                      <a:pt x="464" y="488"/>
                    </a:lnTo>
                    <a:lnTo>
                      <a:pt x="464" y="488"/>
                    </a:lnTo>
                    <a:lnTo>
                      <a:pt x="473" y="629"/>
                    </a:lnTo>
                    <a:lnTo>
                      <a:pt x="474" y="640"/>
                    </a:lnTo>
                    <a:lnTo>
                      <a:pt x="485" y="641"/>
                    </a:lnTo>
                    <a:lnTo>
                      <a:pt x="485" y="641"/>
                    </a:lnTo>
                    <a:lnTo>
                      <a:pt x="564" y="644"/>
                    </a:lnTo>
                    <a:lnTo>
                      <a:pt x="564" y="644"/>
                    </a:lnTo>
                    <a:lnTo>
                      <a:pt x="698" y="651"/>
                    </a:lnTo>
                    <a:lnTo>
                      <a:pt x="834" y="658"/>
                    </a:lnTo>
                    <a:lnTo>
                      <a:pt x="901" y="663"/>
                    </a:lnTo>
                    <a:lnTo>
                      <a:pt x="969" y="669"/>
                    </a:lnTo>
                    <a:lnTo>
                      <a:pt x="1036" y="676"/>
                    </a:lnTo>
                    <a:lnTo>
                      <a:pt x="1104" y="683"/>
                    </a:lnTo>
                    <a:lnTo>
                      <a:pt x="1104" y="683"/>
                    </a:lnTo>
                    <a:lnTo>
                      <a:pt x="1110" y="684"/>
                    </a:lnTo>
                    <a:lnTo>
                      <a:pt x="1114" y="686"/>
                    </a:lnTo>
                    <a:lnTo>
                      <a:pt x="1118" y="689"/>
                    </a:lnTo>
                    <a:lnTo>
                      <a:pt x="1120" y="693"/>
                    </a:lnTo>
                    <a:lnTo>
                      <a:pt x="1123" y="696"/>
                    </a:lnTo>
                    <a:lnTo>
                      <a:pt x="1124" y="702"/>
                    </a:lnTo>
                    <a:lnTo>
                      <a:pt x="1125" y="706"/>
                    </a:lnTo>
                    <a:lnTo>
                      <a:pt x="1125" y="710"/>
                    </a:lnTo>
                    <a:lnTo>
                      <a:pt x="1125" y="710"/>
                    </a:lnTo>
                    <a:lnTo>
                      <a:pt x="1124" y="715"/>
                    </a:lnTo>
                    <a:lnTo>
                      <a:pt x="1122" y="720"/>
                    </a:lnTo>
                    <a:lnTo>
                      <a:pt x="1120" y="722"/>
                    </a:lnTo>
                    <a:lnTo>
                      <a:pt x="1118" y="724"/>
                    </a:lnTo>
                    <a:lnTo>
                      <a:pt x="1115" y="725"/>
                    </a:lnTo>
                    <a:lnTo>
                      <a:pt x="1111" y="725"/>
                    </a:lnTo>
                    <a:lnTo>
                      <a:pt x="1111" y="725"/>
                    </a:lnTo>
                    <a:lnTo>
                      <a:pt x="1107" y="725"/>
                    </a:lnTo>
                    <a:lnTo>
                      <a:pt x="1107" y="725"/>
                    </a:lnTo>
                    <a:lnTo>
                      <a:pt x="1053" y="719"/>
                    </a:lnTo>
                    <a:lnTo>
                      <a:pt x="998" y="714"/>
                    </a:lnTo>
                    <a:lnTo>
                      <a:pt x="892" y="705"/>
                    </a:lnTo>
                    <a:lnTo>
                      <a:pt x="786" y="697"/>
                    </a:lnTo>
                    <a:lnTo>
                      <a:pt x="684" y="692"/>
                    </a:lnTo>
                    <a:lnTo>
                      <a:pt x="671" y="691"/>
                    </a:lnTo>
                    <a:lnTo>
                      <a:pt x="672" y="705"/>
                    </a:lnTo>
                    <a:lnTo>
                      <a:pt x="672" y="705"/>
                    </a:lnTo>
                    <a:lnTo>
                      <a:pt x="677" y="779"/>
                    </a:lnTo>
                    <a:lnTo>
                      <a:pt x="683" y="852"/>
                    </a:lnTo>
                    <a:lnTo>
                      <a:pt x="683" y="852"/>
                    </a:lnTo>
                    <a:lnTo>
                      <a:pt x="689" y="918"/>
                    </a:lnTo>
                    <a:lnTo>
                      <a:pt x="694" y="987"/>
                    </a:lnTo>
                    <a:lnTo>
                      <a:pt x="696" y="1020"/>
                    </a:lnTo>
                    <a:lnTo>
                      <a:pt x="697" y="1054"/>
                    </a:lnTo>
                    <a:lnTo>
                      <a:pt x="698" y="1088"/>
                    </a:lnTo>
                    <a:lnTo>
                      <a:pt x="698" y="1122"/>
                    </a:lnTo>
                    <a:lnTo>
                      <a:pt x="698" y="1122"/>
                    </a:lnTo>
                    <a:lnTo>
                      <a:pt x="697" y="1127"/>
                    </a:lnTo>
                    <a:lnTo>
                      <a:pt x="695" y="1131"/>
                    </a:lnTo>
                    <a:lnTo>
                      <a:pt x="693" y="1135"/>
                    </a:lnTo>
                    <a:lnTo>
                      <a:pt x="690" y="1137"/>
                    </a:lnTo>
                    <a:lnTo>
                      <a:pt x="686" y="1140"/>
                    </a:lnTo>
                    <a:lnTo>
                      <a:pt x="683" y="1141"/>
                    </a:lnTo>
                    <a:lnTo>
                      <a:pt x="676" y="1142"/>
                    </a:lnTo>
                    <a:lnTo>
                      <a:pt x="676" y="114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257" name="组合 256"/>
          <p:cNvGrpSpPr/>
          <p:nvPr/>
        </p:nvGrpSpPr>
        <p:grpSpPr>
          <a:xfrm>
            <a:off x="1746815" y="3578271"/>
            <a:ext cx="889884" cy="898847"/>
            <a:chOff x="1746815" y="3317013"/>
            <a:chExt cx="889884" cy="898847"/>
          </a:xfrm>
        </p:grpSpPr>
        <p:sp>
          <p:nvSpPr>
            <p:cNvPr id="258" name="椭圆 31"/>
            <p:cNvSpPr/>
            <p:nvPr/>
          </p:nvSpPr>
          <p:spPr>
            <a:xfrm rot="15654318">
              <a:off x="1742333" y="3321495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chemeClr val="bg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259" name="组合 258"/>
            <p:cNvGrpSpPr/>
            <p:nvPr/>
          </p:nvGrpSpPr>
          <p:grpSpPr>
            <a:xfrm>
              <a:off x="1914411" y="3510469"/>
              <a:ext cx="524290" cy="537396"/>
              <a:chOff x="3282950" y="1154113"/>
              <a:chExt cx="698501" cy="715963"/>
            </a:xfrm>
            <a:solidFill>
              <a:schemeClr val="bg1"/>
            </a:solidFill>
          </p:grpSpPr>
          <p:sp>
            <p:nvSpPr>
              <p:cNvPr id="260" name="Freeform 905"/>
              <p:cNvSpPr/>
              <p:nvPr/>
            </p:nvSpPr>
            <p:spPr bwMode="auto">
              <a:xfrm>
                <a:off x="3324225" y="1268413"/>
                <a:ext cx="55563" cy="153988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6" y="3"/>
                  </a:cxn>
                  <a:cxn ang="0">
                    <a:pos x="86" y="18"/>
                  </a:cxn>
                  <a:cxn ang="0">
                    <a:pos x="77" y="35"/>
                  </a:cxn>
                  <a:cxn ang="0">
                    <a:pos x="70" y="51"/>
                  </a:cxn>
                  <a:cxn ang="0">
                    <a:pos x="63" y="69"/>
                  </a:cxn>
                  <a:cxn ang="0">
                    <a:pos x="50" y="104"/>
                  </a:cxn>
                  <a:cxn ang="0">
                    <a:pos x="39" y="138"/>
                  </a:cxn>
                  <a:cxn ang="0">
                    <a:pos x="39" y="138"/>
                  </a:cxn>
                  <a:cxn ang="0">
                    <a:pos x="27" y="174"/>
                  </a:cxn>
                  <a:cxn ang="0">
                    <a:pos x="15" y="210"/>
                  </a:cxn>
                  <a:cxn ang="0">
                    <a:pos x="10" y="229"/>
                  </a:cxn>
                  <a:cxn ang="0">
                    <a:pos x="5" y="247"/>
                  </a:cxn>
                  <a:cxn ang="0">
                    <a:pos x="2" y="266"/>
                  </a:cxn>
                  <a:cxn ang="0">
                    <a:pos x="0" y="285"/>
                  </a:cxn>
                  <a:cxn ang="0">
                    <a:pos x="0" y="285"/>
                  </a:cxn>
                  <a:cxn ang="0">
                    <a:pos x="1" y="287"/>
                  </a:cxn>
                  <a:cxn ang="0">
                    <a:pos x="2" y="288"/>
                  </a:cxn>
                  <a:cxn ang="0">
                    <a:pos x="3" y="289"/>
                  </a:cxn>
                  <a:cxn ang="0">
                    <a:pos x="5" y="290"/>
                  </a:cxn>
                  <a:cxn ang="0">
                    <a:pos x="6" y="289"/>
                  </a:cxn>
                  <a:cxn ang="0">
                    <a:pos x="8" y="288"/>
                  </a:cxn>
                  <a:cxn ang="0">
                    <a:pos x="9" y="287"/>
                  </a:cxn>
                  <a:cxn ang="0">
                    <a:pos x="10" y="285"/>
                  </a:cxn>
                  <a:cxn ang="0">
                    <a:pos x="10" y="285"/>
                  </a:cxn>
                  <a:cxn ang="0">
                    <a:pos x="11" y="266"/>
                  </a:cxn>
                  <a:cxn ang="0">
                    <a:pos x="15" y="247"/>
                  </a:cxn>
                  <a:cxn ang="0">
                    <a:pos x="19" y="230"/>
                  </a:cxn>
                  <a:cxn ang="0">
                    <a:pos x="25" y="211"/>
                  </a:cxn>
                  <a:cxn ang="0">
                    <a:pos x="36" y="176"/>
                  </a:cxn>
                  <a:cxn ang="0">
                    <a:pos x="48" y="141"/>
                  </a:cxn>
                  <a:cxn ang="0">
                    <a:pos x="48" y="141"/>
                  </a:cxn>
                  <a:cxn ang="0">
                    <a:pos x="60" y="107"/>
                  </a:cxn>
                  <a:cxn ang="0">
                    <a:pos x="71" y="72"/>
                  </a:cxn>
                  <a:cxn ang="0">
                    <a:pos x="78" y="55"/>
                  </a:cxn>
                  <a:cxn ang="0">
                    <a:pos x="86" y="39"/>
                  </a:cxn>
                  <a:cxn ang="0">
                    <a:pos x="94" y="22"/>
                  </a:cxn>
                  <a:cxn ang="0">
                    <a:pos x="104" y="8"/>
                  </a:cxn>
                  <a:cxn ang="0">
                    <a:pos x="104" y="8"/>
                  </a:cxn>
                  <a:cxn ang="0">
                    <a:pos x="105" y="6"/>
                  </a:cxn>
                  <a:cxn ang="0">
                    <a:pos x="104" y="4"/>
                  </a:cxn>
                  <a:cxn ang="0">
                    <a:pos x="104" y="3"/>
                  </a:cxn>
                  <a:cxn ang="0">
                    <a:pos x="102" y="2"/>
                  </a:cxn>
                  <a:cxn ang="0">
                    <a:pos x="99" y="0"/>
                  </a:cxn>
                  <a:cxn ang="0">
                    <a:pos x="97" y="2"/>
                  </a:cxn>
                  <a:cxn ang="0">
                    <a:pos x="96" y="3"/>
                  </a:cxn>
                  <a:cxn ang="0">
                    <a:pos x="96" y="3"/>
                  </a:cxn>
                </a:cxnLst>
                <a:rect l="0" t="0" r="r" b="b"/>
                <a:pathLst>
                  <a:path w="105" h="290">
                    <a:moveTo>
                      <a:pt x="96" y="3"/>
                    </a:moveTo>
                    <a:lnTo>
                      <a:pt x="96" y="3"/>
                    </a:lnTo>
                    <a:lnTo>
                      <a:pt x="86" y="18"/>
                    </a:lnTo>
                    <a:lnTo>
                      <a:pt x="77" y="35"/>
                    </a:lnTo>
                    <a:lnTo>
                      <a:pt x="70" y="51"/>
                    </a:lnTo>
                    <a:lnTo>
                      <a:pt x="63" y="69"/>
                    </a:lnTo>
                    <a:lnTo>
                      <a:pt x="50" y="104"/>
                    </a:lnTo>
                    <a:lnTo>
                      <a:pt x="39" y="138"/>
                    </a:lnTo>
                    <a:lnTo>
                      <a:pt x="39" y="138"/>
                    </a:lnTo>
                    <a:lnTo>
                      <a:pt x="27" y="174"/>
                    </a:lnTo>
                    <a:lnTo>
                      <a:pt x="15" y="210"/>
                    </a:lnTo>
                    <a:lnTo>
                      <a:pt x="10" y="229"/>
                    </a:lnTo>
                    <a:lnTo>
                      <a:pt x="5" y="247"/>
                    </a:lnTo>
                    <a:lnTo>
                      <a:pt x="2" y="266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1" y="287"/>
                    </a:lnTo>
                    <a:lnTo>
                      <a:pt x="2" y="288"/>
                    </a:lnTo>
                    <a:lnTo>
                      <a:pt x="3" y="289"/>
                    </a:lnTo>
                    <a:lnTo>
                      <a:pt x="5" y="290"/>
                    </a:lnTo>
                    <a:lnTo>
                      <a:pt x="6" y="289"/>
                    </a:lnTo>
                    <a:lnTo>
                      <a:pt x="8" y="288"/>
                    </a:lnTo>
                    <a:lnTo>
                      <a:pt x="9" y="287"/>
                    </a:lnTo>
                    <a:lnTo>
                      <a:pt x="10" y="285"/>
                    </a:lnTo>
                    <a:lnTo>
                      <a:pt x="10" y="285"/>
                    </a:lnTo>
                    <a:lnTo>
                      <a:pt x="11" y="266"/>
                    </a:lnTo>
                    <a:lnTo>
                      <a:pt x="15" y="247"/>
                    </a:lnTo>
                    <a:lnTo>
                      <a:pt x="19" y="230"/>
                    </a:lnTo>
                    <a:lnTo>
                      <a:pt x="25" y="211"/>
                    </a:lnTo>
                    <a:lnTo>
                      <a:pt x="36" y="176"/>
                    </a:lnTo>
                    <a:lnTo>
                      <a:pt x="48" y="141"/>
                    </a:lnTo>
                    <a:lnTo>
                      <a:pt x="48" y="141"/>
                    </a:lnTo>
                    <a:lnTo>
                      <a:pt x="60" y="107"/>
                    </a:lnTo>
                    <a:lnTo>
                      <a:pt x="71" y="72"/>
                    </a:lnTo>
                    <a:lnTo>
                      <a:pt x="78" y="55"/>
                    </a:lnTo>
                    <a:lnTo>
                      <a:pt x="86" y="39"/>
                    </a:lnTo>
                    <a:lnTo>
                      <a:pt x="94" y="22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5" y="6"/>
                    </a:lnTo>
                    <a:lnTo>
                      <a:pt x="104" y="4"/>
                    </a:lnTo>
                    <a:lnTo>
                      <a:pt x="104" y="3"/>
                    </a:lnTo>
                    <a:lnTo>
                      <a:pt x="102" y="2"/>
                    </a:lnTo>
                    <a:lnTo>
                      <a:pt x="99" y="0"/>
                    </a:lnTo>
                    <a:lnTo>
                      <a:pt x="97" y="2"/>
                    </a:lnTo>
                    <a:lnTo>
                      <a:pt x="96" y="3"/>
                    </a:lnTo>
                    <a:lnTo>
                      <a:pt x="96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61" name="Freeform 906"/>
              <p:cNvSpPr/>
              <p:nvPr/>
            </p:nvSpPr>
            <p:spPr bwMode="auto">
              <a:xfrm>
                <a:off x="3325813" y="1239838"/>
                <a:ext cx="88900" cy="280988"/>
              </a:xfrm>
              <a:custGeom>
                <a:avLst/>
                <a:gdLst/>
                <a:ahLst/>
                <a:cxnLst>
                  <a:cxn ang="0">
                    <a:pos x="156" y="4"/>
                  </a:cxn>
                  <a:cxn ang="0">
                    <a:pos x="152" y="37"/>
                  </a:cxn>
                  <a:cxn ang="0">
                    <a:pos x="143" y="70"/>
                  </a:cxn>
                  <a:cxn ang="0">
                    <a:pos x="121" y="134"/>
                  </a:cxn>
                  <a:cxn ang="0">
                    <a:pos x="108" y="168"/>
                  </a:cxn>
                  <a:cxn ang="0">
                    <a:pos x="82" y="235"/>
                  </a:cxn>
                  <a:cxn ang="0">
                    <a:pos x="68" y="268"/>
                  </a:cxn>
                  <a:cxn ang="0">
                    <a:pos x="58" y="301"/>
                  </a:cxn>
                  <a:cxn ang="0">
                    <a:pos x="38" y="399"/>
                  </a:cxn>
                  <a:cxn ang="0">
                    <a:pos x="35" y="416"/>
                  </a:cxn>
                  <a:cxn ang="0">
                    <a:pos x="26" y="446"/>
                  </a:cxn>
                  <a:cxn ang="0">
                    <a:pos x="20" y="461"/>
                  </a:cxn>
                  <a:cxn ang="0">
                    <a:pos x="11" y="492"/>
                  </a:cxn>
                  <a:cxn ang="0">
                    <a:pos x="2" y="522"/>
                  </a:cxn>
                  <a:cxn ang="0">
                    <a:pos x="0" y="524"/>
                  </a:cxn>
                  <a:cxn ang="0">
                    <a:pos x="1" y="528"/>
                  </a:cxn>
                  <a:cxn ang="0">
                    <a:pos x="1" y="529"/>
                  </a:cxn>
                  <a:cxn ang="0">
                    <a:pos x="3" y="531"/>
                  </a:cxn>
                  <a:cxn ang="0">
                    <a:pos x="7" y="531"/>
                  </a:cxn>
                  <a:cxn ang="0">
                    <a:pos x="9" y="529"/>
                  </a:cxn>
                  <a:cxn ang="0">
                    <a:pos x="18" y="505"/>
                  </a:cxn>
                  <a:cxn ang="0">
                    <a:pos x="23" y="480"/>
                  </a:cxn>
                  <a:cxn ang="0">
                    <a:pos x="29" y="462"/>
                  </a:cxn>
                  <a:cxn ang="0">
                    <a:pos x="41" y="428"/>
                  </a:cxn>
                  <a:cxn ang="0">
                    <a:pos x="46" y="410"/>
                  </a:cxn>
                  <a:cxn ang="0">
                    <a:pos x="59" y="341"/>
                  </a:cxn>
                  <a:cxn ang="0">
                    <a:pos x="71" y="288"/>
                  </a:cxn>
                  <a:cxn ang="0">
                    <a:pos x="77" y="271"/>
                  </a:cxn>
                  <a:cxn ang="0">
                    <a:pos x="105" y="200"/>
                  </a:cxn>
                  <a:cxn ang="0">
                    <a:pos x="132" y="129"/>
                  </a:cxn>
                  <a:cxn ang="0">
                    <a:pos x="143" y="98"/>
                  </a:cxn>
                  <a:cxn ang="0">
                    <a:pos x="158" y="51"/>
                  </a:cxn>
                  <a:cxn ang="0">
                    <a:pos x="164" y="20"/>
                  </a:cxn>
                  <a:cxn ang="0">
                    <a:pos x="166" y="4"/>
                  </a:cxn>
                  <a:cxn ang="0">
                    <a:pos x="164" y="1"/>
                  </a:cxn>
                  <a:cxn ang="0">
                    <a:pos x="161" y="0"/>
                  </a:cxn>
                  <a:cxn ang="0">
                    <a:pos x="158" y="1"/>
                  </a:cxn>
                  <a:cxn ang="0">
                    <a:pos x="156" y="4"/>
                  </a:cxn>
                </a:cxnLst>
                <a:rect l="0" t="0" r="r" b="b"/>
                <a:pathLst>
                  <a:path w="166" h="531">
                    <a:moveTo>
                      <a:pt x="156" y="4"/>
                    </a:moveTo>
                    <a:lnTo>
                      <a:pt x="156" y="4"/>
                    </a:lnTo>
                    <a:lnTo>
                      <a:pt x="155" y="20"/>
                    </a:lnTo>
                    <a:lnTo>
                      <a:pt x="152" y="37"/>
                    </a:lnTo>
                    <a:lnTo>
                      <a:pt x="148" y="53"/>
                    </a:lnTo>
                    <a:lnTo>
                      <a:pt x="143" y="70"/>
                    </a:lnTo>
                    <a:lnTo>
                      <a:pt x="132" y="103"/>
                    </a:lnTo>
                    <a:lnTo>
                      <a:pt x="121" y="134"/>
                    </a:lnTo>
                    <a:lnTo>
                      <a:pt x="121" y="134"/>
                    </a:lnTo>
                    <a:lnTo>
                      <a:pt x="108" y="168"/>
                    </a:lnTo>
                    <a:lnTo>
                      <a:pt x="95" y="202"/>
                    </a:lnTo>
                    <a:lnTo>
                      <a:pt x="82" y="235"/>
                    </a:lnTo>
                    <a:lnTo>
                      <a:pt x="68" y="268"/>
                    </a:lnTo>
                    <a:lnTo>
                      <a:pt x="68" y="268"/>
                    </a:lnTo>
                    <a:lnTo>
                      <a:pt x="63" y="285"/>
                    </a:lnTo>
                    <a:lnTo>
                      <a:pt x="58" y="301"/>
                    </a:lnTo>
                    <a:lnTo>
                      <a:pt x="51" y="333"/>
                    </a:lnTo>
                    <a:lnTo>
                      <a:pt x="38" y="399"/>
                    </a:lnTo>
                    <a:lnTo>
                      <a:pt x="38" y="399"/>
                    </a:lnTo>
                    <a:lnTo>
                      <a:pt x="35" y="416"/>
                    </a:lnTo>
                    <a:lnTo>
                      <a:pt x="31" y="431"/>
                    </a:lnTo>
                    <a:lnTo>
                      <a:pt x="26" y="446"/>
                    </a:lnTo>
                    <a:lnTo>
                      <a:pt x="20" y="461"/>
                    </a:lnTo>
                    <a:lnTo>
                      <a:pt x="20" y="461"/>
                    </a:lnTo>
                    <a:lnTo>
                      <a:pt x="15" y="476"/>
                    </a:lnTo>
                    <a:lnTo>
                      <a:pt x="11" y="492"/>
                    </a:lnTo>
                    <a:lnTo>
                      <a:pt x="7" y="507"/>
                    </a:lnTo>
                    <a:lnTo>
                      <a:pt x="2" y="522"/>
                    </a:lnTo>
                    <a:lnTo>
                      <a:pt x="2" y="522"/>
                    </a:lnTo>
                    <a:lnTo>
                      <a:pt x="0" y="524"/>
                    </a:lnTo>
                    <a:lnTo>
                      <a:pt x="0" y="526"/>
                    </a:lnTo>
                    <a:lnTo>
                      <a:pt x="1" y="528"/>
                    </a:lnTo>
                    <a:lnTo>
                      <a:pt x="1" y="528"/>
                    </a:lnTo>
                    <a:lnTo>
                      <a:pt x="1" y="529"/>
                    </a:lnTo>
                    <a:lnTo>
                      <a:pt x="1" y="529"/>
                    </a:lnTo>
                    <a:lnTo>
                      <a:pt x="3" y="531"/>
                    </a:lnTo>
                    <a:lnTo>
                      <a:pt x="5" y="531"/>
                    </a:lnTo>
                    <a:lnTo>
                      <a:pt x="7" y="531"/>
                    </a:lnTo>
                    <a:lnTo>
                      <a:pt x="9" y="529"/>
                    </a:lnTo>
                    <a:lnTo>
                      <a:pt x="9" y="529"/>
                    </a:lnTo>
                    <a:lnTo>
                      <a:pt x="13" y="517"/>
                    </a:lnTo>
                    <a:lnTo>
                      <a:pt x="18" y="505"/>
                    </a:lnTo>
                    <a:lnTo>
                      <a:pt x="20" y="492"/>
                    </a:lnTo>
                    <a:lnTo>
                      <a:pt x="23" y="480"/>
                    </a:lnTo>
                    <a:lnTo>
                      <a:pt x="23" y="480"/>
                    </a:lnTo>
                    <a:lnTo>
                      <a:pt x="29" y="462"/>
                    </a:lnTo>
                    <a:lnTo>
                      <a:pt x="35" y="446"/>
                    </a:lnTo>
                    <a:lnTo>
                      <a:pt x="41" y="428"/>
                    </a:lnTo>
                    <a:lnTo>
                      <a:pt x="46" y="410"/>
                    </a:lnTo>
                    <a:lnTo>
                      <a:pt x="46" y="410"/>
                    </a:lnTo>
                    <a:lnTo>
                      <a:pt x="53" y="375"/>
                    </a:lnTo>
                    <a:lnTo>
                      <a:pt x="59" y="341"/>
                    </a:lnTo>
                    <a:lnTo>
                      <a:pt x="67" y="305"/>
                    </a:lnTo>
                    <a:lnTo>
                      <a:pt x="71" y="288"/>
                    </a:lnTo>
                    <a:lnTo>
                      <a:pt x="77" y="271"/>
                    </a:lnTo>
                    <a:lnTo>
                      <a:pt x="77" y="271"/>
                    </a:lnTo>
                    <a:lnTo>
                      <a:pt x="91" y="235"/>
                    </a:lnTo>
                    <a:lnTo>
                      <a:pt x="105" y="200"/>
                    </a:lnTo>
                    <a:lnTo>
                      <a:pt x="120" y="165"/>
                    </a:lnTo>
                    <a:lnTo>
                      <a:pt x="132" y="129"/>
                    </a:lnTo>
                    <a:lnTo>
                      <a:pt x="132" y="129"/>
                    </a:lnTo>
                    <a:lnTo>
                      <a:pt x="143" y="98"/>
                    </a:lnTo>
                    <a:lnTo>
                      <a:pt x="154" y="67"/>
                    </a:lnTo>
                    <a:lnTo>
                      <a:pt x="158" y="51"/>
                    </a:lnTo>
                    <a:lnTo>
                      <a:pt x="162" y="36"/>
                    </a:lnTo>
                    <a:lnTo>
                      <a:pt x="164" y="20"/>
                    </a:lnTo>
                    <a:lnTo>
                      <a:pt x="166" y="4"/>
                    </a:lnTo>
                    <a:lnTo>
                      <a:pt x="166" y="4"/>
                    </a:lnTo>
                    <a:lnTo>
                      <a:pt x="165" y="2"/>
                    </a:lnTo>
                    <a:lnTo>
                      <a:pt x="164" y="1"/>
                    </a:lnTo>
                    <a:lnTo>
                      <a:pt x="163" y="0"/>
                    </a:lnTo>
                    <a:lnTo>
                      <a:pt x="161" y="0"/>
                    </a:lnTo>
                    <a:lnTo>
                      <a:pt x="160" y="0"/>
                    </a:lnTo>
                    <a:lnTo>
                      <a:pt x="158" y="1"/>
                    </a:lnTo>
                    <a:lnTo>
                      <a:pt x="157" y="2"/>
                    </a:lnTo>
                    <a:lnTo>
                      <a:pt x="156" y="4"/>
                    </a:lnTo>
                    <a:lnTo>
                      <a:pt x="15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62" name="Freeform 907"/>
              <p:cNvSpPr/>
              <p:nvPr/>
            </p:nvSpPr>
            <p:spPr bwMode="auto">
              <a:xfrm>
                <a:off x="3338513" y="1404938"/>
                <a:ext cx="58738" cy="168275"/>
              </a:xfrm>
              <a:custGeom>
                <a:avLst/>
                <a:gdLst/>
                <a:ahLst/>
                <a:cxnLst>
                  <a:cxn ang="0">
                    <a:pos x="99" y="4"/>
                  </a:cxn>
                  <a:cxn ang="0">
                    <a:pos x="99" y="4"/>
                  </a:cxn>
                  <a:cxn ang="0">
                    <a:pos x="98" y="14"/>
                  </a:cxn>
                  <a:cxn ang="0">
                    <a:pos x="97" y="23"/>
                  </a:cxn>
                  <a:cxn ang="0">
                    <a:pos x="92" y="43"/>
                  </a:cxn>
                  <a:cxn ang="0">
                    <a:pos x="79" y="81"/>
                  </a:cxn>
                  <a:cxn ang="0">
                    <a:pos x="79" y="81"/>
                  </a:cxn>
                  <a:cxn ang="0">
                    <a:pos x="73" y="103"/>
                  </a:cxn>
                  <a:cxn ang="0">
                    <a:pos x="68" y="125"/>
                  </a:cxn>
                  <a:cxn ang="0">
                    <a:pos x="57" y="169"/>
                  </a:cxn>
                  <a:cxn ang="0">
                    <a:pos x="57" y="169"/>
                  </a:cxn>
                  <a:cxn ang="0">
                    <a:pos x="51" y="188"/>
                  </a:cxn>
                  <a:cxn ang="0">
                    <a:pos x="43" y="205"/>
                  </a:cxn>
                  <a:cxn ang="0">
                    <a:pos x="35" y="223"/>
                  </a:cxn>
                  <a:cxn ang="0">
                    <a:pos x="26" y="239"/>
                  </a:cxn>
                  <a:cxn ang="0">
                    <a:pos x="17" y="257"/>
                  </a:cxn>
                  <a:cxn ang="0">
                    <a:pos x="10" y="274"/>
                  </a:cxn>
                  <a:cxn ang="0">
                    <a:pos x="4" y="293"/>
                  </a:cxn>
                  <a:cxn ang="0">
                    <a:pos x="1" y="302"/>
                  </a:cxn>
                  <a:cxn ang="0">
                    <a:pos x="0" y="313"/>
                  </a:cxn>
                  <a:cxn ang="0">
                    <a:pos x="0" y="313"/>
                  </a:cxn>
                  <a:cxn ang="0">
                    <a:pos x="0" y="314"/>
                  </a:cxn>
                  <a:cxn ang="0">
                    <a:pos x="1" y="316"/>
                  </a:cxn>
                  <a:cxn ang="0">
                    <a:pos x="2" y="317"/>
                  </a:cxn>
                  <a:cxn ang="0">
                    <a:pos x="4" y="317"/>
                  </a:cxn>
                  <a:cxn ang="0">
                    <a:pos x="7" y="316"/>
                  </a:cxn>
                  <a:cxn ang="0">
                    <a:pos x="9" y="314"/>
                  </a:cxn>
                  <a:cxn ang="0">
                    <a:pos x="9" y="313"/>
                  </a:cxn>
                  <a:cxn ang="0">
                    <a:pos x="9" y="313"/>
                  </a:cxn>
                  <a:cxn ang="0">
                    <a:pos x="11" y="302"/>
                  </a:cxn>
                  <a:cxn ang="0">
                    <a:pos x="13" y="292"/>
                  </a:cxn>
                  <a:cxn ang="0">
                    <a:pos x="19" y="273"/>
                  </a:cxn>
                  <a:cxn ang="0">
                    <a:pos x="28" y="255"/>
                  </a:cxn>
                  <a:cxn ang="0">
                    <a:pos x="36" y="237"/>
                  </a:cxn>
                  <a:cxn ang="0">
                    <a:pos x="45" y="220"/>
                  </a:cxn>
                  <a:cxn ang="0">
                    <a:pos x="54" y="201"/>
                  </a:cxn>
                  <a:cxn ang="0">
                    <a:pos x="62" y="182"/>
                  </a:cxn>
                  <a:cxn ang="0">
                    <a:pos x="68" y="164"/>
                  </a:cxn>
                  <a:cxn ang="0">
                    <a:pos x="68" y="164"/>
                  </a:cxn>
                  <a:cxn ang="0">
                    <a:pos x="79" y="119"/>
                  </a:cxn>
                  <a:cxn ang="0">
                    <a:pos x="91" y="76"/>
                  </a:cxn>
                  <a:cxn ang="0">
                    <a:pos x="91" y="76"/>
                  </a:cxn>
                  <a:cxn ang="0">
                    <a:pos x="102" y="40"/>
                  </a:cxn>
                  <a:cxn ang="0">
                    <a:pos x="106" y="22"/>
                  </a:cxn>
                  <a:cxn ang="0">
                    <a:pos x="109" y="4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6" y="0"/>
                  </a:cxn>
                  <a:cxn ang="0">
                    <a:pos x="104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99" y="4"/>
                  </a:cxn>
                  <a:cxn ang="0">
                    <a:pos x="99" y="4"/>
                  </a:cxn>
                </a:cxnLst>
                <a:rect l="0" t="0" r="r" b="b"/>
                <a:pathLst>
                  <a:path w="109" h="317">
                    <a:moveTo>
                      <a:pt x="99" y="4"/>
                    </a:moveTo>
                    <a:lnTo>
                      <a:pt x="99" y="4"/>
                    </a:lnTo>
                    <a:lnTo>
                      <a:pt x="98" y="14"/>
                    </a:lnTo>
                    <a:lnTo>
                      <a:pt x="97" y="23"/>
                    </a:lnTo>
                    <a:lnTo>
                      <a:pt x="92" y="43"/>
                    </a:lnTo>
                    <a:lnTo>
                      <a:pt x="79" y="81"/>
                    </a:lnTo>
                    <a:lnTo>
                      <a:pt x="79" y="81"/>
                    </a:lnTo>
                    <a:lnTo>
                      <a:pt x="73" y="103"/>
                    </a:lnTo>
                    <a:lnTo>
                      <a:pt x="68" y="125"/>
                    </a:lnTo>
                    <a:lnTo>
                      <a:pt x="57" y="169"/>
                    </a:lnTo>
                    <a:lnTo>
                      <a:pt x="57" y="169"/>
                    </a:lnTo>
                    <a:lnTo>
                      <a:pt x="51" y="188"/>
                    </a:lnTo>
                    <a:lnTo>
                      <a:pt x="43" y="205"/>
                    </a:lnTo>
                    <a:lnTo>
                      <a:pt x="35" y="223"/>
                    </a:lnTo>
                    <a:lnTo>
                      <a:pt x="26" y="239"/>
                    </a:lnTo>
                    <a:lnTo>
                      <a:pt x="17" y="257"/>
                    </a:lnTo>
                    <a:lnTo>
                      <a:pt x="10" y="274"/>
                    </a:lnTo>
                    <a:lnTo>
                      <a:pt x="4" y="293"/>
                    </a:lnTo>
                    <a:lnTo>
                      <a:pt x="1" y="302"/>
                    </a:lnTo>
                    <a:lnTo>
                      <a:pt x="0" y="313"/>
                    </a:lnTo>
                    <a:lnTo>
                      <a:pt x="0" y="313"/>
                    </a:lnTo>
                    <a:lnTo>
                      <a:pt x="0" y="314"/>
                    </a:lnTo>
                    <a:lnTo>
                      <a:pt x="1" y="316"/>
                    </a:lnTo>
                    <a:lnTo>
                      <a:pt x="2" y="317"/>
                    </a:lnTo>
                    <a:lnTo>
                      <a:pt x="4" y="317"/>
                    </a:lnTo>
                    <a:lnTo>
                      <a:pt x="7" y="316"/>
                    </a:lnTo>
                    <a:lnTo>
                      <a:pt x="9" y="314"/>
                    </a:lnTo>
                    <a:lnTo>
                      <a:pt x="9" y="313"/>
                    </a:lnTo>
                    <a:lnTo>
                      <a:pt x="9" y="313"/>
                    </a:lnTo>
                    <a:lnTo>
                      <a:pt x="11" y="302"/>
                    </a:lnTo>
                    <a:lnTo>
                      <a:pt x="13" y="292"/>
                    </a:lnTo>
                    <a:lnTo>
                      <a:pt x="19" y="273"/>
                    </a:lnTo>
                    <a:lnTo>
                      <a:pt x="28" y="255"/>
                    </a:lnTo>
                    <a:lnTo>
                      <a:pt x="36" y="237"/>
                    </a:lnTo>
                    <a:lnTo>
                      <a:pt x="45" y="220"/>
                    </a:lnTo>
                    <a:lnTo>
                      <a:pt x="54" y="201"/>
                    </a:lnTo>
                    <a:lnTo>
                      <a:pt x="62" y="182"/>
                    </a:lnTo>
                    <a:lnTo>
                      <a:pt x="68" y="164"/>
                    </a:lnTo>
                    <a:lnTo>
                      <a:pt x="68" y="164"/>
                    </a:lnTo>
                    <a:lnTo>
                      <a:pt x="79" y="119"/>
                    </a:lnTo>
                    <a:lnTo>
                      <a:pt x="91" y="76"/>
                    </a:lnTo>
                    <a:lnTo>
                      <a:pt x="91" y="76"/>
                    </a:lnTo>
                    <a:lnTo>
                      <a:pt x="102" y="40"/>
                    </a:lnTo>
                    <a:lnTo>
                      <a:pt x="106" y="22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6" y="0"/>
                    </a:lnTo>
                    <a:lnTo>
                      <a:pt x="104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99" y="4"/>
                    </a:lnTo>
                    <a:lnTo>
                      <a:pt x="9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63" name="Freeform 908"/>
              <p:cNvSpPr/>
              <p:nvPr/>
            </p:nvSpPr>
            <p:spPr bwMode="auto">
              <a:xfrm>
                <a:off x="3365500" y="1427163"/>
                <a:ext cx="58738" cy="169863"/>
              </a:xfrm>
              <a:custGeom>
                <a:avLst/>
                <a:gdLst/>
                <a:ahLst/>
                <a:cxnLst>
                  <a:cxn ang="0">
                    <a:pos x="102" y="1"/>
                  </a:cxn>
                  <a:cxn ang="0">
                    <a:pos x="102" y="1"/>
                  </a:cxn>
                  <a:cxn ang="0">
                    <a:pos x="97" y="7"/>
                  </a:cxn>
                  <a:cxn ang="0">
                    <a:pos x="93" y="13"/>
                  </a:cxn>
                  <a:cxn ang="0">
                    <a:pos x="87" y="26"/>
                  </a:cxn>
                  <a:cxn ang="0">
                    <a:pos x="82" y="39"/>
                  </a:cxn>
                  <a:cxn ang="0">
                    <a:pos x="79" y="54"/>
                  </a:cxn>
                  <a:cxn ang="0">
                    <a:pos x="79" y="54"/>
                  </a:cxn>
                  <a:cxn ang="0">
                    <a:pos x="72" y="77"/>
                  </a:cxn>
                  <a:cxn ang="0">
                    <a:pos x="65" y="101"/>
                  </a:cxn>
                  <a:cxn ang="0">
                    <a:pos x="51" y="148"/>
                  </a:cxn>
                  <a:cxn ang="0">
                    <a:pos x="51" y="148"/>
                  </a:cxn>
                  <a:cxn ang="0">
                    <a:pos x="44" y="168"/>
                  </a:cxn>
                  <a:cxn ang="0">
                    <a:pos x="37" y="190"/>
                  </a:cxn>
                  <a:cxn ang="0">
                    <a:pos x="20" y="231"/>
                  </a:cxn>
                  <a:cxn ang="0">
                    <a:pos x="13" y="252"/>
                  </a:cxn>
                  <a:cxn ang="0">
                    <a:pos x="7" y="274"/>
                  </a:cxn>
                  <a:cxn ang="0">
                    <a:pos x="2" y="295"/>
                  </a:cxn>
                  <a:cxn ang="0">
                    <a:pos x="1" y="307"/>
                  </a:cxn>
                  <a:cxn ang="0">
                    <a:pos x="0" y="317"/>
                  </a:cxn>
                  <a:cxn ang="0">
                    <a:pos x="0" y="317"/>
                  </a:cxn>
                  <a:cxn ang="0">
                    <a:pos x="1" y="319"/>
                  </a:cxn>
                  <a:cxn ang="0">
                    <a:pos x="2" y="321"/>
                  </a:cxn>
                  <a:cxn ang="0">
                    <a:pos x="3" y="322"/>
                  </a:cxn>
                  <a:cxn ang="0">
                    <a:pos x="6" y="322"/>
                  </a:cxn>
                  <a:cxn ang="0">
                    <a:pos x="8" y="322"/>
                  </a:cxn>
                  <a:cxn ang="0">
                    <a:pos x="9" y="321"/>
                  </a:cxn>
                  <a:cxn ang="0">
                    <a:pos x="10" y="319"/>
                  </a:cxn>
                  <a:cxn ang="0">
                    <a:pos x="11" y="317"/>
                  </a:cxn>
                  <a:cxn ang="0">
                    <a:pos x="11" y="317"/>
                  </a:cxn>
                  <a:cxn ang="0">
                    <a:pos x="11" y="307"/>
                  </a:cxn>
                  <a:cxn ang="0">
                    <a:pos x="12" y="296"/>
                  </a:cxn>
                  <a:cxn ang="0">
                    <a:pos x="16" y="276"/>
                  </a:cxn>
                  <a:cxn ang="0">
                    <a:pos x="22" y="256"/>
                  </a:cxn>
                  <a:cxn ang="0">
                    <a:pos x="29" y="237"/>
                  </a:cxn>
                  <a:cxn ang="0">
                    <a:pos x="44" y="198"/>
                  </a:cxn>
                  <a:cxn ang="0">
                    <a:pos x="51" y="179"/>
                  </a:cxn>
                  <a:cxn ang="0">
                    <a:pos x="57" y="159"/>
                  </a:cxn>
                  <a:cxn ang="0">
                    <a:pos x="57" y="159"/>
                  </a:cxn>
                  <a:cxn ang="0">
                    <a:pos x="70" y="120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6" y="62"/>
                  </a:cxn>
                  <a:cxn ang="0">
                    <a:pos x="91" y="42"/>
                  </a:cxn>
                  <a:cxn ang="0">
                    <a:pos x="94" y="33"/>
                  </a:cxn>
                  <a:cxn ang="0">
                    <a:pos x="97" y="25"/>
                  </a:cxn>
                  <a:cxn ang="0">
                    <a:pos x="103" y="16"/>
                  </a:cxn>
                  <a:cxn ang="0">
                    <a:pos x="109" y="8"/>
                  </a:cxn>
                  <a:cxn ang="0">
                    <a:pos x="109" y="8"/>
                  </a:cxn>
                  <a:cxn ang="0">
                    <a:pos x="110" y="6"/>
                  </a:cxn>
                  <a:cxn ang="0">
                    <a:pos x="110" y="4"/>
                  </a:cxn>
                  <a:cxn ang="0">
                    <a:pos x="109" y="3"/>
                  </a:cxn>
                  <a:cxn ang="0">
                    <a:pos x="108" y="1"/>
                  </a:cxn>
                  <a:cxn ang="0">
                    <a:pos x="107" y="0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2" y="1"/>
                  </a:cxn>
                </a:cxnLst>
                <a:rect l="0" t="0" r="r" b="b"/>
                <a:pathLst>
                  <a:path w="110" h="322">
                    <a:moveTo>
                      <a:pt x="102" y="1"/>
                    </a:moveTo>
                    <a:lnTo>
                      <a:pt x="102" y="1"/>
                    </a:lnTo>
                    <a:lnTo>
                      <a:pt x="97" y="7"/>
                    </a:lnTo>
                    <a:lnTo>
                      <a:pt x="93" y="13"/>
                    </a:lnTo>
                    <a:lnTo>
                      <a:pt x="87" y="26"/>
                    </a:lnTo>
                    <a:lnTo>
                      <a:pt x="82" y="39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72" y="77"/>
                    </a:lnTo>
                    <a:lnTo>
                      <a:pt x="65" y="101"/>
                    </a:lnTo>
                    <a:lnTo>
                      <a:pt x="51" y="148"/>
                    </a:lnTo>
                    <a:lnTo>
                      <a:pt x="51" y="148"/>
                    </a:lnTo>
                    <a:lnTo>
                      <a:pt x="44" y="168"/>
                    </a:lnTo>
                    <a:lnTo>
                      <a:pt x="37" y="190"/>
                    </a:lnTo>
                    <a:lnTo>
                      <a:pt x="20" y="231"/>
                    </a:lnTo>
                    <a:lnTo>
                      <a:pt x="13" y="252"/>
                    </a:lnTo>
                    <a:lnTo>
                      <a:pt x="7" y="274"/>
                    </a:lnTo>
                    <a:lnTo>
                      <a:pt x="2" y="295"/>
                    </a:lnTo>
                    <a:lnTo>
                      <a:pt x="1" y="307"/>
                    </a:lnTo>
                    <a:lnTo>
                      <a:pt x="0" y="317"/>
                    </a:lnTo>
                    <a:lnTo>
                      <a:pt x="0" y="317"/>
                    </a:lnTo>
                    <a:lnTo>
                      <a:pt x="1" y="319"/>
                    </a:lnTo>
                    <a:lnTo>
                      <a:pt x="2" y="321"/>
                    </a:lnTo>
                    <a:lnTo>
                      <a:pt x="3" y="322"/>
                    </a:lnTo>
                    <a:lnTo>
                      <a:pt x="6" y="322"/>
                    </a:lnTo>
                    <a:lnTo>
                      <a:pt x="8" y="322"/>
                    </a:lnTo>
                    <a:lnTo>
                      <a:pt x="9" y="321"/>
                    </a:lnTo>
                    <a:lnTo>
                      <a:pt x="10" y="319"/>
                    </a:lnTo>
                    <a:lnTo>
                      <a:pt x="11" y="317"/>
                    </a:lnTo>
                    <a:lnTo>
                      <a:pt x="11" y="317"/>
                    </a:lnTo>
                    <a:lnTo>
                      <a:pt x="11" y="307"/>
                    </a:lnTo>
                    <a:lnTo>
                      <a:pt x="12" y="296"/>
                    </a:lnTo>
                    <a:lnTo>
                      <a:pt x="16" y="276"/>
                    </a:lnTo>
                    <a:lnTo>
                      <a:pt x="22" y="256"/>
                    </a:lnTo>
                    <a:lnTo>
                      <a:pt x="29" y="237"/>
                    </a:lnTo>
                    <a:lnTo>
                      <a:pt x="44" y="198"/>
                    </a:lnTo>
                    <a:lnTo>
                      <a:pt x="51" y="179"/>
                    </a:lnTo>
                    <a:lnTo>
                      <a:pt x="57" y="159"/>
                    </a:lnTo>
                    <a:lnTo>
                      <a:pt x="57" y="159"/>
                    </a:lnTo>
                    <a:lnTo>
                      <a:pt x="70" y="120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6" y="62"/>
                    </a:lnTo>
                    <a:lnTo>
                      <a:pt x="91" y="42"/>
                    </a:lnTo>
                    <a:lnTo>
                      <a:pt x="94" y="33"/>
                    </a:lnTo>
                    <a:lnTo>
                      <a:pt x="97" y="25"/>
                    </a:lnTo>
                    <a:lnTo>
                      <a:pt x="103" y="16"/>
                    </a:lnTo>
                    <a:lnTo>
                      <a:pt x="109" y="8"/>
                    </a:lnTo>
                    <a:lnTo>
                      <a:pt x="109" y="8"/>
                    </a:lnTo>
                    <a:lnTo>
                      <a:pt x="110" y="6"/>
                    </a:lnTo>
                    <a:lnTo>
                      <a:pt x="110" y="4"/>
                    </a:lnTo>
                    <a:lnTo>
                      <a:pt x="109" y="3"/>
                    </a:lnTo>
                    <a:lnTo>
                      <a:pt x="108" y="1"/>
                    </a:lnTo>
                    <a:lnTo>
                      <a:pt x="107" y="0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2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64" name="Freeform 909"/>
              <p:cNvSpPr/>
              <p:nvPr/>
            </p:nvSpPr>
            <p:spPr bwMode="auto">
              <a:xfrm>
                <a:off x="3403600" y="1430338"/>
                <a:ext cx="41275" cy="182563"/>
              </a:xfrm>
              <a:custGeom>
                <a:avLst/>
                <a:gdLst/>
                <a:ahLst/>
                <a:cxnLst>
                  <a:cxn ang="0">
                    <a:pos x="67" y="4"/>
                  </a:cxn>
                  <a:cxn ang="0">
                    <a:pos x="62" y="52"/>
                  </a:cxn>
                  <a:cxn ang="0">
                    <a:pos x="53" y="99"/>
                  </a:cxn>
                  <a:cxn ang="0">
                    <a:pos x="39" y="171"/>
                  </a:cxn>
                  <a:cxn ang="0">
                    <a:pos x="35" y="193"/>
                  </a:cxn>
                  <a:cxn ang="0">
                    <a:pos x="30" y="215"/>
                  </a:cxn>
                  <a:cxn ang="0">
                    <a:pos x="15" y="255"/>
                  </a:cxn>
                  <a:cxn ang="0">
                    <a:pos x="10" y="277"/>
                  </a:cxn>
                  <a:cxn ang="0">
                    <a:pos x="7" y="294"/>
                  </a:cxn>
                  <a:cxn ang="0">
                    <a:pos x="5" y="310"/>
                  </a:cxn>
                  <a:cxn ang="0">
                    <a:pos x="5" y="325"/>
                  </a:cxn>
                  <a:cxn ang="0">
                    <a:pos x="4" y="335"/>
                  </a:cxn>
                  <a:cxn ang="0">
                    <a:pos x="3" y="337"/>
                  </a:cxn>
                  <a:cxn ang="0">
                    <a:pos x="0" y="340"/>
                  </a:cxn>
                  <a:cxn ang="0">
                    <a:pos x="1" y="343"/>
                  </a:cxn>
                  <a:cxn ang="0">
                    <a:pos x="4" y="345"/>
                  </a:cxn>
                  <a:cxn ang="0">
                    <a:pos x="7" y="345"/>
                  </a:cxn>
                  <a:cxn ang="0">
                    <a:pos x="10" y="342"/>
                  </a:cxn>
                  <a:cxn ang="0">
                    <a:pos x="13" y="334"/>
                  </a:cxn>
                  <a:cxn ang="0">
                    <a:pos x="14" y="318"/>
                  </a:cxn>
                  <a:cxn ang="0">
                    <a:pos x="14" y="310"/>
                  </a:cxn>
                  <a:cxn ang="0">
                    <a:pos x="17" y="285"/>
                  </a:cxn>
                  <a:cxn ang="0">
                    <a:pos x="23" y="260"/>
                  </a:cxn>
                  <a:cxn ang="0">
                    <a:pos x="40" y="213"/>
                  </a:cxn>
                  <a:cxn ang="0">
                    <a:pos x="44" y="201"/>
                  </a:cxn>
                  <a:cxn ang="0">
                    <a:pos x="47" y="176"/>
                  </a:cxn>
                  <a:cxn ang="0">
                    <a:pos x="49" y="163"/>
                  </a:cxn>
                  <a:cxn ang="0">
                    <a:pos x="63" y="107"/>
                  </a:cxn>
                  <a:cxn ang="0">
                    <a:pos x="65" y="93"/>
                  </a:cxn>
                  <a:cxn ang="0">
                    <a:pos x="70" y="52"/>
                  </a:cxn>
                  <a:cxn ang="0">
                    <a:pos x="73" y="28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3" y="0"/>
                  </a:cxn>
                  <a:cxn ang="0">
                    <a:pos x="70" y="0"/>
                  </a:cxn>
                  <a:cxn ang="0">
                    <a:pos x="67" y="2"/>
                  </a:cxn>
                  <a:cxn ang="0">
                    <a:pos x="67" y="4"/>
                  </a:cxn>
                </a:cxnLst>
                <a:rect l="0" t="0" r="r" b="b"/>
                <a:pathLst>
                  <a:path w="76" h="346">
                    <a:moveTo>
                      <a:pt x="67" y="4"/>
                    </a:moveTo>
                    <a:lnTo>
                      <a:pt x="67" y="4"/>
                    </a:lnTo>
                    <a:lnTo>
                      <a:pt x="65" y="28"/>
                    </a:lnTo>
                    <a:lnTo>
                      <a:pt x="62" y="52"/>
                    </a:lnTo>
                    <a:lnTo>
                      <a:pt x="58" y="76"/>
                    </a:lnTo>
                    <a:lnTo>
                      <a:pt x="53" y="99"/>
                    </a:lnTo>
                    <a:lnTo>
                      <a:pt x="43" y="147"/>
                    </a:lnTo>
                    <a:lnTo>
                      <a:pt x="39" y="171"/>
                    </a:lnTo>
                    <a:lnTo>
                      <a:pt x="35" y="193"/>
                    </a:lnTo>
                    <a:lnTo>
                      <a:pt x="35" y="193"/>
                    </a:lnTo>
                    <a:lnTo>
                      <a:pt x="33" y="205"/>
                    </a:lnTo>
                    <a:lnTo>
                      <a:pt x="30" y="215"/>
                    </a:lnTo>
                    <a:lnTo>
                      <a:pt x="22" y="236"/>
                    </a:lnTo>
                    <a:lnTo>
                      <a:pt x="15" y="255"/>
                    </a:lnTo>
                    <a:lnTo>
                      <a:pt x="12" y="267"/>
                    </a:lnTo>
                    <a:lnTo>
                      <a:pt x="10" y="277"/>
                    </a:lnTo>
                    <a:lnTo>
                      <a:pt x="10" y="277"/>
                    </a:lnTo>
                    <a:lnTo>
                      <a:pt x="7" y="294"/>
                    </a:lnTo>
                    <a:lnTo>
                      <a:pt x="6" y="302"/>
                    </a:lnTo>
                    <a:lnTo>
                      <a:pt x="5" y="310"/>
                    </a:lnTo>
                    <a:lnTo>
                      <a:pt x="5" y="310"/>
                    </a:lnTo>
                    <a:lnTo>
                      <a:pt x="5" y="325"/>
                    </a:lnTo>
                    <a:lnTo>
                      <a:pt x="5" y="333"/>
                    </a:lnTo>
                    <a:lnTo>
                      <a:pt x="4" y="335"/>
                    </a:lnTo>
                    <a:lnTo>
                      <a:pt x="3" y="337"/>
                    </a:lnTo>
                    <a:lnTo>
                      <a:pt x="3" y="337"/>
                    </a:lnTo>
                    <a:lnTo>
                      <a:pt x="1" y="338"/>
                    </a:lnTo>
                    <a:lnTo>
                      <a:pt x="0" y="340"/>
                    </a:lnTo>
                    <a:lnTo>
                      <a:pt x="1" y="342"/>
                    </a:lnTo>
                    <a:lnTo>
                      <a:pt x="1" y="343"/>
                    </a:lnTo>
                    <a:lnTo>
                      <a:pt x="2" y="345"/>
                    </a:lnTo>
                    <a:lnTo>
                      <a:pt x="4" y="345"/>
                    </a:lnTo>
                    <a:lnTo>
                      <a:pt x="5" y="346"/>
                    </a:lnTo>
                    <a:lnTo>
                      <a:pt x="7" y="345"/>
                    </a:lnTo>
                    <a:lnTo>
                      <a:pt x="7" y="345"/>
                    </a:lnTo>
                    <a:lnTo>
                      <a:pt x="10" y="342"/>
                    </a:lnTo>
                    <a:lnTo>
                      <a:pt x="12" y="339"/>
                    </a:lnTo>
                    <a:lnTo>
                      <a:pt x="13" y="334"/>
                    </a:lnTo>
                    <a:lnTo>
                      <a:pt x="14" y="329"/>
                    </a:lnTo>
                    <a:lnTo>
                      <a:pt x="14" y="318"/>
                    </a:lnTo>
                    <a:lnTo>
                      <a:pt x="14" y="310"/>
                    </a:lnTo>
                    <a:lnTo>
                      <a:pt x="14" y="310"/>
                    </a:lnTo>
                    <a:lnTo>
                      <a:pt x="15" y="298"/>
                    </a:lnTo>
                    <a:lnTo>
                      <a:pt x="17" y="285"/>
                    </a:lnTo>
                    <a:lnTo>
                      <a:pt x="19" y="273"/>
                    </a:lnTo>
                    <a:lnTo>
                      <a:pt x="23" y="260"/>
                    </a:lnTo>
                    <a:lnTo>
                      <a:pt x="32" y="236"/>
                    </a:lnTo>
                    <a:lnTo>
                      <a:pt x="40" y="213"/>
                    </a:lnTo>
                    <a:lnTo>
                      <a:pt x="40" y="213"/>
                    </a:lnTo>
                    <a:lnTo>
                      <a:pt x="44" y="201"/>
                    </a:lnTo>
                    <a:lnTo>
                      <a:pt x="46" y="188"/>
                    </a:lnTo>
                    <a:lnTo>
                      <a:pt x="47" y="176"/>
                    </a:lnTo>
                    <a:lnTo>
                      <a:pt x="49" y="163"/>
                    </a:lnTo>
                    <a:lnTo>
                      <a:pt x="49" y="163"/>
                    </a:lnTo>
                    <a:lnTo>
                      <a:pt x="56" y="135"/>
                    </a:lnTo>
                    <a:lnTo>
                      <a:pt x="63" y="107"/>
                    </a:lnTo>
                    <a:lnTo>
                      <a:pt x="63" y="107"/>
                    </a:lnTo>
                    <a:lnTo>
                      <a:pt x="65" y="93"/>
                    </a:lnTo>
                    <a:lnTo>
                      <a:pt x="66" y="79"/>
                    </a:lnTo>
                    <a:lnTo>
                      <a:pt x="70" y="52"/>
                    </a:lnTo>
                    <a:lnTo>
                      <a:pt x="70" y="52"/>
                    </a:lnTo>
                    <a:lnTo>
                      <a:pt x="73" y="28"/>
                    </a:lnTo>
                    <a:lnTo>
                      <a:pt x="75" y="17"/>
                    </a:lnTo>
                    <a:lnTo>
                      <a:pt x="76" y="4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3" y="0"/>
                    </a:lnTo>
                    <a:lnTo>
                      <a:pt x="71" y="0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7" y="2"/>
                    </a:lnTo>
                    <a:lnTo>
                      <a:pt x="67" y="4"/>
                    </a:lnTo>
                    <a:lnTo>
                      <a:pt x="6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65" name="Freeform 910"/>
              <p:cNvSpPr/>
              <p:nvPr/>
            </p:nvSpPr>
            <p:spPr bwMode="auto">
              <a:xfrm>
                <a:off x="3436938" y="1397000"/>
                <a:ext cx="47625" cy="252413"/>
              </a:xfrm>
              <a:custGeom>
                <a:avLst/>
                <a:gdLst/>
                <a:ahLst/>
                <a:cxnLst>
                  <a:cxn ang="0">
                    <a:pos x="80" y="4"/>
                  </a:cxn>
                  <a:cxn ang="0">
                    <a:pos x="80" y="4"/>
                  </a:cxn>
                  <a:cxn ang="0">
                    <a:pos x="78" y="20"/>
                  </a:cxn>
                  <a:cxn ang="0">
                    <a:pos x="76" y="34"/>
                  </a:cxn>
                  <a:cxn ang="0">
                    <a:pos x="69" y="63"/>
                  </a:cxn>
                  <a:cxn ang="0">
                    <a:pos x="54" y="121"/>
                  </a:cxn>
                  <a:cxn ang="0">
                    <a:pos x="54" y="121"/>
                  </a:cxn>
                  <a:cxn ang="0">
                    <a:pos x="40" y="180"/>
                  </a:cxn>
                  <a:cxn ang="0">
                    <a:pos x="26" y="238"/>
                  </a:cxn>
                  <a:cxn ang="0">
                    <a:pos x="26" y="238"/>
                  </a:cxn>
                  <a:cxn ang="0">
                    <a:pos x="23" y="253"/>
                  </a:cxn>
                  <a:cxn ang="0">
                    <a:pos x="21" y="269"/>
                  </a:cxn>
                  <a:cxn ang="0">
                    <a:pos x="19" y="301"/>
                  </a:cxn>
                  <a:cxn ang="0">
                    <a:pos x="16" y="332"/>
                  </a:cxn>
                  <a:cxn ang="0">
                    <a:pos x="15" y="347"/>
                  </a:cxn>
                  <a:cxn ang="0">
                    <a:pos x="12" y="363"/>
                  </a:cxn>
                  <a:cxn ang="0">
                    <a:pos x="12" y="363"/>
                  </a:cxn>
                  <a:cxn ang="0">
                    <a:pos x="8" y="391"/>
                  </a:cxn>
                  <a:cxn ang="0">
                    <a:pos x="4" y="419"/>
                  </a:cxn>
                  <a:cxn ang="0">
                    <a:pos x="2" y="446"/>
                  </a:cxn>
                  <a:cxn ang="0">
                    <a:pos x="0" y="474"/>
                  </a:cxn>
                  <a:cxn ang="0">
                    <a:pos x="0" y="474"/>
                  </a:cxn>
                  <a:cxn ang="0">
                    <a:pos x="0" y="476"/>
                  </a:cxn>
                  <a:cxn ang="0">
                    <a:pos x="1" y="477"/>
                  </a:cxn>
                  <a:cxn ang="0">
                    <a:pos x="3" y="478"/>
                  </a:cxn>
                  <a:cxn ang="0">
                    <a:pos x="4" y="478"/>
                  </a:cxn>
                  <a:cxn ang="0">
                    <a:pos x="6" y="478"/>
                  </a:cxn>
                  <a:cxn ang="0">
                    <a:pos x="8" y="477"/>
                  </a:cxn>
                  <a:cxn ang="0">
                    <a:pos x="9" y="476"/>
                  </a:cxn>
                  <a:cxn ang="0">
                    <a:pos x="9" y="474"/>
                  </a:cxn>
                  <a:cxn ang="0">
                    <a:pos x="9" y="474"/>
                  </a:cxn>
                  <a:cxn ang="0">
                    <a:pos x="11" y="444"/>
                  </a:cxn>
                  <a:cxn ang="0">
                    <a:pos x="14" y="415"/>
                  </a:cxn>
                  <a:cxn ang="0">
                    <a:pos x="18" y="385"/>
                  </a:cxn>
                  <a:cxn ang="0">
                    <a:pos x="23" y="357"/>
                  </a:cxn>
                  <a:cxn ang="0">
                    <a:pos x="23" y="357"/>
                  </a:cxn>
                  <a:cxn ang="0">
                    <a:pos x="25" y="341"/>
                  </a:cxn>
                  <a:cxn ang="0">
                    <a:pos x="28" y="326"/>
                  </a:cxn>
                  <a:cxn ang="0">
                    <a:pos x="30" y="295"/>
                  </a:cxn>
                  <a:cxn ang="0">
                    <a:pos x="33" y="263"/>
                  </a:cxn>
                  <a:cxn ang="0">
                    <a:pos x="35" y="247"/>
                  </a:cxn>
                  <a:cxn ang="0">
                    <a:pos x="38" y="232"/>
                  </a:cxn>
                  <a:cxn ang="0">
                    <a:pos x="38" y="232"/>
                  </a:cxn>
                  <a:cxn ang="0">
                    <a:pos x="51" y="174"/>
                  </a:cxn>
                  <a:cxn ang="0">
                    <a:pos x="66" y="116"/>
                  </a:cxn>
                  <a:cxn ang="0">
                    <a:pos x="66" y="116"/>
                  </a:cxn>
                  <a:cxn ang="0">
                    <a:pos x="79" y="61"/>
                  </a:cxn>
                  <a:cxn ang="0">
                    <a:pos x="85" y="32"/>
                  </a:cxn>
                  <a:cxn ang="0">
                    <a:pos x="90" y="4"/>
                  </a:cxn>
                  <a:cxn ang="0">
                    <a:pos x="90" y="4"/>
                  </a:cxn>
                  <a:cxn ang="0">
                    <a:pos x="90" y="3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0" y="4"/>
                  </a:cxn>
                  <a:cxn ang="0">
                    <a:pos x="80" y="4"/>
                  </a:cxn>
                </a:cxnLst>
                <a:rect l="0" t="0" r="r" b="b"/>
                <a:pathLst>
                  <a:path w="90" h="478">
                    <a:moveTo>
                      <a:pt x="80" y="4"/>
                    </a:moveTo>
                    <a:lnTo>
                      <a:pt x="80" y="4"/>
                    </a:lnTo>
                    <a:lnTo>
                      <a:pt x="78" y="20"/>
                    </a:lnTo>
                    <a:lnTo>
                      <a:pt x="76" y="34"/>
                    </a:lnTo>
                    <a:lnTo>
                      <a:pt x="69" y="63"/>
                    </a:lnTo>
                    <a:lnTo>
                      <a:pt x="54" y="121"/>
                    </a:lnTo>
                    <a:lnTo>
                      <a:pt x="54" y="121"/>
                    </a:lnTo>
                    <a:lnTo>
                      <a:pt x="40" y="180"/>
                    </a:lnTo>
                    <a:lnTo>
                      <a:pt x="26" y="238"/>
                    </a:lnTo>
                    <a:lnTo>
                      <a:pt x="26" y="238"/>
                    </a:lnTo>
                    <a:lnTo>
                      <a:pt x="23" y="253"/>
                    </a:lnTo>
                    <a:lnTo>
                      <a:pt x="21" y="269"/>
                    </a:lnTo>
                    <a:lnTo>
                      <a:pt x="19" y="301"/>
                    </a:lnTo>
                    <a:lnTo>
                      <a:pt x="16" y="332"/>
                    </a:lnTo>
                    <a:lnTo>
                      <a:pt x="15" y="347"/>
                    </a:lnTo>
                    <a:lnTo>
                      <a:pt x="12" y="363"/>
                    </a:lnTo>
                    <a:lnTo>
                      <a:pt x="12" y="363"/>
                    </a:lnTo>
                    <a:lnTo>
                      <a:pt x="8" y="391"/>
                    </a:lnTo>
                    <a:lnTo>
                      <a:pt x="4" y="419"/>
                    </a:lnTo>
                    <a:lnTo>
                      <a:pt x="2" y="446"/>
                    </a:lnTo>
                    <a:lnTo>
                      <a:pt x="0" y="474"/>
                    </a:lnTo>
                    <a:lnTo>
                      <a:pt x="0" y="474"/>
                    </a:lnTo>
                    <a:lnTo>
                      <a:pt x="0" y="476"/>
                    </a:lnTo>
                    <a:lnTo>
                      <a:pt x="1" y="477"/>
                    </a:lnTo>
                    <a:lnTo>
                      <a:pt x="3" y="478"/>
                    </a:lnTo>
                    <a:lnTo>
                      <a:pt x="4" y="478"/>
                    </a:lnTo>
                    <a:lnTo>
                      <a:pt x="6" y="478"/>
                    </a:lnTo>
                    <a:lnTo>
                      <a:pt x="8" y="477"/>
                    </a:lnTo>
                    <a:lnTo>
                      <a:pt x="9" y="476"/>
                    </a:lnTo>
                    <a:lnTo>
                      <a:pt x="9" y="474"/>
                    </a:lnTo>
                    <a:lnTo>
                      <a:pt x="9" y="474"/>
                    </a:lnTo>
                    <a:lnTo>
                      <a:pt x="11" y="444"/>
                    </a:lnTo>
                    <a:lnTo>
                      <a:pt x="14" y="415"/>
                    </a:lnTo>
                    <a:lnTo>
                      <a:pt x="18" y="385"/>
                    </a:lnTo>
                    <a:lnTo>
                      <a:pt x="23" y="357"/>
                    </a:lnTo>
                    <a:lnTo>
                      <a:pt x="23" y="357"/>
                    </a:lnTo>
                    <a:lnTo>
                      <a:pt x="25" y="341"/>
                    </a:lnTo>
                    <a:lnTo>
                      <a:pt x="28" y="326"/>
                    </a:lnTo>
                    <a:lnTo>
                      <a:pt x="30" y="295"/>
                    </a:lnTo>
                    <a:lnTo>
                      <a:pt x="33" y="263"/>
                    </a:lnTo>
                    <a:lnTo>
                      <a:pt x="35" y="247"/>
                    </a:lnTo>
                    <a:lnTo>
                      <a:pt x="38" y="232"/>
                    </a:lnTo>
                    <a:lnTo>
                      <a:pt x="38" y="232"/>
                    </a:lnTo>
                    <a:lnTo>
                      <a:pt x="51" y="174"/>
                    </a:lnTo>
                    <a:lnTo>
                      <a:pt x="66" y="116"/>
                    </a:lnTo>
                    <a:lnTo>
                      <a:pt x="66" y="116"/>
                    </a:lnTo>
                    <a:lnTo>
                      <a:pt x="79" y="61"/>
                    </a:lnTo>
                    <a:lnTo>
                      <a:pt x="85" y="32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0" y="3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0" y="4"/>
                    </a:lnTo>
                    <a:lnTo>
                      <a:pt x="8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66" name="Freeform 911"/>
              <p:cNvSpPr/>
              <p:nvPr/>
            </p:nvSpPr>
            <p:spPr bwMode="auto">
              <a:xfrm>
                <a:off x="3457575" y="1241425"/>
                <a:ext cx="104775" cy="455613"/>
              </a:xfrm>
              <a:custGeom>
                <a:avLst/>
                <a:gdLst/>
                <a:ahLst/>
                <a:cxnLst>
                  <a:cxn ang="0">
                    <a:pos x="189" y="5"/>
                  </a:cxn>
                  <a:cxn ang="0">
                    <a:pos x="187" y="12"/>
                  </a:cxn>
                  <a:cxn ang="0">
                    <a:pos x="185" y="19"/>
                  </a:cxn>
                  <a:cxn ang="0">
                    <a:pos x="183" y="34"/>
                  </a:cxn>
                  <a:cxn ang="0">
                    <a:pos x="181" y="47"/>
                  </a:cxn>
                  <a:cxn ang="0">
                    <a:pos x="173" y="98"/>
                  </a:cxn>
                  <a:cxn ang="0">
                    <a:pos x="167" y="127"/>
                  </a:cxn>
                  <a:cxn ang="0">
                    <a:pos x="152" y="182"/>
                  </a:cxn>
                  <a:cxn ang="0">
                    <a:pos x="142" y="208"/>
                  </a:cxn>
                  <a:cxn ang="0">
                    <a:pos x="108" y="307"/>
                  </a:cxn>
                  <a:cxn ang="0">
                    <a:pos x="101" y="334"/>
                  </a:cxn>
                  <a:cxn ang="0">
                    <a:pos x="88" y="420"/>
                  </a:cxn>
                  <a:cxn ang="0">
                    <a:pos x="82" y="448"/>
                  </a:cxn>
                  <a:cxn ang="0">
                    <a:pos x="66" y="533"/>
                  </a:cxn>
                  <a:cxn ang="0">
                    <a:pos x="41" y="644"/>
                  </a:cxn>
                  <a:cxn ang="0">
                    <a:pos x="30" y="698"/>
                  </a:cxn>
                  <a:cxn ang="0">
                    <a:pos x="7" y="804"/>
                  </a:cxn>
                  <a:cxn ang="0">
                    <a:pos x="0" y="858"/>
                  </a:cxn>
                  <a:cxn ang="0">
                    <a:pos x="0" y="860"/>
                  </a:cxn>
                  <a:cxn ang="0">
                    <a:pos x="2" y="862"/>
                  </a:cxn>
                  <a:cxn ang="0">
                    <a:pos x="7" y="861"/>
                  </a:cxn>
                  <a:cxn ang="0">
                    <a:pos x="9" y="858"/>
                  </a:cxn>
                  <a:cxn ang="0">
                    <a:pos x="12" y="830"/>
                  </a:cxn>
                  <a:cxn ang="0">
                    <a:pos x="29" y="748"/>
                  </a:cxn>
                  <a:cxn ang="0">
                    <a:pos x="53" y="638"/>
                  </a:cxn>
                  <a:cxn ang="0">
                    <a:pos x="64" y="580"/>
                  </a:cxn>
                  <a:cxn ang="0">
                    <a:pos x="89" y="464"/>
                  </a:cxn>
                  <a:cxn ang="0">
                    <a:pos x="99" y="405"/>
                  </a:cxn>
                  <a:cxn ang="0">
                    <a:pos x="103" y="379"/>
                  </a:cxn>
                  <a:cxn ang="0">
                    <a:pos x="113" y="326"/>
                  </a:cxn>
                  <a:cxn ang="0">
                    <a:pos x="121" y="301"/>
                  </a:cxn>
                  <a:cxn ang="0">
                    <a:pos x="158" y="195"/>
                  </a:cxn>
                  <a:cxn ang="0">
                    <a:pos x="174" y="140"/>
                  </a:cxn>
                  <a:cxn ang="0">
                    <a:pos x="186" y="83"/>
                  </a:cxn>
                  <a:cxn ang="0">
                    <a:pos x="189" y="60"/>
                  </a:cxn>
                  <a:cxn ang="0">
                    <a:pos x="192" y="36"/>
                  </a:cxn>
                  <a:cxn ang="0">
                    <a:pos x="196" y="20"/>
                  </a:cxn>
                  <a:cxn ang="0">
                    <a:pos x="198" y="5"/>
                  </a:cxn>
                  <a:cxn ang="0">
                    <a:pos x="198" y="3"/>
                  </a:cxn>
                  <a:cxn ang="0">
                    <a:pos x="196" y="1"/>
                  </a:cxn>
                  <a:cxn ang="0">
                    <a:pos x="192" y="1"/>
                  </a:cxn>
                  <a:cxn ang="0">
                    <a:pos x="190" y="3"/>
                  </a:cxn>
                  <a:cxn ang="0">
                    <a:pos x="189" y="5"/>
                  </a:cxn>
                </a:cxnLst>
                <a:rect l="0" t="0" r="r" b="b"/>
                <a:pathLst>
                  <a:path w="198" h="862">
                    <a:moveTo>
                      <a:pt x="189" y="5"/>
                    </a:moveTo>
                    <a:lnTo>
                      <a:pt x="189" y="5"/>
                    </a:lnTo>
                    <a:lnTo>
                      <a:pt x="189" y="9"/>
                    </a:lnTo>
                    <a:lnTo>
                      <a:pt x="187" y="12"/>
                    </a:lnTo>
                    <a:lnTo>
                      <a:pt x="186" y="15"/>
                    </a:lnTo>
                    <a:lnTo>
                      <a:pt x="185" y="19"/>
                    </a:lnTo>
                    <a:lnTo>
                      <a:pt x="185" y="19"/>
                    </a:lnTo>
                    <a:lnTo>
                      <a:pt x="183" y="34"/>
                    </a:lnTo>
                    <a:lnTo>
                      <a:pt x="181" y="47"/>
                    </a:lnTo>
                    <a:lnTo>
                      <a:pt x="181" y="47"/>
                    </a:lnTo>
                    <a:lnTo>
                      <a:pt x="178" y="73"/>
                    </a:lnTo>
                    <a:lnTo>
                      <a:pt x="173" y="98"/>
                    </a:lnTo>
                    <a:lnTo>
                      <a:pt x="173" y="98"/>
                    </a:lnTo>
                    <a:lnTo>
                      <a:pt x="167" y="127"/>
                    </a:lnTo>
                    <a:lnTo>
                      <a:pt x="160" y="154"/>
                    </a:lnTo>
                    <a:lnTo>
                      <a:pt x="152" y="182"/>
                    </a:lnTo>
                    <a:lnTo>
                      <a:pt x="142" y="208"/>
                    </a:lnTo>
                    <a:lnTo>
                      <a:pt x="142" y="208"/>
                    </a:lnTo>
                    <a:lnTo>
                      <a:pt x="108" y="307"/>
                    </a:lnTo>
                    <a:lnTo>
                      <a:pt x="108" y="307"/>
                    </a:lnTo>
                    <a:lnTo>
                      <a:pt x="104" y="321"/>
                    </a:lnTo>
                    <a:lnTo>
                      <a:pt x="101" y="334"/>
                    </a:lnTo>
                    <a:lnTo>
                      <a:pt x="96" y="363"/>
                    </a:lnTo>
                    <a:lnTo>
                      <a:pt x="88" y="420"/>
                    </a:lnTo>
                    <a:lnTo>
                      <a:pt x="88" y="420"/>
                    </a:lnTo>
                    <a:lnTo>
                      <a:pt x="82" y="448"/>
                    </a:lnTo>
                    <a:lnTo>
                      <a:pt x="77" y="476"/>
                    </a:lnTo>
                    <a:lnTo>
                      <a:pt x="66" y="533"/>
                    </a:lnTo>
                    <a:lnTo>
                      <a:pt x="54" y="589"/>
                    </a:lnTo>
                    <a:lnTo>
                      <a:pt x="41" y="644"/>
                    </a:lnTo>
                    <a:lnTo>
                      <a:pt x="41" y="644"/>
                    </a:lnTo>
                    <a:lnTo>
                      <a:pt x="30" y="698"/>
                    </a:lnTo>
                    <a:lnTo>
                      <a:pt x="18" y="751"/>
                    </a:lnTo>
                    <a:lnTo>
                      <a:pt x="7" y="804"/>
                    </a:lnTo>
                    <a:lnTo>
                      <a:pt x="3" y="831"/>
                    </a:lnTo>
                    <a:lnTo>
                      <a:pt x="0" y="858"/>
                    </a:lnTo>
                    <a:lnTo>
                      <a:pt x="0" y="858"/>
                    </a:lnTo>
                    <a:lnTo>
                      <a:pt x="0" y="860"/>
                    </a:lnTo>
                    <a:lnTo>
                      <a:pt x="1" y="861"/>
                    </a:lnTo>
                    <a:lnTo>
                      <a:pt x="2" y="862"/>
                    </a:lnTo>
                    <a:lnTo>
                      <a:pt x="4" y="862"/>
                    </a:lnTo>
                    <a:lnTo>
                      <a:pt x="7" y="861"/>
                    </a:lnTo>
                    <a:lnTo>
                      <a:pt x="8" y="860"/>
                    </a:lnTo>
                    <a:lnTo>
                      <a:pt x="9" y="858"/>
                    </a:lnTo>
                    <a:lnTo>
                      <a:pt x="9" y="858"/>
                    </a:lnTo>
                    <a:lnTo>
                      <a:pt x="12" y="830"/>
                    </a:lnTo>
                    <a:lnTo>
                      <a:pt x="17" y="803"/>
                    </a:lnTo>
                    <a:lnTo>
                      <a:pt x="29" y="748"/>
                    </a:lnTo>
                    <a:lnTo>
                      <a:pt x="40" y="693"/>
                    </a:lnTo>
                    <a:lnTo>
                      <a:pt x="53" y="638"/>
                    </a:lnTo>
                    <a:lnTo>
                      <a:pt x="53" y="638"/>
                    </a:lnTo>
                    <a:lnTo>
                      <a:pt x="64" y="580"/>
                    </a:lnTo>
                    <a:lnTo>
                      <a:pt x="77" y="522"/>
                    </a:lnTo>
                    <a:lnTo>
                      <a:pt x="89" y="464"/>
                    </a:lnTo>
                    <a:lnTo>
                      <a:pt x="95" y="435"/>
                    </a:lnTo>
                    <a:lnTo>
                      <a:pt x="99" y="405"/>
                    </a:lnTo>
                    <a:lnTo>
                      <a:pt x="99" y="405"/>
                    </a:lnTo>
                    <a:lnTo>
                      <a:pt x="103" y="379"/>
                    </a:lnTo>
                    <a:lnTo>
                      <a:pt x="107" y="353"/>
                    </a:lnTo>
                    <a:lnTo>
                      <a:pt x="113" y="326"/>
                    </a:lnTo>
                    <a:lnTo>
                      <a:pt x="121" y="301"/>
                    </a:lnTo>
                    <a:lnTo>
                      <a:pt x="121" y="301"/>
                    </a:lnTo>
                    <a:lnTo>
                      <a:pt x="158" y="195"/>
                    </a:lnTo>
                    <a:lnTo>
                      <a:pt x="158" y="195"/>
                    </a:lnTo>
                    <a:lnTo>
                      <a:pt x="166" y="167"/>
                    </a:lnTo>
                    <a:lnTo>
                      <a:pt x="174" y="140"/>
                    </a:lnTo>
                    <a:lnTo>
                      <a:pt x="181" y="112"/>
                    </a:lnTo>
                    <a:lnTo>
                      <a:pt x="186" y="83"/>
                    </a:lnTo>
                    <a:lnTo>
                      <a:pt x="186" y="83"/>
                    </a:lnTo>
                    <a:lnTo>
                      <a:pt x="189" y="60"/>
                    </a:lnTo>
                    <a:lnTo>
                      <a:pt x="190" y="47"/>
                    </a:lnTo>
                    <a:lnTo>
                      <a:pt x="192" y="36"/>
                    </a:lnTo>
                    <a:lnTo>
                      <a:pt x="192" y="36"/>
                    </a:lnTo>
                    <a:lnTo>
                      <a:pt x="196" y="20"/>
                    </a:lnTo>
                    <a:lnTo>
                      <a:pt x="198" y="12"/>
                    </a:lnTo>
                    <a:lnTo>
                      <a:pt x="198" y="5"/>
                    </a:lnTo>
                    <a:lnTo>
                      <a:pt x="198" y="5"/>
                    </a:lnTo>
                    <a:lnTo>
                      <a:pt x="198" y="3"/>
                    </a:lnTo>
                    <a:lnTo>
                      <a:pt x="197" y="2"/>
                    </a:lnTo>
                    <a:lnTo>
                      <a:pt x="196" y="1"/>
                    </a:lnTo>
                    <a:lnTo>
                      <a:pt x="194" y="0"/>
                    </a:lnTo>
                    <a:lnTo>
                      <a:pt x="192" y="1"/>
                    </a:lnTo>
                    <a:lnTo>
                      <a:pt x="191" y="2"/>
                    </a:lnTo>
                    <a:lnTo>
                      <a:pt x="190" y="3"/>
                    </a:lnTo>
                    <a:lnTo>
                      <a:pt x="189" y="5"/>
                    </a:lnTo>
                    <a:lnTo>
                      <a:pt x="18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67" name="Freeform 912"/>
              <p:cNvSpPr/>
              <p:nvPr/>
            </p:nvSpPr>
            <p:spPr bwMode="auto">
              <a:xfrm>
                <a:off x="3494088" y="1250950"/>
                <a:ext cx="98425" cy="452438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4" y="29"/>
                  </a:cxn>
                  <a:cxn ang="0">
                    <a:pos x="159" y="100"/>
                  </a:cxn>
                  <a:cxn ang="0">
                    <a:pos x="150" y="153"/>
                  </a:cxn>
                  <a:cxn ang="0">
                    <a:pos x="141" y="207"/>
                  </a:cxn>
                  <a:cxn ang="0">
                    <a:pos x="121" y="315"/>
                  </a:cxn>
                  <a:cxn ang="0">
                    <a:pos x="104" y="426"/>
                  </a:cxn>
                  <a:cxn ang="0">
                    <a:pos x="99" y="449"/>
                  </a:cxn>
                  <a:cxn ang="0">
                    <a:pos x="93" y="472"/>
                  </a:cxn>
                  <a:cxn ang="0">
                    <a:pos x="91" y="488"/>
                  </a:cxn>
                  <a:cxn ang="0">
                    <a:pos x="81" y="531"/>
                  </a:cxn>
                  <a:cxn ang="0">
                    <a:pos x="51" y="644"/>
                  </a:cxn>
                  <a:cxn ang="0">
                    <a:pos x="44" y="672"/>
                  </a:cxn>
                  <a:cxn ang="0">
                    <a:pos x="19" y="753"/>
                  </a:cxn>
                  <a:cxn ang="0">
                    <a:pos x="13" y="780"/>
                  </a:cxn>
                  <a:cxn ang="0">
                    <a:pos x="7" y="806"/>
                  </a:cxn>
                  <a:cxn ang="0">
                    <a:pos x="0" y="838"/>
                  </a:cxn>
                  <a:cxn ang="0">
                    <a:pos x="0" y="848"/>
                  </a:cxn>
                  <a:cxn ang="0">
                    <a:pos x="1" y="853"/>
                  </a:cxn>
                  <a:cxn ang="0">
                    <a:pos x="4" y="854"/>
                  </a:cxn>
                  <a:cxn ang="0">
                    <a:pos x="7" y="853"/>
                  </a:cxn>
                  <a:cxn ang="0">
                    <a:pos x="9" y="848"/>
                  </a:cxn>
                  <a:cxn ang="0">
                    <a:pos x="10" y="837"/>
                  </a:cxn>
                  <a:cxn ang="0">
                    <a:pos x="18" y="800"/>
                  </a:cxn>
                  <a:cxn ang="0">
                    <a:pos x="23" y="774"/>
                  </a:cxn>
                  <a:cxn ang="0">
                    <a:pos x="30" y="747"/>
                  </a:cxn>
                  <a:cxn ang="0">
                    <a:pos x="63" y="638"/>
                  </a:cxn>
                  <a:cxn ang="0">
                    <a:pos x="92" y="525"/>
                  </a:cxn>
                  <a:cxn ang="0">
                    <a:pos x="98" y="500"/>
                  </a:cxn>
                  <a:cxn ang="0">
                    <a:pos x="102" y="476"/>
                  </a:cxn>
                  <a:cxn ang="0">
                    <a:pos x="109" y="447"/>
                  </a:cxn>
                  <a:cxn ang="0">
                    <a:pos x="115" y="419"/>
                  </a:cxn>
                  <a:cxn ang="0">
                    <a:pos x="131" y="309"/>
                  </a:cxn>
                  <a:cxn ang="0">
                    <a:pos x="151" y="201"/>
                  </a:cxn>
                  <a:cxn ang="0">
                    <a:pos x="160" y="147"/>
                  </a:cxn>
                  <a:cxn ang="0">
                    <a:pos x="170" y="93"/>
                  </a:cxn>
                  <a:cxn ang="0">
                    <a:pos x="183" y="27"/>
                  </a:cxn>
                  <a:cxn ang="0">
                    <a:pos x="185" y="5"/>
                  </a:cxn>
                  <a:cxn ang="0">
                    <a:pos x="184" y="3"/>
                  </a:cxn>
                  <a:cxn ang="0">
                    <a:pos x="182" y="0"/>
                  </a:cxn>
                  <a:cxn ang="0">
                    <a:pos x="178" y="0"/>
                  </a:cxn>
                  <a:cxn ang="0">
                    <a:pos x="176" y="3"/>
                  </a:cxn>
                  <a:cxn ang="0">
                    <a:pos x="175" y="5"/>
                  </a:cxn>
                </a:cxnLst>
                <a:rect l="0" t="0" r="r" b="b"/>
                <a:pathLst>
                  <a:path w="185" h="854">
                    <a:moveTo>
                      <a:pt x="175" y="5"/>
                    </a:moveTo>
                    <a:lnTo>
                      <a:pt x="175" y="5"/>
                    </a:lnTo>
                    <a:lnTo>
                      <a:pt x="175" y="17"/>
                    </a:lnTo>
                    <a:lnTo>
                      <a:pt x="174" y="29"/>
                    </a:lnTo>
                    <a:lnTo>
                      <a:pt x="170" y="52"/>
                    </a:lnTo>
                    <a:lnTo>
                      <a:pt x="159" y="100"/>
                    </a:lnTo>
                    <a:lnTo>
                      <a:pt x="159" y="100"/>
                    </a:lnTo>
                    <a:lnTo>
                      <a:pt x="150" y="153"/>
                    </a:lnTo>
                    <a:lnTo>
                      <a:pt x="141" y="207"/>
                    </a:lnTo>
                    <a:lnTo>
                      <a:pt x="141" y="207"/>
                    </a:lnTo>
                    <a:lnTo>
                      <a:pt x="130" y="261"/>
                    </a:lnTo>
                    <a:lnTo>
                      <a:pt x="121" y="315"/>
                    </a:lnTo>
                    <a:lnTo>
                      <a:pt x="104" y="426"/>
                    </a:lnTo>
                    <a:lnTo>
                      <a:pt x="104" y="426"/>
                    </a:lnTo>
                    <a:lnTo>
                      <a:pt x="101" y="437"/>
                    </a:lnTo>
                    <a:lnTo>
                      <a:pt x="99" y="449"/>
                    </a:lnTo>
                    <a:lnTo>
                      <a:pt x="96" y="461"/>
                    </a:lnTo>
                    <a:lnTo>
                      <a:pt x="93" y="472"/>
                    </a:lnTo>
                    <a:lnTo>
                      <a:pt x="93" y="472"/>
                    </a:lnTo>
                    <a:lnTo>
                      <a:pt x="91" y="488"/>
                    </a:lnTo>
                    <a:lnTo>
                      <a:pt x="88" y="502"/>
                    </a:lnTo>
                    <a:lnTo>
                      <a:pt x="81" y="531"/>
                    </a:lnTo>
                    <a:lnTo>
                      <a:pt x="81" y="531"/>
                    </a:lnTo>
                    <a:lnTo>
                      <a:pt x="51" y="644"/>
                    </a:lnTo>
                    <a:lnTo>
                      <a:pt x="51" y="644"/>
                    </a:lnTo>
                    <a:lnTo>
                      <a:pt x="44" y="672"/>
                    </a:lnTo>
                    <a:lnTo>
                      <a:pt x="35" y="699"/>
                    </a:lnTo>
                    <a:lnTo>
                      <a:pt x="19" y="753"/>
                    </a:lnTo>
                    <a:lnTo>
                      <a:pt x="19" y="753"/>
                    </a:lnTo>
                    <a:lnTo>
                      <a:pt x="13" y="780"/>
                    </a:lnTo>
                    <a:lnTo>
                      <a:pt x="7" y="806"/>
                    </a:lnTo>
                    <a:lnTo>
                      <a:pt x="7" y="806"/>
                    </a:lnTo>
                    <a:lnTo>
                      <a:pt x="2" y="828"/>
                    </a:lnTo>
                    <a:lnTo>
                      <a:pt x="0" y="838"/>
                    </a:lnTo>
                    <a:lnTo>
                      <a:pt x="0" y="848"/>
                    </a:lnTo>
                    <a:lnTo>
                      <a:pt x="0" y="848"/>
                    </a:lnTo>
                    <a:lnTo>
                      <a:pt x="0" y="851"/>
                    </a:lnTo>
                    <a:lnTo>
                      <a:pt x="1" y="853"/>
                    </a:lnTo>
                    <a:lnTo>
                      <a:pt x="2" y="853"/>
                    </a:lnTo>
                    <a:lnTo>
                      <a:pt x="4" y="854"/>
                    </a:lnTo>
                    <a:lnTo>
                      <a:pt x="6" y="853"/>
                    </a:lnTo>
                    <a:lnTo>
                      <a:pt x="7" y="853"/>
                    </a:lnTo>
                    <a:lnTo>
                      <a:pt x="8" y="851"/>
                    </a:lnTo>
                    <a:lnTo>
                      <a:pt x="9" y="848"/>
                    </a:lnTo>
                    <a:lnTo>
                      <a:pt x="9" y="848"/>
                    </a:lnTo>
                    <a:lnTo>
                      <a:pt x="10" y="837"/>
                    </a:lnTo>
                    <a:lnTo>
                      <a:pt x="13" y="825"/>
                    </a:lnTo>
                    <a:lnTo>
                      <a:pt x="18" y="800"/>
                    </a:lnTo>
                    <a:lnTo>
                      <a:pt x="18" y="800"/>
                    </a:lnTo>
                    <a:lnTo>
                      <a:pt x="23" y="774"/>
                    </a:lnTo>
                    <a:lnTo>
                      <a:pt x="30" y="747"/>
                    </a:lnTo>
                    <a:lnTo>
                      <a:pt x="30" y="747"/>
                    </a:lnTo>
                    <a:lnTo>
                      <a:pt x="47" y="693"/>
                    </a:lnTo>
                    <a:lnTo>
                      <a:pt x="63" y="638"/>
                    </a:lnTo>
                    <a:lnTo>
                      <a:pt x="63" y="638"/>
                    </a:lnTo>
                    <a:lnTo>
                      <a:pt x="92" y="525"/>
                    </a:lnTo>
                    <a:lnTo>
                      <a:pt x="92" y="525"/>
                    </a:lnTo>
                    <a:lnTo>
                      <a:pt x="98" y="500"/>
                    </a:lnTo>
                    <a:lnTo>
                      <a:pt x="102" y="476"/>
                    </a:lnTo>
                    <a:lnTo>
                      <a:pt x="102" y="476"/>
                    </a:lnTo>
                    <a:lnTo>
                      <a:pt x="105" y="461"/>
                    </a:lnTo>
                    <a:lnTo>
                      <a:pt x="109" y="447"/>
                    </a:lnTo>
                    <a:lnTo>
                      <a:pt x="112" y="433"/>
                    </a:lnTo>
                    <a:lnTo>
                      <a:pt x="115" y="419"/>
                    </a:lnTo>
                    <a:lnTo>
                      <a:pt x="115" y="419"/>
                    </a:lnTo>
                    <a:lnTo>
                      <a:pt x="131" y="309"/>
                    </a:lnTo>
                    <a:lnTo>
                      <a:pt x="141" y="255"/>
                    </a:lnTo>
                    <a:lnTo>
                      <a:pt x="151" y="201"/>
                    </a:lnTo>
                    <a:lnTo>
                      <a:pt x="151" y="201"/>
                    </a:lnTo>
                    <a:lnTo>
                      <a:pt x="160" y="147"/>
                    </a:lnTo>
                    <a:lnTo>
                      <a:pt x="170" y="93"/>
                    </a:lnTo>
                    <a:lnTo>
                      <a:pt x="170" y="93"/>
                    </a:lnTo>
                    <a:lnTo>
                      <a:pt x="180" y="50"/>
                    </a:lnTo>
                    <a:lnTo>
                      <a:pt x="183" y="27"/>
                    </a:lnTo>
                    <a:lnTo>
                      <a:pt x="184" y="16"/>
                    </a:lnTo>
                    <a:lnTo>
                      <a:pt x="185" y="5"/>
                    </a:lnTo>
                    <a:lnTo>
                      <a:pt x="185" y="5"/>
                    </a:lnTo>
                    <a:lnTo>
                      <a:pt x="184" y="3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8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68" name="Freeform 913"/>
              <p:cNvSpPr/>
              <p:nvPr/>
            </p:nvSpPr>
            <p:spPr bwMode="auto">
              <a:xfrm>
                <a:off x="3532188" y="1266825"/>
                <a:ext cx="103188" cy="504825"/>
              </a:xfrm>
              <a:custGeom>
                <a:avLst/>
                <a:gdLst/>
                <a:ahLst/>
                <a:cxnLst>
                  <a:cxn ang="0">
                    <a:pos x="185" y="5"/>
                  </a:cxn>
                  <a:cxn ang="0">
                    <a:pos x="181" y="67"/>
                  </a:cxn>
                  <a:cxn ang="0">
                    <a:pos x="169" y="127"/>
                  </a:cxn>
                  <a:cxn ang="0">
                    <a:pos x="153" y="187"/>
                  </a:cxn>
                  <a:cxn ang="0">
                    <a:pos x="136" y="246"/>
                  </a:cxn>
                  <a:cxn ang="0">
                    <a:pos x="129" y="273"/>
                  </a:cxn>
                  <a:cxn ang="0">
                    <a:pos x="124" y="327"/>
                  </a:cxn>
                  <a:cxn ang="0">
                    <a:pos x="123" y="355"/>
                  </a:cxn>
                  <a:cxn ang="0">
                    <a:pos x="118" y="418"/>
                  </a:cxn>
                  <a:cxn ang="0">
                    <a:pos x="108" y="481"/>
                  </a:cxn>
                  <a:cxn ang="0">
                    <a:pos x="101" y="511"/>
                  </a:cxn>
                  <a:cxn ang="0">
                    <a:pos x="74" y="596"/>
                  </a:cxn>
                  <a:cxn ang="0">
                    <a:pos x="65" y="627"/>
                  </a:cxn>
                  <a:cxn ang="0">
                    <a:pos x="53" y="691"/>
                  </a:cxn>
                  <a:cxn ang="0">
                    <a:pos x="47" y="723"/>
                  </a:cxn>
                  <a:cxn ang="0">
                    <a:pos x="23" y="846"/>
                  </a:cxn>
                  <a:cxn ang="0">
                    <a:pos x="20" y="863"/>
                  </a:cxn>
                  <a:cxn ang="0">
                    <a:pos x="14" y="897"/>
                  </a:cxn>
                  <a:cxn ang="0">
                    <a:pos x="9" y="913"/>
                  </a:cxn>
                  <a:cxn ang="0">
                    <a:pos x="6" y="922"/>
                  </a:cxn>
                  <a:cxn ang="0">
                    <a:pos x="1" y="939"/>
                  </a:cxn>
                  <a:cxn ang="0">
                    <a:pos x="0" y="949"/>
                  </a:cxn>
                  <a:cxn ang="0">
                    <a:pos x="2" y="952"/>
                  </a:cxn>
                  <a:cxn ang="0">
                    <a:pos x="6" y="954"/>
                  </a:cxn>
                  <a:cxn ang="0">
                    <a:pos x="9" y="952"/>
                  </a:cxn>
                  <a:cxn ang="0">
                    <a:pos x="11" y="949"/>
                  </a:cxn>
                  <a:cxn ang="0">
                    <a:pos x="12" y="937"/>
                  </a:cxn>
                  <a:cxn ang="0">
                    <a:pos x="18" y="914"/>
                  </a:cxn>
                  <a:cxn ang="0">
                    <a:pos x="21" y="903"/>
                  </a:cxn>
                  <a:cxn ang="0">
                    <a:pos x="33" y="840"/>
                  </a:cxn>
                  <a:cxn ang="0">
                    <a:pos x="47" y="774"/>
                  </a:cxn>
                  <a:cxn ang="0">
                    <a:pos x="59" y="709"/>
                  </a:cxn>
                  <a:cxn ang="0">
                    <a:pos x="71" y="650"/>
                  </a:cxn>
                  <a:cxn ang="0">
                    <a:pos x="85" y="591"/>
                  </a:cxn>
                  <a:cxn ang="0">
                    <a:pos x="94" y="563"/>
                  </a:cxn>
                  <a:cxn ang="0">
                    <a:pos x="105" y="534"/>
                  </a:cxn>
                  <a:cxn ang="0">
                    <a:pos x="114" y="500"/>
                  </a:cxn>
                  <a:cxn ang="0">
                    <a:pos x="120" y="465"/>
                  </a:cxn>
                  <a:cxn ang="0">
                    <a:pos x="128" y="407"/>
                  </a:cxn>
                  <a:cxn ang="0">
                    <a:pos x="135" y="320"/>
                  </a:cxn>
                  <a:cxn ang="0">
                    <a:pos x="143" y="262"/>
                  </a:cxn>
                  <a:cxn ang="0">
                    <a:pos x="150" y="233"/>
                  </a:cxn>
                  <a:cxn ang="0">
                    <a:pos x="167" y="177"/>
                  </a:cxn>
                  <a:cxn ang="0">
                    <a:pos x="181" y="120"/>
                  </a:cxn>
                  <a:cxn ang="0">
                    <a:pos x="191" y="63"/>
                  </a:cxn>
                  <a:cxn ang="0">
                    <a:pos x="196" y="5"/>
                  </a:cxn>
                  <a:cxn ang="0">
                    <a:pos x="195" y="3"/>
                  </a:cxn>
                  <a:cxn ang="0">
                    <a:pos x="192" y="1"/>
                  </a:cxn>
                  <a:cxn ang="0">
                    <a:pos x="188" y="1"/>
                  </a:cxn>
                  <a:cxn ang="0">
                    <a:pos x="186" y="3"/>
                  </a:cxn>
                  <a:cxn ang="0">
                    <a:pos x="185" y="5"/>
                  </a:cxn>
                </a:cxnLst>
                <a:rect l="0" t="0" r="r" b="b"/>
                <a:pathLst>
                  <a:path w="196" h="954">
                    <a:moveTo>
                      <a:pt x="185" y="5"/>
                    </a:moveTo>
                    <a:lnTo>
                      <a:pt x="185" y="5"/>
                    </a:lnTo>
                    <a:lnTo>
                      <a:pt x="184" y="36"/>
                    </a:lnTo>
                    <a:lnTo>
                      <a:pt x="181" y="67"/>
                    </a:lnTo>
                    <a:lnTo>
                      <a:pt x="176" y="97"/>
                    </a:lnTo>
                    <a:lnTo>
                      <a:pt x="169" y="127"/>
                    </a:lnTo>
                    <a:lnTo>
                      <a:pt x="162" y="157"/>
                    </a:lnTo>
                    <a:lnTo>
                      <a:pt x="153" y="187"/>
                    </a:lnTo>
                    <a:lnTo>
                      <a:pt x="136" y="246"/>
                    </a:lnTo>
                    <a:lnTo>
                      <a:pt x="136" y="246"/>
                    </a:lnTo>
                    <a:lnTo>
                      <a:pt x="133" y="261"/>
                    </a:lnTo>
                    <a:lnTo>
                      <a:pt x="129" y="273"/>
                    </a:lnTo>
                    <a:lnTo>
                      <a:pt x="126" y="300"/>
                    </a:lnTo>
                    <a:lnTo>
                      <a:pt x="124" y="327"/>
                    </a:lnTo>
                    <a:lnTo>
                      <a:pt x="123" y="355"/>
                    </a:lnTo>
                    <a:lnTo>
                      <a:pt x="123" y="355"/>
                    </a:lnTo>
                    <a:lnTo>
                      <a:pt x="121" y="386"/>
                    </a:lnTo>
                    <a:lnTo>
                      <a:pt x="118" y="418"/>
                    </a:lnTo>
                    <a:lnTo>
                      <a:pt x="113" y="449"/>
                    </a:lnTo>
                    <a:lnTo>
                      <a:pt x="108" y="481"/>
                    </a:lnTo>
                    <a:lnTo>
                      <a:pt x="108" y="481"/>
                    </a:lnTo>
                    <a:lnTo>
                      <a:pt x="101" y="511"/>
                    </a:lnTo>
                    <a:lnTo>
                      <a:pt x="92" y="538"/>
                    </a:lnTo>
                    <a:lnTo>
                      <a:pt x="74" y="596"/>
                    </a:lnTo>
                    <a:lnTo>
                      <a:pt x="74" y="596"/>
                    </a:lnTo>
                    <a:lnTo>
                      <a:pt x="65" y="627"/>
                    </a:lnTo>
                    <a:lnTo>
                      <a:pt x="58" y="659"/>
                    </a:lnTo>
                    <a:lnTo>
                      <a:pt x="53" y="691"/>
                    </a:lnTo>
                    <a:lnTo>
                      <a:pt x="47" y="723"/>
                    </a:lnTo>
                    <a:lnTo>
                      <a:pt x="47" y="723"/>
                    </a:lnTo>
                    <a:lnTo>
                      <a:pt x="34" y="784"/>
                    </a:lnTo>
                    <a:lnTo>
                      <a:pt x="23" y="846"/>
                    </a:lnTo>
                    <a:lnTo>
                      <a:pt x="23" y="846"/>
                    </a:lnTo>
                    <a:lnTo>
                      <a:pt x="20" y="863"/>
                    </a:lnTo>
                    <a:lnTo>
                      <a:pt x="18" y="880"/>
                    </a:lnTo>
                    <a:lnTo>
                      <a:pt x="14" y="897"/>
                    </a:lnTo>
                    <a:lnTo>
                      <a:pt x="12" y="905"/>
                    </a:lnTo>
                    <a:lnTo>
                      <a:pt x="9" y="913"/>
                    </a:lnTo>
                    <a:lnTo>
                      <a:pt x="9" y="913"/>
                    </a:lnTo>
                    <a:lnTo>
                      <a:pt x="6" y="922"/>
                    </a:lnTo>
                    <a:lnTo>
                      <a:pt x="3" y="931"/>
                    </a:lnTo>
                    <a:lnTo>
                      <a:pt x="1" y="939"/>
                    </a:lnTo>
                    <a:lnTo>
                      <a:pt x="0" y="949"/>
                    </a:lnTo>
                    <a:lnTo>
                      <a:pt x="0" y="949"/>
                    </a:lnTo>
                    <a:lnTo>
                      <a:pt x="1" y="951"/>
                    </a:lnTo>
                    <a:lnTo>
                      <a:pt x="2" y="952"/>
                    </a:lnTo>
                    <a:lnTo>
                      <a:pt x="3" y="953"/>
                    </a:lnTo>
                    <a:lnTo>
                      <a:pt x="6" y="954"/>
                    </a:lnTo>
                    <a:lnTo>
                      <a:pt x="7" y="953"/>
                    </a:lnTo>
                    <a:lnTo>
                      <a:pt x="9" y="952"/>
                    </a:lnTo>
                    <a:lnTo>
                      <a:pt x="10" y="951"/>
                    </a:lnTo>
                    <a:lnTo>
                      <a:pt x="11" y="949"/>
                    </a:lnTo>
                    <a:lnTo>
                      <a:pt x="11" y="949"/>
                    </a:lnTo>
                    <a:lnTo>
                      <a:pt x="12" y="937"/>
                    </a:lnTo>
                    <a:lnTo>
                      <a:pt x="15" y="926"/>
                    </a:lnTo>
                    <a:lnTo>
                      <a:pt x="18" y="914"/>
                    </a:lnTo>
                    <a:lnTo>
                      <a:pt x="21" y="903"/>
                    </a:lnTo>
                    <a:lnTo>
                      <a:pt x="21" y="903"/>
                    </a:lnTo>
                    <a:lnTo>
                      <a:pt x="27" y="871"/>
                    </a:lnTo>
                    <a:lnTo>
                      <a:pt x="33" y="840"/>
                    </a:lnTo>
                    <a:lnTo>
                      <a:pt x="33" y="840"/>
                    </a:lnTo>
                    <a:lnTo>
                      <a:pt x="47" y="774"/>
                    </a:lnTo>
                    <a:lnTo>
                      <a:pt x="53" y="741"/>
                    </a:lnTo>
                    <a:lnTo>
                      <a:pt x="59" y="709"/>
                    </a:lnTo>
                    <a:lnTo>
                      <a:pt x="59" y="709"/>
                    </a:lnTo>
                    <a:lnTo>
                      <a:pt x="71" y="650"/>
                    </a:lnTo>
                    <a:lnTo>
                      <a:pt x="77" y="620"/>
                    </a:lnTo>
                    <a:lnTo>
                      <a:pt x="85" y="591"/>
                    </a:lnTo>
                    <a:lnTo>
                      <a:pt x="85" y="591"/>
                    </a:lnTo>
                    <a:lnTo>
                      <a:pt x="94" y="563"/>
                    </a:lnTo>
                    <a:lnTo>
                      <a:pt x="105" y="534"/>
                    </a:lnTo>
                    <a:lnTo>
                      <a:pt x="105" y="534"/>
                    </a:lnTo>
                    <a:lnTo>
                      <a:pt x="110" y="518"/>
                    </a:lnTo>
                    <a:lnTo>
                      <a:pt x="114" y="500"/>
                    </a:lnTo>
                    <a:lnTo>
                      <a:pt x="120" y="465"/>
                    </a:lnTo>
                    <a:lnTo>
                      <a:pt x="120" y="465"/>
                    </a:lnTo>
                    <a:lnTo>
                      <a:pt x="125" y="436"/>
                    </a:lnTo>
                    <a:lnTo>
                      <a:pt x="128" y="407"/>
                    </a:lnTo>
                    <a:lnTo>
                      <a:pt x="133" y="348"/>
                    </a:lnTo>
                    <a:lnTo>
                      <a:pt x="135" y="320"/>
                    </a:lnTo>
                    <a:lnTo>
                      <a:pt x="138" y="291"/>
                    </a:lnTo>
                    <a:lnTo>
                      <a:pt x="143" y="262"/>
                    </a:lnTo>
                    <a:lnTo>
                      <a:pt x="146" y="247"/>
                    </a:lnTo>
                    <a:lnTo>
                      <a:pt x="150" y="233"/>
                    </a:lnTo>
                    <a:lnTo>
                      <a:pt x="150" y="233"/>
                    </a:lnTo>
                    <a:lnTo>
                      <a:pt x="167" y="177"/>
                    </a:lnTo>
                    <a:lnTo>
                      <a:pt x="174" y="149"/>
                    </a:lnTo>
                    <a:lnTo>
                      <a:pt x="181" y="120"/>
                    </a:lnTo>
                    <a:lnTo>
                      <a:pt x="186" y="92"/>
                    </a:lnTo>
                    <a:lnTo>
                      <a:pt x="191" y="63"/>
                    </a:lnTo>
                    <a:lnTo>
                      <a:pt x="195" y="34"/>
                    </a:lnTo>
                    <a:lnTo>
                      <a:pt x="196" y="5"/>
                    </a:lnTo>
                    <a:lnTo>
                      <a:pt x="196" y="5"/>
                    </a:lnTo>
                    <a:lnTo>
                      <a:pt x="195" y="3"/>
                    </a:lnTo>
                    <a:lnTo>
                      <a:pt x="194" y="1"/>
                    </a:lnTo>
                    <a:lnTo>
                      <a:pt x="192" y="1"/>
                    </a:lnTo>
                    <a:lnTo>
                      <a:pt x="190" y="0"/>
                    </a:lnTo>
                    <a:lnTo>
                      <a:pt x="188" y="1"/>
                    </a:lnTo>
                    <a:lnTo>
                      <a:pt x="187" y="1"/>
                    </a:lnTo>
                    <a:lnTo>
                      <a:pt x="186" y="3"/>
                    </a:lnTo>
                    <a:lnTo>
                      <a:pt x="185" y="5"/>
                    </a:lnTo>
                    <a:lnTo>
                      <a:pt x="185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69" name="Freeform 914"/>
              <p:cNvSpPr/>
              <p:nvPr/>
            </p:nvSpPr>
            <p:spPr bwMode="auto">
              <a:xfrm>
                <a:off x="3570288" y="1301750"/>
                <a:ext cx="96838" cy="488950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2" y="13"/>
                  </a:cxn>
                  <a:cxn ang="0">
                    <a:pos x="163" y="30"/>
                  </a:cxn>
                  <a:cxn ang="0">
                    <a:pos x="161" y="39"/>
                  </a:cxn>
                  <a:cxn ang="0">
                    <a:pos x="161" y="62"/>
                  </a:cxn>
                  <a:cxn ang="0">
                    <a:pos x="159" y="87"/>
                  </a:cxn>
                  <a:cxn ang="0">
                    <a:pos x="149" y="148"/>
                  </a:cxn>
                  <a:cxn ang="0">
                    <a:pos x="146" y="164"/>
                  </a:cxn>
                  <a:cxn ang="0">
                    <a:pos x="138" y="193"/>
                  </a:cxn>
                  <a:cxn ang="0">
                    <a:pos x="135" y="207"/>
                  </a:cxn>
                  <a:cxn ang="0">
                    <a:pos x="128" y="268"/>
                  </a:cxn>
                  <a:cxn ang="0">
                    <a:pos x="117" y="361"/>
                  </a:cxn>
                  <a:cxn ang="0">
                    <a:pos x="106" y="422"/>
                  </a:cxn>
                  <a:cxn ang="0">
                    <a:pos x="99" y="452"/>
                  </a:cxn>
                  <a:cxn ang="0">
                    <a:pos x="72" y="538"/>
                  </a:cxn>
                  <a:cxn ang="0">
                    <a:pos x="64" y="568"/>
                  </a:cxn>
                  <a:cxn ang="0">
                    <a:pos x="50" y="630"/>
                  </a:cxn>
                  <a:cxn ang="0">
                    <a:pos x="38" y="691"/>
                  </a:cxn>
                  <a:cxn ang="0">
                    <a:pos x="15" y="809"/>
                  </a:cxn>
                  <a:cxn ang="0">
                    <a:pos x="6" y="865"/>
                  </a:cxn>
                  <a:cxn ang="0">
                    <a:pos x="1" y="906"/>
                  </a:cxn>
                  <a:cxn ang="0">
                    <a:pos x="0" y="921"/>
                  </a:cxn>
                  <a:cxn ang="0">
                    <a:pos x="2" y="924"/>
                  </a:cxn>
                  <a:cxn ang="0">
                    <a:pos x="5" y="925"/>
                  </a:cxn>
                  <a:cxn ang="0">
                    <a:pos x="8" y="924"/>
                  </a:cxn>
                  <a:cxn ang="0">
                    <a:pos x="9" y="921"/>
                  </a:cxn>
                  <a:cxn ang="0">
                    <a:pos x="10" y="906"/>
                  </a:cxn>
                  <a:cxn ang="0">
                    <a:pos x="13" y="875"/>
                  </a:cxn>
                  <a:cxn ang="0">
                    <a:pos x="16" y="862"/>
                  </a:cxn>
                  <a:cxn ang="0">
                    <a:pos x="25" y="803"/>
                  </a:cxn>
                  <a:cxn ang="0">
                    <a:pos x="31" y="774"/>
                  </a:cxn>
                  <a:cxn ang="0">
                    <a:pos x="48" y="685"/>
                  </a:cxn>
                  <a:cxn ang="0">
                    <a:pos x="62" y="623"/>
                  </a:cxn>
                  <a:cxn ang="0">
                    <a:pos x="75" y="560"/>
                  </a:cxn>
                  <a:cxn ang="0">
                    <a:pos x="83" y="531"/>
                  </a:cxn>
                  <a:cxn ang="0">
                    <a:pos x="110" y="446"/>
                  </a:cxn>
                  <a:cxn ang="0">
                    <a:pos x="117" y="417"/>
                  </a:cxn>
                  <a:cxn ang="0">
                    <a:pos x="129" y="355"/>
                  </a:cxn>
                  <a:cxn ang="0">
                    <a:pos x="138" y="262"/>
                  </a:cxn>
                  <a:cxn ang="0">
                    <a:pos x="145" y="201"/>
                  </a:cxn>
                  <a:cxn ang="0">
                    <a:pos x="148" y="186"/>
                  </a:cxn>
                  <a:cxn ang="0">
                    <a:pos x="157" y="157"/>
                  </a:cxn>
                  <a:cxn ang="0">
                    <a:pos x="161" y="143"/>
                  </a:cxn>
                  <a:cxn ang="0">
                    <a:pos x="167" y="94"/>
                  </a:cxn>
                  <a:cxn ang="0">
                    <a:pos x="169" y="70"/>
                  </a:cxn>
                  <a:cxn ang="0">
                    <a:pos x="171" y="45"/>
                  </a:cxn>
                  <a:cxn ang="0">
                    <a:pos x="172" y="36"/>
                  </a:cxn>
                  <a:cxn ang="0">
                    <a:pos x="181" y="17"/>
                  </a:cxn>
                  <a:cxn ang="0">
                    <a:pos x="185" y="7"/>
                  </a:cxn>
                  <a:cxn ang="0">
                    <a:pos x="185" y="5"/>
                  </a:cxn>
                  <a:cxn ang="0">
                    <a:pos x="180" y="1"/>
                  </a:cxn>
                  <a:cxn ang="0">
                    <a:pos x="177" y="1"/>
                  </a:cxn>
                  <a:cxn ang="0">
                    <a:pos x="175" y="5"/>
                  </a:cxn>
                </a:cxnLst>
                <a:rect l="0" t="0" r="r" b="b"/>
                <a:pathLst>
                  <a:path w="185" h="925">
                    <a:moveTo>
                      <a:pt x="175" y="5"/>
                    </a:moveTo>
                    <a:lnTo>
                      <a:pt x="175" y="5"/>
                    </a:lnTo>
                    <a:lnTo>
                      <a:pt x="174" y="9"/>
                    </a:lnTo>
                    <a:lnTo>
                      <a:pt x="172" y="13"/>
                    </a:lnTo>
                    <a:lnTo>
                      <a:pt x="168" y="22"/>
                    </a:lnTo>
                    <a:lnTo>
                      <a:pt x="163" y="30"/>
                    </a:lnTo>
                    <a:lnTo>
                      <a:pt x="162" y="35"/>
                    </a:lnTo>
                    <a:lnTo>
                      <a:pt x="161" y="39"/>
                    </a:lnTo>
                    <a:lnTo>
                      <a:pt x="161" y="39"/>
                    </a:lnTo>
                    <a:lnTo>
                      <a:pt x="161" y="62"/>
                    </a:lnTo>
                    <a:lnTo>
                      <a:pt x="159" y="87"/>
                    </a:lnTo>
                    <a:lnTo>
                      <a:pt x="159" y="87"/>
                    </a:lnTo>
                    <a:lnTo>
                      <a:pt x="155" y="118"/>
                    </a:lnTo>
                    <a:lnTo>
                      <a:pt x="149" y="148"/>
                    </a:lnTo>
                    <a:lnTo>
                      <a:pt x="149" y="148"/>
                    </a:lnTo>
                    <a:lnTo>
                      <a:pt x="146" y="164"/>
                    </a:lnTo>
                    <a:lnTo>
                      <a:pt x="142" y="178"/>
                    </a:lnTo>
                    <a:lnTo>
                      <a:pt x="138" y="193"/>
                    </a:lnTo>
                    <a:lnTo>
                      <a:pt x="135" y="207"/>
                    </a:lnTo>
                    <a:lnTo>
                      <a:pt x="135" y="207"/>
                    </a:lnTo>
                    <a:lnTo>
                      <a:pt x="131" y="238"/>
                    </a:lnTo>
                    <a:lnTo>
                      <a:pt x="128" y="268"/>
                    </a:lnTo>
                    <a:lnTo>
                      <a:pt x="122" y="330"/>
                    </a:lnTo>
                    <a:lnTo>
                      <a:pt x="117" y="361"/>
                    </a:lnTo>
                    <a:lnTo>
                      <a:pt x="112" y="392"/>
                    </a:lnTo>
                    <a:lnTo>
                      <a:pt x="106" y="422"/>
                    </a:lnTo>
                    <a:lnTo>
                      <a:pt x="99" y="452"/>
                    </a:lnTo>
                    <a:lnTo>
                      <a:pt x="99" y="452"/>
                    </a:lnTo>
                    <a:lnTo>
                      <a:pt x="80" y="510"/>
                    </a:lnTo>
                    <a:lnTo>
                      <a:pt x="72" y="538"/>
                    </a:lnTo>
                    <a:lnTo>
                      <a:pt x="64" y="568"/>
                    </a:lnTo>
                    <a:lnTo>
                      <a:pt x="64" y="568"/>
                    </a:lnTo>
                    <a:lnTo>
                      <a:pt x="56" y="599"/>
                    </a:lnTo>
                    <a:lnTo>
                      <a:pt x="50" y="630"/>
                    </a:lnTo>
                    <a:lnTo>
                      <a:pt x="38" y="691"/>
                    </a:lnTo>
                    <a:lnTo>
                      <a:pt x="38" y="691"/>
                    </a:lnTo>
                    <a:lnTo>
                      <a:pt x="25" y="750"/>
                    </a:lnTo>
                    <a:lnTo>
                      <a:pt x="15" y="809"/>
                    </a:lnTo>
                    <a:lnTo>
                      <a:pt x="15" y="809"/>
                    </a:lnTo>
                    <a:lnTo>
                      <a:pt x="6" y="865"/>
                    </a:lnTo>
                    <a:lnTo>
                      <a:pt x="2" y="893"/>
                    </a:lnTo>
                    <a:lnTo>
                      <a:pt x="1" y="906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923"/>
                    </a:lnTo>
                    <a:lnTo>
                      <a:pt x="2" y="924"/>
                    </a:lnTo>
                    <a:lnTo>
                      <a:pt x="3" y="925"/>
                    </a:lnTo>
                    <a:lnTo>
                      <a:pt x="5" y="925"/>
                    </a:lnTo>
                    <a:lnTo>
                      <a:pt x="7" y="925"/>
                    </a:lnTo>
                    <a:lnTo>
                      <a:pt x="8" y="924"/>
                    </a:lnTo>
                    <a:lnTo>
                      <a:pt x="9" y="923"/>
                    </a:lnTo>
                    <a:lnTo>
                      <a:pt x="9" y="921"/>
                    </a:lnTo>
                    <a:lnTo>
                      <a:pt x="9" y="921"/>
                    </a:lnTo>
                    <a:lnTo>
                      <a:pt x="10" y="906"/>
                    </a:lnTo>
                    <a:lnTo>
                      <a:pt x="11" y="891"/>
                    </a:lnTo>
                    <a:lnTo>
                      <a:pt x="13" y="875"/>
                    </a:lnTo>
                    <a:lnTo>
                      <a:pt x="16" y="862"/>
                    </a:lnTo>
                    <a:lnTo>
                      <a:pt x="16" y="862"/>
                    </a:lnTo>
                    <a:lnTo>
                      <a:pt x="21" y="833"/>
                    </a:lnTo>
                    <a:lnTo>
                      <a:pt x="25" y="803"/>
                    </a:lnTo>
                    <a:lnTo>
                      <a:pt x="25" y="803"/>
                    </a:lnTo>
                    <a:lnTo>
                      <a:pt x="31" y="774"/>
                    </a:lnTo>
                    <a:lnTo>
                      <a:pt x="37" y="744"/>
                    </a:lnTo>
                    <a:lnTo>
                      <a:pt x="48" y="685"/>
                    </a:lnTo>
                    <a:lnTo>
                      <a:pt x="48" y="685"/>
                    </a:lnTo>
                    <a:lnTo>
                      <a:pt x="62" y="623"/>
                    </a:lnTo>
                    <a:lnTo>
                      <a:pt x="68" y="592"/>
                    </a:lnTo>
                    <a:lnTo>
                      <a:pt x="75" y="560"/>
                    </a:lnTo>
                    <a:lnTo>
                      <a:pt x="75" y="560"/>
                    </a:lnTo>
                    <a:lnTo>
                      <a:pt x="83" y="531"/>
                    </a:lnTo>
                    <a:lnTo>
                      <a:pt x="93" y="503"/>
                    </a:lnTo>
                    <a:lnTo>
                      <a:pt x="110" y="446"/>
                    </a:lnTo>
                    <a:lnTo>
                      <a:pt x="110" y="446"/>
                    </a:lnTo>
                    <a:lnTo>
                      <a:pt x="117" y="417"/>
                    </a:lnTo>
                    <a:lnTo>
                      <a:pt x="124" y="386"/>
                    </a:lnTo>
                    <a:lnTo>
                      <a:pt x="129" y="355"/>
                    </a:lnTo>
                    <a:lnTo>
                      <a:pt x="132" y="324"/>
                    </a:lnTo>
                    <a:lnTo>
                      <a:pt x="138" y="262"/>
                    </a:lnTo>
                    <a:lnTo>
                      <a:pt x="141" y="231"/>
                    </a:lnTo>
                    <a:lnTo>
                      <a:pt x="145" y="201"/>
                    </a:lnTo>
                    <a:lnTo>
                      <a:pt x="145" y="201"/>
                    </a:lnTo>
                    <a:lnTo>
                      <a:pt x="148" y="186"/>
                    </a:lnTo>
                    <a:lnTo>
                      <a:pt x="153" y="172"/>
                    </a:lnTo>
                    <a:lnTo>
                      <a:pt x="157" y="157"/>
                    </a:lnTo>
                    <a:lnTo>
                      <a:pt x="161" y="143"/>
                    </a:lnTo>
                    <a:lnTo>
                      <a:pt x="161" y="143"/>
                    </a:lnTo>
                    <a:lnTo>
                      <a:pt x="164" y="119"/>
                    </a:lnTo>
                    <a:lnTo>
                      <a:pt x="167" y="94"/>
                    </a:lnTo>
                    <a:lnTo>
                      <a:pt x="167" y="94"/>
                    </a:lnTo>
                    <a:lnTo>
                      <a:pt x="169" y="70"/>
                    </a:lnTo>
                    <a:lnTo>
                      <a:pt x="171" y="45"/>
                    </a:lnTo>
                    <a:lnTo>
                      <a:pt x="171" y="45"/>
                    </a:lnTo>
                    <a:lnTo>
                      <a:pt x="171" y="40"/>
                    </a:lnTo>
                    <a:lnTo>
                      <a:pt x="172" y="36"/>
                    </a:lnTo>
                    <a:lnTo>
                      <a:pt x="177" y="26"/>
                    </a:lnTo>
                    <a:lnTo>
                      <a:pt x="181" y="17"/>
                    </a:lnTo>
                    <a:lnTo>
                      <a:pt x="183" y="12"/>
                    </a:lnTo>
                    <a:lnTo>
                      <a:pt x="185" y="7"/>
                    </a:lnTo>
                    <a:lnTo>
                      <a:pt x="185" y="7"/>
                    </a:lnTo>
                    <a:lnTo>
                      <a:pt x="185" y="5"/>
                    </a:lnTo>
                    <a:lnTo>
                      <a:pt x="183" y="4"/>
                    </a:lnTo>
                    <a:lnTo>
                      <a:pt x="180" y="1"/>
                    </a:lnTo>
                    <a:lnTo>
                      <a:pt x="179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70" name="Freeform 915"/>
              <p:cNvSpPr/>
              <p:nvPr/>
            </p:nvSpPr>
            <p:spPr bwMode="auto">
              <a:xfrm>
                <a:off x="3605213" y="1336675"/>
                <a:ext cx="98425" cy="500063"/>
              </a:xfrm>
              <a:custGeom>
                <a:avLst/>
                <a:gdLst/>
                <a:ahLst/>
                <a:cxnLst>
                  <a:cxn ang="0">
                    <a:pos x="174" y="4"/>
                  </a:cxn>
                  <a:cxn ang="0">
                    <a:pos x="173" y="62"/>
                  </a:cxn>
                  <a:cxn ang="0">
                    <a:pos x="167" y="119"/>
                  </a:cxn>
                  <a:cxn ang="0">
                    <a:pos x="157" y="179"/>
                  </a:cxn>
                  <a:cxn ang="0">
                    <a:pos x="147" y="239"/>
                  </a:cxn>
                  <a:cxn ang="0">
                    <a:pos x="136" y="302"/>
                  </a:cxn>
                  <a:cxn ang="0">
                    <a:pos x="126" y="365"/>
                  </a:cxn>
                  <a:cxn ang="0">
                    <a:pos x="118" y="428"/>
                  </a:cxn>
                  <a:cxn ang="0">
                    <a:pos x="107" y="490"/>
                  </a:cxn>
                  <a:cxn ang="0">
                    <a:pos x="101" y="519"/>
                  </a:cxn>
                  <a:cxn ang="0">
                    <a:pos x="78" y="605"/>
                  </a:cxn>
                  <a:cxn ang="0">
                    <a:pos x="47" y="719"/>
                  </a:cxn>
                  <a:cxn ang="0">
                    <a:pos x="41" y="747"/>
                  </a:cxn>
                  <a:cxn ang="0">
                    <a:pos x="32" y="806"/>
                  </a:cxn>
                  <a:cxn ang="0">
                    <a:pos x="27" y="835"/>
                  </a:cxn>
                  <a:cxn ang="0">
                    <a:pos x="20" y="859"/>
                  </a:cxn>
                  <a:cxn ang="0">
                    <a:pos x="5" y="907"/>
                  </a:cxn>
                  <a:cxn ang="0">
                    <a:pos x="0" y="931"/>
                  </a:cxn>
                  <a:cxn ang="0">
                    <a:pos x="0" y="933"/>
                  </a:cxn>
                  <a:cxn ang="0">
                    <a:pos x="0" y="939"/>
                  </a:cxn>
                  <a:cxn ang="0">
                    <a:pos x="1" y="942"/>
                  </a:cxn>
                  <a:cxn ang="0">
                    <a:pos x="4" y="943"/>
                  </a:cxn>
                  <a:cxn ang="0">
                    <a:pos x="7" y="942"/>
                  </a:cxn>
                  <a:cxn ang="0">
                    <a:pos x="9" y="939"/>
                  </a:cxn>
                  <a:cxn ang="0">
                    <a:pos x="10" y="924"/>
                  </a:cxn>
                  <a:cxn ang="0">
                    <a:pos x="16" y="897"/>
                  </a:cxn>
                  <a:cxn ang="0">
                    <a:pos x="30" y="857"/>
                  </a:cxn>
                  <a:cxn ang="0">
                    <a:pos x="37" y="829"/>
                  </a:cxn>
                  <a:cxn ang="0">
                    <a:pos x="42" y="800"/>
                  </a:cxn>
                  <a:cxn ang="0">
                    <a:pos x="52" y="741"/>
                  </a:cxn>
                  <a:cxn ang="0">
                    <a:pos x="58" y="712"/>
                  </a:cxn>
                  <a:cxn ang="0">
                    <a:pos x="90" y="595"/>
                  </a:cxn>
                  <a:cxn ang="0">
                    <a:pos x="113" y="506"/>
                  </a:cxn>
                  <a:cxn ang="0">
                    <a:pos x="120" y="476"/>
                  </a:cxn>
                  <a:cxn ang="0">
                    <a:pos x="129" y="417"/>
                  </a:cxn>
                  <a:cxn ang="0">
                    <a:pos x="136" y="359"/>
                  </a:cxn>
                  <a:cxn ang="0">
                    <a:pos x="146" y="296"/>
                  </a:cxn>
                  <a:cxn ang="0">
                    <a:pos x="158" y="233"/>
                  </a:cxn>
                  <a:cxn ang="0">
                    <a:pos x="168" y="173"/>
                  </a:cxn>
                  <a:cxn ang="0">
                    <a:pos x="178" y="113"/>
                  </a:cxn>
                  <a:cxn ang="0">
                    <a:pos x="184" y="58"/>
                  </a:cxn>
                  <a:cxn ang="0">
                    <a:pos x="185" y="4"/>
                  </a:cxn>
                  <a:cxn ang="0">
                    <a:pos x="184" y="2"/>
                  </a:cxn>
                  <a:cxn ang="0">
                    <a:pos x="182" y="0"/>
                  </a:cxn>
                  <a:cxn ang="0">
                    <a:pos x="177" y="0"/>
                  </a:cxn>
                  <a:cxn ang="0">
                    <a:pos x="175" y="2"/>
                  </a:cxn>
                  <a:cxn ang="0">
                    <a:pos x="174" y="4"/>
                  </a:cxn>
                </a:cxnLst>
                <a:rect l="0" t="0" r="r" b="b"/>
                <a:pathLst>
                  <a:path w="185" h="943">
                    <a:moveTo>
                      <a:pt x="174" y="4"/>
                    </a:moveTo>
                    <a:lnTo>
                      <a:pt x="174" y="4"/>
                    </a:lnTo>
                    <a:lnTo>
                      <a:pt x="174" y="33"/>
                    </a:lnTo>
                    <a:lnTo>
                      <a:pt x="173" y="62"/>
                    </a:lnTo>
                    <a:lnTo>
                      <a:pt x="171" y="90"/>
                    </a:lnTo>
                    <a:lnTo>
                      <a:pt x="167" y="119"/>
                    </a:lnTo>
                    <a:lnTo>
                      <a:pt x="167" y="119"/>
                    </a:lnTo>
                    <a:lnTo>
                      <a:pt x="157" y="179"/>
                    </a:lnTo>
                    <a:lnTo>
                      <a:pt x="147" y="239"/>
                    </a:lnTo>
                    <a:lnTo>
                      <a:pt x="147" y="239"/>
                    </a:lnTo>
                    <a:lnTo>
                      <a:pt x="142" y="271"/>
                    </a:lnTo>
                    <a:lnTo>
                      <a:pt x="136" y="302"/>
                    </a:lnTo>
                    <a:lnTo>
                      <a:pt x="131" y="334"/>
                    </a:lnTo>
                    <a:lnTo>
                      <a:pt x="126" y="365"/>
                    </a:lnTo>
                    <a:lnTo>
                      <a:pt x="126" y="365"/>
                    </a:lnTo>
                    <a:lnTo>
                      <a:pt x="118" y="428"/>
                    </a:lnTo>
                    <a:lnTo>
                      <a:pt x="112" y="459"/>
                    </a:lnTo>
                    <a:lnTo>
                      <a:pt x="107" y="490"/>
                    </a:lnTo>
                    <a:lnTo>
                      <a:pt x="107" y="490"/>
                    </a:lnTo>
                    <a:lnTo>
                      <a:pt x="101" y="519"/>
                    </a:lnTo>
                    <a:lnTo>
                      <a:pt x="94" y="547"/>
                    </a:lnTo>
                    <a:lnTo>
                      <a:pt x="78" y="605"/>
                    </a:lnTo>
                    <a:lnTo>
                      <a:pt x="62" y="662"/>
                    </a:lnTo>
                    <a:lnTo>
                      <a:pt x="47" y="719"/>
                    </a:lnTo>
                    <a:lnTo>
                      <a:pt x="47" y="719"/>
                    </a:lnTo>
                    <a:lnTo>
                      <a:pt x="41" y="747"/>
                    </a:lnTo>
                    <a:lnTo>
                      <a:pt x="36" y="776"/>
                    </a:lnTo>
                    <a:lnTo>
                      <a:pt x="32" y="806"/>
                    </a:lnTo>
                    <a:lnTo>
                      <a:pt x="27" y="835"/>
                    </a:lnTo>
                    <a:lnTo>
                      <a:pt x="27" y="835"/>
                    </a:lnTo>
                    <a:lnTo>
                      <a:pt x="24" y="848"/>
                    </a:lnTo>
                    <a:lnTo>
                      <a:pt x="20" y="859"/>
                    </a:lnTo>
                    <a:lnTo>
                      <a:pt x="12" y="883"/>
                    </a:lnTo>
                    <a:lnTo>
                      <a:pt x="5" y="907"/>
                    </a:lnTo>
                    <a:lnTo>
                      <a:pt x="2" y="919"/>
                    </a:lnTo>
                    <a:lnTo>
                      <a:pt x="0" y="931"/>
                    </a:lnTo>
                    <a:lnTo>
                      <a:pt x="0" y="931"/>
                    </a:lnTo>
                    <a:lnTo>
                      <a:pt x="0" y="933"/>
                    </a:lnTo>
                    <a:lnTo>
                      <a:pt x="0" y="939"/>
                    </a:lnTo>
                    <a:lnTo>
                      <a:pt x="0" y="939"/>
                    </a:lnTo>
                    <a:lnTo>
                      <a:pt x="0" y="940"/>
                    </a:lnTo>
                    <a:lnTo>
                      <a:pt x="1" y="942"/>
                    </a:lnTo>
                    <a:lnTo>
                      <a:pt x="2" y="943"/>
                    </a:lnTo>
                    <a:lnTo>
                      <a:pt x="4" y="943"/>
                    </a:lnTo>
                    <a:lnTo>
                      <a:pt x="6" y="943"/>
                    </a:lnTo>
                    <a:lnTo>
                      <a:pt x="7" y="942"/>
                    </a:lnTo>
                    <a:lnTo>
                      <a:pt x="8" y="940"/>
                    </a:lnTo>
                    <a:lnTo>
                      <a:pt x="9" y="939"/>
                    </a:lnTo>
                    <a:lnTo>
                      <a:pt x="9" y="939"/>
                    </a:lnTo>
                    <a:lnTo>
                      <a:pt x="10" y="924"/>
                    </a:lnTo>
                    <a:lnTo>
                      <a:pt x="13" y="911"/>
                    </a:lnTo>
                    <a:lnTo>
                      <a:pt x="16" y="897"/>
                    </a:lnTo>
                    <a:lnTo>
                      <a:pt x="21" y="884"/>
                    </a:lnTo>
                    <a:lnTo>
                      <a:pt x="30" y="857"/>
                    </a:lnTo>
                    <a:lnTo>
                      <a:pt x="34" y="843"/>
                    </a:lnTo>
                    <a:lnTo>
                      <a:pt x="37" y="829"/>
                    </a:lnTo>
                    <a:lnTo>
                      <a:pt x="37" y="829"/>
                    </a:lnTo>
                    <a:lnTo>
                      <a:pt x="42" y="800"/>
                    </a:lnTo>
                    <a:lnTo>
                      <a:pt x="47" y="771"/>
                    </a:lnTo>
                    <a:lnTo>
                      <a:pt x="52" y="741"/>
                    </a:lnTo>
                    <a:lnTo>
                      <a:pt x="58" y="712"/>
                    </a:lnTo>
                    <a:lnTo>
                      <a:pt x="58" y="712"/>
                    </a:lnTo>
                    <a:lnTo>
                      <a:pt x="73" y="653"/>
                    </a:lnTo>
                    <a:lnTo>
                      <a:pt x="90" y="595"/>
                    </a:lnTo>
                    <a:lnTo>
                      <a:pt x="106" y="535"/>
                    </a:lnTo>
                    <a:lnTo>
                      <a:pt x="113" y="506"/>
                    </a:lnTo>
                    <a:lnTo>
                      <a:pt x="120" y="476"/>
                    </a:lnTo>
                    <a:lnTo>
                      <a:pt x="120" y="476"/>
                    </a:lnTo>
                    <a:lnTo>
                      <a:pt x="125" y="447"/>
                    </a:lnTo>
                    <a:lnTo>
                      <a:pt x="129" y="417"/>
                    </a:lnTo>
                    <a:lnTo>
                      <a:pt x="136" y="359"/>
                    </a:lnTo>
                    <a:lnTo>
                      <a:pt x="136" y="359"/>
                    </a:lnTo>
                    <a:lnTo>
                      <a:pt x="141" y="327"/>
                    </a:lnTo>
                    <a:lnTo>
                      <a:pt x="146" y="296"/>
                    </a:lnTo>
                    <a:lnTo>
                      <a:pt x="153" y="264"/>
                    </a:lnTo>
                    <a:lnTo>
                      <a:pt x="158" y="233"/>
                    </a:lnTo>
                    <a:lnTo>
                      <a:pt x="158" y="233"/>
                    </a:lnTo>
                    <a:lnTo>
                      <a:pt x="168" y="173"/>
                    </a:lnTo>
                    <a:lnTo>
                      <a:pt x="178" y="113"/>
                    </a:lnTo>
                    <a:lnTo>
                      <a:pt x="178" y="113"/>
                    </a:lnTo>
                    <a:lnTo>
                      <a:pt x="182" y="86"/>
                    </a:lnTo>
                    <a:lnTo>
                      <a:pt x="184" y="58"/>
                    </a:lnTo>
                    <a:lnTo>
                      <a:pt x="184" y="32"/>
                    </a:lnTo>
                    <a:lnTo>
                      <a:pt x="185" y="4"/>
                    </a:lnTo>
                    <a:lnTo>
                      <a:pt x="185" y="4"/>
                    </a:lnTo>
                    <a:lnTo>
                      <a:pt x="184" y="2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7" y="0"/>
                    </a:lnTo>
                    <a:lnTo>
                      <a:pt x="176" y="1"/>
                    </a:lnTo>
                    <a:lnTo>
                      <a:pt x="175" y="2"/>
                    </a:lnTo>
                    <a:lnTo>
                      <a:pt x="174" y="4"/>
                    </a:lnTo>
                    <a:lnTo>
                      <a:pt x="17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71" name="Freeform 916"/>
              <p:cNvSpPr/>
              <p:nvPr/>
            </p:nvSpPr>
            <p:spPr bwMode="auto">
              <a:xfrm>
                <a:off x="3649663" y="1366838"/>
                <a:ext cx="90488" cy="492125"/>
              </a:xfrm>
              <a:custGeom>
                <a:avLst/>
                <a:gdLst/>
                <a:ahLst/>
                <a:cxnLst>
                  <a:cxn ang="0">
                    <a:pos x="162" y="5"/>
                  </a:cxn>
                  <a:cxn ang="0">
                    <a:pos x="161" y="67"/>
                  </a:cxn>
                  <a:cxn ang="0">
                    <a:pos x="155" y="128"/>
                  </a:cxn>
                  <a:cxn ang="0">
                    <a:pos x="151" y="156"/>
                  </a:cxn>
                  <a:cxn ang="0">
                    <a:pos x="141" y="214"/>
                  </a:cxn>
                  <a:cxn ang="0">
                    <a:pos x="137" y="243"/>
                  </a:cxn>
                  <a:cxn ang="0">
                    <a:pos x="123" y="335"/>
                  </a:cxn>
                  <a:cxn ang="0">
                    <a:pos x="111" y="397"/>
                  </a:cxn>
                  <a:cxn ang="0">
                    <a:pos x="97" y="457"/>
                  </a:cxn>
                  <a:cxn ang="0">
                    <a:pos x="87" y="487"/>
                  </a:cxn>
                  <a:cxn ang="0">
                    <a:pos x="69" y="543"/>
                  </a:cxn>
                  <a:cxn ang="0">
                    <a:pos x="51" y="599"/>
                  </a:cxn>
                  <a:cxn ang="0">
                    <a:pos x="48" y="614"/>
                  </a:cxn>
                  <a:cxn ang="0">
                    <a:pos x="44" y="658"/>
                  </a:cxn>
                  <a:cxn ang="0">
                    <a:pos x="40" y="702"/>
                  </a:cxn>
                  <a:cxn ang="0">
                    <a:pos x="38" y="717"/>
                  </a:cxn>
                  <a:cxn ang="0">
                    <a:pos x="23" y="796"/>
                  </a:cxn>
                  <a:cxn ang="0">
                    <a:pos x="17" y="822"/>
                  </a:cxn>
                  <a:cxn ang="0">
                    <a:pos x="12" y="846"/>
                  </a:cxn>
                  <a:cxn ang="0">
                    <a:pos x="6" y="898"/>
                  </a:cxn>
                  <a:cxn ang="0">
                    <a:pos x="0" y="924"/>
                  </a:cxn>
                  <a:cxn ang="0">
                    <a:pos x="0" y="926"/>
                  </a:cxn>
                  <a:cxn ang="0">
                    <a:pos x="3" y="928"/>
                  </a:cxn>
                  <a:cxn ang="0">
                    <a:pos x="6" y="929"/>
                  </a:cxn>
                  <a:cxn ang="0">
                    <a:pos x="9" y="928"/>
                  </a:cxn>
                  <a:cxn ang="0">
                    <a:pos x="10" y="926"/>
                  </a:cxn>
                  <a:cxn ang="0">
                    <a:pos x="14" y="902"/>
                  </a:cxn>
                  <a:cxn ang="0">
                    <a:pos x="20" y="855"/>
                  </a:cxn>
                  <a:cxn ang="0">
                    <a:pos x="25" y="831"/>
                  </a:cxn>
                  <a:cxn ang="0">
                    <a:pos x="30" y="805"/>
                  </a:cxn>
                  <a:cxn ang="0">
                    <a:pos x="45" y="727"/>
                  </a:cxn>
                  <a:cxn ang="0">
                    <a:pos x="49" y="698"/>
                  </a:cxn>
                  <a:cxn ang="0">
                    <a:pos x="54" y="640"/>
                  </a:cxn>
                  <a:cxn ang="0">
                    <a:pos x="58" y="610"/>
                  </a:cxn>
                  <a:cxn ang="0">
                    <a:pos x="66" y="580"/>
                  </a:cxn>
                  <a:cxn ang="0">
                    <a:pos x="86" y="519"/>
                  </a:cxn>
                  <a:cxn ang="0">
                    <a:pos x="97" y="490"/>
                  </a:cxn>
                  <a:cxn ang="0">
                    <a:pos x="113" y="431"/>
                  </a:cxn>
                  <a:cxn ang="0">
                    <a:pos x="126" y="372"/>
                  </a:cxn>
                  <a:cxn ang="0">
                    <a:pos x="137" y="312"/>
                  </a:cxn>
                  <a:cxn ang="0">
                    <a:pos x="145" y="252"/>
                  </a:cxn>
                  <a:cxn ang="0">
                    <a:pos x="155" y="186"/>
                  </a:cxn>
                  <a:cxn ang="0">
                    <a:pos x="166" y="121"/>
                  </a:cxn>
                  <a:cxn ang="0">
                    <a:pos x="169" y="92"/>
                  </a:cxn>
                  <a:cxn ang="0">
                    <a:pos x="171" y="34"/>
                  </a:cxn>
                  <a:cxn ang="0">
                    <a:pos x="171" y="5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4" y="1"/>
                  </a:cxn>
                  <a:cxn ang="0">
                    <a:pos x="162" y="5"/>
                  </a:cxn>
                </a:cxnLst>
                <a:rect l="0" t="0" r="r" b="b"/>
                <a:pathLst>
                  <a:path w="171" h="929">
                    <a:moveTo>
                      <a:pt x="162" y="5"/>
                    </a:moveTo>
                    <a:lnTo>
                      <a:pt x="162" y="5"/>
                    </a:lnTo>
                    <a:lnTo>
                      <a:pt x="162" y="36"/>
                    </a:lnTo>
                    <a:lnTo>
                      <a:pt x="161" y="67"/>
                    </a:lnTo>
                    <a:lnTo>
                      <a:pt x="160" y="97"/>
                    </a:lnTo>
                    <a:lnTo>
                      <a:pt x="155" y="128"/>
                    </a:lnTo>
                    <a:lnTo>
                      <a:pt x="155" y="128"/>
                    </a:lnTo>
                    <a:lnTo>
                      <a:pt x="151" y="156"/>
                    </a:lnTo>
                    <a:lnTo>
                      <a:pt x="146" y="185"/>
                    </a:lnTo>
                    <a:lnTo>
                      <a:pt x="141" y="214"/>
                    </a:lnTo>
                    <a:lnTo>
                      <a:pt x="137" y="243"/>
                    </a:lnTo>
                    <a:lnTo>
                      <a:pt x="137" y="243"/>
                    </a:lnTo>
                    <a:lnTo>
                      <a:pt x="129" y="305"/>
                    </a:lnTo>
                    <a:lnTo>
                      <a:pt x="123" y="335"/>
                    </a:lnTo>
                    <a:lnTo>
                      <a:pt x="117" y="366"/>
                    </a:lnTo>
                    <a:lnTo>
                      <a:pt x="111" y="397"/>
                    </a:lnTo>
                    <a:lnTo>
                      <a:pt x="104" y="427"/>
                    </a:lnTo>
                    <a:lnTo>
                      <a:pt x="97" y="457"/>
                    </a:lnTo>
                    <a:lnTo>
                      <a:pt x="87" y="487"/>
                    </a:lnTo>
                    <a:lnTo>
                      <a:pt x="87" y="487"/>
                    </a:lnTo>
                    <a:lnTo>
                      <a:pt x="78" y="515"/>
                    </a:lnTo>
                    <a:lnTo>
                      <a:pt x="69" y="543"/>
                    </a:lnTo>
                    <a:lnTo>
                      <a:pt x="59" y="572"/>
                    </a:lnTo>
                    <a:lnTo>
                      <a:pt x="51" y="599"/>
                    </a:lnTo>
                    <a:lnTo>
                      <a:pt x="51" y="599"/>
                    </a:lnTo>
                    <a:lnTo>
                      <a:pt x="48" y="614"/>
                    </a:lnTo>
                    <a:lnTo>
                      <a:pt x="46" y="628"/>
                    </a:lnTo>
                    <a:lnTo>
                      <a:pt x="44" y="658"/>
                    </a:lnTo>
                    <a:lnTo>
                      <a:pt x="42" y="687"/>
                    </a:lnTo>
                    <a:lnTo>
                      <a:pt x="40" y="702"/>
                    </a:lnTo>
                    <a:lnTo>
                      <a:pt x="38" y="717"/>
                    </a:lnTo>
                    <a:lnTo>
                      <a:pt x="38" y="717"/>
                    </a:lnTo>
                    <a:lnTo>
                      <a:pt x="28" y="769"/>
                    </a:lnTo>
                    <a:lnTo>
                      <a:pt x="23" y="796"/>
                    </a:lnTo>
                    <a:lnTo>
                      <a:pt x="17" y="822"/>
                    </a:lnTo>
                    <a:lnTo>
                      <a:pt x="17" y="822"/>
                    </a:lnTo>
                    <a:lnTo>
                      <a:pt x="15" y="834"/>
                    </a:lnTo>
                    <a:lnTo>
                      <a:pt x="12" y="846"/>
                    </a:lnTo>
                    <a:lnTo>
                      <a:pt x="9" y="872"/>
                    </a:lnTo>
                    <a:lnTo>
                      <a:pt x="6" y="898"/>
                    </a:lnTo>
                    <a:lnTo>
                      <a:pt x="4" y="910"/>
                    </a:lnTo>
                    <a:lnTo>
                      <a:pt x="0" y="924"/>
                    </a:lnTo>
                    <a:lnTo>
                      <a:pt x="0" y="924"/>
                    </a:lnTo>
                    <a:lnTo>
                      <a:pt x="0" y="926"/>
                    </a:lnTo>
                    <a:lnTo>
                      <a:pt x="2" y="927"/>
                    </a:lnTo>
                    <a:lnTo>
                      <a:pt x="3" y="928"/>
                    </a:lnTo>
                    <a:lnTo>
                      <a:pt x="5" y="929"/>
                    </a:lnTo>
                    <a:lnTo>
                      <a:pt x="6" y="929"/>
                    </a:lnTo>
                    <a:lnTo>
                      <a:pt x="8" y="929"/>
                    </a:lnTo>
                    <a:lnTo>
                      <a:pt x="9" y="928"/>
                    </a:lnTo>
                    <a:lnTo>
                      <a:pt x="10" y="926"/>
                    </a:lnTo>
                    <a:lnTo>
                      <a:pt x="10" y="926"/>
                    </a:lnTo>
                    <a:lnTo>
                      <a:pt x="13" y="915"/>
                    </a:lnTo>
                    <a:lnTo>
                      <a:pt x="14" y="902"/>
                    </a:lnTo>
                    <a:lnTo>
                      <a:pt x="17" y="878"/>
                    </a:lnTo>
                    <a:lnTo>
                      <a:pt x="20" y="855"/>
                    </a:lnTo>
                    <a:lnTo>
                      <a:pt x="22" y="842"/>
                    </a:lnTo>
                    <a:lnTo>
                      <a:pt x="25" y="831"/>
                    </a:lnTo>
                    <a:lnTo>
                      <a:pt x="25" y="831"/>
                    </a:lnTo>
                    <a:lnTo>
                      <a:pt x="30" y="805"/>
                    </a:lnTo>
                    <a:lnTo>
                      <a:pt x="36" y="778"/>
                    </a:lnTo>
                    <a:lnTo>
                      <a:pt x="45" y="727"/>
                    </a:lnTo>
                    <a:lnTo>
                      <a:pt x="45" y="727"/>
                    </a:lnTo>
                    <a:lnTo>
                      <a:pt x="49" y="698"/>
                    </a:lnTo>
                    <a:lnTo>
                      <a:pt x="52" y="669"/>
                    </a:lnTo>
                    <a:lnTo>
                      <a:pt x="54" y="640"/>
                    </a:lnTo>
                    <a:lnTo>
                      <a:pt x="58" y="610"/>
                    </a:lnTo>
                    <a:lnTo>
                      <a:pt x="58" y="610"/>
                    </a:lnTo>
                    <a:lnTo>
                      <a:pt x="61" y="595"/>
                    </a:lnTo>
                    <a:lnTo>
                      <a:pt x="66" y="580"/>
                    </a:lnTo>
                    <a:lnTo>
                      <a:pt x="76" y="550"/>
                    </a:lnTo>
                    <a:lnTo>
                      <a:pt x="86" y="519"/>
                    </a:lnTo>
                    <a:lnTo>
                      <a:pt x="97" y="490"/>
                    </a:lnTo>
                    <a:lnTo>
                      <a:pt x="97" y="490"/>
                    </a:lnTo>
                    <a:lnTo>
                      <a:pt x="106" y="461"/>
                    </a:lnTo>
                    <a:lnTo>
                      <a:pt x="113" y="431"/>
                    </a:lnTo>
                    <a:lnTo>
                      <a:pt x="120" y="402"/>
                    </a:lnTo>
                    <a:lnTo>
                      <a:pt x="126" y="372"/>
                    </a:lnTo>
                    <a:lnTo>
                      <a:pt x="132" y="342"/>
                    </a:lnTo>
                    <a:lnTo>
                      <a:pt x="137" y="312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9" y="219"/>
                    </a:lnTo>
                    <a:lnTo>
                      <a:pt x="155" y="186"/>
                    </a:lnTo>
                    <a:lnTo>
                      <a:pt x="161" y="154"/>
                    </a:lnTo>
                    <a:lnTo>
                      <a:pt x="166" y="121"/>
                    </a:lnTo>
                    <a:lnTo>
                      <a:pt x="166" y="121"/>
                    </a:lnTo>
                    <a:lnTo>
                      <a:pt x="169" y="92"/>
                    </a:lnTo>
                    <a:lnTo>
                      <a:pt x="171" y="63"/>
                    </a:lnTo>
                    <a:lnTo>
                      <a:pt x="171" y="34"/>
                    </a:lnTo>
                    <a:lnTo>
                      <a:pt x="171" y="5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5" y="0"/>
                    </a:lnTo>
                    <a:lnTo>
                      <a:pt x="164" y="1"/>
                    </a:lnTo>
                    <a:lnTo>
                      <a:pt x="163" y="2"/>
                    </a:lnTo>
                    <a:lnTo>
                      <a:pt x="162" y="5"/>
                    </a:lnTo>
                    <a:lnTo>
                      <a:pt x="162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72" name="Freeform 917"/>
              <p:cNvSpPr/>
              <p:nvPr/>
            </p:nvSpPr>
            <p:spPr bwMode="auto">
              <a:xfrm>
                <a:off x="3692525" y="1401763"/>
                <a:ext cx="90488" cy="436563"/>
              </a:xfrm>
              <a:custGeom>
                <a:avLst/>
                <a:gdLst/>
                <a:ahLst/>
                <a:cxnLst>
                  <a:cxn ang="0">
                    <a:pos x="161" y="5"/>
                  </a:cxn>
                  <a:cxn ang="0">
                    <a:pos x="157" y="61"/>
                  </a:cxn>
                  <a:cxn ang="0">
                    <a:pos x="148" y="118"/>
                  </a:cxn>
                  <a:cxn ang="0">
                    <a:pos x="143" y="143"/>
                  </a:cxn>
                  <a:cxn ang="0">
                    <a:pos x="130" y="192"/>
                  </a:cxn>
                  <a:cxn ang="0">
                    <a:pos x="126" y="216"/>
                  </a:cxn>
                  <a:cxn ang="0">
                    <a:pos x="124" y="236"/>
                  </a:cxn>
                  <a:cxn ang="0">
                    <a:pos x="124" y="257"/>
                  </a:cxn>
                  <a:cxn ang="0">
                    <a:pos x="120" y="285"/>
                  </a:cxn>
                  <a:cxn ang="0">
                    <a:pos x="115" y="314"/>
                  </a:cxn>
                  <a:cxn ang="0">
                    <a:pos x="97" y="395"/>
                  </a:cxn>
                  <a:cxn ang="0">
                    <a:pos x="93" y="422"/>
                  </a:cxn>
                  <a:cxn ang="0">
                    <a:pos x="88" y="472"/>
                  </a:cxn>
                  <a:cxn ang="0">
                    <a:pos x="82" y="520"/>
                  </a:cxn>
                  <a:cxn ang="0">
                    <a:pos x="74" y="547"/>
                  </a:cxn>
                  <a:cxn ang="0">
                    <a:pos x="56" y="599"/>
                  </a:cxn>
                  <a:cxn ang="0">
                    <a:pos x="47" y="624"/>
                  </a:cxn>
                  <a:cxn ang="0">
                    <a:pos x="24" y="696"/>
                  </a:cxn>
                  <a:cxn ang="0">
                    <a:pos x="10" y="745"/>
                  </a:cxn>
                  <a:cxn ang="0">
                    <a:pos x="2" y="795"/>
                  </a:cxn>
                  <a:cxn ang="0">
                    <a:pos x="0" y="820"/>
                  </a:cxn>
                  <a:cxn ang="0">
                    <a:pos x="2" y="823"/>
                  </a:cxn>
                  <a:cxn ang="0">
                    <a:pos x="5" y="825"/>
                  </a:cxn>
                  <a:cxn ang="0">
                    <a:pos x="8" y="823"/>
                  </a:cxn>
                  <a:cxn ang="0">
                    <a:pos x="9" y="820"/>
                  </a:cxn>
                  <a:cxn ang="0">
                    <a:pos x="11" y="794"/>
                  </a:cxn>
                  <a:cxn ang="0">
                    <a:pos x="21" y="743"/>
                  </a:cxn>
                  <a:cxn ang="0">
                    <a:pos x="34" y="693"/>
                  </a:cxn>
                  <a:cxn ang="0">
                    <a:pos x="58" y="618"/>
                  </a:cxn>
                  <a:cxn ang="0">
                    <a:pos x="66" y="594"/>
                  </a:cxn>
                  <a:cxn ang="0">
                    <a:pos x="84" y="547"/>
                  </a:cxn>
                  <a:cxn ang="0">
                    <a:pos x="90" y="522"/>
                  </a:cxn>
                  <a:cxn ang="0">
                    <a:pos x="95" y="496"/>
                  </a:cxn>
                  <a:cxn ang="0">
                    <a:pos x="100" y="443"/>
                  </a:cxn>
                  <a:cxn ang="0">
                    <a:pos x="103" y="416"/>
                  </a:cxn>
                  <a:cxn ang="0">
                    <a:pos x="113" y="366"/>
                  </a:cxn>
                  <a:cxn ang="0">
                    <a:pos x="123" y="316"/>
                  </a:cxn>
                  <a:cxn ang="0">
                    <a:pos x="133" y="266"/>
                  </a:cxn>
                  <a:cxn ang="0">
                    <a:pos x="134" y="253"/>
                  </a:cxn>
                  <a:cxn ang="0">
                    <a:pos x="134" y="226"/>
                  </a:cxn>
                  <a:cxn ang="0">
                    <a:pos x="136" y="212"/>
                  </a:cxn>
                  <a:cxn ang="0">
                    <a:pos x="147" y="162"/>
                  </a:cxn>
                  <a:cxn ang="0">
                    <a:pos x="159" y="112"/>
                  </a:cxn>
                  <a:cxn ang="0">
                    <a:pos x="163" y="85"/>
                  </a:cxn>
                  <a:cxn ang="0">
                    <a:pos x="169" y="32"/>
                  </a:cxn>
                  <a:cxn ang="0">
                    <a:pos x="170" y="5"/>
                  </a:cxn>
                  <a:cxn ang="0">
                    <a:pos x="169" y="1"/>
                  </a:cxn>
                  <a:cxn ang="0">
                    <a:pos x="166" y="0"/>
                  </a:cxn>
                  <a:cxn ang="0">
                    <a:pos x="163" y="1"/>
                  </a:cxn>
                  <a:cxn ang="0">
                    <a:pos x="161" y="5"/>
                  </a:cxn>
                </a:cxnLst>
                <a:rect l="0" t="0" r="r" b="b"/>
                <a:pathLst>
                  <a:path w="170" h="825">
                    <a:moveTo>
                      <a:pt x="161" y="5"/>
                    </a:moveTo>
                    <a:lnTo>
                      <a:pt x="161" y="5"/>
                    </a:lnTo>
                    <a:lnTo>
                      <a:pt x="160" y="34"/>
                    </a:lnTo>
                    <a:lnTo>
                      <a:pt x="157" y="61"/>
                    </a:lnTo>
                    <a:lnTo>
                      <a:pt x="153" y="90"/>
                    </a:lnTo>
                    <a:lnTo>
                      <a:pt x="148" y="118"/>
                    </a:lnTo>
                    <a:lnTo>
                      <a:pt x="148" y="118"/>
                    </a:lnTo>
                    <a:lnTo>
                      <a:pt x="143" y="143"/>
                    </a:lnTo>
                    <a:lnTo>
                      <a:pt x="136" y="168"/>
                    </a:lnTo>
                    <a:lnTo>
                      <a:pt x="130" y="192"/>
                    </a:lnTo>
                    <a:lnTo>
                      <a:pt x="126" y="216"/>
                    </a:lnTo>
                    <a:lnTo>
                      <a:pt x="126" y="216"/>
                    </a:lnTo>
                    <a:lnTo>
                      <a:pt x="124" y="227"/>
                    </a:lnTo>
                    <a:lnTo>
                      <a:pt x="124" y="236"/>
                    </a:lnTo>
                    <a:lnTo>
                      <a:pt x="124" y="257"/>
                    </a:lnTo>
                    <a:lnTo>
                      <a:pt x="124" y="257"/>
                    </a:lnTo>
                    <a:lnTo>
                      <a:pt x="123" y="271"/>
                    </a:lnTo>
                    <a:lnTo>
                      <a:pt x="120" y="285"/>
                    </a:lnTo>
                    <a:lnTo>
                      <a:pt x="115" y="314"/>
                    </a:lnTo>
                    <a:lnTo>
                      <a:pt x="115" y="314"/>
                    </a:lnTo>
                    <a:lnTo>
                      <a:pt x="102" y="367"/>
                    </a:lnTo>
                    <a:lnTo>
                      <a:pt x="97" y="395"/>
                    </a:lnTo>
                    <a:lnTo>
                      <a:pt x="93" y="422"/>
                    </a:lnTo>
                    <a:lnTo>
                      <a:pt x="93" y="422"/>
                    </a:lnTo>
                    <a:lnTo>
                      <a:pt x="91" y="447"/>
                    </a:lnTo>
                    <a:lnTo>
                      <a:pt x="88" y="472"/>
                    </a:lnTo>
                    <a:lnTo>
                      <a:pt x="86" y="495"/>
                    </a:lnTo>
                    <a:lnTo>
                      <a:pt x="82" y="520"/>
                    </a:lnTo>
                    <a:lnTo>
                      <a:pt x="82" y="520"/>
                    </a:lnTo>
                    <a:lnTo>
                      <a:pt x="74" y="547"/>
                    </a:lnTo>
                    <a:lnTo>
                      <a:pt x="65" y="573"/>
                    </a:lnTo>
                    <a:lnTo>
                      <a:pt x="56" y="599"/>
                    </a:lnTo>
                    <a:lnTo>
                      <a:pt x="47" y="624"/>
                    </a:lnTo>
                    <a:lnTo>
                      <a:pt x="47" y="624"/>
                    </a:lnTo>
                    <a:lnTo>
                      <a:pt x="31" y="672"/>
                    </a:lnTo>
                    <a:lnTo>
                      <a:pt x="24" y="696"/>
                    </a:lnTo>
                    <a:lnTo>
                      <a:pt x="17" y="720"/>
                    </a:lnTo>
                    <a:lnTo>
                      <a:pt x="10" y="745"/>
                    </a:lnTo>
                    <a:lnTo>
                      <a:pt x="5" y="770"/>
                    </a:lnTo>
                    <a:lnTo>
                      <a:pt x="2" y="795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" y="822"/>
                    </a:lnTo>
                    <a:lnTo>
                      <a:pt x="2" y="823"/>
                    </a:lnTo>
                    <a:lnTo>
                      <a:pt x="3" y="824"/>
                    </a:lnTo>
                    <a:lnTo>
                      <a:pt x="5" y="825"/>
                    </a:lnTo>
                    <a:lnTo>
                      <a:pt x="6" y="824"/>
                    </a:lnTo>
                    <a:lnTo>
                      <a:pt x="8" y="823"/>
                    </a:lnTo>
                    <a:lnTo>
                      <a:pt x="9" y="822"/>
                    </a:lnTo>
                    <a:lnTo>
                      <a:pt x="9" y="820"/>
                    </a:lnTo>
                    <a:lnTo>
                      <a:pt x="9" y="820"/>
                    </a:lnTo>
                    <a:lnTo>
                      <a:pt x="11" y="794"/>
                    </a:lnTo>
                    <a:lnTo>
                      <a:pt x="15" y="769"/>
                    </a:lnTo>
                    <a:lnTo>
                      <a:pt x="21" y="743"/>
                    </a:lnTo>
                    <a:lnTo>
                      <a:pt x="27" y="717"/>
                    </a:lnTo>
                    <a:lnTo>
                      <a:pt x="34" y="693"/>
                    </a:lnTo>
                    <a:lnTo>
                      <a:pt x="42" y="668"/>
                    </a:lnTo>
                    <a:lnTo>
                      <a:pt x="58" y="618"/>
                    </a:lnTo>
                    <a:lnTo>
                      <a:pt x="58" y="618"/>
                    </a:lnTo>
                    <a:lnTo>
                      <a:pt x="66" y="594"/>
                    </a:lnTo>
                    <a:lnTo>
                      <a:pt x="75" y="571"/>
                    </a:lnTo>
                    <a:lnTo>
                      <a:pt x="84" y="547"/>
                    </a:lnTo>
                    <a:lnTo>
                      <a:pt x="90" y="522"/>
                    </a:lnTo>
                    <a:lnTo>
                      <a:pt x="90" y="522"/>
                    </a:lnTo>
                    <a:lnTo>
                      <a:pt x="93" y="510"/>
                    </a:lnTo>
                    <a:lnTo>
                      <a:pt x="95" y="496"/>
                    </a:lnTo>
                    <a:lnTo>
                      <a:pt x="98" y="469"/>
                    </a:lnTo>
                    <a:lnTo>
                      <a:pt x="100" y="443"/>
                    </a:lnTo>
                    <a:lnTo>
                      <a:pt x="103" y="416"/>
                    </a:lnTo>
                    <a:lnTo>
                      <a:pt x="103" y="416"/>
                    </a:lnTo>
                    <a:lnTo>
                      <a:pt x="107" y="391"/>
                    </a:lnTo>
                    <a:lnTo>
                      <a:pt x="113" y="366"/>
                    </a:lnTo>
                    <a:lnTo>
                      <a:pt x="123" y="316"/>
                    </a:lnTo>
                    <a:lnTo>
                      <a:pt x="123" y="316"/>
                    </a:lnTo>
                    <a:lnTo>
                      <a:pt x="128" y="291"/>
                    </a:lnTo>
                    <a:lnTo>
                      <a:pt x="133" y="266"/>
                    </a:lnTo>
                    <a:lnTo>
                      <a:pt x="133" y="266"/>
                    </a:lnTo>
                    <a:lnTo>
                      <a:pt x="134" y="253"/>
                    </a:lnTo>
                    <a:lnTo>
                      <a:pt x="134" y="239"/>
                    </a:lnTo>
                    <a:lnTo>
                      <a:pt x="134" y="226"/>
                    </a:lnTo>
                    <a:lnTo>
                      <a:pt x="136" y="212"/>
                    </a:lnTo>
                    <a:lnTo>
                      <a:pt x="136" y="212"/>
                    </a:lnTo>
                    <a:lnTo>
                      <a:pt x="141" y="186"/>
                    </a:lnTo>
                    <a:lnTo>
                      <a:pt x="147" y="162"/>
                    </a:lnTo>
                    <a:lnTo>
                      <a:pt x="153" y="137"/>
                    </a:lnTo>
                    <a:lnTo>
                      <a:pt x="159" y="112"/>
                    </a:lnTo>
                    <a:lnTo>
                      <a:pt x="159" y="112"/>
                    </a:lnTo>
                    <a:lnTo>
                      <a:pt x="163" y="85"/>
                    </a:lnTo>
                    <a:lnTo>
                      <a:pt x="167" y="58"/>
                    </a:lnTo>
                    <a:lnTo>
                      <a:pt x="169" y="32"/>
                    </a:lnTo>
                    <a:lnTo>
                      <a:pt x="170" y="5"/>
                    </a:lnTo>
                    <a:lnTo>
                      <a:pt x="170" y="5"/>
                    </a:lnTo>
                    <a:lnTo>
                      <a:pt x="170" y="3"/>
                    </a:lnTo>
                    <a:lnTo>
                      <a:pt x="169" y="1"/>
                    </a:lnTo>
                    <a:lnTo>
                      <a:pt x="168" y="0"/>
                    </a:lnTo>
                    <a:lnTo>
                      <a:pt x="166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2" y="3"/>
                    </a:lnTo>
                    <a:lnTo>
                      <a:pt x="161" y="5"/>
                    </a:lnTo>
                    <a:lnTo>
                      <a:pt x="161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73" name="Freeform 918"/>
              <p:cNvSpPr/>
              <p:nvPr/>
            </p:nvSpPr>
            <p:spPr bwMode="auto">
              <a:xfrm>
                <a:off x="3751263" y="1443038"/>
                <a:ext cx="66675" cy="360363"/>
              </a:xfrm>
              <a:custGeom>
                <a:avLst/>
                <a:gdLst/>
                <a:ahLst/>
                <a:cxnLst>
                  <a:cxn ang="0">
                    <a:pos x="117" y="4"/>
                  </a:cxn>
                  <a:cxn ang="0">
                    <a:pos x="116" y="50"/>
                  </a:cxn>
                  <a:cxn ang="0">
                    <a:pos x="108" y="139"/>
                  </a:cxn>
                  <a:cxn ang="0">
                    <a:pos x="94" y="228"/>
                  </a:cxn>
                  <a:cxn ang="0">
                    <a:pos x="68" y="361"/>
                  </a:cxn>
                  <a:cxn ang="0">
                    <a:pos x="63" y="383"/>
                  </a:cxn>
                  <a:cxn ang="0">
                    <a:pos x="57" y="404"/>
                  </a:cxn>
                  <a:cxn ang="0">
                    <a:pos x="48" y="432"/>
                  </a:cxn>
                  <a:cxn ang="0">
                    <a:pos x="47" y="440"/>
                  </a:cxn>
                  <a:cxn ang="0">
                    <a:pos x="44" y="482"/>
                  </a:cxn>
                  <a:cxn ang="0">
                    <a:pos x="38" y="523"/>
                  </a:cxn>
                  <a:cxn ang="0">
                    <a:pos x="32" y="542"/>
                  </a:cxn>
                  <a:cxn ang="0">
                    <a:pos x="10" y="598"/>
                  </a:cxn>
                  <a:cxn ang="0">
                    <a:pos x="7" y="608"/>
                  </a:cxn>
                  <a:cxn ang="0">
                    <a:pos x="2" y="637"/>
                  </a:cxn>
                  <a:cxn ang="0">
                    <a:pos x="0" y="678"/>
                  </a:cxn>
                  <a:cxn ang="0">
                    <a:pos x="0" y="680"/>
                  </a:cxn>
                  <a:cxn ang="0">
                    <a:pos x="3" y="682"/>
                  </a:cxn>
                  <a:cxn ang="0">
                    <a:pos x="6" y="682"/>
                  </a:cxn>
                  <a:cxn ang="0">
                    <a:pos x="9" y="680"/>
                  </a:cxn>
                  <a:cxn ang="0">
                    <a:pos x="9" y="678"/>
                  </a:cxn>
                  <a:cxn ang="0">
                    <a:pos x="12" y="635"/>
                  </a:cxn>
                  <a:cxn ang="0">
                    <a:pos x="22" y="594"/>
                  </a:cxn>
                  <a:cxn ang="0">
                    <a:pos x="36" y="556"/>
                  </a:cxn>
                  <a:cxn ang="0">
                    <a:pos x="48" y="517"/>
                  </a:cxn>
                  <a:cxn ang="0">
                    <a:pos x="51" y="501"/>
                  </a:cxn>
                  <a:cxn ang="0">
                    <a:pos x="56" y="448"/>
                  </a:cxn>
                  <a:cxn ang="0">
                    <a:pos x="57" y="436"/>
                  </a:cxn>
                  <a:cxn ang="0">
                    <a:pos x="67" y="398"/>
                  </a:cxn>
                  <a:cxn ang="0">
                    <a:pos x="77" y="359"/>
                  </a:cxn>
                  <a:cxn ang="0">
                    <a:pos x="80" y="347"/>
                  </a:cxn>
                  <a:cxn ang="0">
                    <a:pos x="96" y="262"/>
                  </a:cxn>
                  <a:cxn ang="0">
                    <a:pos x="112" y="178"/>
                  </a:cxn>
                  <a:cxn ang="0">
                    <a:pos x="119" y="134"/>
                  </a:cxn>
                  <a:cxn ang="0">
                    <a:pos x="127" y="48"/>
                  </a:cxn>
                  <a:cxn ang="0">
                    <a:pos x="128" y="4"/>
                  </a:cxn>
                  <a:cxn ang="0">
                    <a:pos x="126" y="1"/>
                  </a:cxn>
                  <a:cxn ang="0">
                    <a:pos x="122" y="0"/>
                  </a:cxn>
                  <a:cxn ang="0">
                    <a:pos x="119" y="1"/>
                  </a:cxn>
                  <a:cxn ang="0">
                    <a:pos x="117" y="4"/>
                  </a:cxn>
                </a:cxnLst>
                <a:rect l="0" t="0" r="r" b="b"/>
                <a:pathLst>
                  <a:path w="128" h="682">
                    <a:moveTo>
                      <a:pt x="117" y="4"/>
                    </a:moveTo>
                    <a:lnTo>
                      <a:pt x="117" y="4"/>
                    </a:lnTo>
                    <a:lnTo>
                      <a:pt x="117" y="27"/>
                    </a:lnTo>
                    <a:lnTo>
                      <a:pt x="116" y="50"/>
                    </a:lnTo>
                    <a:lnTo>
                      <a:pt x="113" y="95"/>
                    </a:lnTo>
                    <a:lnTo>
                      <a:pt x="108" y="139"/>
                    </a:lnTo>
                    <a:lnTo>
                      <a:pt x="101" y="184"/>
                    </a:lnTo>
                    <a:lnTo>
                      <a:pt x="94" y="228"/>
                    </a:lnTo>
                    <a:lnTo>
                      <a:pt x="84" y="273"/>
                    </a:lnTo>
                    <a:lnTo>
                      <a:pt x="68" y="361"/>
                    </a:lnTo>
                    <a:lnTo>
                      <a:pt x="68" y="361"/>
                    </a:lnTo>
                    <a:lnTo>
                      <a:pt x="63" y="383"/>
                    </a:lnTo>
                    <a:lnTo>
                      <a:pt x="57" y="404"/>
                    </a:lnTo>
                    <a:lnTo>
                      <a:pt x="57" y="404"/>
                    </a:lnTo>
                    <a:lnTo>
                      <a:pt x="51" y="422"/>
                    </a:lnTo>
                    <a:lnTo>
                      <a:pt x="48" y="432"/>
                    </a:lnTo>
                    <a:lnTo>
                      <a:pt x="47" y="440"/>
                    </a:lnTo>
                    <a:lnTo>
                      <a:pt x="47" y="440"/>
                    </a:lnTo>
                    <a:lnTo>
                      <a:pt x="46" y="461"/>
                    </a:lnTo>
                    <a:lnTo>
                      <a:pt x="44" y="482"/>
                    </a:lnTo>
                    <a:lnTo>
                      <a:pt x="41" y="503"/>
                    </a:lnTo>
                    <a:lnTo>
                      <a:pt x="38" y="523"/>
                    </a:lnTo>
                    <a:lnTo>
                      <a:pt x="38" y="523"/>
                    </a:lnTo>
                    <a:lnTo>
                      <a:pt x="32" y="542"/>
                    </a:lnTo>
                    <a:lnTo>
                      <a:pt x="24" y="561"/>
                    </a:lnTo>
                    <a:lnTo>
                      <a:pt x="10" y="598"/>
                    </a:lnTo>
                    <a:lnTo>
                      <a:pt x="10" y="598"/>
                    </a:lnTo>
                    <a:lnTo>
                      <a:pt x="7" y="608"/>
                    </a:lnTo>
                    <a:lnTo>
                      <a:pt x="5" y="618"/>
                    </a:lnTo>
                    <a:lnTo>
                      <a:pt x="2" y="637"/>
                    </a:lnTo>
                    <a:lnTo>
                      <a:pt x="0" y="657"/>
                    </a:lnTo>
                    <a:lnTo>
                      <a:pt x="0" y="678"/>
                    </a:lnTo>
                    <a:lnTo>
                      <a:pt x="0" y="678"/>
                    </a:lnTo>
                    <a:lnTo>
                      <a:pt x="0" y="680"/>
                    </a:lnTo>
                    <a:lnTo>
                      <a:pt x="1" y="681"/>
                    </a:lnTo>
                    <a:lnTo>
                      <a:pt x="3" y="682"/>
                    </a:lnTo>
                    <a:lnTo>
                      <a:pt x="4" y="682"/>
                    </a:lnTo>
                    <a:lnTo>
                      <a:pt x="6" y="682"/>
                    </a:lnTo>
                    <a:lnTo>
                      <a:pt x="7" y="681"/>
                    </a:lnTo>
                    <a:lnTo>
                      <a:pt x="9" y="680"/>
                    </a:lnTo>
                    <a:lnTo>
                      <a:pt x="9" y="678"/>
                    </a:lnTo>
                    <a:lnTo>
                      <a:pt x="9" y="678"/>
                    </a:lnTo>
                    <a:lnTo>
                      <a:pt x="10" y="656"/>
                    </a:lnTo>
                    <a:lnTo>
                      <a:pt x="12" y="635"/>
                    </a:lnTo>
                    <a:lnTo>
                      <a:pt x="16" y="615"/>
                    </a:lnTo>
                    <a:lnTo>
                      <a:pt x="22" y="594"/>
                    </a:lnTo>
                    <a:lnTo>
                      <a:pt x="22" y="594"/>
                    </a:lnTo>
                    <a:lnTo>
                      <a:pt x="36" y="556"/>
                    </a:lnTo>
                    <a:lnTo>
                      <a:pt x="43" y="537"/>
                    </a:lnTo>
                    <a:lnTo>
                      <a:pt x="48" y="517"/>
                    </a:lnTo>
                    <a:lnTo>
                      <a:pt x="48" y="517"/>
                    </a:lnTo>
                    <a:lnTo>
                      <a:pt x="51" y="501"/>
                    </a:lnTo>
                    <a:lnTo>
                      <a:pt x="53" y="483"/>
                    </a:lnTo>
                    <a:lnTo>
                      <a:pt x="56" y="448"/>
                    </a:lnTo>
                    <a:lnTo>
                      <a:pt x="56" y="448"/>
                    </a:lnTo>
                    <a:lnTo>
                      <a:pt x="57" y="436"/>
                    </a:lnTo>
                    <a:lnTo>
                      <a:pt x="60" y="422"/>
                    </a:lnTo>
                    <a:lnTo>
                      <a:pt x="67" y="398"/>
                    </a:lnTo>
                    <a:lnTo>
                      <a:pt x="74" y="372"/>
                    </a:lnTo>
                    <a:lnTo>
                      <a:pt x="77" y="359"/>
                    </a:lnTo>
                    <a:lnTo>
                      <a:pt x="80" y="347"/>
                    </a:lnTo>
                    <a:lnTo>
                      <a:pt x="80" y="347"/>
                    </a:lnTo>
                    <a:lnTo>
                      <a:pt x="87" y="305"/>
                    </a:lnTo>
                    <a:lnTo>
                      <a:pt x="96" y="262"/>
                    </a:lnTo>
                    <a:lnTo>
                      <a:pt x="104" y="220"/>
                    </a:lnTo>
                    <a:lnTo>
                      <a:pt x="112" y="178"/>
                    </a:lnTo>
                    <a:lnTo>
                      <a:pt x="112" y="178"/>
                    </a:lnTo>
                    <a:lnTo>
                      <a:pt x="119" y="134"/>
                    </a:lnTo>
                    <a:lnTo>
                      <a:pt x="123" y="92"/>
                    </a:lnTo>
                    <a:lnTo>
                      <a:pt x="127" y="48"/>
                    </a:lnTo>
                    <a:lnTo>
                      <a:pt x="128" y="4"/>
                    </a:lnTo>
                    <a:lnTo>
                      <a:pt x="128" y="4"/>
                    </a:lnTo>
                    <a:lnTo>
                      <a:pt x="127" y="2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2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2"/>
                    </a:lnTo>
                    <a:lnTo>
                      <a:pt x="117" y="4"/>
                    </a:lnTo>
                    <a:lnTo>
                      <a:pt x="11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74" name="Freeform 919"/>
              <p:cNvSpPr/>
              <p:nvPr/>
            </p:nvSpPr>
            <p:spPr bwMode="auto">
              <a:xfrm>
                <a:off x="3797300" y="1477963"/>
                <a:ext cx="60325" cy="268288"/>
              </a:xfrm>
              <a:custGeom>
                <a:avLst/>
                <a:gdLst/>
                <a:ahLst/>
                <a:cxnLst>
                  <a:cxn ang="0">
                    <a:pos x="114" y="4"/>
                  </a:cxn>
                  <a:cxn ang="0">
                    <a:pos x="113" y="1"/>
                  </a:cxn>
                  <a:cxn ang="0">
                    <a:pos x="110" y="0"/>
                  </a:cxn>
                  <a:cxn ang="0">
                    <a:pos x="106" y="1"/>
                  </a:cxn>
                  <a:cxn ang="0">
                    <a:pos x="105" y="4"/>
                  </a:cxn>
                  <a:cxn ang="0">
                    <a:pos x="104" y="38"/>
                  </a:cxn>
                  <a:cxn ang="0">
                    <a:pos x="94" y="104"/>
                  </a:cxn>
                  <a:cxn ang="0">
                    <a:pos x="81" y="170"/>
                  </a:cxn>
                  <a:cxn ang="0">
                    <a:pos x="58" y="268"/>
                  </a:cxn>
                  <a:cxn ang="0">
                    <a:pos x="47" y="324"/>
                  </a:cxn>
                  <a:cxn ang="0">
                    <a:pos x="37" y="366"/>
                  </a:cxn>
                  <a:cxn ang="0">
                    <a:pos x="31" y="379"/>
                  </a:cxn>
                  <a:cxn ang="0">
                    <a:pos x="28" y="393"/>
                  </a:cxn>
                  <a:cxn ang="0">
                    <a:pos x="25" y="419"/>
                  </a:cxn>
                  <a:cxn ang="0">
                    <a:pos x="22" y="433"/>
                  </a:cxn>
                  <a:cxn ang="0">
                    <a:pos x="8" y="483"/>
                  </a:cxn>
                  <a:cxn ang="0">
                    <a:pos x="1" y="500"/>
                  </a:cxn>
                  <a:cxn ang="0">
                    <a:pos x="0" y="504"/>
                  </a:cxn>
                  <a:cxn ang="0">
                    <a:pos x="5" y="507"/>
                  </a:cxn>
                  <a:cxn ang="0">
                    <a:pos x="8" y="506"/>
                  </a:cxn>
                  <a:cxn ang="0">
                    <a:pos x="10" y="505"/>
                  </a:cxn>
                  <a:cxn ang="0">
                    <a:pos x="25" y="465"/>
                  </a:cxn>
                  <a:cxn ang="0">
                    <a:pos x="32" y="437"/>
                  </a:cxn>
                  <a:cxn ang="0">
                    <a:pos x="38" y="409"/>
                  </a:cxn>
                  <a:cxn ang="0">
                    <a:pos x="39" y="396"/>
                  </a:cxn>
                  <a:cxn ang="0">
                    <a:pos x="41" y="380"/>
                  </a:cxn>
                  <a:cxn ang="0">
                    <a:pos x="55" y="335"/>
                  </a:cxn>
                  <a:cxn ang="0">
                    <a:pos x="59" y="319"/>
                  </a:cxn>
                  <a:cxn ang="0">
                    <a:pos x="64" y="286"/>
                  </a:cxn>
                  <a:cxn ang="0">
                    <a:pos x="68" y="271"/>
                  </a:cxn>
                  <a:cxn ang="0">
                    <a:pos x="96" y="142"/>
                  </a:cxn>
                  <a:cxn ang="0">
                    <a:pos x="109" y="76"/>
                  </a:cxn>
                  <a:cxn ang="0">
                    <a:pos x="114" y="10"/>
                  </a:cxn>
                  <a:cxn ang="0">
                    <a:pos x="114" y="9"/>
                  </a:cxn>
                </a:cxnLst>
                <a:rect l="0" t="0" r="r" b="b"/>
                <a:pathLst>
                  <a:path w="114" h="507">
                    <a:moveTo>
                      <a:pt x="114" y="4"/>
                    </a:move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5" y="2"/>
                    </a:lnTo>
                    <a:lnTo>
                      <a:pt x="105" y="4"/>
                    </a:lnTo>
                    <a:lnTo>
                      <a:pt x="105" y="4"/>
                    </a:lnTo>
                    <a:lnTo>
                      <a:pt x="104" y="38"/>
                    </a:lnTo>
                    <a:lnTo>
                      <a:pt x="100" y="71"/>
                    </a:lnTo>
                    <a:lnTo>
                      <a:pt x="94" y="104"/>
                    </a:lnTo>
                    <a:lnTo>
                      <a:pt x="88" y="137"/>
                    </a:lnTo>
                    <a:lnTo>
                      <a:pt x="81" y="170"/>
                    </a:lnTo>
                    <a:lnTo>
                      <a:pt x="74" y="203"/>
                    </a:lnTo>
                    <a:lnTo>
                      <a:pt x="58" y="268"/>
                    </a:lnTo>
                    <a:lnTo>
                      <a:pt x="58" y="268"/>
                    </a:lnTo>
                    <a:lnTo>
                      <a:pt x="47" y="324"/>
                    </a:lnTo>
                    <a:lnTo>
                      <a:pt x="40" y="352"/>
                    </a:lnTo>
                    <a:lnTo>
                      <a:pt x="37" y="366"/>
                    </a:lnTo>
                    <a:lnTo>
                      <a:pt x="31" y="379"/>
                    </a:lnTo>
                    <a:lnTo>
                      <a:pt x="31" y="379"/>
                    </a:lnTo>
                    <a:lnTo>
                      <a:pt x="29" y="385"/>
                    </a:lnTo>
                    <a:lnTo>
                      <a:pt x="28" y="393"/>
                    </a:lnTo>
                    <a:lnTo>
                      <a:pt x="26" y="406"/>
                    </a:lnTo>
                    <a:lnTo>
                      <a:pt x="25" y="419"/>
                    </a:lnTo>
                    <a:lnTo>
                      <a:pt x="22" y="433"/>
                    </a:lnTo>
                    <a:lnTo>
                      <a:pt x="22" y="433"/>
                    </a:lnTo>
                    <a:lnTo>
                      <a:pt x="13" y="467"/>
                    </a:lnTo>
                    <a:lnTo>
                      <a:pt x="8" y="483"/>
                    </a:lnTo>
                    <a:lnTo>
                      <a:pt x="1" y="500"/>
                    </a:lnTo>
                    <a:lnTo>
                      <a:pt x="1" y="500"/>
                    </a:lnTo>
                    <a:lnTo>
                      <a:pt x="0" y="502"/>
                    </a:lnTo>
                    <a:lnTo>
                      <a:pt x="0" y="504"/>
                    </a:lnTo>
                    <a:lnTo>
                      <a:pt x="3" y="506"/>
                    </a:lnTo>
                    <a:lnTo>
                      <a:pt x="5" y="507"/>
                    </a:lnTo>
                    <a:lnTo>
                      <a:pt x="7" y="507"/>
                    </a:lnTo>
                    <a:lnTo>
                      <a:pt x="8" y="506"/>
                    </a:lnTo>
                    <a:lnTo>
                      <a:pt x="10" y="505"/>
                    </a:lnTo>
                    <a:lnTo>
                      <a:pt x="10" y="505"/>
                    </a:lnTo>
                    <a:lnTo>
                      <a:pt x="20" y="479"/>
                    </a:lnTo>
                    <a:lnTo>
                      <a:pt x="25" y="465"/>
                    </a:lnTo>
                    <a:lnTo>
                      <a:pt x="29" y="451"/>
                    </a:lnTo>
                    <a:lnTo>
                      <a:pt x="32" y="437"/>
                    </a:lnTo>
                    <a:lnTo>
                      <a:pt x="36" y="424"/>
                    </a:lnTo>
                    <a:lnTo>
                      <a:pt x="38" y="409"/>
                    </a:lnTo>
                    <a:lnTo>
                      <a:pt x="39" y="396"/>
                    </a:lnTo>
                    <a:lnTo>
                      <a:pt x="39" y="396"/>
                    </a:lnTo>
                    <a:lnTo>
                      <a:pt x="40" y="387"/>
                    </a:lnTo>
                    <a:lnTo>
                      <a:pt x="41" y="380"/>
                    </a:lnTo>
                    <a:lnTo>
                      <a:pt x="45" y="365"/>
                    </a:lnTo>
                    <a:lnTo>
                      <a:pt x="55" y="335"/>
                    </a:lnTo>
                    <a:lnTo>
                      <a:pt x="55" y="335"/>
                    </a:lnTo>
                    <a:lnTo>
                      <a:pt x="59" y="319"/>
                    </a:lnTo>
                    <a:lnTo>
                      <a:pt x="62" y="303"/>
                    </a:lnTo>
                    <a:lnTo>
                      <a:pt x="64" y="286"/>
                    </a:lnTo>
                    <a:lnTo>
                      <a:pt x="68" y="271"/>
                    </a:lnTo>
                    <a:lnTo>
                      <a:pt x="68" y="271"/>
                    </a:lnTo>
                    <a:lnTo>
                      <a:pt x="82" y="206"/>
                    </a:lnTo>
                    <a:lnTo>
                      <a:pt x="96" y="142"/>
                    </a:lnTo>
                    <a:lnTo>
                      <a:pt x="103" y="109"/>
                    </a:lnTo>
                    <a:lnTo>
                      <a:pt x="109" y="76"/>
                    </a:lnTo>
                    <a:lnTo>
                      <a:pt x="112" y="43"/>
                    </a:lnTo>
                    <a:lnTo>
                      <a:pt x="114" y="10"/>
                    </a:lnTo>
                    <a:lnTo>
                      <a:pt x="114" y="10"/>
                    </a:lnTo>
                    <a:lnTo>
                      <a:pt x="114" y="9"/>
                    </a:lnTo>
                    <a:lnTo>
                      <a:pt x="11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75" name="Freeform 920"/>
              <p:cNvSpPr/>
              <p:nvPr/>
            </p:nvSpPr>
            <p:spPr bwMode="auto">
              <a:xfrm>
                <a:off x="3857625" y="1504950"/>
                <a:ext cx="33338" cy="19050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48" y="11"/>
                  </a:cxn>
                  <a:cxn ang="0">
                    <a:pos x="45" y="24"/>
                  </a:cxn>
                  <a:cxn ang="0">
                    <a:pos x="46" y="44"/>
                  </a:cxn>
                  <a:cxn ang="0">
                    <a:pos x="46" y="50"/>
                  </a:cxn>
                  <a:cxn ang="0">
                    <a:pos x="42" y="74"/>
                  </a:cxn>
                  <a:cxn ang="0">
                    <a:pos x="31" y="123"/>
                  </a:cxn>
                  <a:cxn ang="0">
                    <a:pos x="29" y="147"/>
                  </a:cxn>
                  <a:cxn ang="0">
                    <a:pos x="28" y="162"/>
                  </a:cxn>
                  <a:cxn ang="0">
                    <a:pos x="24" y="206"/>
                  </a:cxn>
                  <a:cxn ang="0">
                    <a:pos x="13" y="265"/>
                  </a:cxn>
                  <a:cxn ang="0">
                    <a:pos x="11" y="275"/>
                  </a:cxn>
                  <a:cxn ang="0">
                    <a:pos x="9" y="306"/>
                  </a:cxn>
                  <a:cxn ang="0">
                    <a:pos x="8" y="319"/>
                  </a:cxn>
                  <a:cxn ang="0">
                    <a:pos x="0" y="354"/>
                  </a:cxn>
                  <a:cxn ang="0">
                    <a:pos x="0" y="356"/>
                  </a:cxn>
                  <a:cxn ang="0">
                    <a:pos x="4" y="360"/>
                  </a:cxn>
                  <a:cxn ang="0">
                    <a:pos x="7" y="360"/>
                  </a:cxn>
                  <a:cxn ang="0">
                    <a:pos x="9" y="357"/>
                  </a:cxn>
                  <a:cxn ang="0">
                    <a:pos x="16" y="325"/>
                  </a:cxn>
                  <a:cxn ang="0">
                    <a:pos x="19" y="292"/>
                  </a:cxn>
                  <a:cxn ang="0">
                    <a:pos x="20" y="280"/>
                  </a:cxn>
                  <a:cxn ang="0">
                    <a:pos x="27" y="240"/>
                  </a:cxn>
                  <a:cxn ang="0">
                    <a:pos x="35" y="201"/>
                  </a:cxn>
                  <a:cxn ang="0">
                    <a:pos x="37" y="188"/>
                  </a:cxn>
                  <a:cxn ang="0">
                    <a:pos x="38" y="161"/>
                  </a:cxn>
                  <a:cxn ang="0">
                    <a:pos x="40" y="133"/>
                  </a:cxn>
                  <a:cxn ang="0">
                    <a:pos x="44" y="109"/>
                  </a:cxn>
                  <a:cxn ang="0">
                    <a:pos x="50" y="85"/>
                  </a:cxn>
                  <a:cxn ang="0">
                    <a:pos x="57" y="53"/>
                  </a:cxn>
                  <a:cxn ang="0">
                    <a:pos x="57" y="43"/>
                  </a:cxn>
                  <a:cxn ang="0">
                    <a:pos x="56" y="24"/>
                  </a:cxn>
                  <a:cxn ang="0">
                    <a:pos x="56" y="15"/>
                  </a:cxn>
                  <a:cxn ang="0">
                    <a:pos x="60" y="8"/>
                  </a:cxn>
                  <a:cxn ang="0">
                    <a:pos x="62" y="7"/>
                  </a:cxn>
                  <a:cxn ang="0">
                    <a:pos x="62" y="3"/>
                  </a:cxn>
                  <a:cxn ang="0">
                    <a:pos x="58" y="0"/>
                  </a:cxn>
                  <a:cxn ang="0">
                    <a:pos x="54" y="2"/>
                  </a:cxn>
                </a:cxnLst>
                <a:rect l="0" t="0" r="r" b="b"/>
                <a:pathLst>
                  <a:path w="62" h="360">
                    <a:moveTo>
                      <a:pt x="54" y="2"/>
                    </a:moveTo>
                    <a:lnTo>
                      <a:pt x="54" y="2"/>
                    </a:lnTo>
                    <a:lnTo>
                      <a:pt x="50" y="6"/>
                    </a:lnTo>
                    <a:lnTo>
                      <a:pt x="48" y="11"/>
                    </a:lnTo>
                    <a:lnTo>
                      <a:pt x="46" y="17"/>
                    </a:lnTo>
                    <a:lnTo>
                      <a:pt x="45" y="24"/>
                    </a:lnTo>
                    <a:lnTo>
                      <a:pt x="46" y="38"/>
                    </a:lnTo>
                    <a:lnTo>
                      <a:pt x="46" y="44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44" y="62"/>
                    </a:lnTo>
                    <a:lnTo>
                      <a:pt x="42" y="74"/>
                    </a:lnTo>
                    <a:lnTo>
                      <a:pt x="36" y="99"/>
                    </a:lnTo>
                    <a:lnTo>
                      <a:pt x="31" y="123"/>
                    </a:lnTo>
                    <a:lnTo>
                      <a:pt x="29" y="135"/>
                    </a:lnTo>
                    <a:lnTo>
                      <a:pt x="29" y="147"/>
                    </a:lnTo>
                    <a:lnTo>
                      <a:pt x="29" y="147"/>
                    </a:lnTo>
                    <a:lnTo>
                      <a:pt x="28" y="162"/>
                    </a:lnTo>
                    <a:lnTo>
                      <a:pt x="27" y="177"/>
                    </a:lnTo>
                    <a:lnTo>
                      <a:pt x="24" y="206"/>
                    </a:lnTo>
                    <a:lnTo>
                      <a:pt x="19" y="236"/>
                    </a:lnTo>
                    <a:lnTo>
                      <a:pt x="13" y="265"/>
                    </a:lnTo>
                    <a:lnTo>
                      <a:pt x="13" y="265"/>
                    </a:lnTo>
                    <a:lnTo>
                      <a:pt x="11" y="275"/>
                    </a:lnTo>
                    <a:lnTo>
                      <a:pt x="10" y="286"/>
                    </a:lnTo>
                    <a:lnTo>
                      <a:pt x="9" y="306"/>
                    </a:lnTo>
                    <a:lnTo>
                      <a:pt x="9" y="306"/>
                    </a:lnTo>
                    <a:lnTo>
                      <a:pt x="8" y="319"/>
                    </a:lnTo>
                    <a:lnTo>
                      <a:pt x="5" y="331"/>
                    </a:lnTo>
                    <a:lnTo>
                      <a:pt x="0" y="354"/>
                    </a:lnTo>
                    <a:lnTo>
                      <a:pt x="0" y="354"/>
                    </a:lnTo>
                    <a:lnTo>
                      <a:pt x="0" y="356"/>
                    </a:lnTo>
                    <a:lnTo>
                      <a:pt x="1" y="358"/>
                    </a:lnTo>
                    <a:lnTo>
                      <a:pt x="4" y="360"/>
                    </a:lnTo>
                    <a:lnTo>
                      <a:pt x="6" y="360"/>
                    </a:lnTo>
                    <a:lnTo>
                      <a:pt x="7" y="360"/>
                    </a:lnTo>
                    <a:lnTo>
                      <a:pt x="8" y="359"/>
                    </a:lnTo>
                    <a:lnTo>
                      <a:pt x="9" y="357"/>
                    </a:lnTo>
                    <a:lnTo>
                      <a:pt x="9" y="357"/>
                    </a:lnTo>
                    <a:lnTo>
                      <a:pt x="16" y="325"/>
                    </a:lnTo>
                    <a:lnTo>
                      <a:pt x="18" y="309"/>
                    </a:lnTo>
                    <a:lnTo>
                      <a:pt x="19" y="292"/>
                    </a:lnTo>
                    <a:lnTo>
                      <a:pt x="19" y="292"/>
                    </a:lnTo>
                    <a:lnTo>
                      <a:pt x="20" y="280"/>
                    </a:lnTo>
                    <a:lnTo>
                      <a:pt x="22" y="266"/>
                    </a:lnTo>
                    <a:lnTo>
                      <a:pt x="27" y="240"/>
                    </a:lnTo>
                    <a:lnTo>
                      <a:pt x="33" y="215"/>
                    </a:lnTo>
                    <a:lnTo>
                      <a:pt x="35" y="201"/>
                    </a:lnTo>
                    <a:lnTo>
                      <a:pt x="37" y="188"/>
                    </a:lnTo>
                    <a:lnTo>
                      <a:pt x="37" y="188"/>
                    </a:lnTo>
                    <a:lnTo>
                      <a:pt x="38" y="174"/>
                    </a:lnTo>
                    <a:lnTo>
                      <a:pt x="38" y="161"/>
                    </a:lnTo>
                    <a:lnTo>
                      <a:pt x="39" y="146"/>
                    </a:lnTo>
                    <a:lnTo>
                      <a:pt x="40" y="133"/>
                    </a:lnTo>
                    <a:lnTo>
                      <a:pt x="40" y="133"/>
                    </a:lnTo>
                    <a:lnTo>
                      <a:pt x="44" y="109"/>
                    </a:lnTo>
                    <a:lnTo>
                      <a:pt x="50" y="85"/>
                    </a:lnTo>
                    <a:lnTo>
                      <a:pt x="50" y="85"/>
                    </a:lnTo>
                    <a:lnTo>
                      <a:pt x="55" y="65"/>
                    </a:lnTo>
                    <a:lnTo>
                      <a:pt x="57" y="53"/>
                    </a:lnTo>
                    <a:lnTo>
                      <a:pt x="57" y="43"/>
                    </a:lnTo>
                    <a:lnTo>
                      <a:pt x="57" y="43"/>
                    </a:lnTo>
                    <a:lnTo>
                      <a:pt x="56" y="34"/>
                    </a:lnTo>
                    <a:lnTo>
                      <a:pt x="56" y="24"/>
                    </a:lnTo>
                    <a:lnTo>
                      <a:pt x="56" y="19"/>
                    </a:lnTo>
                    <a:lnTo>
                      <a:pt x="56" y="15"/>
                    </a:lnTo>
                    <a:lnTo>
                      <a:pt x="58" y="11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2" y="7"/>
                    </a:lnTo>
                    <a:lnTo>
                      <a:pt x="62" y="5"/>
                    </a:lnTo>
                    <a:lnTo>
                      <a:pt x="62" y="3"/>
                    </a:lnTo>
                    <a:lnTo>
                      <a:pt x="61" y="2"/>
                    </a:lnTo>
                    <a:lnTo>
                      <a:pt x="58" y="0"/>
                    </a:lnTo>
                    <a:lnTo>
                      <a:pt x="56" y="1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76" name="Freeform 921"/>
              <p:cNvSpPr/>
              <p:nvPr/>
            </p:nvSpPr>
            <p:spPr bwMode="auto">
              <a:xfrm>
                <a:off x="3883025" y="1544638"/>
                <a:ext cx="22225" cy="130175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4"/>
                  </a:cxn>
                  <a:cxn ang="0">
                    <a:pos x="33" y="37"/>
                  </a:cxn>
                  <a:cxn ang="0">
                    <a:pos x="29" y="69"/>
                  </a:cxn>
                  <a:cxn ang="0">
                    <a:pos x="25" y="101"/>
                  </a:cxn>
                  <a:cxn ang="0">
                    <a:pos x="23" y="117"/>
                  </a:cxn>
                  <a:cxn ang="0">
                    <a:pos x="19" y="133"/>
                  </a:cxn>
                  <a:cxn ang="0">
                    <a:pos x="19" y="133"/>
                  </a:cxn>
                  <a:cxn ang="0">
                    <a:pos x="13" y="156"/>
                  </a:cxn>
                  <a:cxn ang="0">
                    <a:pos x="11" y="167"/>
                  </a:cxn>
                  <a:cxn ang="0">
                    <a:pos x="10" y="179"/>
                  </a:cxn>
                  <a:cxn ang="0">
                    <a:pos x="10" y="179"/>
                  </a:cxn>
                  <a:cxn ang="0">
                    <a:pos x="8" y="194"/>
                  </a:cxn>
                  <a:cxn ang="0">
                    <a:pos x="5" y="210"/>
                  </a:cxn>
                  <a:cxn ang="0">
                    <a:pos x="2" y="225"/>
                  </a:cxn>
                  <a:cxn ang="0">
                    <a:pos x="0" y="242"/>
                  </a:cxn>
                  <a:cxn ang="0">
                    <a:pos x="0" y="242"/>
                  </a:cxn>
                  <a:cxn ang="0">
                    <a:pos x="0" y="244"/>
                  </a:cxn>
                  <a:cxn ang="0">
                    <a:pos x="1" y="245"/>
                  </a:cxn>
                  <a:cxn ang="0">
                    <a:pos x="3" y="246"/>
                  </a:cxn>
                  <a:cxn ang="0">
                    <a:pos x="4" y="246"/>
                  </a:cxn>
                  <a:cxn ang="0">
                    <a:pos x="6" y="246"/>
                  </a:cxn>
                  <a:cxn ang="0">
                    <a:pos x="8" y="245"/>
                  </a:cxn>
                  <a:cxn ang="0">
                    <a:pos x="9" y="244"/>
                  </a:cxn>
                  <a:cxn ang="0">
                    <a:pos x="9" y="242"/>
                  </a:cxn>
                  <a:cxn ang="0">
                    <a:pos x="9" y="242"/>
                  </a:cxn>
                  <a:cxn ang="0">
                    <a:pos x="11" y="227"/>
                  </a:cxn>
                  <a:cxn ang="0">
                    <a:pos x="14" y="214"/>
                  </a:cxn>
                  <a:cxn ang="0">
                    <a:pos x="17" y="199"/>
                  </a:cxn>
                  <a:cxn ang="0">
                    <a:pos x="18" y="193"/>
                  </a:cxn>
                  <a:cxn ang="0">
                    <a:pos x="18" y="186"/>
                  </a:cxn>
                  <a:cxn ang="0">
                    <a:pos x="18" y="186"/>
                  </a:cxn>
                  <a:cxn ang="0">
                    <a:pos x="19" y="177"/>
                  </a:cxn>
                  <a:cxn ang="0">
                    <a:pos x="20" y="169"/>
                  </a:cxn>
                  <a:cxn ang="0">
                    <a:pos x="24" y="152"/>
                  </a:cxn>
                  <a:cxn ang="0">
                    <a:pos x="28" y="135"/>
                  </a:cxn>
                  <a:cxn ang="0">
                    <a:pos x="32" y="119"/>
                  </a:cxn>
                  <a:cxn ang="0">
                    <a:pos x="32" y="119"/>
                  </a:cxn>
                  <a:cxn ang="0">
                    <a:pos x="37" y="90"/>
                  </a:cxn>
                  <a:cxn ang="0">
                    <a:pos x="40" y="62"/>
                  </a:cxn>
                  <a:cxn ang="0">
                    <a:pos x="42" y="33"/>
                  </a:cxn>
                  <a:cxn ang="0">
                    <a:pos x="42" y="4"/>
                  </a:cxn>
                  <a:cxn ang="0">
                    <a:pos x="42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33" y="4"/>
                  </a:cxn>
                  <a:cxn ang="0">
                    <a:pos x="33" y="4"/>
                  </a:cxn>
                </a:cxnLst>
                <a:rect l="0" t="0" r="r" b="b"/>
                <a:pathLst>
                  <a:path w="42" h="246">
                    <a:moveTo>
                      <a:pt x="33" y="4"/>
                    </a:moveTo>
                    <a:lnTo>
                      <a:pt x="33" y="4"/>
                    </a:lnTo>
                    <a:lnTo>
                      <a:pt x="33" y="37"/>
                    </a:lnTo>
                    <a:lnTo>
                      <a:pt x="29" y="69"/>
                    </a:lnTo>
                    <a:lnTo>
                      <a:pt x="25" y="101"/>
                    </a:lnTo>
                    <a:lnTo>
                      <a:pt x="23" y="117"/>
                    </a:lnTo>
                    <a:lnTo>
                      <a:pt x="19" y="133"/>
                    </a:lnTo>
                    <a:lnTo>
                      <a:pt x="19" y="133"/>
                    </a:lnTo>
                    <a:lnTo>
                      <a:pt x="13" y="156"/>
                    </a:lnTo>
                    <a:lnTo>
                      <a:pt x="11" y="167"/>
                    </a:lnTo>
                    <a:lnTo>
                      <a:pt x="10" y="179"/>
                    </a:lnTo>
                    <a:lnTo>
                      <a:pt x="10" y="179"/>
                    </a:lnTo>
                    <a:lnTo>
                      <a:pt x="8" y="194"/>
                    </a:lnTo>
                    <a:lnTo>
                      <a:pt x="5" y="210"/>
                    </a:lnTo>
                    <a:lnTo>
                      <a:pt x="2" y="225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4"/>
                    </a:lnTo>
                    <a:lnTo>
                      <a:pt x="1" y="245"/>
                    </a:lnTo>
                    <a:lnTo>
                      <a:pt x="3" y="246"/>
                    </a:lnTo>
                    <a:lnTo>
                      <a:pt x="4" y="246"/>
                    </a:lnTo>
                    <a:lnTo>
                      <a:pt x="6" y="246"/>
                    </a:lnTo>
                    <a:lnTo>
                      <a:pt x="8" y="245"/>
                    </a:lnTo>
                    <a:lnTo>
                      <a:pt x="9" y="244"/>
                    </a:lnTo>
                    <a:lnTo>
                      <a:pt x="9" y="242"/>
                    </a:lnTo>
                    <a:lnTo>
                      <a:pt x="9" y="242"/>
                    </a:lnTo>
                    <a:lnTo>
                      <a:pt x="11" y="227"/>
                    </a:lnTo>
                    <a:lnTo>
                      <a:pt x="14" y="214"/>
                    </a:lnTo>
                    <a:lnTo>
                      <a:pt x="17" y="199"/>
                    </a:lnTo>
                    <a:lnTo>
                      <a:pt x="18" y="193"/>
                    </a:lnTo>
                    <a:lnTo>
                      <a:pt x="18" y="186"/>
                    </a:lnTo>
                    <a:lnTo>
                      <a:pt x="18" y="186"/>
                    </a:lnTo>
                    <a:lnTo>
                      <a:pt x="19" y="177"/>
                    </a:lnTo>
                    <a:lnTo>
                      <a:pt x="20" y="169"/>
                    </a:lnTo>
                    <a:lnTo>
                      <a:pt x="24" y="152"/>
                    </a:lnTo>
                    <a:lnTo>
                      <a:pt x="28" y="135"/>
                    </a:lnTo>
                    <a:lnTo>
                      <a:pt x="32" y="119"/>
                    </a:lnTo>
                    <a:lnTo>
                      <a:pt x="32" y="119"/>
                    </a:lnTo>
                    <a:lnTo>
                      <a:pt x="37" y="90"/>
                    </a:lnTo>
                    <a:lnTo>
                      <a:pt x="40" y="62"/>
                    </a:lnTo>
                    <a:lnTo>
                      <a:pt x="42" y="33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3" y="4"/>
                    </a:lnTo>
                    <a:lnTo>
                      <a:pt x="3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77" name="Freeform 922"/>
              <p:cNvSpPr/>
              <p:nvPr/>
            </p:nvSpPr>
            <p:spPr bwMode="auto">
              <a:xfrm>
                <a:off x="3454400" y="1239838"/>
                <a:ext cx="25400" cy="65088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8" y="4"/>
                  </a:cxn>
                  <a:cxn ang="0">
                    <a:pos x="37" y="12"/>
                  </a:cxn>
                  <a:cxn ang="0">
                    <a:pos x="36" y="19"/>
                  </a:cxn>
                  <a:cxn ang="0">
                    <a:pos x="31" y="34"/>
                  </a:cxn>
                  <a:cxn ang="0">
                    <a:pos x="26" y="47"/>
                  </a:cxn>
                  <a:cxn ang="0">
                    <a:pos x="18" y="62"/>
                  </a:cxn>
                  <a:cxn ang="0">
                    <a:pos x="12" y="75"/>
                  </a:cxn>
                  <a:cxn ang="0">
                    <a:pos x="6" y="89"/>
                  </a:cxn>
                  <a:cxn ang="0">
                    <a:pos x="2" y="103"/>
                  </a:cxn>
                  <a:cxn ang="0">
                    <a:pos x="1" y="110"/>
                  </a:cxn>
                  <a:cxn ang="0">
                    <a:pos x="0" y="117"/>
                  </a:cxn>
                  <a:cxn ang="0">
                    <a:pos x="0" y="117"/>
                  </a:cxn>
                  <a:cxn ang="0">
                    <a:pos x="0" y="120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0"/>
                  </a:cxn>
                  <a:cxn ang="0">
                    <a:pos x="9" y="117"/>
                  </a:cxn>
                  <a:cxn ang="0">
                    <a:pos x="9" y="117"/>
                  </a:cxn>
                  <a:cxn ang="0">
                    <a:pos x="10" y="109"/>
                  </a:cxn>
                  <a:cxn ang="0">
                    <a:pos x="12" y="101"/>
                  </a:cxn>
                  <a:cxn ang="0">
                    <a:pos x="15" y="94"/>
                  </a:cxn>
                  <a:cxn ang="0">
                    <a:pos x="19" y="86"/>
                  </a:cxn>
                  <a:cxn ang="0">
                    <a:pos x="27" y="73"/>
                  </a:cxn>
                  <a:cxn ang="0">
                    <a:pos x="30" y="65"/>
                  </a:cxn>
                  <a:cxn ang="0">
                    <a:pos x="33" y="58"/>
                  </a:cxn>
                  <a:cxn ang="0">
                    <a:pos x="33" y="58"/>
                  </a:cxn>
                  <a:cxn ang="0">
                    <a:pos x="42" y="32"/>
                  </a:cxn>
                  <a:cxn ang="0">
                    <a:pos x="45" y="18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4"/>
                  </a:cxn>
                  <a:cxn ang="0">
                    <a:pos x="38" y="4"/>
                  </a:cxn>
                </a:cxnLst>
                <a:rect l="0" t="0" r="r" b="b"/>
                <a:pathLst>
                  <a:path w="47" h="123">
                    <a:moveTo>
                      <a:pt x="38" y="4"/>
                    </a:moveTo>
                    <a:lnTo>
                      <a:pt x="38" y="4"/>
                    </a:lnTo>
                    <a:lnTo>
                      <a:pt x="37" y="12"/>
                    </a:lnTo>
                    <a:lnTo>
                      <a:pt x="36" y="19"/>
                    </a:lnTo>
                    <a:lnTo>
                      <a:pt x="31" y="34"/>
                    </a:lnTo>
                    <a:lnTo>
                      <a:pt x="26" y="47"/>
                    </a:lnTo>
                    <a:lnTo>
                      <a:pt x="18" y="62"/>
                    </a:lnTo>
                    <a:lnTo>
                      <a:pt x="12" y="75"/>
                    </a:lnTo>
                    <a:lnTo>
                      <a:pt x="6" y="89"/>
                    </a:lnTo>
                    <a:lnTo>
                      <a:pt x="2" y="103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0" y="120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0"/>
                    </a:lnTo>
                    <a:lnTo>
                      <a:pt x="9" y="117"/>
                    </a:lnTo>
                    <a:lnTo>
                      <a:pt x="9" y="117"/>
                    </a:lnTo>
                    <a:lnTo>
                      <a:pt x="10" y="109"/>
                    </a:lnTo>
                    <a:lnTo>
                      <a:pt x="12" y="101"/>
                    </a:lnTo>
                    <a:lnTo>
                      <a:pt x="15" y="94"/>
                    </a:lnTo>
                    <a:lnTo>
                      <a:pt x="19" y="86"/>
                    </a:lnTo>
                    <a:lnTo>
                      <a:pt x="27" y="73"/>
                    </a:lnTo>
                    <a:lnTo>
                      <a:pt x="30" y="65"/>
                    </a:lnTo>
                    <a:lnTo>
                      <a:pt x="33" y="58"/>
                    </a:lnTo>
                    <a:lnTo>
                      <a:pt x="33" y="58"/>
                    </a:lnTo>
                    <a:lnTo>
                      <a:pt x="42" y="32"/>
                    </a:lnTo>
                    <a:lnTo>
                      <a:pt x="45" y="18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78" name="Freeform 923"/>
              <p:cNvSpPr/>
              <p:nvPr/>
            </p:nvSpPr>
            <p:spPr bwMode="auto">
              <a:xfrm>
                <a:off x="3471863" y="1241425"/>
                <a:ext cx="26988" cy="77788"/>
              </a:xfrm>
              <a:custGeom>
                <a:avLst/>
                <a:gdLst/>
                <a:ahLst/>
                <a:cxnLst>
                  <a:cxn ang="0">
                    <a:pos x="43" y="5"/>
                  </a:cxn>
                  <a:cxn ang="0">
                    <a:pos x="43" y="5"/>
                  </a:cxn>
                  <a:cxn ang="0">
                    <a:pos x="42" y="13"/>
                  </a:cxn>
                  <a:cxn ang="0">
                    <a:pos x="40" y="23"/>
                  </a:cxn>
                  <a:cxn ang="0">
                    <a:pos x="35" y="40"/>
                  </a:cxn>
                  <a:cxn ang="0">
                    <a:pos x="29" y="57"/>
                  </a:cxn>
                  <a:cxn ang="0">
                    <a:pos x="21" y="73"/>
                  </a:cxn>
                  <a:cxn ang="0">
                    <a:pos x="14" y="91"/>
                  </a:cxn>
                  <a:cxn ang="0">
                    <a:pos x="7" y="107"/>
                  </a:cxn>
                  <a:cxn ang="0">
                    <a:pos x="3" y="125"/>
                  </a:cxn>
                  <a:cxn ang="0">
                    <a:pos x="1" y="133"/>
                  </a:cxn>
                  <a:cxn ang="0">
                    <a:pos x="0" y="142"/>
                  </a:cxn>
                  <a:cxn ang="0">
                    <a:pos x="0" y="142"/>
                  </a:cxn>
                  <a:cxn ang="0">
                    <a:pos x="1" y="144"/>
                  </a:cxn>
                  <a:cxn ang="0">
                    <a:pos x="1" y="145"/>
                  </a:cxn>
                  <a:cxn ang="0">
                    <a:pos x="3" y="146"/>
                  </a:cxn>
                  <a:cxn ang="0">
                    <a:pos x="5" y="146"/>
                  </a:cxn>
                  <a:cxn ang="0">
                    <a:pos x="6" y="146"/>
                  </a:cxn>
                  <a:cxn ang="0">
                    <a:pos x="8" y="145"/>
                  </a:cxn>
                  <a:cxn ang="0">
                    <a:pos x="9" y="144"/>
                  </a:cxn>
                  <a:cxn ang="0">
                    <a:pos x="9" y="142"/>
                  </a:cxn>
                  <a:cxn ang="0">
                    <a:pos x="9" y="142"/>
                  </a:cxn>
                  <a:cxn ang="0">
                    <a:pos x="10" y="133"/>
                  </a:cxn>
                  <a:cxn ang="0">
                    <a:pos x="12" y="125"/>
                  </a:cxn>
                  <a:cxn ang="0">
                    <a:pos x="17" y="107"/>
                  </a:cxn>
                  <a:cxn ang="0">
                    <a:pos x="24" y="91"/>
                  </a:cxn>
                  <a:cxn ang="0">
                    <a:pos x="31" y="73"/>
                  </a:cxn>
                  <a:cxn ang="0">
                    <a:pos x="38" y="57"/>
                  </a:cxn>
                  <a:cxn ang="0">
                    <a:pos x="44" y="40"/>
                  </a:cxn>
                  <a:cxn ang="0">
                    <a:pos x="49" y="23"/>
                  </a:cxn>
                  <a:cxn ang="0">
                    <a:pos x="51" y="13"/>
                  </a:cxn>
                  <a:cxn ang="0">
                    <a:pos x="52" y="5"/>
                  </a:cxn>
                  <a:cxn ang="0">
                    <a:pos x="52" y="5"/>
                  </a:cxn>
                  <a:cxn ang="0">
                    <a:pos x="51" y="3"/>
                  </a:cxn>
                  <a:cxn ang="0">
                    <a:pos x="51" y="2"/>
                  </a:cxn>
                  <a:cxn ang="0">
                    <a:pos x="49" y="1"/>
                  </a:cxn>
                  <a:cxn ang="0">
                    <a:pos x="47" y="0"/>
                  </a:cxn>
                  <a:cxn ang="0">
                    <a:pos x="44" y="2"/>
                  </a:cxn>
                  <a:cxn ang="0">
                    <a:pos x="43" y="3"/>
                  </a:cxn>
                  <a:cxn ang="0">
                    <a:pos x="43" y="5"/>
                  </a:cxn>
                  <a:cxn ang="0">
                    <a:pos x="43" y="5"/>
                  </a:cxn>
                </a:cxnLst>
                <a:rect l="0" t="0" r="r" b="b"/>
                <a:pathLst>
                  <a:path w="52" h="146">
                    <a:moveTo>
                      <a:pt x="43" y="5"/>
                    </a:moveTo>
                    <a:lnTo>
                      <a:pt x="43" y="5"/>
                    </a:lnTo>
                    <a:lnTo>
                      <a:pt x="42" y="13"/>
                    </a:lnTo>
                    <a:lnTo>
                      <a:pt x="40" y="23"/>
                    </a:lnTo>
                    <a:lnTo>
                      <a:pt x="35" y="40"/>
                    </a:lnTo>
                    <a:lnTo>
                      <a:pt x="29" y="57"/>
                    </a:lnTo>
                    <a:lnTo>
                      <a:pt x="21" y="73"/>
                    </a:lnTo>
                    <a:lnTo>
                      <a:pt x="14" y="91"/>
                    </a:lnTo>
                    <a:lnTo>
                      <a:pt x="7" y="107"/>
                    </a:lnTo>
                    <a:lnTo>
                      <a:pt x="3" y="125"/>
                    </a:lnTo>
                    <a:lnTo>
                      <a:pt x="1" y="133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44"/>
                    </a:lnTo>
                    <a:lnTo>
                      <a:pt x="1" y="145"/>
                    </a:lnTo>
                    <a:lnTo>
                      <a:pt x="3" y="146"/>
                    </a:lnTo>
                    <a:lnTo>
                      <a:pt x="5" y="146"/>
                    </a:lnTo>
                    <a:lnTo>
                      <a:pt x="6" y="146"/>
                    </a:lnTo>
                    <a:lnTo>
                      <a:pt x="8" y="145"/>
                    </a:lnTo>
                    <a:lnTo>
                      <a:pt x="9" y="144"/>
                    </a:lnTo>
                    <a:lnTo>
                      <a:pt x="9" y="142"/>
                    </a:lnTo>
                    <a:lnTo>
                      <a:pt x="9" y="142"/>
                    </a:lnTo>
                    <a:lnTo>
                      <a:pt x="10" y="133"/>
                    </a:lnTo>
                    <a:lnTo>
                      <a:pt x="12" y="125"/>
                    </a:lnTo>
                    <a:lnTo>
                      <a:pt x="17" y="107"/>
                    </a:lnTo>
                    <a:lnTo>
                      <a:pt x="24" y="91"/>
                    </a:lnTo>
                    <a:lnTo>
                      <a:pt x="31" y="73"/>
                    </a:lnTo>
                    <a:lnTo>
                      <a:pt x="38" y="57"/>
                    </a:lnTo>
                    <a:lnTo>
                      <a:pt x="44" y="40"/>
                    </a:lnTo>
                    <a:lnTo>
                      <a:pt x="49" y="23"/>
                    </a:lnTo>
                    <a:lnTo>
                      <a:pt x="51" y="13"/>
                    </a:lnTo>
                    <a:lnTo>
                      <a:pt x="52" y="5"/>
                    </a:lnTo>
                    <a:lnTo>
                      <a:pt x="52" y="5"/>
                    </a:lnTo>
                    <a:lnTo>
                      <a:pt x="51" y="3"/>
                    </a:lnTo>
                    <a:lnTo>
                      <a:pt x="51" y="2"/>
                    </a:lnTo>
                    <a:lnTo>
                      <a:pt x="49" y="1"/>
                    </a:lnTo>
                    <a:lnTo>
                      <a:pt x="47" y="0"/>
                    </a:lnTo>
                    <a:lnTo>
                      <a:pt x="44" y="2"/>
                    </a:lnTo>
                    <a:lnTo>
                      <a:pt x="43" y="3"/>
                    </a:lnTo>
                    <a:lnTo>
                      <a:pt x="43" y="5"/>
                    </a:lnTo>
                    <a:lnTo>
                      <a:pt x="43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79" name="Freeform 924"/>
              <p:cNvSpPr/>
              <p:nvPr/>
            </p:nvSpPr>
            <p:spPr bwMode="auto">
              <a:xfrm>
                <a:off x="3497263" y="1241425"/>
                <a:ext cx="34925" cy="100013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4" y="12"/>
                  </a:cxn>
                  <a:cxn ang="0">
                    <a:pos x="50" y="20"/>
                  </a:cxn>
                  <a:cxn ang="0">
                    <a:pos x="47" y="31"/>
                  </a:cxn>
                  <a:cxn ang="0">
                    <a:pos x="45" y="42"/>
                  </a:cxn>
                  <a:cxn ang="0">
                    <a:pos x="30" y="86"/>
                  </a:cxn>
                  <a:cxn ang="0">
                    <a:pos x="24" y="99"/>
                  </a:cxn>
                  <a:cxn ang="0">
                    <a:pos x="12" y="128"/>
                  </a:cxn>
                  <a:cxn ang="0">
                    <a:pos x="9" y="138"/>
                  </a:cxn>
                  <a:cxn ang="0">
                    <a:pos x="7" y="149"/>
                  </a:cxn>
                  <a:cxn ang="0">
                    <a:pos x="6" y="167"/>
                  </a:cxn>
                  <a:cxn ang="0">
                    <a:pos x="4" y="179"/>
                  </a:cxn>
                  <a:cxn ang="0">
                    <a:pos x="1" y="182"/>
                  </a:cxn>
                  <a:cxn ang="0">
                    <a:pos x="0" y="185"/>
                  </a:cxn>
                  <a:cxn ang="0">
                    <a:pos x="1" y="188"/>
                  </a:cxn>
                  <a:cxn ang="0">
                    <a:pos x="6" y="189"/>
                  </a:cxn>
                  <a:cxn ang="0">
                    <a:pos x="9" y="189"/>
                  </a:cxn>
                  <a:cxn ang="0">
                    <a:pos x="15" y="179"/>
                  </a:cxn>
                  <a:cxn ang="0">
                    <a:pos x="16" y="167"/>
                  </a:cxn>
                  <a:cxn ang="0">
                    <a:pos x="15" y="159"/>
                  </a:cxn>
                  <a:cxn ang="0">
                    <a:pos x="17" y="142"/>
                  </a:cxn>
                  <a:cxn ang="0">
                    <a:pos x="25" y="119"/>
                  </a:cxn>
                  <a:cxn ang="0">
                    <a:pos x="32" y="103"/>
                  </a:cxn>
                  <a:cxn ang="0">
                    <a:pos x="42" y="80"/>
                  </a:cxn>
                  <a:cxn ang="0">
                    <a:pos x="49" y="58"/>
                  </a:cxn>
                  <a:cxn ang="0">
                    <a:pos x="57" y="30"/>
                  </a:cxn>
                  <a:cxn ang="0">
                    <a:pos x="59" y="24"/>
                  </a:cxn>
                  <a:cxn ang="0">
                    <a:pos x="64" y="12"/>
                  </a:cxn>
                  <a:cxn ang="0">
                    <a:pos x="66" y="6"/>
                  </a:cxn>
                  <a:cxn ang="0">
                    <a:pos x="65" y="2"/>
                  </a:cxn>
                  <a:cxn ang="0">
                    <a:pos x="61" y="0"/>
                  </a:cxn>
                  <a:cxn ang="0">
                    <a:pos x="58" y="2"/>
                  </a:cxn>
                  <a:cxn ang="0">
                    <a:pos x="57" y="4"/>
                  </a:cxn>
                </a:cxnLst>
                <a:rect l="0" t="0" r="r" b="b"/>
                <a:pathLst>
                  <a:path w="66" h="190">
                    <a:moveTo>
                      <a:pt x="57" y="4"/>
                    </a:moveTo>
                    <a:lnTo>
                      <a:pt x="57" y="4"/>
                    </a:lnTo>
                    <a:lnTo>
                      <a:pt x="56" y="8"/>
                    </a:lnTo>
                    <a:lnTo>
                      <a:pt x="54" y="12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48" y="26"/>
                    </a:lnTo>
                    <a:lnTo>
                      <a:pt x="47" y="31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35" y="71"/>
                    </a:lnTo>
                    <a:lnTo>
                      <a:pt x="30" y="86"/>
                    </a:lnTo>
                    <a:lnTo>
                      <a:pt x="24" y="99"/>
                    </a:lnTo>
                    <a:lnTo>
                      <a:pt x="24" y="99"/>
                    </a:lnTo>
                    <a:lnTo>
                      <a:pt x="15" y="118"/>
                    </a:lnTo>
                    <a:lnTo>
                      <a:pt x="12" y="128"/>
                    </a:lnTo>
                    <a:lnTo>
                      <a:pt x="9" y="138"/>
                    </a:lnTo>
                    <a:lnTo>
                      <a:pt x="9" y="138"/>
                    </a:lnTo>
                    <a:lnTo>
                      <a:pt x="7" y="142"/>
                    </a:lnTo>
                    <a:lnTo>
                      <a:pt x="7" y="149"/>
                    </a:lnTo>
                    <a:lnTo>
                      <a:pt x="6" y="161"/>
                    </a:lnTo>
                    <a:lnTo>
                      <a:pt x="6" y="167"/>
                    </a:lnTo>
                    <a:lnTo>
                      <a:pt x="5" y="173"/>
                    </a:lnTo>
                    <a:lnTo>
                      <a:pt x="4" y="179"/>
                    </a:lnTo>
                    <a:lnTo>
                      <a:pt x="1" y="182"/>
                    </a:lnTo>
                    <a:lnTo>
                      <a:pt x="1" y="182"/>
                    </a:lnTo>
                    <a:lnTo>
                      <a:pt x="0" y="184"/>
                    </a:lnTo>
                    <a:lnTo>
                      <a:pt x="0" y="185"/>
                    </a:lnTo>
                    <a:lnTo>
                      <a:pt x="0" y="187"/>
                    </a:lnTo>
                    <a:lnTo>
                      <a:pt x="1" y="188"/>
                    </a:lnTo>
                    <a:lnTo>
                      <a:pt x="4" y="190"/>
                    </a:lnTo>
                    <a:lnTo>
                      <a:pt x="6" y="189"/>
                    </a:lnTo>
                    <a:lnTo>
                      <a:pt x="9" y="189"/>
                    </a:lnTo>
                    <a:lnTo>
                      <a:pt x="9" y="189"/>
                    </a:lnTo>
                    <a:lnTo>
                      <a:pt x="13" y="184"/>
                    </a:lnTo>
                    <a:lnTo>
                      <a:pt x="15" y="179"/>
                    </a:lnTo>
                    <a:lnTo>
                      <a:pt x="16" y="173"/>
                    </a:lnTo>
                    <a:lnTo>
                      <a:pt x="16" y="167"/>
                    </a:lnTo>
                    <a:lnTo>
                      <a:pt x="16" y="167"/>
                    </a:lnTo>
                    <a:lnTo>
                      <a:pt x="15" y="159"/>
                    </a:lnTo>
                    <a:lnTo>
                      <a:pt x="16" y="151"/>
                    </a:lnTo>
                    <a:lnTo>
                      <a:pt x="17" y="142"/>
                    </a:lnTo>
                    <a:lnTo>
                      <a:pt x="19" y="134"/>
                    </a:lnTo>
                    <a:lnTo>
                      <a:pt x="25" y="119"/>
                    </a:lnTo>
                    <a:lnTo>
                      <a:pt x="32" y="103"/>
                    </a:lnTo>
                    <a:lnTo>
                      <a:pt x="32" y="103"/>
                    </a:lnTo>
                    <a:lnTo>
                      <a:pt x="37" y="92"/>
                    </a:lnTo>
                    <a:lnTo>
                      <a:pt x="42" y="80"/>
                    </a:lnTo>
                    <a:lnTo>
                      <a:pt x="49" y="58"/>
                    </a:lnTo>
                    <a:lnTo>
                      <a:pt x="49" y="58"/>
                    </a:lnTo>
                    <a:lnTo>
                      <a:pt x="53" y="44"/>
                    </a:lnTo>
                    <a:lnTo>
                      <a:pt x="57" y="30"/>
                    </a:lnTo>
                    <a:lnTo>
                      <a:pt x="57" y="30"/>
                    </a:lnTo>
                    <a:lnTo>
                      <a:pt x="59" y="24"/>
                    </a:lnTo>
                    <a:lnTo>
                      <a:pt x="62" y="18"/>
                    </a:lnTo>
                    <a:lnTo>
                      <a:pt x="64" y="12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5" y="2"/>
                    </a:lnTo>
                    <a:lnTo>
                      <a:pt x="63" y="1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80" name="Freeform 925"/>
              <p:cNvSpPr>
                <a:spLocks noEditPoints="1"/>
              </p:cNvSpPr>
              <p:nvPr/>
            </p:nvSpPr>
            <p:spPr bwMode="auto">
              <a:xfrm>
                <a:off x="3362325" y="1298575"/>
                <a:ext cx="142875" cy="146050"/>
              </a:xfrm>
              <a:custGeom>
                <a:avLst/>
                <a:gdLst/>
                <a:ahLst/>
                <a:cxnLst>
                  <a:cxn ang="0">
                    <a:pos x="131" y="277"/>
                  </a:cxn>
                  <a:cxn ang="0">
                    <a:pos x="96" y="271"/>
                  </a:cxn>
                  <a:cxn ang="0">
                    <a:pos x="62" y="257"/>
                  </a:cxn>
                  <a:cxn ang="0">
                    <a:pos x="34" y="236"/>
                  </a:cxn>
                  <a:cxn ang="0">
                    <a:pos x="13" y="206"/>
                  </a:cxn>
                  <a:cxn ang="0">
                    <a:pos x="1" y="168"/>
                  </a:cxn>
                  <a:cxn ang="0">
                    <a:pos x="0" y="139"/>
                  </a:cxn>
                  <a:cxn ang="0">
                    <a:pos x="8" y="98"/>
                  </a:cxn>
                  <a:cxn ang="0">
                    <a:pos x="27" y="61"/>
                  </a:cxn>
                  <a:cxn ang="0">
                    <a:pos x="55" y="31"/>
                  </a:cxn>
                  <a:cxn ang="0">
                    <a:pos x="91" y="10"/>
                  </a:cxn>
                  <a:cxn ang="0">
                    <a:pos x="118" y="0"/>
                  </a:cxn>
                  <a:cxn ang="0">
                    <a:pos x="128" y="1"/>
                  </a:cxn>
                  <a:cxn ang="0">
                    <a:pos x="138" y="9"/>
                  </a:cxn>
                  <a:cxn ang="0">
                    <a:pos x="146" y="14"/>
                  </a:cxn>
                  <a:cxn ang="0">
                    <a:pos x="183" y="24"/>
                  </a:cxn>
                  <a:cxn ang="0">
                    <a:pos x="214" y="41"/>
                  </a:cxn>
                  <a:cxn ang="0">
                    <a:pos x="239" y="63"/>
                  </a:cxn>
                  <a:cxn ang="0">
                    <a:pos x="257" y="90"/>
                  </a:cxn>
                  <a:cxn ang="0">
                    <a:pos x="268" y="122"/>
                  </a:cxn>
                  <a:cxn ang="0">
                    <a:pos x="271" y="145"/>
                  </a:cxn>
                  <a:cxn ang="0">
                    <a:pos x="268" y="179"/>
                  </a:cxn>
                  <a:cxn ang="0">
                    <a:pos x="255" y="212"/>
                  </a:cxn>
                  <a:cxn ang="0">
                    <a:pos x="236" y="241"/>
                  </a:cxn>
                  <a:cxn ang="0">
                    <a:pos x="209" y="263"/>
                  </a:cxn>
                  <a:cxn ang="0">
                    <a:pos x="174" y="275"/>
                  </a:cxn>
                  <a:cxn ang="0">
                    <a:pos x="144" y="277"/>
                  </a:cxn>
                  <a:cxn ang="0">
                    <a:pos x="101" y="48"/>
                  </a:cxn>
                  <a:cxn ang="0">
                    <a:pos x="62" y="79"/>
                  </a:cxn>
                  <a:cxn ang="0">
                    <a:pos x="48" y="100"/>
                  </a:cxn>
                  <a:cxn ang="0">
                    <a:pos x="38" y="126"/>
                  </a:cxn>
                  <a:cxn ang="0">
                    <a:pos x="37" y="153"/>
                  </a:cxn>
                  <a:cxn ang="0">
                    <a:pos x="41" y="172"/>
                  </a:cxn>
                  <a:cxn ang="0">
                    <a:pos x="52" y="194"/>
                  </a:cxn>
                  <a:cxn ang="0">
                    <a:pos x="67" y="214"/>
                  </a:cxn>
                  <a:cxn ang="0">
                    <a:pos x="88" y="229"/>
                  </a:cxn>
                  <a:cxn ang="0">
                    <a:pos x="112" y="238"/>
                  </a:cxn>
                  <a:cxn ang="0">
                    <a:pos x="139" y="241"/>
                  </a:cxn>
                  <a:cxn ang="0">
                    <a:pos x="155" y="240"/>
                  </a:cxn>
                  <a:cxn ang="0">
                    <a:pos x="171" y="236"/>
                  </a:cxn>
                  <a:cxn ang="0">
                    <a:pos x="194" y="224"/>
                  </a:cxn>
                  <a:cxn ang="0">
                    <a:pos x="213" y="208"/>
                  </a:cxn>
                  <a:cxn ang="0">
                    <a:pos x="225" y="187"/>
                  </a:cxn>
                  <a:cxn ang="0">
                    <a:pos x="233" y="163"/>
                  </a:cxn>
                  <a:cxn ang="0">
                    <a:pos x="233" y="139"/>
                  </a:cxn>
                  <a:cxn ang="0">
                    <a:pos x="228" y="121"/>
                  </a:cxn>
                  <a:cxn ang="0">
                    <a:pos x="216" y="97"/>
                  </a:cxn>
                  <a:cxn ang="0">
                    <a:pos x="199" y="78"/>
                  </a:cxn>
                  <a:cxn ang="0">
                    <a:pos x="177" y="63"/>
                  </a:cxn>
                  <a:cxn ang="0">
                    <a:pos x="150" y="53"/>
                  </a:cxn>
                  <a:cxn ang="0">
                    <a:pos x="119" y="49"/>
                  </a:cxn>
                  <a:cxn ang="0">
                    <a:pos x="112" y="47"/>
                  </a:cxn>
                </a:cxnLst>
                <a:rect l="0" t="0" r="r" b="b"/>
                <a:pathLst>
                  <a:path w="271" h="277">
                    <a:moveTo>
                      <a:pt x="144" y="277"/>
                    </a:moveTo>
                    <a:lnTo>
                      <a:pt x="144" y="277"/>
                    </a:lnTo>
                    <a:lnTo>
                      <a:pt x="131" y="277"/>
                    </a:lnTo>
                    <a:lnTo>
                      <a:pt x="120" y="276"/>
                    </a:lnTo>
                    <a:lnTo>
                      <a:pt x="108" y="274"/>
                    </a:lnTo>
                    <a:lnTo>
                      <a:pt x="96" y="271"/>
                    </a:lnTo>
                    <a:lnTo>
                      <a:pt x="85" y="267"/>
                    </a:lnTo>
                    <a:lnTo>
                      <a:pt x="73" y="263"/>
                    </a:lnTo>
                    <a:lnTo>
                      <a:pt x="62" y="257"/>
                    </a:lnTo>
                    <a:lnTo>
                      <a:pt x="53" y="251"/>
                    </a:lnTo>
                    <a:lnTo>
                      <a:pt x="42" y="244"/>
                    </a:lnTo>
                    <a:lnTo>
                      <a:pt x="34" y="236"/>
                    </a:lnTo>
                    <a:lnTo>
                      <a:pt x="26" y="226"/>
                    </a:lnTo>
                    <a:lnTo>
                      <a:pt x="19" y="217"/>
                    </a:lnTo>
                    <a:lnTo>
                      <a:pt x="13" y="206"/>
                    </a:lnTo>
                    <a:lnTo>
                      <a:pt x="7" y="194"/>
                    </a:lnTo>
                    <a:lnTo>
                      <a:pt x="3" y="181"/>
                    </a:lnTo>
                    <a:lnTo>
                      <a:pt x="1" y="168"/>
                    </a:lnTo>
                    <a:lnTo>
                      <a:pt x="1" y="168"/>
                    </a:lnTo>
                    <a:lnTo>
                      <a:pt x="0" y="153"/>
                    </a:lnTo>
                    <a:lnTo>
                      <a:pt x="0" y="139"/>
                    </a:lnTo>
                    <a:lnTo>
                      <a:pt x="1" y="125"/>
                    </a:lnTo>
                    <a:lnTo>
                      <a:pt x="4" y="112"/>
                    </a:lnTo>
                    <a:lnTo>
                      <a:pt x="8" y="98"/>
                    </a:lnTo>
                    <a:lnTo>
                      <a:pt x="14" y="86"/>
                    </a:lnTo>
                    <a:lnTo>
                      <a:pt x="20" y="74"/>
                    </a:lnTo>
                    <a:lnTo>
                      <a:pt x="27" y="61"/>
                    </a:lnTo>
                    <a:lnTo>
                      <a:pt x="35" y="51"/>
                    </a:lnTo>
                    <a:lnTo>
                      <a:pt x="45" y="41"/>
                    </a:lnTo>
                    <a:lnTo>
                      <a:pt x="55" y="31"/>
                    </a:lnTo>
                    <a:lnTo>
                      <a:pt x="66" y="23"/>
                    </a:lnTo>
                    <a:lnTo>
                      <a:pt x="78" y="16"/>
                    </a:lnTo>
                    <a:lnTo>
                      <a:pt x="91" y="10"/>
                    </a:lnTo>
                    <a:lnTo>
                      <a:pt x="103" y="4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8" y="1"/>
                    </a:lnTo>
                    <a:lnTo>
                      <a:pt x="132" y="2"/>
                    </a:lnTo>
                    <a:lnTo>
                      <a:pt x="135" y="5"/>
                    </a:lnTo>
                    <a:lnTo>
                      <a:pt x="138" y="9"/>
                    </a:lnTo>
                    <a:lnTo>
                      <a:pt x="141" y="13"/>
                    </a:lnTo>
                    <a:lnTo>
                      <a:pt x="146" y="14"/>
                    </a:lnTo>
                    <a:lnTo>
                      <a:pt x="146" y="14"/>
                    </a:lnTo>
                    <a:lnTo>
                      <a:pt x="158" y="17"/>
                    </a:lnTo>
                    <a:lnTo>
                      <a:pt x="171" y="20"/>
                    </a:lnTo>
                    <a:lnTo>
                      <a:pt x="183" y="24"/>
                    </a:lnTo>
                    <a:lnTo>
                      <a:pt x="193" y="29"/>
                    </a:lnTo>
                    <a:lnTo>
                      <a:pt x="204" y="34"/>
                    </a:lnTo>
                    <a:lnTo>
                      <a:pt x="214" y="41"/>
                    </a:lnTo>
                    <a:lnTo>
                      <a:pt x="223" y="48"/>
                    </a:lnTo>
                    <a:lnTo>
                      <a:pt x="232" y="55"/>
                    </a:lnTo>
                    <a:lnTo>
                      <a:pt x="239" y="63"/>
                    </a:lnTo>
                    <a:lnTo>
                      <a:pt x="246" y="72"/>
                    </a:lnTo>
                    <a:lnTo>
                      <a:pt x="252" y="81"/>
                    </a:lnTo>
                    <a:lnTo>
                      <a:pt x="257" y="90"/>
                    </a:lnTo>
                    <a:lnTo>
                      <a:pt x="261" y="100"/>
                    </a:lnTo>
                    <a:lnTo>
                      <a:pt x="266" y="111"/>
                    </a:lnTo>
                    <a:lnTo>
                      <a:pt x="268" y="122"/>
                    </a:lnTo>
                    <a:lnTo>
                      <a:pt x="270" y="134"/>
                    </a:lnTo>
                    <a:lnTo>
                      <a:pt x="270" y="134"/>
                    </a:lnTo>
                    <a:lnTo>
                      <a:pt x="271" y="145"/>
                    </a:lnTo>
                    <a:lnTo>
                      <a:pt x="271" y="156"/>
                    </a:lnTo>
                    <a:lnTo>
                      <a:pt x="270" y="168"/>
                    </a:lnTo>
                    <a:lnTo>
                      <a:pt x="268" y="179"/>
                    </a:lnTo>
                    <a:lnTo>
                      <a:pt x="265" y="190"/>
                    </a:lnTo>
                    <a:lnTo>
                      <a:pt x="260" y="202"/>
                    </a:lnTo>
                    <a:lnTo>
                      <a:pt x="255" y="212"/>
                    </a:lnTo>
                    <a:lnTo>
                      <a:pt x="250" y="222"/>
                    </a:lnTo>
                    <a:lnTo>
                      <a:pt x="243" y="232"/>
                    </a:lnTo>
                    <a:lnTo>
                      <a:pt x="236" y="241"/>
                    </a:lnTo>
                    <a:lnTo>
                      <a:pt x="227" y="249"/>
                    </a:lnTo>
                    <a:lnTo>
                      <a:pt x="218" y="256"/>
                    </a:lnTo>
                    <a:lnTo>
                      <a:pt x="209" y="263"/>
                    </a:lnTo>
                    <a:lnTo>
                      <a:pt x="197" y="268"/>
                    </a:lnTo>
                    <a:lnTo>
                      <a:pt x="186" y="272"/>
                    </a:lnTo>
                    <a:lnTo>
                      <a:pt x="174" y="275"/>
                    </a:lnTo>
                    <a:lnTo>
                      <a:pt x="174" y="275"/>
                    </a:lnTo>
                    <a:lnTo>
                      <a:pt x="159" y="277"/>
                    </a:lnTo>
                    <a:lnTo>
                      <a:pt x="144" y="277"/>
                    </a:lnTo>
                    <a:lnTo>
                      <a:pt x="144" y="277"/>
                    </a:lnTo>
                    <a:close/>
                    <a:moveTo>
                      <a:pt x="101" y="48"/>
                    </a:moveTo>
                    <a:lnTo>
                      <a:pt x="101" y="48"/>
                    </a:lnTo>
                    <a:lnTo>
                      <a:pt x="87" y="56"/>
                    </a:lnTo>
                    <a:lnTo>
                      <a:pt x="73" y="66"/>
                    </a:lnTo>
                    <a:lnTo>
                      <a:pt x="62" y="79"/>
                    </a:lnTo>
                    <a:lnTo>
                      <a:pt x="57" y="86"/>
                    </a:lnTo>
                    <a:lnTo>
                      <a:pt x="52" y="93"/>
                    </a:lnTo>
                    <a:lnTo>
                      <a:pt x="48" y="100"/>
                    </a:lnTo>
                    <a:lnTo>
                      <a:pt x="44" y="109"/>
                    </a:lnTo>
                    <a:lnTo>
                      <a:pt x="40" y="117"/>
                    </a:lnTo>
                    <a:lnTo>
                      <a:pt x="38" y="126"/>
                    </a:lnTo>
                    <a:lnTo>
                      <a:pt x="37" y="135"/>
                    </a:lnTo>
                    <a:lnTo>
                      <a:pt x="36" y="144"/>
                    </a:lnTo>
                    <a:lnTo>
                      <a:pt x="37" y="153"/>
                    </a:lnTo>
                    <a:lnTo>
                      <a:pt x="38" y="163"/>
                    </a:lnTo>
                    <a:lnTo>
                      <a:pt x="38" y="163"/>
                    </a:lnTo>
                    <a:lnTo>
                      <a:pt x="41" y="172"/>
                    </a:lnTo>
                    <a:lnTo>
                      <a:pt x="44" y="180"/>
                    </a:lnTo>
                    <a:lnTo>
                      <a:pt x="48" y="187"/>
                    </a:lnTo>
                    <a:lnTo>
                      <a:pt x="52" y="194"/>
                    </a:lnTo>
                    <a:lnTo>
                      <a:pt x="56" y="202"/>
                    </a:lnTo>
                    <a:lnTo>
                      <a:pt x="62" y="208"/>
                    </a:lnTo>
                    <a:lnTo>
                      <a:pt x="67" y="214"/>
                    </a:lnTo>
                    <a:lnTo>
                      <a:pt x="73" y="219"/>
                    </a:lnTo>
                    <a:lnTo>
                      <a:pt x="81" y="224"/>
                    </a:lnTo>
                    <a:lnTo>
                      <a:pt x="88" y="229"/>
                    </a:lnTo>
                    <a:lnTo>
                      <a:pt x="95" y="232"/>
                    </a:lnTo>
                    <a:lnTo>
                      <a:pt x="103" y="235"/>
                    </a:lnTo>
                    <a:lnTo>
                      <a:pt x="112" y="238"/>
                    </a:lnTo>
                    <a:lnTo>
                      <a:pt x="121" y="239"/>
                    </a:lnTo>
                    <a:lnTo>
                      <a:pt x="129" y="241"/>
                    </a:lnTo>
                    <a:lnTo>
                      <a:pt x="139" y="241"/>
                    </a:lnTo>
                    <a:lnTo>
                      <a:pt x="139" y="241"/>
                    </a:lnTo>
                    <a:lnTo>
                      <a:pt x="147" y="241"/>
                    </a:lnTo>
                    <a:lnTo>
                      <a:pt x="155" y="240"/>
                    </a:lnTo>
                    <a:lnTo>
                      <a:pt x="163" y="238"/>
                    </a:lnTo>
                    <a:lnTo>
                      <a:pt x="171" y="236"/>
                    </a:lnTo>
                    <a:lnTo>
                      <a:pt x="171" y="236"/>
                    </a:lnTo>
                    <a:lnTo>
                      <a:pt x="179" y="233"/>
                    </a:lnTo>
                    <a:lnTo>
                      <a:pt x="187" y="229"/>
                    </a:lnTo>
                    <a:lnTo>
                      <a:pt x="194" y="224"/>
                    </a:lnTo>
                    <a:lnTo>
                      <a:pt x="201" y="219"/>
                    </a:lnTo>
                    <a:lnTo>
                      <a:pt x="207" y="214"/>
                    </a:lnTo>
                    <a:lnTo>
                      <a:pt x="213" y="208"/>
                    </a:lnTo>
                    <a:lnTo>
                      <a:pt x="217" y="202"/>
                    </a:lnTo>
                    <a:lnTo>
                      <a:pt x="222" y="194"/>
                    </a:lnTo>
                    <a:lnTo>
                      <a:pt x="225" y="187"/>
                    </a:lnTo>
                    <a:lnTo>
                      <a:pt x="228" y="180"/>
                    </a:lnTo>
                    <a:lnTo>
                      <a:pt x="230" y="172"/>
                    </a:lnTo>
                    <a:lnTo>
                      <a:pt x="233" y="163"/>
                    </a:lnTo>
                    <a:lnTo>
                      <a:pt x="234" y="155"/>
                    </a:lnTo>
                    <a:lnTo>
                      <a:pt x="234" y="147"/>
                    </a:lnTo>
                    <a:lnTo>
                      <a:pt x="233" y="139"/>
                    </a:lnTo>
                    <a:lnTo>
                      <a:pt x="230" y="130"/>
                    </a:lnTo>
                    <a:lnTo>
                      <a:pt x="230" y="130"/>
                    </a:lnTo>
                    <a:lnTo>
                      <a:pt x="228" y="121"/>
                    </a:lnTo>
                    <a:lnTo>
                      <a:pt x="225" y="113"/>
                    </a:lnTo>
                    <a:lnTo>
                      <a:pt x="221" y="105"/>
                    </a:lnTo>
                    <a:lnTo>
                      <a:pt x="216" y="97"/>
                    </a:lnTo>
                    <a:lnTo>
                      <a:pt x="212" y="90"/>
                    </a:lnTo>
                    <a:lnTo>
                      <a:pt x="206" y="84"/>
                    </a:lnTo>
                    <a:lnTo>
                      <a:pt x="199" y="78"/>
                    </a:lnTo>
                    <a:lnTo>
                      <a:pt x="192" y="73"/>
                    </a:lnTo>
                    <a:lnTo>
                      <a:pt x="185" y="67"/>
                    </a:lnTo>
                    <a:lnTo>
                      <a:pt x="177" y="63"/>
                    </a:lnTo>
                    <a:lnTo>
                      <a:pt x="168" y="59"/>
                    </a:lnTo>
                    <a:lnTo>
                      <a:pt x="160" y="56"/>
                    </a:lnTo>
                    <a:lnTo>
                      <a:pt x="150" y="53"/>
                    </a:lnTo>
                    <a:lnTo>
                      <a:pt x="141" y="51"/>
                    </a:lnTo>
                    <a:lnTo>
                      <a:pt x="129" y="50"/>
                    </a:lnTo>
                    <a:lnTo>
                      <a:pt x="119" y="49"/>
                    </a:lnTo>
                    <a:lnTo>
                      <a:pt x="119" y="49"/>
                    </a:lnTo>
                    <a:lnTo>
                      <a:pt x="115" y="49"/>
                    </a:lnTo>
                    <a:lnTo>
                      <a:pt x="112" y="47"/>
                    </a:lnTo>
                    <a:lnTo>
                      <a:pt x="107" y="45"/>
                    </a:lnTo>
                    <a:lnTo>
                      <a:pt x="101" y="4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81" name="Freeform 926"/>
              <p:cNvSpPr>
                <a:spLocks noEditPoints="1"/>
              </p:cNvSpPr>
              <p:nvPr/>
            </p:nvSpPr>
            <p:spPr bwMode="auto">
              <a:xfrm>
                <a:off x="3282950" y="1227138"/>
                <a:ext cx="644525" cy="642938"/>
              </a:xfrm>
              <a:custGeom>
                <a:avLst/>
                <a:gdLst/>
                <a:ahLst/>
                <a:cxnLst>
                  <a:cxn ang="0">
                    <a:pos x="653" y="1206"/>
                  </a:cxn>
                  <a:cxn ang="0">
                    <a:pos x="563" y="1160"/>
                  </a:cxn>
                  <a:cxn ang="0">
                    <a:pos x="550" y="1153"/>
                  </a:cxn>
                  <a:cxn ang="0">
                    <a:pos x="236" y="832"/>
                  </a:cxn>
                  <a:cxn ang="0">
                    <a:pos x="143" y="731"/>
                  </a:cxn>
                  <a:cxn ang="0">
                    <a:pos x="77" y="679"/>
                  </a:cxn>
                  <a:cxn ang="0">
                    <a:pos x="72" y="657"/>
                  </a:cxn>
                  <a:cxn ang="0">
                    <a:pos x="40" y="570"/>
                  </a:cxn>
                  <a:cxn ang="0">
                    <a:pos x="11" y="425"/>
                  </a:cxn>
                  <a:cxn ang="0">
                    <a:pos x="1" y="212"/>
                  </a:cxn>
                  <a:cxn ang="0">
                    <a:pos x="10" y="196"/>
                  </a:cxn>
                  <a:cxn ang="0">
                    <a:pos x="19" y="182"/>
                  </a:cxn>
                  <a:cxn ang="0">
                    <a:pos x="110" y="81"/>
                  </a:cxn>
                  <a:cxn ang="0">
                    <a:pos x="210" y="10"/>
                  </a:cxn>
                  <a:cxn ang="0">
                    <a:pos x="228" y="8"/>
                  </a:cxn>
                  <a:cxn ang="0">
                    <a:pos x="242" y="2"/>
                  </a:cxn>
                  <a:cxn ang="0">
                    <a:pos x="419" y="2"/>
                  </a:cxn>
                  <a:cxn ang="0">
                    <a:pos x="599" y="26"/>
                  </a:cxn>
                  <a:cxn ang="0">
                    <a:pos x="638" y="36"/>
                  </a:cxn>
                  <a:cxn ang="0">
                    <a:pos x="656" y="46"/>
                  </a:cxn>
                  <a:cxn ang="0">
                    <a:pos x="887" y="256"/>
                  </a:cxn>
                  <a:cxn ang="0">
                    <a:pos x="1107" y="475"/>
                  </a:cxn>
                  <a:cxn ang="0">
                    <a:pos x="1167" y="525"/>
                  </a:cxn>
                  <a:cxn ang="0">
                    <a:pos x="1185" y="553"/>
                  </a:cxn>
                  <a:cxn ang="0">
                    <a:pos x="1215" y="644"/>
                  </a:cxn>
                  <a:cxn ang="0">
                    <a:pos x="1218" y="725"/>
                  </a:cxn>
                  <a:cxn ang="0">
                    <a:pos x="1194" y="798"/>
                  </a:cxn>
                  <a:cxn ang="0">
                    <a:pos x="1193" y="817"/>
                  </a:cxn>
                  <a:cxn ang="0">
                    <a:pos x="1109" y="909"/>
                  </a:cxn>
                  <a:cxn ang="0">
                    <a:pos x="862" y="1146"/>
                  </a:cxn>
                  <a:cxn ang="0">
                    <a:pos x="853" y="1157"/>
                  </a:cxn>
                  <a:cxn ang="0">
                    <a:pos x="761" y="1206"/>
                  </a:cxn>
                  <a:cxn ang="0">
                    <a:pos x="231" y="43"/>
                  </a:cxn>
                  <a:cxn ang="0">
                    <a:pos x="137" y="108"/>
                  </a:cxn>
                  <a:cxn ang="0">
                    <a:pos x="54" y="198"/>
                  </a:cxn>
                  <a:cxn ang="0">
                    <a:pos x="40" y="216"/>
                  </a:cxn>
                  <a:cxn ang="0">
                    <a:pos x="45" y="400"/>
                  </a:cxn>
                  <a:cxn ang="0">
                    <a:pos x="68" y="529"/>
                  </a:cxn>
                  <a:cxn ang="0">
                    <a:pos x="105" y="637"/>
                  </a:cxn>
                  <a:cxn ang="0">
                    <a:pos x="112" y="658"/>
                  </a:cxn>
                  <a:cxn ang="0">
                    <a:pos x="181" y="718"/>
                  </a:cxn>
                  <a:cxn ang="0">
                    <a:pos x="294" y="841"/>
                  </a:cxn>
                  <a:cxn ang="0">
                    <a:pos x="585" y="1129"/>
                  </a:cxn>
                  <a:cxn ang="0">
                    <a:pos x="633" y="1159"/>
                  </a:cxn>
                  <a:cxn ang="0">
                    <a:pos x="706" y="1177"/>
                  </a:cxn>
                  <a:cxn ang="0">
                    <a:pos x="765" y="1165"/>
                  </a:cxn>
                  <a:cxn ang="0">
                    <a:pos x="823" y="1131"/>
                  </a:cxn>
                  <a:cxn ang="0">
                    <a:pos x="865" y="1090"/>
                  </a:cxn>
                  <a:cxn ang="0">
                    <a:pos x="1140" y="817"/>
                  </a:cxn>
                  <a:cxn ang="0">
                    <a:pos x="1147" y="803"/>
                  </a:cxn>
                  <a:cxn ang="0">
                    <a:pos x="1177" y="736"/>
                  </a:cxn>
                  <a:cxn ang="0">
                    <a:pos x="1179" y="657"/>
                  </a:cxn>
                  <a:cxn ang="0">
                    <a:pos x="1148" y="564"/>
                  </a:cxn>
                  <a:cxn ang="0">
                    <a:pos x="1140" y="556"/>
                  </a:cxn>
                  <a:cxn ang="0">
                    <a:pos x="894" y="335"/>
                  </a:cxn>
                  <a:cxn ang="0">
                    <a:pos x="627" y="72"/>
                  </a:cxn>
                  <a:cxn ang="0">
                    <a:pos x="558" y="57"/>
                  </a:cxn>
                  <a:cxn ang="0">
                    <a:pos x="377" y="39"/>
                  </a:cxn>
                  <a:cxn ang="0">
                    <a:pos x="236" y="40"/>
                  </a:cxn>
                </a:cxnLst>
                <a:rect l="0" t="0" r="r" b="b"/>
                <a:pathLst>
                  <a:path w="1220" h="1215">
                    <a:moveTo>
                      <a:pt x="706" y="1215"/>
                    </a:moveTo>
                    <a:lnTo>
                      <a:pt x="706" y="1215"/>
                    </a:lnTo>
                    <a:lnTo>
                      <a:pt x="688" y="1214"/>
                    </a:lnTo>
                    <a:lnTo>
                      <a:pt x="671" y="1211"/>
                    </a:lnTo>
                    <a:lnTo>
                      <a:pt x="653" y="1206"/>
                    </a:lnTo>
                    <a:lnTo>
                      <a:pt x="636" y="1200"/>
                    </a:lnTo>
                    <a:lnTo>
                      <a:pt x="617" y="1193"/>
                    </a:lnTo>
                    <a:lnTo>
                      <a:pt x="599" y="1184"/>
                    </a:lnTo>
                    <a:lnTo>
                      <a:pt x="581" y="1172"/>
                    </a:lnTo>
                    <a:lnTo>
                      <a:pt x="563" y="1160"/>
                    </a:lnTo>
                    <a:lnTo>
                      <a:pt x="561" y="1158"/>
                    </a:lnTo>
                    <a:lnTo>
                      <a:pt x="558" y="1158"/>
                    </a:lnTo>
                    <a:lnTo>
                      <a:pt x="558" y="1158"/>
                    </a:lnTo>
                    <a:lnTo>
                      <a:pt x="554" y="1156"/>
                    </a:lnTo>
                    <a:lnTo>
                      <a:pt x="550" y="1153"/>
                    </a:lnTo>
                    <a:lnTo>
                      <a:pt x="307" y="910"/>
                    </a:lnTo>
                    <a:lnTo>
                      <a:pt x="307" y="910"/>
                    </a:lnTo>
                    <a:lnTo>
                      <a:pt x="290" y="891"/>
                    </a:lnTo>
                    <a:lnTo>
                      <a:pt x="271" y="872"/>
                    </a:lnTo>
                    <a:lnTo>
                      <a:pt x="236" y="832"/>
                    </a:lnTo>
                    <a:lnTo>
                      <a:pt x="236" y="832"/>
                    </a:lnTo>
                    <a:lnTo>
                      <a:pt x="200" y="790"/>
                    </a:lnTo>
                    <a:lnTo>
                      <a:pt x="181" y="771"/>
                    </a:lnTo>
                    <a:lnTo>
                      <a:pt x="163" y="751"/>
                    </a:lnTo>
                    <a:lnTo>
                      <a:pt x="143" y="731"/>
                    </a:lnTo>
                    <a:lnTo>
                      <a:pt x="123" y="714"/>
                    </a:lnTo>
                    <a:lnTo>
                      <a:pt x="102" y="697"/>
                    </a:lnTo>
                    <a:lnTo>
                      <a:pt x="80" y="682"/>
                    </a:lnTo>
                    <a:lnTo>
                      <a:pt x="80" y="682"/>
                    </a:lnTo>
                    <a:lnTo>
                      <a:pt x="77" y="679"/>
                    </a:lnTo>
                    <a:lnTo>
                      <a:pt x="74" y="677"/>
                    </a:lnTo>
                    <a:lnTo>
                      <a:pt x="72" y="670"/>
                    </a:lnTo>
                    <a:lnTo>
                      <a:pt x="71" y="665"/>
                    </a:lnTo>
                    <a:lnTo>
                      <a:pt x="71" y="661"/>
                    </a:lnTo>
                    <a:lnTo>
                      <a:pt x="72" y="657"/>
                    </a:lnTo>
                    <a:lnTo>
                      <a:pt x="71" y="654"/>
                    </a:lnTo>
                    <a:lnTo>
                      <a:pt x="71" y="654"/>
                    </a:lnTo>
                    <a:lnTo>
                      <a:pt x="59" y="626"/>
                    </a:lnTo>
                    <a:lnTo>
                      <a:pt x="49" y="598"/>
                    </a:lnTo>
                    <a:lnTo>
                      <a:pt x="40" y="570"/>
                    </a:lnTo>
                    <a:lnTo>
                      <a:pt x="32" y="541"/>
                    </a:lnTo>
                    <a:lnTo>
                      <a:pt x="25" y="512"/>
                    </a:lnTo>
                    <a:lnTo>
                      <a:pt x="19" y="483"/>
                    </a:lnTo>
                    <a:lnTo>
                      <a:pt x="15" y="453"/>
                    </a:lnTo>
                    <a:lnTo>
                      <a:pt x="11" y="425"/>
                    </a:lnTo>
                    <a:lnTo>
                      <a:pt x="7" y="396"/>
                    </a:lnTo>
                    <a:lnTo>
                      <a:pt x="4" y="368"/>
                    </a:lnTo>
                    <a:lnTo>
                      <a:pt x="1" y="312"/>
                    </a:lnTo>
                    <a:lnTo>
                      <a:pt x="0" y="259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1" y="207"/>
                    </a:lnTo>
                    <a:lnTo>
                      <a:pt x="3" y="202"/>
                    </a:lnTo>
                    <a:lnTo>
                      <a:pt x="6" y="198"/>
                    </a:lnTo>
                    <a:lnTo>
                      <a:pt x="10" y="196"/>
                    </a:lnTo>
                    <a:lnTo>
                      <a:pt x="14" y="193"/>
                    </a:lnTo>
                    <a:lnTo>
                      <a:pt x="16" y="188"/>
                    </a:lnTo>
                    <a:lnTo>
                      <a:pt x="16" y="188"/>
                    </a:lnTo>
                    <a:lnTo>
                      <a:pt x="17" y="185"/>
                    </a:lnTo>
                    <a:lnTo>
                      <a:pt x="19" y="182"/>
                    </a:lnTo>
                    <a:lnTo>
                      <a:pt x="19" y="182"/>
                    </a:lnTo>
                    <a:lnTo>
                      <a:pt x="41" y="154"/>
                    </a:lnTo>
                    <a:lnTo>
                      <a:pt x="63" y="127"/>
                    </a:lnTo>
                    <a:lnTo>
                      <a:pt x="86" y="103"/>
                    </a:lnTo>
                    <a:lnTo>
                      <a:pt x="110" y="81"/>
                    </a:lnTo>
                    <a:lnTo>
                      <a:pt x="135" y="60"/>
                    </a:lnTo>
                    <a:lnTo>
                      <a:pt x="159" y="41"/>
                    </a:lnTo>
                    <a:lnTo>
                      <a:pt x="185" y="25"/>
                    </a:lnTo>
                    <a:lnTo>
                      <a:pt x="210" y="10"/>
                    </a:lnTo>
                    <a:lnTo>
                      <a:pt x="210" y="10"/>
                    </a:lnTo>
                    <a:lnTo>
                      <a:pt x="215" y="8"/>
                    </a:lnTo>
                    <a:lnTo>
                      <a:pt x="219" y="7"/>
                    </a:lnTo>
                    <a:lnTo>
                      <a:pt x="219" y="7"/>
                    </a:lnTo>
                    <a:lnTo>
                      <a:pt x="222" y="8"/>
                    </a:lnTo>
                    <a:lnTo>
                      <a:pt x="228" y="8"/>
                    </a:lnTo>
                    <a:lnTo>
                      <a:pt x="232" y="5"/>
                    </a:lnTo>
                    <a:lnTo>
                      <a:pt x="232" y="5"/>
                    </a:lnTo>
                    <a:lnTo>
                      <a:pt x="236" y="3"/>
                    </a:lnTo>
                    <a:lnTo>
                      <a:pt x="242" y="2"/>
                    </a:lnTo>
                    <a:lnTo>
                      <a:pt x="242" y="2"/>
                    </a:lnTo>
                    <a:lnTo>
                      <a:pt x="291" y="0"/>
                    </a:lnTo>
                    <a:lnTo>
                      <a:pt x="335" y="0"/>
                    </a:lnTo>
                    <a:lnTo>
                      <a:pt x="335" y="0"/>
                    </a:lnTo>
                    <a:lnTo>
                      <a:pt x="377" y="0"/>
                    </a:lnTo>
                    <a:lnTo>
                      <a:pt x="419" y="2"/>
                    </a:lnTo>
                    <a:lnTo>
                      <a:pt x="458" y="5"/>
                    </a:lnTo>
                    <a:lnTo>
                      <a:pt x="495" y="8"/>
                    </a:lnTo>
                    <a:lnTo>
                      <a:pt x="531" y="13"/>
                    </a:lnTo>
                    <a:lnTo>
                      <a:pt x="566" y="20"/>
                    </a:lnTo>
                    <a:lnTo>
                      <a:pt x="599" y="26"/>
                    </a:lnTo>
                    <a:lnTo>
                      <a:pt x="631" y="34"/>
                    </a:lnTo>
                    <a:lnTo>
                      <a:pt x="631" y="34"/>
                    </a:lnTo>
                    <a:lnTo>
                      <a:pt x="634" y="35"/>
                    </a:lnTo>
                    <a:lnTo>
                      <a:pt x="636" y="36"/>
                    </a:lnTo>
                    <a:lnTo>
                      <a:pt x="638" y="36"/>
                    </a:lnTo>
                    <a:lnTo>
                      <a:pt x="638" y="36"/>
                    </a:lnTo>
                    <a:lnTo>
                      <a:pt x="642" y="36"/>
                    </a:lnTo>
                    <a:lnTo>
                      <a:pt x="646" y="38"/>
                    </a:lnTo>
                    <a:lnTo>
                      <a:pt x="656" y="46"/>
                    </a:lnTo>
                    <a:lnTo>
                      <a:pt x="656" y="46"/>
                    </a:lnTo>
                    <a:lnTo>
                      <a:pt x="697" y="80"/>
                    </a:lnTo>
                    <a:lnTo>
                      <a:pt x="736" y="114"/>
                    </a:lnTo>
                    <a:lnTo>
                      <a:pt x="775" y="149"/>
                    </a:lnTo>
                    <a:lnTo>
                      <a:pt x="812" y="184"/>
                    </a:lnTo>
                    <a:lnTo>
                      <a:pt x="887" y="256"/>
                    </a:lnTo>
                    <a:lnTo>
                      <a:pt x="958" y="328"/>
                    </a:lnTo>
                    <a:lnTo>
                      <a:pt x="958" y="328"/>
                    </a:lnTo>
                    <a:lnTo>
                      <a:pt x="1008" y="379"/>
                    </a:lnTo>
                    <a:lnTo>
                      <a:pt x="1057" y="428"/>
                    </a:lnTo>
                    <a:lnTo>
                      <a:pt x="1107" y="475"/>
                    </a:lnTo>
                    <a:lnTo>
                      <a:pt x="1156" y="521"/>
                    </a:lnTo>
                    <a:lnTo>
                      <a:pt x="1159" y="524"/>
                    </a:lnTo>
                    <a:lnTo>
                      <a:pt x="1163" y="524"/>
                    </a:lnTo>
                    <a:lnTo>
                      <a:pt x="1163" y="524"/>
                    </a:lnTo>
                    <a:lnTo>
                      <a:pt x="1167" y="525"/>
                    </a:lnTo>
                    <a:lnTo>
                      <a:pt x="1171" y="527"/>
                    </a:lnTo>
                    <a:lnTo>
                      <a:pt x="1173" y="529"/>
                    </a:lnTo>
                    <a:lnTo>
                      <a:pt x="1175" y="533"/>
                    </a:lnTo>
                    <a:lnTo>
                      <a:pt x="1175" y="533"/>
                    </a:lnTo>
                    <a:lnTo>
                      <a:pt x="1185" y="553"/>
                    </a:lnTo>
                    <a:lnTo>
                      <a:pt x="1193" y="571"/>
                    </a:lnTo>
                    <a:lnTo>
                      <a:pt x="1201" y="590"/>
                    </a:lnTo>
                    <a:lnTo>
                      <a:pt x="1207" y="607"/>
                    </a:lnTo>
                    <a:lnTo>
                      <a:pt x="1211" y="626"/>
                    </a:lnTo>
                    <a:lnTo>
                      <a:pt x="1215" y="644"/>
                    </a:lnTo>
                    <a:lnTo>
                      <a:pt x="1218" y="660"/>
                    </a:lnTo>
                    <a:lnTo>
                      <a:pt x="1220" y="677"/>
                    </a:lnTo>
                    <a:lnTo>
                      <a:pt x="1220" y="693"/>
                    </a:lnTo>
                    <a:lnTo>
                      <a:pt x="1220" y="710"/>
                    </a:lnTo>
                    <a:lnTo>
                      <a:pt x="1218" y="725"/>
                    </a:lnTo>
                    <a:lnTo>
                      <a:pt x="1216" y="741"/>
                    </a:lnTo>
                    <a:lnTo>
                      <a:pt x="1212" y="755"/>
                    </a:lnTo>
                    <a:lnTo>
                      <a:pt x="1208" y="771"/>
                    </a:lnTo>
                    <a:lnTo>
                      <a:pt x="1202" y="785"/>
                    </a:lnTo>
                    <a:lnTo>
                      <a:pt x="1194" y="798"/>
                    </a:lnTo>
                    <a:lnTo>
                      <a:pt x="1192" y="804"/>
                    </a:lnTo>
                    <a:lnTo>
                      <a:pt x="1193" y="809"/>
                    </a:lnTo>
                    <a:lnTo>
                      <a:pt x="1193" y="809"/>
                    </a:lnTo>
                    <a:lnTo>
                      <a:pt x="1194" y="813"/>
                    </a:lnTo>
                    <a:lnTo>
                      <a:pt x="1193" y="817"/>
                    </a:lnTo>
                    <a:lnTo>
                      <a:pt x="1191" y="821"/>
                    </a:lnTo>
                    <a:lnTo>
                      <a:pt x="1188" y="826"/>
                    </a:lnTo>
                    <a:lnTo>
                      <a:pt x="1188" y="826"/>
                    </a:lnTo>
                    <a:lnTo>
                      <a:pt x="1147" y="869"/>
                    </a:lnTo>
                    <a:lnTo>
                      <a:pt x="1109" y="909"/>
                    </a:lnTo>
                    <a:lnTo>
                      <a:pt x="1070" y="948"/>
                    </a:lnTo>
                    <a:lnTo>
                      <a:pt x="1031" y="985"/>
                    </a:lnTo>
                    <a:lnTo>
                      <a:pt x="952" y="1062"/>
                    </a:lnTo>
                    <a:lnTo>
                      <a:pt x="862" y="1146"/>
                    </a:lnTo>
                    <a:lnTo>
                      <a:pt x="862" y="1146"/>
                    </a:lnTo>
                    <a:lnTo>
                      <a:pt x="858" y="1151"/>
                    </a:lnTo>
                    <a:lnTo>
                      <a:pt x="857" y="1152"/>
                    </a:lnTo>
                    <a:lnTo>
                      <a:pt x="857" y="1152"/>
                    </a:lnTo>
                    <a:lnTo>
                      <a:pt x="853" y="1157"/>
                    </a:lnTo>
                    <a:lnTo>
                      <a:pt x="853" y="1157"/>
                    </a:lnTo>
                    <a:lnTo>
                      <a:pt x="834" y="1170"/>
                    </a:lnTo>
                    <a:lnTo>
                      <a:pt x="815" y="1182"/>
                    </a:lnTo>
                    <a:lnTo>
                      <a:pt x="798" y="1192"/>
                    </a:lnTo>
                    <a:lnTo>
                      <a:pt x="779" y="1200"/>
                    </a:lnTo>
                    <a:lnTo>
                      <a:pt x="761" y="1206"/>
                    </a:lnTo>
                    <a:lnTo>
                      <a:pt x="743" y="1211"/>
                    </a:lnTo>
                    <a:lnTo>
                      <a:pt x="724" y="1214"/>
                    </a:lnTo>
                    <a:lnTo>
                      <a:pt x="706" y="1215"/>
                    </a:lnTo>
                    <a:lnTo>
                      <a:pt x="706" y="1215"/>
                    </a:lnTo>
                    <a:close/>
                    <a:moveTo>
                      <a:pt x="231" y="43"/>
                    </a:moveTo>
                    <a:lnTo>
                      <a:pt x="231" y="43"/>
                    </a:lnTo>
                    <a:lnTo>
                      <a:pt x="206" y="57"/>
                    </a:lnTo>
                    <a:lnTo>
                      <a:pt x="182" y="72"/>
                    </a:lnTo>
                    <a:lnTo>
                      <a:pt x="159" y="90"/>
                    </a:lnTo>
                    <a:lnTo>
                      <a:pt x="137" y="108"/>
                    </a:lnTo>
                    <a:lnTo>
                      <a:pt x="114" y="129"/>
                    </a:lnTo>
                    <a:lnTo>
                      <a:pt x="93" y="151"/>
                    </a:lnTo>
                    <a:lnTo>
                      <a:pt x="73" y="175"/>
                    </a:lnTo>
                    <a:lnTo>
                      <a:pt x="54" y="198"/>
                    </a:lnTo>
                    <a:lnTo>
                      <a:pt x="54" y="198"/>
                    </a:lnTo>
                    <a:lnTo>
                      <a:pt x="50" y="202"/>
                    </a:lnTo>
                    <a:lnTo>
                      <a:pt x="46" y="205"/>
                    </a:lnTo>
                    <a:lnTo>
                      <a:pt x="40" y="208"/>
                    </a:lnTo>
                    <a:lnTo>
                      <a:pt x="40" y="216"/>
                    </a:lnTo>
                    <a:lnTo>
                      <a:pt x="40" y="216"/>
                    </a:lnTo>
                    <a:lnTo>
                      <a:pt x="39" y="280"/>
                    </a:lnTo>
                    <a:lnTo>
                      <a:pt x="40" y="311"/>
                    </a:lnTo>
                    <a:lnTo>
                      <a:pt x="41" y="342"/>
                    </a:lnTo>
                    <a:lnTo>
                      <a:pt x="43" y="371"/>
                    </a:lnTo>
                    <a:lnTo>
                      <a:pt x="45" y="400"/>
                    </a:lnTo>
                    <a:lnTo>
                      <a:pt x="49" y="427"/>
                    </a:lnTo>
                    <a:lnTo>
                      <a:pt x="52" y="453"/>
                    </a:lnTo>
                    <a:lnTo>
                      <a:pt x="56" y="479"/>
                    </a:lnTo>
                    <a:lnTo>
                      <a:pt x="61" y="504"/>
                    </a:lnTo>
                    <a:lnTo>
                      <a:pt x="68" y="529"/>
                    </a:lnTo>
                    <a:lnTo>
                      <a:pt x="74" y="552"/>
                    </a:lnTo>
                    <a:lnTo>
                      <a:pt x="80" y="574"/>
                    </a:lnTo>
                    <a:lnTo>
                      <a:pt x="88" y="596"/>
                    </a:lnTo>
                    <a:lnTo>
                      <a:pt x="96" y="618"/>
                    </a:lnTo>
                    <a:lnTo>
                      <a:pt x="105" y="637"/>
                    </a:lnTo>
                    <a:lnTo>
                      <a:pt x="105" y="637"/>
                    </a:lnTo>
                    <a:lnTo>
                      <a:pt x="107" y="642"/>
                    </a:lnTo>
                    <a:lnTo>
                      <a:pt x="107" y="648"/>
                    </a:lnTo>
                    <a:lnTo>
                      <a:pt x="107" y="654"/>
                    </a:lnTo>
                    <a:lnTo>
                      <a:pt x="112" y="658"/>
                    </a:lnTo>
                    <a:lnTo>
                      <a:pt x="112" y="658"/>
                    </a:lnTo>
                    <a:lnTo>
                      <a:pt x="131" y="671"/>
                    </a:lnTo>
                    <a:lnTo>
                      <a:pt x="148" y="686"/>
                    </a:lnTo>
                    <a:lnTo>
                      <a:pt x="165" y="701"/>
                    </a:lnTo>
                    <a:lnTo>
                      <a:pt x="181" y="718"/>
                    </a:lnTo>
                    <a:lnTo>
                      <a:pt x="213" y="751"/>
                    </a:lnTo>
                    <a:lnTo>
                      <a:pt x="243" y="785"/>
                    </a:lnTo>
                    <a:lnTo>
                      <a:pt x="243" y="785"/>
                    </a:lnTo>
                    <a:lnTo>
                      <a:pt x="276" y="822"/>
                    </a:lnTo>
                    <a:lnTo>
                      <a:pt x="294" y="841"/>
                    </a:lnTo>
                    <a:lnTo>
                      <a:pt x="311" y="859"/>
                    </a:lnTo>
                    <a:lnTo>
                      <a:pt x="579" y="1127"/>
                    </a:lnTo>
                    <a:lnTo>
                      <a:pt x="582" y="1128"/>
                    </a:lnTo>
                    <a:lnTo>
                      <a:pt x="582" y="1128"/>
                    </a:lnTo>
                    <a:lnTo>
                      <a:pt x="585" y="1129"/>
                    </a:lnTo>
                    <a:lnTo>
                      <a:pt x="588" y="1131"/>
                    </a:lnTo>
                    <a:lnTo>
                      <a:pt x="588" y="1131"/>
                    </a:lnTo>
                    <a:lnTo>
                      <a:pt x="604" y="1142"/>
                    </a:lnTo>
                    <a:lnTo>
                      <a:pt x="618" y="1152"/>
                    </a:lnTo>
                    <a:lnTo>
                      <a:pt x="633" y="1159"/>
                    </a:lnTo>
                    <a:lnTo>
                      <a:pt x="647" y="1165"/>
                    </a:lnTo>
                    <a:lnTo>
                      <a:pt x="662" y="1170"/>
                    </a:lnTo>
                    <a:lnTo>
                      <a:pt x="677" y="1174"/>
                    </a:lnTo>
                    <a:lnTo>
                      <a:pt x="691" y="1177"/>
                    </a:lnTo>
                    <a:lnTo>
                      <a:pt x="706" y="1177"/>
                    </a:lnTo>
                    <a:lnTo>
                      <a:pt x="706" y="1177"/>
                    </a:lnTo>
                    <a:lnTo>
                      <a:pt x="720" y="1177"/>
                    </a:lnTo>
                    <a:lnTo>
                      <a:pt x="735" y="1174"/>
                    </a:lnTo>
                    <a:lnTo>
                      <a:pt x="750" y="1170"/>
                    </a:lnTo>
                    <a:lnTo>
                      <a:pt x="765" y="1165"/>
                    </a:lnTo>
                    <a:lnTo>
                      <a:pt x="779" y="1159"/>
                    </a:lnTo>
                    <a:lnTo>
                      <a:pt x="794" y="1152"/>
                    </a:lnTo>
                    <a:lnTo>
                      <a:pt x="808" y="1142"/>
                    </a:lnTo>
                    <a:lnTo>
                      <a:pt x="823" y="1131"/>
                    </a:lnTo>
                    <a:lnTo>
                      <a:pt x="823" y="1131"/>
                    </a:lnTo>
                    <a:lnTo>
                      <a:pt x="824" y="1130"/>
                    </a:lnTo>
                    <a:lnTo>
                      <a:pt x="825" y="1130"/>
                    </a:lnTo>
                    <a:lnTo>
                      <a:pt x="826" y="1129"/>
                    </a:lnTo>
                    <a:lnTo>
                      <a:pt x="865" y="1090"/>
                    </a:lnTo>
                    <a:lnTo>
                      <a:pt x="865" y="1090"/>
                    </a:lnTo>
                    <a:lnTo>
                      <a:pt x="934" y="1017"/>
                    </a:lnTo>
                    <a:lnTo>
                      <a:pt x="1002" y="949"/>
                    </a:lnTo>
                    <a:lnTo>
                      <a:pt x="1069" y="883"/>
                    </a:lnTo>
                    <a:lnTo>
                      <a:pt x="1105" y="850"/>
                    </a:lnTo>
                    <a:lnTo>
                      <a:pt x="1140" y="817"/>
                    </a:lnTo>
                    <a:lnTo>
                      <a:pt x="1143" y="815"/>
                    </a:lnTo>
                    <a:lnTo>
                      <a:pt x="1144" y="811"/>
                    </a:lnTo>
                    <a:lnTo>
                      <a:pt x="1144" y="811"/>
                    </a:lnTo>
                    <a:lnTo>
                      <a:pt x="1145" y="807"/>
                    </a:lnTo>
                    <a:lnTo>
                      <a:pt x="1147" y="803"/>
                    </a:lnTo>
                    <a:lnTo>
                      <a:pt x="1147" y="803"/>
                    </a:lnTo>
                    <a:lnTo>
                      <a:pt x="1157" y="786"/>
                    </a:lnTo>
                    <a:lnTo>
                      <a:pt x="1165" y="770"/>
                    </a:lnTo>
                    <a:lnTo>
                      <a:pt x="1173" y="753"/>
                    </a:lnTo>
                    <a:lnTo>
                      <a:pt x="1177" y="736"/>
                    </a:lnTo>
                    <a:lnTo>
                      <a:pt x="1180" y="720"/>
                    </a:lnTo>
                    <a:lnTo>
                      <a:pt x="1182" y="703"/>
                    </a:lnTo>
                    <a:lnTo>
                      <a:pt x="1182" y="688"/>
                    </a:lnTo>
                    <a:lnTo>
                      <a:pt x="1181" y="672"/>
                    </a:lnTo>
                    <a:lnTo>
                      <a:pt x="1179" y="657"/>
                    </a:lnTo>
                    <a:lnTo>
                      <a:pt x="1176" y="642"/>
                    </a:lnTo>
                    <a:lnTo>
                      <a:pt x="1173" y="628"/>
                    </a:lnTo>
                    <a:lnTo>
                      <a:pt x="1169" y="614"/>
                    </a:lnTo>
                    <a:lnTo>
                      <a:pt x="1158" y="588"/>
                    </a:lnTo>
                    <a:lnTo>
                      <a:pt x="1148" y="564"/>
                    </a:lnTo>
                    <a:lnTo>
                      <a:pt x="1146" y="560"/>
                    </a:lnTo>
                    <a:lnTo>
                      <a:pt x="1143" y="558"/>
                    </a:lnTo>
                    <a:lnTo>
                      <a:pt x="1143" y="558"/>
                    </a:lnTo>
                    <a:lnTo>
                      <a:pt x="1140" y="556"/>
                    </a:lnTo>
                    <a:lnTo>
                      <a:pt x="1140" y="556"/>
                    </a:lnTo>
                    <a:lnTo>
                      <a:pt x="1089" y="514"/>
                    </a:lnTo>
                    <a:lnTo>
                      <a:pt x="1039" y="471"/>
                    </a:lnTo>
                    <a:lnTo>
                      <a:pt x="991" y="427"/>
                    </a:lnTo>
                    <a:lnTo>
                      <a:pt x="942" y="381"/>
                    </a:lnTo>
                    <a:lnTo>
                      <a:pt x="894" y="335"/>
                    </a:lnTo>
                    <a:lnTo>
                      <a:pt x="846" y="289"/>
                    </a:lnTo>
                    <a:lnTo>
                      <a:pt x="752" y="196"/>
                    </a:lnTo>
                    <a:lnTo>
                      <a:pt x="752" y="196"/>
                    </a:lnTo>
                    <a:lnTo>
                      <a:pt x="629" y="75"/>
                    </a:lnTo>
                    <a:lnTo>
                      <a:pt x="627" y="72"/>
                    </a:lnTo>
                    <a:lnTo>
                      <a:pt x="623" y="72"/>
                    </a:lnTo>
                    <a:lnTo>
                      <a:pt x="622" y="71"/>
                    </a:lnTo>
                    <a:lnTo>
                      <a:pt x="622" y="71"/>
                    </a:lnTo>
                    <a:lnTo>
                      <a:pt x="590" y="64"/>
                    </a:lnTo>
                    <a:lnTo>
                      <a:pt x="558" y="57"/>
                    </a:lnTo>
                    <a:lnTo>
                      <a:pt x="525" y="52"/>
                    </a:lnTo>
                    <a:lnTo>
                      <a:pt x="491" y="46"/>
                    </a:lnTo>
                    <a:lnTo>
                      <a:pt x="455" y="43"/>
                    </a:lnTo>
                    <a:lnTo>
                      <a:pt x="417" y="40"/>
                    </a:lnTo>
                    <a:lnTo>
                      <a:pt x="377" y="39"/>
                    </a:lnTo>
                    <a:lnTo>
                      <a:pt x="336" y="38"/>
                    </a:lnTo>
                    <a:lnTo>
                      <a:pt x="336" y="38"/>
                    </a:lnTo>
                    <a:lnTo>
                      <a:pt x="291" y="39"/>
                    </a:lnTo>
                    <a:lnTo>
                      <a:pt x="241" y="40"/>
                    </a:lnTo>
                    <a:lnTo>
                      <a:pt x="236" y="40"/>
                    </a:lnTo>
                    <a:lnTo>
                      <a:pt x="232" y="42"/>
                    </a:lnTo>
                    <a:lnTo>
                      <a:pt x="232" y="42"/>
                    </a:lnTo>
                    <a:lnTo>
                      <a:pt x="231" y="43"/>
                    </a:lnTo>
                    <a:lnTo>
                      <a:pt x="231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82" name="Freeform 927"/>
              <p:cNvSpPr>
                <a:spLocks noEditPoints="1"/>
              </p:cNvSpPr>
              <p:nvPr/>
            </p:nvSpPr>
            <p:spPr bwMode="auto">
              <a:xfrm>
                <a:off x="3424238" y="1154113"/>
                <a:ext cx="557213" cy="225425"/>
              </a:xfrm>
              <a:custGeom>
                <a:avLst/>
                <a:gdLst/>
                <a:ahLst/>
                <a:cxnLst>
                  <a:cxn ang="0">
                    <a:pos x="77" y="421"/>
                  </a:cxn>
                  <a:cxn ang="0">
                    <a:pos x="65" y="420"/>
                  </a:cxn>
                  <a:cxn ang="0">
                    <a:pos x="28" y="385"/>
                  </a:cxn>
                  <a:cxn ang="0">
                    <a:pos x="2" y="324"/>
                  </a:cxn>
                  <a:cxn ang="0">
                    <a:pos x="1" y="253"/>
                  </a:cxn>
                  <a:cxn ang="0">
                    <a:pos x="3" y="188"/>
                  </a:cxn>
                  <a:cxn ang="0">
                    <a:pos x="40" y="100"/>
                  </a:cxn>
                  <a:cxn ang="0">
                    <a:pos x="87" y="65"/>
                  </a:cxn>
                  <a:cxn ang="0">
                    <a:pos x="160" y="37"/>
                  </a:cxn>
                  <a:cxn ang="0">
                    <a:pos x="250" y="24"/>
                  </a:cxn>
                  <a:cxn ang="0">
                    <a:pos x="311" y="37"/>
                  </a:cxn>
                  <a:cxn ang="0">
                    <a:pos x="412" y="72"/>
                  </a:cxn>
                  <a:cxn ang="0">
                    <a:pos x="529" y="127"/>
                  </a:cxn>
                  <a:cxn ang="0">
                    <a:pos x="587" y="70"/>
                  </a:cxn>
                  <a:cxn ang="0">
                    <a:pos x="661" y="29"/>
                  </a:cxn>
                  <a:cxn ang="0">
                    <a:pos x="790" y="1"/>
                  </a:cxn>
                  <a:cxn ang="0">
                    <a:pos x="894" y="10"/>
                  </a:cxn>
                  <a:cxn ang="0">
                    <a:pos x="971" y="35"/>
                  </a:cxn>
                  <a:cxn ang="0">
                    <a:pos x="1030" y="87"/>
                  </a:cxn>
                  <a:cxn ang="0">
                    <a:pos x="1052" y="163"/>
                  </a:cxn>
                  <a:cxn ang="0">
                    <a:pos x="1025" y="252"/>
                  </a:cxn>
                  <a:cxn ang="0">
                    <a:pos x="951" y="306"/>
                  </a:cxn>
                  <a:cxn ang="0">
                    <a:pos x="871" y="326"/>
                  </a:cxn>
                  <a:cxn ang="0">
                    <a:pos x="769" y="315"/>
                  </a:cxn>
                  <a:cxn ang="0">
                    <a:pos x="623" y="246"/>
                  </a:cxn>
                  <a:cxn ang="0">
                    <a:pos x="524" y="190"/>
                  </a:cxn>
                  <a:cxn ang="0">
                    <a:pos x="479" y="259"/>
                  </a:cxn>
                  <a:cxn ang="0">
                    <a:pos x="458" y="261"/>
                  </a:cxn>
                  <a:cxn ang="0">
                    <a:pos x="451" y="244"/>
                  </a:cxn>
                  <a:cxn ang="0">
                    <a:pos x="504" y="162"/>
                  </a:cxn>
                  <a:cxn ang="0">
                    <a:pos x="394" y="95"/>
                  </a:cxn>
                  <a:cxn ang="0">
                    <a:pos x="310" y="68"/>
                  </a:cxn>
                  <a:cxn ang="0">
                    <a:pos x="213" y="57"/>
                  </a:cxn>
                  <a:cxn ang="0">
                    <a:pos x="142" y="76"/>
                  </a:cxn>
                  <a:cxn ang="0">
                    <a:pos x="89" y="99"/>
                  </a:cxn>
                  <a:cxn ang="0">
                    <a:pos x="47" y="159"/>
                  </a:cxn>
                  <a:cxn ang="0">
                    <a:pos x="30" y="231"/>
                  </a:cxn>
                  <a:cxn ang="0">
                    <a:pos x="41" y="335"/>
                  </a:cxn>
                  <a:cxn ang="0">
                    <a:pos x="65" y="372"/>
                  </a:cxn>
                  <a:cxn ang="0">
                    <a:pos x="101" y="397"/>
                  </a:cxn>
                  <a:cxn ang="0">
                    <a:pos x="117" y="394"/>
                  </a:cxn>
                  <a:cxn ang="0">
                    <a:pos x="127" y="410"/>
                  </a:cxn>
                  <a:cxn ang="0">
                    <a:pos x="112" y="425"/>
                  </a:cxn>
                  <a:cxn ang="0">
                    <a:pos x="819" y="29"/>
                  </a:cxn>
                  <a:cxn ang="0">
                    <a:pos x="736" y="41"/>
                  </a:cxn>
                  <a:cxn ang="0">
                    <a:pos x="628" y="80"/>
                  </a:cxn>
                  <a:cxn ang="0">
                    <a:pos x="550" y="152"/>
                  </a:cxn>
                  <a:cxn ang="0">
                    <a:pos x="632" y="213"/>
                  </a:cxn>
                  <a:cxn ang="0">
                    <a:pos x="723" y="264"/>
                  </a:cxn>
                  <a:cxn ang="0">
                    <a:pos x="808" y="289"/>
                  </a:cxn>
                  <a:cxn ang="0">
                    <a:pos x="922" y="285"/>
                  </a:cxn>
                  <a:cxn ang="0">
                    <a:pos x="994" y="243"/>
                  </a:cxn>
                  <a:cxn ang="0">
                    <a:pos x="1021" y="169"/>
                  </a:cxn>
                  <a:cxn ang="0">
                    <a:pos x="1014" y="119"/>
                  </a:cxn>
                  <a:cxn ang="0">
                    <a:pos x="991" y="91"/>
                  </a:cxn>
                  <a:cxn ang="0">
                    <a:pos x="938" y="55"/>
                  </a:cxn>
                  <a:cxn ang="0">
                    <a:pos x="849" y="32"/>
                  </a:cxn>
                </a:cxnLst>
                <a:rect l="0" t="0" r="r" b="b"/>
                <a:pathLst>
                  <a:path w="1052" h="426">
                    <a:moveTo>
                      <a:pt x="96" y="426"/>
                    </a:moveTo>
                    <a:lnTo>
                      <a:pt x="96" y="426"/>
                    </a:lnTo>
                    <a:lnTo>
                      <a:pt x="90" y="425"/>
                    </a:lnTo>
                    <a:lnTo>
                      <a:pt x="85" y="425"/>
                    </a:lnTo>
                    <a:lnTo>
                      <a:pt x="80" y="423"/>
                    </a:lnTo>
                    <a:lnTo>
                      <a:pt x="77" y="421"/>
                    </a:lnTo>
                    <a:lnTo>
                      <a:pt x="74" y="418"/>
                    </a:lnTo>
                    <a:lnTo>
                      <a:pt x="68" y="423"/>
                    </a:lnTo>
                    <a:lnTo>
                      <a:pt x="68" y="421"/>
                    </a:lnTo>
                    <a:lnTo>
                      <a:pt x="68" y="421"/>
                    </a:lnTo>
                    <a:lnTo>
                      <a:pt x="65" y="420"/>
                    </a:lnTo>
                    <a:lnTo>
                      <a:pt x="65" y="420"/>
                    </a:lnTo>
                    <a:lnTo>
                      <a:pt x="59" y="417"/>
                    </a:lnTo>
                    <a:lnTo>
                      <a:pt x="53" y="413"/>
                    </a:lnTo>
                    <a:lnTo>
                      <a:pt x="53" y="413"/>
                    </a:lnTo>
                    <a:lnTo>
                      <a:pt x="44" y="405"/>
                    </a:lnTo>
                    <a:lnTo>
                      <a:pt x="36" y="396"/>
                    </a:lnTo>
                    <a:lnTo>
                      <a:pt x="28" y="385"/>
                    </a:lnTo>
                    <a:lnTo>
                      <a:pt x="21" y="373"/>
                    </a:lnTo>
                    <a:lnTo>
                      <a:pt x="14" y="361"/>
                    </a:lnTo>
                    <a:lnTo>
                      <a:pt x="9" y="349"/>
                    </a:lnTo>
                    <a:lnTo>
                      <a:pt x="5" y="336"/>
                    </a:lnTo>
                    <a:lnTo>
                      <a:pt x="2" y="324"/>
                    </a:lnTo>
                    <a:lnTo>
                      <a:pt x="2" y="324"/>
                    </a:lnTo>
                    <a:lnTo>
                      <a:pt x="0" y="313"/>
                    </a:lnTo>
                    <a:lnTo>
                      <a:pt x="0" y="300"/>
                    </a:lnTo>
                    <a:lnTo>
                      <a:pt x="0" y="275"/>
                    </a:lnTo>
                    <a:lnTo>
                      <a:pt x="0" y="275"/>
                    </a:lnTo>
                    <a:lnTo>
                      <a:pt x="1" y="253"/>
                    </a:lnTo>
                    <a:lnTo>
                      <a:pt x="1" y="253"/>
                    </a:lnTo>
                    <a:lnTo>
                      <a:pt x="1" y="234"/>
                    </a:lnTo>
                    <a:lnTo>
                      <a:pt x="1" y="234"/>
                    </a:lnTo>
                    <a:lnTo>
                      <a:pt x="0" y="210"/>
                    </a:lnTo>
                    <a:lnTo>
                      <a:pt x="1" y="198"/>
                    </a:lnTo>
                    <a:lnTo>
                      <a:pt x="3" y="188"/>
                    </a:lnTo>
                    <a:lnTo>
                      <a:pt x="3" y="188"/>
                    </a:lnTo>
                    <a:lnTo>
                      <a:pt x="8" y="166"/>
                    </a:lnTo>
                    <a:lnTo>
                      <a:pt x="13" y="153"/>
                    </a:lnTo>
                    <a:lnTo>
                      <a:pt x="18" y="139"/>
                    </a:lnTo>
                    <a:lnTo>
                      <a:pt x="25" y="126"/>
                    </a:lnTo>
                    <a:lnTo>
                      <a:pt x="32" y="112"/>
                    </a:lnTo>
                    <a:lnTo>
                      <a:pt x="40" y="100"/>
                    </a:lnTo>
                    <a:lnTo>
                      <a:pt x="44" y="95"/>
                    </a:lnTo>
                    <a:lnTo>
                      <a:pt x="49" y="89"/>
                    </a:lnTo>
                    <a:lnTo>
                      <a:pt x="49" y="89"/>
                    </a:lnTo>
                    <a:lnTo>
                      <a:pt x="62" y="80"/>
                    </a:lnTo>
                    <a:lnTo>
                      <a:pt x="73" y="72"/>
                    </a:lnTo>
                    <a:lnTo>
                      <a:pt x="87" y="65"/>
                    </a:lnTo>
                    <a:lnTo>
                      <a:pt x="100" y="58"/>
                    </a:lnTo>
                    <a:lnTo>
                      <a:pt x="114" y="53"/>
                    </a:lnTo>
                    <a:lnTo>
                      <a:pt x="127" y="47"/>
                    </a:lnTo>
                    <a:lnTo>
                      <a:pt x="156" y="38"/>
                    </a:lnTo>
                    <a:lnTo>
                      <a:pt x="160" y="37"/>
                    </a:lnTo>
                    <a:lnTo>
                      <a:pt x="160" y="37"/>
                    </a:lnTo>
                    <a:lnTo>
                      <a:pt x="180" y="31"/>
                    </a:lnTo>
                    <a:lnTo>
                      <a:pt x="198" y="27"/>
                    </a:lnTo>
                    <a:lnTo>
                      <a:pt x="218" y="24"/>
                    </a:lnTo>
                    <a:lnTo>
                      <a:pt x="236" y="24"/>
                    </a:lnTo>
                    <a:lnTo>
                      <a:pt x="236" y="24"/>
                    </a:lnTo>
                    <a:lnTo>
                      <a:pt x="250" y="24"/>
                    </a:lnTo>
                    <a:lnTo>
                      <a:pt x="262" y="25"/>
                    </a:lnTo>
                    <a:lnTo>
                      <a:pt x="275" y="27"/>
                    </a:lnTo>
                    <a:lnTo>
                      <a:pt x="287" y="31"/>
                    </a:lnTo>
                    <a:lnTo>
                      <a:pt x="287" y="31"/>
                    </a:lnTo>
                    <a:lnTo>
                      <a:pt x="309" y="36"/>
                    </a:lnTo>
                    <a:lnTo>
                      <a:pt x="311" y="37"/>
                    </a:lnTo>
                    <a:lnTo>
                      <a:pt x="311" y="37"/>
                    </a:lnTo>
                    <a:lnTo>
                      <a:pt x="338" y="44"/>
                    </a:lnTo>
                    <a:lnTo>
                      <a:pt x="362" y="51"/>
                    </a:lnTo>
                    <a:lnTo>
                      <a:pt x="387" y="60"/>
                    </a:lnTo>
                    <a:lnTo>
                      <a:pt x="400" y="66"/>
                    </a:lnTo>
                    <a:lnTo>
                      <a:pt x="412" y="72"/>
                    </a:lnTo>
                    <a:lnTo>
                      <a:pt x="412" y="72"/>
                    </a:lnTo>
                    <a:lnTo>
                      <a:pt x="438" y="85"/>
                    </a:lnTo>
                    <a:lnTo>
                      <a:pt x="464" y="100"/>
                    </a:lnTo>
                    <a:lnTo>
                      <a:pt x="513" y="130"/>
                    </a:lnTo>
                    <a:lnTo>
                      <a:pt x="523" y="136"/>
                    </a:lnTo>
                    <a:lnTo>
                      <a:pt x="529" y="127"/>
                    </a:lnTo>
                    <a:lnTo>
                      <a:pt x="529" y="127"/>
                    </a:lnTo>
                    <a:lnTo>
                      <a:pt x="540" y="113"/>
                    </a:lnTo>
                    <a:lnTo>
                      <a:pt x="551" y="101"/>
                    </a:lnTo>
                    <a:lnTo>
                      <a:pt x="563" y="89"/>
                    </a:lnTo>
                    <a:lnTo>
                      <a:pt x="574" y="79"/>
                    </a:lnTo>
                    <a:lnTo>
                      <a:pt x="587" y="70"/>
                    </a:lnTo>
                    <a:lnTo>
                      <a:pt x="599" y="60"/>
                    </a:lnTo>
                    <a:lnTo>
                      <a:pt x="611" y="52"/>
                    </a:lnTo>
                    <a:lnTo>
                      <a:pt x="625" y="45"/>
                    </a:lnTo>
                    <a:lnTo>
                      <a:pt x="625" y="45"/>
                    </a:lnTo>
                    <a:lnTo>
                      <a:pt x="642" y="37"/>
                    </a:lnTo>
                    <a:lnTo>
                      <a:pt x="661" y="29"/>
                    </a:lnTo>
                    <a:lnTo>
                      <a:pt x="680" y="23"/>
                    </a:lnTo>
                    <a:lnTo>
                      <a:pt x="698" y="18"/>
                    </a:lnTo>
                    <a:lnTo>
                      <a:pt x="734" y="10"/>
                    </a:lnTo>
                    <a:lnTo>
                      <a:pt x="767" y="4"/>
                    </a:lnTo>
                    <a:lnTo>
                      <a:pt x="767" y="4"/>
                    </a:lnTo>
                    <a:lnTo>
                      <a:pt x="790" y="1"/>
                    </a:lnTo>
                    <a:lnTo>
                      <a:pt x="813" y="0"/>
                    </a:lnTo>
                    <a:lnTo>
                      <a:pt x="813" y="0"/>
                    </a:lnTo>
                    <a:lnTo>
                      <a:pt x="826" y="0"/>
                    </a:lnTo>
                    <a:lnTo>
                      <a:pt x="841" y="1"/>
                    </a:lnTo>
                    <a:lnTo>
                      <a:pt x="868" y="5"/>
                    </a:lnTo>
                    <a:lnTo>
                      <a:pt x="894" y="10"/>
                    </a:lnTo>
                    <a:lnTo>
                      <a:pt x="922" y="16"/>
                    </a:lnTo>
                    <a:lnTo>
                      <a:pt x="922" y="16"/>
                    </a:lnTo>
                    <a:lnTo>
                      <a:pt x="935" y="19"/>
                    </a:lnTo>
                    <a:lnTo>
                      <a:pt x="947" y="23"/>
                    </a:lnTo>
                    <a:lnTo>
                      <a:pt x="959" y="28"/>
                    </a:lnTo>
                    <a:lnTo>
                      <a:pt x="971" y="35"/>
                    </a:lnTo>
                    <a:lnTo>
                      <a:pt x="982" y="42"/>
                    </a:lnTo>
                    <a:lnTo>
                      <a:pt x="994" y="49"/>
                    </a:lnTo>
                    <a:lnTo>
                      <a:pt x="1004" y="57"/>
                    </a:lnTo>
                    <a:lnTo>
                      <a:pt x="1013" y="67"/>
                    </a:lnTo>
                    <a:lnTo>
                      <a:pt x="1022" y="77"/>
                    </a:lnTo>
                    <a:lnTo>
                      <a:pt x="1030" y="87"/>
                    </a:lnTo>
                    <a:lnTo>
                      <a:pt x="1037" y="99"/>
                    </a:lnTo>
                    <a:lnTo>
                      <a:pt x="1043" y="110"/>
                    </a:lnTo>
                    <a:lnTo>
                      <a:pt x="1047" y="122"/>
                    </a:lnTo>
                    <a:lnTo>
                      <a:pt x="1050" y="135"/>
                    </a:lnTo>
                    <a:lnTo>
                      <a:pt x="1052" y="148"/>
                    </a:lnTo>
                    <a:lnTo>
                      <a:pt x="1052" y="163"/>
                    </a:lnTo>
                    <a:lnTo>
                      <a:pt x="1052" y="163"/>
                    </a:lnTo>
                    <a:lnTo>
                      <a:pt x="1050" y="183"/>
                    </a:lnTo>
                    <a:lnTo>
                      <a:pt x="1047" y="203"/>
                    </a:lnTo>
                    <a:lnTo>
                      <a:pt x="1041" y="221"/>
                    </a:lnTo>
                    <a:lnTo>
                      <a:pt x="1034" y="237"/>
                    </a:lnTo>
                    <a:lnTo>
                      <a:pt x="1025" y="252"/>
                    </a:lnTo>
                    <a:lnTo>
                      <a:pt x="1014" y="264"/>
                    </a:lnTo>
                    <a:lnTo>
                      <a:pt x="1003" y="275"/>
                    </a:lnTo>
                    <a:lnTo>
                      <a:pt x="991" y="285"/>
                    </a:lnTo>
                    <a:lnTo>
                      <a:pt x="978" y="293"/>
                    </a:lnTo>
                    <a:lnTo>
                      <a:pt x="965" y="300"/>
                    </a:lnTo>
                    <a:lnTo>
                      <a:pt x="951" y="306"/>
                    </a:lnTo>
                    <a:lnTo>
                      <a:pt x="938" y="311"/>
                    </a:lnTo>
                    <a:lnTo>
                      <a:pt x="924" y="316"/>
                    </a:lnTo>
                    <a:lnTo>
                      <a:pt x="912" y="320"/>
                    </a:lnTo>
                    <a:lnTo>
                      <a:pt x="887" y="324"/>
                    </a:lnTo>
                    <a:lnTo>
                      <a:pt x="887" y="324"/>
                    </a:lnTo>
                    <a:lnTo>
                      <a:pt x="871" y="326"/>
                    </a:lnTo>
                    <a:lnTo>
                      <a:pt x="854" y="327"/>
                    </a:lnTo>
                    <a:lnTo>
                      <a:pt x="854" y="327"/>
                    </a:lnTo>
                    <a:lnTo>
                      <a:pt x="841" y="326"/>
                    </a:lnTo>
                    <a:lnTo>
                      <a:pt x="827" y="325"/>
                    </a:lnTo>
                    <a:lnTo>
                      <a:pt x="799" y="321"/>
                    </a:lnTo>
                    <a:lnTo>
                      <a:pt x="769" y="315"/>
                    </a:lnTo>
                    <a:lnTo>
                      <a:pt x="740" y="305"/>
                    </a:lnTo>
                    <a:lnTo>
                      <a:pt x="711" y="294"/>
                    </a:lnTo>
                    <a:lnTo>
                      <a:pt x="681" y="281"/>
                    </a:lnTo>
                    <a:lnTo>
                      <a:pt x="652" y="265"/>
                    </a:lnTo>
                    <a:lnTo>
                      <a:pt x="623" y="246"/>
                    </a:lnTo>
                    <a:lnTo>
                      <a:pt x="623" y="246"/>
                    </a:lnTo>
                    <a:lnTo>
                      <a:pt x="597" y="229"/>
                    </a:lnTo>
                    <a:lnTo>
                      <a:pt x="571" y="209"/>
                    </a:lnTo>
                    <a:lnTo>
                      <a:pt x="571" y="209"/>
                    </a:lnTo>
                    <a:lnTo>
                      <a:pt x="541" y="187"/>
                    </a:lnTo>
                    <a:lnTo>
                      <a:pt x="531" y="179"/>
                    </a:lnTo>
                    <a:lnTo>
                      <a:pt x="524" y="190"/>
                    </a:lnTo>
                    <a:lnTo>
                      <a:pt x="524" y="190"/>
                    </a:lnTo>
                    <a:lnTo>
                      <a:pt x="500" y="227"/>
                    </a:lnTo>
                    <a:lnTo>
                      <a:pt x="500" y="227"/>
                    </a:lnTo>
                    <a:lnTo>
                      <a:pt x="482" y="256"/>
                    </a:lnTo>
                    <a:lnTo>
                      <a:pt x="482" y="256"/>
                    </a:lnTo>
                    <a:lnTo>
                      <a:pt x="479" y="259"/>
                    </a:lnTo>
                    <a:lnTo>
                      <a:pt x="476" y="262"/>
                    </a:lnTo>
                    <a:lnTo>
                      <a:pt x="473" y="263"/>
                    </a:lnTo>
                    <a:lnTo>
                      <a:pt x="469" y="263"/>
                    </a:lnTo>
                    <a:lnTo>
                      <a:pt x="469" y="263"/>
                    </a:lnTo>
                    <a:lnTo>
                      <a:pt x="464" y="263"/>
                    </a:lnTo>
                    <a:lnTo>
                      <a:pt x="458" y="261"/>
                    </a:lnTo>
                    <a:lnTo>
                      <a:pt x="455" y="258"/>
                    </a:lnTo>
                    <a:lnTo>
                      <a:pt x="452" y="254"/>
                    </a:lnTo>
                    <a:lnTo>
                      <a:pt x="452" y="254"/>
                    </a:lnTo>
                    <a:lnTo>
                      <a:pt x="451" y="251"/>
                    </a:lnTo>
                    <a:lnTo>
                      <a:pt x="450" y="247"/>
                    </a:lnTo>
                    <a:lnTo>
                      <a:pt x="451" y="244"/>
                    </a:lnTo>
                    <a:lnTo>
                      <a:pt x="453" y="240"/>
                    </a:lnTo>
                    <a:lnTo>
                      <a:pt x="453" y="240"/>
                    </a:lnTo>
                    <a:lnTo>
                      <a:pt x="474" y="208"/>
                    </a:lnTo>
                    <a:lnTo>
                      <a:pt x="474" y="208"/>
                    </a:lnTo>
                    <a:lnTo>
                      <a:pt x="498" y="172"/>
                    </a:lnTo>
                    <a:lnTo>
                      <a:pt x="504" y="162"/>
                    </a:lnTo>
                    <a:lnTo>
                      <a:pt x="477" y="144"/>
                    </a:lnTo>
                    <a:lnTo>
                      <a:pt x="477" y="144"/>
                    </a:lnTo>
                    <a:lnTo>
                      <a:pt x="445" y="123"/>
                    </a:lnTo>
                    <a:lnTo>
                      <a:pt x="429" y="113"/>
                    </a:lnTo>
                    <a:lnTo>
                      <a:pt x="412" y="104"/>
                    </a:lnTo>
                    <a:lnTo>
                      <a:pt x="394" y="95"/>
                    </a:lnTo>
                    <a:lnTo>
                      <a:pt x="377" y="86"/>
                    </a:lnTo>
                    <a:lnTo>
                      <a:pt x="359" y="80"/>
                    </a:lnTo>
                    <a:lnTo>
                      <a:pt x="343" y="75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10" y="68"/>
                    </a:lnTo>
                    <a:lnTo>
                      <a:pt x="284" y="63"/>
                    </a:lnTo>
                    <a:lnTo>
                      <a:pt x="256" y="58"/>
                    </a:lnTo>
                    <a:lnTo>
                      <a:pt x="243" y="57"/>
                    </a:lnTo>
                    <a:lnTo>
                      <a:pt x="229" y="57"/>
                    </a:lnTo>
                    <a:lnTo>
                      <a:pt x="229" y="57"/>
                    </a:lnTo>
                    <a:lnTo>
                      <a:pt x="213" y="57"/>
                    </a:lnTo>
                    <a:lnTo>
                      <a:pt x="196" y="59"/>
                    </a:lnTo>
                    <a:lnTo>
                      <a:pt x="182" y="64"/>
                    </a:lnTo>
                    <a:lnTo>
                      <a:pt x="167" y="68"/>
                    </a:lnTo>
                    <a:lnTo>
                      <a:pt x="167" y="68"/>
                    </a:lnTo>
                    <a:lnTo>
                      <a:pt x="156" y="72"/>
                    </a:lnTo>
                    <a:lnTo>
                      <a:pt x="142" y="76"/>
                    </a:lnTo>
                    <a:lnTo>
                      <a:pt x="142" y="76"/>
                    </a:lnTo>
                    <a:lnTo>
                      <a:pt x="128" y="81"/>
                    </a:lnTo>
                    <a:lnTo>
                      <a:pt x="115" y="86"/>
                    </a:lnTo>
                    <a:lnTo>
                      <a:pt x="101" y="91"/>
                    </a:lnTo>
                    <a:lnTo>
                      <a:pt x="89" y="99"/>
                    </a:lnTo>
                    <a:lnTo>
                      <a:pt x="89" y="99"/>
                    </a:lnTo>
                    <a:lnTo>
                      <a:pt x="81" y="106"/>
                    </a:lnTo>
                    <a:lnTo>
                      <a:pt x="74" y="112"/>
                    </a:lnTo>
                    <a:lnTo>
                      <a:pt x="68" y="119"/>
                    </a:lnTo>
                    <a:lnTo>
                      <a:pt x="63" y="127"/>
                    </a:lnTo>
                    <a:lnTo>
                      <a:pt x="55" y="143"/>
                    </a:lnTo>
                    <a:lnTo>
                      <a:pt x="47" y="159"/>
                    </a:lnTo>
                    <a:lnTo>
                      <a:pt x="44" y="166"/>
                    </a:lnTo>
                    <a:lnTo>
                      <a:pt x="44" y="166"/>
                    </a:lnTo>
                    <a:lnTo>
                      <a:pt x="40" y="175"/>
                    </a:lnTo>
                    <a:lnTo>
                      <a:pt x="37" y="184"/>
                    </a:lnTo>
                    <a:lnTo>
                      <a:pt x="33" y="207"/>
                    </a:lnTo>
                    <a:lnTo>
                      <a:pt x="30" y="231"/>
                    </a:lnTo>
                    <a:lnTo>
                      <a:pt x="29" y="256"/>
                    </a:lnTo>
                    <a:lnTo>
                      <a:pt x="30" y="281"/>
                    </a:lnTo>
                    <a:lnTo>
                      <a:pt x="33" y="304"/>
                    </a:lnTo>
                    <a:lnTo>
                      <a:pt x="35" y="316"/>
                    </a:lnTo>
                    <a:lnTo>
                      <a:pt x="38" y="326"/>
                    </a:lnTo>
                    <a:lnTo>
                      <a:pt x="41" y="335"/>
                    </a:lnTo>
                    <a:lnTo>
                      <a:pt x="45" y="344"/>
                    </a:lnTo>
                    <a:lnTo>
                      <a:pt x="45" y="344"/>
                    </a:lnTo>
                    <a:lnTo>
                      <a:pt x="49" y="353"/>
                    </a:lnTo>
                    <a:lnTo>
                      <a:pt x="55" y="360"/>
                    </a:lnTo>
                    <a:lnTo>
                      <a:pt x="60" y="366"/>
                    </a:lnTo>
                    <a:lnTo>
                      <a:pt x="65" y="372"/>
                    </a:lnTo>
                    <a:lnTo>
                      <a:pt x="71" y="378"/>
                    </a:lnTo>
                    <a:lnTo>
                      <a:pt x="77" y="382"/>
                    </a:lnTo>
                    <a:lnTo>
                      <a:pt x="92" y="391"/>
                    </a:lnTo>
                    <a:lnTo>
                      <a:pt x="92" y="391"/>
                    </a:lnTo>
                    <a:lnTo>
                      <a:pt x="97" y="394"/>
                    </a:lnTo>
                    <a:lnTo>
                      <a:pt x="101" y="397"/>
                    </a:lnTo>
                    <a:lnTo>
                      <a:pt x="108" y="390"/>
                    </a:lnTo>
                    <a:lnTo>
                      <a:pt x="109" y="393"/>
                    </a:lnTo>
                    <a:lnTo>
                      <a:pt x="109" y="393"/>
                    </a:lnTo>
                    <a:lnTo>
                      <a:pt x="112" y="393"/>
                    </a:lnTo>
                    <a:lnTo>
                      <a:pt x="112" y="393"/>
                    </a:lnTo>
                    <a:lnTo>
                      <a:pt x="117" y="394"/>
                    </a:lnTo>
                    <a:lnTo>
                      <a:pt x="121" y="395"/>
                    </a:lnTo>
                    <a:lnTo>
                      <a:pt x="123" y="397"/>
                    </a:lnTo>
                    <a:lnTo>
                      <a:pt x="125" y="400"/>
                    </a:lnTo>
                    <a:lnTo>
                      <a:pt x="127" y="405"/>
                    </a:lnTo>
                    <a:lnTo>
                      <a:pt x="127" y="410"/>
                    </a:lnTo>
                    <a:lnTo>
                      <a:pt x="127" y="410"/>
                    </a:lnTo>
                    <a:lnTo>
                      <a:pt x="127" y="413"/>
                    </a:lnTo>
                    <a:lnTo>
                      <a:pt x="125" y="419"/>
                    </a:lnTo>
                    <a:lnTo>
                      <a:pt x="123" y="421"/>
                    </a:lnTo>
                    <a:lnTo>
                      <a:pt x="121" y="423"/>
                    </a:lnTo>
                    <a:lnTo>
                      <a:pt x="117" y="425"/>
                    </a:lnTo>
                    <a:lnTo>
                      <a:pt x="112" y="425"/>
                    </a:lnTo>
                    <a:lnTo>
                      <a:pt x="112" y="425"/>
                    </a:lnTo>
                    <a:lnTo>
                      <a:pt x="103" y="426"/>
                    </a:lnTo>
                    <a:lnTo>
                      <a:pt x="103" y="426"/>
                    </a:lnTo>
                    <a:lnTo>
                      <a:pt x="96" y="426"/>
                    </a:lnTo>
                    <a:lnTo>
                      <a:pt x="96" y="426"/>
                    </a:lnTo>
                    <a:close/>
                    <a:moveTo>
                      <a:pt x="819" y="29"/>
                    </a:moveTo>
                    <a:lnTo>
                      <a:pt x="819" y="29"/>
                    </a:lnTo>
                    <a:lnTo>
                      <a:pt x="805" y="31"/>
                    </a:lnTo>
                    <a:lnTo>
                      <a:pt x="788" y="32"/>
                    </a:lnTo>
                    <a:lnTo>
                      <a:pt x="771" y="34"/>
                    </a:lnTo>
                    <a:lnTo>
                      <a:pt x="754" y="37"/>
                    </a:lnTo>
                    <a:lnTo>
                      <a:pt x="736" y="41"/>
                    </a:lnTo>
                    <a:lnTo>
                      <a:pt x="717" y="46"/>
                    </a:lnTo>
                    <a:lnTo>
                      <a:pt x="675" y="58"/>
                    </a:lnTo>
                    <a:lnTo>
                      <a:pt x="675" y="58"/>
                    </a:lnTo>
                    <a:lnTo>
                      <a:pt x="659" y="65"/>
                    </a:lnTo>
                    <a:lnTo>
                      <a:pt x="643" y="72"/>
                    </a:lnTo>
                    <a:lnTo>
                      <a:pt x="628" y="80"/>
                    </a:lnTo>
                    <a:lnTo>
                      <a:pt x="613" y="90"/>
                    </a:lnTo>
                    <a:lnTo>
                      <a:pt x="599" y="101"/>
                    </a:lnTo>
                    <a:lnTo>
                      <a:pt x="586" y="113"/>
                    </a:lnTo>
                    <a:lnTo>
                      <a:pt x="572" y="127"/>
                    </a:lnTo>
                    <a:lnTo>
                      <a:pt x="559" y="142"/>
                    </a:lnTo>
                    <a:lnTo>
                      <a:pt x="550" y="152"/>
                    </a:lnTo>
                    <a:lnTo>
                      <a:pt x="562" y="160"/>
                    </a:lnTo>
                    <a:lnTo>
                      <a:pt x="562" y="160"/>
                    </a:lnTo>
                    <a:lnTo>
                      <a:pt x="582" y="174"/>
                    </a:lnTo>
                    <a:lnTo>
                      <a:pt x="602" y="190"/>
                    </a:lnTo>
                    <a:lnTo>
                      <a:pt x="602" y="190"/>
                    </a:lnTo>
                    <a:lnTo>
                      <a:pt x="632" y="213"/>
                    </a:lnTo>
                    <a:lnTo>
                      <a:pt x="648" y="224"/>
                    </a:lnTo>
                    <a:lnTo>
                      <a:pt x="664" y="234"/>
                    </a:lnTo>
                    <a:lnTo>
                      <a:pt x="664" y="234"/>
                    </a:lnTo>
                    <a:lnTo>
                      <a:pt x="688" y="246"/>
                    </a:lnTo>
                    <a:lnTo>
                      <a:pt x="704" y="255"/>
                    </a:lnTo>
                    <a:lnTo>
                      <a:pt x="723" y="264"/>
                    </a:lnTo>
                    <a:lnTo>
                      <a:pt x="744" y="272"/>
                    </a:lnTo>
                    <a:lnTo>
                      <a:pt x="765" y="279"/>
                    </a:lnTo>
                    <a:lnTo>
                      <a:pt x="787" y="286"/>
                    </a:lnTo>
                    <a:lnTo>
                      <a:pt x="797" y="288"/>
                    </a:lnTo>
                    <a:lnTo>
                      <a:pt x="808" y="289"/>
                    </a:lnTo>
                    <a:lnTo>
                      <a:pt x="808" y="289"/>
                    </a:lnTo>
                    <a:lnTo>
                      <a:pt x="834" y="291"/>
                    </a:lnTo>
                    <a:lnTo>
                      <a:pt x="859" y="292"/>
                    </a:lnTo>
                    <a:lnTo>
                      <a:pt x="859" y="292"/>
                    </a:lnTo>
                    <a:lnTo>
                      <a:pt x="882" y="291"/>
                    </a:lnTo>
                    <a:lnTo>
                      <a:pt x="903" y="289"/>
                    </a:lnTo>
                    <a:lnTo>
                      <a:pt x="922" y="285"/>
                    </a:lnTo>
                    <a:lnTo>
                      <a:pt x="940" y="279"/>
                    </a:lnTo>
                    <a:lnTo>
                      <a:pt x="955" y="273"/>
                    </a:lnTo>
                    <a:lnTo>
                      <a:pt x="970" y="265"/>
                    </a:lnTo>
                    <a:lnTo>
                      <a:pt x="983" y="255"/>
                    </a:lnTo>
                    <a:lnTo>
                      <a:pt x="994" y="243"/>
                    </a:lnTo>
                    <a:lnTo>
                      <a:pt x="994" y="243"/>
                    </a:lnTo>
                    <a:lnTo>
                      <a:pt x="1001" y="233"/>
                    </a:lnTo>
                    <a:lnTo>
                      <a:pt x="1007" y="222"/>
                    </a:lnTo>
                    <a:lnTo>
                      <a:pt x="1012" y="209"/>
                    </a:lnTo>
                    <a:lnTo>
                      <a:pt x="1016" y="197"/>
                    </a:lnTo>
                    <a:lnTo>
                      <a:pt x="1019" y="182"/>
                    </a:lnTo>
                    <a:lnTo>
                      <a:pt x="1021" y="169"/>
                    </a:lnTo>
                    <a:lnTo>
                      <a:pt x="1021" y="156"/>
                    </a:lnTo>
                    <a:lnTo>
                      <a:pt x="1020" y="142"/>
                    </a:lnTo>
                    <a:lnTo>
                      <a:pt x="1020" y="142"/>
                    </a:lnTo>
                    <a:lnTo>
                      <a:pt x="1019" y="134"/>
                    </a:lnTo>
                    <a:lnTo>
                      <a:pt x="1016" y="127"/>
                    </a:lnTo>
                    <a:lnTo>
                      <a:pt x="1014" y="119"/>
                    </a:lnTo>
                    <a:lnTo>
                      <a:pt x="1010" y="113"/>
                    </a:lnTo>
                    <a:lnTo>
                      <a:pt x="1007" y="107"/>
                    </a:lnTo>
                    <a:lnTo>
                      <a:pt x="1002" y="101"/>
                    </a:lnTo>
                    <a:lnTo>
                      <a:pt x="997" y="96"/>
                    </a:lnTo>
                    <a:lnTo>
                      <a:pt x="991" y="91"/>
                    </a:lnTo>
                    <a:lnTo>
                      <a:pt x="991" y="91"/>
                    </a:lnTo>
                    <a:lnTo>
                      <a:pt x="973" y="79"/>
                    </a:lnTo>
                    <a:lnTo>
                      <a:pt x="973" y="79"/>
                    </a:lnTo>
                    <a:lnTo>
                      <a:pt x="956" y="67"/>
                    </a:lnTo>
                    <a:lnTo>
                      <a:pt x="947" y="60"/>
                    </a:lnTo>
                    <a:lnTo>
                      <a:pt x="938" y="55"/>
                    </a:lnTo>
                    <a:lnTo>
                      <a:pt x="938" y="55"/>
                    </a:lnTo>
                    <a:lnTo>
                      <a:pt x="926" y="50"/>
                    </a:lnTo>
                    <a:lnTo>
                      <a:pt x="914" y="46"/>
                    </a:lnTo>
                    <a:lnTo>
                      <a:pt x="889" y="39"/>
                    </a:lnTo>
                    <a:lnTo>
                      <a:pt x="865" y="35"/>
                    </a:lnTo>
                    <a:lnTo>
                      <a:pt x="849" y="32"/>
                    </a:lnTo>
                    <a:lnTo>
                      <a:pt x="849" y="32"/>
                    </a:lnTo>
                    <a:lnTo>
                      <a:pt x="834" y="31"/>
                    </a:lnTo>
                    <a:lnTo>
                      <a:pt x="819" y="29"/>
                    </a:lnTo>
                    <a:lnTo>
                      <a:pt x="819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/>
          <a:srcRect t="17782" b="19280"/>
          <a:stretch>
            <a:fillRect/>
          </a:stretch>
        </p:blipFill>
        <p:spPr>
          <a:xfrm>
            <a:off x="527249" y="152400"/>
            <a:ext cx="11137501" cy="640080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4293078" y="876301"/>
            <a:ext cx="3605844" cy="924750"/>
            <a:chOff x="4293078" y="1244601"/>
            <a:chExt cx="3605844" cy="924750"/>
          </a:xfrm>
        </p:grpSpPr>
        <p:grpSp>
          <p:nvGrpSpPr>
            <p:cNvPr id="2" name="Group 4"/>
            <p:cNvGrpSpPr>
              <a:grpSpLocks noChangeAspect="1"/>
            </p:cNvGrpSpPr>
            <p:nvPr/>
          </p:nvGrpSpPr>
          <p:grpSpPr bwMode="auto">
            <a:xfrm>
              <a:off x="4293078" y="1244601"/>
              <a:ext cx="3605844" cy="924750"/>
              <a:chOff x="2364" y="234"/>
              <a:chExt cx="2556" cy="926"/>
            </a:xfrm>
            <a:solidFill>
              <a:schemeClr val="bg1"/>
            </a:solidFill>
          </p:grpSpPr>
          <p:sp>
            <p:nvSpPr>
              <p:cNvPr id="3" name="Freeform 5"/>
              <p:cNvSpPr>
                <a:spLocks noEditPoints="1"/>
              </p:cNvSpPr>
              <p:nvPr/>
            </p:nvSpPr>
            <p:spPr bwMode="auto">
              <a:xfrm>
                <a:off x="2364" y="234"/>
                <a:ext cx="2556" cy="926"/>
              </a:xfrm>
              <a:custGeom>
                <a:avLst/>
                <a:gdLst>
                  <a:gd name="T0" fmla="*/ 1057 w 1079"/>
                  <a:gd name="T1" fmla="*/ 96 h 389"/>
                  <a:gd name="T2" fmla="*/ 1077 w 1079"/>
                  <a:gd name="T3" fmla="*/ 44 h 389"/>
                  <a:gd name="T4" fmla="*/ 1072 w 1079"/>
                  <a:gd name="T5" fmla="*/ 26 h 389"/>
                  <a:gd name="T6" fmla="*/ 1065 w 1079"/>
                  <a:gd name="T7" fmla="*/ 18 h 389"/>
                  <a:gd name="T8" fmla="*/ 534 w 1079"/>
                  <a:gd name="T9" fmla="*/ 4 h 389"/>
                  <a:gd name="T10" fmla="*/ 272 w 1079"/>
                  <a:gd name="T11" fmla="*/ 1 h 389"/>
                  <a:gd name="T12" fmla="*/ 141 w 1079"/>
                  <a:gd name="T13" fmla="*/ 3 h 389"/>
                  <a:gd name="T14" fmla="*/ 9 w 1079"/>
                  <a:gd name="T15" fmla="*/ 11 h 389"/>
                  <a:gd name="T16" fmla="*/ 7 w 1079"/>
                  <a:gd name="T17" fmla="*/ 16 h 389"/>
                  <a:gd name="T18" fmla="*/ 1 w 1079"/>
                  <a:gd name="T19" fmla="*/ 24 h 389"/>
                  <a:gd name="T20" fmla="*/ 17 w 1079"/>
                  <a:gd name="T21" fmla="*/ 61 h 389"/>
                  <a:gd name="T22" fmla="*/ 37 w 1079"/>
                  <a:gd name="T23" fmla="*/ 107 h 389"/>
                  <a:gd name="T24" fmla="*/ 73 w 1079"/>
                  <a:gd name="T25" fmla="*/ 193 h 389"/>
                  <a:gd name="T26" fmla="*/ 73 w 1079"/>
                  <a:gd name="T27" fmla="*/ 194 h 389"/>
                  <a:gd name="T28" fmla="*/ 29 w 1079"/>
                  <a:gd name="T29" fmla="*/ 283 h 389"/>
                  <a:gd name="T30" fmla="*/ 8 w 1079"/>
                  <a:gd name="T31" fmla="*/ 369 h 389"/>
                  <a:gd name="T32" fmla="*/ 13 w 1079"/>
                  <a:gd name="T33" fmla="*/ 373 h 389"/>
                  <a:gd name="T34" fmla="*/ 16 w 1079"/>
                  <a:gd name="T35" fmla="*/ 379 h 389"/>
                  <a:gd name="T36" fmla="*/ 140 w 1079"/>
                  <a:gd name="T37" fmla="*/ 384 h 389"/>
                  <a:gd name="T38" fmla="*/ 273 w 1079"/>
                  <a:gd name="T39" fmla="*/ 379 h 389"/>
                  <a:gd name="T40" fmla="*/ 546 w 1079"/>
                  <a:gd name="T41" fmla="*/ 374 h 389"/>
                  <a:gd name="T42" fmla="*/ 1065 w 1079"/>
                  <a:gd name="T43" fmla="*/ 374 h 389"/>
                  <a:gd name="T44" fmla="*/ 1072 w 1079"/>
                  <a:gd name="T45" fmla="*/ 366 h 389"/>
                  <a:gd name="T46" fmla="*/ 1077 w 1079"/>
                  <a:gd name="T47" fmla="*/ 362 h 389"/>
                  <a:gd name="T48" fmla="*/ 1050 w 1079"/>
                  <a:gd name="T49" fmla="*/ 277 h 389"/>
                  <a:gd name="T50" fmla="*/ 1010 w 1079"/>
                  <a:gd name="T51" fmla="*/ 196 h 389"/>
                  <a:gd name="T52" fmla="*/ 1010 w 1079"/>
                  <a:gd name="T53" fmla="*/ 196 h 389"/>
                  <a:gd name="T54" fmla="*/ 1010 w 1079"/>
                  <a:gd name="T55" fmla="*/ 193 h 389"/>
                  <a:gd name="T56" fmla="*/ 1035 w 1079"/>
                  <a:gd name="T57" fmla="*/ 138 h 389"/>
                  <a:gd name="T58" fmla="*/ 1057 w 1079"/>
                  <a:gd name="T59" fmla="*/ 96 h 389"/>
                  <a:gd name="T60" fmla="*/ 997 w 1079"/>
                  <a:gd name="T61" fmla="*/ 194 h 389"/>
                  <a:gd name="T62" fmla="*/ 997 w 1079"/>
                  <a:gd name="T63" fmla="*/ 195 h 389"/>
                  <a:gd name="T64" fmla="*/ 996 w 1079"/>
                  <a:gd name="T65" fmla="*/ 205 h 389"/>
                  <a:gd name="T66" fmla="*/ 1037 w 1079"/>
                  <a:gd name="T67" fmla="*/ 287 h 389"/>
                  <a:gd name="T68" fmla="*/ 1066 w 1079"/>
                  <a:gd name="T69" fmla="*/ 359 h 389"/>
                  <a:gd name="T70" fmla="*/ 1065 w 1079"/>
                  <a:gd name="T71" fmla="*/ 359 h 389"/>
                  <a:gd name="T72" fmla="*/ 553 w 1079"/>
                  <a:gd name="T73" fmla="*/ 359 h 389"/>
                  <a:gd name="T74" fmla="*/ 287 w 1079"/>
                  <a:gd name="T75" fmla="*/ 363 h 389"/>
                  <a:gd name="T76" fmla="*/ 153 w 1079"/>
                  <a:gd name="T77" fmla="*/ 368 h 389"/>
                  <a:gd name="T78" fmla="*/ 22 w 1079"/>
                  <a:gd name="T79" fmla="*/ 369 h 389"/>
                  <a:gd name="T80" fmla="*/ 22 w 1079"/>
                  <a:gd name="T81" fmla="*/ 367 h 389"/>
                  <a:gd name="T82" fmla="*/ 46 w 1079"/>
                  <a:gd name="T83" fmla="*/ 282 h 389"/>
                  <a:gd name="T84" fmla="*/ 87 w 1079"/>
                  <a:gd name="T85" fmla="*/ 202 h 389"/>
                  <a:gd name="T86" fmla="*/ 84 w 1079"/>
                  <a:gd name="T87" fmla="*/ 192 h 389"/>
                  <a:gd name="T88" fmla="*/ 54 w 1079"/>
                  <a:gd name="T89" fmla="*/ 104 h 389"/>
                  <a:gd name="T90" fmla="*/ 34 w 1079"/>
                  <a:gd name="T91" fmla="*/ 59 h 389"/>
                  <a:gd name="T92" fmla="*/ 14 w 1079"/>
                  <a:gd name="T93" fmla="*/ 19 h 389"/>
                  <a:gd name="T94" fmla="*/ 141 w 1079"/>
                  <a:gd name="T95" fmla="*/ 17 h 389"/>
                  <a:gd name="T96" fmla="*/ 272 w 1079"/>
                  <a:gd name="T97" fmla="*/ 14 h 389"/>
                  <a:gd name="T98" fmla="*/ 534 w 1079"/>
                  <a:gd name="T99" fmla="*/ 18 h 389"/>
                  <a:gd name="T100" fmla="*/ 1061 w 1079"/>
                  <a:gd name="T101" fmla="*/ 32 h 389"/>
                  <a:gd name="T102" fmla="*/ 1062 w 1079"/>
                  <a:gd name="T103" fmla="*/ 35 h 389"/>
                  <a:gd name="T104" fmla="*/ 1062 w 1079"/>
                  <a:gd name="T105" fmla="*/ 37 h 389"/>
                  <a:gd name="T106" fmla="*/ 1060 w 1079"/>
                  <a:gd name="T107" fmla="*/ 45 h 389"/>
                  <a:gd name="T108" fmla="*/ 1051 w 1079"/>
                  <a:gd name="T109" fmla="*/ 68 h 389"/>
                  <a:gd name="T110" fmla="*/ 1031 w 1079"/>
                  <a:gd name="T111" fmla="*/ 113 h 389"/>
                  <a:gd name="T112" fmla="*/ 997 w 1079"/>
                  <a:gd name="T113" fmla="*/ 194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79" h="389">
                    <a:moveTo>
                      <a:pt x="1057" y="96"/>
                    </a:moveTo>
                    <a:cubicBezTo>
                      <a:pt x="1065" y="79"/>
                      <a:pt x="1073" y="62"/>
                      <a:pt x="1077" y="44"/>
                    </a:cubicBezTo>
                    <a:cubicBezTo>
                      <a:pt x="1079" y="38"/>
                      <a:pt x="1078" y="28"/>
                      <a:pt x="1072" y="26"/>
                    </a:cubicBezTo>
                    <a:cubicBezTo>
                      <a:pt x="1072" y="22"/>
                      <a:pt x="1070" y="18"/>
                      <a:pt x="1065" y="18"/>
                    </a:cubicBezTo>
                    <a:cubicBezTo>
                      <a:pt x="888" y="15"/>
                      <a:pt x="711" y="8"/>
                      <a:pt x="534" y="4"/>
                    </a:cubicBezTo>
                    <a:cubicBezTo>
                      <a:pt x="447" y="2"/>
                      <a:pt x="359" y="0"/>
                      <a:pt x="272" y="1"/>
                    </a:cubicBezTo>
                    <a:cubicBezTo>
                      <a:pt x="228" y="1"/>
                      <a:pt x="184" y="1"/>
                      <a:pt x="141" y="3"/>
                    </a:cubicBezTo>
                    <a:cubicBezTo>
                      <a:pt x="97" y="4"/>
                      <a:pt x="52" y="3"/>
                      <a:pt x="9" y="11"/>
                    </a:cubicBezTo>
                    <a:cubicBezTo>
                      <a:pt x="7" y="12"/>
                      <a:pt x="6" y="14"/>
                      <a:pt x="7" y="16"/>
                    </a:cubicBezTo>
                    <a:cubicBezTo>
                      <a:pt x="4" y="17"/>
                      <a:pt x="1" y="20"/>
                      <a:pt x="1" y="24"/>
                    </a:cubicBezTo>
                    <a:cubicBezTo>
                      <a:pt x="3" y="37"/>
                      <a:pt x="12" y="50"/>
                      <a:pt x="17" y="61"/>
                    </a:cubicBezTo>
                    <a:cubicBezTo>
                      <a:pt x="24" y="76"/>
                      <a:pt x="31" y="91"/>
                      <a:pt x="37" y="107"/>
                    </a:cubicBezTo>
                    <a:cubicBezTo>
                      <a:pt x="50" y="135"/>
                      <a:pt x="61" y="165"/>
                      <a:pt x="73" y="193"/>
                    </a:cubicBezTo>
                    <a:cubicBezTo>
                      <a:pt x="73" y="194"/>
                      <a:pt x="73" y="194"/>
                      <a:pt x="73" y="194"/>
                    </a:cubicBezTo>
                    <a:cubicBezTo>
                      <a:pt x="57" y="223"/>
                      <a:pt x="42" y="253"/>
                      <a:pt x="29" y="283"/>
                    </a:cubicBezTo>
                    <a:cubicBezTo>
                      <a:pt x="18" y="307"/>
                      <a:pt x="0" y="342"/>
                      <a:pt x="8" y="369"/>
                    </a:cubicBezTo>
                    <a:cubicBezTo>
                      <a:pt x="9" y="371"/>
                      <a:pt x="11" y="372"/>
                      <a:pt x="13" y="373"/>
                    </a:cubicBezTo>
                    <a:cubicBezTo>
                      <a:pt x="12" y="376"/>
                      <a:pt x="14" y="378"/>
                      <a:pt x="16" y="379"/>
                    </a:cubicBezTo>
                    <a:cubicBezTo>
                      <a:pt x="57" y="389"/>
                      <a:pt x="99" y="387"/>
                      <a:pt x="140" y="384"/>
                    </a:cubicBezTo>
                    <a:cubicBezTo>
                      <a:pt x="184" y="382"/>
                      <a:pt x="228" y="380"/>
                      <a:pt x="273" y="379"/>
                    </a:cubicBezTo>
                    <a:cubicBezTo>
                      <a:pt x="364" y="376"/>
                      <a:pt x="455" y="374"/>
                      <a:pt x="546" y="374"/>
                    </a:cubicBezTo>
                    <a:cubicBezTo>
                      <a:pt x="719" y="374"/>
                      <a:pt x="892" y="374"/>
                      <a:pt x="1065" y="374"/>
                    </a:cubicBezTo>
                    <a:cubicBezTo>
                      <a:pt x="1070" y="374"/>
                      <a:pt x="1073" y="370"/>
                      <a:pt x="1072" y="366"/>
                    </a:cubicBezTo>
                    <a:cubicBezTo>
                      <a:pt x="1075" y="366"/>
                      <a:pt x="1077" y="364"/>
                      <a:pt x="1077" y="362"/>
                    </a:cubicBezTo>
                    <a:cubicBezTo>
                      <a:pt x="1073" y="333"/>
                      <a:pt x="1061" y="304"/>
                      <a:pt x="1050" y="277"/>
                    </a:cubicBezTo>
                    <a:cubicBezTo>
                      <a:pt x="1039" y="249"/>
                      <a:pt x="1026" y="222"/>
                      <a:pt x="1010" y="196"/>
                    </a:cubicBezTo>
                    <a:cubicBezTo>
                      <a:pt x="1010" y="196"/>
                      <a:pt x="1010" y="196"/>
                      <a:pt x="1010" y="196"/>
                    </a:cubicBezTo>
                    <a:cubicBezTo>
                      <a:pt x="1010" y="195"/>
                      <a:pt x="1010" y="194"/>
                      <a:pt x="1010" y="193"/>
                    </a:cubicBezTo>
                    <a:cubicBezTo>
                      <a:pt x="1008" y="175"/>
                      <a:pt x="1026" y="153"/>
                      <a:pt x="1035" y="138"/>
                    </a:cubicBezTo>
                    <a:cubicBezTo>
                      <a:pt x="1044" y="125"/>
                      <a:pt x="1050" y="111"/>
                      <a:pt x="1057" y="96"/>
                    </a:cubicBezTo>
                    <a:moveTo>
                      <a:pt x="997" y="194"/>
                    </a:moveTo>
                    <a:cubicBezTo>
                      <a:pt x="997" y="195"/>
                      <a:pt x="997" y="195"/>
                      <a:pt x="997" y="195"/>
                    </a:cubicBezTo>
                    <a:cubicBezTo>
                      <a:pt x="995" y="197"/>
                      <a:pt x="994" y="201"/>
                      <a:pt x="996" y="205"/>
                    </a:cubicBezTo>
                    <a:cubicBezTo>
                      <a:pt x="1012" y="231"/>
                      <a:pt x="1025" y="259"/>
                      <a:pt x="1037" y="287"/>
                    </a:cubicBezTo>
                    <a:cubicBezTo>
                      <a:pt x="1047" y="311"/>
                      <a:pt x="1054" y="336"/>
                      <a:pt x="1066" y="359"/>
                    </a:cubicBezTo>
                    <a:cubicBezTo>
                      <a:pt x="1066" y="359"/>
                      <a:pt x="1065" y="359"/>
                      <a:pt x="1065" y="359"/>
                    </a:cubicBezTo>
                    <a:cubicBezTo>
                      <a:pt x="894" y="359"/>
                      <a:pt x="724" y="359"/>
                      <a:pt x="553" y="359"/>
                    </a:cubicBezTo>
                    <a:cubicBezTo>
                      <a:pt x="464" y="359"/>
                      <a:pt x="376" y="360"/>
                      <a:pt x="287" y="363"/>
                    </a:cubicBezTo>
                    <a:cubicBezTo>
                      <a:pt x="243" y="365"/>
                      <a:pt x="198" y="365"/>
                      <a:pt x="153" y="368"/>
                    </a:cubicBezTo>
                    <a:cubicBezTo>
                      <a:pt x="109" y="371"/>
                      <a:pt x="66" y="373"/>
                      <a:pt x="22" y="369"/>
                    </a:cubicBezTo>
                    <a:cubicBezTo>
                      <a:pt x="22" y="368"/>
                      <a:pt x="22" y="368"/>
                      <a:pt x="22" y="367"/>
                    </a:cubicBezTo>
                    <a:cubicBezTo>
                      <a:pt x="18" y="339"/>
                      <a:pt x="35" y="307"/>
                      <a:pt x="46" y="282"/>
                    </a:cubicBezTo>
                    <a:cubicBezTo>
                      <a:pt x="59" y="255"/>
                      <a:pt x="74" y="229"/>
                      <a:pt x="87" y="202"/>
                    </a:cubicBezTo>
                    <a:cubicBezTo>
                      <a:pt x="89" y="198"/>
                      <a:pt x="87" y="194"/>
                      <a:pt x="84" y="192"/>
                    </a:cubicBezTo>
                    <a:cubicBezTo>
                      <a:pt x="78" y="162"/>
                      <a:pt x="66" y="132"/>
                      <a:pt x="54" y="104"/>
                    </a:cubicBezTo>
                    <a:cubicBezTo>
                      <a:pt x="48" y="89"/>
                      <a:pt x="41" y="74"/>
                      <a:pt x="34" y="59"/>
                    </a:cubicBezTo>
                    <a:cubicBezTo>
                      <a:pt x="28" y="46"/>
                      <a:pt x="23" y="30"/>
                      <a:pt x="14" y="19"/>
                    </a:cubicBezTo>
                    <a:cubicBezTo>
                      <a:pt x="56" y="22"/>
                      <a:pt x="99" y="18"/>
                      <a:pt x="141" y="17"/>
                    </a:cubicBezTo>
                    <a:cubicBezTo>
                      <a:pt x="184" y="15"/>
                      <a:pt x="228" y="15"/>
                      <a:pt x="272" y="14"/>
                    </a:cubicBezTo>
                    <a:cubicBezTo>
                      <a:pt x="359" y="14"/>
                      <a:pt x="447" y="15"/>
                      <a:pt x="534" y="18"/>
                    </a:cubicBezTo>
                    <a:cubicBezTo>
                      <a:pt x="710" y="22"/>
                      <a:pt x="885" y="29"/>
                      <a:pt x="1061" y="32"/>
                    </a:cubicBezTo>
                    <a:cubicBezTo>
                      <a:pt x="1061" y="33"/>
                      <a:pt x="1061" y="34"/>
                      <a:pt x="1062" y="35"/>
                    </a:cubicBezTo>
                    <a:cubicBezTo>
                      <a:pt x="1062" y="36"/>
                      <a:pt x="1062" y="37"/>
                      <a:pt x="1062" y="37"/>
                    </a:cubicBezTo>
                    <a:cubicBezTo>
                      <a:pt x="1061" y="40"/>
                      <a:pt x="1061" y="42"/>
                      <a:pt x="1060" y="45"/>
                    </a:cubicBezTo>
                    <a:cubicBezTo>
                      <a:pt x="1058" y="53"/>
                      <a:pt x="1054" y="60"/>
                      <a:pt x="1051" y="68"/>
                    </a:cubicBezTo>
                    <a:cubicBezTo>
                      <a:pt x="1045" y="83"/>
                      <a:pt x="1038" y="98"/>
                      <a:pt x="1031" y="113"/>
                    </a:cubicBezTo>
                    <a:cubicBezTo>
                      <a:pt x="1021" y="136"/>
                      <a:pt x="987" y="167"/>
                      <a:pt x="997" y="19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Freeform 6"/>
              <p:cNvSpPr/>
              <p:nvPr/>
            </p:nvSpPr>
            <p:spPr bwMode="auto">
              <a:xfrm>
                <a:off x="2433" y="1012"/>
                <a:ext cx="90" cy="88"/>
              </a:xfrm>
              <a:custGeom>
                <a:avLst/>
                <a:gdLst>
                  <a:gd name="T0" fmla="*/ 35 w 38"/>
                  <a:gd name="T1" fmla="*/ 26 h 37"/>
                  <a:gd name="T2" fmla="*/ 23 w 38"/>
                  <a:gd name="T3" fmla="*/ 26 h 37"/>
                  <a:gd name="T4" fmla="*/ 13 w 38"/>
                  <a:gd name="T5" fmla="*/ 26 h 37"/>
                  <a:gd name="T6" fmla="*/ 14 w 38"/>
                  <a:gd name="T7" fmla="*/ 6 h 37"/>
                  <a:gd name="T8" fmla="*/ 8 w 38"/>
                  <a:gd name="T9" fmla="*/ 4 h 37"/>
                  <a:gd name="T10" fmla="*/ 2 w 38"/>
                  <a:gd name="T11" fmla="*/ 27 h 37"/>
                  <a:gd name="T12" fmla="*/ 5 w 38"/>
                  <a:gd name="T13" fmla="*/ 35 h 37"/>
                  <a:gd name="T14" fmla="*/ 21 w 38"/>
                  <a:gd name="T15" fmla="*/ 37 h 37"/>
                  <a:gd name="T16" fmla="*/ 37 w 38"/>
                  <a:gd name="T17" fmla="*/ 32 h 37"/>
                  <a:gd name="T18" fmla="*/ 35 w 38"/>
                  <a:gd name="T19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7">
                    <a:moveTo>
                      <a:pt x="35" y="26"/>
                    </a:moveTo>
                    <a:cubicBezTo>
                      <a:pt x="31" y="24"/>
                      <a:pt x="27" y="26"/>
                      <a:pt x="23" y="26"/>
                    </a:cubicBezTo>
                    <a:cubicBezTo>
                      <a:pt x="20" y="26"/>
                      <a:pt x="16" y="26"/>
                      <a:pt x="13" y="26"/>
                    </a:cubicBezTo>
                    <a:cubicBezTo>
                      <a:pt x="14" y="19"/>
                      <a:pt x="13" y="13"/>
                      <a:pt x="14" y="6"/>
                    </a:cubicBezTo>
                    <a:cubicBezTo>
                      <a:pt x="15" y="2"/>
                      <a:pt x="10" y="0"/>
                      <a:pt x="8" y="4"/>
                    </a:cubicBezTo>
                    <a:cubicBezTo>
                      <a:pt x="5" y="12"/>
                      <a:pt x="7" y="20"/>
                      <a:pt x="2" y="27"/>
                    </a:cubicBezTo>
                    <a:cubicBezTo>
                      <a:pt x="0" y="30"/>
                      <a:pt x="2" y="34"/>
                      <a:pt x="5" y="35"/>
                    </a:cubicBezTo>
                    <a:cubicBezTo>
                      <a:pt x="10" y="36"/>
                      <a:pt x="16" y="37"/>
                      <a:pt x="21" y="37"/>
                    </a:cubicBezTo>
                    <a:cubicBezTo>
                      <a:pt x="27" y="37"/>
                      <a:pt x="34" y="37"/>
                      <a:pt x="37" y="32"/>
                    </a:cubicBezTo>
                    <a:cubicBezTo>
                      <a:pt x="38" y="30"/>
                      <a:pt x="37" y="27"/>
                      <a:pt x="35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Freeform 7"/>
              <p:cNvSpPr/>
              <p:nvPr/>
            </p:nvSpPr>
            <p:spPr bwMode="auto">
              <a:xfrm>
                <a:off x="2478" y="908"/>
                <a:ext cx="54" cy="69"/>
              </a:xfrm>
              <a:custGeom>
                <a:avLst/>
                <a:gdLst>
                  <a:gd name="T0" fmla="*/ 18 w 23"/>
                  <a:gd name="T1" fmla="*/ 2 h 29"/>
                  <a:gd name="T2" fmla="*/ 10 w 23"/>
                  <a:gd name="T3" fmla="*/ 11 h 29"/>
                  <a:gd name="T4" fmla="*/ 2 w 23"/>
                  <a:gd name="T5" fmla="*/ 23 h 29"/>
                  <a:gd name="T6" fmla="*/ 7 w 23"/>
                  <a:gd name="T7" fmla="*/ 26 h 29"/>
                  <a:gd name="T8" fmla="*/ 16 w 23"/>
                  <a:gd name="T9" fmla="*/ 15 h 29"/>
                  <a:gd name="T10" fmla="*/ 22 w 23"/>
                  <a:gd name="T11" fmla="*/ 5 h 29"/>
                  <a:gd name="T12" fmla="*/ 18 w 23"/>
                  <a:gd name="T13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18" y="2"/>
                    </a:moveTo>
                    <a:cubicBezTo>
                      <a:pt x="14" y="4"/>
                      <a:pt x="12" y="8"/>
                      <a:pt x="10" y="11"/>
                    </a:cubicBezTo>
                    <a:cubicBezTo>
                      <a:pt x="7" y="15"/>
                      <a:pt x="4" y="18"/>
                      <a:pt x="2" y="23"/>
                    </a:cubicBezTo>
                    <a:cubicBezTo>
                      <a:pt x="0" y="26"/>
                      <a:pt x="5" y="29"/>
                      <a:pt x="7" y="26"/>
                    </a:cubicBezTo>
                    <a:cubicBezTo>
                      <a:pt x="10" y="22"/>
                      <a:pt x="13" y="19"/>
                      <a:pt x="16" y="15"/>
                    </a:cubicBezTo>
                    <a:cubicBezTo>
                      <a:pt x="18" y="12"/>
                      <a:pt x="22" y="9"/>
                      <a:pt x="22" y="5"/>
                    </a:cubicBezTo>
                    <a:cubicBezTo>
                      <a:pt x="23" y="3"/>
                      <a:pt x="20" y="0"/>
                      <a:pt x="18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Freeform 8"/>
              <p:cNvSpPr/>
              <p:nvPr/>
            </p:nvSpPr>
            <p:spPr bwMode="auto">
              <a:xfrm>
                <a:off x="2532" y="786"/>
                <a:ext cx="59" cy="93"/>
              </a:xfrm>
              <a:custGeom>
                <a:avLst/>
                <a:gdLst>
                  <a:gd name="T0" fmla="*/ 24 w 25"/>
                  <a:gd name="T1" fmla="*/ 3 h 39"/>
                  <a:gd name="T2" fmla="*/ 20 w 25"/>
                  <a:gd name="T3" fmla="*/ 1 h 39"/>
                  <a:gd name="T4" fmla="*/ 10 w 25"/>
                  <a:gd name="T5" fmla="*/ 17 h 39"/>
                  <a:gd name="T6" fmla="*/ 1 w 25"/>
                  <a:gd name="T7" fmla="*/ 35 h 39"/>
                  <a:gd name="T8" fmla="*/ 6 w 25"/>
                  <a:gd name="T9" fmla="*/ 37 h 39"/>
                  <a:gd name="T10" fmla="*/ 18 w 25"/>
                  <a:gd name="T11" fmla="*/ 20 h 39"/>
                  <a:gd name="T12" fmla="*/ 24 w 25"/>
                  <a:gd name="T13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24" y="3"/>
                    </a:moveTo>
                    <a:cubicBezTo>
                      <a:pt x="24" y="1"/>
                      <a:pt x="21" y="0"/>
                      <a:pt x="20" y="1"/>
                    </a:cubicBezTo>
                    <a:cubicBezTo>
                      <a:pt x="14" y="4"/>
                      <a:pt x="12" y="12"/>
                      <a:pt x="10" y="17"/>
                    </a:cubicBezTo>
                    <a:cubicBezTo>
                      <a:pt x="7" y="23"/>
                      <a:pt x="4" y="29"/>
                      <a:pt x="1" y="35"/>
                    </a:cubicBezTo>
                    <a:cubicBezTo>
                      <a:pt x="0" y="38"/>
                      <a:pt x="5" y="39"/>
                      <a:pt x="6" y="37"/>
                    </a:cubicBezTo>
                    <a:cubicBezTo>
                      <a:pt x="10" y="31"/>
                      <a:pt x="14" y="25"/>
                      <a:pt x="18" y="20"/>
                    </a:cubicBezTo>
                    <a:cubicBezTo>
                      <a:pt x="21" y="14"/>
                      <a:pt x="25" y="9"/>
                      <a:pt x="2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Freeform 9"/>
              <p:cNvSpPr/>
              <p:nvPr/>
            </p:nvSpPr>
            <p:spPr bwMode="auto">
              <a:xfrm>
                <a:off x="2580" y="639"/>
                <a:ext cx="56" cy="107"/>
              </a:xfrm>
              <a:custGeom>
                <a:avLst/>
                <a:gdLst>
                  <a:gd name="T0" fmla="*/ 23 w 24"/>
                  <a:gd name="T1" fmla="*/ 26 h 45"/>
                  <a:gd name="T2" fmla="*/ 13 w 24"/>
                  <a:gd name="T3" fmla="*/ 9 h 45"/>
                  <a:gd name="T4" fmla="*/ 4 w 24"/>
                  <a:gd name="T5" fmla="*/ 0 h 45"/>
                  <a:gd name="T6" fmla="*/ 0 w 24"/>
                  <a:gd name="T7" fmla="*/ 3 h 45"/>
                  <a:gd name="T8" fmla="*/ 8 w 24"/>
                  <a:gd name="T9" fmla="*/ 19 h 45"/>
                  <a:gd name="T10" fmla="*/ 13 w 24"/>
                  <a:gd name="T11" fmla="*/ 29 h 45"/>
                  <a:gd name="T12" fmla="*/ 7 w 24"/>
                  <a:gd name="T13" fmla="*/ 38 h 45"/>
                  <a:gd name="T14" fmla="*/ 10 w 24"/>
                  <a:gd name="T15" fmla="*/ 43 h 45"/>
                  <a:gd name="T16" fmla="*/ 22 w 24"/>
                  <a:gd name="T17" fmla="*/ 32 h 45"/>
                  <a:gd name="T18" fmla="*/ 23 w 24"/>
                  <a:gd name="T1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45">
                    <a:moveTo>
                      <a:pt x="23" y="26"/>
                    </a:moveTo>
                    <a:cubicBezTo>
                      <a:pt x="19" y="20"/>
                      <a:pt x="16" y="14"/>
                      <a:pt x="13" y="9"/>
                    </a:cubicBezTo>
                    <a:cubicBezTo>
                      <a:pt x="11" y="4"/>
                      <a:pt x="9" y="0"/>
                      <a:pt x="4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9"/>
                      <a:pt x="5" y="15"/>
                      <a:pt x="8" y="19"/>
                    </a:cubicBezTo>
                    <a:cubicBezTo>
                      <a:pt x="10" y="23"/>
                      <a:pt x="11" y="26"/>
                      <a:pt x="13" y="29"/>
                    </a:cubicBezTo>
                    <a:cubicBezTo>
                      <a:pt x="15" y="31"/>
                      <a:pt x="8" y="37"/>
                      <a:pt x="7" y="38"/>
                    </a:cubicBezTo>
                    <a:cubicBezTo>
                      <a:pt x="4" y="40"/>
                      <a:pt x="7" y="45"/>
                      <a:pt x="10" y="43"/>
                    </a:cubicBezTo>
                    <a:cubicBezTo>
                      <a:pt x="16" y="41"/>
                      <a:pt x="18" y="36"/>
                      <a:pt x="22" y="32"/>
                    </a:cubicBezTo>
                    <a:cubicBezTo>
                      <a:pt x="23" y="30"/>
                      <a:pt x="24" y="28"/>
                      <a:pt x="23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Freeform 10"/>
              <p:cNvSpPr/>
              <p:nvPr/>
            </p:nvSpPr>
            <p:spPr bwMode="auto">
              <a:xfrm>
                <a:off x="2530" y="501"/>
                <a:ext cx="45" cy="88"/>
              </a:xfrm>
              <a:custGeom>
                <a:avLst/>
                <a:gdLst>
                  <a:gd name="T0" fmla="*/ 19 w 19"/>
                  <a:gd name="T1" fmla="*/ 34 h 37"/>
                  <a:gd name="T2" fmla="*/ 15 w 19"/>
                  <a:gd name="T3" fmla="*/ 19 h 37"/>
                  <a:gd name="T4" fmla="*/ 8 w 19"/>
                  <a:gd name="T5" fmla="*/ 3 h 37"/>
                  <a:gd name="T6" fmla="*/ 2 w 19"/>
                  <a:gd name="T7" fmla="*/ 5 h 37"/>
                  <a:gd name="T8" fmla="*/ 8 w 19"/>
                  <a:gd name="T9" fmla="*/ 19 h 37"/>
                  <a:gd name="T10" fmla="*/ 16 w 19"/>
                  <a:gd name="T11" fmla="*/ 35 h 37"/>
                  <a:gd name="T12" fmla="*/ 19 w 19"/>
                  <a:gd name="T13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7">
                    <a:moveTo>
                      <a:pt x="19" y="34"/>
                    </a:moveTo>
                    <a:cubicBezTo>
                      <a:pt x="18" y="29"/>
                      <a:pt x="17" y="24"/>
                      <a:pt x="15" y="19"/>
                    </a:cubicBezTo>
                    <a:cubicBezTo>
                      <a:pt x="13" y="13"/>
                      <a:pt x="11" y="7"/>
                      <a:pt x="8" y="3"/>
                    </a:cubicBezTo>
                    <a:cubicBezTo>
                      <a:pt x="6" y="0"/>
                      <a:pt x="0" y="1"/>
                      <a:pt x="2" y="5"/>
                    </a:cubicBezTo>
                    <a:cubicBezTo>
                      <a:pt x="3" y="10"/>
                      <a:pt x="6" y="14"/>
                      <a:pt x="8" y="19"/>
                    </a:cubicBezTo>
                    <a:cubicBezTo>
                      <a:pt x="11" y="24"/>
                      <a:pt x="14" y="29"/>
                      <a:pt x="16" y="35"/>
                    </a:cubicBezTo>
                    <a:cubicBezTo>
                      <a:pt x="16" y="37"/>
                      <a:pt x="19" y="36"/>
                      <a:pt x="19" y="3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Freeform 11"/>
              <p:cNvSpPr/>
              <p:nvPr/>
            </p:nvSpPr>
            <p:spPr bwMode="auto">
              <a:xfrm>
                <a:off x="2490" y="377"/>
                <a:ext cx="42" cy="78"/>
              </a:xfrm>
              <a:custGeom>
                <a:avLst/>
                <a:gdLst>
                  <a:gd name="T0" fmla="*/ 15 w 18"/>
                  <a:gd name="T1" fmla="*/ 25 h 33"/>
                  <a:gd name="T2" fmla="*/ 11 w 18"/>
                  <a:gd name="T3" fmla="*/ 14 h 33"/>
                  <a:gd name="T4" fmla="*/ 8 w 18"/>
                  <a:gd name="T5" fmla="*/ 4 h 33"/>
                  <a:gd name="T6" fmla="*/ 1 w 18"/>
                  <a:gd name="T7" fmla="*/ 4 h 33"/>
                  <a:gd name="T8" fmla="*/ 1 w 18"/>
                  <a:gd name="T9" fmla="*/ 16 h 33"/>
                  <a:gd name="T10" fmla="*/ 8 w 18"/>
                  <a:gd name="T11" fmla="*/ 29 h 33"/>
                  <a:gd name="T12" fmla="*/ 15 w 18"/>
                  <a:gd name="T13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3">
                    <a:moveTo>
                      <a:pt x="15" y="25"/>
                    </a:moveTo>
                    <a:cubicBezTo>
                      <a:pt x="14" y="21"/>
                      <a:pt x="12" y="18"/>
                      <a:pt x="11" y="14"/>
                    </a:cubicBezTo>
                    <a:cubicBezTo>
                      <a:pt x="10" y="11"/>
                      <a:pt x="9" y="7"/>
                      <a:pt x="8" y="4"/>
                    </a:cubicBezTo>
                    <a:cubicBezTo>
                      <a:pt x="7" y="0"/>
                      <a:pt x="2" y="0"/>
                      <a:pt x="1" y="4"/>
                    </a:cubicBezTo>
                    <a:cubicBezTo>
                      <a:pt x="0" y="8"/>
                      <a:pt x="0" y="11"/>
                      <a:pt x="1" y="16"/>
                    </a:cubicBezTo>
                    <a:cubicBezTo>
                      <a:pt x="3" y="20"/>
                      <a:pt x="5" y="25"/>
                      <a:pt x="8" y="29"/>
                    </a:cubicBezTo>
                    <a:cubicBezTo>
                      <a:pt x="11" y="33"/>
                      <a:pt x="18" y="29"/>
                      <a:pt x="15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Freeform 12"/>
              <p:cNvSpPr/>
              <p:nvPr/>
            </p:nvSpPr>
            <p:spPr bwMode="auto">
              <a:xfrm>
                <a:off x="2466" y="310"/>
                <a:ext cx="97" cy="55"/>
              </a:xfrm>
              <a:custGeom>
                <a:avLst/>
                <a:gdLst>
                  <a:gd name="T0" fmla="*/ 39 w 41"/>
                  <a:gd name="T1" fmla="*/ 5 h 23"/>
                  <a:gd name="T2" fmla="*/ 24 w 41"/>
                  <a:gd name="T3" fmla="*/ 1 h 23"/>
                  <a:gd name="T4" fmla="*/ 5 w 41"/>
                  <a:gd name="T5" fmla="*/ 1 h 23"/>
                  <a:gd name="T6" fmla="*/ 0 w 41"/>
                  <a:gd name="T7" fmla="*/ 6 h 23"/>
                  <a:gd name="T8" fmla="*/ 7 w 41"/>
                  <a:gd name="T9" fmla="*/ 19 h 23"/>
                  <a:gd name="T10" fmla="*/ 12 w 41"/>
                  <a:gd name="T11" fmla="*/ 16 h 23"/>
                  <a:gd name="T12" fmla="*/ 10 w 41"/>
                  <a:gd name="T13" fmla="*/ 10 h 23"/>
                  <a:gd name="T14" fmla="*/ 22 w 41"/>
                  <a:gd name="T15" fmla="*/ 11 h 23"/>
                  <a:gd name="T16" fmla="*/ 38 w 41"/>
                  <a:gd name="T17" fmla="*/ 11 h 23"/>
                  <a:gd name="T18" fmla="*/ 39 w 41"/>
                  <a:gd name="T1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23">
                    <a:moveTo>
                      <a:pt x="39" y="5"/>
                    </a:moveTo>
                    <a:cubicBezTo>
                      <a:pt x="35" y="1"/>
                      <a:pt x="29" y="1"/>
                      <a:pt x="24" y="1"/>
                    </a:cubicBezTo>
                    <a:cubicBezTo>
                      <a:pt x="18" y="0"/>
                      <a:pt x="11" y="1"/>
                      <a:pt x="5" y="1"/>
                    </a:cubicBezTo>
                    <a:cubicBezTo>
                      <a:pt x="2" y="1"/>
                      <a:pt x="0" y="4"/>
                      <a:pt x="0" y="6"/>
                    </a:cubicBezTo>
                    <a:cubicBezTo>
                      <a:pt x="1" y="11"/>
                      <a:pt x="4" y="15"/>
                      <a:pt x="7" y="19"/>
                    </a:cubicBezTo>
                    <a:cubicBezTo>
                      <a:pt x="9" y="23"/>
                      <a:pt x="14" y="20"/>
                      <a:pt x="12" y="16"/>
                    </a:cubicBezTo>
                    <a:cubicBezTo>
                      <a:pt x="11" y="14"/>
                      <a:pt x="10" y="12"/>
                      <a:pt x="10" y="10"/>
                    </a:cubicBezTo>
                    <a:cubicBezTo>
                      <a:pt x="14" y="10"/>
                      <a:pt x="18" y="10"/>
                      <a:pt x="22" y="11"/>
                    </a:cubicBezTo>
                    <a:cubicBezTo>
                      <a:pt x="27" y="11"/>
                      <a:pt x="33" y="13"/>
                      <a:pt x="38" y="11"/>
                    </a:cubicBezTo>
                    <a:cubicBezTo>
                      <a:pt x="40" y="10"/>
                      <a:pt x="41" y="7"/>
                      <a:pt x="39" y="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Freeform 13"/>
              <p:cNvSpPr/>
              <p:nvPr/>
            </p:nvSpPr>
            <p:spPr bwMode="auto">
              <a:xfrm>
                <a:off x="2615" y="313"/>
                <a:ext cx="88" cy="21"/>
              </a:xfrm>
              <a:custGeom>
                <a:avLst/>
                <a:gdLst>
                  <a:gd name="T0" fmla="*/ 34 w 37"/>
                  <a:gd name="T1" fmla="*/ 1 h 9"/>
                  <a:gd name="T2" fmla="*/ 3 w 37"/>
                  <a:gd name="T3" fmla="*/ 1 h 9"/>
                  <a:gd name="T4" fmla="*/ 3 w 37"/>
                  <a:gd name="T5" fmla="*/ 7 h 9"/>
                  <a:gd name="T6" fmla="*/ 34 w 37"/>
                  <a:gd name="T7" fmla="*/ 7 h 9"/>
                  <a:gd name="T8" fmla="*/ 34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4" y="1"/>
                    </a:moveTo>
                    <a:cubicBezTo>
                      <a:pt x="24" y="0"/>
                      <a:pt x="13" y="0"/>
                      <a:pt x="3" y="1"/>
                    </a:cubicBezTo>
                    <a:cubicBezTo>
                      <a:pt x="0" y="2"/>
                      <a:pt x="0" y="7"/>
                      <a:pt x="3" y="7"/>
                    </a:cubicBezTo>
                    <a:cubicBezTo>
                      <a:pt x="13" y="8"/>
                      <a:pt x="24" y="9"/>
                      <a:pt x="34" y="7"/>
                    </a:cubicBezTo>
                    <a:cubicBezTo>
                      <a:pt x="37" y="7"/>
                      <a:pt x="37" y="2"/>
                      <a:pt x="3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2760" y="310"/>
                <a:ext cx="78" cy="24"/>
              </a:xfrm>
              <a:custGeom>
                <a:avLst/>
                <a:gdLst>
                  <a:gd name="T0" fmla="*/ 30 w 33"/>
                  <a:gd name="T1" fmla="*/ 2 h 10"/>
                  <a:gd name="T2" fmla="*/ 4 w 33"/>
                  <a:gd name="T3" fmla="*/ 2 h 10"/>
                  <a:gd name="T4" fmla="*/ 4 w 33"/>
                  <a:gd name="T5" fmla="*/ 8 h 10"/>
                  <a:gd name="T6" fmla="*/ 30 w 33"/>
                  <a:gd name="T7" fmla="*/ 8 h 10"/>
                  <a:gd name="T8" fmla="*/ 30 w 33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">
                    <a:moveTo>
                      <a:pt x="30" y="2"/>
                    </a:moveTo>
                    <a:cubicBezTo>
                      <a:pt x="22" y="0"/>
                      <a:pt x="12" y="1"/>
                      <a:pt x="4" y="2"/>
                    </a:cubicBezTo>
                    <a:cubicBezTo>
                      <a:pt x="0" y="3"/>
                      <a:pt x="0" y="8"/>
                      <a:pt x="4" y="8"/>
                    </a:cubicBezTo>
                    <a:cubicBezTo>
                      <a:pt x="12" y="9"/>
                      <a:pt x="22" y="10"/>
                      <a:pt x="30" y="8"/>
                    </a:cubicBezTo>
                    <a:cubicBezTo>
                      <a:pt x="33" y="7"/>
                      <a:pt x="33" y="3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2925" y="305"/>
                <a:ext cx="71" cy="24"/>
              </a:xfrm>
              <a:custGeom>
                <a:avLst/>
                <a:gdLst>
                  <a:gd name="T0" fmla="*/ 27 w 30"/>
                  <a:gd name="T1" fmla="*/ 1 h 10"/>
                  <a:gd name="T2" fmla="*/ 4 w 30"/>
                  <a:gd name="T3" fmla="*/ 2 h 10"/>
                  <a:gd name="T4" fmla="*/ 4 w 30"/>
                  <a:gd name="T5" fmla="*/ 8 h 10"/>
                  <a:gd name="T6" fmla="*/ 27 w 30"/>
                  <a:gd name="T7" fmla="*/ 8 h 10"/>
                  <a:gd name="T8" fmla="*/ 27 w 3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0">
                    <a:moveTo>
                      <a:pt x="27" y="1"/>
                    </a:moveTo>
                    <a:cubicBezTo>
                      <a:pt x="20" y="0"/>
                      <a:pt x="11" y="1"/>
                      <a:pt x="4" y="2"/>
                    </a:cubicBezTo>
                    <a:cubicBezTo>
                      <a:pt x="0" y="2"/>
                      <a:pt x="0" y="7"/>
                      <a:pt x="4" y="8"/>
                    </a:cubicBezTo>
                    <a:cubicBezTo>
                      <a:pt x="11" y="9"/>
                      <a:pt x="20" y="10"/>
                      <a:pt x="27" y="8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16"/>
              <p:cNvSpPr/>
              <p:nvPr/>
            </p:nvSpPr>
            <p:spPr bwMode="auto">
              <a:xfrm>
                <a:off x="3086" y="310"/>
                <a:ext cx="90" cy="24"/>
              </a:xfrm>
              <a:custGeom>
                <a:avLst/>
                <a:gdLst>
                  <a:gd name="T0" fmla="*/ 35 w 38"/>
                  <a:gd name="T1" fmla="*/ 3 h 10"/>
                  <a:gd name="T2" fmla="*/ 3 w 38"/>
                  <a:gd name="T3" fmla="*/ 1 h 10"/>
                  <a:gd name="T4" fmla="*/ 2 w 38"/>
                  <a:gd name="T5" fmla="*/ 5 h 10"/>
                  <a:gd name="T6" fmla="*/ 35 w 38"/>
                  <a:gd name="T7" fmla="*/ 8 h 10"/>
                  <a:gd name="T8" fmla="*/ 35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3"/>
                    </a:moveTo>
                    <a:cubicBezTo>
                      <a:pt x="25" y="1"/>
                      <a:pt x="13" y="2"/>
                      <a:pt x="3" y="1"/>
                    </a:cubicBezTo>
                    <a:cubicBezTo>
                      <a:pt x="0" y="0"/>
                      <a:pt x="0" y="4"/>
                      <a:pt x="2" y="5"/>
                    </a:cubicBezTo>
                    <a:cubicBezTo>
                      <a:pt x="12" y="9"/>
                      <a:pt x="25" y="10"/>
                      <a:pt x="35" y="8"/>
                    </a:cubicBezTo>
                    <a:cubicBezTo>
                      <a:pt x="38" y="7"/>
                      <a:pt x="38" y="3"/>
                      <a:pt x="35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17"/>
              <p:cNvSpPr/>
              <p:nvPr/>
            </p:nvSpPr>
            <p:spPr bwMode="auto">
              <a:xfrm>
                <a:off x="3233" y="305"/>
                <a:ext cx="93" cy="22"/>
              </a:xfrm>
              <a:custGeom>
                <a:avLst/>
                <a:gdLst>
                  <a:gd name="T0" fmla="*/ 35 w 39"/>
                  <a:gd name="T1" fmla="*/ 2 h 9"/>
                  <a:gd name="T2" fmla="*/ 5 w 39"/>
                  <a:gd name="T3" fmla="*/ 1 h 9"/>
                  <a:gd name="T4" fmla="*/ 5 w 39"/>
                  <a:gd name="T5" fmla="*/ 8 h 9"/>
                  <a:gd name="T6" fmla="*/ 35 w 39"/>
                  <a:gd name="T7" fmla="*/ 8 h 9"/>
                  <a:gd name="T8" fmla="*/ 35 w 39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9">
                    <a:moveTo>
                      <a:pt x="35" y="2"/>
                    </a:moveTo>
                    <a:cubicBezTo>
                      <a:pt x="25" y="0"/>
                      <a:pt x="1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15" y="9"/>
                      <a:pt x="25" y="9"/>
                      <a:pt x="35" y="8"/>
                    </a:cubicBezTo>
                    <a:cubicBezTo>
                      <a:pt x="39" y="8"/>
                      <a:pt x="39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383" y="301"/>
                <a:ext cx="106" cy="31"/>
              </a:xfrm>
              <a:custGeom>
                <a:avLst/>
                <a:gdLst>
                  <a:gd name="T0" fmla="*/ 42 w 45"/>
                  <a:gd name="T1" fmla="*/ 4 h 13"/>
                  <a:gd name="T2" fmla="*/ 7 w 45"/>
                  <a:gd name="T3" fmla="*/ 1 h 13"/>
                  <a:gd name="T4" fmla="*/ 5 w 45"/>
                  <a:gd name="T5" fmla="*/ 8 h 13"/>
                  <a:gd name="T6" fmla="*/ 42 w 45"/>
                  <a:gd name="T7" fmla="*/ 10 h 13"/>
                  <a:gd name="T8" fmla="*/ 42 w 4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3">
                    <a:moveTo>
                      <a:pt x="42" y="4"/>
                    </a:moveTo>
                    <a:cubicBezTo>
                      <a:pt x="31" y="1"/>
                      <a:pt x="18" y="2"/>
                      <a:pt x="7" y="1"/>
                    </a:cubicBezTo>
                    <a:cubicBezTo>
                      <a:pt x="2" y="0"/>
                      <a:pt x="0" y="7"/>
                      <a:pt x="5" y="8"/>
                    </a:cubicBezTo>
                    <a:cubicBezTo>
                      <a:pt x="16" y="11"/>
                      <a:pt x="30" y="13"/>
                      <a:pt x="42" y="10"/>
                    </a:cubicBezTo>
                    <a:cubicBezTo>
                      <a:pt x="45" y="9"/>
                      <a:pt x="45" y="5"/>
                      <a:pt x="42" y="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2561" y="1069"/>
                <a:ext cx="83" cy="22"/>
              </a:xfrm>
              <a:custGeom>
                <a:avLst/>
                <a:gdLst>
                  <a:gd name="T0" fmla="*/ 31 w 35"/>
                  <a:gd name="T1" fmla="*/ 0 h 9"/>
                  <a:gd name="T2" fmla="*/ 4 w 35"/>
                  <a:gd name="T3" fmla="*/ 3 h 9"/>
                  <a:gd name="T4" fmla="*/ 4 w 35"/>
                  <a:gd name="T5" fmla="*/ 9 h 9"/>
                  <a:gd name="T6" fmla="*/ 31 w 35"/>
                  <a:gd name="T7" fmla="*/ 6 h 9"/>
                  <a:gd name="T8" fmla="*/ 31 w 35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9">
                    <a:moveTo>
                      <a:pt x="31" y="0"/>
                    </a:moveTo>
                    <a:cubicBezTo>
                      <a:pt x="22" y="0"/>
                      <a:pt x="13" y="2"/>
                      <a:pt x="4" y="3"/>
                    </a:cubicBezTo>
                    <a:cubicBezTo>
                      <a:pt x="0" y="3"/>
                      <a:pt x="0" y="8"/>
                      <a:pt x="4" y="9"/>
                    </a:cubicBezTo>
                    <a:cubicBezTo>
                      <a:pt x="13" y="9"/>
                      <a:pt x="22" y="7"/>
                      <a:pt x="31" y="6"/>
                    </a:cubicBezTo>
                    <a:cubicBezTo>
                      <a:pt x="35" y="6"/>
                      <a:pt x="35" y="0"/>
                      <a:pt x="3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717" y="1065"/>
                <a:ext cx="71" cy="14"/>
              </a:xfrm>
              <a:custGeom>
                <a:avLst/>
                <a:gdLst>
                  <a:gd name="T0" fmla="*/ 27 w 30"/>
                  <a:gd name="T1" fmla="*/ 0 h 6"/>
                  <a:gd name="T2" fmla="*/ 3 w 30"/>
                  <a:gd name="T3" fmla="*/ 0 h 6"/>
                  <a:gd name="T4" fmla="*/ 3 w 30"/>
                  <a:gd name="T5" fmla="*/ 5 h 6"/>
                  <a:gd name="T6" fmla="*/ 27 w 30"/>
                  <a:gd name="T7" fmla="*/ 5 h 6"/>
                  <a:gd name="T8" fmla="*/ 27 w 3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">
                    <a:moveTo>
                      <a:pt x="27" y="0"/>
                    </a:moveTo>
                    <a:cubicBezTo>
                      <a:pt x="19" y="0"/>
                      <a:pt x="11" y="0"/>
                      <a:pt x="3" y="0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11" y="5"/>
                      <a:pt x="19" y="6"/>
                      <a:pt x="27" y="5"/>
                    </a:cubicBezTo>
                    <a:cubicBezTo>
                      <a:pt x="30" y="5"/>
                      <a:pt x="30" y="1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1"/>
              <p:cNvSpPr/>
              <p:nvPr/>
            </p:nvSpPr>
            <p:spPr bwMode="auto">
              <a:xfrm>
                <a:off x="2857" y="1055"/>
                <a:ext cx="80" cy="19"/>
              </a:xfrm>
              <a:custGeom>
                <a:avLst/>
                <a:gdLst>
                  <a:gd name="T0" fmla="*/ 31 w 34"/>
                  <a:gd name="T1" fmla="*/ 1 h 8"/>
                  <a:gd name="T2" fmla="*/ 18 w 34"/>
                  <a:gd name="T3" fmla="*/ 1 h 8"/>
                  <a:gd name="T4" fmla="*/ 3 w 34"/>
                  <a:gd name="T5" fmla="*/ 2 h 8"/>
                  <a:gd name="T6" fmla="*/ 3 w 34"/>
                  <a:gd name="T7" fmla="*/ 6 h 8"/>
                  <a:gd name="T8" fmla="*/ 17 w 34"/>
                  <a:gd name="T9" fmla="*/ 7 h 8"/>
                  <a:gd name="T10" fmla="*/ 31 w 34"/>
                  <a:gd name="T11" fmla="*/ 7 h 8"/>
                  <a:gd name="T12" fmla="*/ 31 w 34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">
                    <a:moveTo>
                      <a:pt x="31" y="1"/>
                    </a:moveTo>
                    <a:cubicBezTo>
                      <a:pt x="27" y="0"/>
                      <a:pt x="23" y="1"/>
                      <a:pt x="18" y="1"/>
                    </a:cubicBezTo>
                    <a:cubicBezTo>
                      <a:pt x="13" y="1"/>
                      <a:pt x="8" y="2"/>
                      <a:pt x="3" y="2"/>
                    </a:cubicBezTo>
                    <a:cubicBezTo>
                      <a:pt x="0" y="2"/>
                      <a:pt x="0" y="6"/>
                      <a:pt x="3" y="6"/>
                    </a:cubicBezTo>
                    <a:cubicBezTo>
                      <a:pt x="8" y="7"/>
                      <a:pt x="12" y="7"/>
                      <a:pt x="17" y="7"/>
                    </a:cubicBezTo>
                    <a:cubicBezTo>
                      <a:pt x="21" y="7"/>
                      <a:pt x="26" y="8"/>
                      <a:pt x="31" y="7"/>
                    </a:cubicBezTo>
                    <a:cubicBezTo>
                      <a:pt x="34" y="6"/>
                      <a:pt x="34" y="2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"/>
              <p:cNvSpPr/>
              <p:nvPr/>
            </p:nvSpPr>
            <p:spPr bwMode="auto">
              <a:xfrm>
                <a:off x="2989" y="1043"/>
                <a:ext cx="71" cy="22"/>
              </a:xfrm>
              <a:custGeom>
                <a:avLst/>
                <a:gdLst>
                  <a:gd name="T0" fmla="*/ 27 w 30"/>
                  <a:gd name="T1" fmla="*/ 1 h 9"/>
                  <a:gd name="T2" fmla="*/ 4 w 30"/>
                  <a:gd name="T3" fmla="*/ 1 h 9"/>
                  <a:gd name="T4" fmla="*/ 4 w 30"/>
                  <a:gd name="T5" fmla="*/ 7 h 9"/>
                  <a:gd name="T6" fmla="*/ 27 w 30"/>
                  <a:gd name="T7" fmla="*/ 7 h 9"/>
                  <a:gd name="T8" fmla="*/ 27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7" y="1"/>
                    </a:moveTo>
                    <a:cubicBezTo>
                      <a:pt x="19" y="0"/>
                      <a:pt x="12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8"/>
                      <a:pt x="19" y="9"/>
                      <a:pt x="27" y="7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"/>
              <p:cNvSpPr/>
              <p:nvPr/>
            </p:nvSpPr>
            <p:spPr bwMode="auto">
              <a:xfrm>
                <a:off x="3124" y="1041"/>
                <a:ext cx="81" cy="24"/>
              </a:xfrm>
              <a:custGeom>
                <a:avLst/>
                <a:gdLst>
                  <a:gd name="T0" fmla="*/ 32 w 34"/>
                  <a:gd name="T1" fmla="*/ 3 h 10"/>
                  <a:gd name="T2" fmla="*/ 4 w 34"/>
                  <a:gd name="T3" fmla="*/ 0 h 10"/>
                  <a:gd name="T4" fmla="*/ 4 w 34"/>
                  <a:gd name="T5" fmla="*/ 6 h 10"/>
                  <a:gd name="T6" fmla="*/ 32 w 34"/>
                  <a:gd name="T7" fmla="*/ 8 h 10"/>
                  <a:gd name="T8" fmla="*/ 32 w 3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0">
                    <a:moveTo>
                      <a:pt x="32" y="3"/>
                    </a:moveTo>
                    <a:cubicBezTo>
                      <a:pt x="23" y="1"/>
                      <a:pt x="13" y="0"/>
                      <a:pt x="4" y="0"/>
                    </a:cubicBezTo>
                    <a:cubicBezTo>
                      <a:pt x="0" y="0"/>
                      <a:pt x="0" y="5"/>
                      <a:pt x="4" y="6"/>
                    </a:cubicBezTo>
                    <a:cubicBezTo>
                      <a:pt x="13" y="6"/>
                      <a:pt x="22" y="10"/>
                      <a:pt x="32" y="8"/>
                    </a:cubicBezTo>
                    <a:cubicBezTo>
                      <a:pt x="34" y="7"/>
                      <a:pt x="34" y="3"/>
                      <a:pt x="32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4"/>
              <p:cNvSpPr/>
              <p:nvPr/>
            </p:nvSpPr>
            <p:spPr bwMode="auto">
              <a:xfrm>
                <a:off x="3259" y="1029"/>
                <a:ext cx="88" cy="26"/>
              </a:xfrm>
              <a:custGeom>
                <a:avLst/>
                <a:gdLst>
                  <a:gd name="T0" fmla="*/ 34 w 37"/>
                  <a:gd name="T1" fmla="*/ 2 h 11"/>
                  <a:gd name="T2" fmla="*/ 4 w 37"/>
                  <a:gd name="T3" fmla="*/ 2 h 11"/>
                  <a:gd name="T4" fmla="*/ 4 w 37"/>
                  <a:gd name="T5" fmla="*/ 9 h 11"/>
                  <a:gd name="T6" fmla="*/ 34 w 37"/>
                  <a:gd name="T7" fmla="*/ 8 h 11"/>
                  <a:gd name="T8" fmla="*/ 34 w 37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1">
                    <a:moveTo>
                      <a:pt x="34" y="2"/>
                    </a:moveTo>
                    <a:cubicBezTo>
                      <a:pt x="25" y="0"/>
                      <a:pt x="14" y="2"/>
                      <a:pt x="4" y="2"/>
                    </a:cubicBezTo>
                    <a:cubicBezTo>
                      <a:pt x="0" y="2"/>
                      <a:pt x="0" y="8"/>
                      <a:pt x="4" y="9"/>
                    </a:cubicBezTo>
                    <a:cubicBezTo>
                      <a:pt x="14" y="9"/>
                      <a:pt x="25" y="11"/>
                      <a:pt x="34" y="8"/>
                    </a:cubicBezTo>
                    <a:cubicBezTo>
                      <a:pt x="37" y="8"/>
                      <a:pt x="37" y="3"/>
                      <a:pt x="34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25"/>
              <p:cNvSpPr/>
              <p:nvPr/>
            </p:nvSpPr>
            <p:spPr bwMode="auto">
              <a:xfrm>
                <a:off x="3418" y="1046"/>
                <a:ext cx="71" cy="16"/>
              </a:xfrm>
              <a:custGeom>
                <a:avLst/>
                <a:gdLst>
                  <a:gd name="T0" fmla="*/ 26 w 30"/>
                  <a:gd name="T1" fmla="*/ 0 h 7"/>
                  <a:gd name="T2" fmla="*/ 4 w 30"/>
                  <a:gd name="T3" fmla="*/ 1 h 7"/>
                  <a:gd name="T4" fmla="*/ 4 w 30"/>
                  <a:gd name="T5" fmla="*/ 6 h 7"/>
                  <a:gd name="T6" fmla="*/ 26 w 30"/>
                  <a:gd name="T7" fmla="*/ 6 h 7"/>
                  <a:gd name="T8" fmla="*/ 26 w 3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7">
                    <a:moveTo>
                      <a:pt x="26" y="0"/>
                    </a:moveTo>
                    <a:cubicBezTo>
                      <a:pt x="18" y="0"/>
                      <a:pt x="11" y="0"/>
                      <a:pt x="4" y="1"/>
                    </a:cubicBezTo>
                    <a:cubicBezTo>
                      <a:pt x="0" y="1"/>
                      <a:pt x="0" y="6"/>
                      <a:pt x="4" y="6"/>
                    </a:cubicBezTo>
                    <a:cubicBezTo>
                      <a:pt x="11" y="6"/>
                      <a:pt x="18" y="7"/>
                      <a:pt x="26" y="6"/>
                    </a:cubicBezTo>
                    <a:cubicBezTo>
                      <a:pt x="30" y="6"/>
                      <a:pt x="30" y="1"/>
                      <a:pt x="2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26"/>
              <p:cNvSpPr/>
              <p:nvPr/>
            </p:nvSpPr>
            <p:spPr bwMode="auto">
              <a:xfrm>
                <a:off x="3574" y="1034"/>
                <a:ext cx="90" cy="24"/>
              </a:xfrm>
              <a:custGeom>
                <a:avLst/>
                <a:gdLst>
                  <a:gd name="T0" fmla="*/ 34 w 38"/>
                  <a:gd name="T1" fmla="*/ 3 h 10"/>
                  <a:gd name="T2" fmla="*/ 5 w 38"/>
                  <a:gd name="T3" fmla="*/ 0 h 10"/>
                  <a:gd name="T4" fmla="*/ 4 w 38"/>
                  <a:gd name="T5" fmla="*/ 6 h 10"/>
                  <a:gd name="T6" fmla="*/ 34 w 38"/>
                  <a:gd name="T7" fmla="*/ 8 h 10"/>
                  <a:gd name="T8" fmla="*/ 34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4" y="3"/>
                    </a:moveTo>
                    <a:cubicBezTo>
                      <a:pt x="25" y="2"/>
                      <a:pt x="15" y="2"/>
                      <a:pt x="5" y="0"/>
                    </a:cubicBezTo>
                    <a:cubicBezTo>
                      <a:pt x="1" y="0"/>
                      <a:pt x="0" y="5"/>
                      <a:pt x="4" y="6"/>
                    </a:cubicBezTo>
                    <a:cubicBezTo>
                      <a:pt x="14" y="9"/>
                      <a:pt x="24" y="10"/>
                      <a:pt x="34" y="8"/>
                    </a:cubicBezTo>
                    <a:cubicBezTo>
                      <a:pt x="38" y="8"/>
                      <a:pt x="38" y="3"/>
                      <a:pt x="3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Freeform 27"/>
              <p:cNvSpPr/>
              <p:nvPr/>
            </p:nvSpPr>
            <p:spPr bwMode="auto">
              <a:xfrm>
                <a:off x="3738" y="1031"/>
                <a:ext cx="90" cy="24"/>
              </a:xfrm>
              <a:custGeom>
                <a:avLst/>
                <a:gdLst>
                  <a:gd name="T0" fmla="*/ 35 w 38"/>
                  <a:gd name="T1" fmla="*/ 2 h 10"/>
                  <a:gd name="T2" fmla="*/ 4 w 38"/>
                  <a:gd name="T3" fmla="*/ 4 h 10"/>
                  <a:gd name="T4" fmla="*/ 6 w 38"/>
                  <a:gd name="T5" fmla="*/ 10 h 10"/>
                  <a:gd name="T6" fmla="*/ 35 w 38"/>
                  <a:gd name="T7" fmla="*/ 7 h 10"/>
                  <a:gd name="T8" fmla="*/ 35 w 38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2"/>
                    </a:moveTo>
                    <a:cubicBezTo>
                      <a:pt x="25" y="0"/>
                      <a:pt x="14" y="1"/>
                      <a:pt x="4" y="4"/>
                    </a:cubicBezTo>
                    <a:cubicBezTo>
                      <a:pt x="0" y="5"/>
                      <a:pt x="2" y="10"/>
                      <a:pt x="6" y="10"/>
                    </a:cubicBezTo>
                    <a:cubicBezTo>
                      <a:pt x="15" y="8"/>
                      <a:pt x="25" y="8"/>
                      <a:pt x="35" y="7"/>
                    </a:cubicBezTo>
                    <a:cubicBezTo>
                      <a:pt x="38" y="7"/>
                      <a:pt x="38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 28"/>
              <p:cNvSpPr/>
              <p:nvPr/>
            </p:nvSpPr>
            <p:spPr bwMode="auto">
              <a:xfrm>
                <a:off x="3904" y="1039"/>
                <a:ext cx="85" cy="19"/>
              </a:xfrm>
              <a:custGeom>
                <a:avLst/>
                <a:gdLst>
                  <a:gd name="T0" fmla="*/ 31 w 36"/>
                  <a:gd name="T1" fmla="*/ 1 h 8"/>
                  <a:gd name="T2" fmla="*/ 4 w 36"/>
                  <a:gd name="T3" fmla="*/ 1 h 8"/>
                  <a:gd name="T4" fmla="*/ 4 w 36"/>
                  <a:gd name="T5" fmla="*/ 7 h 8"/>
                  <a:gd name="T6" fmla="*/ 31 w 36"/>
                  <a:gd name="T7" fmla="*/ 7 h 8"/>
                  <a:gd name="T8" fmla="*/ 31 w 3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1" y="1"/>
                    </a:moveTo>
                    <a:cubicBezTo>
                      <a:pt x="22" y="0"/>
                      <a:pt x="13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3" y="8"/>
                      <a:pt x="22" y="8"/>
                      <a:pt x="31" y="7"/>
                    </a:cubicBezTo>
                    <a:cubicBezTo>
                      <a:pt x="36" y="7"/>
                      <a:pt x="36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Freeform 29"/>
              <p:cNvSpPr/>
              <p:nvPr/>
            </p:nvSpPr>
            <p:spPr bwMode="auto">
              <a:xfrm>
                <a:off x="4074" y="1031"/>
                <a:ext cx="83" cy="24"/>
              </a:xfrm>
              <a:custGeom>
                <a:avLst/>
                <a:gdLst>
                  <a:gd name="T0" fmla="*/ 30 w 35"/>
                  <a:gd name="T1" fmla="*/ 2 h 10"/>
                  <a:gd name="T2" fmla="*/ 5 w 35"/>
                  <a:gd name="T3" fmla="*/ 1 h 10"/>
                  <a:gd name="T4" fmla="*/ 3 w 35"/>
                  <a:gd name="T5" fmla="*/ 7 h 10"/>
                  <a:gd name="T6" fmla="*/ 32 w 35"/>
                  <a:gd name="T7" fmla="*/ 7 h 10"/>
                  <a:gd name="T8" fmla="*/ 30 w 35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30" y="2"/>
                    </a:moveTo>
                    <a:cubicBezTo>
                      <a:pt x="22" y="3"/>
                      <a:pt x="13" y="4"/>
                      <a:pt x="5" y="1"/>
                    </a:cubicBezTo>
                    <a:cubicBezTo>
                      <a:pt x="1" y="0"/>
                      <a:pt x="0" y="6"/>
                      <a:pt x="3" y="7"/>
                    </a:cubicBezTo>
                    <a:cubicBezTo>
                      <a:pt x="12" y="10"/>
                      <a:pt x="22" y="10"/>
                      <a:pt x="32" y="7"/>
                    </a:cubicBezTo>
                    <a:cubicBezTo>
                      <a:pt x="35" y="6"/>
                      <a:pt x="34" y="1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 30"/>
              <p:cNvSpPr/>
              <p:nvPr/>
            </p:nvSpPr>
            <p:spPr bwMode="auto">
              <a:xfrm>
                <a:off x="4209" y="1039"/>
                <a:ext cx="90" cy="23"/>
              </a:xfrm>
              <a:custGeom>
                <a:avLst/>
                <a:gdLst>
                  <a:gd name="T0" fmla="*/ 33 w 38"/>
                  <a:gd name="T1" fmla="*/ 0 h 10"/>
                  <a:gd name="T2" fmla="*/ 3 w 38"/>
                  <a:gd name="T3" fmla="*/ 4 h 10"/>
                  <a:gd name="T4" fmla="*/ 5 w 38"/>
                  <a:gd name="T5" fmla="*/ 9 h 10"/>
                  <a:gd name="T6" fmla="*/ 33 w 38"/>
                  <a:gd name="T7" fmla="*/ 7 h 10"/>
                  <a:gd name="T8" fmla="*/ 33 w 38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3" y="0"/>
                    </a:moveTo>
                    <a:cubicBezTo>
                      <a:pt x="23" y="1"/>
                      <a:pt x="13" y="1"/>
                      <a:pt x="3" y="4"/>
                    </a:cubicBezTo>
                    <a:cubicBezTo>
                      <a:pt x="0" y="4"/>
                      <a:pt x="1" y="10"/>
                      <a:pt x="5" y="9"/>
                    </a:cubicBezTo>
                    <a:cubicBezTo>
                      <a:pt x="14" y="7"/>
                      <a:pt x="24" y="7"/>
                      <a:pt x="33" y="7"/>
                    </a:cubicBezTo>
                    <a:cubicBezTo>
                      <a:pt x="38" y="7"/>
                      <a:pt x="38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31"/>
              <p:cNvSpPr/>
              <p:nvPr/>
            </p:nvSpPr>
            <p:spPr bwMode="auto">
              <a:xfrm>
                <a:off x="4373" y="1034"/>
                <a:ext cx="78" cy="28"/>
              </a:xfrm>
              <a:custGeom>
                <a:avLst/>
                <a:gdLst>
                  <a:gd name="T0" fmla="*/ 28 w 33"/>
                  <a:gd name="T1" fmla="*/ 1 h 12"/>
                  <a:gd name="T2" fmla="*/ 4 w 33"/>
                  <a:gd name="T3" fmla="*/ 5 h 12"/>
                  <a:gd name="T4" fmla="*/ 4 w 33"/>
                  <a:gd name="T5" fmla="*/ 12 h 12"/>
                  <a:gd name="T6" fmla="*/ 30 w 33"/>
                  <a:gd name="T7" fmla="*/ 6 h 12"/>
                  <a:gd name="T8" fmla="*/ 28 w 33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2">
                    <a:moveTo>
                      <a:pt x="28" y="1"/>
                    </a:moveTo>
                    <a:cubicBezTo>
                      <a:pt x="20" y="2"/>
                      <a:pt x="12" y="5"/>
                      <a:pt x="4" y="5"/>
                    </a:cubicBezTo>
                    <a:cubicBezTo>
                      <a:pt x="0" y="5"/>
                      <a:pt x="0" y="12"/>
                      <a:pt x="4" y="12"/>
                    </a:cubicBezTo>
                    <a:cubicBezTo>
                      <a:pt x="13" y="11"/>
                      <a:pt x="21" y="9"/>
                      <a:pt x="30" y="6"/>
                    </a:cubicBezTo>
                    <a:cubicBezTo>
                      <a:pt x="33" y="5"/>
                      <a:pt x="31" y="0"/>
                      <a:pt x="28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Freeform 32"/>
              <p:cNvSpPr/>
              <p:nvPr/>
            </p:nvSpPr>
            <p:spPr bwMode="auto">
              <a:xfrm>
                <a:off x="4512" y="1029"/>
                <a:ext cx="95" cy="24"/>
              </a:xfrm>
              <a:custGeom>
                <a:avLst/>
                <a:gdLst>
                  <a:gd name="T0" fmla="*/ 37 w 40"/>
                  <a:gd name="T1" fmla="*/ 0 h 10"/>
                  <a:gd name="T2" fmla="*/ 5 w 40"/>
                  <a:gd name="T3" fmla="*/ 0 h 10"/>
                  <a:gd name="T4" fmla="*/ 5 w 40"/>
                  <a:gd name="T5" fmla="*/ 6 h 10"/>
                  <a:gd name="T6" fmla="*/ 38 w 40"/>
                  <a:gd name="T7" fmla="*/ 5 h 10"/>
                  <a:gd name="T8" fmla="*/ 37 w 4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">
                    <a:moveTo>
                      <a:pt x="37" y="0"/>
                    </a:moveTo>
                    <a:cubicBezTo>
                      <a:pt x="26" y="0"/>
                      <a:pt x="15" y="0"/>
                      <a:pt x="5" y="0"/>
                    </a:cubicBezTo>
                    <a:cubicBezTo>
                      <a:pt x="0" y="0"/>
                      <a:pt x="0" y="6"/>
                      <a:pt x="5" y="6"/>
                    </a:cubicBezTo>
                    <a:cubicBezTo>
                      <a:pt x="15" y="6"/>
                      <a:pt x="28" y="10"/>
                      <a:pt x="38" y="5"/>
                    </a:cubicBezTo>
                    <a:cubicBezTo>
                      <a:pt x="40" y="4"/>
                      <a:pt x="39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Freeform 33"/>
              <p:cNvSpPr/>
              <p:nvPr/>
            </p:nvSpPr>
            <p:spPr bwMode="auto">
              <a:xfrm>
                <a:off x="4652" y="1029"/>
                <a:ext cx="102" cy="26"/>
              </a:xfrm>
              <a:custGeom>
                <a:avLst/>
                <a:gdLst>
                  <a:gd name="T0" fmla="*/ 40 w 43"/>
                  <a:gd name="T1" fmla="*/ 3 h 11"/>
                  <a:gd name="T2" fmla="*/ 4 w 43"/>
                  <a:gd name="T3" fmla="*/ 5 h 11"/>
                  <a:gd name="T4" fmla="*/ 6 w 43"/>
                  <a:gd name="T5" fmla="*/ 11 h 11"/>
                  <a:gd name="T6" fmla="*/ 40 w 43"/>
                  <a:gd name="T7" fmla="*/ 8 h 11"/>
                  <a:gd name="T8" fmla="*/ 40 w 43"/>
                  <a:gd name="T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">
                    <a:moveTo>
                      <a:pt x="40" y="3"/>
                    </a:moveTo>
                    <a:cubicBezTo>
                      <a:pt x="28" y="0"/>
                      <a:pt x="16" y="2"/>
                      <a:pt x="4" y="5"/>
                    </a:cubicBezTo>
                    <a:cubicBezTo>
                      <a:pt x="0" y="6"/>
                      <a:pt x="2" y="11"/>
                      <a:pt x="6" y="11"/>
                    </a:cubicBezTo>
                    <a:cubicBezTo>
                      <a:pt x="17" y="9"/>
                      <a:pt x="29" y="10"/>
                      <a:pt x="40" y="8"/>
                    </a:cubicBezTo>
                    <a:cubicBezTo>
                      <a:pt x="43" y="7"/>
                      <a:pt x="43" y="3"/>
                      <a:pt x="40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4"/>
              <p:cNvSpPr/>
              <p:nvPr/>
            </p:nvSpPr>
            <p:spPr bwMode="auto">
              <a:xfrm>
                <a:off x="4789" y="984"/>
                <a:ext cx="55" cy="74"/>
              </a:xfrm>
              <a:custGeom>
                <a:avLst/>
                <a:gdLst>
                  <a:gd name="T0" fmla="*/ 22 w 23"/>
                  <a:gd name="T1" fmla="*/ 25 h 31"/>
                  <a:gd name="T2" fmla="*/ 5 w 23"/>
                  <a:gd name="T3" fmla="*/ 2 h 31"/>
                  <a:gd name="T4" fmla="*/ 1 w 23"/>
                  <a:gd name="T5" fmla="*/ 6 h 31"/>
                  <a:gd name="T6" fmla="*/ 12 w 23"/>
                  <a:gd name="T7" fmla="*/ 23 h 31"/>
                  <a:gd name="T8" fmla="*/ 6 w 23"/>
                  <a:gd name="T9" fmla="*/ 24 h 31"/>
                  <a:gd name="T10" fmla="*/ 6 w 23"/>
                  <a:gd name="T11" fmla="*/ 30 h 31"/>
                  <a:gd name="T12" fmla="*/ 19 w 23"/>
                  <a:gd name="T13" fmla="*/ 30 h 31"/>
                  <a:gd name="T14" fmla="*/ 22 w 23"/>
                  <a:gd name="T15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1">
                    <a:moveTo>
                      <a:pt x="22" y="25"/>
                    </a:moveTo>
                    <a:cubicBezTo>
                      <a:pt x="17" y="17"/>
                      <a:pt x="13" y="8"/>
                      <a:pt x="5" y="2"/>
                    </a:cubicBezTo>
                    <a:cubicBezTo>
                      <a:pt x="3" y="0"/>
                      <a:pt x="0" y="4"/>
                      <a:pt x="1" y="6"/>
                    </a:cubicBezTo>
                    <a:cubicBezTo>
                      <a:pt x="5" y="12"/>
                      <a:pt x="9" y="18"/>
                      <a:pt x="12" y="23"/>
                    </a:cubicBezTo>
                    <a:cubicBezTo>
                      <a:pt x="10" y="24"/>
                      <a:pt x="8" y="24"/>
                      <a:pt x="6" y="24"/>
                    </a:cubicBezTo>
                    <a:cubicBezTo>
                      <a:pt x="2" y="24"/>
                      <a:pt x="2" y="30"/>
                      <a:pt x="6" y="30"/>
                    </a:cubicBezTo>
                    <a:cubicBezTo>
                      <a:pt x="10" y="30"/>
                      <a:pt x="15" y="30"/>
                      <a:pt x="19" y="30"/>
                    </a:cubicBezTo>
                    <a:cubicBezTo>
                      <a:pt x="21" y="31"/>
                      <a:pt x="23" y="27"/>
                      <a:pt x="22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5"/>
              <p:cNvSpPr/>
              <p:nvPr/>
            </p:nvSpPr>
            <p:spPr bwMode="auto">
              <a:xfrm>
                <a:off x="4733" y="867"/>
                <a:ext cx="52" cy="72"/>
              </a:xfrm>
              <a:custGeom>
                <a:avLst/>
                <a:gdLst>
                  <a:gd name="T0" fmla="*/ 20 w 22"/>
                  <a:gd name="T1" fmla="*/ 25 h 30"/>
                  <a:gd name="T2" fmla="*/ 5 w 22"/>
                  <a:gd name="T3" fmla="*/ 3 h 30"/>
                  <a:gd name="T4" fmla="*/ 1 w 22"/>
                  <a:gd name="T5" fmla="*/ 5 h 30"/>
                  <a:gd name="T6" fmla="*/ 16 w 22"/>
                  <a:gd name="T7" fmla="*/ 28 h 30"/>
                  <a:gd name="T8" fmla="*/ 20 w 22"/>
                  <a:gd name="T9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">
                    <a:moveTo>
                      <a:pt x="20" y="25"/>
                    </a:moveTo>
                    <a:cubicBezTo>
                      <a:pt x="14" y="18"/>
                      <a:pt x="10" y="10"/>
                      <a:pt x="5" y="3"/>
                    </a:cubicBezTo>
                    <a:cubicBezTo>
                      <a:pt x="4" y="0"/>
                      <a:pt x="0" y="2"/>
                      <a:pt x="1" y="5"/>
                    </a:cubicBezTo>
                    <a:cubicBezTo>
                      <a:pt x="2" y="13"/>
                      <a:pt x="10" y="22"/>
                      <a:pt x="16" y="28"/>
                    </a:cubicBezTo>
                    <a:cubicBezTo>
                      <a:pt x="19" y="30"/>
                      <a:pt x="22" y="27"/>
                      <a:pt x="20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6"/>
              <p:cNvSpPr/>
              <p:nvPr/>
            </p:nvSpPr>
            <p:spPr bwMode="auto">
              <a:xfrm>
                <a:off x="4676" y="753"/>
                <a:ext cx="49" cy="81"/>
              </a:xfrm>
              <a:custGeom>
                <a:avLst/>
                <a:gdLst>
                  <a:gd name="T0" fmla="*/ 20 w 21"/>
                  <a:gd name="T1" fmla="*/ 29 h 34"/>
                  <a:gd name="T2" fmla="*/ 13 w 21"/>
                  <a:gd name="T3" fmla="*/ 14 h 34"/>
                  <a:gd name="T4" fmla="*/ 4 w 21"/>
                  <a:gd name="T5" fmla="*/ 1 h 34"/>
                  <a:gd name="T6" fmla="*/ 0 w 21"/>
                  <a:gd name="T7" fmla="*/ 2 h 34"/>
                  <a:gd name="T8" fmla="*/ 6 w 21"/>
                  <a:gd name="T9" fmla="*/ 16 h 34"/>
                  <a:gd name="T10" fmla="*/ 15 w 21"/>
                  <a:gd name="T11" fmla="*/ 31 h 34"/>
                  <a:gd name="T12" fmla="*/ 20 w 21"/>
                  <a:gd name="T13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34">
                    <a:moveTo>
                      <a:pt x="20" y="29"/>
                    </a:moveTo>
                    <a:cubicBezTo>
                      <a:pt x="18" y="24"/>
                      <a:pt x="15" y="19"/>
                      <a:pt x="13" y="14"/>
                    </a:cubicBezTo>
                    <a:cubicBezTo>
                      <a:pt x="10" y="10"/>
                      <a:pt x="8" y="5"/>
                      <a:pt x="4" y="1"/>
                    </a:cubicBezTo>
                    <a:cubicBezTo>
                      <a:pt x="3" y="0"/>
                      <a:pt x="0" y="0"/>
                      <a:pt x="0" y="2"/>
                    </a:cubicBezTo>
                    <a:cubicBezTo>
                      <a:pt x="1" y="8"/>
                      <a:pt x="3" y="12"/>
                      <a:pt x="6" y="16"/>
                    </a:cubicBezTo>
                    <a:cubicBezTo>
                      <a:pt x="9" y="21"/>
                      <a:pt x="12" y="26"/>
                      <a:pt x="15" y="31"/>
                    </a:cubicBezTo>
                    <a:cubicBezTo>
                      <a:pt x="16" y="34"/>
                      <a:pt x="21" y="32"/>
                      <a:pt x="20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Freeform 37"/>
              <p:cNvSpPr/>
              <p:nvPr/>
            </p:nvSpPr>
            <p:spPr bwMode="auto">
              <a:xfrm>
                <a:off x="4650" y="603"/>
                <a:ext cx="68" cy="102"/>
              </a:xfrm>
              <a:custGeom>
                <a:avLst/>
                <a:gdLst>
                  <a:gd name="T0" fmla="*/ 25 w 29"/>
                  <a:gd name="T1" fmla="*/ 1 h 43"/>
                  <a:gd name="T2" fmla="*/ 4 w 29"/>
                  <a:gd name="T3" fmla="*/ 20 h 43"/>
                  <a:gd name="T4" fmla="*/ 10 w 29"/>
                  <a:gd name="T5" fmla="*/ 42 h 43"/>
                  <a:gd name="T6" fmla="*/ 13 w 29"/>
                  <a:gd name="T7" fmla="*/ 40 h 43"/>
                  <a:gd name="T8" fmla="*/ 28 w 29"/>
                  <a:gd name="T9" fmla="*/ 5 h 43"/>
                  <a:gd name="T10" fmla="*/ 25 w 29"/>
                  <a:gd name="T11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43">
                    <a:moveTo>
                      <a:pt x="25" y="1"/>
                    </a:moveTo>
                    <a:cubicBezTo>
                      <a:pt x="16" y="4"/>
                      <a:pt x="7" y="12"/>
                      <a:pt x="4" y="20"/>
                    </a:cubicBezTo>
                    <a:cubicBezTo>
                      <a:pt x="0" y="29"/>
                      <a:pt x="3" y="36"/>
                      <a:pt x="10" y="42"/>
                    </a:cubicBezTo>
                    <a:cubicBezTo>
                      <a:pt x="11" y="43"/>
                      <a:pt x="14" y="42"/>
                      <a:pt x="13" y="40"/>
                    </a:cubicBezTo>
                    <a:cubicBezTo>
                      <a:pt x="1" y="24"/>
                      <a:pt x="18" y="15"/>
                      <a:pt x="28" y="5"/>
                    </a:cubicBezTo>
                    <a:cubicBezTo>
                      <a:pt x="29" y="4"/>
                      <a:pt x="28" y="0"/>
                      <a:pt x="25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Freeform 38"/>
              <p:cNvSpPr/>
              <p:nvPr/>
            </p:nvSpPr>
            <p:spPr bwMode="auto">
              <a:xfrm>
                <a:off x="4718" y="484"/>
                <a:ext cx="52" cy="79"/>
              </a:xfrm>
              <a:custGeom>
                <a:avLst/>
                <a:gdLst>
                  <a:gd name="T0" fmla="*/ 17 w 22"/>
                  <a:gd name="T1" fmla="*/ 3 h 33"/>
                  <a:gd name="T2" fmla="*/ 2 w 22"/>
                  <a:gd name="T3" fmla="*/ 28 h 33"/>
                  <a:gd name="T4" fmla="*/ 6 w 22"/>
                  <a:gd name="T5" fmla="*/ 30 h 33"/>
                  <a:gd name="T6" fmla="*/ 21 w 22"/>
                  <a:gd name="T7" fmla="*/ 5 h 33"/>
                  <a:gd name="T8" fmla="*/ 17 w 22"/>
                  <a:gd name="T9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3">
                    <a:moveTo>
                      <a:pt x="17" y="3"/>
                    </a:moveTo>
                    <a:cubicBezTo>
                      <a:pt x="13" y="12"/>
                      <a:pt x="7" y="19"/>
                      <a:pt x="2" y="28"/>
                    </a:cubicBezTo>
                    <a:cubicBezTo>
                      <a:pt x="0" y="30"/>
                      <a:pt x="4" y="33"/>
                      <a:pt x="6" y="30"/>
                    </a:cubicBezTo>
                    <a:cubicBezTo>
                      <a:pt x="12" y="22"/>
                      <a:pt x="19" y="14"/>
                      <a:pt x="21" y="5"/>
                    </a:cubicBezTo>
                    <a:cubicBezTo>
                      <a:pt x="22" y="2"/>
                      <a:pt x="18" y="0"/>
                      <a:pt x="17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39"/>
              <p:cNvSpPr/>
              <p:nvPr/>
            </p:nvSpPr>
            <p:spPr bwMode="auto">
              <a:xfrm>
                <a:off x="4778" y="379"/>
                <a:ext cx="56" cy="69"/>
              </a:xfrm>
              <a:custGeom>
                <a:avLst/>
                <a:gdLst>
                  <a:gd name="T0" fmla="*/ 19 w 24"/>
                  <a:gd name="T1" fmla="*/ 2 h 29"/>
                  <a:gd name="T2" fmla="*/ 12 w 24"/>
                  <a:gd name="T3" fmla="*/ 15 h 29"/>
                  <a:gd name="T4" fmla="*/ 2 w 24"/>
                  <a:gd name="T5" fmla="*/ 24 h 29"/>
                  <a:gd name="T6" fmla="*/ 5 w 24"/>
                  <a:gd name="T7" fmla="*/ 28 h 29"/>
                  <a:gd name="T8" fmla="*/ 24 w 24"/>
                  <a:gd name="T9" fmla="*/ 4 h 29"/>
                  <a:gd name="T10" fmla="*/ 19 w 24"/>
                  <a:gd name="T11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9">
                    <a:moveTo>
                      <a:pt x="19" y="2"/>
                    </a:moveTo>
                    <a:cubicBezTo>
                      <a:pt x="16" y="6"/>
                      <a:pt x="15" y="11"/>
                      <a:pt x="12" y="15"/>
                    </a:cubicBezTo>
                    <a:cubicBezTo>
                      <a:pt x="9" y="18"/>
                      <a:pt x="6" y="21"/>
                      <a:pt x="2" y="24"/>
                    </a:cubicBezTo>
                    <a:cubicBezTo>
                      <a:pt x="0" y="26"/>
                      <a:pt x="3" y="29"/>
                      <a:pt x="5" y="28"/>
                    </a:cubicBezTo>
                    <a:cubicBezTo>
                      <a:pt x="14" y="23"/>
                      <a:pt x="24" y="14"/>
                      <a:pt x="24" y="4"/>
                    </a:cubicBezTo>
                    <a:cubicBezTo>
                      <a:pt x="24" y="1"/>
                      <a:pt x="20" y="0"/>
                      <a:pt x="19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40"/>
              <p:cNvSpPr/>
              <p:nvPr/>
            </p:nvSpPr>
            <p:spPr bwMode="auto">
              <a:xfrm>
                <a:off x="3572" y="303"/>
                <a:ext cx="88" cy="22"/>
              </a:xfrm>
              <a:custGeom>
                <a:avLst/>
                <a:gdLst>
                  <a:gd name="T0" fmla="*/ 32 w 37"/>
                  <a:gd name="T1" fmla="*/ 1 h 9"/>
                  <a:gd name="T2" fmla="*/ 3 w 37"/>
                  <a:gd name="T3" fmla="*/ 3 h 9"/>
                  <a:gd name="T4" fmla="*/ 3 w 37"/>
                  <a:gd name="T5" fmla="*/ 8 h 9"/>
                  <a:gd name="T6" fmla="*/ 33 w 37"/>
                  <a:gd name="T7" fmla="*/ 6 h 9"/>
                  <a:gd name="T8" fmla="*/ 32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2" y="1"/>
                    </a:moveTo>
                    <a:cubicBezTo>
                      <a:pt x="22" y="2"/>
                      <a:pt x="13" y="3"/>
                      <a:pt x="3" y="3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13" y="9"/>
                      <a:pt x="24" y="9"/>
                      <a:pt x="33" y="6"/>
                    </a:cubicBezTo>
                    <a:cubicBezTo>
                      <a:pt x="37" y="5"/>
                      <a:pt x="35" y="0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Freeform 41"/>
              <p:cNvSpPr/>
              <p:nvPr/>
            </p:nvSpPr>
            <p:spPr bwMode="auto">
              <a:xfrm>
                <a:off x="3714" y="303"/>
                <a:ext cx="85" cy="17"/>
              </a:xfrm>
              <a:custGeom>
                <a:avLst/>
                <a:gdLst>
                  <a:gd name="T0" fmla="*/ 32 w 36"/>
                  <a:gd name="T1" fmla="*/ 1 h 7"/>
                  <a:gd name="T2" fmla="*/ 2 w 36"/>
                  <a:gd name="T3" fmla="*/ 1 h 7"/>
                  <a:gd name="T4" fmla="*/ 2 w 36"/>
                  <a:gd name="T5" fmla="*/ 5 h 7"/>
                  <a:gd name="T6" fmla="*/ 32 w 36"/>
                  <a:gd name="T7" fmla="*/ 6 h 7"/>
                  <a:gd name="T8" fmla="*/ 32 w 3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">
                    <a:moveTo>
                      <a:pt x="32" y="1"/>
                    </a:moveTo>
                    <a:cubicBezTo>
                      <a:pt x="22" y="0"/>
                      <a:pt x="12" y="0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7"/>
                      <a:pt x="22" y="7"/>
                      <a:pt x="32" y="6"/>
                    </a:cubicBezTo>
                    <a:cubicBezTo>
                      <a:pt x="36" y="6"/>
                      <a:pt x="36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Freeform 42"/>
              <p:cNvSpPr/>
              <p:nvPr/>
            </p:nvSpPr>
            <p:spPr bwMode="auto">
              <a:xfrm>
                <a:off x="3847" y="315"/>
                <a:ext cx="80" cy="14"/>
              </a:xfrm>
              <a:custGeom>
                <a:avLst/>
                <a:gdLst>
                  <a:gd name="T0" fmla="*/ 31 w 34"/>
                  <a:gd name="T1" fmla="*/ 1 h 6"/>
                  <a:gd name="T2" fmla="*/ 3 w 34"/>
                  <a:gd name="T3" fmla="*/ 1 h 6"/>
                  <a:gd name="T4" fmla="*/ 3 w 34"/>
                  <a:gd name="T5" fmla="*/ 6 h 6"/>
                  <a:gd name="T6" fmla="*/ 31 w 34"/>
                  <a:gd name="T7" fmla="*/ 6 h 6"/>
                  <a:gd name="T8" fmla="*/ 31 w 3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31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6"/>
                      <a:pt x="21" y="6"/>
                      <a:pt x="31" y="6"/>
                    </a:cubicBezTo>
                    <a:cubicBezTo>
                      <a:pt x="34" y="6"/>
                      <a:pt x="34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 43"/>
              <p:cNvSpPr/>
              <p:nvPr/>
            </p:nvSpPr>
            <p:spPr bwMode="auto">
              <a:xfrm>
                <a:off x="3986" y="327"/>
                <a:ext cx="81" cy="21"/>
              </a:xfrm>
              <a:custGeom>
                <a:avLst/>
                <a:gdLst>
                  <a:gd name="T0" fmla="*/ 31 w 34"/>
                  <a:gd name="T1" fmla="*/ 3 h 9"/>
                  <a:gd name="T2" fmla="*/ 4 w 34"/>
                  <a:gd name="T3" fmla="*/ 1 h 9"/>
                  <a:gd name="T4" fmla="*/ 3 w 34"/>
                  <a:gd name="T5" fmla="*/ 6 h 9"/>
                  <a:gd name="T6" fmla="*/ 31 w 34"/>
                  <a:gd name="T7" fmla="*/ 8 h 9"/>
                  <a:gd name="T8" fmla="*/ 31 w 34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9">
                    <a:moveTo>
                      <a:pt x="31" y="3"/>
                    </a:moveTo>
                    <a:cubicBezTo>
                      <a:pt x="22" y="2"/>
                      <a:pt x="13" y="3"/>
                      <a:pt x="4" y="1"/>
                    </a:cubicBezTo>
                    <a:cubicBezTo>
                      <a:pt x="1" y="0"/>
                      <a:pt x="0" y="5"/>
                      <a:pt x="3" y="6"/>
                    </a:cubicBezTo>
                    <a:cubicBezTo>
                      <a:pt x="12" y="8"/>
                      <a:pt x="22" y="9"/>
                      <a:pt x="31" y="8"/>
                    </a:cubicBezTo>
                    <a:cubicBezTo>
                      <a:pt x="34" y="8"/>
                      <a:pt x="34" y="4"/>
                      <a:pt x="31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 44"/>
              <p:cNvSpPr/>
              <p:nvPr/>
            </p:nvSpPr>
            <p:spPr bwMode="auto">
              <a:xfrm>
                <a:off x="4124" y="327"/>
                <a:ext cx="78" cy="17"/>
              </a:xfrm>
              <a:custGeom>
                <a:avLst/>
                <a:gdLst>
                  <a:gd name="T0" fmla="*/ 30 w 33"/>
                  <a:gd name="T1" fmla="*/ 1 h 7"/>
                  <a:gd name="T2" fmla="*/ 3 w 33"/>
                  <a:gd name="T3" fmla="*/ 1 h 7"/>
                  <a:gd name="T4" fmla="*/ 3 w 33"/>
                  <a:gd name="T5" fmla="*/ 6 h 7"/>
                  <a:gd name="T6" fmla="*/ 30 w 33"/>
                  <a:gd name="T7" fmla="*/ 6 h 7"/>
                  <a:gd name="T8" fmla="*/ 30 w 33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7"/>
                      <a:pt x="21" y="6"/>
                      <a:pt x="30" y="6"/>
                    </a:cubicBezTo>
                    <a:cubicBezTo>
                      <a:pt x="33" y="6"/>
                      <a:pt x="33" y="1"/>
                      <a:pt x="30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45"/>
              <p:cNvSpPr/>
              <p:nvPr/>
            </p:nvSpPr>
            <p:spPr bwMode="auto">
              <a:xfrm>
                <a:off x="4273" y="320"/>
                <a:ext cx="64" cy="16"/>
              </a:xfrm>
              <a:custGeom>
                <a:avLst/>
                <a:gdLst>
                  <a:gd name="T0" fmla="*/ 24 w 27"/>
                  <a:gd name="T1" fmla="*/ 1 h 7"/>
                  <a:gd name="T2" fmla="*/ 4 w 27"/>
                  <a:gd name="T3" fmla="*/ 1 h 7"/>
                  <a:gd name="T4" fmla="*/ 4 w 27"/>
                  <a:gd name="T5" fmla="*/ 7 h 7"/>
                  <a:gd name="T6" fmla="*/ 24 w 27"/>
                  <a:gd name="T7" fmla="*/ 6 h 7"/>
                  <a:gd name="T8" fmla="*/ 24 w 2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24" y="1"/>
                    </a:moveTo>
                    <a:cubicBezTo>
                      <a:pt x="18" y="0"/>
                      <a:pt x="11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1" y="7"/>
                      <a:pt x="18" y="7"/>
                      <a:pt x="24" y="6"/>
                    </a:cubicBezTo>
                    <a:cubicBezTo>
                      <a:pt x="27" y="6"/>
                      <a:pt x="27" y="2"/>
                      <a:pt x="2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46"/>
              <p:cNvSpPr/>
              <p:nvPr/>
            </p:nvSpPr>
            <p:spPr bwMode="auto">
              <a:xfrm>
                <a:off x="4408" y="327"/>
                <a:ext cx="71" cy="21"/>
              </a:xfrm>
              <a:custGeom>
                <a:avLst/>
                <a:gdLst>
                  <a:gd name="T0" fmla="*/ 26 w 30"/>
                  <a:gd name="T1" fmla="*/ 1 h 9"/>
                  <a:gd name="T2" fmla="*/ 3 w 30"/>
                  <a:gd name="T3" fmla="*/ 3 h 9"/>
                  <a:gd name="T4" fmla="*/ 5 w 30"/>
                  <a:gd name="T5" fmla="*/ 8 h 9"/>
                  <a:gd name="T6" fmla="*/ 26 w 30"/>
                  <a:gd name="T7" fmla="*/ 6 h 9"/>
                  <a:gd name="T8" fmla="*/ 26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6" y="1"/>
                    </a:moveTo>
                    <a:cubicBezTo>
                      <a:pt x="18" y="0"/>
                      <a:pt x="11" y="1"/>
                      <a:pt x="3" y="3"/>
                    </a:cubicBezTo>
                    <a:cubicBezTo>
                      <a:pt x="0" y="4"/>
                      <a:pt x="1" y="9"/>
                      <a:pt x="5" y="8"/>
                    </a:cubicBezTo>
                    <a:cubicBezTo>
                      <a:pt x="12" y="6"/>
                      <a:pt x="19" y="7"/>
                      <a:pt x="26" y="6"/>
                    </a:cubicBezTo>
                    <a:cubicBezTo>
                      <a:pt x="30" y="5"/>
                      <a:pt x="30" y="1"/>
                      <a:pt x="26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47"/>
              <p:cNvSpPr/>
              <p:nvPr/>
            </p:nvSpPr>
            <p:spPr bwMode="auto">
              <a:xfrm>
                <a:off x="4548" y="339"/>
                <a:ext cx="83" cy="14"/>
              </a:xfrm>
              <a:custGeom>
                <a:avLst/>
                <a:gdLst>
                  <a:gd name="T0" fmla="*/ 32 w 35"/>
                  <a:gd name="T1" fmla="*/ 1 h 6"/>
                  <a:gd name="T2" fmla="*/ 2 w 35"/>
                  <a:gd name="T3" fmla="*/ 1 h 6"/>
                  <a:gd name="T4" fmla="*/ 2 w 35"/>
                  <a:gd name="T5" fmla="*/ 5 h 6"/>
                  <a:gd name="T6" fmla="*/ 32 w 35"/>
                  <a:gd name="T7" fmla="*/ 5 h 6"/>
                  <a:gd name="T8" fmla="*/ 32 w 3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">
                    <a:moveTo>
                      <a:pt x="32" y="1"/>
                    </a:moveTo>
                    <a:cubicBezTo>
                      <a:pt x="22" y="0"/>
                      <a:pt x="12" y="1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5"/>
                      <a:pt x="22" y="6"/>
                      <a:pt x="32" y="5"/>
                    </a:cubicBezTo>
                    <a:cubicBezTo>
                      <a:pt x="35" y="5"/>
                      <a:pt x="35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48"/>
              <p:cNvSpPr/>
              <p:nvPr/>
            </p:nvSpPr>
            <p:spPr bwMode="auto">
              <a:xfrm>
                <a:off x="4702" y="332"/>
                <a:ext cx="76" cy="19"/>
              </a:xfrm>
              <a:custGeom>
                <a:avLst/>
                <a:gdLst>
                  <a:gd name="T0" fmla="*/ 29 w 32"/>
                  <a:gd name="T1" fmla="*/ 1 h 8"/>
                  <a:gd name="T2" fmla="*/ 4 w 32"/>
                  <a:gd name="T3" fmla="*/ 1 h 8"/>
                  <a:gd name="T4" fmla="*/ 4 w 32"/>
                  <a:gd name="T5" fmla="*/ 7 h 8"/>
                  <a:gd name="T6" fmla="*/ 29 w 32"/>
                  <a:gd name="T7" fmla="*/ 7 h 8"/>
                  <a:gd name="T8" fmla="*/ 29 w 32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29" y="1"/>
                    </a:moveTo>
                    <a:cubicBezTo>
                      <a:pt x="21" y="0"/>
                      <a:pt x="12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7"/>
                      <a:pt x="21" y="8"/>
                      <a:pt x="29" y="7"/>
                    </a:cubicBezTo>
                    <a:cubicBezTo>
                      <a:pt x="32" y="6"/>
                      <a:pt x="32" y="1"/>
                      <a:pt x="29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49"/>
              <p:cNvSpPr/>
              <p:nvPr/>
            </p:nvSpPr>
            <p:spPr bwMode="auto">
              <a:xfrm>
                <a:off x="4808" y="329"/>
                <a:ext cx="38" cy="31"/>
              </a:xfrm>
              <a:custGeom>
                <a:avLst/>
                <a:gdLst>
                  <a:gd name="T0" fmla="*/ 14 w 16"/>
                  <a:gd name="T1" fmla="*/ 3 h 13"/>
                  <a:gd name="T2" fmla="*/ 3 w 16"/>
                  <a:gd name="T3" fmla="*/ 3 h 13"/>
                  <a:gd name="T4" fmla="*/ 4 w 16"/>
                  <a:gd name="T5" fmla="*/ 7 h 13"/>
                  <a:gd name="T6" fmla="*/ 10 w 16"/>
                  <a:gd name="T7" fmla="*/ 7 h 13"/>
                  <a:gd name="T8" fmla="*/ 9 w 16"/>
                  <a:gd name="T9" fmla="*/ 9 h 13"/>
                  <a:gd name="T10" fmla="*/ 12 w 16"/>
                  <a:gd name="T11" fmla="*/ 12 h 13"/>
                  <a:gd name="T12" fmla="*/ 16 w 16"/>
                  <a:gd name="T13" fmla="*/ 7 h 13"/>
                  <a:gd name="T14" fmla="*/ 14 w 16"/>
                  <a:gd name="T15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3">
                    <a:moveTo>
                      <a:pt x="14" y="3"/>
                    </a:moveTo>
                    <a:cubicBezTo>
                      <a:pt x="11" y="0"/>
                      <a:pt x="6" y="1"/>
                      <a:pt x="3" y="3"/>
                    </a:cubicBezTo>
                    <a:cubicBezTo>
                      <a:pt x="0" y="4"/>
                      <a:pt x="1" y="8"/>
                      <a:pt x="4" y="7"/>
                    </a:cubicBezTo>
                    <a:cubicBezTo>
                      <a:pt x="5" y="7"/>
                      <a:pt x="8" y="6"/>
                      <a:pt x="10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8" y="11"/>
                      <a:pt x="10" y="13"/>
                      <a:pt x="12" y="12"/>
                    </a:cubicBezTo>
                    <a:cubicBezTo>
                      <a:pt x="14" y="11"/>
                      <a:pt x="15" y="9"/>
                      <a:pt x="16" y="7"/>
                    </a:cubicBezTo>
                    <a:cubicBezTo>
                      <a:pt x="16" y="6"/>
                      <a:pt x="15" y="4"/>
                      <a:pt x="1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4629538" y="1445366"/>
              <a:ext cx="286304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在此添加小标题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963560" y="4258247"/>
            <a:ext cx="2571210" cy="891594"/>
            <a:chOff x="1359343" y="4381722"/>
            <a:chExt cx="2790788" cy="891593"/>
          </a:xfrm>
        </p:grpSpPr>
        <p:sp>
          <p:nvSpPr>
            <p:cNvPr id="53" name="文本框 52"/>
            <p:cNvSpPr txBox="1"/>
            <p:nvPr/>
          </p:nvSpPr>
          <p:spPr>
            <a:xfrm>
              <a:off x="1824240" y="4381722"/>
              <a:ext cx="1601054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添加小标题</a:t>
              </a:r>
              <a:endParaRPr lang="en-US" altLang="zh-CN" sz="20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1359343" y="4781835"/>
              <a:ext cx="2790788" cy="4914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 designer can use default text to simulate what text would look like. </a:t>
              </a:r>
              <a:endParaRPr lang="zh-CN" alt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55" name="任意多边形 54"/>
          <p:cNvSpPr/>
          <p:nvPr/>
        </p:nvSpPr>
        <p:spPr>
          <a:xfrm rot="5400000">
            <a:off x="1699339" y="2457833"/>
            <a:ext cx="1234413" cy="1941038"/>
          </a:xfrm>
          <a:custGeom>
            <a:avLst/>
            <a:gdLst>
              <a:gd name="connsiteX0" fmla="*/ 1220988 w 2550877"/>
              <a:gd name="connsiteY0" fmla="*/ 0 h 2161938"/>
              <a:gd name="connsiteX1" fmla="*/ 39888 w 2550877"/>
              <a:gd name="connsiteY1" fmla="*/ 1905000 h 2161938"/>
              <a:gd name="connsiteX2" fmla="*/ 2516388 w 2550877"/>
              <a:gd name="connsiteY2" fmla="*/ 1943100 h 2161938"/>
              <a:gd name="connsiteX3" fmla="*/ 1259088 w 2550877"/>
              <a:gd name="connsiteY3" fmla="*/ 50800 h 2161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0877" h="2161938">
                <a:moveTo>
                  <a:pt x="1220988" y="0"/>
                </a:moveTo>
                <a:cubicBezTo>
                  <a:pt x="522488" y="790575"/>
                  <a:pt x="-176012" y="1581150"/>
                  <a:pt x="39888" y="1905000"/>
                </a:cubicBezTo>
                <a:cubicBezTo>
                  <a:pt x="255788" y="2228850"/>
                  <a:pt x="2313188" y="2252133"/>
                  <a:pt x="2516388" y="1943100"/>
                </a:cubicBezTo>
                <a:cubicBezTo>
                  <a:pt x="2719588" y="1634067"/>
                  <a:pt x="1989338" y="842433"/>
                  <a:pt x="1259088" y="50800"/>
                </a:cubicBezTo>
              </a:path>
            </a:pathLst>
          </a:custGeom>
          <a:noFill/>
          <a:ln w="254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3575713" y="4258248"/>
            <a:ext cx="2571210" cy="891594"/>
            <a:chOff x="1359343" y="4381722"/>
            <a:chExt cx="2790788" cy="891593"/>
          </a:xfrm>
        </p:grpSpPr>
        <p:sp>
          <p:nvSpPr>
            <p:cNvPr id="57" name="文本框 56"/>
            <p:cNvSpPr txBox="1"/>
            <p:nvPr/>
          </p:nvSpPr>
          <p:spPr>
            <a:xfrm>
              <a:off x="1824240" y="4381722"/>
              <a:ext cx="1601054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添加小标题</a:t>
              </a:r>
              <a:endParaRPr lang="en-US" altLang="zh-CN" sz="20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1359343" y="4781835"/>
              <a:ext cx="2790788" cy="4914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 designer can use default text to simulate what text would look like. </a:t>
              </a:r>
              <a:endParaRPr lang="zh-CN" alt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59" name="任意多边形 58"/>
          <p:cNvSpPr/>
          <p:nvPr/>
        </p:nvSpPr>
        <p:spPr>
          <a:xfrm rot="5400000">
            <a:off x="4311492" y="2457834"/>
            <a:ext cx="1234413" cy="1941038"/>
          </a:xfrm>
          <a:custGeom>
            <a:avLst/>
            <a:gdLst>
              <a:gd name="connsiteX0" fmla="*/ 1220988 w 2550877"/>
              <a:gd name="connsiteY0" fmla="*/ 0 h 2161938"/>
              <a:gd name="connsiteX1" fmla="*/ 39888 w 2550877"/>
              <a:gd name="connsiteY1" fmla="*/ 1905000 h 2161938"/>
              <a:gd name="connsiteX2" fmla="*/ 2516388 w 2550877"/>
              <a:gd name="connsiteY2" fmla="*/ 1943100 h 2161938"/>
              <a:gd name="connsiteX3" fmla="*/ 1259088 w 2550877"/>
              <a:gd name="connsiteY3" fmla="*/ 50800 h 2161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0877" h="2161938">
                <a:moveTo>
                  <a:pt x="1220988" y="0"/>
                </a:moveTo>
                <a:cubicBezTo>
                  <a:pt x="522488" y="790575"/>
                  <a:pt x="-176012" y="1581150"/>
                  <a:pt x="39888" y="1905000"/>
                </a:cubicBezTo>
                <a:cubicBezTo>
                  <a:pt x="255788" y="2228850"/>
                  <a:pt x="2313188" y="2252133"/>
                  <a:pt x="2516388" y="1943100"/>
                </a:cubicBezTo>
                <a:cubicBezTo>
                  <a:pt x="2719588" y="1634067"/>
                  <a:pt x="1989338" y="842433"/>
                  <a:pt x="1259088" y="50800"/>
                </a:cubicBezTo>
              </a:path>
            </a:pathLst>
          </a:custGeom>
          <a:noFill/>
          <a:ln w="254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 useBgFill="1">
        <p:nvSpPr>
          <p:cNvPr id="60" name="椭圆 31"/>
          <p:cNvSpPr/>
          <p:nvPr/>
        </p:nvSpPr>
        <p:spPr>
          <a:xfrm rot="15654318">
            <a:off x="3586133" y="3085330"/>
            <a:ext cx="757304" cy="749753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ln w="25400" cap="rnd">
            <a:solidFill>
              <a:schemeClr val="bg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6187866" y="4258247"/>
            <a:ext cx="2571210" cy="891594"/>
            <a:chOff x="1359343" y="4381722"/>
            <a:chExt cx="2790788" cy="891593"/>
          </a:xfrm>
        </p:grpSpPr>
        <p:sp>
          <p:nvSpPr>
            <p:cNvPr id="62" name="文本框 61"/>
            <p:cNvSpPr txBox="1"/>
            <p:nvPr/>
          </p:nvSpPr>
          <p:spPr>
            <a:xfrm>
              <a:off x="1824240" y="4381722"/>
              <a:ext cx="1601054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添加小标题</a:t>
              </a:r>
              <a:endParaRPr lang="en-US" altLang="zh-CN" sz="20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1359343" y="4781835"/>
              <a:ext cx="2790788" cy="4914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 designer can use default text to simulate what text would look like. </a:t>
              </a:r>
              <a:endParaRPr lang="zh-CN" alt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64" name="任意多边形 63"/>
          <p:cNvSpPr/>
          <p:nvPr/>
        </p:nvSpPr>
        <p:spPr>
          <a:xfrm rot="5400000">
            <a:off x="6923645" y="2457833"/>
            <a:ext cx="1234413" cy="1941038"/>
          </a:xfrm>
          <a:custGeom>
            <a:avLst/>
            <a:gdLst>
              <a:gd name="connsiteX0" fmla="*/ 1220988 w 2550877"/>
              <a:gd name="connsiteY0" fmla="*/ 0 h 2161938"/>
              <a:gd name="connsiteX1" fmla="*/ 39888 w 2550877"/>
              <a:gd name="connsiteY1" fmla="*/ 1905000 h 2161938"/>
              <a:gd name="connsiteX2" fmla="*/ 2516388 w 2550877"/>
              <a:gd name="connsiteY2" fmla="*/ 1943100 h 2161938"/>
              <a:gd name="connsiteX3" fmla="*/ 1259088 w 2550877"/>
              <a:gd name="connsiteY3" fmla="*/ 50800 h 2161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0877" h="2161938">
                <a:moveTo>
                  <a:pt x="1220988" y="0"/>
                </a:moveTo>
                <a:cubicBezTo>
                  <a:pt x="522488" y="790575"/>
                  <a:pt x="-176012" y="1581150"/>
                  <a:pt x="39888" y="1905000"/>
                </a:cubicBezTo>
                <a:cubicBezTo>
                  <a:pt x="255788" y="2228850"/>
                  <a:pt x="2313188" y="2252133"/>
                  <a:pt x="2516388" y="1943100"/>
                </a:cubicBezTo>
                <a:cubicBezTo>
                  <a:pt x="2719588" y="1634067"/>
                  <a:pt x="1989338" y="842433"/>
                  <a:pt x="1259088" y="50800"/>
                </a:cubicBezTo>
              </a:path>
            </a:pathLst>
          </a:custGeom>
          <a:noFill/>
          <a:ln w="254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 useBgFill="1">
        <p:nvSpPr>
          <p:cNvPr id="65" name="椭圆 31"/>
          <p:cNvSpPr/>
          <p:nvPr/>
        </p:nvSpPr>
        <p:spPr>
          <a:xfrm rot="15654318">
            <a:off x="6198286" y="3085329"/>
            <a:ext cx="757304" cy="749753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ln w="25400" cap="rnd">
            <a:solidFill>
              <a:schemeClr val="bg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8800019" y="4258248"/>
            <a:ext cx="2571210" cy="891594"/>
            <a:chOff x="1359343" y="4381722"/>
            <a:chExt cx="2790788" cy="891593"/>
          </a:xfrm>
        </p:grpSpPr>
        <p:sp>
          <p:nvSpPr>
            <p:cNvPr id="67" name="文本框 66"/>
            <p:cNvSpPr txBox="1"/>
            <p:nvPr/>
          </p:nvSpPr>
          <p:spPr>
            <a:xfrm>
              <a:off x="1824240" y="4381722"/>
              <a:ext cx="1601054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添加小标题</a:t>
              </a:r>
              <a:endParaRPr lang="en-US" altLang="zh-CN" sz="20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1359343" y="4781835"/>
              <a:ext cx="2790788" cy="4914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05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A designer can use default text to simulate what text would look like. </a:t>
              </a:r>
              <a:endParaRPr lang="zh-CN" altLang="en-US" sz="105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69" name="任意多边形 68"/>
          <p:cNvSpPr/>
          <p:nvPr/>
        </p:nvSpPr>
        <p:spPr>
          <a:xfrm rot="5400000">
            <a:off x="9535798" y="2457834"/>
            <a:ext cx="1234413" cy="1941038"/>
          </a:xfrm>
          <a:custGeom>
            <a:avLst/>
            <a:gdLst>
              <a:gd name="connsiteX0" fmla="*/ 1220988 w 2550877"/>
              <a:gd name="connsiteY0" fmla="*/ 0 h 2161938"/>
              <a:gd name="connsiteX1" fmla="*/ 39888 w 2550877"/>
              <a:gd name="connsiteY1" fmla="*/ 1905000 h 2161938"/>
              <a:gd name="connsiteX2" fmla="*/ 2516388 w 2550877"/>
              <a:gd name="connsiteY2" fmla="*/ 1943100 h 2161938"/>
              <a:gd name="connsiteX3" fmla="*/ 1259088 w 2550877"/>
              <a:gd name="connsiteY3" fmla="*/ 50800 h 2161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0877" h="2161938">
                <a:moveTo>
                  <a:pt x="1220988" y="0"/>
                </a:moveTo>
                <a:cubicBezTo>
                  <a:pt x="522488" y="790575"/>
                  <a:pt x="-176012" y="1581150"/>
                  <a:pt x="39888" y="1905000"/>
                </a:cubicBezTo>
                <a:cubicBezTo>
                  <a:pt x="255788" y="2228850"/>
                  <a:pt x="2313188" y="2252133"/>
                  <a:pt x="2516388" y="1943100"/>
                </a:cubicBezTo>
                <a:cubicBezTo>
                  <a:pt x="2719588" y="1634067"/>
                  <a:pt x="1989338" y="842433"/>
                  <a:pt x="1259088" y="50800"/>
                </a:cubicBezTo>
              </a:path>
            </a:pathLst>
          </a:custGeom>
          <a:noFill/>
          <a:ln w="254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 useBgFill="1">
        <p:nvSpPr>
          <p:cNvPr id="70" name="椭圆 31"/>
          <p:cNvSpPr/>
          <p:nvPr/>
        </p:nvSpPr>
        <p:spPr>
          <a:xfrm rot="15654318">
            <a:off x="8810439" y="3085330"/>
            <a:ext cx="757304" cy="749753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ln w="25400" cap="rnd">
            <a:solidFill>
              <a:schemeClr val="bg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6973911" y="3113130"/>
            <a:ext cx="545984" cy="575920"/>
            <a:chOff x="4197350" y="2182813"/>
            <a:chExt cx="608013" cy="641350"/>
          </a:xfrm>
          <a:solidFill>
            <a:schemeClr val="bg1"/>
          </a:solidFill>
        </p:grpSpPr>
        <p:sp>
          <p:nvSpPr>
            <p:cNvPr id="72" name="Freeform 166"/>
            <p:cNvSpPr/>
            <p:nvPr/>
          </p:nvSpPr>
          <p:spPr bwMode="auto">
            <a:xfrm>
              <a:off x="4229100" y="2211388"/>
              <a:ext cx="39688" cy="15716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8" y="14"/>
                </a:cxn>
                <a:cxn ang="0">
                  <a:pos x="54" y="25"/>
                </a:cxn>
                <a:cxn ang="0">
                  <a:pos x="47" y="49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27" y="122"/>
                </a:cxn>
                <a:cxn ang="0">
                  <a:pos x="21" y="149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6" y="222"/>
                </a:cxn>
                <a:cxn ang="0">
                  <a:pos x="3" y="243"/>
                </a:cxn>
                <a:cxn ang="0">
                  <a:pos x="1" y="263"/>
                </a:cxn>
                <a:cxn ang="0">
                  <a:pos x="0" y="283"/>
                </a:cxn>
                <a:cxn ang="0">
                  <a:pos x="0" y="283"/>
                </a:cxn>
                <a:cxn ang="0">
                  <a:pos x="1" y="290"/>
                </a:cxn>
                <a:cxn ang="0">
                  <a:pos x="2" y="292"/>
                </a:cxn>
                <a:cxn ang="0">
                  <a:pos x="3" y="294"/>
                </a:cxn>
                <a:cxn ang="0">
                  <a:pos x="6" y="296"/>
                </a:cxn>
                <a:cxn ang="0">
                  <a:pos x="8" y="296"/>
                </a:cxn>
                <a:cxn ang="0">
                  <a:pos x="11" y="296"/>
                </a:cxn>
                <a:cxn ang="0">
                  <a:pos x="14" y="294"/>
                </a:cxn>
                <a:cxn ang="0">
                  <a:pos x="14" y="294"/>
                </a:cxn>
                <a:cxn ang="0">
                  <a:pos x="15" y="293"/>
                </a:cxn>
                <a:cxn ang="0">
                  <a:pos x="16" y="291"/>
                </a:cxn>
                <a:cxn ang="0">
                  <a:pos x="15" y="287"/>
                </a:cxn>
                <a:cxn ang="0">
                  <a:pos x="14" y="285"/>
                </a:cxn>
                <a:cxn ang="0">
                  <a:pos x="12" y="285"/>
                </a:cxn>
                <a:cxn ang="0">
                  <a:pos x="11" y="284"/>
                </a:cxn>
                <a:cxn ang="0">
                  <a:pos x="9" y="285"/>
                </a:cxn>
                <a:cxn ang="0">
                  <a:pos x="9" y="285"/>
                </a:cxn>
                <a:cxn ang="0">
                  <a:pos x="11" y="282"/>
                </a:cxn>
                <a:cxn ang="0">
                  <a:pos x="12" y="276"/>
                </a:cxn>
                <a:cxn ang="0">
                  <a:pos x="14" y="259"/>
                </a:cxn>
                <a:cxn ang="0">
                  <a:pos x="14" y="232"/>
                </a:cxn>
                <a:cxn ang="0">
                  <a:pos x="14" y="232"/>
                </a:cxn>
                <a:cxn ang="0">
                  <a:pos x="17" y="212"/>
                </a:cxn>
                <a:cxn ang="0">
                  <a:pos x="21" y="193"/>
                </a:cxn>
                <a:cxn ang="0">
                  <a:pos x="29" y="155"/>
                </a:cxn>
                <a:cxn ang="0">
                  <a:pos x="29" y="155"/>
                </a:cxn>
                <a:cxn ang="0">
                  <a:pos x="38" y="119"/>
                </a:cxn>
                <a:cxn ang="0">
                  <a:pos x="48" y="83"/>
                </a:cxn>
                <a:cxn ang="0">
                  <a:pos x="48" y="83"/>
                </a:cxn>
                <a:cxn ang="0">
                  <a:pos x="58" y="45"/>
                </a:cxn>
                <a:cxn ang="0">
                  <a:pos x="64" y="25"/>
                </a:cxn>
                <a:cxn ang="0">
                  <a:pos x="68" y="16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3" h="296">
                  <a:moveTo>
                    <a:pt x="63" y="2"/>
                  </a:moveTo>
                  <a:lnTo>
                    <a:pt x="63" y="2"/>
                  </a:lnTo>
                  <a:lnTo>
                    <a:pt x="58" y="14"/>
                  </a:lnTo>
                  <a:lnTo>
                    <a:pt x="54" y="25"/>
                  </a:lnTo>
                  <a:lnTo>
                    <a:pt x="47" y="49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7" y="122"/>
                  </a:lnTo>
                  <a:lnTo>
                    <a:pt x="21" y="149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6" y="222"/>
                  </a:lnTo>
                  <a:lnTo>
                    <a:pt x="3" y="243"/>
                  </a:lnTo>
                  <a:lnTo>
                    <a:pt x="1" y="26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1" y="290"/>
                  </a:lnTo>
                  <a:lnTo>
                    <a:pt x="2" y="292"/>
                  </a:lnTo>
                  <a:lnTo>
                    <a:pt x="3" y="294"/>
                  </a:lnTo>
                  <a:lnTo>
                    <a:pt x="6" y="296"/>
                  </a:lnTo>
                  <a:lnTo>
                    <a:pt x="8" y="296"/>
                  </a:lnTo>
                  <a:lnTo>
                    <a:pt x="11" y="296"/>
                  </a:lnTo>
                  <a:lnTo>
                    <a:pt x="14" y="294"/>
                  </a:lnTo>
                  <a:lnTo>
                    <a:pt x="14" y="294"/>
                  </a:lnTo>
                  <a:lnTo>
                    <a:pt x="15" y="293"/>
                  </a:lnTo>
                  <a:lnTo>
                    <a:pt x="16" y="291"/>
                  </a:lnTo>
                  <a:lnTo>
                    <a:pt x="15" y="287"/>
                  </a:lnTo>
                  <a:lnTo>
                    <a:pt x="14" y="285"/>
                  </a:lnTo>
                  <a:lnTo>
                    <a:pt x="12" y="285"/>
                  </a:lnTo>
                  <a:lnTo>
                    <a:pt x="11" y="284"/>
                  </a:lnTo>
                  <a:lnTo>
                    <a:pt x="9" y="285"/>
                  </a:lnTo>
                  <a:lnTo>
                    <a:pt x="9" y="285"/>
                  </a:lnTo>
                  <a:lnTo>
                    <a:pt x="11" y="282"/>
                  </a:lnTo>
                  <a:lnTo>
                    <a:pt x="12" y="276"/>
                  </a:lnTo>
                  <a:lnTo>
                    <a:pt x="14" y="259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17" y="212"/>
                  </a:lnTo>
                  <a:lnTo>
                    <a:pt x="21" y="193"/>
                  </a:lnTo>
                  <a:lnTo>
                    <a:pt x="29" y="155"/>
                  </a:lnTo>
                  <a:lnTo>
                    <a:pt x="29" y="155"/>
                  </a:lnTo>
                  <a:lnTo>
                    <a:pt x="38" y="119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8" y="45"/>
                  </a:lnTo>
                  <a:lnTo>
                    <a:pt x="64" y="25"/>
                  </a:lnTo>
                  <a:lnTo>
                    <a:pt x="68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3" name="Freeform 167"/>
            <p:cNvSpPr/>
            <p:nvPr/>
          </p:nvSpPr>
          <p:spPr bwMode="auto">
            <a:xfrm>
              <a:off x="4251325" y="2206625"/>
              <a:ext cx="39688" cy="17780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1" y="40"/>
                </a:cxn>
                <a:cxn ang="0">
                  <a:pos x="44" y="59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33" y="101"/>
                </a:cxn>
                <a:cxn ang="0">
                  <a:pos x="29" y="124"/>
                </a:cxn>
                <a:cxn ang="0">
                  <a:pos x="20" y="170"/>
                </a:cxn>
                <a:cxn ang="0">
                  <a:pos x="20" y="170"/>
                </a:cxn>
                <a:cxn ang="0">
                  <a:pos x="5" y="249"/>
                </a:cxn>
                <a:cxn ang="0">
                  <a:pos x="5" y="249"/>
                </a:cxn>
                <a:cxn ang="0">
                  <a:pos x="2" y="270"/>
                </a:cxn>
                <a:cxn ang="0">
                  <a:pos x="1" y="290"/>
                </a:cxn>
                <a:cxn ang="0">
                  <a:pos x="0" y="311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0" y="334"/>
                </a:cxn>
                <a:cxn ang="0">
                  <a:pos x="1" y="336"/>
                </a:cxn>
                <a:cxn ang="0">
                  <a:pos x="3" y="336"/>
                </a:cxn>
                <a:cxn ang="0">
                  <a:pos x="5" y="337"/>
                </a:cxn>
                <a:cxn ang="0">
                  <a:pos x="6" y="336"/>
                </a:cxn>
                <a:cxn ang="0">
                  <a:pos x="8" y="336"/>
                </a:cxn>
                <a:cxn ang="0">
                  <a:pos x="9" y="334"/>
                </a:cxn>
                <a:cxn ang="0">
                  <a:pos x="9" y="332"/>
                </a:cxn>
                <a:cxn ang="0">
                  <a:pos x="9" y="332"/>
                </a:cxn>
                <a:cxn ang="0">
                  <a:pos x="9" y="310"/>
                </a:cxn>
                <a:cxn ang="0">
                  <a:pos x="10" y="288"/>
                </a:cxn>
                <a:cxn ang="0">
                  <a:pos x="12" y="265"/>
                </a:cxn>
                <a:cxn ang="0">
                  <a:pos x="16" y="244"/>
                </a:cxn>
                <a:cxn ang="0">
                  <a:pos x="16" y="244"/>
                </a:cxn>
                <a:cxn ang="0">
                  <a:pos x="32" y="164"/>
                </a:cxn>
                <a:cxn ang="0">
                  <a:pos x="32" y="164"/>
                </a:cxn>
                <a:cxn ang="0">
                  <a:pos x="39" y="122"/>
                </a:cxn>
                <a:cxn ang="0">
                  <a:pos x="47" y="81"/>
                </a:cxn>
                <a:cxn ang="0">
                  <a:pos x="47" y="81"/>
                </a:cxn>
                <a:cxn ang="0">
                  <a:pos x="52" y="61"/>
                </a:cxn>
                <a:cxn ang="0">
                  <a:pos x="60" y="43"/>
                </a:cxn>
                <a:cxn ang="0">
                  <a:pos x="75" y="6"/>
                </a:cxn>
                <a:cxn ang="0">
                  <a:pos x="75" y="6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337">
                  <a:moveTo>
                    <a:pt x="66" y="3"/>
                  </a:moveTo>
                  <a:lnTo>
                    <a:pt x="66" y="3"/>
                  </a:lnTo>
                  <a:lnTo>
                    <a:pt x="51" y="40"/>
                  </a:lnTo>
                  <a:lnTo>
                    <a:pt x="44" y="59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101"/>
                  </a:lnTo>
                  <a:lnTo>
                    <a:pt x="29" y="124"/>
                  </a:lnTo>
                  <a:lnTo>
                    <a:pt x="20" y="170"/>
                  </a:lnTo>
                  <a:lnTo>
                    <a:pt x="20" y="170"/>
                  </a:lnTo>
                  <a:lnTo>
                    <a:pt x="5" y="249"/>
                  </a:lnTo>
                  <a:lnTo>
                    <a:pt x="5" y="249"/>
                  </a:lnTo>
                  <a:lnTo>
                    <a:pt x="2" y="270"/>
                  </a:lnTo>
                  <a:lnTo>
                    <a:pt x="1" y="290"/>
                  </a:lnTo>
                  <a:lnTo>
                    <a:pt x="0" y="311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34"/>
                  </a:lnTo>
                  <a:lnTo>
                    <a:pt x="1" y="336"/>
                  </a:lnTo>
                  <a:lnTo>
                    <a:pt x="3" y="336"/>
                  </a:lnTo>
                  <a:lnTo>
                    <a:pt x="5" y="337"/>
                  </a:lnTo>
                  <a:lnTo>
                    <a:pt x="6" y="336"/>
                  </a:lnTo>
                  <a:lnTo>
                    <a:pt x="8" y="336"/>
                  </a:lnTo>
                  <a:lnTo>
                    <a:pt x="9" y="334"/>
                  </a:lnTo>
                  <a:lnTo>
                    <a:pt x="9" y="332"/>
                  </a:lnTo>
                  <a:lnTo>
                    <a:pt x="9" y="332"/>
                  </a:lnTo>
                  <a:lnTo>
                    <a:pt x="9" y="310"/>
                  </a:lnTo>
                  <a:lnTo>
                    <a:pt x="10" y="288"/>
                  </a:lnTo>
                  <a:lnTo>
                    <a:pt x="12" y="265"/>
                  </a:lnTo>
                  <a:lnTo>
                    <a:pt x="16" y="244"/>
                  </a:lnTo>
                  <a:lnTo>
                    <a:pt x="16" y="244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39" y="122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52" y="61"/>
                  </a:lnTo>
                  <a:lnTo>
                    <a:pt x="60" y="43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4" name="Freeform 168"/>
            <p:cNvSpPr/>
            <p:nvPr/>
          </p:nvSpPr>
          <p:spPr bwMode="auto">
            <a:xfrm>
              <a:off x="4271963" y="2197100"/>
              <a:ext cx="55563" cy="195263"/>
            </a:xfrm>
            <a:custGeom>
              <a:avLst/>
              <a:gdLst/>
              <a:ahLst/>
              <a:cxnLst>
                <a:cxn ang="0">
                  <a:pos x="98" y="2"/>
                </a:cxn>
                <a:cxn ang="0">
                  <a:pos x="98" y="2"/>
                </a:cxn>
                <a:cxn ang="0">
                  <a:pos x="84" y="26"/>
                </a:cxn>
                <a:cxn ang="0">
                  <a:pos x="71" y="51"/>
                </a:cxn>
                <a:cxn ang="0">
                  <a:pos x="61" y="77"/>
                </a:cxn>
                <a:cxn ang="0">
                  <a:pos x="51" y="103"/>
                </a:cxn>
                <a:cxn ang="0">
                  <a:pos x="42" y="128"/>
                </a:cxn>
                <a:cxn ang="0">
                  <a:pos x="34" y="155"/>
                </a:cxn>
                <a:cxn ang="0">
                  <a:pos x="27" y="182"/>
                </a:cxn>
                <a:cxn ang="0">
                  <a:pos x="21" y="209"/>
                </a:cxn>
                <a:cxn ang="0">
                  <a:pos x="21" y="209"/>
                </a:cxn>
                <a:cxn ang="0">
                  <a:pos x="14" y="234"/>
                </a:cxn>
                <a:cxn ang="0">
                  <a:pos x="9" y="259"/>
                </a:cxn>
                <a:cxn ang="0">
                  <a:pos x="6" y="283"/>
                </a:cxn>
                <a:cxn ang="0">
                  <a:pos x="3" y="308"/>
                </a:cxn>
                <a:cxn ang="0">
                  <a:pos x="3" y="308"/>
                </a:cxn>
                <a:cxn ang="0">
                  <a:pos x="1" y="323"/>
                </a:cxn>
                <a:cxn ang="0">
                  <a:pos x="0" y="340"/>
                </a:cxn>
                <a:cxn ang="0">
                  <a:pos x="0" y="349"/>
                </a:cxn>
                <a:cxn ang="0">
                  <a:pos x="1" y="356"/>
                </a:cxn>
                <a:cxn ang="0">
                  <a:pos x="4" y="363"/>
                </a:cxn>
                <a:cxn ang="0">
                  <a:pos x="6" y="366"/>
                </a:cxn>
                <a:cxn ang="0">
                  <a:pos x="8" y="368"/>
                </a:cxn>
                <a:cxn ang="0">
                  <a:pos x="8" y="368"/>
                </a:cxn>
                <a:cxn ang="0">
                  <a:pos x="11" y="370"/>
                </a:cxn>
                <a:cxn ang="0">
                  <a:pos x="13" y="369"/>
                </a:cxn>
                <a:cxn ang="0">
                  <a:pos x="15" y="368"/>
                </a:cxn>
                <a:cxn ang="0">
                  <a:pos x="16" y="365"/>
                </a:cxn>
                <a:cxn ang="0">
                  <a:pos x="16" y="361"/>
                </a:cxn>
                <a:cxn ang="0">
                  <a:pos x="16" y="361"/>
                </a:cxn>
                <a:cxn ang="0">
                  <a:pos x="16" y="359"/>
                </a:cxn>
                <a:cxn ang="0">
                  <a:pos x="15" y="357"/>
                </a:cxn>
                <a:cxn ang="0">
                  <a:pos x="13" y="356"/>
                </a:cxn>
                <a:cxn ang="0">
                  <a:pos x="11" y="356"/>
                </a:cxn>
                <a:cxn ang="0">
                  <a:pos x="11" y="356"/>
                </a:cxn>
                <a:cxn ang="0">
                  <a:pos x="10" y="349"/>
                </a:cxn>
                <a:cxn ang="0">
                  <a:pos x="10" y="339"/>
                </a:cxn>
                <a:cxn ang="0">
                  <a:pos x="11" y="324"/>
                </a:cxn>
                <a:cxn ang="0">
                  <a:pos x="11" y="324"/>
                </a:cxn>
                <a:cxn ang="0">
                  <a:pos x="12" y="304"/>
                </a:cxn>
                <a:cxn ang="0">
                  <a:pos x="14" y="283"/>
                </a:cxn>
                <a:cxn ang="0">
                  <a:pos x="14" y="283"/>
                </a:cxn>
                <a:cxn ang="0">
                  <a:pos x="19" y="259"/>
                </a:cxn>
                <a:cxn ang="0">
                  <a:pos x="24" y="235"/>
                </a:cxn>
                <a:cxn ang="0">
                  <a:pos x="35" y="185"/>
                </a:cxn>
                <a:cxn ang="0">
                  <a:pos x="35" y="185"/>
                </a:cxn>
                <a:cxn ang="0">
                  <a:pos x="47" y="143"/>
                </a:cxn>
                <a:cxn ang="0">
                  <a:pos x="61" y="102"/>
                </a:cxn>
                <a:cxn ang="0">
                  <a:pos x="61" y="102"/>
                </a:cxn>
                <a:cxn ang="0">
                  <a:pos x="70" y="77"/>
                </a:cxn>
                <a:cxn ang="0">
                  <a:pos x="80" y="53"/>
                </a:cxn>
                <a:cxn ang="0">
                  <a:pos x="93" y="30"/>
                </a:cxn>
                <a:cxn ang="0">
                  <a:pos x="106" y="8"/>
                </a:cxn>
                <a:cxn ang="0">
                  <a:pos x="106" y="8"/>
                </a:cxn>
                <a:cxn ang="0">
                  <a:pos x="106" y="6"/>
                </a:cxn>
                <a:cxn ang="0">
                  <a:pos x="106" y="3"/>
                </a:cxn>
                <a:cxn ang="0">
                  <a:pos x="105" y="2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2"/>
                </a:cxn>
                <a:cxn ang="0">
                  <a:pos x="98" y="2"/>
                </a:cxn>
              </a:cxnLst>
              <a:rect l="0" t="0" r="r" b="b"/>
              <a:pathLst>
                <a:path w="106" h="370">
                  <a:moveTo>
                    <a:pt x="98" y="2"/>
                  </a:moveTo>
                  <a:lnTo>
                    <a:pt x="98" y="2"/>
                  </a:lnTo>
                  <a:lnTo>
                    <a:pt x="84" y="26"/>
                  </a:lnTo>
                  <a:lnTo>
                    <a:pt x="71" y="51"/>
                  </a:lnTo>
                  <a:lnTo>
                    <a:pt x="61" y="77"/>
                  </a:lnTo>
                  <a:lnTo>
                    <a:pt x="51" y="103"/>
                  </a:lnTo>
                  <a:lnTo>
                    <a:pt x="42" y="128"/>
                  </a:lnTo>
                  <a:lnTo>
                    <a:pt x="34" y="155"/>
                  </a:lnTo>
                  <a:lnTo>
                    <a:pt x="27" y="182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4" y="234"/>
                  </a:lnTo>
                  <a:lnTo>
                    <a:pt x="9" y="259"/>
                  </a:lnTo>
                  <a:lnTo>
                    <a:pt x="6" y="283"/>
                  </a:lnTo>
                  <a:lnTo>
                    <a:pt x="3" y="308"/>
                  </a:lnTo>
                  <a:lnTo>
                    <a:pt x="3" y="308"/>
                  </a:lnTo>
                  <a:lnTo>
                    <a:pt x="1" y="323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1" y="356"/>
                  </a:lnTo>
                  <a:lnTo>
                    <a:pt x="4" y="363"/>
                  </a:lnTo>
                  <a:lnTo>
                    <a:pt x="6" y="366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11" y="370"/>
                  </a:lnTo>
                  <a:lnTo>
                    <a:pt x="13" y="369"/>
                  </a:lnTo>
                  <a:lnTo>
                    <a:pt x="15" y="368"/>
                  </a:lnTo>
                  <a:lnTo>
                    <a:pt x="16" y="365"/>
                  </a:lnTo>
                  <a:lnTo>
                    <a:pt x="16" y="361"/>
                  </a:lnTo>
                  <a:lnTo>
                    <a:pt x="16" y="361"/>
                  </a:lnTo>
                  <a:lnTo>
                    <a:pt x="16" y="359"/>
                  </a:lnTo>
                  <a:lnTo>
                    <a:pt x="15" y="357"/>
                  </a:lnTo>
                  <a:lnTo>
                    <a:pt x="13" y="356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0" y="349"/>
                  </a:lnTo>
                  <a:lnTo>
                    <a:pt x="10" y="339"/>
                  </a:lnTo>
                  <a:lnTo>
                    <a:pt x="11" y="324"/>
                  </a:lnTo>
                  <a:lnTo>
                    <a:pt x="11" y="324"/>
                  </a:lnTo>
                  <a:lnTo>
                    <a:pt x="12" y="304"/>
                  </a:lnTo>
                  <a:lnTo>
                    <a:pt x="14" y="283"/>
                  </a:lnTo>
                  <a:lnTo>
                    <a:pt x="14" y="283"/>
                  </a:lnTo>
                  <a:lnTo>
                    <a:pt x="19" y="259"/>
                  </a:lnTo>
                  <a:lnTo>
                    <a:pt x="24" y="23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47" y="143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70" y="77"/>
                  </a:lnTo>
                  <a:lnTo>
                    <a:pt x="80" y="53"/>
                  </a:lnTo>
                  <a:lnTo>
                    <a:pt x="93" y="30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3"/>
                  </a:lnTo>
                  <a:lnTo>
                    <a:pt x="105" y="2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5" name="Freeform 169"/>
            <p:cNvSpPr/>
            <p:nvPr/>
          </p:nvSpPr>
          <p:spPr bwMode="auto">
            <a:xfrm>
              <a:off x="4305300" y="2198688"/>
              <a:ext cx="39688" cy="146050"/>
            </a:xfrm>
            <a:custGeom>
              <a:avLst/>
              <a:gdLst/>
              <a:ahLst/>
              <a:cxnLst>
                <a:cxn ang="0">
                  <a:pos x="68" y="2"/>
                </a:cxn>
                <a:cxn ang="0">
                  <a:pos x="68" y="2"/>
                </a:cxn>
                <a:cxn ang="0">
                  <a:pos x="62" y="10"/>
                </a:cxn>
                <a:cxn ang="0">
                  <a:pos x="57" y="20"/>
                </a:cxn>
                <a:cxn ang="0">
                  <a:pos x="54" y="31"/>
                </a:cxn>
                <a:cxn ang="0">
                  <a:pos x="53" y="41"/>
                </a:cxn>
                <a:cxn ang="0">
                  <a:pos x="53" y="41"/>
                </a:cxn>
                <a:cxn ang="0">
                  <a:pos x="51" y="51"/>
                </a:cxn>
                <a:cxn ang="0">
                  <a:pos x="49" y="60"/>
                </a:cxn>
                <a:cxn ang="0">
                  <a:pos x="42" y="80"/>
                </a:cxn>
                <a:cxn ang="0">
                  <a:pos x="37" y="101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14" y="191"/>
                </a:cxn>
                <a:cxn ang="0">
                  <a:pos x="7" y="227"/>
                </a:cxn>
                <a:cxn ang="0">
                  <a:pos x="3" y="244"/>
                </a:cxn>
                <a:cxn ang="0">
                  <a:pos x="1" y="263"/>
                </a:cxn>
                <a:cxn ang="0">
                  <a:pos x="1" y="263"/>
                </a:cxn>
                <a:cxn ang="0">
                  <a:pos x="0" y="265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0" y="272"/>
                </a:cxn>
                <a:cxn ang="0">
                  <a:pos x="1" y="273"/>
                </a:cxn>
                <a:cxn ang="0">
                  <a:pos x="3" y="274"/>
                </a:cxn>
                <a:cxn ang="0">
                  <a:pos x="4" y="274"/>
                </a:cxn>
                <a:cxn ang="0">
                  <a:pos x="7" y="273"/>
                </a:cxn>
                <a:cxn ang="0">
                  <a:pos x="8" y="272"/>
                </a:cxn>
                <a:cxn ang="0">
                  <a:pos x="9" y="270"/>
                </a:cxn>
                <a:cxn ang="0">
                  <a:pos x="9" y="270"/>
                </a:cxn>
                <a:cxn ang="0">
                  <a:pos x="11" y="254"/>
                </a:cxn>
                <a:cxn ang="0">
                  <a:pos x="14" y="237"/>
                </a:cxn>
                <a:cxn ang="0">
                  <a:pos x="22" y="204"/>
                </a:cxn>
                <a:cxn ang="0">
                  <a:pos x="37" y="139"/>
                </a:cxn>
                <a:cxn ang="0">
                  <a:pos x="37" y="139"/>
                </a:cxn>
                <a:cxn ang="0">
                  <a:pos x="45" y="106"/>
                </a:cxn>
                <a:cxn ang="0">
                  <a:pos x="54" y="73"/>
                </a:cxn>
                <a:cxn ang="0">
                  <a:pos x="54" y="73"/>
                </a:cxn>
                <a:cxn ang="0">
                  <a:pos x="58" y="56"/>
                </a:cxn>
                <a:cxn ang="0">
                  <a:pos x="61" y="39"/>
                </a:cxn>
                <a:cxn ang="0">
                  <a:pos x="64" y="31"/>
                </a:cxn>
                <a:cxn ang="0">
                  <a:pos x="66" y="22"/>
                </a:cxn>
                <a:cxn ang="0">
                  <a:pos x="70" y="14"/>
                </a:cxn>
                <a:cxn ang="0">
                  <a:pos x="74" y="8"/>
                </a:cxn>
                <a:cxn ang="0">
                  <a:pos x="74" y="8"/>
                </a:cxn>
                <a:cxn ang="0">
                  <a:pos x="75" y="6"/>
                </a:cxn>
                <a:cxn ang="0">
                  <a:pos x="75" y="5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8" y="2"/>
                </a:cxn>
                <a:cxn ang="0">
                  <a:pos x="68" y="2"/>
                </a:cxn>
              </a:cxnLst>
              <a:rect l="0" t="0" r="r" b="b"/>
              <a:pathLst>
                <a:path w="75" h="274">
                  <a:moveTo>
                    <a:pt x="68" y="2"/>
                  </a:moveTo>
                  <a:lnTo>
                    <a:pt x="68" y="2"/>
                  </a:lnTo>
                  <a:lnTo>
                    <a:pt x="62" y="10"/>
                  </a:lnTo>
                  <a:lnTo>
                    <a:pt x="57" y="20"/>
                  </a:lnTo>
                  <a:lnTo>
                    <a:pt x="54" y="3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1" y="51"/>
                  </a:lnTo>
                  <a:lnTo>
                    <a:pt x="49" y="60"/>
                  </a:lnTo>
                  <a:lnTo>
                    <a:pt x="42" y="80"/>
                  </a:lnTo>
                  <a:lnTo>
                    <a:pt x="37" y="10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14" y="191"/>
                  </a:lnTo>
                  <a:lnTo>
                    <a:pt x="7" y="227"/>
                  </a:lnTo>
                  <a:lnTo>
                    <a:pt x="3" y="244"/>
                  </a:lnTo>
                  <a:lnTo>
                    <a:pt x="1" y="263"/>
                  </a:lnTo>
                  <a:lnTo>
                    <a:pt x="1" y="263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3"/>
                  </a:lnTo>
                  <a:lnTo>
                    <a:pt x="3" y="274"/>
                  </a:lnTo>
                  <a:lnTo>
                    <a:pt x="4" y="274"/>
                  </a:lnTo>
                  <a:lnTo>
                    <a:pt x="7" y="273"/>
                  </a:lnTo>
                  <a:lnTo>
                    <a:pt x="8" y="272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11" y="254"/>
                  </a:lnTo>
                  <a:lnTo>
                    <a:pt x="14" y="237"/>
                  </a:lnTo>
                  <a:lnTo>
                    <a:pt x="22" y="204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45" y="106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8" y="56"/>
                  </a:lnTo>
                  <a:lnTo>
                    <a:pt x="61" y="39"/>
                  </a:lnTo>
                  <a:lnTo>
                    <a:pt x="64" y="31"/>
                  </a:lnTo>
                  <a:lnTo>
                    <a:pt x="66" y="22"/>
                  </a:lnTo>
                  <a:lnTo>
                    <a:pt x="70" y="14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6" name="Freeform 170"/>
            <p:cNvSpPr/>
            <p:nvPr/>
          </p:nvSpPr>
          <p:spPr bwMode="auto">
            <a:xfrm>
              <a:off x="4338638" y="2201863"/>
              <a:ext cx="31750" cy="112713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51" y="10"/>
                </a:cxn>
                <a:cxn ang="0">
                  <a:pos x="48" y="16"/>
                </a:cxn>
                <a:cxn ang="0">
                  <a:pos x="43" y="29"/>
                </a:cxn>
                <a:cxn ang="0">
                  <a:pos x="38" y="41"/>
                </a:cxn>
                <a:cxn ang="0">
                  <a:pos x="36" y="47"/>
                </a:cxn>
                <a:cxn ang="0">
                  <a:pos x="34" y="54"/>
                </a:cxn>
                <a:cxn ang="0">
                  <a:pos x="34" y="54"/>
                </a:cxn>
                <a:cxn ang="0">
                  <a:pos x="25" y="103"/>
                </a:cxn>
                <a:cxn ang="0">
                  <a:pos x="25" y="103"/>
                </a:cxn>
                <a:cxn ang="0">
                  <a:pos x="23" y="116"/>
                </a:cxn>
                <a:cxn ang="0">
                  <a:pos x="19" y="129"/>
                </a:cxn>
                <a:cxn ang="0">
                  <a:pos x="10" y="156"/>
                </a:cxn>
                <a:cxn ang="0">
                  <a:pos x="3" y="181"/>
                </a:cxn>
                <a:cxn ang="0">
                  <a:pos x="1" y="195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4" y="212"/>
                </a:cxn>
                <a:cxn ang="0">
                  <a:pos x="6" y="212"/>
                </a:cxn>
                <a:cxn ang="0">
                  <a:pos x="7" y="211"/>
                </a:cxn>
                <a:cxn ang="0">
                  <a:pos x="8" y="210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10" y="200"/>
                </a:cxn>
                <a:cxn ang="0">
                  <a:pos x="11" y="192"/>
                </a:cxn>
                <a:cxn ang="0">
                  <a:pos x="15" y="176"/>
                </a:cxn>
                <a:cxn ang="0">
                  <a:pos x="26" y="144"/>
                </a:cxn>
                <a:cxn ang="0">
                  <a:pos x="26" y="144"/>
                </a:cxn>
                <a:cxn ang="0">
                  <a:pos x="29" y="131"/>
                </a:cxn>
                <a:cxn ang="0">
                  <a:pos x="32" y="117"/>
                </a:cxn>
                <a:cxn ang="0">
                  <a:pos x="37" y="91"/>
                </a:cxn>
                <a:cxn ang="0">
                  <a:pos x="37" y="91"/>
                </a:cxn>
                <a:cxn ang="0">
                  <a:pos x="41" y="67"/>
                </a:cxn>
                <a:cxn ang="0">
                  <a:pos x="46" y="42"/>
                </a:cxn>
                <a:cxn ang="0">
                  <a:pos x="46" y="42"/>
                </a:cxn>
                <a:cxn ang="0">
                  <a:pos x="50" y="33"/>
                </a:cxn>
                <a:cxn ang="0">
                  <a:pos x="55" y="23"/>
                </a:cxn>
                <a:cxn ang="0">
                  <a:pos x="59" y="14"/>
                </a:cxn>
                <a:cxn ang="0">
                  <a:pos x="60" y="9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1"/>
                </a:cxn>
                <a:cxn ang="0">
                  <a:pos x="53" y="3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1" h="212">
                  <a:moveTo>
                    <a:pt x="52" y="4"/>
                  </a:moveTo>
                  <a:lnTo>
                    <a:pt x="52" y="4"/>
                  </a:lnTo>
                  <a:lnTo>
                    <a:pt x="51" y="10"/>
                  </a:lnTo>
                  <a:lnTo>
                    <a:pt x="48" y="16"/>
                  </a:lnTo>
                  <a:lnTo>
                    <a:pt x="43" y="29"/>
                  </a:lnTo>
                  <a:lnTo>
                    <a:pt x="38" y="41"/>
                  </a:lnTo>
                  <a:lnTo>
                    <a:pt x="36" y="47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16"/>
                  </a:lnTo>
                  <a:lnTo>
                    <a:pt x="19" y="129"/>
                  </a:lnTo>
                  <a:lnTo>
                    <a:pt x="10" y="156"/>
                  </a:lnTo>
                  <a:lnTo>
                    <a:pt x="3" y="181"/>
                  </a:lnTo>
                  <a:lnTo>
                    <a:pt x="1" y="195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6" y="212"/>
                  </a:lnTo>
                  <a:lnTo>
                    <a:pt x="7" y="211"/>
                  </a:lnTo>
                  <a:lnTo>
                    <a:pt x="8" y="210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0" y="200"/>
                  </a:lnTo>
                  <a:lnTo>
                    <a:pt x="11" y="192"/>
                  </a:lnTo>
                  <a:lnTo>
                    <a:pt x="15" y="176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9" y="131"/>
                  </a:lnTo>
                  <a:lnTo>
                    <a:pt x="32" y="117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41" y="67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0" y="33"/>
                  </a:lnTo>
                  <a:lnTo>
                    <a:pt x="55" y="23"/>
                  </a:lnTo>
                  <a:lnTo>
                    <a:pt x="59" y="14"/>
                  </a:lnTo>
                  <a:lnTo>
                    <a:pt x="60" y="9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7" name="Freeform 171"/>
            <p:cNvSpPr/>
            <p:nvPr/>
          </p:nvSpPr>
          <p:spPr bwMode="auto">
            <a:xfrm>
              <a:off x="4357688" y="2209800"/>
              <a:ext cx="36513" cy="9048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1" y="10"/>
                </a:cxn>
                <a:cxn ang="0">
                  <a:pos x="43" y="22"/>
                </a:cxn>
                <a:cxn ang="0">
                  <a:pos x="37" y="34"/>
                </a:cxn>
                <a:cxn ang="0">
                  <a:pos x="33" y="48"/>
                </a:cxn>
                <a:cxn ang="0">
                  <a:pos x="29" y="61"/>
                </a:cxn>
                <a:cxn ang="0">
                  <a:pos x="25" y="75"/>
                </a:cxn>
                <a:cxn ang="0">
                  <a:pos x="20" y="100"/>
                </a:cxn>
                <a:cxn ang="0">
                  <a:pos x="20" y="100"/>
                </a:cxn>
                <a:cxn ang="0">
                  <a:pos x="15" y="115"/>
                </a:cxn>
                <a:cxn ang="0">
                  <a:pos x="6" y="135"/>
                </a:cxn>
                <a:cxn ang="0">
                  <a:pos x="3" y="147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" y="166"/>
                </a:cxn>
                <a:cxn ang="0">
                  <a:pos x="3" y="170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1"/>
                </a:cxn>
                <a:cxn ang="0">
                  <a:pos x="9" y="169"/>
                </a:cxn>
                <a:cxn ang="0">
                  <a:pos x="10" y="167"/>
                </a:cxn>
                <a:cxn ang="0">
                  <a:pos x="11" y="165"/>
                </a:cxn>
                <a:cxn ang="0">
                  <a:pos x="10" y="164"/>
                </a:cxn>
                <a:cxn ang="0">
                  <a:pos x="9" y="162"/>
                </a:cxn>
                <a:cxn ang="0">
                  <a:pos x="9" y="162"/>
                </a:cxn>
                <a:cxn ang="0">
                  <a:pos x="10" y="159"/>
                </a:cxn>
                <a:cxn ang="0">
                  <a:pos x="14" y="152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19"/>
                </a:cxn>
                <a:cxn ang="0">
                  <a:pos x="29" y="100"/>
                </a:cxn>
                <a:cxn ang="0">
                  <a:pos x="29" y="100"/>
                </a:cxn>
                <a:cxn ang="0">
                  <a:pos x="34" y="76"/>
                </a:cxn>
                <a:cxn ang="0">
                  <a:pos x="38" y="63"/>
                </a:cxn>
                <a:cxn ang="0">
                  <a:pos x="41" y="51"/>
                </a:cxn>
                <a:cxn ang="0">
                  <a:pos x="47" y="38"/>
                </a:cxn>
                <a:cxn ang="0">
                  <a:pos x="52" y="27"/>
                </a:cxn>
                <a:cxn ang="0">
                  <a:pos x="58" y="17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6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171">
                  <a:moveTo>
                    <a:pt x="60" y="1"/>
                  </a:moveTo>
                  <a:lnTo>
                    <a:pt x="60" y="1"/>
                  </a:lnTo>
                  <a:lnTo>
                    <a:pt x="51" y="10"/>
                  </a:lnTo>
                  <a:lnTo>
                    <a:pt x="43" y="22"/>
                  </a:lnTo>
                  <a:lnTo>
                    <a:pt x="37" y="34"/>
                  </a:lnTo>
                  <a:lnTo>
                    <a:pt x="33" y="48"/>
                  </a:lnTo>
                  <a:lnTo>
                    <a:pt x="29" y="61"/>
                  </a:lnTo>
                  <a:lnTo>
                    <a:pt x="25" y="75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15" y="115"/>
                  </a:lnTo>
                  <a:lnTo>
                    <a:pt x="6" y="135"/>
                  </a:lnTo>
                  <a:lnTo>
                    <a:pt x="3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1" y="166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1"/>
                  </a:lnTo>
                  <a:lnTo>
                    <a:pt x="9" y="169"/>
                  </a:lnTo>
                  <a:lnTo>
                    <a:pt x="10" y="167"/>
                  </a:lnTo>
                  <a:lnTo>
                    <a:pt x="11" y="165"/>
                  </a:lnTo>
                  <a:lnTo>
                    <a:pt x="10" y="164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10" y="159"/>
                  </a:lnTo>
                  <a:lnTo>
                    <a:pt x="14" y="152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1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34" y="76"/>
                  </a:lnTo>
                  <a:lnTo>
                    <a:pt x="38" y="63"/>
                  </a:lnTo>
                  <a:lnTo>
                    <a:pt x="41" y="51"/>
                  </a:lnTo>
                  <a:lnTo>
                    <a:pt x="47" y="38"/>
                  </a:lnTo>
                  <a:lnTo>
                    <a:pt x="52" y="27"/>
                  </a:lnTo>
                  <a:lnTo>
                    <a:pt x="58" y="1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6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8" name="Freeform 172"/>
            <p:cNvSpPr/>
            <p:nvPr/>
          </p:nvSpPr>
          <p:spPr bwMode="auto">
            <a:xfrm>
              <a:off x="4383088" y="2219325"/>
              <a:ext cx="33338" cy="635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50" y="2"/>
                </a:cxn>
                <a:cxn ang="0">
                  <a:pos x="46" y="5"/>
                </a:cxn>
                <a:cxn ang="0">
                  <a:pos x="42" y="8"/>
                </a:cxn>
                <a:cxn ang="0">
                  <a:pos x="39" y="11"/>
                </a:cxn>
                <a:cxn ang="0">
                  <a:pos x="33" y="19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13" y="70"/>
                </a:cxn>
                <a:cxn ang="0">
                  <a:pos x="6" y="91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3" y="100"/>
                </a:cxn>
                <a:cxn ang="0">
                  <a:pos x="17" y="84"/>
                </a:cxn>
                <a:cxn ang="0">
                  <a:pos x="23" y="70"/>
                </a:cxn>
                <a:cxn ang="0">
                  <a:pos x="30" y="56"/>
                </a:cxn>
                <a:cxn ang="0">
                  <a:pos x="30" y="56"/>
                </a:cxn>
                <a:cxn ang="0">
                  <a:pos x="34" y="42"/>
                </a:cxn>
                <a:cxn ang="0">
                  <a:pos x="39" y="29"/>
                </a:cxn>
                <a:cxn ang="0">
                  <a:pos x="42" y="22"/>
                </a:cxn>
                <a:cxn ang="0">
                  <a:pos x="46" y="17"/>
                </a:cxn>
                <a:cxn ang="0">
                  <a:pos x="51" y="12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3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119">
                  <a:moveTo>
                    <a:pt x="55" y="0"/>
                  </a:moveTo>
                  <a:lnTo>
                    <a:pt x="55" y="0"/>
                  </a:lnTo>
                  <a:lnTo>
                    <a:pt x="50" y="2"/>
                  </a:lnTo>
                  <a:lnTo>
                    <a:pt x="46" y="5"/>
                  </a:lnTo>
                  <a:lnTo>
                    <a:pt x="42" y="8"/>
                  </a:lnTo>
                  <a:lnTo>
                    <a:pt x="39" y="11"/>
                  </a:lnTo>
                  <a:lnTo>
                    <a:pt x="33" y="1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13" y="70"/>
                  </a:lnTo>
                  <a:lnTo>
                    <a:pt x="6" y="9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3" y="100"/>
                  </a:lnTo>
                  <a:lnTo>
                    <a:pt x="17" y="84"/>
                  </a:lnTo>
                  <a:lnTo>
                    <a:pt x="23" y="7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4" y="42"/>
                  </a:lnTo>
                  <a:lnTo>
                    <a:pt x="39" y="29"/>
                  </a:lnTo>
                  <a:lnTo>
                    <a:pt x="42" y="22"/>
                  </a:lnTo>
                  <a:lnTo>
                    <a:pt x="46" y="17"/>
                  </a:lnTo>
                  <a:lnTo>
                    <a:pt x="51" y="12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9" name="Freeform 173"/>
            <p:cNvSpPr/>
            <p:nvPr/>
          </p:nvSpPr>
          <p:spPr bwMode="auto">
            <a:xfrm>
              <a:off x="4403725" y="2228850"/>
              <a:ext cx="17463" cy="52388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24" y="2"/>
                </a:cxn>
                <a:cxn ang="0">
                  <a:pos x="22" y="6"/>
                </a:cxn>
                <a:cxn ang="0">
                  <a:pos x="17" y="12"/>
                </a:cxn>
                <a:cxn ang="0">
                  <a:pos x="15" y="20"/>
                </a:cxn>
                <a:cxn ang="0">
                  <a:pos x="14" y="27"/>
                </a:cxn>
                <a:cxn ang="0">
                  <a:pos x="14" y="27"/>
                </a:cxn>
                <a:cxn ang="0">
                  <a:pos x="12" y="45"/>
                </a:cxn>
                <a:cxn ang="0">
                  <a:pos x="10" y="61"/>
                </a:cxn>
                <a:cxn ang="0">
                  <a:pos x="6" y="78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7"/>
                </a:cxn>
                <a:cxn ang="0">
                  <a:pos x="1" y="100"/>
                </a:cxn>
                <a:cxn ang="0">
                  <a:pos x="3" y="100"/>
                </a:cxn>
                <a:cxn ang="0">
                  <a:pos x="6" y="100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3" y="85"/>
                </a:cxn>
                <a:cxn ang="0">
                  <a:pos x="15" y="80"/>
                </a:cxn>
                <a:cxn ang="0">
                  <a:pos x="18" y="75"/>
                </a:cxn>
                <a:cxn ang="0">
                  <a:pos x="18" y="75"/>
                </a:cxn>
                <a:cxn ang="0">
                  <a:pos x="19" y="72"/>
                </a:cxn>
                <a:cxn ang="0">
                  <a:pos x="21" y="69"/>
                </a:cxn>
                <a:cxn ang="0">
                  <a:pos x="21" y="62"/>
                </a:cxn>
                <a:cxn ang="0">
                  <a:pos x="22" y="49"/>
                </a:cxn>
                <a:cxn ang="0">
                  <a:pos x="22" y="49"/>
                </a:cxn>
                <a:cxn ang="0">
                  <a:pos x="23" y="28"/>
                </a:cxn>
                <a:cxn ang="0">
                  <a:pos x="24" y="22"/>
                </a:cxn>
                <a:cxn ang="0">
                  <a:pos x="25" y="17"/>
                </a:cxn>
                <a:cxn ang="0">
                  <a:pos x="27" y="13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31" y="9"/>
                </a:cxn>
                <a:cxn ang="0">
                  <a:pos x="32" y="8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3" h="100">
                  <a:moveTo>
                    <a:pt x="27" y="1"/>
                  </a:moveTo>
                  <a:lnTo>
                    <a:pt x="27" y="1"/>
                  </a:lnTo>
                  <a:lnTo>
                    <a:pt x="24" y="2"/>
                  </a:lnTo>
                  <a:lnTo>
                    <a:pt x="22" y="6"/>
                  </a:lnTo>
                  <a:lnTo>
                    <a:pt x="17" y="12"/>
                  </a:lnTo>
                  <a:lnTo>
                    <a:pt x="15" y="20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2" y="45"/>
                  </a:lnTo>
                  <a:lnTo>
                    <a:pt x="10" y="61"/>
                  </a:lnTo>
                  <a:lnTo>
                    <a:pt x="6" y="7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0"/>
                  </a:lnTo>
                  <a:lnTo>
                    <a:pt x="6" y="100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3" y="85"/>
                  </a:lnTo>
                  <a:lnTo>
                    <a:pt x="15" y="80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9" y="72"/>
                  </a:lnTo>
                  <a:lnTo>
                    <a:pt x="21" y="69"/>
                  </a:lnTo>
                  <a:lnTo>
                    <a:pt x="21" y="62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3" y="28"/>
                  </a:lnTo>
                  <a:lnTo>
                    <a:pt x="24" y="22"/>
                  </a:lnTo>
                  <a:lnTo>
                    <a:pt x="25" y="17"/>
                  </a:lnTo>
                  <a:lnTo>
                    <a:pt x="27" y="13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32" y="8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0" name="Freeform 174"/>
            <p:cNvSpPr/>
            <p:nvPr/>
          </p:nvSpPr>
          <p:spPr bwMode="auto">
            <a:xfrm>
              <a:off x="4340225" y="2436813"/>
              <a:ext cx="4763" cy="428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80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6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80">
                  <a:moveTo>
                    <a:pt x="0" y="5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80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6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1" name="Freeform 175"/>
            <p:cNvSpPr/>
            <p:nvPr/>
          </p:nvSpPr>
          <p:spPr bwMode="auto">
            <a:xfrm>
              <a:off x="4370388" y="2460625"/>
              <a:ext cx="11113" cy="6508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9" y="9"/>
                </a:cxn>
                <a:cxn ang="0">
                  <a:pos x="7" y="15"/>
                </a:cxn>
                <a:cxn ang="0">
                  <a:pos x="3" y="29"/>
                </a:cxn>
                <a:cxn ang="0">
                  <a:pos x="1" y="44"/>
                </a:cxn>
                <a:cxn ang="0">
                  <a:pos x="0" y="59"/>
                </a:cxn>
                <a:cxn ang="0">
                  <a:pos x="1" y="90"/>
                </a:cxn>
                <a:cxn ang="0">
                  <a:pos x="2" y="118"/>
                </a:cxn>
                <a:cxn ang="0">
                  <a:pos x="2" y="118"/>
                </a:cxn>
                <a:cxn ang="0">
                  <a:pos x="3" y="120"/>
                </a:cxn>
                <a:cxn ang="0">
                  <a:pos x="4" y="122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9" y="123"/>
                </a:cxn>
                <a:cxn ang="0">
                  <a:pos x="10" y="122"/>
                </a:cxn>
                <a:cxn ang="0">
                  <a:pos x="11" y="120"/>
                </a:cxn>
                <a:cxn ang="0">
                  <a:pos x="11" y="118"/>
                </a:cxn>
                <a:cxn ang="0">
                  <a:pos x="11" y="118"/>
                </a:cxn>
                <a:cxn ang="0">
                  <a:pos x="10" y="91"/>
                </a:cxn>
                <a:cxn ang="0">
                  <a:pos x="10" y="61"/>
                </a:cxn>
                <a:cxn ang="0">
                  <a:pos x="10" y="47"/>
                </a:cxn>
                <a:cxn ang="0">
                  <a:pos x="12" y="32"/>
                </a:cxn>
                <a:cxn ang="0">
                  <a:pos x="15" y="19"/>
                </a:cxn>
                <a:cxn ang="0">
                  <a:pos x="17" y="13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2" y="5"/>
                </a:cxn>
                <a:cxn ang="0">
                  <a:pos x="20" y="3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22" h="123">
                  <a:moveTo>
                    <a:pt x="12" y="2"/>
                  </a:moveTo>
                  <a:lnTo>
                    <a:pt x="12" y="2"/>
                  </a:lnTo>
                  <a:lnTo>
                    <a:pt x="9" y="9"/>
                  </a:lnTo>
                  <a:lnTo>
                    <a:pt x="7" y="15"/>
                  </a:lnTo>
                  <a:lnTo>
                    <a:pt x="3" y="29"/>
                  </a:lnTo>
                  <a:lnTo>
                    <a:pt x="1" y="44"/>
                  </a:lnTo>
                  <a:lnTo>
                    <a:pt x="0" y="59"/>
                  </a:lnTo>
                  <a:lnTo>
                    <a:pt x="1" y="90"/>
                  </a:lnTo>
                  <a:lnTo>
                    <a:pt x="2" y="118"/>
                  </a:lnTo>
                  <a:lnTo>
                    <a:pt x="2" y="118"/>
                  </a:lnTo>
                  <a:lnTo>
                    <a:pt x="3" y="120"/>
                  </a:lnTo>
                  <a:lnTo>
                    <a:pt x="4" y="122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9" y="123"/>
                  </a:lnTo>
                  <a:lnTo>
                    <a:pt x="10" y="122"/>
                  </a:lnTo>
                  <a:lnTo>
                    <a:pt x="11" y="120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0" y="91"/>
                  </a:lnTo>
                  <a:lnTo>
                    <a:pt x="10" y="61"/>
                  </a:lnTo>
                  <a:lnTo>
                    <a:pt x="10" y="47"/>
                  </a:lnTo>
                  <a:lnTo>
                    <a:pt x="12" y="32"/>
                  </a:lnTo>
                  <a:lnTo>
                    <a:pt x="15" y="19"/>
                  </a:lnTo>
                  <a:lnTo>
                    <a:pt x="17" y="13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2" name="Freeform 176"/>
            <p:cNvSpPr/>
            <p:nvPr/>
          </p:nvSpPr>
          <p:spPr bwMode="auto">
            <a:xfrm>
              <a:off x="4395788" y="2492375"/>
              <a:ext cx="7938" cy="5556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29"/>
                </a:cxn>
                <a:cxn ang="0">
                  <a:pos x="2" y="53"/>
                </a:cxn>
                <a:cxn ang="0">
                  <a:pos x="1" y="77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5"/>
                </a:cxn>
                <a:cxn ang="0">
                  <a:pos x="9" y="104"/>
                </a:cxn>
                <a:cxn ang="0">
                  <a:pos x="10" y="102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1" y="77"/>
                </a:cxn>
                <a:cxn ang="0">
                  <a:pos x="13" y="53"/>
                </a:cxn>
                <a:cxn ang="0">
                  <a:pos x="14" y="2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7" y="2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05">
                  <a:moveTo>
                    <a:pt x="6" y="5"/>
                  </a:moveTo>
                  <a:lnTo>
                    <a:pt x="6" y="5"/>
                  </a:lnTo>
                  <a:lnTo>
                    <a:pt x="5" y="29"/>
                  </a:lnTo>
                  <a:lnTo>
                    <a:pt x="2" y="53"/>
                  </a:lnTo>
                  <a:lnTo>
                    <a:pt x="1" y="7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1" y="77"/>
                  </a:lnTo>
                  <a:lnTo>
                    <a:pt x="13" y="53"/>
                  </a:lnTo>
                  <a:lnTo>
                    <a:pt x="14" y="2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177"/>
            <p:cNvSpPr/>
            <p:nvPr/>
          </p:nvSpPr>
          <p:spPr bwMode="auto">
            <a:xfrm>
              <a:off x="4424363" y="2520950"/>
              <a:ext cx="4763" cy="714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6"/>
                </a:cxn>
                <a:cxn ang="0">
                  <a:pos x="3" y="136"/>
                </a:cxn>
                <a:cxn ang="0">
                  <a:pos x="4" y="137"/>
                </a:cxn>
                <a:cxn ang="0">
                  <a:pos x="6" y="136"/>
                </a:cxn>
                <a:cxn ang="0">
                  <a:pos x="7" y="136"/>
                </a:cxn>
                <a:cxn ang="0">
                  <a:pos x="8" y="134"/>
                </a:cxn>
                <a:cxn ang="0">
                  <a:pos x="9" y="13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137">
                  <a:moveTo>
                    <a:pt x="0" y="4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6"/>
                  </a:lnTo>
                  <a:lnTo>
                    <a:pt x="3" y="136"/>
                  </a:lnTo>
                  <a:lnTo>
                    <a:pt x="4" y="137"/>
                  </a:lnTo>
                  <a:lnTo>
                    <a:pt x="6" y="136"/>
                  </a:lnTo>
                  <a:lnTo>
                    <a:pt x="7" y="136"/>
                  </a:lnTo>
                  <a:lnTo>
                    <a:pt x="8" y="134"/>
                  </a:lnTo>
                  <a:lnTo>
                    <a:pt x="9" y="13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178"/>
            <p:cNvSpPr/>
            <p:nvPr/>
          </p:nvSpPr>
          <p:spPr bwMode="auto">
            <a:xfrm>
              <a:off x="4451350" y="2547938"/>
              <a:ext cx="7938" cy="68263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3"/>
                </a:cxn>
                <a:cxn ang="0">
                  <a:pos x="1" y="47"/>
                </a:cxn>
                <a:cxn ang="0">
                  <a:pos x="0" y="62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4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52"/>
                </a:cxn>
                <a:cxn ang="0">
                  <a:pos x="11" y="37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2"/>
                </a:cxn>
                <a:cxn ang="0">
                  <a:pos x="11" y="1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5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28">
                  <a:moveTo>
                    <a:pt x="5" y="5"/>
                  </a:moveTo>
                  <a:lnTo>
                    <a:pt x="5" y="5"/>
                  </a:lnTo>
                  <a:lnTo>
                    <a:pt x="2" y="33"/>
                  </a:lnTo>
                  <a:lnTo>
                    <a:pt x="1" y="47"/>
                  </a:lnTo>
                  <a:lnTo>
                    <a:pt x="0" y="6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52"/>
                  </a:lnTo>
                  <a:lnTo>
                    <a:pt x="11" y="37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5" name="Freeform 179"/>
            <p:cNvSpPr/>
            <p:nvPr/>
          </p:nvSpPr>
          <p:spPr bwMode="auto">
            <a:xfrm>
              <a:off x="4478338" y="2578100"/>
              <a:ext cx="6350" cy="555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10" y="10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104">
                  <a:moveTo>
                    <a:pt x="0" y="5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10" y="10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6" name="Freeform 180"/>
            <p:cNvSpPr/>
            <p:nvPr/>
          </p:nvSpPr>
          <p:spPr bwMode="auto">
            <a:xfrm>
              <a:off x="4500563" y="2608263"/>
              <a:ext cx="7938" cy="49213"/>
            </a:xfrm>
            <a:custGeom>
              <a:avLst/>
              <a:gdLst/>
              <a:ahLst/>
              <a:cxnLst>
                <a:cxn ang="0">
                  <a:pos x="15" y="88"/>
                </a:cxn>
                <a:cxn ang="0">
                  <a:pos x="15" y="88"/>
                </a:cxn>
                <a:cxn ang="0">
                  <a:pos x="12" y="79"/>
                </a:cxn>
                <a:cxn ang="0">
                  <a:pos x="10" y="68"/>
                </a:cxn>
                <a:cxn ang="0">
                  <a:pos x="9" y="57"/>
                </a:cxn>
                <a:cxn ang="0">
                  <a:pos x="9" y="47"/>
                </a:cxn>
                <a:cxn ang="0">
                  <a:pos x="9" y="2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6"/>
                </a:cxn>
                <a:cxn ang="0">
                  <a:pos x="0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3" y="8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7" y="93"/>
                </a:cxn>
                <a:cxn ang="0">
                  <a:pos x="8" y="94"/>
                </a:cxn>
                <a:cxn ang="0">
                  <a:pos x="10" y="94"/>
                </a:cxn>
                <a:cxn ang="0">
                  <a:pos x="12" y="94"/>
                </a:cxn>
                <a:cxn ang="0">
                  <a:pos x="13" y="93"/>
                </a:cxn>
                <a:cxn ang="0">
                  <a:pos x="14" y="92"/>
                </a:cxn>
                <a:cxn ang="0">
                  <a:pos x="15" y="90"/>
                </a:cxn>
                <a:cxn ang="0">
                  <a:pos x="15" y="88"/>
                </a:cxn>
                <a:cxn ang="0">
                  <a:pos x="15" y="88"/>
                </a:cxn>
              </a:cxnLst>
              <a:rect l="0" t="0" r="r" b="b"/>
              <a:pathLst>
                <a:path w="15" h="94">
                  <a:moveTo>
                    <a:pt x="15" y="88"/>
                  </a:moveTo>
                  <a:lnTo>
                    <a:pt x="15" y="88"/>
                  </a:lnTo>
                  <a:lnTo>
                    <a:pt x="12" y="79"/>
                  </a:lnTo>
                  <a:lnTo>
                    <a:pt x="10" y="68"/>
                  </a:lnTo>
                  <a:lnTo>
                    <a:pt x="9" y="57"/>
                  </a:lnTo>
                  <a:lnTo>
                    <a:pt x="9" y="47"/>
                  </a:lnTo>
                  <a:lnTo>
                    <a:pt x="9" y="2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6"/>
                  </a:lnTo>
                  <a:lnTo>
                    <a:pt x="0" y="48"/>
                  </a:lnTo>
                  <a:lnTo>
                    <a:pt x="0" y="59"/>
                  </a:lnTo>
                  <a:lnTo>
                    <a:pt x="1" y="69"/>
                  </a:lnTo>
                  <a:lnTo>
                    <a:pt x="3" y="8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7" y="93"/>
                  </a:lnTo>
                  <a:lnTo>
                    <a:pt x="8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3" y="93"/>
                  </a:lnTo>
                  <a:lnTo>
                    <a:pt x="14" y="92"/>
                  </a:lnTo>
                  <a:lnTo>
                    <a:pt x="15" y="90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7" name="Freeform 181"/>
            <p:cNvSpPr/>
            <p:nvPr/>
          </p:nvSpPr>
          <p:spPr bwMode="auto">
            <a:xfrm>
              <a:off x="4529138" y="2622550"/>
              <a:ext cx="7938" cy="6350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18"/>
                </a:cxn>
                <a:cxn ang="0">
                  <a:pos x="3" y="31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8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6" y="119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6"/>
                </a:cxn>
                <a:cxn ang="0">
                  <a:pos x="11" y="114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3"/>
                </a:cxn>
                <a:cxn ang="0">
                  <a:pos x="13" y="31"/>
                </a:cxn>
                <a:cxn ang="0">
                  <a:pos x="14" y="18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19">
                  <a:moveTo>
                    <a:pt x="6" y="5"/>
                  </a:moveTo>
                  <a:lnTo>
                    <a:pt x="6" y="5"/>
                  </a:lnTo>
                  <a:lnTo>
                    <a:pt x="5" y="18"/>
                  </a:lnTo>
                  <a:lnTo>
                    <a:pt x="3" y="31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8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6" y="119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6"/>
                  </a:lnTo>
                  <a:lnTo>
                    <a:pt x="11" y="114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3"/>
                  </a:lnTo>
                  <a:lnTo>
                    <a:pt x="13" y="31"/>
                  </a:lnTo>
                  <a:lnTo>
                    <a:pt x="14" y="18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Freeform 182"/>
            <p:cNvSpPr/>
            <p:nvPr/>
          </p:nvSpPr>
          <p:spPr bwMode="auto">
            <a:xfrm>
              <a:off x="4551363" y="2652713"/>
              <a:ext cx="4763" cy="55563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3"/>
                </a:cxn>
                <a:cxn ang="0">
                  <a:pos x="0" y="75"/>
                </a:cxn>
                <a:cxn ang="0">
                  <a:pos x="2" y="99"/>
                </a:cxn>
                <a:cxn ang="0">
                  <a:pos x="2" y="99"/>
                </a:cxn>
                <a:cxn ang="0">
                  <a:pos x="2" y="101"/>
                </a:cxn>
                <a:cxn ang="0">
                  <a:pos x="4" y="103"/>
                </a:cxn>
                <a:cxn ang="0">
                  <a:pos x="7" y="104"/>
                </a:cxn>
                <a:cxn ang="0">
                  <a:pos x="9" y="104"/>
                </a:cxn>
                <a:cxn ang="0">
                  <a:pos x="10" y="103"/>
                </a:cxn>
                <a:cxn ang="0">
                  <a:pos x="11" y="101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9" y="75"/>
                </a:cxn>
                <a:cxn ang="0">
                  <a:pos x="9" y="53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11" h="104">
                  <a:moveTo>
                    <a:pt x="11" y="5"/>
                  </a:moveTo>
                  <a:lnTo>
                    <a:pt x="11" y="5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3"/>
                  </a:lnTo>
                  <a:lnTo>
                    <a:pt x="0" y="75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4" y="103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1" y="101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9" y="75"/>
                  </a:lnTo>
                  <a:lnTo>
                    <a:pt x="9" y="53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183"/>
            <p:cNvSpPr/>
            <p:nvPr/>
          </p:nvSpPr>
          <p:spPr bwMode="auto">
            <a:xfrm>
              <a:off x="4572000" y="2676525"/>
              <a:ext cx="6350" cy="58738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7"/>
                </a:cxn>
                <a:cxn ang="0">
                  <a:pos x="2" y="83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6" y="111"/>
                </a:cxn>
                <a:cxn ang="0">
                  <a:pos x="7" y="112"/>
                </a:cxn>
                <a:cxn ang="0">
                  <a:pos x="10" y="113"/>
                </a:cxn>
                <a:cxn ang="0">
                  <a:pos x="12" y="113"/>
                </a:cxn>
                <a:cxn ang="0">
                  <a:pos x="13" y="112"/>
                </a:cxn>
                <a:cxn ang="0">
                  <a:pos x="14" y="111"/>
                </a:cxn>
                <a:cxn ang="0">
                  <a:pos x="14" y="109"/>
                </a:cxn>
                <a:cxn ang="0">
                  <a:pos x="14" y="109"/>
                </a:cxn>
                <a:cxn ang="0">
                  <a:pos x="12" y="83"/>
                </a:cxn>
                <a:cxn ang="0">
                  <a:pos x="10" y="57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4" h="113">
                  <a:moveTo>
                    <a:pt x="10" y="4"/>
                  </a:move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7"/>
                  </a:lnTo>
                  <a:lnTo>
                    <a:pt x="2" y="83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10" y="113"/>
                  </a:lnTo>
                  <a:lnTo>
                    <a:pt x="12" y="113"/>
                  </a:lnTo>
                  <a:lnTo>
                    <a:pt x="13" y="112"/>
                  </a:lnTo>
                  <a:lnTo>
                    <a:pt x="14" y="111"/>
                  </a:lnTo>
                  <a:lnTo>
                    <a:pt x="14" y="109"/>
                  </a:lnTo>
                  <a:lnTo>
                    <a:pt x="14" y="109"/>
                  </a:lnTo>
                  <a:lnTo>
                    <a:pt x="12" y="83"/>
                  </a:lnTo>
                  <a:lnTo>
                    <a:pt x="10" y="57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184"/>
            <p:cNvSpPr/>
            <p:nvPr/>
          </p:nvSpPr>
          <p:spPr bwMode="auto">
            <a:xfrm>
              <a:off x="4481513" y="2305050"/>
              <a:ext cx="12700" cy="61913"/>
            </a:xfrm>
            <a:custGeom>
              <a:avLst/>
              <a:gdLst/>
              <a:ahLst/>
              <a:cxnLst>
                <a:cxn ang="0">
                  <a:pos x="21" y="109"/>
                </a:cxn>
                <a:cxn ang="0">
                  <a:pos x="21" y="109"/>
                </a:cxn>
                <a:cxn ang="0">
                  <a:pos x="16" y="105"/>
                </a:cxn>
                <a:cxn ang="0">
                  <a:pos x="13" y="101"/>
                </a:cxn>
                <a:cxn ang="0">
                  <a:pos x="11" y="95"/>
                </a:cxn>
                <a:cxn ang="0">
                  <a:pos x="9" y="89"/>
                </a:cxn>
                <a:cxn ang="0">
                  <a:pos x="9" y="7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0" y="3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89"/>
                </a:cxn>
                <a:cxn ang="0">
                  <a:pos x="1" y="95"/>
                </a:cxn>
                <a:cxn ang="0">
                  <a:pos x="3" y="100"/>
                </a:cxn>
                <a:cxn ang="0">
                  <a:pos x="5" y="105"/>
                </a:cxn>
                <a:cxn ang="0">
                  <a:pos x="8" y="110"/>
                </a:cxn>
                <a:cxn ang="0">
                  <a:pos x="12" y="115"/>
                </a:cxn>
                <a:cxn ang="0">
                  <a:pos x="16" y="118"/>
                </a:cxn>
                <a:cxn ang="0">
                  <a:pos x="16" y="118"/>
                </a:cxn>
                <a:cxn ang="0">
                  <a:pos x="18" y="119"/>
                </a:cxn>
                <a:cxn ang="0">
                  <a:pos x="20" y="119"/>
                </a:cxn>
                <a:cxn ang="0">
                  <a:pos x="21" y="118"/>
                </a:cxn>
                <a:cxn ang="0">
                  <a:pos x="22" y="117"/>
                </a:cxn>
                <a:cxn ang="0">
                  <a:pos x="23" y="115"/>
                </a:cxn>
                <a:cxn ang="0">
                  <a:pos x="23" y="112"/>
                </a:cxn>
                <a:cxn ang="0">
                  <a:pos x="22" y="111"/>
                </a:cxn>
                <a:cxn ang="0">
                  <a:pos x="21" y="109"/>
                </a:cxn>
                <a:cxn ang="0">
                  <a:pos x="21" y="109"/>
                </a:cxn>
              </a:cxnLst>
              <a:rect l="0" t="0" r="r" b="b"/>
              <a:pathLst>
                <a:path w="23" h="119">
                  <a:moveTo>
                    <a:pt x="21" y="109"/>
                  </a:moveTo>
                  <a:lnTo>
                    <a:pt x="21" y="109"/>
                  </a:lnTo>
                  <a:lnTo>
                    <a:pt x="16" y="105"/>
                  </a:lnTo>
                  <a:lnTo>
                    <a:pt x="13" y="101"/>
                  </a:lnTo>
                  <a:lnTo>
                    <a:pt x="11" y="95"/>
                  </a:lnTo>
                  <a:lnTo>
                    <a:pt x="9" y="89"/>
                  </a:lnTo>
                  <a:lnTo>
                    <a:pt x="9" y="7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0" y="3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9"/>
                  </a:lnTo>
                  <a:lnTo>
                    <a:pt x="1" y="95"/>
                  </a:lnTo>
                  <a:lnTo>
                    <a:pt x="3" y="100"/>
                  </a:lnTo>
                  <a:lnTo>
                    <a:pt x="5" y="105"/>
                  </a:lnTo>
                  <a:lnTo>
                    <a:pt x="8" y="110"/>
                  </a:lnTo>
                  <a:lnTo>
                    <a:pt x="12" y="115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8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7"/>
                  </a:lnTo>
                  <a:lnTo>
                    <a:pt x="23" y="115"/>
                  </a:lnTo>
                  <a:lnTo>
                    <a:pt x="23" y="112"/>
                  </a:lnTo>
                  <a:lnTo>
                    <a:pt x="22" y="111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185"/>
            <p:cNvSpPr/>
            <p:nvPr/>
          </p:nvSpPr>
          <p:spPr bwMode="auto">
            <a:xfrm>
              <a:off x="4519613" y="2336800"/>
              <a:ext cx="9525" cy="5556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7" y="15"/>
                </a:cxn>
                <a:cxn ang="0">
                  <a:pos x="4" y="27"/>
                </a:cxn>
                <a:cxn ang="0">
                  <a:pos x="2" y="50"/>
                </a:cxn>
                <a:cxn ang="0">
                  <a:pos x="0" y="75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5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99"/>
                </a:cxn>
                <a:cxn ang="0">
                  <a:pos x="9" y="99"/>
                </a:cxn>
                <a:cxn ang="0">
                  <a:pos x="10" y="75"/>
                </a:cxn>
                <a:cxn ang="0">
                  <a:pos x="11" y="52"/>
                </a:cxn>
                <a:cxn ang="0">
                  <a:pos x="13" y="29"/>
                </a:cxn>
                <a:cxn ang="0">
                  <a:pos x="16" y="17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8" h="104">
                  <a:moveTo>
                    <a:pt x="9" y="3"/>
                  </a:moveTo>
                  <a:lnTo>
                    <a:pt x="9" y="3"/>
                  </a:lnTo>
                  <a:lnTo>
                    <a:pt x="7" y="15"/>
                  </a:lnTo>
                  <a:lnTo>
                    <a:pt x="4" y="27"/>
                  </a:lnTo>
                  <a:lnTo>
                    <a:pt x="2" y="50"/>
                  </a:lnTo>
                  <a:lnTo>
                    <a:pt x="0" y="75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5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10" y="75"/>
                  </a:lnTo>
                  <a:lnTo>
                    <a:pt x="11" y="52"/>
                  </a:lnTo>
                  <a:lnTo>
                    <a:pt x="13" y="29"/>
                  </a:lnTo>
                  <a:lnTo>
                    <a:pt x="16" y="1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2" name="Freeform 186"/>
            <p:cNvSpPr/>
            <p:nvPr/>
          </p:nvSpPr>
          <p:spPr bwMode="auto">
            <a:xfrm>
              <a:off x="4543425" y="2370138"/>
              <a:ext cx="7938" cy="7143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36"/>
                </a:cxn>
                <a:cxn ang="0">
                  <a:pos x="3" y="68"/>
                </a:cxn>
                <a:cxn ang="0">
                  <a:pos x="1" y="10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5"/>
                </a:cxn>
                <a:cxn ang="0">
                  <a:pos x="3" y="136"/>
                </a:cxn>
                <a:cxn ang="0">
                  <a:pos x="4" y="136"/>
                </a:cxn>
                <a:cxn ang="0">
                  <a:pos x="7" y="136"/>
                </a:cxn>
                <a:cxn ang="0">
                  <a:pos x="9" y="135"/>
                </a:cxn>
                <a:cxn ang="0">
                  <a:pos x="10" y="134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11" y="100"/>
                </a:cxn>
                <a:cxn ang="0">
                  <a:pos x="13" y="68"/>
                </a:cxn>
                <a:cxn ang="0">
                  <a:pos x="14" y="36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136">
                  <a:moveTo>
                    <a:pt x="5" y="4"/>
                  </a:moveTo>
                  <a:lnTo>
                    <a:pt x="5" y="4"/>
                  </a:lnTo>
                  <a:lnTo>
                    <a:pt x="4" y="36"/>
                  </a:lnTo>
                  <a:lnTo>
                    <a:pt x="3" y="68"/>
                  </a:lnTo>
                  <a:lnTo>
                    <a:pt x="1" y="100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3" y="136"/>
                  </a:lnTo>
                  <a:lnTo>
                    <a:pt x="4" y="136"/>
                  </a:lnTo>
                  <a:lnTo>
                    <a:pt x="7" y="136"/>
                  </a:lnTo>
                  <a:lnTo>
                    <a:pt x="9" y="135"/>
                  </a:lnTo>
                  <a:lnTo>
                    <a:pt x="10" y="134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1" y="100"/>
                  </a:lnTo>
                  <a:lnTo>
                    <a:pt x="13" y="68"/>
                  </a:lnTo>
                  <a:lnTo>
                    <a:pt x="14" y="3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3" name="Freeform 187"/>
            <p:cNvSpPr/>
            <p:nvPr/>
          </p:nvSpPr>
          <p:spPr bwMode="auto">
            <a:xfrm>
              <a:off x="4573588" y="2406650"/>
              <a:ext cx="4763" cy="714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5" y="133"/>
                </a:cxn>
                <a:cxn ang="0">
                  <a:pos x="6" y="132"/>
                </a:cxn>
                <a:cxn ang="0">
                  <a:pos x="8" y="131"/>
                </a:cxn>
                <a:cxn ang="0">
                  <a:pos x="9" y="130"/>
                </a:cxn>
                <a:cxn ang="0">
                  <a:pos x="9" y="12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33">
                  <a:moveTo>
                    <a:pt x="0" y="5"/>
                  </a:moveTo>
                  <a:lnTo>
                    <a:pt x="0" y="128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5" y="133"/>
                  </a:lnTo>
                  <a:lnTo>
                    <a:pt x="6" y="132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28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4" name="Freeform 188"/>
            <p:cNvSpPr/>
            <p:nvPr/>
          </p:nvSpPr>
          <p:spPr bwMode="auto">
            <a:xfrm>
              <a:off x="4602163" y="24320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1"/>
                </a:cxn>
                <a:cxn ang="0">
                  <a:pos x="8" y="120"/>
                </a:cxn>
                <a:cxn ang="0">
                  <a:pos x="9" y="11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1"/>
                  </a:lnTo>
                  <a:lnTo>
                    <a:pt x="8" y="120"/>
                  </a:lnTo>
                  <a:lnTo>
                    <a:pt x="9" y="118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5" name="Freeform 189"/>
            <p:cNvSpPr/>
            <p:nvPr/>
          </p:nvSpPr>
          <p:spPr bwMode="auto">
            <a:xfrm>
              <a:off x="4624388" y="24574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1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9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1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6" name="Freeform 190"/>
            <p:cNvSpPr/>
            <p:nvPr/>
          </p:nvSpPr>
          <p:spPr bwMode="auto">
            <a:xfrm>
              <a:off x="4651375" y="2482850"/>
              <a:ext cx="7938" cy="73025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0"/>
                </a:cxn>
                <a:cxn ang="0">
                  <a:pos x="1" y="42"/>
                </a:cxn>
                <a:cxn ang="0">
                  <a:pos x="0" y="55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7" y="137"/>
                </a:cxn>
                <a:cxn ang="0">
                  <a:pos x="8" y="136"/>
                </a:cxn>
                <a:cxn ang="0">
                  <a:pos x="9" y="134"/>
                </a:cxn>
                <a:cxn ang="0">
                  <a:pos x="10" y="13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0" y="47"/>
                </a:cxn>
                <a:cxn ang="0">
                  <a:pos x="11" y="33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37">
                  <a:moveTo>
                    <a:pt x="5" y="5"/>
                  </a:moveTo>
                  <a:lnTo>
                    <a:pt x="5" y="5"/>
                  </a:lnTo>
                  <a:lnTo>
                    <a:pt x="2" y="30"/>
                  </a:lnTo>
                  <a:lnTo>
                    <a:pt x="1" y="42"/>
                  </a:lnTo>
                  <a:lnTo>
                    <a:pt x="0" y="5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7" y="137"/>
                  </a:lnTo>
                  <a:lnTo>
                    <a:pt x="8" y="136"/>
                  </a:lnTo>
                  <a:lnTo>
                    <a:pt x="9" y="134"/>
                  </a:lnTo>
                  <a:lnTo>
                    <a:pt x="10" y="13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0" y="47"/>
                  </a:lnTo>
                  <a:lnTo>
                    <a:pt x="11" y="3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7" name="Freeform 191"/>
            <p:cNvSpPr/>
            <p:nvPr/>
          </p:nvSpPr>
          <p:spPr bwMode="auto">
            <a:xfrm>
              <a:off x="4684713" y="2500313"/>
              <a:ext cx="4763" cy="873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3" y="165"/>
                </a:cxn>
                <a:cxn ang="0">
                  <a:pos x="5" y="166"/>
                </a:cxn>
                <a:cxn ang="0">
                  <a:pos x="6" y="165"/>
                </a:cxn>
                <a:cxn ang="0">
                  <a:pos x="8" y="164"/>
                </a:cxn>
                <a:cxn ang="0">
                  <a:pos x="9" y="163"/>
                </a:cxn>
                <a:cxn ang="0">
                  <a:pos x="9" y="161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66">
                  <a:moveTo>
                    <a:pt x="0" y="5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3" y="165"/>
                  </a:lnTo>
                  <a:lnTo>
                    <a:pt x="5" y="166"/>
                  </a:lnTo>
                  <a:lnTo>
                    <a:pt x="6" y="165"/>
                  </a:lnTo>
                  <a:lnTo>
                    <a:pt x="8" y="164"/>
                  </a:lnTo>
                  <a:lnTo>
                    <a:pt x="9" y="163"/>
                  </a:lnTo>
                  <a:lnTo>
                    <a:pt x="9" y="161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8" name="Freeform 192"/>
            <p:cNvSpPr/>
            <p:nvPr/>
          </p:nvSpPr>
          <p:spPr bwMode="auto">
            <a:xfrm>
              <a:off x="4702175" y="2540000"/>
              <a:ext cx="7938" cy="69850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3"/>
                </a:cxn>
                <a:cxn ang="0">
                  <a:pos x="3" y="19"/>
                </a:cxn>
                <a:cxn ang="0">
                  <a:pos x="1" y="34"/>
                </a:cxn>
                <a:cxn ang="0">
                  <a:pos x="0" y="50"/>
                </a:cxn>
                <a:cxn ang="0">
                  <a:pos x="0" y="65"/>
                </a:cxn>
                <a:cxn ang="0">
                  <a:pos x="1" y="96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2" y="129"/>
                </a:cxn>
                <a:cxn ang="0">
                  <a:pos x="3" y="131"/>
                </a:cxn>
                <a:cxn ang="0">
                  <a:pos x="4" y="132"/>
                </a:cxn>
                <a:cxn ang="0">
                  <a:pos x="6" y="132"/>
                </a:cxn>
                <a:cxn ang="0">
                  <a:pos x="7" y="132"/>
                </a:cxn>
                <a:cxn ang="0">
                  <a:pos x="9" y="131"/>
                </a:cxn>
                <a:cxn ang="0">
                  <a:pos x="10" y="129"/>
                </a:cxn>
                <a:cxn ang="0">
                  <a:pos x="10" y="127"/>
                </a:cxn>
                <a:cxn ang="0">
                  <a:pos x="10" y="127"/>
                </a:cxn>
                <a:cxn ang="0">
                  <a:pos x="10" y="97"/>
                </a:cxn>
                <a:cxn ang="0">
                  <a:pos x="9" y="66"/>
                </a:cxn>
                <a:cxn ang="0">
                  <a:pos x="9" y="51"/>
                </a:cxn>
                <a:cxn ang="0">
                  <a:pos x="10" y="36"/>
                </a:cxn>
                <a:cxn ang="0">
                  <a:pos x="12" y="21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15" h="132">
                  <a:moveTo>
                    <a:pt x="6" y="3"/>
                  </a:moveTo>
                  <a:lnTo>
                    <a:pt x="6" y="3"/>
                  </a:lnTo>
                  <a:lnTo>
                    <a:pt x="3" y="19"/>
                  </a:lnTo>
                  <a:lnTo>
                    <a:pt x="1" y="34"/>
                  </a:lnTo>
                  <a:lnTo>
                    <a:pt x="0" y="50"/>
                  </a:lnTo>
                  <a:lnTo>
                    <a:pt x="0" y="65"/>
                  </a:lnTo>
                  <a:lnTo>
                    <a:pt x="1" y="96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3" y="131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7" y="132"/>
                  </a:lnTo>
                  <a:lnTo>
                    <a:pt x="9" y="131"/>
                  </a:lnTo>
                  <a:lnTo>
                    <a:pt x="10" y="129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97"/>
                  </a:lnTo>
                  <a:lnTo>
                    <a:pt x="9" y="66"/>
                  </a:lnTo>
                  <a:lnTo>
                    <a:pt x="9" y="51"/>
                  </a:lnTo>
                  <a:lnTo>
                    <a:pt x="10" y="36"/>
                  </a:lnTo>
                  <a:lnTo>
                    <a:pt x="12" y="2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9" name="Freeform 193"/>
            <p:cNvSpPr/>
            <p:nvPr/>
          </p:nvSpPr>
          <p:spPr bwMode="auto">
            <a:xfrm>
              <a:off x="4727575" y="2568575"/>
              <a:ext cx="9525" cy="523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3" y="48"/>
                </a:cxn>
                <a:cxn ang="0">
                  <a:pos x="1" y="7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99"/>
                </a:cxn>
                <a:cxn ang="0">
                  <a:pos x="6" y="99"/>
                </a:cxn>
                <a:cxn ang="0">
                  <a:pos x="7" y="99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1" y="72"/>
                </a:cxn>
                <a:cxn ang="0">
                  <a:pos x="13" y="5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2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9" h="99">
                  <a:moveTo>
                    <a:pt x="10" y="3"/>
                  </a:moveTo>
                  <a:lnTo>
                    <a:pt x="10" y="3"/>
                  </a:lnTo>
                  <a:lnTo>
                    <a:pt x="3" y="48"/>
                  </a:lnTo>
                  <a:lnTo>
                    <a:pt x="1" y="7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99"/>
                  </a:lnTo>
                  <a:lnTo>
                    <a:pt x="6" y="99"/>
                  </a:lnTo>
                  <a:lnTo>
                    <a:pt x="7" y="99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1" y="72"/>
                  </a:lnTo>
                  <a:lnTo>
                    <a:pt x="13" y="5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0" name="Freeform 194"/>
            <p:cNvSpPr/>
            <p:nvPr/>
          </p:nvSpPr>
          <p:spPr bwMode="auto">
            <a:xfrm>
              <a:off x="4748213" y="2590800"/>
              <a:ext cx="4763" cy="571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3" y="109"/>
                </a:cxn>
                <a:cxn ang="0">
                  <a:pos x="4" y="110"/>
                </a:cxn>
                <a:cxn ang="0">
                  <a:pos x="6" y="109"/>
                </a:cxn>
                <a:cxn ang="0">
                  <a:pos x="7" y="109"/>
                </a:cxn>
                <a:cxn ang="0">
                  <a:pos x="9" y="107"/>
                </a:cxn>
                <a:cxn ang="0">
                  <a:pos x="9" y="10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10">
                  <a:moveTo>
                    <a:pt x="0" y="5"/>
                  </a:move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6" y="109"/>
                  </a:lnTo>
                  <a:lnTo>
                    <a:pt x="7" y="109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1" name="Freeform 195"/>
            <p:cNvSpPr/>
            <p:nvPr/>
          </p:nvSpPr>
          <p:spPr bwMode="auto">
            <a:xfrm>
              <a:off x="4641850" y="2751138"/>
              <a:ext cx="7938" cy="26988"/>
            </a:xfrm>
            <a:custGeom>
              <a:avLst/>
              <a:gdLst/>
              <a:ahLst/>
              <a:cxnLst>
                <a:cxn ang="0">
                  <a:pos x="15" y="46"/>
                </a:cxn>
                <a:cxn ang="0">
                  <a:pos x="15" y="46"/>
                </a:cxn>
                <a:cxn ang="0">
                  <a:pos x="12" y="36"/>
                </a:cxn>
                <a:cxn ang="0">
                  <a:pos x="11" y="26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7"/>
                </a:cxn>
                <a:cxn ang="0">
                  <a:pos x="2" y="38"/>
                </a:cxn>
                <a:cxn ang="0">
                  <a:pos x="5" y="48"/>
                </a:cxn>
                <a:cxn ang="0">
                  <a:pos x="5" y="48"/>
                </a:cxn>
                <a:cxn ang="0">
                  <a:pos x="6" y="50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1"/>
                </a:cxn>
                <a:cxn ang="0">
                  <a:pos x="13" y="51"/>
                </a:cxn>
                <a:cxn ang="0">
                  <a:pos x="14" y="49"/>
                </a:cxn>
                <a:cxn ang="0">
                  <a:pos x="15" y="48"/>
                </a:cxn>
                <a:cxn ang="0">
                  <a:pos x="15" y="46"/>
                </a:cxn>
                <a:cxn ang="0">
                  <a:pos x="15" y="46"/>
                </a:cxn>
              </a:cxnLst>
              <a:rect l="0" t="0" r="r" b="b"/>
              <a:pathLst>
                <a:path w="15" h="51">
                  <a:moveTo>
                    <a:pt x="15" y="46"/>
                  </a:moveTo>
                  <a:lnTo>
                    <a:pt x="15" y="46"/>
                  </a:lnTo>
                  <a:lnTo>
                    <a:pt x="12" y="36"/>
                  </a:lnTo>
                  <a:lnTo>
                    <a:pt x="11" y="2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7"/>
                  </a:lnTo>
                  <a:lnTo>
                    <a:pt x="2" y="3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50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4" y="49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2" name="Freeform 196"/>
            <p:cNvSpPr/>
            <p:nvPr/>
          </p:nvSpPr>
          <p:spPr bwMode="auto">
            <a:xfrm>
              <a:off x="4675188" y="2751138"/>
              <a:ext cx="12700" cy="34925"/>
            </a:xfrm>
            <a:custGeom>
              <a:avLst/>
              <a:gdLst/>
              <a:ahLst/>
              <a:cxnLst>
                <a:cxn ang="0">
                  <a:pos x="18" y="39"/>
                </a:cxn>
                <a:cxn ang="0">
                  <a:pos x="18" y="39"/>
                </a:cxn>
                <a:cxn ang="0">
                  <a:pos x="14" y="31"/>
                </a:cxn>
                <a:cxn ang="0">
                  <a:pos x="12" y="2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3" y="30"/>
                </a:cxn>
                <a:cxn ang="0">
                  <a:pos x="3" y="30"/>
                </a:cxn>
                <a:cxn ang="0">
                  <a:pos x="6" y="38"/>
                </a:cxn>
                <a:cxn ang="0">
                  <a:pos x="9" y="45"/>
                </a:cxn>
                <a:cxn ang="0">
                  <a:pos x="13" y="54"/>
                </a:cxn>
                <a:cxn ang="0">
                  <a:pos x="14" y="62"/>
                </a:cxn>
                <a:cxn ang="0">
                  <a:pos x="14" y="62"/>
                </a:cxn>
                <a:cxn ang="0">
                  <a:pos x="15" y="64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19" y="66"/>
                </a:cxn>
                <a:cxn ang="0">
                  <a:pos x="21" y="66"/>
                </a:cxn>
                <a:cxn ang="0">
                  <a:pos x="22" y="65"/>
                </a:cxn>
                <a:cxn ang="0">
                  <a:pos x="23" y="64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23" y="56"/>
                </a:cxn>
                <a:cxn ang="0">
                  <a:pos x="22" y="49"/>
                </a:cxn>
                <a:cxn ang="0">
                  <a:pos x="18" y="39"/>
                </a:cxn>
                <a:cxn ang="0">
                  <a:pos x="18" y="39"/>
                </a:cxn>
              </a:cxnLst>
              <a:rect l="0" t="0" r="r" b="b"/>
              <a:pathLst>
                <a:path w="24" h="66">
                  <a:moveTo>
                    <a:pt x="18" y="39"/>
                  </a:moveTo>
                  <a:lnTo>
                    <a:pt x="18" y="39"/>
                  </a:lnTo>
                  <a:lnTo>
                    <a:pt x="14" y="31"/>
                  </a:lnTo>
                  <a:lnTo>
                    <a:pt x="12" y="23"/>
                  </a:lnTo>
                  <a:lnTo>
                    <a:pt x="9" y="13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6" y="38"/>
                  </a:lnTo>
                  <a:lnTo>
                    <a:pt x="9" y="45"/>
                  </a:lnTo>
                  <a:lnTo>
                    <a:pt x="13" y="54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4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3" y="56"/>
                  </a:lnTo>
                  <a:lnTo>
                    <a:pt x="22" y="49"/>
                  </a:lnTo>
                  <a:lnTo>
                    <a:pt x="18" y="39"/>
                  </a:lnTo>
                  <a:lnTo>
                    <a:pt x="18" y="3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3" name="Freeform 197"/>
            <p:cNvSpPr/>
            <p:nvPr/>
          </p:nvSpPr>
          <p:spPr bwMode="auto">
            <a:xfrm>
              <a:off x="4710113" y="2759075"/>
              <a:ext cx="9525" cy="444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4"/>
                </a:cxn>
                <a:cxn ang="0">
                  <a:pos x="3" y="44"/>
                </a:cxn>
                <a:cxn ang="0">
                  <a:pos x="6" y="63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1" y="84"/>
                </a:cxn>
                <a:cxn ang="0">
                  <a:pos x="12" y="85"/>
                </a:cxn>
                <a:cxn ang="0">
                  <a:pos x="14" y="85"/>
                </a:cxn>
                <a:cxn ang="0">
                  <a:pos x="16" y="85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19" y="82"/>
                </a:cxn>
                <a:cxn ang="0">
                  <a:pos x="19" y="80"/>
                </a:cxn>
                <a:cxn ang="0">
                  <a:pos x="19" y="80"/>
                </a:cxn>
                <a:cxn ang="0">
                  <a:pos x="16" y="61"/>
                </a:cxn>
                <a:cxn ang="0">
                  <a:pos x="13" y="43"/>
                </a:cxn>
                <a:cxn ang="0">
                  <a:pos x="11" y="2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85">
                  <a:moveTo>
                    <a:pt x="10" y="4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4"/>
                  </a:lnTo>
                  <a:lnTo>
                    <a:pt x="3" y="44"/>
                  </a:lnTo>
                  <a:lnTo>
                    <a:pt x="6" y="63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1" y="84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6" y="85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19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6" y="61"/>
                  </a:lnTo>
                  <a:lnTo>
                    <a:pt x="13" y="43"/>
                  </a:lnTo>
                  <a:lnTo>
                    <a:pt x="11" y="2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4" name="Freeform 198"/>
            <p:cNvSpPr/>
            <p:nvPr/>
          </p:nvSpPr>
          <p:spPr bwMode="auto">
            <a:xfrm>
              <a:off x="4416425" y="2370138"/>
              <a:ext cx="15875" cy="106363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4" y="24"/>
                </a:cxn>
                <a:cxn ang="0">
                  <a:pos x="13" y="34"/>
                </a:cxn>
                <a:cxn ang="0">
                  <a:pos x="13" y="45"/>
                </a:cxn>
                <a:cxn ang="0">
                  <a:pos x="13" y="98"/>
                </a:cxn>
                <a:cxn ang="0">
                  <a:pos x="13" y="98"/>
                </a:cxn>
                <a:cxn ang="0">
                  <a:pos x="13" y="124"/>
                </a:cxn>
                <a:cxn ang="0">
                  <a:pos x="12" y="136"/>
                </a:cxn>
                <a:cxn ang="0">
                  <a:pos x="10" y="149"/>
                </a:cxn>
                <a:cxn ang="0">
                  <a:pos x="10" y="149"/>
                </a:cxn>
                <a:cxn ang="0">
                  <a:pos x="4" y="171"/>
                </a:cxn>
                <a:cxn ang="0">
                  <a:pos x="2" y="183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1" y="196"/>
                </a:cxn>
                <a:cxn ang="0">
                  <a:pos x="2" y="197"/>
                </a:cxn>
                <a:cxn ang="0">
                  <a:pos x="3" y="198"/>
                </a:cxn>
                <a:cxn ang="0">
                  <a:pos x="5" y="199"/>
                </a:cxn>
                <a:cxn ang="0">
                  <a:pos x="6" y="198"/>
                </a:cxn>
                <a:cxn ang="0">
                  <a:pos x="8" y="197"/>
                </a:cxn>
                <a:cxn ang="0">
                  <a:pos x="9" y="196"/>
                </a:cxn>
                <a:cxn ang="0">
                  <a:pos x="10" y="194"/>
                </a:cxn>
                <a:cxn ang="0">
                  <a:pos x="10" y="194"/>
                </a:cxn>
                <a:cxn ang="0">
                  <a:pos x="11" y="182"/>
                </a:cxn>
                <a:cxn ang="0">
                  <a:pos x="14" y="169"/>
                </a:cxn>
                <a:cxn ang="0">
                  <a:pos x="20" y="144"/>
                </a:cxn>
                <a:cxn ang="0">
                  <a:pos x="20" y="144"/>
                </a:cxn>
                <a:cxn ang="0">
                  <a:pos x="22" y="135"/>
                </a:cxn>
                <a:cxn ang="0">
                  <a:pos x="22" y="125"/>
                </a:cxn>
                <a:cxn ang="0">
                  <a:pos x="22" y="105"/>
                </a:cxn>
                <a:cxn ang="0">
                  <a:pos x="22" y="105"/>
                </a:cxn>
                <a:cxn ang="0">
                  <a:pos x="22" y="80"/>
                </a:cxn>
                <a:cxn ang="0">
                  <a:pos x="22" y="55"/>
                </a:cxn>
                <a:cxn ang="0">
                  <a:pos x="23" y="31"/>
                </a:cxn>
                <a:cxn ang="0">
                  <a:pos x="25" y="18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9" h="199">
                  <a:moveTo>
                    <a:pt x="19" y="3"/>
                  </a:moveTo>
                  <a:lnTo>
                    <a:pt x="19" y="3"/>
                  </a:lnTo>
                  <a:lnTo>
                    <a:pt x="14" y="24"/>
                  </a:lnTo>
                  <a:lnTo>
                    <a:pt x="13" y="34"/>
                  </a:lnTo>
                  <a:lnTo>
                    <a:pt x="13" y="45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124"/>
                  </a:lnTo>
                  <a:lnTo>
                    <a:pt x="12" y="136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4" y="171"/>
                  </a:lnTo>
                  <a:lnTo>
                    <a:pt x="2" y="183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6"/>
                  </a:lnTo>
                  <a:lnTo>
                    <a:pt x="2" y="197"/>
                  </a:lnTo>
                  <a:lnTo>
                    <a:pt x="3" y="198"/>
                  </a:lnTo>
                  <a:lnTo>
                    <a:pt x="5" y="199"/>
                  </a:lnTo>
                  <a:lnTo>
                    <a:pt x="6" y="198"/>
                  </a:lnTo>
                  <a:lnTo>
                    <a:pt x="8" y="197"/>
                  </a:lnTo>
                  <a:lnTo>
                    <a:pt x="9" y="196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1" y="182"/>
                  </a:lnTo>
                  <a:lnTo>
                    <a:pt x="14" y="169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2" y="135"/>
                  </a:lnTo>
                  <a:lnTo>
                    <a:pt x="22" y="125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2" y="80"/>
                  </a:lnTo>
                  <a:lnTo>
                    <a:pt x="22" y="55"/>
                  </a:lnTo>
                  <a:lnTo>
                    <a:pt x="23" y="31"/>
                  </a:lnTo>
                  <a:lnTo>
                    <a:pt x="25" y="1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5" name="Freeform 199"/>
            <p:cNvSpPr/>
            <p:nvPr/>
          </p:nvSpPr>
          <p:spPr bwMode="auto">
            <a:xfrm>
              <a:off x="4464050" y="2424113"/>
              <a:ext cx="19050" cy="88900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18" y="42"/>
                </a:cxn>
                <a:cxn ang="0">
                  <a:pos x="11" y="83"/>
                </a:cxn>
                <a:cxn ang="0">
                  <a:pos x="6" y="123"/>
                </a:cxn>
                <a:cxn ang="0">
                  <a:pos x="0" y="162"/>
                </a:cxn>
                <a:cxn ang="0">
                  <a:pos x="0" y="162"/>
                </a:cxn>
                <a:cxn ang="0">
                  <a:pos x="0" y="164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8" y="166"/>
                </a:cxn>
                <a:cxn ang="0">
                  <a:pos x="10" y="164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5" y="123"/>
                </a:cxn>
                <a:cxn ang="0">
                  <a:pos x="20" y="84"/>
                </a:cxn>
                <a:cxn ang="0">
                  <a:pos x="26" y="45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6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6" h="167">
                  <a:moveTo>
                    <a:pt x="26" y="3"/>
                  </a:moveTo>
                  <a:lnTo>
                    <a:pt x="26" y="3"/>
                  </a:lnTo>
                  <a:lnTo>
                    <a:pt x="18" y="42"/>
                  </a:lnTo>
                  <a:lnTo>
                    <a:pt x="11" y="83"/>
                  </a:lnTo>
                  <a:lnTo>
                    <a:pt x="6" y="123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8" y="166"/>
                  </a:lnTo>
                  <a:lnTo>
                    <a:pt x="10" y="164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5" y="123"/>
                  </a:lnTo>
                  <a:lnTo>
                    <a:pt x="20" y="84"/>
                  </a:lnTo>
                  <a:lnTo>
                    <a:pt x="26" y="4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6" name="Freeform 200"/>
            <p:cNvSpPr/>
            <p:nvPr/>
          </p:nvSpPr>
          <p:spPr bwMode="auto">
            <a:xfrm>
              <a:off x="4521200" y="2484438"/>
              <a:ext cx="17463" cy="9525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26"/>
                </a:cxn>
                <a:cxn ang="0">
                  <a:pos x="23" y="46"/>
                </a:cxn>
                <a:cxn ang="0">
                  <a:pos x="20" y="67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11" y="98"/>
                </a:cxn>
                <a:cxn ang="0">
                  <a:pos x="9" y="109"/>
                </a:cxn>
                <a:cxn ang="0">
                  <a:pos x="6" y="131"/>
                </a:cxn>
                <a:cxn ang="0">
                  <a:pos x="3" y="153"/>
                </a:cxn>
                <a:cxn ang="0">
                  <a:pos x="0" y="174"/>
                </a:cxn>
                <a:cxn ang="0">
                  <a:pos x="0" y="174"/>
                </a:cxn>
                <a:cxn ang="0">
                  <a:pos x="0" y="176"/>
                </a:cxn>
                <a:cxn ang="0">
                  <a:pos x="1" y="177"/>
                </a:cxn>
                <a:cxn ang="0">
                  <a:pos x="4" y="179"/>
                </a:cxn>
                <a:cxn ang="0">
                  <a:pos x="6" y="179"/>
                </a:cxn>
                <a:cxn ang="0">
                  <a:pos x="7" y="179"/>
                </a:cxn>
                <a:cxn ang="0">
                  <a:pos x="8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2" y="155"/>
                </a:cxn>
                <a:cxn ang="0">
                  <a:pos x="15" y="133"/>
                </a:cxn>
                <a:cxn ang="0">
                  <a:pos x="18" y="111"/>
                </a:cxn>
                <a:cxn ang="0">
                  <a:pos x="24" y="91"/>
                </a:cxn>
                <a:cxn ang="0">
                  <a:pos x="24" y="91"/>
                </a:cxn>
                <a:cxn ang="0">
                  <a:pos x="28" y="69"/>
                </a:cxn>
                <a:cxn ang="0">
                  <a:pos x="32" y="48"/>
                </a:cxn>
                <a:cxn ang="0">
                  <a:pos x="34" y="27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5" h="179">
                  <a:moveTo>
                    <a:pt x="26" y="5"/>
                  </a:moveTo>
                  <a:lnTo>
                    <a:pt x="26" y="5"/>
                  </a:lnTo>
                  <a:lnTo>
                    <a:pt x="25" y="26"/>
                  </a:lnTo>
                  <a:lnTo>
                    <a:pt x="23" y="46"/>
                  </a:lnTo>
                  <a:lnTo>
                    <a:pt x="20" y="6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1" y="98"/>
                  </a:lnTo>
                  <a:lnTo>
                    <a:pt x="9" y="109"/>
                  </a:lnTo>
                  <a:lnTo>
                    <a:pt x="6" y="131"/>
                  </a:lnTo>
                  <a:lnTo>
                    <a:pt x="3" y="153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1" y="177"/>
                  </a:lnTo>
                  <a:lnTo>
                    <a:pt x="4" y="179"/>
                  </a:lnTo>
                  <a:lnTo>
                    <a:pt x="6" y="179"/>
                  </a:lnTo>
                  <a:lnTo>
                    <a:pt x="7" y="179"/>
                  </a:lnTo>
                  <a:lnTo>
                    <a:pt x="8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2" y="155"/>
                  </a:lnTo>
                  <a:lnTo>
                    <a:pt x="15" y="133"/>
                  </a:lnTo>
                  <a:lnTo>
                    <a:pt x="18" y="11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8" y="69"/>
                  </a:lnTo>
                  <a:lnTo>
                    <a:pt x="32" y="48"/>
                  </a:lnTo>
                  <a:lnTo>
                    <a:pt x="34" y="2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7" name="Freeform 201"/>
            <p:cNvSpPr/>
            <p:nvPr/>
          </p:nvSpPr>
          <p:spPr bwMode="auto">
            <a:xfrm>
              <a:off x="4570413" y="2508250"/>
              <a:ext cx="12700" cy="41275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2" y="3"/>
                </a:cxn>
                <a:cxn ang="0">
                  <a:pos x="8" y="21"/>
                </a:cxn>
                <a:cxn ang="0">
                  <a:pos x="6" y="38"/>
                </a:cxn>
                <a:cxn ang="0">
                  <a:pos x="3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5" y="79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2" y="58"/>
                </a:cxn>
                <a:cxn ang="0">
                  <a:pos x="14" y="40"/>
                </a:cxn>
                <a:cxn ang="0">
                  <a:pos x="17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2" y="3"/>
                </a:cxn>
                <a:cxn ang="0">
                  <a:pos x="12" y="3"/>
                </a:cxn>
              </a:cxnLst>
              <a:rect l="0" t="0" r="r" b="b"/>
              <a:pathLst>
                <a:path w="22" h="79">
                  <a:moveTo>
                    <a:pt x="12" y="3"/>
                  </a:moveTo>
                  <a:lnTo>
                    <a:pt x="12" y="3"/>
                  </a:lnTo>
                  <a:lnTo>
                    <a:pt x="8" y="21"/>
                  </a:lnTo>
                  <a:lnTo>
                    <a:pt x="6" y="38"/>
                  </a:lnTo>
                  <a:lnTo>
                    <a:pt x="3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5" y="79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2" y="58"/>
                  </a:lnTo>
                  <a:lnTo>
                    <a:pt x="14" y="40"/>
                  </a:lnTo>
                  <a:lnTo>
                    <a:pt x="17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8" name="Freeform 202"/>
            <p:cNvSpPr/>
            <p:nvPr/>
          </p:nvSpPr>
          <p:spPr bwMode="auto">
            <a:xfrm>
              <a:off x="4603750" y="2557463"/>
              <a:ext cx="15875" cy="46038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9" y="3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9" h="85">
                  <a:moveTo>
                    <a:pt x="20" y="3"/>
                  </a:moveTo>
                  <a:lnTo>
                    <a:pt x="20" y="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9" name="Freeform 203"/>
            <p:cNvSpPr/>
            <p:nvPr/>
          </p:nvSpPr>
          <p:spPr bwMode="auto">
            <a:xfrm>
              <a:off x="4687888" y="2668588"/>
              <a:ext cx="15875" cy="619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12"/>
                </a:cxn>
                <a:cxn ang="0">
                  <a:pos x="17" y="19"/>
                </a:cxn>
                <a:cxn ang="0">
                  <a:pos x="12" y="35"/>
                </a:cxn>
                <a:cxn ang="0">
                  <a:pos x="8" y="50"/>
                </a:cxn>
                <a:cxn ang="0">
                  <a:pos x="7" y="58"/>
                </a:cxn>
                <a:cxn ang="0">
                  <a:pos x="6" y="65"/>
                </a:cxn>
                <a:cxn ang="0">
                  <a:pos x="6" y="65"/>
                </a:cxn>
                <a:cxn ang="0">
                  <a:pos x="6" y="76"/>
                </a:cxn>
                <a:cxn ang="0">
                  <a:pos x="5" y="89"/>
                </a:cxn>
                <a:cxn ang="0">
                  <a:pos x="4" y="99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6"/>
                </a:cxn>
                <a:cxn ang="0">
                  <a:pos x="6" y="116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12" y="102"/>
                </a:cxn>
                <a:cxn ang="0">
                  <a:pos x="14" y="92"/>
                </a:cxn>
                <a:cxn ang="0">
                  <a:pos x="15" y="80"/>
                </a:cxn>
                <a:cxn ang="0">
                  <a:pos x="15" y="70"/>
                </a:cxn>
                <a:cxn ang="0">
                  <a:pos x="15" y="70"/>
                </a:cxn>
                <a:cxn ang="0">
                  <a:pos x="17" y="62"/>
                </a:cxn>
                <a:cxn ang="0">
                  <a:pos x="18" y="54"/>
                </a:cxn>
                <a:cxn ang="0">
                  <a:pos x="22" y="37"/>
                </a:cxn>
                <a:cxn ang="0">
                  <a:pos x="26" y="20"/>
                </a:cxn>
                <a:cxn ang="0">
                  <a:pos x="28" y="12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9" h="116">
                  <a:moveTo>
                    <a:pt x="19" y="4"/>
                  </a:moveTo>
                  <a:lnTo>
                    <a:pt x="19" y="4"/>
                  </a:lnTo>
                  <a:lnTo>
                    <a:pt x="19" y="12"/>
                  </a:lnTo>
                  <a:lnTo>
                    <a:pt x="17" y="19"/>
                  </a:lnTo>
                  <a:lnTo>
                    <a:pt x="12" y="35"/>
                  </a:lnTo>
                  <a:lnTo>
                    <a:pt x="8" y="50"/>
                  </a:lnTo>
                  <a:lnTo>
                    <a:pt x="7" y="58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76"/>
                  </a:lnTo>
                  <a:lnTo>
                    <a:pt x="5" y="89"/>
                  </a:lnTo>
                  <a:lnTo>
                    <a:pt x="4" y="9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12" y="102"/>
                  </a:lnTo>
                  <a:lnTo>
                    <a:pt x="14" y="92"/>
                  </a:lnTo>
                  <a:lnTo>
                    <a:pt x="15" y="8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7" y="62"/>
                  </a:lnTo>
                  <a:lnTo>
                    <a:pt x="18" y="54"/>
                  </a:lnTo>
                  <a:lnTo>
                    <a:pt x="22" y="37"/>
                  </a:lnTo>
                  <a:lnTo>
                    <a:pt x="26" y="20"/>
                  </a:lnTo>
                  <a:lnTo>
                    <a:pt x="28" y="12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0" name="Freeform 204"/>
            <p:cNvSpPr/>
            <p:nvPr/>
          </p:nvSpPr>
          <p:spPr bwMode="auto">
            <a:xfrm>
              <a:off x="4714875" y="2657475"/>
              <a:ext cx="11113" cy="6191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2"/>
                </a:cxn>
                <a:cxn ang="0">
                  <a:pos x="6" y="59"/>
                </a:cxn>
                <a:cxn ang="0">
                  <a:pos x="2" y="86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4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5"/>
                </a:cxn>
                <a:cxn ang="0">
                  <a:pos x="9" y="113"/>
                </a:cxn>
                <a:cxn ang="0">
                  <a:pos x="9" y="113"/>
                </a:cxn>
                <a:cxn ang="0">
                  <a:pos x="11" y="86"/>
                </a:cxn>
                <a:cxn ang="0">
                  <a:pos x="15" y="59"/>
                </a:cxn>
                <a:cxn ang="0">
                  <a:pos x="19" y="32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21" y="3"/>
                </a:cxn>
                <a:cxn ang="0">
                  <a:pos x="20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1" h="117">
                  <a:moveTo>
                    <a:pt x="12" y="5"/>
                  </a:moveTo>
                  <a:lnTo>
                    <a:pt x="12" y="5"/>
                  </a:lnTo>
                  <a:lnTo>
                    <a:pt x="10" y="32"/>
                  </a:lnTo>
                  <a:lnTo>
                    <a:pt x="6" y="59"/>
                  </a:lnTo>
                  <a:lnTo>
                    <a:pt x="2" y="8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5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11" y="86"/>
                  </a:lnTo>
                  <a:lnTo>
                    <a:pt x="15" y="59"/>
                  </a:lnTo>
                  <a:lnTo>
                    <a:pt x="19" y="32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1" name="Freeform 206"/>
            <p:cNvSpPr>
              <a:spLocks noEditPoints="1"/>
            </p:cNvSpPr>
            <p:nvPr/>
          </p:nvSpPr>
          <p:spPr bwMode="auto">
            <a:xfrm>
              <a:off x="4249738" y="2249488"/>
              <a:ext cx="555625" cy="574675"/>
            </a:xfrm>
            <a:custGeom>
              <a:avLst/>
              <a:gdLst/>
              <a:ahLst/>
              <a:cxnLst>
                <a:cxn ang="0">
                  <a:pos x="817" y="1056"/>
                </a:cxn>
                <a:cxn ang="0">
                  <a:pos x="716" y="1035"/>
                </a:cxn>
                <a:cxn ang="0">
                  <a:pos x="659" y="1016"/>
                </a:cxn>
                <a:cxn ang="0">
                  <a:pos x="645" y="1010"/>
                </a:cxn>
                <a:cxn ang="0">
                  <a:pos x="623" y="986"/>
                </a:cxn>
                <a:cxn ang="0">
                  <a:pos x="608" y="970"/>
                </a:cxn>
                <a:cxn ang="0">
                  <a:pos x="577" y="929"/>
                </a:cxn>
                <a:cxn ang="0">
                  <a:pos x="513" y="864"/>
                </a:cxn>
                <a:cxn ang="0">
                  <a:pos x="403" y="767"/>
                </a:cxn>
                <a:cxn ang="0">
                  <a:pos x="307" y="683"/>
                </a:cxn>
                <a:cxn ang="0">
                  <a:pos x="222" y="574"/>
                </a:cxn>
                <a:cxn ang="0">
                  <a:pos x="139" y="472"/>
                </a:cxn>
                <a:cxn ang="0">
                  <a:pos x="97" y="439"/>
                </a:cxn>
                <a:cxn ang="0">
                  <a:pos x="31" y="360"/>
                </a:cxn>
                <a:cxn ang="0">
                  <a:pos x="27" y="300"/>
                </a:cxn>
                <a:cxn ang="0">
                  <a:pos x="84" y="371"/>
                </a:cxn>
                <a:cxn ang="0">
                  <a:pos x="141" y="426"/>
                </a:cxn>
                <a:cxn ang="0">
                  <a:pos x="208" y="491"/>
                </a:cxn>
                <a:cxn ang="0">
                  <a:pos x="305" y="624"/>
                </a:cxn>
                <a:cxn ang="0">
                  <a:pos x="398" y="714"/>
                </a:cxn>
                <a:cxn ang="0">
                  <a:pos x="481" y="790"/>
                </a:cxn>
                <a:cxn ang="0">
                  <a:pos x="571" y="872"/>
                </a:cxn>
                <a:cxn ang="0">
                  <a:pos x="646" y="943"/>
                </a:cxn>
                <a:cxn ang="0">
                  <a:pos x="724" y="871"/>
                </a:cxn>
                <a:cxn ang="0">
                  <a:pos x="843" y="787"/>
                </a:cxn>
                <a:cxn ang="0">
                  <a:pos x="981" y="693"/>
                </a:cxn>
                <a:cxn ang="0">
                  <a:pos x="917" y="620"/>
                </a:cxn>
                <a:cxn ang="0">
                  <a:pos x="751" y="446"/>
                </a:cxn>
                <a:cxn ang="0">
                  <a:pos x="583" y="291"/>
                </a:cxn>
                <a:cxn ang="0">
                  <a:pos x="501" y="195"/>
                </a:cxn>
                <a:cxn ang="0">
                  <a:pos x="431" y="116"/>
                </a:cxn>
                <a:cxn ang="0">
                  <a:pos x="378" y="54"/>
                </a:cxn>
                <a:cxn ang="0">
                  <a:pos x="377" y="0"/>
                </a:cxn>
                <a:cxn ang="0">
                  <a:pos x="496" y="134"/>
                </a:cxn>
                <a:cxn ang="0">
                  <a:pos x="631" y="290"/>
                </a:cxn>
                <a:cxn ang="0">
                  <a:pos x="729" y="380"/>
                </a:cxn>
                <a:cxn ang="0">
                  <a:pos x="900" y="546"/>
                </a:cxn>
                <a:cxn ang="0">
                  <a:pos x="980" y="641"/>
                </a:cxn>
                <a:cxn ang="0">
                  <a:pos x="1020" y="678"/>
                </a:cxn>
                <a:cxn ang="0">
                  <a:pos x="1032" y="689"/>
                </a:cxn>
                <a:cxn ang="0">
                  <a:pos x="1037" y="700"/>
                </a:cxn>
                <a:cxn ang="0">
                  <a:pos x="1051" y="800"/>
                </a:cxn>
                <a:cxn ang="0">
                  <a:pos x="1037" y="911"/>
                </a:cxn>
                <a:cxn ang="0">
                  <a:pos x="1029" y="991"/>
                </a:cxn>
                <a:cxn ang="0">
                  <a:pos x="1023" y="1039"/>
                </a:cxn>
                <a:cxn ang="0">
                  <a:pos x="1016" y="1079"/>
                </a:cxn>
                <a:cxn ang="0">
                  <a:pos x="1002" y="1088"/>
                </a:cxn>
                <a:cxn ang="0">
                  <a:pos x="996" y="1087"/>
                </a:cxn>
                <a:cxn ang="0">
                  <a:pos x="954" y="761"/>
                </a:cxn>
                <a:cxn ang="0">
                  <a:pos x="842" y="830"/>
                </a:cxn>
                <a:cxn ang="0">
                  <a:pos x="729" y="917"/>
                </a:cxn>
                <a:cxn ang="0">
                  <a:pos x="672" y="967"/>
                </a:cxn>
                <a:cxn ang="0">
                  <a:pos x="699" y="991"/>
                </a:cxn>
                <a:cxn ang="0">
                  <a:pos x="772" y="1010"/>
                </a:cxn>
                <a:cxn ang="0">
                  <a:pos x="941" y="1046"/>
                </a:cxn>
                <a:cxn ang="0">
                  <a:pos x="989" y="1039"/>
                </a:cxn>
                <a:cxn ang="0">
                  <a:pos x="990" y="1018"/>
                </a:cxn>
                <a:cxn ang="0">
                  <a:pos x="995" y="957"/>
                </a:cxn>
                <a:cxn ang="0">
                  <a:pos x="1010" y="856"/>
                </a:cxn>
                <a:cxn ang="0">
                  <a:pos x="1010" y="734"/>
                </a:cxn>
              </a:cxnLst>
              <a:rect l="0" t="0" r="r" b="b"/>
              <a:pathLst>
                <a:path w="1051" h="1088">
                  <a:moveTo>
                    <a:pt x="991" y="1088"/>
                  </a:moveTo>
                  <a:lnTo>
                    <a:pt x="991" y="1088"/>
                  </a:lnTo>
                  <a:lnTo>
                    <a:pt x="952" y="1084"/>
                  </a:lnTo>
                  <a:lnTo>
                    <a:pt x="911" y="1078"/>
                  </a:lnTo>
                  <a:lnTo>
                    <a:pt x="866" y="1069"/>
                  </a:lnTo>
                  <a:lnTo>
                    <a:pt x="817" y="1056"/>
                  </a:lnTo>
                  <a:lnTo>
                    <a:pt x="817" y="1056"/>
                  </a:lnTo>
                  <a:lnTo>
                    <a:pt x="773" y="1046"/>
                  </a:lnTo>
                  <a:lnTo>
                    <a:pt x="751" y="1041"/>
                  </a:lnTo>
                  <a:lnTo>
                    <a:pt x="728" y="1037"/>
                  </a:lnTo>
                  <a:lnTo>
                    <a:pt x="728" y="1037"/>
                  </a:lnTo>
                  <a:lnTo>
                    <a:pt x="716" y="1035"/>
                  </a:lnTo>
                  <a:lnTo>
                    <a:pt x="706" y="1031"/>
                  </a:lnTo>
                  <a:lnTo>
                    <a:pt x="686" y="1025"/>
                  </a:lnTo>
                  <a:lnTo>
                    <a:pt x="686" y="1025"/>
                  </a:lnTo>
                  <a:lnTo>
                    <a:pt x="673" y="1020"/>
                  </a:lnTo>
                  <a:lnTo>
                    <a:pt x="659" y="1016"/>
                  </a:lnTo>
                  <a:lnTo>
                    <a:pt x="659" y="1016"/>
                  </a:lnTo>
                  <a:lnTo>
                    <a:pt x="654" y="1015"/>
                  </a:lnTo>
                  <a:lnTo>
                    <a:pt x="651" y="1013"/>
                  </a:lnTo>
                  <a:lnTo>
                    <a:pt x="650" y="1012"/>
                  </a:lnTo>
                  <a:lnTo>
                    <a:pt x="649" y="1011"/>
                  </a:lnTo>
                  <a:lnTo>
                    <a:pt x="649" y="1011"/>
                  </a:lnTo>
                  <a:lnTo>
                    <a:pt x="645" y="1010"/>
                  </a:lnTo>
                  <a:lnTo>
                    <a:pt x="645" y="1010"/>
                  </a:lnTo>
                  <a:lnTo>
                    <a:pt x="640" y="1006"/>
                  </a:lnTo>
                  <a:lnTo>
                    <a:pt x="635" y="1001"/>
                  </a:lnTo>
                  <a:lnTo>
                    <a:pt x="628" y="991"/>
                  </a:lnTo>
                  <a:lnTo>
                    <a:pt x="623" y="986"/>
                  </a:lnTo>
                  <a:lnTo>
                    <a:pt x="623" y="986"/>
                  </a:lnTo>
                  <a:lnTo>
                    <a:pt x="620" y="983"/>
                  </a:lnTo>
                  <a:lnTo>
                    <a:pt x="619" y="982"/>
                  </a:lnTo>
                  <a:lnTo>
                    <a:pt x="619" y="982"/>
                  </a:lnTo>
                  <a:lnTo>
                    <a:pt x="614" y="979"/>
                  </a:lnTo>
                  <a:lnTo>
                    <a:pt x="611" y="976"/>
                  </a:lnTo>
                  <a:lnTo>
                    <a:pt x="608" y="970"/>
                  </a:lnTo>
                  <a:lnTo>
                    <a:pt x="608" y="965"/>
                  </a:lnTo>
                  <a:lnTo>
                    <a:pt x="608" y="963"/>
                  </a:lnTo>
                  <a:lnTo>
                    <a:pt x="606" y="961"/>
                  </a:lnTo>
                  <a:lnTo>
                    <a:pt x="606" y="961"/>
                  </a:lnTo>
                  <a:lnTo>
                    <a:pt x="591" y="946"/>
                  </a:lnTo>
                  <a:lnTo>
                    <a:pt x="577" y="929"/>
                  </a:lnTo>
                  <a:lnTo>
                    <a:pt x="577" y="929"/>
                  </a:lnTo>
                  <a:lnTo>
                    <a:pt x="561" y="912"/>
                  </a:lnTo>
                  <a:lnTo>
                    <a:pt x="546" y="895"/>
                  </a:lnTo>
                  <a:lnTo>
                    <a:pt x="529" y="879"/>
                  </a:lnTo>
                  <a:lnTo>
                    <a:pt x="513" y="864"/>
                  </a:lnTo>
                  <a:lnTo>
                    <a:pt x="513" y="864"/>
                  </a:lnTo>
                  <a:lnTo>
                    <a:pt x="490" y="846"/>
                  </a:lnTo>
                  <a:lnTo>
                    <a:pt x="469" y="827"/>
                  </a:lnTo>
                  <a:lnTo>
                    <a:pt x="428" y="789"/>
                  </a:lnTo>
                  <a:lnTo>
                    <a:pt x="428" y="789"/>
                  </a:lnTo>
                  <a:lnTo>
                    <a:pt x="416" y="777"/>
                  </a:lnTo>
                  <a:lnTo>
                    <a:pt x="403" y="767"/>
                  </a:lnTo>
                  <a:lnTo>
                    <a:pt x="378" y="745"/>
                  </a:lnTo>
                  <a:lnTo>
                    <a:pt x="378" y="745"/>
                  </a:lnTo>
                  <a:lnTo>
                    <a:pt x="356" y="729"/>
                  </a:lnTo>
                  <a:lnTo>
                    <a:pt x="336" y="711"/>
                  </a:lnTo>
                  <a:lnTo>
                    <a:pt x="317" y="693"/>
                  </a:lnTo>
                  <a:lnTo>
                    <a:pt x="307" y="683"/>
                  </a:lnTo>
                  <a:lnTo>
                    <a:pt x="299" y="673"/>
                  </a:lnTo>
                  <a:lnTo>
                    <a:pt x="299" y="673"/>
                  </a:lnTo>
                  <a:lnTo>
                    <a:pt x="271" y="638"/>
                  </a:lnTo>
                  <a:lnTo>
                    <a:pt x="271" y="638"/>
                  </a:lnTo>
                  <a:lnTo>
                    <a:pt x="238" y="596"/>
                  </a:lnTo>
                  <a:lnTo>
                    <a:pt x="222" y="574"/>
                  </a:lnTo>
                  <a:lnTo>
                    <a:pt x="207" y="552"/>
                  </a:lnTo>
                  <a:lnTo>
                    <a:pt x="207" y="552"/>
                  </a:lnTo>
                  <a:lnTo>
                    <a:pt x="194" y="534"/>
                  </a:lnTo>
                  <a:lnTo>
                    <a:pt x="178" y="514"/>
                  </a:lnTo>
                  <a:lnTo>
                    <a:pt x="160" y="493"/>
                  </a:lnTo>
                  <a:lnTo>
                    <a:pt x="139" y="472"/>
                  </a:lnTo>
                  <a:lnTo>
                    <a:pt x="139" y="472"/>
                  </a:lnTo>
                  <a:lnTo>
                    <a:pt x="128" y="461"/>
                  </a:lnTo>
                  <a:lnTo>
                    <a:pt x="115" y="453"/>
                  </a:lnTo>
                  <a:lnTo>
                    <a:pt x="115" y="453"/>
                  </a:lnTo>
                  <a:lnTo>
                    <a:pt x="103" y="444"/>
                  </a:lnTo>
                  <a:lnTo>
                    <a:pt x="97" y="439"/>
                  </a:lnTo>
                  <a:lnTo>
                    <a:pt x="92" y="433"/>
                  </a:lnTo>
                  <a:lnTo>
                    <a:pt x="92" y="433"/>
                  </a:lnTo>
                  <a:lnTo>
                    <a:pt x="74" y="414"/>
                  </a:lnTo>
                  <a:lnTo>
                    <a:pt x="57" y="393"/>
                  </a:lnTo>
                  <a:lnTo>
                    <a:pt x="57" y="393"/>
                  </a:lnTo>
                  <a:lnTo>
                    <a:pt x="31" y="360"/>
                  </a:lnTo>
                  <a:lnTo>
                    <a:pt x="16" y="345"/>
                  </a:lnTo>
                  <a:lnTo>
                    <a:pt x="2" y="329"/>
                  </a:lnTo>
                  <a:lnTo>
                    <a:pt x="2" y="329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27" y="300"/>
                  </a:lnTo>
                  <a:lnTo>
                    <a:pt x="27" y="300"/>
                  </a:lnTo>
                  <a:lnTo>
                    <a:pt x="45" y="322"/>
                  </a:lnTo>
                  <a:lnTo>
                    <a:pt x="45" y="322"/>
                  </a:lnTo>
                  <a:lnTo>
                    <a:pt x="68" y="351"/>
                  </a:lnTo>
                  <a:lnTo>
                    <a:pt x="68" y="351"/>
                  </a:lnTo>
                  <a:lnTo>
                    <a:pt x="84" y="371"/>
                  </a:lnTo>
                  <a:lnTo>
                    <a:pt x="102" y="392"/>
                  </a:lnTo>
                  <a:lnTo>
                    <a:pt x="111" y="401"/>
                  </a:lnTo>
                  <a:lnTo>
                    <a:pt x="120" y="411"/>
                  </a:lnTo>
                  <a:lnTo>
                    <a:pt x="131" y="419"/>
                  </a:lnTo>
                  <a:lnTo>
                    <a:pt x="141" y="426"/>
                  </a:lnTo>
                  <a:lnTo>
                    <a:pt x="141" y="426"/>
                  </a:lnTo>
                  <a:lnTo>
                    <a:pt x="151" y="434"/>
                  </a:lnTo>
                  <a:lnTo>
                    <a:pt x="163" y="444"/>
                  </a:lnTo>
                  <a:lnTo>
                    <a:pt x="174" y="454"/>
                  </a:lnTo>
                  <a:lnTo>
                    <a:pt x="186" y="465"/>
                  </a:lnTo>
                  <a:lnTo>
                    <a:pt x="197" y="478"/>
                  </a:lnTo>
                  <a:lnTo>
                    <a:pt x="208" y="491"/>
                  </a:lnTo>
                  <a:lnTo>
                    <a:pt x="219" y="506"/>
                  </a:lnTo>
                  <a:lnTo>
                    <a:pt x="229" y="521"/>
                  </a:lnTo>
                  <a:lnTo>
                    <a:pt x="229" y="521"/>
                  </a:lnTo>
                  <a:lnTo>
                    <a:pt x="261" y="567"/>
                  </a:lnTo>
                  <a:lnTo>
                    <a:pt x="291" y="607"/>
                  </a:lnTo>
                  <a:lnTo>
                    <a:pt x="305" y="624"/>
                  </a:lnTo>
                  <a:lnTo>
                    <a:pt x="319" y="640"/>
                  </a:lnTo>
                  <a:lnTo>
                    <a:pt x="332" y="654"/>
                  </a:lnTo>
                  <a:lnTo>
                    <a:pt x="346" y="668"/>
                  </a:lnTo>
                  <a:lnTo>
                    <a:pt x="346" y="668"/>
                  </a:lnTo>
                  <a:lnTo>
                    <a:pt x="371" y="692"/>
                  </a:lnTo>
                  <a:lnTo>
                    <a:pt x="398" y="714"/>
                  </a:lnTo>
                  <a:lnTo>
                    <a:pt x="398" y="714"/>
                  </a:lnTo>
                  <a:lnTo>
                    <a:pt x="429" y="741"/>
                  </a:lnTo>
                  <a:lnTo>
                    <a:pt x="445" y="755"/>
                  </a:lnTo>
                  <a:lnTo>
                    <a:pt x="459" y="769"/>
                  </a:lnTo>
                  <a:lnTo>
                    <a:pt x="459" y="769"/>
                  </a:lnTo>
                  <a:lnTo>
                    <a:pt x="481" y="790"/>
                  </a:lnTo>
                  <a:lnTo>
                    <a:pt x="504" y="809"/>
                  </a:lnTo>
                  <a:lnTo>
                    <a:pt x="504" y="809"/>
                  </a:lnTo>
                  <a:lnTo>
                    <a:pt x="526" y="828"/>
                  </a:lnTo>
                  <a:lnTo>
                    <a:pt x="548" y="849"/>
                  </a:lnTo>
                  <a:lnTo>
                    <a:pt x="548" y="849"/>
                  </a:lnTo>
                  <a:lnTo>
                    <a:pt x="571" y="872"/>
                  </a:lnTo>
                  <a:lnTo>
                    <a:pt x="594" y="896"/>
                  </a:lnTo>
                  <a:lnTo>
                    <a:pt x="594" y="896"/>
                  </a:lnTo>
                  <a:lnTo>
                    <a:pt x="615" y="920"/>
                  </a:lnTo>
                  <a:lnTo>
                    <a:pt x="638" y="943"/>
                  </a:lnTo>
                  <a:lnTo>
                    <a:pt x="643" y="948"/>
                  </a:lnTo>
                  <a:lnTo>
                    <a:pt x="646" y="943"/>
                  </a:lnTo>
                  <a:lnTo>
                    <a:pt x="646" y="943"/>
                  </a:lnTo>
                  <a:lnTo>
                    <a:pt x="658" y="929"/>
                  </a:lnTo>
                  <a:lnTo>
                    <a:pt x="669" y="917"/>
                  </a:lnTo>
                  <a:lnTo>
                    <a:pt x="682" y="904"/>
                  </a:lnTo>
                  <a:lnTo>
                    <a:pt x="696" y="893"/>
                  </a:lnTo>
                  <a:lnTo>
                    <a:pt x="724" y="871"/>
                  </a:lnTo>
                  <a:lnTo>
                    <a:pt x="753" y="851"/>
                  </a:lnTo>
                  <a:lnTo>
                    <a:pt x="753" y="851"/>
                  </a:lnTo>
                  <a:lnTo>
                    <a:pt x="784" y="829"/>
                  </a:lnTo>
                  <a:lnTo>
                    <a:pt x="784" y="829"/>
                  </a:lnTo>
                  <a:lnTo>
                    <a:pt x="812" y="807"/>
                  </a:lnTo>
                  <a:lnTo>
                    <a:pt x="843" y="787"/>
                  </a:lnTo>
                  <a:lnTo>
                    <a:pt x="906" y="748"/>
                  </a:lnTo>
                  <a:lnTo>
                    <a:pt x="906" y="748"/>
                  </a:lnTo>
                  <a:lnTo>
                    <a:pt x="944" y="725"/>
                  </a:lnTo>
                  <a:lnTo>
                    <a:pt x="980" y="702"/>
                  </a:lnTo>
                  <a:lnTo>
                    <a:pt x="986" y="698"/>
                  </a:lnTo>
                  <a:lnTo>
                    <a:pt x="981" y="693"/>
                  </a:lnTo>
                  <a:lnTo>
                    <a:pt x="981" y="693"/>
                  </a:lnTo>
                  <a:lnTo>
                    <a:pt x="964" y="676"/>
                  </a:lnTo>
                  <a:lnTo>
                    <a:pt x="949" y="660"/>
                  </a:lnTo>
                  <a:lnTo>
                    <a:pt x="920" y="624"/>
                  </a:lnTo>
                  <a:lnTo>
                    <a:pt x="917" y="620"/>
                  </a:lnTo>
                  <a:lnTo>
                    <a:pt x="917" y="620"/>
                  </a:lnTo>
                  <a:lnTo>
                    <a:pt x="882" y="579"/>
                  </a:lnTo>
                  <a:lnTo>
                    <a:pt x="850" y="543"/>
                  </a:lnTo>
                  <a:lnTo>
                    <a:pt x="819" y="510"/>
                  </a:lnTo>
                  <a:lnTo>
                    <a:pt x="789" y="480"/>
                  </a:lnTo>
                  <a:lnTo>
                    <a:pt x="789" y="480"/>
                  </a:lnTo>
                  <a:lnTo>
                    <a:pt x="751" y="446"/>
                  </a:lnTo>
                  <a:lnTo>
                    <a:pt x="712" y="412"/>
                  </a:lnTo>
                  <a:lnTo>
                    <a:pt x="712" y="412"/>
                  </a:lnTo>
                  <a:lnTo>
                    <a:pt x="668" y="372"/>
                  </a:lnTo>
                  <a:lnTo>
                    <a:pt x="624" y="332"/>
                  </a:lnTo>
                  <a:lnTo>
                    <a:pt x="604" y="313"/>
                  </a:lnTo>
                  <a:lnTo>
                    <a:pt x="583" y="291"/>
                  </a:lnTo>
                  <a:lnTo>
                    <a:pt x="564" y="269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22" y="221"/>
                  </a:lnTo>
                  <a:lnTo>
                    <a:pt x="501" y="195"/>
                  </a:lnTo>
                  <a:lnTo>
                    <a:pt x="501" y="195"/>
                  </a:lnTo>
                  <a:lnTo>
                    <a:pt x="475" y="165"/>
                  </a:lnTo>
                  <a:lnTo>
                    <a:pt x="450" y="135"/>
                  </a:lnTo>
                  <a:lnTo>
                    <a:pt x="450" y="135"/>
                  </a:lnTo>
                  <a:lnTo>
                    <a:pt x="441" y="125"/>
                  </a:lnTo>
                  <a:lnTo>
                    <a:pt x="431" y="116"/>
                  </a:lnTo>
                  <a:lnTo>
                    <a:pt x="431" y="116"/>
                  </a:lnTo>
                  <a:lnTo>
                    <a:pt x="422" y="107"/>
                  </a:lnTo>
                  <a:lnTo>
                    <a:pt x="413" y="98"/>
                  </a:lnTo>
                  <a:lnTo>
                    <a:pt x="413" y="98"/>
                  </a:lnTo>
                  <a:lnTo>
                    <a:pt x="400" y="81"/>
                  </a:lnTo>
                  <a:lnTo>
                    <a:pt x="389" y="67"/>
                  </a:lnTo>
                  <a:lnTo>
                    <a:pt x="378" y="54"/>
                  </a:lnTo>
                  <a:lnTo>
                    <a:pt x="366" y="44"/>
                  </a:lnTo>
                  <a:lnTo>
                    <a:pt x="366" y="44"/>
                  </a:lnTo>
                  <a:lnTo>
                    <a:pt x="355" y="33"/>
                  </a:lnTo>
                  <a:lnTo>
                    <a:pt x="346" y="21"/>
                  </a:lnTo>
                  <a:lnTo>
                    <a:pt x="346" y="21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82" y="6"/>
                  </a:lnTo>
                  <a:lnTo>
                    <a:pt x="382" y="6"/>
                  </a:lnTo>
                  <a:lnTo>
                    <a:pt x="433" y="64"/>
                  </a:lnTo>
                  <a:lnTo>
                    <a:pt x="433" y="64"/>
                  </a:lnTo>
                  <a:lnTo>
                    <a:pt x="496" y="134"/>
                  </a:lnTo>
                  <a:lnTo>
                    <a:pt x="527" y="170"/>
                  </a:lnTo>
                  <a:lnTo>
                    <a:pt x="558" y="207"/>
                  </a:lnTo>
                  <a:lnTo>
                    <a:pt x="558" y="207"/>
                  </a:lnTo>
                  <a:lnTo>
                    <a:pt x="585" y="239"/>
                  </a:lnTo>
                  <a:lnTo>
                    <a:pt x="614" y="273"/>
                  </a:lnTo>
                  <a:lnTo>
                    <a:pt x="631" y="290"/>
                  </a:lnTo>
                  <a:lnTo>
                    <a:pt x="647" y="307"/>
                  </a:lnTo>
                  <a:lnTo>
                    <a:pt x="665" y="324"/>
                  </a:lnTo>
                  <a:lnTo>
                    <a:pt x="683" y="341"/>
                  </a:lnTo>
                  <a:lnTo>
                    <a:pt x="683" y="341"/>
                  </a:lnTo>
                  <a:lnTo>
                    <a:pt x="729" y="380"/>
                  </a:lnTo>
                  <a:lnTo>
                    <a:pt x="729" y="380"/>
                  </a:lnTo>
                  <a:lnTo>
                    <a:pt x="765" y="411"/>
                  </a:lnTo>
                  <a:lnTo>
                    <a:pt x="801" y="444"/>
                  </a:lnTo>
                  <a:lnTo>
                    <a:pt x="801" y="444"/>
                  </a:lnTo>
                  <a:lnTo>
                    <a:pt x="836" y="477"/>
                  </a:lnTo>
                  <a:lnTo>
                    <a:pt x="869" y="511"/>
                  </a:lnTo>
                  <a:lnTo>
                    <a:pt x="900" y="546"/>
                  </a:lnTo>
                  <a:lnTo>
                    <a:pt x="930" y="581"/>
                  </a:lnTo>
                  <a:lnTo>
                    <a:pt x="930" y="581"/>
                  </a:lnTo>
                  <a:lnTo>
                    <a:pt x="946" y="600"/>
                  </a:lnTo>
                  <a:lnTo>
                    <a:pt x="946" y="600"/>
                  </a:lnTo>
                  <a:lnTo>
                    <a:pt x="962" y="620"/>
                  </a:lnTo>
                  <a:lnTo>
                    <a:pt x="980" y="641"/>
                  </a:lnTo>
                  <a:lnTo>
                    <a:pt x="998" y="661"/>
                  </a:lnTo>
                  <a:lnTo>
                    <a:pt x="1008" y="669"/>
                  </a:lnTo>
                  <a:lnTo>
                    <a:pt x="1018" y="677"/>
                  </a:lnTo>
                  <a:lnTo>
                    <a:pt x="1019" y="678"/>
                  </a:lnTo>
                  <a:lnTo>
                    <a:pt x="1020" y="678"/>
                  </a:lnTo>
                  <a:lnTo>
                    <a:pt x="1020" y="678"/>
                  </a:lnTo>
                  <a:lnTo>
                    <a:pt x="1025" y="680"/>
                  </a:lnTo>
                  <a:lnTo>
                    <a:pt x="1029" y="684"/>
                  </a:lnTo>
                  <a:lnTo>
                    <a:pt x="1029" y="685"/>
                  </a:lnTo>
                  <a:lnTo>
                    <a:pt x="1030" y="686"/>
                  </a:lnTo>
                  <a:lnTo>
                    <a:pt x="1030" y="686"/>
                  </a:lnTo>
                  <a:lnTo>
                    <a:pt x="1032" y="689"/>
                  </a:lnTo>
                  <a:lnTo>
                    <a:pt x="1035" y="692"/>
                  </a:lnTo>
                  <a:lnTo>
                    <a:pt x="1036" y="695"/>
                  </a:lnTo>
                  <a:lnTo>
                    <a:pt x="1037" y="698"/>
                  </a:lnTo>
                  <a:lnTo>
                    <a:pt x="1037" y="699"/>
                  </a:lnTo>
                  <a:lnTo>
                    <a:pt x="1037" y="700"/>
                  </a:lnTo>
                  <a:lnTo>
                    <a:pt x="1037" y="700"/>
                  </a:lnTo>
                  <a:lnTo>
                    <a:pt x="1041" y="711"/>
                  </a:lnTo>
                  <a:lnTo>
                    <a:pt x="1045" y="723"/>
                  </a:lnTo>
                  <a:lnTo>
                    <a:pt x="1047" y="735"/>
                  </a:lnTo>
                  <a:lnTo>
                    <a:pt x="1049" y="748"/>
                  </a:lnTo>
                  <a:lnTo>
                    <a:pt x="1051" y="774"/>
                  </a:lnTo>
                  <a:lnTo>
                    <a:pt x="1051" y="800"/>
                  </a:lnTo>
                  <a:lnTo>
                    <a:pt x="1050" y="826"/>
                  </a:lnTo>
                  <a:lnTo>
                    <a:pt x="1047" y="851"/>
                  </a:lnTo>
                  <a:lnTo>
                    <a:pt x="1044" y="872"/>
                  </a:lnTo>
                  <a:lnTo>
                    <a:pt x="1040" y="892"/>
                  </a:lnTo>
                  <a:lnTo>
                    <a:pt x="1040" y="892"/>
                  </a:lnTo>
                  <a:lnTo>
                    <a:pt x="1037" y="911"/>
                  </a:lnTo>
                  <a:lnTo>
                    <a:pt x="1035" y="929"/>
                  </a:lnTo>
                  <a:lnTo>
                    <a:pt x="1030" y="967"/>
                  </a:lnTo>
                  <a:lnTo>
                    <a:pt x="1030" y="973"/>
                  </a:lnTo>
                  <a:lnTo>
                    <a:pt x="1030" y="973"/>
                  </a:lnTo>
                  <a:lnTo>
                    <a:pt x="1029" y="991"/>
                  </a:lnTo>
                  <a:lnTo>
                    <a:pt x="1029" y="991"/>
                  </a:lnTo>
                  <a:lnTo>
                    <a:pt x="1029" y="1009"/>
                  </a:lnTo>
                  <a:lnTo>
                    <a:pt x="1028" y="1017"/>
                  </a:lnTo>
                  <a:lnTo>
                    <a:pt x="1026" y="1024"/>
                  </a:lnTo>
                  <a:lnTo>
                    <a:pt x="1026" y="1024"/>
                  </a:lnTo>
                  <a:lnTo>
                    <a:pt x="1024" y="1031"/>
                  </a:lnTo>
                  <a:lnTo>
                    <a:pt x="1023" y="1039"/>
                  </a:lnTo>
                  <a:lnTo>
                    <a:pt x="1023" y="1051"/>
                  </a:lnTo>
                  <a:lnTo>
                    <a:pt x="1023" y="1051"/>
                  </a:lnTo>
                  <a:lnTo>
                    <a:pt x="1023" y="1059"/>
                  </a:lnTo>
                  <a:lnTo>
                    <a:pt x="1021" y="1068"/>
                  </a:lnTo>
                  <a:lnTo>
                    <a:pt x="1019" y="1075"/>
                  </a:lnTo>
                  <a:lnTo>
                    <a:pt x="1016" y="1079"/>
                  </a:lnTo>
                  <a:lnTo>
                    <a:pt x="1013" y="1083"/>
                  </a:lnTo>
                  <a:lnTo>
                    <a:pt x="1013" y="1083"/>
                  </a:lnTo>
                  <a:lnTo>
                    <a:pt x="1010" y="1085"/>
                  </a:lnTo>
                  <a:lnTo>
                    <a:pt x="1008" y="1086"/>
                  </a:lnTo>
                  <a:lnTo>
                    <a:pt x="1005" y="1087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998" y="1087"/>
                  </a:lnTo>
                  <a:lnTo>
                    <a:pt x="997" y="1087"/>
                  </a:lnTo>
                  <a:lnTo>
                    <a:pt x="996" y="1087"/>
                  </a:lnTo>
                  <a:lnTo>
                    <a:pt x="996" y="1087"/>
                  </a:lnTo>
                  <a:lnTo>
                    <a:pt x="992" y="1088"/>
                  </a:lnTo>
                  <a:lnTo>
                    <a:pt x="991" y="1088"/>
                  </a:lnTo>
                  <a:close/>
                  <a:moveTo>
                    <a:pt x="1002" y="731"/>
                  </a:moveTo>
                  <a:lnTo>
                    <a:pt x="1002" y="731"/>
                  </a:lnTo>
                  <a:lnTo>
                    <a:pt x="954" y="761"/>
                  </a:lnTo>
                  <a:lnTo>
                    <a:pt x="954" y="761"/>
                  </a:lnTo>
                  <a:lnTo>
                    <a:pt x="918" y="784"/>
                  </a:lnTo>
                  <a:lnTo>
                    <a:pt x="918" y="784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56" y="821"/>
                  </a:lnTo>
                  <a:lnTo>
                    <a:pt x="842" y="830"/>
                  </a:lnTo>
                  <a:lnTo>
                    <a:pt x="829" y="839"/>
                  </a:lnTo>
                  <a:lnTo>
                    <a:pt x="819" y="847"/>
                  </a:lnTo>
                  <a:lnTo>
                    <a:pt x="819" y="847"/>
                  </a:lnTo>
                  <a:lnTo>
                    <a:pt x="773" y="881"/>
                  </a:lnTo>
                  <a:lnTo>
                    <a:pt x="729" y="917"/>
                  </a:lnTo>
                  <a:lnTo>
                    <a:pt x="729" y="917"/>
                  </a:lnTo>
                  <a:lnTo>
                    <a:pt x="717" y="925"/>
                  </a:lnTo>
                  <a:lnTo>
                    <a:pt x="717" y="925"/>
                  </a:lnTo>
                  <a:lnTo>
                    <a:pt x="704" y="936"/>
                  </a:lnTo>
                  <a:lnTo>
                    <a:pt x="691" y="948"/>
                  </a:lnTo>
                  <a:lnTo>
                    <a:pt x="678" y="960"/>
                  </a:lnTo>
                  <a:lnTo>
                    <a:pt x="672" y="967"/>
                  </a:lnTo>
                  <a:lnTo>
                    <a:pt x="668" y="974"/>
                  </a:lnTo>
                  <a:lnTo>
                    <a:pt x="664" y="980"/>
                  </a:lnTo>
                  <a:lnTo>
                    <a:pt x="671" y="982"/>
                  </a:lnTo>
                  <a:lnTo>
                    <a:pt x="671" y="982"/>
                  </a:lnTo>
                  <a:lnTo>
                    <a:pt x="699" y="991"/>
                  </a:lnTo>
                  <a:lnTo>
                    <a:pt x="699" y="991"/>
                  </a:lnTo>
                  <a:lnTo>
                    <a:pt x="718" y="996"/>
                  </a:lnTo>
                  <a:lnTo>
                    <a:pt x="738" y="1003"/>
                  </a:lnTo>
                  <a:lnTo>
                    <a:pt x="738" y="1003"/>
                  </a:lnTo>
                  <a:lnTo>
                    <a:pt x="756" y="1007"/>
                  </a:lnTo>
                  <a:lnTo>
                    <a:pt x="772" y="1010"/>
                  </a:lnTo>
                  <a:lnTo>
                    <a:pt x="772" y="1010"/>
                  </a:lnTo>
                  <a:lnTo>
                    <a:pt x="792" y="1014"/>
                  </a:lnTo>
                  <a:lnTo>
                    <a:pt x="811" y="1018"/>
                  </a:lnTo>
                  <a:lnTo>
                    <a:pt x="811" y="1018"/>
                  </a:lnTo>
                  <a:lnTo>
                    <a:pt x="854" y="1028"/>
                  </a:lnTo>
                  <a:lnTo>
                    <a:pt x="897" y="1039"/>
                  </a:lnTo>
                  <a:lnTo>
                    <a:pt x="941" y="1046"/>
                  </a:lnTo>
                  <a:lnTo>
                    <a:pt x="962" y="1049"/>
                  </a:lnTo>
                  <a:lnTo>
                    <a:pt x="984" y="1051"/>
                  </a:lnTo>
                  <a:lnTo>
                    <a:pt x="991" y="1052"/>
                  </a:lnTo>
                  <a:lnTo>
                    <a:pt x="990" y="1045"/>
                  </a:lnTo>
                  <a:lnTo>
                    <a:pt x="990" y="1045"/>
                  </a:lnTo>
                  <a:lnTo>
                    <a:pt x="989" y="1039"/>
                  </a:lnTo>
                  <a:lnTo>
                    <a:pt x="989" y="1039"/>
                  </a:lnTo>
                  <a:lnTo>
                    <a:pt x="987" y="1032"/>
                  </a:lnTo>
                  <a:lnTo>
                    <a:pt x="987" y="1029"/>
                  </a:lnTo>
                  <a:lnTo>
                    <a:pt x="987" y="1027"/>
                  </a:lnTo>
                  <a:lnTo>
                    <a:pt x="987" y="1027"/>
                  </a:lnTo>
                  <a:lnTo>
                    <a:pt x="990" y="1018"/>
                  </a:lnTo>
                  <a:lnTo>
                    <a:pt x="992" y="1008"/>
                  </a:lnTo>
                  <a:lnTo>
                    <a:pt x="993" y="988"/>
                  </a:lnTo>
                  <a:lnTo>
                    <a:pt x="993" y="988"/>
                  </a:lnTo>
                  <a:lnTo>
                    <a:pt x="994" y="974"/>
                  </a:lnTo>
                  <a:lnTo>
                    <a:pt x="994" y="974"/>
                  </a:lnTo>
                  <a:lnTo>
                    <a:pt x="995" y="957"/>
                  </a:lnTo>
                  <a:lnTo>
                    <a:pt x="995" y="957"/>
                  </a:lnTo>
                  <a:lnTo>
                    <a:pt x="998" y="925"/>
                  </a:lnTo>
                  <a:lnTo>
                    <a:pt x="1000" y="910"/>
                  </a:lnTo>
                  <a:lnTo>
                    <a:pt x="1004" y="893"/>
                  </a:lnTo>
                  <a:lnTo>
                    <a:pt x="1004" y="893"/>
                  </a:lnTo>
                  <a:lnTo>
                    <a:pt x="1010" y="856"/>
                  </a:lnTo>
                  <a:lnTo>
                    <a:pt x="1013" y="835"/>
                  </a:lnTo>
                  <a:lnTo>
                    <a:pt x="1015" y="813"/>
                  </a:lnTo>
                  <a:lnTo>
                    <a:pt x="1016" y="793"/>
                  </a:lnTo>
                  <a:lnTo>
                    <a:pt x="1015" y="772"/>
                  </a:lnTo>
                  <a:lnTo>
                    <a:pt x="1014" y="753"/>
                  </a:lnTo>
                  <a:lnTo>
                    <a:pt x="1010" y="734"/>
                  </a:lnTo>
                  <a:lnTo>
                    <a:pt x="1008" y="726"/>
                  </a:lnTo>
                  <a:lnTo>
                    <a:pt x="1002" y="7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2" name="Freeform 207"/>
            <p:cNvSpPr/>
            <p:nvPr/>
          </p:nvSpPr>
          <p:spPr bwMode="auto">
            <a:xfrm>
              <a:off x="4251325" y="2251075"/>
              <a:ext cx="195263" cy="161925"/>
            </a:xfrm>
            <a:custGeom>
              <a:avLst/>
              <a:gdLst/>
              <a:ahLst/>
              <a:cxnLst>
                <a:cxn ang="0">
                  <a:pos x="15" y="307"/>
                </a:cxn>
                <a:cxn ang="0">
                  <a:pos x="9" y="306"/>
                </a:cxn>
                <a:cxn ang="0">
                  <a:pos x="2" y="298"/>
                </a:cxn>
                <a:cxn ang="0">
                  <a:pos x="0" y="293"/>
                </a:cxn>
                <a:cxn ang="0">
                  <a:pos x="2" y="281"/>
                </a:cxn>
                <a:cxn ang="0">
                  <a:pos x="6" y="275"/>
                </a:cxn>
                <a:cxn ang="0">
                  <a:pos x="12" y="272"/>
                </a:cxn>
                <a:cxn ang="0">
                  <a:pos x="18" y="269"/>
                </a:cxn>
                <a:cxn ang="0">
                  <a:pos x="30" y="259"/>
                </a:cxn>
                <a:cxn ang="0">
                  <a:pos x="48" y="238"/>
                </a:cxn>
                <a:cxn ang="0">
                  <a:pos x="59" y="222"/>
                </a:cxn>
                <a:cxn ang="0">
                  <a:pos x="75" y="201"/>
                </a:cxn>
                <a:cxn ang="0">
                  <a:pos x="94" y="180"/>
                </a:cxn>
                <a:cxn ang="0">
                  <a:pos x="136" y="143"/>
                </a:cxn>
                <a:cxn ang="0">
                  <a:pos x="160" y="124"/>
                </a:cxn>
                <a:cxn ang="0">
                  <a:pos x="174" y="112"/>
                </a:cxn>
                <a:cxn ang="0">
                  <a:pos x="224" y="83"/>
                </a:cxn>
                <a:cxn ang="0">
                  <a:pos x="241" y="73"/>
                </a:cxn>
                <a:cxn ang="0">
                  <a:pos x="259" y="63"/>
                </a:cxn>
                <a:cxn ang="0">
                  <a:pos x="305" y="32"/>
                </a:cxn>
                <a:cxn ang="0">
                  <a:pos x="345" y="3"/>
                </a:cxn>
                <a:cxn ang="0">
                  <a:pos x="354" y="0"/>
                </a:cxn>
                <a:cxn ang="0">
                  <a:pos x="359" y="1"/>
                </a:cxn>
                <a:cxn ang="0">
                  <a:pos x="366" y="8"/>
                </a:cxn>
                <a:cxn ang="0">
                  <a:pos x="368" y="12"/>
                </a:cxn>
                <a:cxn ang="0">
                  <a:pos x="369" y="22"/>
                </a:cxn>
                <a:cxn ang="0">
                  <a:pos x="367" y="29"/>
                </a:cxn>
                <a:cxn ang="0">
                  <a:pos x="362" y="35"/>
                </a:cxn>
                <a:cxn ang="0">
                  <a:pos x="339" y="51"/>
                </a:cxn>
                <a:cxn ang="0">
                  <a:pos x="270" y="96"/>
                </a:cxn>
                <a:cxn ang="0">
                  <a:pos x="240" y="115"/>
                </a:cxn>
                <a:cxn ang="0">
                  <a:pos x="180" y="157"/>
                </a:cxn>
                <a:cxn ang="0">
                  <a:pos x="151" y="179"/>
                </a:cxn>
                <a:cxn ang="0">
                  <a:pos x="109" y="218"/>
                </a:cxn>
                <a:cxn ang="0">
                  <a:pos x="78" y="252"/>
                </a:cxn>
                <a:cxn ang="0">
                  <a:pos x="69" y="264"/>
                </a:cxn>
                <a:cxn ang="0">
                  <a:pos x="47" y="290"/>
                </a:cxn>
                <a:cxn ang="0">
                  <a:pos x="35" y="300"/>
                </a:cxn>
                <a:cxn ang="0">
                  <a:pos x="21" y="306"/>
                </a:cxn>
                <a:cxn ang="0">
                  <a:pos x="15" y="307"/>
                </a:cxn>
              </a:cxnLst>
              <a:rect l="0" t="0" r="r" b="b"/>
              <a:pathLst>
                <a:path w="369" h="307">
                  <a:moveTo>
                    <a:pt x="15" y="307"/>
                  </a:moveTo>
                  <a:lnTo>
                    <a:pt x="15" y="307"/>
                  </a:lnTo>
                  <a:lnTo>
                    <a:pt x="12" y="307"/>
                  </a:lnTo>
                  <a:lnTo>
                    <a:pt x="9" y="306"/>
                  </a:lnTo>
                  <a:lnTo>
                    <a:pt x="5" y="303"/>
                  </a:lnTo>
                  <a:lnTo>
                    <a:pt x="2" y="29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2" y="281"/>
                  </a:lnTo>
                  <a:lnTo>
                    <a:pt x="4" y="277"/>
                  </a:lnTo>
                  <a:lnTo>
                    <a:pt x="6" y="275"/>
                  </a:lnTo>
                  <a:lnTo>
                    <a:pt x="9" y="273"/>
                  </a:lnTo>
                  <a:lnTo>
                    <a:pt x="12" y="272"/>
                  </a:lnTo>
                  <a:lnTo>
                    <a:pt x="12" y="272"/>
                  </a:lnTo>
                  <a:lnTo>
                    <a:pt x="18" y="269"/>
                  </a:lnTo>
                  <a:lnTo>
                    <a:pt x="24" y="265"/>
                  </a:lnTo>
                  <a:lnTo>
                    <a:pt x="30" y="259"/>
                  </a:lnTo>
                  <a:lnTo>
                    <a:pt x="36" y="253"/>
                  </a:lnTo>
                  <a:lnTo>
                    <a:pt x="48" y="238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8" y="210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94" y="180"/>
                  </a:lnTo>
                  <a:lnTo>
                    <a:pt x="114" y="162"/>
                  </a:lnTo>
                  <a:lnTo>
                    <a:pt x="136" y="143"/>
                  </a:lnTo>
                  <a:lnTo>
                    <a:pt x="157" y="126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74" y="112"/>
                  </a:lnTo>
                  <a:lnTo>
                    <a:pt x="190" y="102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41" y="73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83" y="47"/>
                  </a:lnTo>
                  <a:lnTo>
                    <a:pt x="305" y="32"/>
                  </a:lnTo>
                  <a:lnTo>
                    <a:pt x="345" y="3"/>
                  </a:lnTo>
                  <a:lnTo>
                    <a:pt x="345" y="3"/>
                  </a:lnTo>
                  <a:lnTo>
                    <a:pt x="350" y="1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59" y="1"/>
                  </a:lnTo>
                  <a:lnTo>
                    <a:pt x="363" y="4"/>
                  </a:lnTo>
                  <a:lnTo>
                    <a:pt x="366" y="8"/>
                  </a:lnTo>
                  <a:lnTo>
                    <a:pt x="368" y="12"/>
                  </a:lnTo>
                  <a:lnTo>
                    <a:pt x="368" y="12"/>
                  </a:lnTo>
                  <a:lnTo>
                    <a:pt x="369" y="16"/>
                  </a:lnTo>
                  <a:lnTo>
                    <a:pt x="369" y="22"/>
                  </a:lnTo>
                  <a:lnTo>
                    <a:pt x="369" y="25"/>
                  </a:lnTo>
                  <a:lnTo>
                    <a:pt x="367" y="29"/>
                  </a:lnTo>
                  <a:lnTo>
                    <a:pt x="365" y="32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39" y="51"/>
                  </a:lnTo>
                  <a:lnTo>
                    <a:pt x="317" y="67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0" y="115"/>
                  </a:lnTo>
                  <a:lnTo>
                    <a:pt x="210" y="135"/>
                  </a:lnTo>
                  <a:lnTo>
                    <a:pt x="180" y="157"/>
                  </a:lnTo>
                  <a:lnTo>
                    <a:pt x="151" y="179"/>
                  </a:lnTo>
                  <a:lnTo>
                    <a:pt x="151" y="179"/>
                  </a:lnTo>
                  <a:lnTo>
                    <a:pt x="131" y="198"/>
                  </a:lnTo>
                  <a:lnTo>
                    <a:pt x="109" y="218"/>
                  </a:lnTo>
                  <a:lnTo>
                    <a:pt x="88" y="239"/>
                  </a:lnTo>
                  <a:lnTo>
                    <a:pt x="78" y="252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59" y="277"/>
                  </a:lnTo>
                  <a:lnTo>
                    <a:pt x="47" y="290"/>
                  </a:lnTo>
                  <a:lnTo>
                    <a:pt x="42" y="295"/>
                  </a:lnTo>
                  <a:lnTo>
                    <a:pt x="35" y="300"/>
                  </a:lnTo>
                  <a:lnTo>
                    <a:pt x="29" y="304"/>
                  </a:lnTo>
                  <a:lnTo>
                    <a:pt x="21" y="306"/>
                  </a:lnTo>
                  <a:lnTo>
                    <a:pt x="21" y="306"/>
                  </a:lnTo>
                  <a:lnTo>
                    <a:pt x="15" y="307"/>
                  </a:lnTo>
                  <a:lnTo>
                    <a:pt x="15" y="30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3" name="Freeform 208"/>
            <p:cNvSpPr/>
            <p:nvPr/>
          </p:nvSpPr>
          <p:spPr bwMode="auto">
            <a:xfrm>
              <a:off x="4284663" y="2282825"/>
              <a:ext cx="195263" cy="171450"/>
            </a:xfrm>
            <a:custGeom>
              <a:avLst/>
              <a:gdLst/>
              <a:ahLst/>
              <a:cxnLst>
                <a:cxn ang="0">
                  <a:pos x="15" y="323"/>
                </a:cxn>
                <a:cxn ang="0">
                  <a:pos x="6" y="319"/>
                </a:cxn>
                <a:cxn ang="0">
                  <a:pos x="1" y="309"/>
                </a:cxn>
                <a:cxn ang="0">
                  <a:pos x="0" y="306"/>
                </a:cxn>
                <a:cxn ang="0">
                  <a:pos x="0" y="297"/>
                </a:cxn>
                <a:cxn ang="0">
                  <a:pos x="4" y="290"/>
                </a:cxn>
                <a:cxn ang="0">
                  <a:pos x="7" y="287"/>
                </a:cxn>
                <a:cxn ang="0">
                  <a:pos x="15" y="277"/>
                </a:cxn>
                <a:cxn ang="0">
                  <a:pos x="20" y="266"/>
                </a:cxn>
                <a:cxn ang="0">
                  <a:pos x="29" y="253"/>
                </a:cxn>
                <a:cxn ang="0">
                  <a:pos x="48" y="230"/>
                </a:cxn>
                <a:cxn ang="0">
                  <a:pos x="68" y="211"/>
                </a:cxn>
                <a:cxn ang="0">
                  <a:pos x="94" y="190"/>
                </a:cxn>
                <a:cxn ang="0">
                  <a:pos x="126" y="162"/>
                </a:cxn>
                <a:cxn ang="0">
                  <a:pos x="159" y="135"/>
                </a:cxn>
                <a:cxn ang="0">
                  <a:pos x="187" y="111"/>
                </a:cxn>
                <a:cxn ang="0">
                  <a:pos x="236" y="73"/>
                </a:cxn>
                <a:cxn ang="0">
                  <a:pos x="254" y="61"/>
                </a:cxn>
                <a:cxn ang="0">
                  <a:pos x="311" y="23"/>
                </a:cxn>
                <a:cxn ang="0">
                  <a:pos x="344" y="3"/>
                </a:cxn>
                <a:cxn ang="0">
                  <a:pos x="348" y="1"/>
                </a:cxn>
                <a:cxn ang="0">
                  <a:pos x="352" y="0"/>
                </a:cxn>
                <a:cxn ang="0">
                  <a:pos x="358" y="2"/>
                </a:cxn>
                <a:cxn ang="0">
                  <a:pos x="366" y="9"/>
                </a:cxn>
                <a:cxn ang="0">
                  <a:pos x="368" y="14"/>
                </a:cxn>
                <a:cxn ang="0">
                  <a:pos x="369" y="22"/>
                </a:cxn>
                <a:cxn ang="0">
                  <a:pos x="366" y="29"/>
                </a:cxn>
                <a:cxn ang="0">
                  <a:pos x="361" y="35"/>
                </a:cxn>
                <a:cxn ang="0">
                  <a:pos x="325" y="57"/>
                </a:cxn>
                <a:cxn ang="0">
                  <a:pos x="271" y="92"/>
                </a:cxn>
                <a:cxn ang="0">
                  <a:pos x="250" y="107"/>
                </a:cxn>
                <a:cxn ang="0">
                  <a:pos x="190" y="157"/>
                </a:cxn>
                <a:cxn ang="0">
                  <a:pos x="164" y="179"/>
                </a:cxn>
                <a:cxn ang="0">
                  <a:pos x="134" y="203"/>
                </a:cxn>
                <a:cxn ang="0">
                  <a:pos x="102" y="229"/>
                </a:cxn>
                <a:cxn ang="0">
                  <a:pos x="72" y="258"/>
                </a:cxn>
                <a:cxn ang="0">
                  <a:pos x="66" y="264"/>
                </a:cxn>
                <a:cxn ang="0">
                  <a:pos x="51" y="286"/>
                </a:cxn>
                <a:cxn ang="0">
                  <a:pos x="46" y="295"/>
                </a:cxn>
                <a:cxn ang="0">
                  <a:pos x="33" y="312"/>
                </a:cxn>
                <a:cxn ang="0">
                  <a:pos x="24" y="319"/>
                </a:cxn>
                <a:cxn ang="0">
                  <a:pos x="15" y="323"/>
                </a:cxn>
              </a:cxnLst>
              <a:rect l="0" t="0" r="r" b="b"/>
              <a:pathLst>
                <a:path w="369" h="323">
                  <a:moveTo>
                    <a:pt x="15" y="323"/>
                  </a:moveTo>
                  <a:lnTo>
                    <a:pt x="15" y="323"/>
                  </a:lnTo>
                  <a:lnTo>
                    <a:pt x="10" y="322"/>
                  </a:lnTo>
                  <a:lnTo>
                    <a:pt x="6" y="319"/>
                  </a:lnTo>
                  <a:lnTo>
                    <a:pt x="3" y="315"/>
                  </a:lnTo>
                  <a:lnTo>
                    <a:pt x="1" y="309"/>
                  </a:lnTo>
                  <a:lnTo>
                    <a:pt x="1" y="309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7"/>
                  </a:lnTo>
                  <a:lnTo>
                    <a:pt x="2" y="294"/>
                  </a:lnTo>
                  <a:lnTo>
                    <a:pt x="4" y="290"/>
                  </a:lnTo>
                  <a:lnTo>
                    <a:pt x="7" y="287"/>
                  </a:lnTo>
                  <a:lnTo>
                    <a:pt x="7" y="287"/>
                  </a:lnTo>
                  <a:lnTo>
                    <a:pt x="11" y="283"/>
                  </a:lnTo>
                  <a:lnTo>
                    <a:pt x="15" y="277"/>
                  </a:lnTo>
                  <a:lnTo>
                    <a:pt x="20" y="266"/>
                  </a:lnTo>
                  <a:lnTo>
                    <a:pt x="20" y="266"/>
                  </a:lnTo>
                  <a:lnTo>
                    <a:pt x="24" y="259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48" y="230"/>
                  </a:lnTo>
                  <a:lnTo>
                    <a:pt x="59" y="221"/>
                  </a:lnTo>
                  <a:lnTo>
                    <a:pt x="68" y="211"/>
                  </a:lnTo>
                  <a:lnTo>
                    <a:pt x="68" y="211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126" y="162"/>
                  </a:lnTo>
                  <a:lnTo>
                    <a:pt x="159" y="135"/>
                  </a:lnTo>
                  <a:lnTo>
                    <a:pt x="159" y="135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220" y="85"/>
                  </a:lnTo>
                  <a:lnTo>
                    <a:pt x="236" y="73"/>
                  </a:lnTo>
                  <a:lnTo>
                    <a:pt x="254" y="61"/>
                  </a:lnTo>
                  <a:lnTo>
                    <a:pt x="254" y="61"/>
                  </a:lnTo>
                  <a:lnTo>
                    <a:pt x="282" y="41"/>
                  </a:lnTo>
                  <a:lnTo>
                    <a:pt x="311" y="23"/>
                  </a:lnTo>
                  <a:lnTo>
                    <a:pt x="311" y="23"/>
                  </a:lnTo>
                  <a:lnTo>
                    <a:pt x="344" y="3"/>
                  </a:lnTo>
                  <a:lnTo>
                    <a:pt x="344" y="3"/>
                  </a:lnTo>
                  <a:lnTo>
                    <a:pt x="348" y="1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55" y="1"/>
                  </a:lnTo>
                  <a:lnTo>
                    <a:pt x="358" y="2"/>
                  </a:lnTo>
                  <a:lnTo>
                    <a:pt x="363" y="5"/>
                  </a:lnTo>
                  <a:lnTo>
                    <a:pt x="366" y="9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69" y="17"/>
                  </a:lnTo>
                  <a:lnTo>
                    <a:pt x="369" y="22"/>
                  </a:lnTo>
                  <a:lnTo>
                    <a:pt x="368" y="25"/>
                  </a:lnTo>
                  <a:lnTo>
                    <a:pt x="366" y="29"/>
                  </a:lnTo>
                  <a:lnTo>
                    <a:pt x="364" y="32"/>
                  </a:lnTo>
                  <a:lnTo>
                    <a:pt x="361" y="35"/>
                  </a:lnTo>
                  <a:lnTo>
                    <a:pt x="361" y="35"/>
                  </a:lnTo>
                  <a:lnTo>
                    <a:pt x="325" y="57"/>
                  </a:lnTo>
                  <a:lnTo>
                    <a:pt x="325" y="57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50" y="107"/>
                  </a:lnTo>
                  <a:lnTo>
                    <a:pt x="229" y="123"/>
                  </a:lnTo>
                  <a:lnTo>
                    <a:pt x="190" y="157"/>
                  </a:lnTo>
                  <a:lnTo>
                    <a:pt x="190" y="157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02" y="229"/>
                  </a:lnTo>
                  <a:lnTo>
                    <a:pt x="86" y="242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66" y="264"/>
                  </a:lnTo>
                  <a:lnTo>
                    <a:pt x="61" y="271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46" y="295"/>
                  </a:lnTo>
                  <a:lnTo>
                    <a:pt x="40" y="303"/>
                  </a:lnTo>
                  <a:lnTo>
                    <a:pt x="33" y="312"/>
                  </a:lnTo>
                  <a:lnTo>
                    <a:pt x="24" y="319"/>
                  </a:lnTo>
                  <a:lnTo>
                    <a:pt x="24" y="319"/>
                  </a:lnTo>
                  <a:lnTo>
                    <a:pt x="19" y="322"/>
                  </a:lnTo>
                  <a:lnTo>
                    <a:pt x="15" y="323"/>
                  </a:lnTo>
                  <a:lnTo>
                    <a:pt x="15" y="32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4" name="Freeform 209"/>
            <p:cNvSpPr/>
            <p:nvPr/>
          </p:nvSpPr>
          <p:spPr bwMode="auto">
            <a:xfrm>
              <a:off x="4446588" y="2346325"/>
              <a:ext cx="285750" cy="307975"/>
            </a:xfrm>
            <a:custGeom>
              <a:avLst/>
              <a:gdLst/>
              <a:ahLst/>
              <a:cxnLst>
                <a:cxn ang="0">
                  <a:pos x="524" y="583"/>
                </a:cxn>
                <a:cxn ang="0">
                  <a:pos x="515" y="580"/>
                </a:cxn>
                <a:cxn ang="0">
                  <a:pos x="501" y="571"/>
                </a:cxn>
                <a:cxn ang="0">
                  <a:pos x="476" y="549"/>
                </a:cxn>
                <a:cxn ang="0">
                  <a:pos x="437" y="513"/>
                </a:cxn>
                <a:cxn ang="0">
                  <a:pos x="414" y="488"/>
                </a:cxn>
                <a:cxn ang="0">
                  <a:pos x="388" y="460"/>
                </a:cxn>
                <a:cxn ang="0">
                  <a:pos x="339" y="409"/>
                </a:cxn>
                <a:cxn ang="0">
                  <a:pos x="300" y="361"/>
                </a:cxn>
                <a:cxn ang="0">
                  <a:pos x="288" y="344"/>
                </a:cxn>
                <a:cxn ang="0">
                  <a:pos x="246" y="293"/>
                </a:cxn>
                <a:cxn ang="0">
                  <a:pos x="202" y="245"/>
                </a:cxn>
                <a:cxn ang="0">
                  <a:pos x="167" y="208"/>
                </a:cxn>
                <a:cxn ang="0">
                  <a:pos x="134" y="170"/>
                </a:cxn>
                <a:cxn ang="0">
                  <a:pos x="121" y="153"/>
                </a:cxn>
                <a:cxn ang="0">
                  <a:pos x="95" y="121"/>
                </a:cxn>
                <a:cxn ang="0">
                  <a:pos x="54" y="76"/>
                </a:cxn>
                <a:cxn ang="0">
                  <a:pos x="24" y="48"/>
                </a:cxn>
                <a:cxn ang="0">
                  <a:pos x="8" y="36"/>
                </a:cxn>
                <a:cxn ang="0">
                  <a:pos x="3" y="29"/>
                </a:cxn>
                <a:cxn ang="0">
                  <a:pos x="0" y="22"/>
                </a:cxn>
                <a:cxn ang="0">
                  <a:pos x="1" y="13"/>
                </a:cxn>
                <a:cxn ang="0">
                  <a:pos x="4" y="8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5" y="3"/>
                </a:cxn>
                <a:cxn ang="0">
                  <a:pos x="41" y="15"/>
                </a:cxn>
                <a:cxn ang="0">
                  <a:pos x="70" y="41"/>
                </a:cxn>
                <a:cxn ang="0">
                  <a:pos x="110" y="84"/>
                </a:cxn>
                <a:cxn ang="0">
                  <a:pos x="136" y="115"/>
                </a:cxn>
                <a:cxn ang="0">
                  <a:pos x="206" y="198"/>
                </a:cxn>
                <a:cxn ang="0">
                  <a:pos x="290" y="291"/>
                </a:cxn>
                <a:cxn ang="0">
                  <a:pos x="303" y="306"/>
                </a:cxn>
                <a:cxn ang="0">
                  <a:pos x="341" y="353"/>
                </a:cxn>
                <a:cxn ang="0">
                  <a:pos x="371" y="390"/>
                </a:cxn>
                <a:cxn ang="0">
                  <a:pos x="403" y="425"/>
                </a:cxn>
                <a:cxn ang="0">
                  <a:pos x="433" y="457"/>
                </a:cxn>
                <a:cxn ang="0">
                  <a:pos x="457" y="482"/>
                </a:cxn>
                <a:cxn ang="0">
                  <a:pos x="493" y="518"/>
                </a:cxn>
                <a:cxn ang="0">
                  <a:pos x="519" y="540"/>
                </a:cxn>
                <a:cxn ang="0">
                  <a:pos x="532" y="549"/>
                </a:cxn>
                <a:cxn ang="0">
                  <a:pos x="539" y="554"/>
                </a:cxn>
                <a:cxn ang="0">
                  <a:pos x="541" y="560"/>
                </a:cxn>
                <a:cxn ang="0">
                  <a:pos x="541" y="570"/>
                </a:cxn>
                <a:cxn ang="0">
                  <a:pos x="539" y="575"/>
                </a:cxn>
                <a:cxn ang="0">
                  <a:pos x="530" y="582"/>
                </a:cxn>
                <a:cxn ang="0">
                  <a:pos x="524" y="583"/>
                </a:cxn>
              </a:cxnLst>
              <a:rect l="0" t="0" r="r" b="b"/>
              <a:pathLst>
                <a:path w="541" h="583">
                  <a:moveTo>
                    <a:pt x="524" y="583"/>
                  </a:moveTo>
                  <a:lnTo>
                    <a:pt x="524" y="583"/>
                  </a:lnTo>
                  <a:lnTo>
                    <a:pt x="520" y="582"/>
                  </a:lnTo>
                  <a:lnTo>
                    <a:pt x="515" y="580"/>
                  </a:lnTo>
                  <a:lnTo>
                    <a:pt x="515" y="580"/>
                  </a:lnTo>
                  <a:lnTo>
                    <a:pt x="501" y="571"/>
                  </a:lnTo>
                  <a:lnTo>
                    <a:pt x="488" y="560"/>
                  </a:lnTo>
                  <a:lnTo>
                    <a:pt x="476" y="549"/>
                  </a:lnTo>
                  <a:lnTo>
                    <a:pt x="462" y="538"/>
                  </a:lnTo>
                  <a:lnTo>
                    <a:pt x="437" y="513"/>
                  </a:lnTo>
                  <a:lnTo>
                    <a:pt x="414" y="488"/>
                  </a:lnTo>
                  <a:lnTo>
                    <a:pt x="414" y="488"/>
                  </a:lnTo>
                  <a:lnTo>
                    <a:pt x="388" y="460"/>
                  </a:lnTo>
                  <a:lnTo>
                    <a:pt x="388" y="460"/>
                  </a:lnTo>
                  <a:lnTo>
                    <a:pt x="365" y="437"/>
                  </a:lnTo>
                  <a:lnTo>
                    <a:pt x="339" y="409"/>
                  </a:lnTo>
                  <a:lnTo>
                    <a:pt x="313" y="377"/>
                  </a:lnTo>
                  <a:lnTo>
                    <a:pt x="300" y="361"/>
                  </a:lnTo>
                  <a:lnTo>
                    <a:pt x="288" y="344"/>
                  </a:lnTo>
                  <a:lnTo>
                    <a:pt x="288" y="344"/>
                  </a:lnTo>
                  <a:lnTo>
                    <a:pt x="268" y="319"/>
                  </a:lnTo>
                  <a:lnTo>
                    <a:pt x="246" y="293"/>
                  </a:lnTo>
                  <a:lnTo>
                    <a:pt x="224" y="269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167" y="208"/>
                  </a:lnTo>
                  <a:lnTo>
                    <a:pt x="150" y="189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21" y="153"/>
                  </a:lnTo>
                  <a:lnTo>
                    <a:pt x="121" y="153"/>
                  </a:lnTo>
                  <a:lnTo>
                    <a:pt x="95" y="121"/>
                  </a:lnTo>
                  <a:lnTo>
                    <a:pt x="69" y="90"/>
                  </a:lnTo>
                  <a:lnTo>
                    <a:pt x="54" y="76"/>
                  </a:lnTo>
                  <a:lnTo>
                    <a:pt x="40" y="61"/>
                  </a:lnTo>
                  <a:lnTo>
                    <a:pt x="24" y="4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4" y="8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41" y="15"/>
                  </a:lnTo>
                  <a:lnTo>
                    <a:pt x="55" y="28"/>
                  </a:lnTo>
                  <a:lnTo>
                    <a:pt x="70" y="41"/>
                  </a:lnTo>
                  <a:lnTo>
                    <a:pt x="83" y="55"/>
                  </a:lnTo>
                  <a:lnTo>
                    <a:pt x="110" y="84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70" y="156"/>
                  </a:lnTo>
                  <a:lnTo>
                    <a:pt x="206" y="198"/>
                  </a:lnTo>
                  <a:lnTo>
                    <a:pt x="246" y="242"/>
                  </a:lnTo>
                  <a:lnTo>
                    <a:pt x="290" y="291"/>
                  </a:lnTo>
                  <a:lnTo>
                    <a:pt x="290" y="291"/>
                  </a:lnTo>
                  <a:lnTo>
                    <a:pt x="303" y="306"/>
                  </a:lnTo>
                  <a:lnTo>
                    <a:pt x="317" y="322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71" y="390"/>
                  </a:lnTo>
                  <a:lnTo>
                    <a:pt x="387" y="407"/>
                  </a:lnTo>
                  <a:lnTo>
                    <a:pt x="403" y="425"/>
                  </a:lnTo>
                  <a:lnTo>
                    <a:pt x="403" y="425"/>
                  </a:lnTo>
                  <a:lnTo>
                    <a:pt x="433" y="457"/>
                  </a:lnTo>
                  <a:lnTo>
                    <a:pt x="433" y="457"/>
                  </a:lnTo>
                  <a:lnTo>
                    <a:pt x="457" y="482"/>
                  </a:lnTo>
                  <a:lnTo>
                    <a:pt x="481" y="507"/>
                  </a:lnTo>
                  <a:lnTo>
                    <a:pt x="493" y="518"/>
                  </a:lnTo>
                  <a:lnTo>
                    <a:pt x="507" y="529"/>
                  </a:lnTo>
                  <a:lnTo>
                    <a:pt x="519" y="540"/>
                  </a:lnTo>
                  <a:lnTo>
                    <a:pt x="532" y="549"/>
                  </a:lnTo>
                  <a:lnTo>
                    <a:pt x="532" y="549"/>
                  </a:lnTo>
                  <a:lnTo>
                    <a:pt x="537" y="552"/>
                  </a:lnTo>
                  <a:lnTo>
                    <a:pt x="539" y="554"/>
                  </a:lnTo>
                  <a:lnTo>
                    <a:pt x="540" y="557"/>
                  </a:lnTo>
                  <a:lnTo>
                    <a:pt x="541" y="560"/>
                  </a:lnTo>
                  <a:lnTo>
                    <a:pt x="541" y="565"/>
                  </a:lnTo>
                  <a:lnTo>
                    <a:pt x="541" y="570"/>
                  </a:lnTo>
                  <a:lnTo>
                    <a:pt x="541" y="570"/>
                  </a:lnTo>
                  <a:lnTo>
                    <a:pt x="539" y="575"/>
                  </a:lnTo>
                  <a:lnTo>
                    <a:pt x="534" y="579"/>
                  </a:lnTo>
                  <a:lnTo>
                    <a:pt x="530" y="582"/>
                  </a:lnTo>
                  <a:lnTo>
                    <a:pt x="527" y="583"/>
                  </a:lnTo>
                  <a:lnTo>
                    <a:pt x="524" y="583"/>
                  </a:lnTo>
                  <a:lnTo>
                    <a:pt x="524" y="58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5" name="Freeform 210"/>
            <p:cNvSpPr/>
            <p:nvPr/>
          </p:nvSpPr>
          <p:spPr bwMode="auto">
            <a:xfrm>
              <a:off x="4349750" y="2435225"/>
              <a:ext cx="273050" cy="288925"/>
            </a:xfrm>
            <a:custGeom>
              <a:avLst/>
              <a:gdLst/>
              <a:ahLst/>
              <a:cxnLst>
                <a:cxn ang="0">
                  <a:pos x="493" y="546"/>
                </a:cxn>
                <a:cxn ang="0">
                  <a:pos x="481" y="537"/>
                </a:cxn>
                <a:cxn ang="0">
                  <a:pos x="475" y="524"/>
                </a:cxn>
                <a:cxn ang="0">
                  <a:pos x="457" y="505"/>
                </a:cxn>
                <a:cxn ang="0">
                  <a:pos x="444" y="490"/>
                </a:cxn>
                <a:cxn ang="0">
                  <a:pos x="436" y="479"/>
                </a:cxn>
                <a:cxn ang="0">
                  <a:pos x="411" y="452"/>
                </a:cxn>
                <a:cxn ang="0">
                  <a:pos x="402" y="443"/>
                </a:cxn>
                <a:cxn ang="0">
                  <a:pos x="387" y="420"/>
                </a:cxn>
                <a:cxn ang="0">
                  <a:pos x="376" y="410"/>
                </a:cxn>
                <a:cxn ang="0">
                  <a:pos x="345" y="378"/>
                </a:cxn>
                <a:cxn ang="0">
                  <a:pos x="321" y="352"/>
                </a:cxn>
                <a:cxn ang="0">
                  <a:pos x="280" y="313"/>
                </a:cxn>
                <a:cxn ang="0">
                  <a:pos x="252" y="285"/>
                </a:cxn>
                <a:cxn ang="0">
                  <a:pos x="151" y="183"/>
                </a:cxn>
                <a:cxn ang="0">
                  <a:pos x="106" y="136"/>
                </a:cxn>
                <a:cxn ang="0">
                  <a:pos x="64" y="92"/>
                </a:cxn>
                <a:cxn ang="0">
                  <a:pos x="33" y="58"/>
                </a:cxn>
                <a:cxn ang="0">
                  <a:pos x="13" y="39"/>
                </a:cxn>
                <a:cxn ang="0">
                  <a:pos x="3" y="26"/>
                </a:cxn>
                <a:cxn ang="0">
                  <a:pos x="0" y="14"/>
                </a:cxn>
                <a:cxn ang="0">
                  <a:pos x="5" y="6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4" y="8"/>
                </a:cxn>
                <a:cxn ang="0">
                  <a:pos x="72" y="47"/>
                </a:cxn>
                <a:cxn ang="0">
                  <a:pos x="94" y="67"/>
                </a:cxn>
                <a:cxn ang="0">
                  <a:pos x="151" y="133"/>
                </a:cxn>
                <a:cxn ang="0">
                  <a:pos x="191" y="176"/>
                </a:cxn>
                <a:cxn ang="0">
                  <a:pos x="275" y="260"/>
                </a:cxn>
                <a:cxn ang="0">
                  <a:pos x="311" y="293"/>
                </a:cxn>
                <a:cxn ang="0">
                  <a:pos x="364" y="343"/>
                </a:cxn>
                <a:cxn ang="0">
                  <a:pos x="407" y="387"/>
                </a:cxn>
                <a:cxn ang="0">
                  <a:pos x="423" y="411"/>
                </a:cxn>
                <a:cxn ang="0">
                  <a:pos x="440" y="429"/>
                </a:cxn>
                <a:cxn ang="0">
                  <a:pos x="452" y="440"/>
                </a:cxn>
                <a:cxn ang="0">
                  <a:pos x="460" y="452"/>
                </a:cxn>
                <a:cxn ang="0">
                  <a:pos x="481" y="478"/>
                </a:cxn>
                <a:cxn ang="0">
                  <a:pos x="496" y="493"/>
                </a:cxn>
                <a:cxn ang="0">
                  <a:pos x="508" y="510"/>
                </a:cxn>
                <a:cxn ang="0">
                  <a:pos x="512" y="513"/>
                </a:cxn>
                <a:cxn ang="0">
                  <a:pos x="515" y="524"/>
                </a:cxn>
                <a:cxn ang="0">
                  <a:pos x="515" y="533"/>
                </a:cxn>
                <a:cxn ang="0">
                  <a:pos x="510" y="542"/>
                </a:cxn>
                <a:cxn ang="0">
                  <a:pos x="499" y="546"/>
                </a:cxn>
              </a:cxnLst>
              <a:rect l="0" t="0" r="r" b="b"/>
              <a:pathLst>
                <a:path w="515" h="546">
                  <a:moveTo>
                    <a:pt x="499" y="546"/>
                  </a:moveTo>
                  <a:lnTo>
                    <a:pt x="499" y="546"/>
                  </a:lnTo>
                  <a:lnTo>
                    <a:pt x="493" y="546"/>
                  </a:lnTo>
                  <a:lnTo>
                    <a:pt x="488" y="543"/>
                  </a:lnTo>
                  <a:lnTo>
                    <a:pt x="483" y="540"/>
                  </a:lnTo>
                  <a:lnTo>
                    <a:pt x="481" y="537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75" y="524"/>
                  </a:lnTo>
                  <a:lnTo>
                    <a:pt x="470" y="517"/>
                  </a:lnTo>
                  <a:lnTo>
                    <a:pt x="463" y="511"/>
                  </a:lnTo>
                  <a:lnTo>
                    <a:pt x="457" y="505"/>
                  </a:lnTo>
                  <a:lnTo>
                    <a:pt x="457" y="505"/>
                  </a:lnTo>
                  <a:lnTo>
                    <a:pt x="450" y="498"/>
                  </a:lnTo>
                  <a:lnTo>
                    <a:pt x="444" y="490"/>
                  </a:lnTo>
                  <a:lnTo>
                    <a:pt x="444" y="490"/>
                  </a:lnTo>
                  <a:lnTo>
                    <a:pt x="436" y="479"/>
                  </a:lnTo>
                  <a:lnTo>
                    <a:pt x="436" y="479"/>
                  </a:lnTo>
                  <a:lnTo>
                    <a:pt x="425" y="466"/>
                  </a:lnTo>
                  <a:lnTo>
                    <a:pt x="419" y="458"/>
                  </a:lnTo>
                  <a:lnTo>
                    <a:pt x="411" y="452"/>
                  </a:lnTo>
                  <a:lnTo>
                    <a:pt x="411" y="452"/>
                  </a:lnTo>
                  <a:lnTo>
                    <a:pt x="407" y="448"/>
                  </a:lnTo>
                  <a:lnTo>
                    <a:pt x="402" y="443"/>
                  </a:lnTo>
                  <a:lnTo>
                    <a:pt x="395" y="433"/>
                  </a:lnTo>
                  <a:lnTo>
                    <a:pt x="395" y="433"/>
                  </a:lnTo>
                  <a:lnTo>
                    <a:pt x="387" y="420"/>
                  </a:lnTo>
                  <a:lnTo>
                    <a:pt x="382" y="415"/>
                  </a:lnTo>
                  <a:lnTo>
                    <a:pt x="376" y="410"/>
                  </a:lnTo>
                  <a:lnTo>
                    <a:pt x="376" y="410"/>
                  </a:lnTo>
                  <a:lnTo>
                    <a:pt x="367" y="404"/>
                  </a:lnTo>
                  <a:lnTo>
                    <a:pt x="360" y="395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3" y="364"/>
                  </a:lnTo>
                  <a:lnTo>
                    <a:pt x="321" y="352"/>
                  </a:lnTo>
                  <a:lnTo>
                    <a:pt x="321" y="352"/>
                  </a:lnTo>
                  <a:lnTo>
                    <a:pt x="299" y="332"/>
                  </a:lnTo>
                  <a:lnTo>
                    <a:pt x="280" y="313"/>
                  </a:lnTo>
                  <a:lnTo>
                    <a:pt x="280" y="313"/>
                  </a:lnTo>
                  <a:lnTo>
                    <a:pt x="252" y="285"/>
                  </a:lnTo>
                  <a:lnTo>
                    <a:pt x="252" y="285"/>
                  </a:lnTo>
                  <a:lnTo>
                    <a:pt x="225" y="260"/>
                  </a:lnTo>
                  <a:lnTo>
                    <a:pt x="200" y="234"/>
                  </a:lnTo>
                  <a:lnTo>
                    <a:pt x="151" y="183"/>
                  </a:lnTo>
                  <a:lnTo>
                    <a:pt x="151" y="183"/>
                  </a:lnTo>
                  <a:lnTo>
                    <a:pt x="106" y="136"/>
                  </a:lnTo>
                  <a:lnTo>
                    <a:pt x="106" y="13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64" y="92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3" y="58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3" y="39"/>
                  </a:lnTo>
                  <a:lnTo>
                    <a:pt x="8" y="3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5" y="6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1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18"/>
                  </a:lnTo>
                  <a:lnTo>
                    <a:pt x="51" y="2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83" y="57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124" y="100"/>
                  </a:lnTo>
                  <a:lnTo>
                    <a:pt x="151" y="133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91" y="176"/>
                  </a:lnTo>
                  <a:lnTo>
                    <a:pt x="219" y="205"/>
                  </a:lnTo>
                  <a:lnTo>
                    <a:pt x="247" y="232"/>
                  </a:lnTo>
                  <a:lnTo>
                    <a:pt x="275" y="260"/>
                  </a:lnTo>
                  <a:lnTo>
                    <a:pt x="275" y="260"/>
                  </a:lnTo>
                  <a:lnTo>
                    <a:pt x="311" y="293"/>
                  </a:lnTo>
                  <a:lnTo>
                    <a:pt x="311" y="293"/>
                  </a:lnTo>
                  <a:lnTo>
                    <a:pt x="342" y="321"/>
                  </a:lnTo>
                  <a:lnTo>
                    <a:pt x="342" y="321"/>
                  </a:lnTo>
                  <a:lnTo>
                    <a:pt x="364" y="343"/>
                  </a:lnTo>
                  <a:lnTo>
                    <a:pt x="386" y="363"/>
                  </a:lnTo>
                  <a:lnTo>
                    <a:pt x="396" y="375"/>
                  </a:lnTo>
                  <a:lnTo>
                    <a:pt x="407" y="387"/>
                  </a:lnTo>
                  <a:lnTo>
                    <a:pt x="415" y="398"/>
                  </a:lnTo>
                  <a:lnTo>
                    <a:pt x="423" y="411"/>
                  </a:lnTo>
                  <a:lnTo>
                    <a:pt x="423" y="411"/>
                  </a:lnTo>
                  <a:lnTo>
                    <a:pt x="426" y="416"/>
                  </a:lnTo>
                  <a:lnTo>
                    <a:pt x="430" y="421"/>
                  </a:lnTo>
                  <a:lnTo>
                    <a:pt x="440" y="429"/>
                  </a:lnTo>
                  <a:lnTo>
                    <a:pt x="440" y="429"/>
                  </a:lnTo>
                  <a:lnTo>
                    <a:pt x="446" y="435"/>
                  </a:lnTo>
                  <a:lnTo>
                    <a:pt x="452" y="440"/>
                  </a:lnTo>
                  <a:lnTo>
                    <a:pt x="452" y="440"/>
                  </a:lnTo>
                  <a:lnTo>
                    <a:pt x="460" y="452"/>
                  </a:lnTo>
                  <a:lnTo>
                    <a:pt x="460" y="452"/>
                  </a:lnTo>
                  <a:lnTo>
                    <a:pt x="470" y="466"/>
                  </a:lnTo>
                  <a:lnTo>
                    <a:pt x="475" y="472"/>
                  </a:lnTo>
                  <a:lnTo>
                    <a:pt x="481" y="478"/>
                  </a:lnTo>
                  <a:lnTo>
                    <a:pt x="481" y="478"/>
                  </a:lnTo>
                  <a:lnTo>
                    <a:pt x="489" y="486"/>
                  </a:lnTo>
                  <a:lnTo>
                    <a:pt x="496" y="493"/>
                  </a:lnTo>
                  <a:lnTo>
                    <a:pt x="502" y="501"/>
                  </a:lnTo>
                  <a:lnTo>
                    <a:pt x="507" y="509"/>
                  </a:lnTo>
                  <a:lnTo>
                    <a:pt x="508" y="510"/>
                  </a:lnTo>
                  <a:lnTo>
                    <a:pt x="509" y="511"/>
                  </a:lnTo>
                  <a:lnTo>
                    <a:pt x="509" y="511"/>
                  </a:lnTo>
                  <a:lnTo>
                    <a:pt x="512" y="513"/>
                  </a:lnTo>
                  <a:lnTo>
                    <a:pt x="514" y="516"/>
                  </a:lnTo>
                  <a:lnTo>
                    <a:pt x="515" y="520"/>
                  </a:lnTo>
                  <a:lnTo>
                    <a:pt x="515" y="524"/>
                  </a:lnTo>
                  <a:lnTo>
                    <a:pt x="515" y="530"/>
                  </a:lnTo>
                  <a:lnTo>
                    <a:pt x="515" y="530"/>
                  </a:lnTo>
                  <a:lnTo>
                    <a:pt x="515" y="533"/>
                  </a:lnTo>
                  <a:lnTo>
                    <a:pt x="514" y="537"/>
                  </a:lnTo>
                  <a:lnTo>
                    <a:pt x="513" y="540"/>
                  </a:lnTo>
                  <a:lnTo>
                    <a:pt x="510" y="542"/>
                  </a:lnTo>
                  <a:lnTo>
                    <a:pt x="510" y="542"/>
                  </a:lnTo>
                  <a:lnTo>
                    <a:pt x="506" y="545"/>
                  </a:lnTo>
                  <a:lnTo>
                    <a:pt x="499" y="546"/>
                  </a:lnTo>
                  <a:lnTo>
                    <a:pt x="499" y="5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6" name="Freeform 211"/>
            <p:cNvSpPr/>
            <p:nvPr/>
          </p:nvSpPr>
          <p:spPr bwMode="auto">
            <a:xfrm>
              <a:off x="4708525" y="2740025"/>
              <a:ext cx="77788" cy="74613"/>
            </a:xfrm>
            <a:custGeom>
              <a:avLst/>
              <a:gdLst/>
              <a:ahLst/>
              <a:cxnLst>
                <a:cxn ang="0">
                  <a:pos x="116" y="142"/>
                </a:cxn>
                <a:cxn ang="0">
                  <a:pos x="111" y="142"/>
                </a:cxn>
                <a:cxn ang="0">
                  <a:pos x="101" y="140"/>
                </a:cxn>
                <a:cxn ang="0">
                  <a:pos x="90" y="136"/>
                </a:cxn>
                <a:cxn ang="0">
                  <a:pos x="88" y="139"/>
                </a:cxn>
                <a:cxn ang="0">
                  <a:pos x="79" y="141"/>
                </a:cxn>
                <a:cxn ang="0">
                  <a:pos x="77" y="141"/>
                </a:cxn>
                <a:cxn ang="0">
                  <a:pos x="63" y="139"/>
                </a:cxn>
                <a:cxn ang="0">
                  <a:pos x="49" y="136"/>
                </a:cxn>
                <a:cxn ang="0">
                  <a:pos x="42" y="134"/>
                </a:cxn>
                <a:cxn ang="0">
                  <a:pos x="33" y="127"/>
                </a:cxn>
                <a:cxn ang="0">
                  <a:pos x="30" y="129"/>
                </a:cxn>
                <a:cxn ang="0">
                  <a:pos x="21" y="131"/>
                </a:cxn>
                <a:cxn ang="0">
                  <a:pos x="18" y="130"/>
                </a:cxn>
                <a:cxn ang="0">
                  <a:pos x="12" y="127"/>
                </a:cxn>
                <a:cxn ang="0">
                  <a:pos x="7" y="122"/>
                </a:cxn>
                <a:cxn ang="0">
                  <a:pos x="6" y="117"/>
                </a:cxn>
                <a:cxn ang="0">
                  <a:pos x="5" y="115"/>
                </a:cxn>
                <a:cxn ang="0">
                  <a:pos x="1" y="108"/>
                </a:cxn>
                <a:cxn ang="0">
                  <a:pos x="1" y="101"/>
                </a:cxn>
                <a:cxn ang="0">
                  <a:pos x="3" y="95"/>
                </a:cxn>
                <a:cxn ang="0">
                  <a:pos x="13" y="83"/>
                </a:cxn>
                <a:cxn ang="0">
                  <a:pos x="31" y="62"/>
                </a:cxn>
                <a:cxn ang="0">
                  <a:pos x="63" y="34"/>
                </a:cxn>
                <a:cxn ang="0">
                  <a:pos x="92" y="13"/>
                </a:cxn>
                <a:cxn ang="0">
                  <a:pos x="98" y="8"/>
                </a:cxn>
                <a:cxn ang="0">
                  <a:pos x="113" y="1"/>
                </a:cxn>
                <a:cxn ang="0">
                  <a:pos x="121" y="0"/>
                </a:cxn>
                <a:cxn ang="0">
                  <a:pos x="131" y="2"/>
                </a:cxn>
                <a:cxn ang="0">
                  <a:pos x="137" y="5"/>
                </a:cxn>
                <a:cxn ang="0">
                  <a:pos x="143" y="15"/>
                </a:cxn>
                <a:cxn ang="0">
                  <a:pos x="147" y="29"/>
                </a:cxn>
                <a:cxn ang="0">
                  <a:pos x="148" y="35"/>
                </a:cxn>
                <a:cxn ang="0">
                  <a:pos x="147" y="53"/>
                </a:cxn>
                <a:cxn ang="0">
                  <a:pos x="148" y="84"/>
                </a:cxn>
                <a:cxn ang="0">
                  <a:pos x="148" y="100"/>
                </a:cxn>
                <a:cxn ang="0">
                  <a:pos x="146" y="116"/>
                </a:cxn>
                <a:cxn ang="0">
                  <a:pos x="145" y="125"/>
                </a:cxn>
                <a:cxn ang="0">
                  <a:pos x="141" y="132"/>
                </a:cxn>
                <a:cxn ang="0">
                  <a:pos x="136" y="136"/>
                </a:cxn>
                <a:cxn ang="0">
                  <a:pos x="128" y="141"/>
                </a:cxn>
                <a:cxn ang="0">
                  <a:pos x="126" y="141"/>
                </a:cxn>
                <a:cxn ang="0">
                  <a:pos x="121" y="142"/>
                </a:cxn>
                <a:cxn ang="0">
                  <a:pos x="116" y="142"/>
                </a:cxn>
              </a:cxnLst>
              <a:rect l="0" t="0" r="r" b="b"/>
              <a:pathLst>
                <a:path w="148" h="142">
                  <a:moveTo>
                    <a:pt x="116" y="142"/>
                  </a:moveTo>
                  <a:lnTo>
                    <a:pt x="116" y="142"/>
                  </a:lnTo>
                  <a:lnTo>
                    <a:pt x="111" y="142"/>
                  </a:lnTo>
                  <a:lnTo>
                    <a:pt x="111" y="142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93" y="136"/>
                  </a:lnTo>
                  <a:lnTo>
                    <a:pt x="90" y="136"/>
                  </a:lnTo>
                  <a:lnTo>
                    <a:pt x="88" y="139"/>
                  </a:lnTo>
                  <a:lnTo>
                    <a:pt x="88" y="139"/>
                  </a:lnTo>
                  <a:lnTo>
                    <a:pt x="84" y="141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2" y="134"/>
                  </a:lnTo>
                  <a:lnTo>
                    <a:pt x="36" y="130"/>
                  </a:lnTo>
                  <a:lnTo>
                    <a:pt x="33" y="127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25" y="130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18" y="130"/>
                  </a:lnTo>
                  <a:lnTo>
                    <a:pt x="13" y="129"/>
                  </a:lnTo>
                  <a:lnTo>
                    <a:pt x="12" y="127"/>
                  </a:lnTo>
                  <a:lnTo>
                    <a:pt x="10" y="125"/>
                  </a:lnTo>
                  <a:lnTo>
                    <a:pt x="7" y="122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2" y="112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13" y="83"/>
                  </a:lnTo>
                  <a:lnTo>
                    <a:pt x="22" y="72"/>
                  </a:lnTo>
                  <a:lnTo>
                    <a:pt x="31" y="62"/>
                  </a:lnTo>
                  <a:lnTo>
                    <a:pt x="42" y="52"/>
                  </a:lnTo>
                  <a:lnTo>
                    <a:pt x="63" y="34"/>
                  </a:lnTo>
                  <a:lnTo>
                    <a:pt x="87" y="17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8" y="8"/>
                  </a:lnTo>
                  <a:lnTo>
                    <a:pt x="105" y="4"/>
                  </a:lnTo>
                  <a:lnTo>
                    <a:pt x="113" y="1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6" y="1"/>
                  </a:lnTo>
                  <a:lnTo>
                    <a:pt x="131" y="2"/>
                  </a:lnTo>
                  <a:lnTo>
                    <a:pt x="131" y="2"/>
                  </a:lnTo>
                  <a:lnTo>
                    <a:pt x="137" y="5"/>
                  </a:lnTo>
                  <a:lnTo>
                    <a:pt x="141" y="9"/>
                  </a:lnTo>
                  <a:lnTo>
                    <a:pt x="143" y="15"/>
                  </a:lnTo>
                  <a:lnTo>
                    <a:pt x="145" y="20"/>
                  </a:lnTo>
                  <a:lnTo>
                    <a:pt x="147" y="29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81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48" y="100"/>
                  </a:lnTo>
                  <a:lnTo>
                    <a:pt x="147" y="108"/>
                  </a:lnTo>
                  <a:lnTo>
                    <a:pt x="146" y="116"/>
                  </a:lnTo>
                  <a:lnTo>
                    <a:pt x="146" y="116"/>
                  </a:lnTo>
                  <a:lnTo>
                    <a:pt x="145" y="125"/>
                  </a:lnTo>
                  <a:lnTo>
                    <a:pt x="143" y="128"/>
                  </a:lnTo>
                  <a:lnTo>
                    <a:pt x="141" y="132"/>
                  </a:lnTo>
                  <a:lnTo>
                    <a:pt x="139" y="134"/>
                  </a:lnTo>
                  <a:lnTo>
                    <a:pt x="136" y="136"/>
                  </a:lnTo>
                  <a:lnTo>
                    <a:pt x="128" y="141"/>
                  </a:lnTo>
                  <a:lnTo>
                    <a:pt x="128" y="141"/>
                  </a:lnTo>
                  <a:lnTo>
                    <a:pt x="127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6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7" name="Freeform 212"/>
            <p:cNvSpPr/>
            <p:nvPr/>
          </p:nvSpPr>
          <p:spPr bwMode="auto">
            <a:xfrm>
              <a:off x="4197350" y="2182813"/>
              <a:ext cx="260350" cy="244475"/>
            </a:xfrm>
            <a:custGeom>
              <a:avLst/>
              <a:gdLst/>
              <a:ahLst/>
              <a:cxnLst>
                <a:cxn ang="0">
                  <a:pos x="106" y="462"/>
                </a:cxn>
                <a:cxn ang="0">
                  <a:pos x="96" y="455"/>
                </a:cxn>
                <a:cxn ang="0">
                  <a:pos x="94" y="452"/>
                </a:cxn>
                <a:cxn ang="0">
                  <a:pos x="85" y="442"/>
                </a:cxn>
                <a:cxn ang="0">
                  <a:pos x="76" y="430"/>
                </a:cxn>
                <a:cxn ang="0">
                  <a:pos x="53" y="411"/>
                </a:cxn>
                <a:cxn ang="0">
                  <a:pos x="35" y="386"/>
                </a:cxn>
                <a:cxn ang="0">
                  <a:pos x="15" y="339"/>
                </a:cxn>
                <a:cxn ang="0">
                  <a:pos x="5" y="299"/>
                </a:cxn>
                <a:cxn ang="0">
                  <a:pos x="0" y="253"/>
                </a:cxn>
                <a:cxn ang="0">
                  <a:pos x="3" y="202"/>
                </a:cxn>
                <a:cxn ang="0">
                  <a:pos x="8" y="172"/>
                </a:cxn>
                <a:cxn ang="0">
                  <a:pos x="24" y="124"/>
                </a:cxn>
                <a:cxn ang="0">
                  <a:pos x="48" y="85"/>
                </a:cxn>
                <a:cxn ang="0">
                  <a:pos x="68" y="64"/>
                </a:cxn>
                <a:cxn ang="0">
                  <a:pos x="124" y="25"/>
                </a:cxn>
                <a:cxn ang="0">
                  <a:pos x="193" y="4"/>
                </a:cxn>
                <a:cxn ang="0">
                  <a:pos x="241" y="0"/>
                </a:cxn>
                <a:cxn ang="0">
                  <a:pos x="298" y="5"/>
                </a:cxn>
                <a:cxn ang="0">
                  <a:pos x="352" y="20"/>
                </a:cxn>
                <a:cxn ang="0">
                  <a:pos x="401" y="44"/>
                </a:cxn>
                <a:cxn ang="0">
                  <a:pos x="445" y="76"/>
                </a:cxn>
                <a:cxn ang="0">
                  <a:pos x="480" y="115"/>
                </a:cxn>
                <a:cxn ang="0">
                  <a:pos x="492" y="135"/>
                </a:cxn>
                <a:cxn ang="0">
                  <a:pos x="491" y="146"/>
                </a:cxn>
                <a:cxn ang="0">
                  <a:pos x="483" y="153"/>
                </a:cxn>
                <a:cxn ang="0">
                  <a:pos x="473" y="157"/>
                </a:cxn>
                <a:cxn ang="0">
                  <a:pos x="465" y="154"/>
                </a:cxn>
                <a:cxn ang="0">
                  <a:pos x="458" y="147"/>
                </a:cxn>
                <a:cxn ang="0">
                  <a:pos x="429" y="112"/>
                </a:cxn>
                <a:cxn ang="0">
                  <a:pos x="395" y="85"/>
                </a:cxn>
                <a:cxn ang="0">
                  <a:pos x="356" y="65"/>
                </a:cxn>
                <a:cxn ang="0">
                  <a:pos x="289" y="42"/>
                </a:cxn>
                <a:cxn ang="0">
                  <a:pos x="247" y="34"/>
                </a:cxn>
                <a:cxn ang="0">
                  <a:pos x="219" y="34"/>
                </a:cxn>
                <a:cxn ang="0">
                  <a:pos x="182" y="40"/>
                </a:cxn>
                <a:cxn ang="0">
                  <a:pos x="144" y="53"/>
                </a:cxn>
                <a:cxn ang="0">
                  <a:pos x="109" y="74"/>
                </a:cxn>
                <a:cxn ang="0">
                  <a:pos x="80" y="100"/>
                </a:cxn>
                <a:cxn ang="0">
                  <a:pos x="59" y="133"/>
                </a:cxn>
                <a:cxn ang="0">
                  <a:pos x="48" y="163"/>
                </a:cxn>
                <a:cxn ang="0">
                  <a:pos x="39" y="210"/>
                </a:cxn>
                <a:cxn ang="0">
                  <a:pos x="38" y="259"/>
                </a:cxn>
                <a:cxn ang="0">
                  <a:pos x="45" y="304"/>
                </a:cxn>
                <a:cxn ang="0">
                  <a:pos x="60" y="348"/>
                </a:cxn>
                <a:cxn ang="0">
                  <a:pos x="76" y="373"/>
                </a:cxn>
                <a:cxn ang="0">
                  <a:pos x="101" y="402"/>
                </a:cxn>
                <a:cxn ang="0">
                  <a:pos x="122" y="429"/>
                </a:cxn>
                <a:cxn ang="0">
                  <a:pos x="125" y="431"/>
                </a:cxn>
                <a:cxn ang="0">
                  <a:pos x="131" y="446"/>
                </a:cxn>
                <a:cxn ang="0">
                  <a:pos x="129" y="455"/>
                </a:cxn>
                <a:cxn ang="0">
                  <a:pos x="121" y="462"/>
                </a:cxn>
                <a:cxn ang="0">
                  <a:pos x="110" y="463"/>
                </a:cxn>
              </a:cxnLst>
              <a:rect l="0" t="0" r="r" b="b"/>
              <a:pathLst>
                <a:path w="492" h="463">
                  <a:moveTo>
                    <a:pt x="110" y="463"/>
                  </a:moveTo>
                  <a:lnTo>
                    <a:pt x="110" y="463"/>
                  </a:lnTo>
                  <a:lnTo>
                    <a:pt x="106" y="462"/>
                  </a:lnTo>
                  <a:lnTo>
                    <a:pt x="102" y="461"/>
                  </a:lnTo>
                  <a:lnTo>
                    <a:pt x="98" y="458"/>
                  </a:lnTo>
                  <a:lnTo>
                    <a:pt x="96" y="455"/>
                  </a:lnTo>
                  <a:lnTo>
                    <a:pt x="96" y="455"/>
                  </a:lnTo>
                  <a:lnTo>
                    <a:pt x="94" y="453"/>
                  </a:lnTo>
                  <a:lnTo>
                    <a:pt x="94" y="452"/>
                  </a:lnTo>
                  <a:lnTo>
                    <a:pt x="91" y="450"/>
                  </a:lnTo>
                  <a:lnTo>
                    <a:pt x="91" y="450"/>
                  </a:lnTo>
                  <a:lnTo>
                    <a:pt x="85" y="442"/>
                  </a:lnTo>
                  <a:lnTo>
                    <a:pt x="85" y="442"/>
                  </a:lnTo>
                  <a:lnTo>
                    <a:pt x="80" y="435"/>
                  </a:lnTo>
                  <a:lnTo>
                    <a:pt x="76" y="430"/>
                  </a:lnTo>
                  <a:lnTo>
                    <a:pt x="65" y="421"/>
                  </a:lnTo>
                  <a:lnTo>
                    <a:pt x="65" y="421"/>
                  </a:lnTo>
                  <a:lnTo>
                    <a:pt x="53" y="411"/>
                  </a:lnTo>
                  <a:lnTo>
                    <a:pt x="53" y="411"/>
                  </a:lnTo>
                  <a:lnTo>
                    <a:pt x="44" y="399"/>
                  </a:lnTo>
                  <a:lnTo>
                    <a:pt x="35" y="386"/>
                  </a:lnTo>
                  <a:lnTo>
                    <a:pt x="27" y="370"/>
                  </a:lnTo>
                  <a:lnTo>
                    <a:pt x="21" y="355"/>
                  </a:lnTo>
                  <a:lnTo>
                    <a:pt x="15" y="339"/>
                  </a:lnTo>
                  <a:lnTo>
                    <a:pt x="11" y="325"/>
                  </a:lnTo>
                  <a:lnTo>
                    <a:pt x="5" y="299"/>
                  </a:lnTo>
                  <a:lnTo>
                    <a:pt x="5" y="299"/>
                  </a:lnTo>
                  <a:lnTo>
                    <a:pt x="3" y="285"/>
                  </a:lnTo>
                  <a:lnTo>
                    <a:pt x="0" y="269"/>
                  </a:lnTo>
                  <a:lnTo>
                    <a:pt x="0" y="253"/>
                  </a:lnTo>
                  <a:lnTo>
                    <a:pt x="0" y="235"/>
                  </a:lnTo>
                  <a:lnTo>
                    <a:pt x="0" y="218"/>
                  </a:lnTo>
                  <a:lnTo>
                    <a:pt x="3" y="202"/>
                  </a:lnTo>
                  <a:lnTo>
                    <a:pt x="5" y="186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3" y="154"/>
                  </a:lnTo>
                  <a:lnTo>
                    <a:pt x="18" y="139"/>
                  </a:lnTo>
                  <a:lnTo>
                    <a:pt x="24" y="124"/>
                  </a:lnTo>
                  <a:lnTo>
                    <a:pt x="31" y="110"/>
                  </a:lnTo>
                  <a:lnTo>
                    <a:pt x="39" y="98"/>
                  </a:lnTo>
                  <a:lnTo>
                    <a:pt x="48" y="85"/>
                  </a:lnTo>
                  <a:lnTo>
                    <a:pt x="57" y="7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85" y="49"/>
                  </a:lnTo>
                  <a:lnTo>
                    <a:pt x="105" y="36"/>
                  </a:lnTo>
                  <a:lnTo>
                    <a:pt x="124" y="25"/>
                  </a:lnTo>
                  <a:lnTo>
                    <a:pt x="146" y="16"/>
                  </a:lnTo>
                  <a:lnTo>
                    <a:pt x="169" y="9"/>
                  </a:lnTo>
                  <a:lnTo>
                    <a:pt x="193" y="4"/>
                  </a:lnTo>
                  <a:lnTo>
                    <a:pt x="216" y="1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60" y="1"/>
                  </a:lnTo>
                  <a:lnTo>
                    <a:pt x="279" y="2"/>
                  </a:lnTo>
                  <a:lnTo>
                    <a:pt x="298" y="5"/>
                  </a:lnTo>
                  <a:lnTo>
                    <a:pt x="316" y="9"/>
                  </a:lnTo>
                  <a:lnTo>
                    <a:pt x="334" y="14"/>
                  </a:lnTo>
                  <a:lnTo>
                    <a:pt x="352" y="20"/>
                  </a:lnTo>
                  <a:lnTo>
                    <a:pt x="368" y="27"/>
                  </a:lnTo>
                  <a:lnTo>
                    <a:pt x="385" y="35"/>
                  </a:lnTo>
                  <a:lnTo>
                    <a:pt x="401" y="44"/>
                  </a:lnTo>
                  <a:lnTo>
                    <a:pt x="416" y="54"/>
                  </a:lnTo>
                  <a:lnTo>
                    <a:pt x="430" y="65"/>
                  </a:lnTo>
                  <a:lnTo>
                    <a:pt x="445" y="76"/>
                  </a:lnTo>
                  <a:lnTo>
                    <a:pt x="457" y="88"/>
                  </a:lnTo>
                  <a:lnTo>
                    <a:pt x="469" y="102"/>
                  </a:lnTo>
                  <a:lnTo>
                    <a:pt x="480" y="115"/>
                  </a:lnTo>
                  <a:lnTo>
                    <a:pt x="490" y="130"/>
                  </a:lnTo>
                  <a:lnTo>
                    <a:pt x="490" y="130"/>
                  </a:lnTo>
                  <a:lnTo>
                    <a:pt x="492" y="135"/>
                  </a:lnTo>
                  <a:lnTo>
                    <a:pt x="492" y="139"/>
                  </a:lnTo>
                  <a:lnTo>
                    <a:pt x="492" y="143"/>
                  </a:lnTo>
                  <a:lnTo>
                    <a:pt x="491" y="146"/>
                  </a:lnTo>
                  <a:lnTo>
                    <a:pt x="491" y="146"/>
                  </a:lnTo>
                  <a:lnTo>
                    <a:pt x="487" y="150"/>
                  </a:lnTo>
                  <a:lnTo>
                    <a:pt x="483" y="153"/>
                  </a:lnTo>
                  <a:lnTo>
                    <a:pt x="478" y="155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69" y="155"/>
                  </a:lnTo>
                  <a:lnTo>
                    <a:pt x="465" y="154"/>
                  </a:lnTo>
                  <a:lnTo>
                    <a:pt x="462" y="151"/>
                  </a:lnTo>
                  <a:lnTo>
                    <a:pt x="458" y="147"/>
                  </a:lnTo>
                  <a:lnTo>
                    <a:pt x="458" y="147"/>
                  </a:lnTo>
                  <a:lnTo>
                    <a:pt x="450" y="135"/>
                  </a:lnTo>
                  <a:lnTo>
                    <a:pt x="439" y="123"/>
                  </a:lnTo>
                  <a:lnTo>
                    <a:pt x="429" y="112"/>
                  </a:lnTo>
                  <a:lnTo>
                    <a:pt x="419" y="102"/>
                  </a:lnTo>
                  <a:lnTo>
                    <a:pt x="407" y="94"/>
                  </a:lnTo>
                  <a:lnTo>
                    <a:pt x="395" y="85"/>
                  </a:lnTo>
                  <a:lnTo>
                    <a:pt x="383" y="77"/>
                  </a:lnTo>
                  <a:lnTo>
                    <a:pt x="369" y="71"/>
                  </a:lnTo>
                  <a:lnTo>
                    <a:pt x="356" y="65"/>
                  </a:lnTo>
                  <a:lnTo>
                    <a:pt x="342" y="59"/>
                  </a:lnTo>
                  <a:lnTo>
                    <a:pt x="316" y="50"/>
                  </a:lnTo>
                  <a:lnTo>
                    <a:pt x="289" y="42"/>
                  </a:lnTo>
                  <a:lnTo>
                    <a:pt x="263" y="36"/>
                  </a:lnTo>
                  <a:lnTo>
                    <a:pt x="263" y="36"/>
                  </a:lnTo>
                  <a:lnTo>
                    <a:pt x="247" y="34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19" y="34"/>
                  </a:lnTo>
                  <a:lnTo>
                    <a:pt x="207" y="35"/>
                  </a:lnTo>
                  <a:lnTo>
                    <a:pt x="195" y="37"/>
                  </a:lnTo>
                  <a:lnTo>
                    <a:pt x="182" y="40"/>
                  </a:lnTo>
                  <a:lnTo>
                    <a:pt x="169" y="44"/>
                  </a:lnTo>
                  <a:lnTo>
                    <a:pt x="156" y="48"/>
                  </a:lnTo>
                  <a:lnTo>
                    <a:pt x="144" y="53"/>
                  </a:lnTo>
                  <a:lnTo>
                    <a:pt x="133" y="59"/>
                  </a:lnTo>
                  <a:lnTo>
                    <a:pt x="120" y="66"/>
                  </a:lnTo>
                  <a:lnTo>
                    <a:pt x="109" y="74"/>
                  </a:lnTo>
                  <a:lnTo>
                    <a:pt x="99" y="82"/>
                  </a:lnTo>
                  <a:lnTo>
                    <a:pt x="89" y="90"/>
                  </a:lnTo>
                  <a:lnTo>
                    <a:pt x="80" y="100"/>
                  </a:lnTo>
                  <a:lnTo>
                    <a:pt x="72" y="110"/>
                  </a:lnTo>
                  <a:lnTo>
                    <a:pt x="66" y="121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53" y="147"/>
                  </a:lnTo>
                  <a:lnTo>
                    <a:pt x="48" y="163"/>
                  </a:lnTo>
                  <a:lnTo>
                    <a:pt x="44" y="178"/>
                  </a:lnTo>
                  <a:lnTo>
                    <a:pt x="41" y="195"/>
                  </a:lnTo>
                  <a:lnTo>
                    <a:pt x="39" y="210"/>
                  </a:lnTo>
                  <a:lnTo>
                    <a:pt x="38" y="227"/>
                  </a:lnTo>
                  <a:lnTo>
                    <a:pt x="37" y="242"/>
                  </a:lnTo>
                  <a:lnTo>
                    <a:pt x="38" y="259"/>
                  </a:lnTo>
                  <a:lnTo>
                    <a:pt x="39" y="274"/>
                  </a:lnTo>
                  <a:lnTo>
                    <a:pt x="42" y="290"/>
                  </a:lnTo>
                  <a:lnTo>
                    <a:pt x="45" y="304"/>
                  </a:lnTo>
                  <a:lnTo>
                    <a:pt x="49" y="320"/>
                  </a:lnTo>
                  <a:lnTo>
                    <a:pt x="54" y="334"/>
                  </a:lnTo>
                  <a:lnTo>
                    <a:pt x="60" y="348"/>
                  </a:lnTo>
                  <a:lnTo>
                    <a:pt x="68" y="361"/>
                  </a:lnTo>
                  <a:lnTo>
                    <a:pt x="76" y="373"/>
                  </a:lnTo>
                  <a:lnTo>
                    <a:pt x="76" y="373"/>
                  </a:lnTo>
                  <a:lnTo>
                    <a:pt x="87" y="389"/>
                  </a:lnTo>
                  <a:lnTo>
                    <a:pt x="101" y="402"/>
                  </a:lnTo>
                  <a:lnTo>
                    <a:pt x="101" y="402"/>
                  </a:lnTo>
                  <a:lnTo>
                    <a:pt x="112" y="416"/>
                  </a:lnTo>
                  <a:lnTo>
                    <a:pt x="121" y="428"/>
                  </a:lnTo>
                  <a:lnTo>
                    <a:pt x="122" y="429"/>
                  </a:lnTo>
                  <a:lnTo>
                    <a:pt x="123" y="430"/>
                  </a:lnTo>
                  <a:lnTo>
                    <a:pt x="123" y="430"/>
                  </a:lnTo>
                  <a:lnTo>
                    <a:pt x="125" y="431"/>
                  </a:lnTo>
                  <a:lnTo>
                    <a:pt x="128" y="434"/>
                  </a:lnTo>
                  <a:lnTo>
                    <a:pt x="130" y="440"/>
                  </a:lnTo>
                  <a:lnTo>
                    <a:pt x="131" y="446"/>
                  </a:lnTo>
                  <a:lnTo>
                    <a:pt x="130" y="451"/>
                  </a:lnTo>
                  <a:lnTo>
                    <a:pt x="130" y="451"/>
                  </a:lnTo>
                  <a:lnTo>
                    <a:pt x="129" y="455"/>
                  </a:lnTo>
                  <a:lnTo>
                    <a:pt x="125" y="458"/>
                  </a:lnTo>
                  <a:lnTo>
                    <a:pt x="123" y="460"/>
                  </a:lnTo>
                  <a:lnTo>
                    <a:pt x="121" y="462"/>
                  </a:lnTo>
                  <a:lnTo>
                    <a:pt x="117" y="463"/>
                  </a:lnTo>
                  <a:lnTo>
                    <a:pt x="114" y="463"/>
                  </a:lnTo>
                  <a:lnTo>
                    <a:pt x="110" y="4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1913916" y="3122594"/>
            <a:ext cx="585899" cy="598729"/>
            <a:chOff x="5268913" y="4124325"/>
            <a:chExt cx="652463" cy="666751"/>
          </a:xfrm>
          <a:solidFill>
            <a:schemeClr val="bg1"/>
          </a:solidFill>
        </p:grpSpPr>
        <p:sp>
          <p:nvSpPr>
            <p:cNvPr id="119" name="Freeform 719"/>
            <p:cNvSpPr/>
            <p:nvPr/>
          </p:nvSpPr>
          <p:spPr bwMode="auto">
            <a:xfrm>
              <a:off x="5356226" y="4351338"/>
              <a:ext cx="9525" cy="57150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4" y="15"/>
                </a:cxn>
                <a:cxn ang="0">
                  <a:pos x="7" y="25"/>
                </a:cxn>
                <a:cxn ang="0">
                  <a:pos x="9" y="35"/>
                </a:cxn>
                <a:cxn ang="0">
                  <a:pos x="11" y="46"/>
                </a:cxn>
                <a:cxn ang="0">
                  <a:pos x="11" y="46"/>
                </a:cxn>
                <a:cxn ang="0">
                  <a:pos x="11" y="53"/>
                </a:cxn>
                <a:cxn ang="0">
                  <a:pos x="9" y="60"/>
                </a:cxn>
                <a:cxn ang="0">
                  <a:pos x="6" y="75"/>
                </a:cxn>
                <a:cxn ang="0">
                  <a:pos x="2" y="89"/>
                </a:cxn>
                <a:cxn ang="0">
                  <a:pos x="1" y="96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6"/>
                </a:cxn>
                <a:cxn ang="0">
                  <a:pos x="1" y="108"/>
                </a:cxn>
                <a:cxn ang="0">
                  <a:pos x="3" y="108"/>
                </a:cxn>
                <a:cxn ang="0">
                  <a:pos x="5" y="109"/>
                </a:cxn>
                <a:cxn ang="0">
                  <a:pos x="6" y="108"/>
                </a:cxn>
                <a:cxn ang="0">
                  <a:pos x="8" y="108"/>
                </a:cxn>
                <a:cxn ang="0">
                  <a:pos x="9" y="106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12" y="89"/>
                </a:cxn>
                <a:cxn ang="0">
                  <a:pos x="15" y="75"/>
                </a:cxn>
                <a:cxn ang="0">
                  <a:pos x="18" y="60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0" y="41"/>
                </a:cxn>
                <a:cxn ang="0">
                  <a:pos x="20" y="35"/>
                </a:cxn>
                <a:cxn ang="0">
                  <a:pos x="18" y="24"/>
                </a:cxn>
                <a:cxn ang="0">
                  <a:pos x="14" y="13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20" h="109">
                  <a:moveTo>
                    <a:pt x="9" y="3"/>
                  </a:moveTo>
                  <a:lnTo>
                    <a:pt x="9" y="3"/>
                  </a:lnTo>
                  <a:lnTo>
                    <a:pt x="8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15"/>
                  </a:lnTo>
                  <a:lnTo>
                    <a:pt x="7" y="25"/>
                  </a:lnTo>
                  <a:lnTo>
                    <a:pt x="9" y="3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53"/>
                  </a:lnTo>
                  <a:lnTo>
                    <a:pt x="9" y="60"/>
                  </a:lnTo>
                  <a:lnTo>
                    <a:pt x="6" y="75"/>
                  </a:lnTo>
                  <a:lnTo>
                    <a:pt x="2" y="89"/>
                  </a:lnTo>
                  <a:lnTo>
                    <a:pt x="1" y="96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6"/>
                  </a:lnTo>
                  <a:lnTo>
                    <a:pt x="1" y="108"/>
                  </a:lnTo>
                  <a:lnTo>
                    <a:pt x="3" y="108"/>
                  </a:lnTo>
                  <a:lnTo>
                    <a:pt x="5" y="109"/>
                  </a:lnTo>
                  <a:lnTo>
                    <a:pt x="6" y="108"/>
                  </a:lnTo>
                  <a:lnTo>
                    <a:pt x="8" y="108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2" y="89"/>
                  </a:lnTo>
                  <a:lnTo>
                    <a:pt x="15" y="75"/>
                  </a:lnTo>
                  <a:lnTo>
                    <a:pt x="18" y="60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1"/>
                  </a:lnTo>
                  <a:lnTo>
                    <a:pt x="20" y="35"/>
                  </a:lnTo>
                  <a:lnTo>
                    <a:pt x="18" y="24"/>
                  </a:lnTo>
                  <a:lnTo>
                    <a:pt x="14" y="13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0" name="Freeform 720"/>
            <p:cNvSpPr/>
            <p:nvPr/>
          </p:nvSpPr>
          <p:spPr bwMode="auto">
            <a:xfrm>
              <a:off x="5392738" y="4365625"/>
              <a:ext cx="12700" cy="80963"/>
            </a:xfrm>
            <a:custGeom>
              <a:avLst/>
              <a:gdLst/>
              <a:ahLst/>
              <a:cxnLst>
                <a:cxn ang="0">
                  <a:pos x="25" y="4"/>
                </a:cxn>
                <a:cxn ang="0">
                  <a:pos x="25" y="4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0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1"/>
                </a:cxn>
                <a:cxn ang="0">
                  <a:pos x="16" y="2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4" y="24"/>
                </a:cxn>
                <a:cxn ang="0">
                  <a:pos x="11" y="43"/>
                </a:cxn>
                <a:cxn ang="0">
                  <a:pos x="4" y="80"/>
                </a:cxn>
                <a:cxn ang="0">
                  <a:pos x="4" y="80"/>
                </a:cxn>
                <a:cxn ang="0">
                  <a:pos x="1" y="96"/>
                </a:cxn>
                <a:cxn ang="0">
                  <a:pos x="0" y="114"/>
                </a:cxn>
                <a:cxn ang="0">
                  <a:pos x="1" y="147"/>
                </a:cxn>
                <a:cxn ang="0">
                  <a:pos x="1" y="147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5" y="151"/>
                </a:cxn>
                <a:cxn ang="0">
                  <a:pos x="7" y="151"/>
                </a:cxn>
                <a:cxn ang="0">
                  <a:pos x="8" y="151"/>
                </a:cxn>
                <a:cxn ang="0">
                  <a:pos x="10" y="150"/>
                </a:cxn>
                <a:cxn ang="0">
                  <a:pos x="11" y="149"/>
                </a:cxn>
                <a:cxn ang="0">
                  <a:pos x="11" y="147"/>
                </a:cxn>
                <a:cxn ang="0">
                  <a:pos x="11" y="147"/>
                </a:cxn>
                <a:cxn ang="0">
                  <a:pos x="11" y="126"/>
                </a:cxn>
                <a:cxn ang="0">
                  <a:pos x="11" y="107"/>
                </a:cxn>
                <a:cxn ang="0">
                  <a:pos x="13" y="86"/>
                </a:cxn>
                <a:cxn ang="0">
                  <a:pos x="16" y="65"/>
                </a:cxn>
                <a:cxn ang="0">
                  <a:pos x="16" y="65"/>
                </a:cxn>
                <a:cxn ang="0">
                  <a:pos x="22" y="35"/>
                </a:cxn>
                <a:cxn ang="0">
                  <a:pos x="24" y="20"/>
                </a:cxn>
                <a:cxn ang="0">
                  <a:pos x="25" y="4"/>
                </a:cxn>
                <a:cxn ang="0">
                  <a:pos x="25" y="4"/>
                </a:cxn>
              </a:cxnLst>
              <a:rect l="0" t="0" r="r" b="b"/>
              <a:pathLst>
                <a:path w="25" h="151">
                  <a:moveTo>
                    <a:pt x="25" y="4"/>
                  </a:moveTo>
                  <a:lnTo>
                    <a:pt x="25" y="4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24"/>
                  </a:lnTo>
                  <a:lnTo>
                    <a:pt x="11" y="43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1" y="96"/>
                  </a:lnTo>
                  <a:lnTo>
                    <a:pt x="0" y="114"/>
                  </a:lnTo>
                  <a:lnTo>
                    <a:pt x="1" y="147"/>
                  </a:lnTo>
                  <a:lnTo>
                    <a:pt x="1" y="147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5" y="151"/>
                  </a:lnTo>
                  <a:lnTo>
                    <a:pt x="7" y="151"/>
                  </a:lnTo>
                  <a:lnTo>
                    <a:pt x="8" y="151"/>
                  </a:lnTo>
                  <a:lnTo>
                    <a:pt x="10" y="150"/>
                  </a:lnTo>
                  <a:lnTo>
                    <a:pt x="11" y="149"/>
                  </a:lnTo>
                  <a:lnTo>
                    <a:pt x="11" y="147"/>
                  </a:lnTo>
                  <a:lnTo>
                    <a:pt x="11" y="147"/>
                  </a:lnTo>
                  <a:lnTo>
                    <a:pt x="11" y="126"/>
                  </a:lnTo>
                  <a:lnTo>
                    <a:pt x="11" y="107"/>
                  </a:lnTo>
                  <a:lnTo>
                    <a:pt x="13" y="86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22" y="35"/>
                  </a:lnTo>
                  <a:lnTo>
                    <a:pt x="24" y="20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1" name="Freeform 721"/>
            <p:cNvSpPr/>
            <p:nvPr/>
          </p:nvSpPr>
          <p:spPr bwMode="auto">
            <a:xfrm>
              <a:off x="5421313" y="4389438"/>
              <a:ext cx="19050" cy="84138"/>
            </a:xfrm>
            <a:custGeom>
              <a:avLst/>
              <a:gdLst/>
              <a:ahLst/>
              <a:cxnLst>
                <a:cxn ang="0">
                  <a:pos x="29" y="2"/>
                </a:cxn>
                <a:cxn ang="0">
                  <a:pos x="29" y="2"/>
                </a:cxn>
                <a:cxn ang="0">
                  <a:pos x="22" y="16"/>
                </a:cxn>
                <a:cxn ang="0">
                  <a:pos x="18" y="30"/>
                </a:cxn>
                <a:cxn ang="0">
                  <a:pos x="15" y="46"/>
                </a:cxn>
                <a:cxn ang="0">
                  <a:pos x="13" y="61"/>
                </a:cxn>
                <a:cxn ang="0">
                  <a:pos x="13" y="61"/>
                </a:cxn>
                <a:cxn ang="0">
                  <a:pos x="8" y="85"/>
                </a:cxn>
                <a:cxn ang="0">
                  <a:pos x="4" y="109"/>
                </a:cxn>
                <a:cxn ang="0">
                  <a:pos x="1" y="133"/>
                </a:cxn>
                <a:cxn ang="0">
                  <a:pos x="0" y="157"/>
                </a:cxn>
                <a:cxn ang="0">
                  <a:pos x="0" y="157"/>
                </a:cxn>
                <a:cxn ang="0">
                  <a:pos x="0" y="158"/>
                </a:cxn>
                <a:cxn ang="0">
                  <a:pos x="1" y="160"/>
                </a:cxn>
                <a:cxn ang="0">
                  <a:pos x="2" y="161"/>
                </a:cxn>
                <a:cxn ang="0">
                  <a:pos x="4" y="161"/>
                </a:cxn>
                <a:cxn ang="0">
                  <a:pos x="6" y="161"/>
                </a:cxn>
                <a:cxn ang="0">
                  <a:pos x="7" y="160"/>
                </a:cxn>
                <a:cxn ang="0">
                  <a:pos x="8" y="158"/>
                </a:cxn>
                <a:cxn ang="0">
                  <a:pos x="9" y="157"/>
                </a:cxn>
                <a:cxn ang="0">
                  <a:pos x="9" y="157"/>
                </a:cxn>
                <a:cxn ang="0">
                  <a:pos x="10" y="137"/>
                </a:cxn>
                <a:cxn ang="0">
                  <a:pos x="14" y="117"/>
                </a:cxn>
                <a:cxn ang="0">
                  <a:pos x="20" y="78"/>
                </a:cxn>
                <a:cxn ang="0">
                  <a:pos x="20" y="78"/>
                </a:cxn>
                <a:cxn ang="0">
                  <a:pos x="22" y="59"/>
                </a:cxn>
                <a:cxn ang="0">
                  <a:pos x="25" y="42"/>
                </a:cxn>
                <a:cxn ang="0">
                  <a:pos x="30" y="24"/>
                </a:cxn>
                <a:cxn ang="0">
                  <a:pos x="33" y="15"/>
                </a:cxn>
                <a:cxn ang="0">
                  <a:pos x="37" y="7"/>
                </a:cxn>
                <a:cxn ang="0">
                  <a:pos x="37" y="7"/>
                </a:cxn>
                <a:cxn ang="0">
                  <a:pos x="37" y="5"/>
                </a:cxn>
                <a:cxn ang="0">
                  <a:pos x="37" y="3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9" y="2"/>
                </a:cxn>
              </a:cxnLst>
              <a:rect l="0" t="0" r="r" b="b"/>
              <a:pathLst>
                <a:path w="37" h="161">
                  <a:moveTo>
                    <a:pt x="29" y="2"/>
                  </a:moveTo>
                  <a:lnTo>
                    <a:pt x="29" y="2"/>
                  </a:lnTo>
                  <a:lnTo>
                    <a:pt x="22" y="16"/>
                  </a:lnTo>
                  <a:lnTo>
                    <a:pt x="18" y="30"/>
                  </a:lnTo>
                  <a:lnTo>
                    <a:pt x="15" y="46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8" y="85"/>
                  </a:lnTo>
                  <a:lnTo>
                    <a:pt x="4" y="109"/>
                  </a:lnTo>
                  <a:lnTo>
                    <a:pt x="1" y="133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8"/>
                  </a:lnTo>
                  <a:lnTo>
                    <a:pt x="1" y="160"/>
                  </a:lnTo>
                  <a:lnTo>
                    <a:pt x="2" y="161"/>
                  </a:lnTo>
                  <a:lnTo>
                    <a:pt x="4" y="161"/>
                  </a:lnTo>
                  <a:lnTo>
                    <a:pt x="6" y="161"/>
                  </a:lnTo>
                  <a:lnTo>
                    <a:pt x="7" y="160"/>
                  </a:lnTo>
                  <a:lnTo>
                    <a:pt x="8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10" y="137"/>
                  </a:lnTo>
                  <a:lnTo>
                    <a:pt x="14" y="117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2" y="59"/>
                  </a:lnTo>
                  <a:lnTo>
                    <a:pt x="25" y="42"/>
                  </a:lnTo>
                  <a:lnTo>
                    <a:pt x="30" y="24"/>
                  </a:lnTo>
                  <a:lnTo>
                    <a:pt x="33" y="15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2" name="Freeform 722"/>
            <p:cNvSpPr/>
            <p:nvPr/>
          </p:nvSpPr>
          <p:spPr bwMode="auto">
            <a:xfrm>
              <a:off x="5461001" y="4381500"/>
              <a:ext cx="22225" cy="125413"/>
            </a:xfrm>
            <a:custGeom>
              <a:avLst/>
              <a:gdLst/>
              <a:ahLst/>
              <a:cxnLst>
                <a:cxn ang="0">
                  <a:pos x="33" y="5"/>
                </a:cxn>
                <a:cxn ang="0">
                  <a:pos x="33" y="5"/>
                </a:cxn>
                <a:cxn ang="0">
                  <a:pos x="31" y="16"/>
                </a:cxn>
                <a:cxn ang="0">
                  <a:pos x="28" y="21"/>
                </a:cxn>
                <a:cxn ang="0">
                  <a:pos x="25" y="25"/>
                </a:cxn>
                <a:cxn ang="0">
                  <a:pos x="23" y="32"/>
                </a:cxn>
                <a:cxn ang="0">
                  <a:pos x="23" y="32"/>
                </a:cxn>
                <a:cxn ang="0">
                  <a:pos x="17" y="67"/>
                </a:cxn>
                <a:cxn ang="0">
                  <a:pos x="17" y="67"/>
                </a:cxn>
                <a:cxn ang="0">
                  <a:pos x="13" y="96"/>
                </a:cxn>
                <a:cxn ang="0">
                  <a:pos x="10" y="124"/>
                </a:cxn>
                <a:cxn ang="0">
                  <a:pos x="10" y="124"/>
                </a:cxn>
                <a:cxn ang="0">
                  <a:pos x="6" y="152"/>
                </a:cxn>
                <a:cxn ang="0">
                  <a:pos x="3" y="179"/>
                </a:cxn>
                <a:cxn ang="0">
                  <a:pos x="1" y="206"/>
                </a:cxn>
                <a:cxn ang="0">
                  <a:pos x="0" y="232"/>
                </a:cxn>
                <a:cxn ang="0">
                  <a:pos x="0" y="232"/>
                </a:cxn>
                <a:cxn ang="0">
                  <a:pos x="0" y="235"/>
                </a:cxn>
                <a:cxn ang="0">
                  <a:pos x="1" y="237"/>
                </a:cxn>
                <a:cxn ang="0">
                  <a:pos x="3" y="237"/>
                </a:cxn>
                <a:cxn ang="0">
                  <a:pos x="5" y="238"/>
                </a:cxn>
                <a:cxn ang="0">
                  <a:pos x="6" y="237"/>
                </a:cxn>
                <a:cxn ang="0">
                  <a:pos x="8" y="237"/>
                </a:cxn>
                <a:cxn ang="0">
                  <a:pos x="9" y="235"/>
                </a:cxn>
                <a:cxn ang="0">
                  <a:pos x="9" y="232"/>
                </a:cxn>
                <a:cxn ang="0">
                  <a:pos x="9" y="232"/>
                </a:cxn>
                <a:cxn ang="0">
                  <a:pos x="10" y="201"/>
                </a:cxn>
                <a:cxn ang="0">
                  <a:pos x="13" y="170"/>
                </a:cxn>
                <a:cxn ang="0">
                  <a:pos x="17" y="141"/>
                </a:cxn>
                <a:cxn ang="0">
                  <a:pos x="21" y="110"/>
                </a:cxn>
                <a:cxn ang="0">
                  <a:pos x="21" y="110"/>
                </a:cxn>
                <a:cxn ang="0">
                  <a:pos x="25" y="81"/>
                </a:cxn>
                <a:cxn ang="0">
                  <a:pos x="26" y="67"/>
                </a:cxn>
                <a:cxn ang="0">
                  <a:pos x="30" y="53"/>
                </a:cxn>
                <a:cxn ang="0">
                  <a:pos x="30" y="53"/>
                </a:cxn>
                <a:cxn ang="0">
                  <a:pos x="33" y="40"/>
                </a:cxn>
                <a:cxn ang="0">
                  <a:pos x="36" y="29"/>
                </a:cxn>
                <a:cxn ang="0">
                  <a:pos x="40" y="18"/>
                </a:cxn>
                <a:cxn ang="0">
                  <a:pos x="42" y="5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2"/>
                </a:cxn>
                <a:cxn ang="0">
                  <a:pos x="40" y="1"/>
                </a:cxn>
                <a:cxn ang="0">
                  <a:pos x="38" y="0"/>
                </a:cxn>
                <a:cxn ang="0">
                  <a:pos x="35" y="2"/>
                </a:cxn>
                <a:cxn ang="0">
                  <a:pos x="34" y="3"/>
                </a:cxn>
                <a:cxn ang="0">
                  <a:pos x="33" y="5"/>
                </a:cxn>
                <a:cxn ang="0">
                  <a:pos x="33" y="5"/>
                </a:cxn>
              </a:cxnLst>
              <a:rect l="0" t="0" r="r" b="b"/>
              <a:pathLst>
                <a:path w="42" h="238">
                  <a:moveTo>
                    <a:pt x="33" y="5"/>
                  </a:moveTo>
                  <a:lnTo>
                    <a:pt x="33" y="5"/>
                  </a:lnTo>
                  <a:lnTo>
                    <a:pt x="31" y="16"/>
                  </a:lnTo>
                  <a:lnTo>
                    <a:pt x="28" y="21"/>
                  </a:lnTo>
                  <a:lnTo>
                    <a:pt x="25" y="25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3" y="96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6" y="152"/>
                  </a:lnTo>
                  <a:lnTo>
                    <a:pt x="3" y="179"/>
                  </a:lnTo>
                  <a:lnTo>
                    <a:pt x="1" y="20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35"/>
                  </a:lnTo>
                  <a:lnTo>
                    <a:pt x="1" y="237"/>
                  </a:lnTo>
                  <a:lnTo>
                    <a:pt x="3" y="237"/>
                  </a:lnTo>
                  <a:lnTo>
                    <a:pt x="5" y="238"/>
                  </a:lnTo>
                  <a:lnTo>
                    <a:pt x="6" y="237"/>
                  </a:lnTo>
                  <a:lnTo>
                    <a:pt x="8" y="237"/>
                  </a:lnTo>
                  <a:lnTo>
                    <a:pt x="9" y="235"/>
                  </a:lnTo>
                  <a:lnTo>
                    <a:pt x="9" y="232"/>
                  </a:lnTo>
                  <a:lnTo>
                    <a:pt x="9" y="232"/>
                  </a:lnTo>
                  <a:lnTo>
                    <a:pt x="10" y="201"/>
                  </a:lnTo>
                  <a:lnTo>
                    <a:pt x="13" y="170"/>
                  </a:lnTo>
                  <a:lnTo>
                    <a:pt x="17" y="14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5" y="81"/>
                  </a:lnTo>
                  <a:lnTo>
                    <a:pt x="26" y="67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33" y="40"/>
                  </a:lnTo>
                  <a:lnTo>
                    <a:pt x="36" y="29"/>
                  </a:lnTo>
                  <a:lnTo>
                    <a:pt x="40" y="18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3"/>
                  </a:lnTo>
                  <a:lnTo>
                    <a:pt x="41" y="2"/>
                  </a:lnTo>
                  <a:lnTo>
                    <a:pt x="40" y="1"/>
                  </a:lnTo>
                  <a:lnTo>
                    <a:pt x="38" y="0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5"/>
                  </a:lnTo>
                  <a:lnTo>
                    <a:pt x="33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3" name="Freeform 723"/>
            <p:cNvSpPr/>
            <p:nvPr/>
          </p:nvSpPr>
          <p:spPr bwMode="auto">
            <a:xfrm>
              <a:off x="5483226" y="4329113"/>
              <a:ext cx="38100" cy="220663"/>
            </a:xfrm>
            <a:custGeom>
              <a:avLst/>
              <a:gdLst/>
              <a:ahLst/>
              <a:cxnLst>
                <a:cxn ang="0">
                  <a:pos x="65" y="1"/>
                </a:cxn>
                <a:cxn ang="0">
                  <a:pos x="56" y="18"/>
                </a:cxn>
                <a:cxn ang="0">
                  <a:pos x="50" y="38"/>
                </a:cxn>
                <a:cxn ang="0">
                  <a:pos x="46" y="78"/>
                </a:cxn>
                <a:cxn ang="0">
                  <a:pos x="25" y="213"/>
                </a:cxn>
                <a:cxn ang="0">
                  <a:pos x="18" y="243"/>
                </a:cxn>
                <a:cxn ang="0">
                  <a:pos x="8" y="300"/>
                </a:cxn>
                <a:cxn ang="0">
                  <a:pos x="4" y="330"/>
                </a:cxn>
                <a:cxn ang="0">
                  <a:pos x="1" y="363"/>
                </a:cxn>
                <a:cxn ang="0">
                  <a:pos x="1" y="386"/>
                </a:cxn>
                <a:cxn ang="0">
                  <a:pos x="7" y="407"/>
                </a:cxn>
                <a:cxn ang="0">
                  <a:pos x="13" y="415"/>
                </a:cxn>
                <a:cxn ang="0">
                  <a:pos x="14" y="417"/>
                </a:cxn>
                <a:cxn ang="0">
                  <a:pos x="18" y="417"/>
                </a:cxn>
                <a:cxn ang="0">
                  <a:pos x="20" y="413"/>
                </a:cxn>
                <a:cxn ang="0">
                  <a:pos x="19" y="409"/>
                </a:cxn>
                <a:cxn ang="0">
                  <a:pos x="15" y="403"/>
                </a:cxn>
                <a:cxn ang="0">
                  <a:pos x="11" y="390"/>
                </a:cxn>
                <a:cxn ang="0">
                  <a:pos x="11" y="370"/>
                </a:cxn>
                <a:cxn ang="0">
                  <a:pos x="12" y="356"/>
                </a:cxn>
                <a:cxn ang="0">
                  <a:pos x="13" y="327"/>
                </a:cxn>
                <a:cxn ang="0">
                  <a:pos x="17" y="298"/>
                </a:cxn>
                <a:cxn ang="0">
                  <a:pos x="27" y="248"/>
                </a:cxn>
                <a:cxn ang="0">
                  <a:pos x="36" y="197"/>
                </a:cxn>
                <a:cxn ang="0">
                  <a:pos x="55" y="90"/>
                </a:cxn>
                <a:cxn ang="0">
                  <a:pos x="57" y="69"/>
                </a:cxn>
                <a:cxn ang="0">
                  <a:pos x="60" y="36"/>
                </a:cxn>
                <a:cxn ang="0">
                  <a:pos x="67" y="16"/>
                </a:cxn>
                <a:cxn ang="0">
                  <a:pos x="72" y="8"/>
                </a:cxn>
                <a:cxn ang="0">
                  <a:pos x="73" y="4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5" y="1"/>
                </a:cxn>
              </a:cxnLst>
              <a:rect l="0" t="0" r="r" b="b"/>
              <a:pathLst>
                <a:path w="73" h="417">
                  <a:moveTo>
                    <a:pt x="65" y="1"/>
                  </a:moveTo>
                  <a:lnTo>
                    <a:pt x="65" y="1"/>
                  </a:lnTo>
                  <a:lnTo>
                    <a:pt x="60" y="9"/>
                  </a:lnTo>
                  <a:lnTo>
                    <a:pt x="56" y="18"/>
                  </a:lnTo>
                  <a:lnTo>
                    <a:pt x="53" y="28"/>
                  </a:lnTo>
                  <a:lnTo>
                    <a:pt x="50" y="38"/>
                  </a:lnTo>
                  <a:lnTo>
                    <a:pt x="49" y="58"/>
                  </a:lnTo>
                  <a:lnTo>
                    <a:pt x="46" y="78"/>
                  </a:lnTo>
                  <a:lnTo>
                    <a:pt x="46" y="78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8" y="243"/>
                  </a:lnTo>
                  <a:lnTo>
                    <a:pt x="13" y="272"/>
                  </a:lnTo>
                  <a:lnTo>
                    <a:pt x="8" y="300"/>
                  </a:lnTo>
                  <a:lnTo>
                    <a:pt x="4" y="330"/>
                  </a:lnTo>
                  <a:lnTo>
                    <a:pt x="4" y="330"/>
                  </a:lnTo>
                  <a:lnTo>
                    <a:pt x="2" y="352"/>
                  </a:lnTo>
                  <a:lnTo>
                    <a:pt x="1" y="363"/>
                  </a:lnTo>
                  <a:lnTo>
                    <a:pt x="0" y="375"/>
                  </a:lnTo>
                  <a:lnTo>
                    <a:pt x="1" y="386"/>
                  </a:lnTo>
                  <a:lnTo>
                    <a:pt x="3" y="397"/>
                  </a:lnTo>
                  <a:lnTo>
                    <a:pt x="7" y="407"/>
                  </a:lnTo>
                  <a:lnTo>
                    <a:pt x="10" y="411"/>
                  </a:lnTo>
                  <a:lnTo>
                    <a:pt x="13" y="415"/>
                  </a:lnTo>
                  <a:lnTo>
                    <a:pt x="13" y="415"/>
                  </a:lnTo>
                  <a:lnTo>
                    <a:pt x="14" y="417"/>
                  </a:lnTo>
                  <a:lnTo>
                    <a:pt x="16" y="417"/>
                  </a:lnTo>
                  <a:lnTo>
                    <a:pt x="18" y="417"/>
                  </a:lnTo>
                  <a:lnTo>
                    <a:pt x="19" y="416"/>
                  </a:lnTo>
                  <a:lnTo>
                    <a:pt x="20" y="413"/>
                  </a:lnTo>
                  <a:lnTo>
                    <a:pt x="20" y="411"/>
                  </a:lnTo>
                  <a:lnTo>
                    <a:pt x="19" y="409"/>
                  </a:lnTo>
                  <a:lnTo>
                    <a:pt x="19" y="409"/>
                  </a:lnTo>
                  <a:lnTo>
                    <a:pt x="15" y="403"/>
                  </a:lnTo>
                  <a:lnTo>
                    <a:pt x="13" y="397"/>
                  </a:lnTo>
                  <a:lnTo>
                    <a:pt x="11" y="390"/>
                  </a:lnTo>
                  <a:lnTo>
                    <a:pt x="11" y="383"/>
                  </a:lnTo>
                  <a:lnTo>
                    <a:pt x="11" y="370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2" y="342"/>
                  </a:lnTo>
                  <a:lnTo>
                    <a:pt x="13" y="327"/>
                  </a:lnTo>
                  <a:lnTo>
                    <a:pt x="17" y="298"/>
                  </a:lnTo>
                  <a:lnTo>
                    <a:pt x="17" y="298"/>
                  </a:lnTo>
                  <a:lnTo>
                    <a:pt x="22" y="273"/>
                  </a:lnTo>
                  <a:lnTo>
                    <a:pt x="27" y="248"/>
                  </a:lnTo>
                  <a:lnTo>
                    <a:pt x="32" y="223"/>
                  </a:lnTo>
                  <a:lnTo>
                    <a:pt x="36" y="197"/>
                  </a:lnTo>
                  <a:lnTo>
                    <a:pt x="36" y="197"/>
                  </a:lnTo>
                  <a:lnTo>
                    <a:pt x="55" y="90"/>
                  </a:lnTo>
                  <a:lnTo>
                    <a:pt x="55" y="90"/>
                  </a:lnTo>
                  <a:lnTo>
                    <a:pt x="57" y="69"/>
                  </a:lnTo>
                  <a:lnTo>
                    <a:pt x="59" y="47"/>
                  </a:lnTo>
                  <a:lnTo>
                    <a:pt x="60" y="36"/>
                  </a:lnTo>
                  <a:lnTo>
                    <a:pt x="63" y="26"/>
                  </a:lnTo>
                  <a:lnTo>
                    <a:pt x="67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6"/>
                  </a:lnTo>
                  <a:lnTo>
                    <a:pt x="73" y="4"/>
                  </a:lnTo>
                  <a:lnTo>
                    <a:pt x="71" y="1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5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4" name="Freeform 724"/>
            <p:cNvSpPr/>
            <p:nvPr/>
          </p:nvSpPr>
          <p:spPr bwMode="auto">
            <a:xfrm>
              <a:off x="5516563" y="4291013"/>
              <a:ext cx="46038" cy="268288"/>
            </a:xfrm>
            <a:custGeom>
              <a:avLst/>
              <a:gdLst/>
              <a:ahLst/>
              <a:cxnLst>
                <a:cxn ang="0">
                  <a:pos x="75" y="3"/>
                </a:cxn>
                <a:cxn ang="0">
                  <a:pos x="61" y="44"/>
                </a:cxn>
                <a:cxn ang="0">
                  <a:pos x="58" y="58"/>
                </a:cxn>
                <a:cxn ang="0">
                  <a:pos x="56" y="84"/>
                </a:cxn>
                <a:cxn ang="0">
                  <a:pos x="56" y="111"/>
                </a:cxn>
                <a:cxn ang="0">
                  <a:pos x="52" y="180"/>
                </a:cxn>
                <a:cxn ang="0">
                  <a:pos x="41" y="249"/>
                </a:cxn>
                <a:cxn ang="0">
                  <a:pos x="33" y="280"/>
                </a:cxn>
                <a:cxn ang="0">
                  <a:pos x="17" y="343"/>
                </a:cxn>
                <a:cxn ang="0">
                  <a:pos x="4" y="408"/>
                </a:cxn>
                <a:cxn ang="0">
                  <a:pos x="1" y="440"/>
                </a:cxn>
                <a:cxn ang="0">
                  <a:pos x="0" y="472"/>
                </a:cxn>
                <a:cxn ang="0">
                  <a:pos x="4" y="504"/>
                </a:cxn>
                <a:cxn ang="0">
                  <a:pos x="4" y="506"/>
                </a:cxn>
                <a:cxn ang="0">
                  <a:pos x="7" y="507"/>
                </a:cxn>
                <a:cxn ang="0">
                  <a:pos x="12" y="505"/>
                </a:cxn>
                <a:cxn ang="0">
                  <a:pos x="13" y="501"/>
                </a:cxn>
                <a:cxn ang="0">
                  <a:pos x="10" y="485"/>
                </a:cxn>
                <a:cxn ang="0">
                  <a:pos x="9" y="453"/>
                </a:cxn>
                <a:cxn ang="0">
                  <a:pos x="11" y="420"/>
                </a:cxn>
                <a:cxn ang="0">
                  <a:pos x="20" y="371"/>
                </a:cxn>
                <a:cxn ang="0">
                  <a:pos x="36" y="306"/>
                </a:cxn>
                <a:cxn ang="0">
                  <a:pos x="52" y="243"/>
                </a:cxn>
                <a:cxn ang="0">
                  <a:pos x="57" y="214"/>
                </a:cxn>
                <a:cxn ang="0">
                  <a:pos x="63" y="157"/>
                </a:cxn>
                <a:cxn ang="0">
                  <a:pos x="65" y="128"/>
                </a:cxn>
                <a:cxn ang="0">
                  <a:pos x="66" y="67"/>
                </a:cxn>
                <a:cxn ang="0">
                  <a:pos x="67" y="60"/>
                </a:cxn>
                <a:cxn ang="0">
                  <a:pos x="73" y="36"/>
                </a:cxn>
                <a:cxn ang="0">
                  <a:pos x="84" y="6"/>
                </a:cxn>
                <a:cxn ang="0">
                  <a:pos x="85" y="4"/>
                </a:cxn>
                <a:cxn ang="0">
                  <a:pos x="83" y="1"/>
                </a:cxn>
                <a:cxn ang="0">
                  <a:pos x="77" y="1"/>
                </a:cxn>
                <a:cxn ang="0">
                  <a:pos x="75" y="3"/>
                </a:cxn>
              </a:cxnLst>
              <a:rect l="0" t="0" r="r" b="b"/>
              <a:pathLst>
                <a:path w="85" h="507">
                  <a:moveTo>
                    <a:pt x="75" y="3"/>
                  </a:moveTo>
                  <a:lnTo>
                    <a:pt x="75" y="3"/>
                  </a:lnTo>
                  <a:lnTo>
                    <a:pt x="65" y="31"/>
                  </a:lnTo>
                  <a:lnTo>
                    <a:pt x="61" y="44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56" y="72"/>
                  </a:lnTo>
                  <a:lnTo>
                    <a:pt x="56" y="84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5" y="145"/>
                  </a:lnTo>
                  <a:lnTo>
                    <a:pt x="52" y="180"/>
                  </a:lnTo>
                  <a:lnTo>
                    <a:pt x="47" y="214"/>
                  </a:lnTo>
                  <a:lnTo>
                    <a:pt x="41" y="249"/>
                  </a:lnTo>
                  <a:lnTo>
                    <a:pt x="41" y="249"/>
                  </a:lnTo>
                  <a:lnTo>
                    <a:pt x="33" y="280"/>
                  </a:lnTo>
                  <a:lnTo>
                    <a:pt x="25" y="312"/>
                  </a:lnTo>
                  <a:lnTo>
                    <a:pt x="17" y="343"/>
                  </a:lnTo>
                  <a:lnTo>
                    <a:pt x="10" y="375"/>
                  </a:lnTo>
                  <a:lnTo>
                    <a:pt x="4" y="408"/>
                  </a:lnTo>
                  <a:lnTo>
                    <a:pt x="2" y="423"/>
                  </a:lnTo>
                  <a:lnTo>
                    <a:pt x="1" y="440"/>
                  </a:lnTo>
                  <a:lnTo>
                    <a:pt x="0" y="455"/>
                  </a:lnTo>
                  <a:lnTo>
                    <a:pt x="0" y="472"/>
                  </a:lnTo>
                  <a:lnTo>
                    <a:pt x="1" y="487"/>
                  </a:lnTo>
                  <a:lnTo>
                    <a:pt x="4" y="504"/>
                  </a:lnTo>
                  <a:lnTo>
                    <a:pt x="4" y="504"/>
                  </a:lnTo>
                  <a:lnTo>
                    <a:pt x="4" y="506"/>
                  </a:lnTo>
                  <a:lnTo>
                    <a:pt x="6" y="507"/>
                  </a:lnTo>
                  <a:lnTo>
                    <a:pt x="7" y="507"/>
                  </a:lnTo>
                  <a:lnTo>
                    <a:pt x="9" y="507"/>
                  </a:lnTo>
                  <a:lnTo>
                    <a:pt x="12" y="505"/>
                  </a:lnTo>
                  <a:lnTo>
                    <a:pt x="12" y="503"/>
                  </a:lnTo>
                  <a:lnTo>
                    <a:pt x="13" y="501"/>
                  </a:lnTo>
                  <a:lnTo>
                    <a:pt x="13" y="501"/>
                  </a:lnTo>
                  <a:lnTo>
                    <a:pt x="10" y="485"/>
                  </a:lnTo>
                  <a:lnTo>
                    <a:pt x="9" y="469"/>
                  </a:lnTo>
                  <a:lnTo>
                    <a:pt x="9" y="453"/>
                  </a:lnTo>
                  <a:lnTo>
                    <a:pt x="10" y="437"/>
                  </a:lnTo>
                  <a:lnTo>
                    <a:pt x="11" y="420"/>
                  </a:lnTo>
                  <a:lnTo>
                    <a:pt x="13" y="403"/>
                  </a:lnTo>
                  <a:lnTo>
                    <a:pt x="20" y="371"/>
                  </a:lnTo>
                  <a:lnTo>
                    <a:pt x="28" y="338"/>
                  </a:lnTo>
                  <a:lnTo>
                    <a:pt x="36" y="306"/>
                  </a:lnTo>
                  <a:lnTo>
                    <a:pt x="44" y="274"/>
                  </a:lnTo>
                  <a:lnTo>
                    <a:pt x="52" y="243"/>
                  </a:lnTo>
                  <a:lnTo>
                    <a:pt x="52" y="243"/>
                  </a:lnTo>
                  <a:lnTo>
                    <a:pt x="57" y="214"/>
                  </a:lnTo>
                  <a:lnTo>
                    <a:pt x="61" y="186"/>
                  </a:lnTo>
                  <a:lnTo>
                    <a:pt x="63" y="157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65" y="98"/>
                  </a:lnTo>
                  <a:lnTo>
                    <a:pt x="66" y="67"/>
                  </a:lnTo>
                  <a:lnTo>
                    <a:pt x="66" y="67"/>
                  </a:lnTo>
                  <a:lnTo>
                    <a:pt x="67" y="60"/>
                  </a:lnTo>
                  <a:lnTo>
                    <a:pt x="68" y="51"/>
                  </a:lnTo>
                  <a:lnTo>
                    <a:pt x="73" y="36"/>
                  </a:lnTo>
                  <a:lnTo>
                    <a:pt x="78" y="20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5" y="4"/>
                  </a:lnTo>
                  <a:lnTo>
                    <a:pt x="84" y="2"/>
                  </a:lnTo>
                  <a:lnTo>
                    <a:pt x="83" y="1"/>
                  </a:lnTo>
                  <a:lnTo>
                    <a:pt x="82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5" y="3"/>
                  </a:lnTo>
                  <a:lnTo>
                    <a:pt x="75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5" name="Freeform 725"/>
            <p:cNvSpPr/>
            <p:nvPr/>
          </p:nvSpPr>
          <p:spPr bwMode="auto">
            <a:xfrm>
              <a:off x="5546726" y="4252913"/>
              <a:ext cx="60325" cy="376238"/>
            </a:xfrm>
            <a:custGeom>
              <a:avLst/>
              <a:gdLst/>
              <a:ahLst/>
              <a:cxnLst>
                <a:cxn ang="0">
                  <a:pos x="104" y="5"/>
                </a:cxn>
                <a:cxn ang="0">
                  <a:pos x="104" y="5"/>
                </a:cxn>
                <a:cxn ang="0">
                  <a:pos x="103" y="28"/>
                </a:cxn>
                <a:cxn ang="0">
                  <a:pos x="101" y="51"/>
                </a:cxn>
                <a:cxn ang="0">
                  <a:pos x="98" y="74"/>
                </a:cxn>
                <a:cxn ang="0">
                  <a:pos x="95" y="95"/>
                </a:cxn>
                <a:cxn ang="0">
                  <a:pos x="86" y="141"/>
                </a:cxn>
                <a:cxn ang="0">
                  <a:pos x="78" y="185"/>
                </a:cxn>
                <a:cxn ang="0">
                  <a:pos x="78" y="185"/>
                </a:cxn>
                <a:cxn ang="0">
                  <a:pos x="64" y="275"/>
                </a:cxn>
                <a:cxn ang="0">
                  <a:pos x="48" y="364"/>
                </a:cxn>
                <a:cxn ang="0">
                  <a:pos x="48" y="364"/>
                </a:cxn>
                <a:cxn ang="0">
                  <a:pos x="39" y="407"/>
                </a:cxn>
                <a:cxn ang="0">
                  <a:pos x="29" y="451"/>
                </a:cxn>
                <a:cxn ang="0">
                  <a:pos x="19" y="495"/>
                </a:cxn>
                <a:cxn ang="0">
                  <a:pos x="11" y="538"/>
                </a:cxn>
                <a:cxn ang="0">
                  <a:pos x="11" y="538"/>
                </a:cxn>
                <a:cxn ang="0">
                  <a:pos x="4" y="580"/>
                </a:cxn>
                <a:cxn ang="0">
                  <a:pos x="1" y="600"/>
                </a:cxn>
                <a:cxn ang="0">
                  <a:pos x="0" y="621"/>
                </a:cxn>
                <a:cxn ang="0">
                  <a:pos x="0" y="707"/>
                </a:cxn>
                <a:cxn ang="0">
                  <a:pos x="0" y="707"/>
                </a:cxn>
                <a:cxn ang="0">
                  <a:pos x="0" y="709"/>
                </a:cxn>
                <a:cxn ang="0">
                  <a:pos x="1" y="710"/>
                </a:cxn>
                <a:cxn ang="0">
                  <a:pos x="3" y="711"/>
                </a:cxn>
                <a:cxn ang="0">
                  <a:pos x="5" y="712"/>
                </a:cxn>
                <a:cxn ang="0">
                  <a:pos x="6" y="711"/>
                </a:cxn>
                <a:cxn ang="0">
                  <a:pos x="8" y="710"/>
                </a:cxn>
                <a:cxn ang="0">
                  <a:pos x="9" y="709"/>
                </a:cxn>
                <a:cxn ang="0">
                  <a:pos x="9" y="707"/>
                </a:cxn>
                <a:cxn ang="0">
                  <a:pos x="9" y="621"/>
                </a:cxn>
                <a:cxn ang="0">
                  <a:pos x="9" y="621"/>
                </a:cxn>
                <a:cxn ang="0">
                  <a:pos x="10" y="609"/>
                </a:cxn>
                <a:cxn ang="0">
                  <a:pos x="11" y="596"/>
                </a:cxn>
                <a:cxn ang="0">
                  <a:pos x="14" y="572"/>
                </a:cxn>
                <a:cxn ang="0">
                  <a:pos x="22" y="523"/>
                </a:cxn>
                <a:cxn ang="0">
                  <a:pos x="22" y="523"/>
                </a:cxn>
                <a:cxn ang="0">
                  <a:pos x="32" y="480"/>
                </a:cxn>
                <a:cxn ang="0">
                  <a:pos x="41" y="436"/>
                </a:cxn>
                <a:cxn ang="0">
                  <a:pos x="51" y="392"/>
                </a:cxn>
                <a:cxn ang="0">
                  <a:pos x="61" y="348"/>
                </a:cxn>
                <a:cxn ang="0">
                  <a:pos x="61" y="348"/>
                </a:cxn>
                <a:cxn ang="0">
                  <a:pos x="76" y="260"/>
                </a:cxn>
                <a:cxn ang="0">
                  <a:pos x="91" y="171"/>
                </a:cxn>
                <a:cxn ang="0">
                  <a:pos x="91" y="171"/>
                </a:cxn>
                <a:cxn ang="0">
                  <a:pos x="98" y="129"/>
                </a:cxn>
                <a:cxn ang="0">
                  <a:pos x="105" y="88"/>
                </a:cxn>
                <a:cxn ang="0">
                  <a:pos x="108" y="67"/>
                </a:cxn>
                <a:cxn ang="0">
                  <a:pos x="111" y="47"/>
                </a:cxn>
                <a:cxn ang="0">
                  <a:pos x="112" y="26"/>
                </a:cxn>
                <a:cxn ang="0">
                  <a:pos x="113" y="5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1"/>
                </a:cxn>
                <a:cxn ang="0">
                  <a:pos x="110" y="1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5" y="1"/>
                </a:cxn>
                <a:cxn ang="0">
                  <a:pos x="104" y="3"/>
                </a:cxn>
                <a:cxn ang="0">
                  <a:pos x="104" y="5"/>
                </a:cxn>
                <a:cxn ang="0">
                  <a:pos x="104" y="5"/>
                </a:cxn>
              </a:cxnLst>
              <a:rect l="0" t="0" r="r" b="b"/>
              <a:pathLst>
                <a:path w="113" h="712">
                  <a:moveTo>
                    <a:pt x="104" y="5"/>
                  </a:moveTo>
                  <a:lnTo>
                    <a:pt x="104" y="5"/>
                  </a:lnTo>
                  <a:lnTo>
                    <a:pt x="103" y="28"/>
                  </a:lnTo>
                  <a:lnTo>
                    <a:pt x="101" y="51"/>
                  </a:lnTo>
                  <a:lnTo>
                    <a:pt x="98" y="74"/>
                  </a:lnTo>
                  <a:lnTo>
                    <a:pt x="95" y="95"/>
                  </a:lnTo>
                  <a:lnTo>
                    <a:pt x="86" y="141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64" y="275"/>
                  </a:lnTo>
                  <a:lnTo>
                    <a:pt x="48" y="364"/>
                  </a:lnTo>
                  <a:lnTo>
                    <a:pt x="48" y="364"/>
                  </a:lnTo>
                  <a:lnTo>
                    <a:pt x="39" y="407"/>
                  </a:lnTo>
                  <a:lnTo>
                    <a:pt x="29" y="451"/>
                  </a:lnTo>
                  <a:lnTo>
                    <a:pt x="19" y="495"/>
                  </a:lnTo>
                  <a:lnTo>
                    <a:pt x="11" y="538"/>
                  </a:lnTo>
                  <a:lnTo>
                    <a:pt x="11" y="538"/>
                  </a:lnTo>
                  <a:lnTo>
                    <a:pt x="4" y="580"/>
                  </a:lnTo>
                  <a:lnTo>
                    <a:pt x="1" y="600"/>
                  </a:lnTo>
                  <a:lnTo>
                    <a:pt x="0" y="621"/>
                  </a:lnTo>
                  <a:lnTo>
                    <a:pt x="0" y="707"/>
                  </a:lnTo>
                  <a:lnTo>
                    <a:pt x="0" y="707"/>
                  </a:lnTo>
                  <a:lnTo>
                    <a:pt x="0" y="709"/>
                  </a:lnTo>
                  <a:lnTo>
                    <a:pt x="1" y="710"/>
                  </a:lnTo>
                  <a:lnTo>
                    <a:pt x="3" y="711"/>
                  </a:lnTo>
                  <a:lnTo>
                    <a:pt x="5" y="712"/>
                  </a:lnTo>
                  <a:lnTo>
                    <a:pt x="6" y="711"/>
                  </a:lnTo>
                  <a:lnTo>
                    <a:pt x="8" y="710"/>
                  </a:lnTo>
                  <a:lnTo>
                    <a:pt x="9" y="709"/>
                  </a:lnTo>
                  <a:lnTo>
                    <a:pt x="9" y="707"/>
                  </a:lnTo>
                  <a:lnTo>
                    <a:pt x="9" y="621"/>
                  </a:lnTo>
                  <a:lnTo>
                    <a:pt x="9" y="621"/>
                  </a:lnTo>
                  <a:lnTo>
                    <a:pt x="10" y="609"/>
                  </a:lnTo>
                  <a:lnTo>
                    <a:pt x="11" y="596"/>
                  </a:lnTo>
                  <a:lnTo>
                    <a:pt x="14" y="572"/>
                  </a:lnTo>
                  <a:lnTo>
                    <a:pt x="22" y="523"/>
                  </a:lnTo>
                  <a:lnTo>
                    <a:pt x="22" y="523"/>
                  </a:lnTo>
                  <a:lnTo>
                    <a:pt x="32" y="480"/>
                  </a:lnTo>
                  <a:lnTo>
                    <a:pt x="41" y="436"/>
                  </a:lnTo>
                  <a:lnTo>
                    <a:pt x="51" y="392"/>
                  </a:lnTo>
                  <a:lnTo>
                    <a:pt x="61" y="348"/>
                  </a:lnTo>
                  <a:lnTo>
                    <a:pt x="61" y="348"/>
                  </a:lnTo>
                  <a:lnTo>
                    <a:pt x="76" y="260"/>
                  </a:lnTo>
                  <a:lnTo>
                    <a:pt x="91" y="171"/>
                  </a:lnTo>
                  <a:lnTo>
                    <a:pt x="91" y="171"/>
                  </a:lnTo>
                  <a:lnTo>
                    <a:pt x="98" y="129"/>
                  </a:lnTo>
                  <a:lnTo>
                    <a:pt x="105" y="88"/>
                  </a:lnTo>
                  <a:lnTo>
                    <a:pt x="108" y="67"/>
                  </a:lnTo>
                  <a:lnTo>
                    <a:pt x="111" y="47"/>
                  </a:lnTo>
                  <a:lnTo>
                    <a:pt x="112" y="26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1"/>
                  </a:lnTo>
                  <a:lnTo>
                    <a:pt x="110" y="1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5" y="1"/>
                  </a:lnTo>
                  <a:lnTo>
                    <a:pt x="104" y="3"/>
                  </a:lnTo>
                  <a:lnTo>
                    <a:pt x="104" y="5"/>
                  </a:lnTo>
                  <a:lnTo>
                    <a:pt x="104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6" name="Freeform 726"/>
            <p:cNvSpPr/>
            <p:nvPr/>
          </p:nvSpPr>
          <p:spPr bwMode="auto">
            <a:xfrm>
              <a:off x="5576888" y="4230688"/>
              <a:ext cx="61913" cy="415925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8" y="1"/>
                </a:cxn>
                <a:cxn ang="0">
                  <a:pos x="115" y="0"/>
                </a:cxn>
                <a:cxn ang="0">
                  <a:pos x="110" y="3"/>
                </a:cxn>
                <a:cxn ang="0">
                  <a:pos x="110" y="4"/>
                </a:cxn>
                <a:cxn ang="0">
                  <a:pos x="105" y="22"/>
                </a:cxn>
                <a:cxn ang="0">
                  <a:pos x="101" y="35"/>
                </a:cxn>
                <a:cxn ang="0">
                  <a:pos x="100" y="39"/>
                </a:cxn>
                <a:cxn ang="0">
                  <a:pos x="99" y="66"/>
                </a:cxn>
                <a:cxn ang="0">
                  <a:pos x="94" y="92"/>
                </a:cxn>
                <a:cxn ang="0">
                  <a:pos x="86" y="145"/>
                </a:cxn>
                <a:cxn ang="0">
                  <a:pos x="78" y="184"/>
                </a:cxn>
                <a:cxn ang="0">
                  <a:pos x="74" y="196"/>
                </a:cxn>
                <a:cxn ang="0">
                  <a:pos x="63" y="239"/>
                </a:cxn>
                <a:cxn ang="0">
                  <a:pos x="57" y="281"/>
                </a:cxn>
                <a:cxn ang="0">
                  <a:pos x="50" y="334"/>
                </a:cxn>
                <a:cxn ang="0">
                  <a:pos x="44" y="386"/>
                </a:cxn>
                <a:cxn ang="0">
                  <a:pos x="39" y="437"/>
                </a:cxn>
                <a:cxn ang="0">
                  <a:pos x="15" y="588"/>
                </a:cxn>
                <a:cxn ang="0">
                  <a:pos x="8" y="635"/>
                </a:cxn>
                <a:cxn ang="0">
                  <a:pos x="4" y="682"/>
                </a:cxn>
                <a:cxn ang="0">
                  <a:pos x="5" y="704"/>
                </a:cxn>
                <a:cxn ang="0">
                  <a:pos x="7" y="750"/>
                </a:cxn>
                <a:cxn ang="0">
                  <a:pos x="6" y="773"/>
                </a:cxn>
                <a:cxn ang="0">
                  <a:pos x="3" y="774"/>
                </a:cxn>
                <a:cxn ang="0">
                  <a:pos x="0" y="778"/>
                </a:cxn>
                <a:cxn ang="0">
                  <a:pos x="0" y="782"/>
                </a:cxn>
                <a:cxn ang="0">
                  <a:pos x="2" y="785"/>
                </a:cxn>
                <a:cxn ang="0">
                  <a:pos x="6" y="787"/>
                </a:cxn>
                <a:cxn ang="0">
                  <a:pos x="10" y="787"/>
                </a:cxn>
                <a:cxn ang="0">
                  <a:pos x="13" y="785"/>
                </a:cxn>
                <a:cxn ang="0">
                  <a:pos x="15" y="782"/>
                </a:cxn>
                <a:cxn ang="0">
                  <a:pos x="16" y="736"/>
                </a:cxn>
                <a:cxn ang="0">
                  <a:pos x="14" y="691"/>
                </a:cxn>
                <a:cxn ang="0">
                  <a:pos x="14" y="663"/>
                </a:cxn>
                <a:cxn ang="0">
                  <a:pos x="21" y="609"/>
                </a:cxn>
                <a:cxn ang="0">
                  <a:pos x="25" y="583"/>
                </a:cxn>
                <a:cxn ang="0">
                  <a:pos x="48" y="436"/>
                </a:cxn>
                <a:cxn ang="0">
                  <a:pos x="53" y="386"/>
                </a:cxn>
                <a:cxn ang="0">
                  <a:pos x="56" y="360"/>
                </a:cxn>
                <a:cxn ang="0">
                  <a:pos x="68" y="283"/>
                </a:cxn>
                <a:cxn ang="0">
                  <a:pos x="87" y="182"/>
                </a:cxn>
                <a:cxn ang="0">
                  <a:pos x="93" y="156"/>
                </a:cxn>
                <a:cxn ang="0">
                  <a:pos x="108" y="76"/>
                </a:cxn>
                <a:cxn ang="0">
                  <a:pos x="109" y="67"/>
                </a:cxn>
                <a:cxn ang="0">
                  <a:pos x="110" y="39"/>
                </a:cxn>
                <a:cxn ang="0">
                  <a:pos x="110" y="35"/>
                </a:cxn>
                <a:cxn ang="0">
                  <a:pos x="114" y="22"/>
                </a:cxn>
                <a:cxn ang="0">
                  <a:pos x="119" y="4"/>
                </a:cxn>
              </a:cxnLst>
              <a:rect l="0" t="0" r="r" b="b"/>
              <a:pathLst>
                <a:path w="119" h="787">
                  <a:moveTo>
                    <a:pt x="119" y="4"/>
                  </a:moveTo>
                  <a:lnTo>
                    <a:pt x="119" y="4"/>
                  </a:lnTo>
                  <a:lnTo>
                    <a:pt x="119" y="3"/>
                  </a:lnTo>
                  <a:lnTo>
                    <a:pt x="118" y="1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1" y="1"/>
                  </a:lnTo>
                  <a:lnTo>
                    <a:pt x="110" y="3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08" y="13"/>
                  </a:lnTo>
                  <a:lnTo>
                    <a:pt x="105" y="22"/>
                  </a:lnTo>
                  <a:lnTo>
                    <a:pt x="102" y="30"/>
                  </a:lnTo>
                  <a:lnTo>
                    <a:pt x="101" y="35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53"/>
                  </a:lnTo>
                  <a:lnTo>
                    <a:pt x="99" y="66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0" y="118"/>
                  </a:lnTo>
                  <a:lnTo>
                    <a:pt x="86" y="145"/>
                  </a:lnTo>
                  <a:lnTo>
                    <a:pt x="81" y="170"/>
                  </a:lnTo>
                  <a:lnTo>
                    <a:pt x="78" y="184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69" y="217"/>
                  </a:lnTo>
                  <a:lnTo>
                    <a:pt x="63" y="239"/>
                  </a:lnTo>
                  <a:lnTo>
                    <a:pt x="60" y="259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0" y="334"/>
                  </a:lnTo>
                  <a:lnTo>
                    <a:pt x="47" y="359"/>
                  </a:lnTo>
                  <a:lnTo>
                    <a:pt x="44" y="386"/>
                  </a:lnTo>
                  <a:lnTo>
                    <a:pt x="44" y="386"/>
                  </a:lnTo>
                  <a:lnTo>
                    <a:pt x="39" y="437"/>
                  </a:lnTo>
                  <a:lnTo>
                    <a:pt x="30" y="488"/>
                  </a:lnTo>
                  <a:lnTo>
                    <a:pt x="15" y="588"/>
                  </a:lnTo>
                  <a:lnTo>
                    <a:pt x="15" y="588"/>
                  </a:lnTo>
                  <a:lnTo>
                    <a:pt x="8" y="635"/>
                  </a:lnTo>
                  <a:lnTo>
                    <a:pt x="5" y="658"/>
                  </a:lnTo>
                  <a:lnTo>
                    <a:pt x="4" y="682"/>
                  </a:lnTo>
                  <a:lnTo>
                    <a:pt x="4" y="682"/>
                  </a:lnTo>
                  <a:lnTo>
                    <a:pt x="5" y="704"/>
                  </a:lnTo>
                  <a:lnTo>
                    <a:pt x="6" y="727"/>
                  </a:lnTo>
                  <a:lnTo>
                    <a:pt x="7" y="750"/>
                  </a:lnTo>
                  <a:lnTo>
                    <a:pt x="6" y="773"/>
                  </a:lnTo>
                  <a:lnTo>
                    <a:pt x="6" y="773"/>
                  </a:lnTo>
                  <a:lnTo>
                    <a:pt x="4" y="773"/>
                  </a:lnTo>
                  <a:lnTo>
                    <a:pt x="3" y="774"/>
                  </a:lnTo>
                  <a:lnTo>
                    <a:pt x="2" y="776"/>
                  </a:lnTo>
                  <a:lnTo>
                    <a:pt x="0" y="778"/>
                  </a:lnTo>
                  <a:lnTo>
                    <a:pt x="0" y="782"/>
                  </a:lnTo>
                  <a:lnTo>
                    <a:pt x="0" y="782"/>
                  </a:lnTo>
                  <a:lnTo>
                    <a:pt x="0" y="784"/>
                  </a:lnTo>
                  <a:lnTo>
                    <a:pt x="2" y="785"/>
                  </a:lnTo>
                  <a:lnTo>
                    <a:pt x="4" y="786"/>
                  </a:lnTo>
                  <a:lnTo>
                    <a:pt x="6" y="787"/>
                  </a:lnTo>
                  <a:lnTo>
                    <a:pt x="10" y="787"/>
                  </a:lnTo>
                  <a:lnTo>
                    <a:pt x="10" y="787"/>
                  </a:lnTo>
                  <a:lnTo>
                    <a:pt x="12" y="786"/>
                  </a:lnTo>
                  <a:lnTo>
                    <a:pt x="13" y="785"/>
                  </a:lnTo>
                  <a:lnTo>
                    <a:pt x="15" y="782"/>
                  </a:lnTo>
                  <a:lnTo>
                    <a:pt x="15" y="782"/>
                  </a:lnTo>
                  <a:lnTo>
                    <a:pt x="16" y="759"/>
                  </a:lnTo>
                  <a:lnTo>
                    <a:pt x="16" y="736"/>
                  </a:lnTo>
                  <a:lnTo>
                    <a:pt x="14" y="691"/>
                  </a:lnTo>
                  <a:lnTo>
                    <a:pt x="14" y="691"/>
                  </a:lnTo>
                  <a:lnTo>
                    <a:pt x="14" y="677"/>
                  </a:lnTo>
                  <a:lnTo>
                    <a:pt x="14" y="663"/>
                  </a:lnTo>
                  <a:lnTo>
                    <a:pt x="17" y="636"/>
                  </a:lnTo>
                  <a:lnTo>
                    <a:pt x="21" y="609"/>
                  </a:lnTo>
                  <a:lnTo>
                    <a:pt x="25" y="583"/>
                  </a:lnTo>
                  <a:lnTo>
                    <a:pt x="25" y="583"/>
                  </a:lnTo>
                  <a:lnTo>
                    <a:pt x="41" y="484"/>
                  </a:lnTo>
                  <a:lnTo>
                    <a:pt x="48" y="436"/>
                  </a:lnTo>
                  <a:lnTo>
                    <a:pt x="51" y="411"/>
                  </a:lnTo>
                  <a:lnTo>
                    <a:pt x="53" y="386"/>
                  </a:lnTo>
                  <a:lnTo>
                    <a:pt x="53" y="386"/>
                  </a:lnTo>
                  <a:lnTo>
                    <a:pt x="56" y="360"/>
                  </a:lnTo>
                  <a:lnTo>
                    <a:pt x="59" y="335"/>
                  </a:lnTo>
                  <a:lnTo>
                    <a:pt x="68" y="283"/>
                  </a:lnTo>
                  <a:lnTo>
                    <a:pt x="77" y="232"/>
                  </a:lnTo>
                  <a:lnTo>
                    <a:pt x="87" y="182"/>
                  </a:lnTo>
                  <a:lnTo>
                    <a:pt x="87" y="182"/>
                  </a:lnTo>
                  <a:lnTo>
                    <a:pt x="93" y="156"/>
                  </a:lnTo>
                  <a:lnTo>
                    <a:pt x="98" y="129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9" y="67"/>
                  </a:lnTo>
                  <a:lnTo>
                    <a:pt x="110" y="58"/>
                  </a:lnTo>
                  <a:lnTo>
                    <a:pt x="110" y="39"/>
                  </a:lnTo>
                  <a:lnTo>
                    <a:pt x="110" y="39"/>
                  </a:lnTo>
                  <a:lnTo>
                    <a:pt x="110" y="35"/>
                  </a:lnTo>
                  <a:lnTo>
                    <a:pt x="111" y="31"/>
                  </a:lnTo>
                  <a:lnTo>
                    <a:pt x="114" y="22"/>
                  </a:lnTo>
                  <a:lnTo>
                    <a:pt x="117" y="1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7" name="Freeform 727"/>
            <p:cNvSpPr/>
            <p:nvPr/>
          </p:nvSpPr>
          <p:spPr bwMode="auto">
            <a:xfrm>
              <a:off x="5589588" y="4140200"/>
              <a:ext cx="90488" cy="552450"/>
            </a:xfrm>
            <a:custGeom>
              <a:avLst/>
              <a:gdLst/>
              <a:ahLst/>
              <a:cxnLst>
                <a:cxn ang="0">
                  <a:pos x="161" y="4"/>
                </a:cxn>
                <a:cxn ang="0">
                  <a:pos x="159" y="73"/>
                </a:cxn>
                <a:cxn ang="0">
                  <a:pos x="153" y="141"/>
                </a:cxn>
                <a:cxn ang="0">
                  <a:pos x="142" y="208"/>
                </a:cxn>
                <a:cxn ang="0">
                  <a:pos x="125" y="276"/>
                </a:cxn>
                <a:cxn ang="0">
                  <a:pos x="109" y="340"/>
                </a:cxn>
                <a:cxn ang="0">
                  <a:pos x="87" y="436"/>
                </a:cxn>
                <a:cxn ang="0">
                  <a:pos x="77" y="503"/>
                </a:cxn>
                <a:cxn ang="0">
                  <a:pos x="73" y="536"/>
                </a:cxn>
                <a:cxn ang="0">
                  <a:pos x="63" y="599"/>
                </a:cxn>
                <a:cxn ang="0">
                  <a:pos x="47" y="695"/>
                </a:cxn>
                <a:cxn ang="0">
                  <a:pos x="39" y="759"/>
                </a:cxn>
                <a:cxn ang="0">
                  <a:pos x="38" y="791"/>
                </a:cxn>
                <a:cxn ang="0">
                  <a:pos x="33" y="856"/>
                </a:cxn>
                <a:cxn ang="0">
                  <a:pos x="22" y="920"/>
                </a:cxn>
                <a:cxn ang="0">
                  <a:pos x="10" y="973"/>
                </a:cxn>
                <a:cxn ang="0">
                  <a:pos x="1" y="1025"/>
                </a:cxn>
                <a:cxn ang="0">
                  <a:pos x="0" y="1028"/>
                </a:cxn>
                <a:cxn ang="0">
                  <a:pos x="0" y="1038"/>
                </a:cxn>
                <a:cxn ang="0">
                  <a:pos x="1" y="1041"/>
                </a:cxn>
                <a:cxn ang="0">
                  <a:pos x="5" y="1042"/>
                </a:cxn>
                <a:cxn ang="0">
                  <a:pos x="9" y="1041"/>
                </a:cxn>
                <a:cxn ang="0">
                  <a:pos x="10" y="1038"/>
                </a:cxn>
                <a:cxn ang="0">
                  <a:pos x="11" y="1021"/>
                </a:cxn>
                <a:cxn ang="0">
                  <a:pos x="16" y="988"/>
                </a:cxn>
                <a:cxn ang="0">
                  <a:pos x="27" y="938"/>
                </a:cxn>
                <a:cxn ang="0">
                  <a:pos x="34" y="905"/>
                </a:cxn>
                <a:cxn ang="0">
                  <a:pos x="44" y="849"/>
                </a:cxn>
                <a:cxn ang="0">
                  <a:pos x="48" y="791"/>
                </a:cxn>
                <a:cxn ang="0">
                  <a:pos x="49" y="759"/>
                </a:cxn>
                <a:cxn ang="0">
                  <a:pos x="57" y="695"/>
                </a:cxn>
                <a:cxn ang="0">
                  <a:pos x="74" y="600"/>
                </a:cxn>
                <a:cxn ang="0">
                  <a:pos x="82" y="536"/>
                </a:cxn>
                <a:cxn ang="0">
                  <a:pos x="86" y="501"/>
                </a:cxn>
                <a:cxn ang="0">
                  <a:pos x="97" y="431"/>
                </a:cxn>
                <a:cxn ang="0">
                  <a:pos x="113" y="362"/>
                </a:cxn>
                <a:cxn ang="0">
                  <a:pos x="140" y="261"/>
                </a:cxn>
                <a:cxn ang="0">
                  <a:pos x="148" y="229"/>
                </a:cxn>
                <a:cxn ang="0">
                  <a:pos x="160" y="166"/>
                </a:cxn>
                <a:cxn ang="0">
                  <a:pos x="168" y="101"/>
                </a:cxn>
                <a:cxn ang="0">
                  <a:pos x="171" y="37"/>
                </a:cxn>
                <a:cxn ang="0">
                  <a:pos x="171" y="4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3" y="1"/>
                </a:cxn>
                <a:cxn ang="0">
                  <a:pos x="161" y="4"/>
                </a:cxn>
              </a:cxnLst>
              <a:rect l="0" t="0" r="r" b="b"/>
              <a:pathLst>
                <a:path w="171" h="1042">
                  <a:moveTo>
                    <a:pt x="161" y="4"/>
                  </a:moveTo>
                  <a:lnTo>
                    <a:pt x="161" y="4"/>
                  </a:lnTo>
                  <a:lnTo>
                    <a:pt x="161" y="39"/>
                  </a:lnTo>
                  <a:lnTo>
                    <a:pt x="159" y="73"/>
                  </a:lnTo>
                  <a:lnTo>
                    <a:pt x="156" y="107"/>
                  </a:lnTo>
                  <a:lnTo>
                    <a:pt x="153" y="141"/>
                  </a:lnTo>
                  <a:lnTo>
                    <a:pt x="148" y="175"/>
                  </a:lnTo>
                  <a:lnTo>
                    <a:pt x="142" y="208"/>
                  </a:lnTo>
                  <a:lnTo>
                    <a:pt x="135" y="242"/>
                  </a:lnTo>
                  <a:lnTo>
                    <a:pt x="125" y="276"/>
                  </a:lnTo>
                  <a:lnTo>
                    <a:pt x="125" y="276"/>
                  </a:lnTo>
                  <a:lnTo>
                    <a:pt x="109" y="340"/>
                  </a:lnTo>
                  <a:lnTo>
                    <a:pt x="94" y="404"/>
                  </a:lnTo>
                  <a:lnTo>
                    <a:pt x="87" y="436"/>
                  </a:lnTo>
                  <a:lnTo>
                    <a:pt x="82" y="470"/>
                  </a:lnTo>
                  <a:lnTo>
                    <a:pt x="77" y="503"/>
                  </a:lnTo>
                  <a:lnTo>
                    <a:pt x="73" y="536"/>
                  </a:lnTo>
                  <a:lnTo>
                    <a:pt x="73" y="536"/>
                  </a:lnTo>
                  <a:lnTo>
                    <a:pt x="68" y="568"/>
                  </a:lnTo>
                  <a:lnTo>
                    <a:pt x="63" y="599"/>
                  </a:lnTo>
                  <a:lnTo>
                    <a:pt x="52" y="663"/>
                  </a:lnTo>
                  <a:lnTo>
                    <a:pt x="47" y="695"/>
                  </a:lnTo>
                  <a:lnTo>
                    <a:pt x="43" y="727"/>
                  </a:lnTo>
                  <a:lnTo>
                    <a:pt x="39" y="759"/>
                  </a:lnTo>
                  <a:lnTo>
                    <a:pt x="38" y="791"/>
                  </a:lnTo>
                  <a:lnTo>
                    <a:pt x="38" y="791"/>
                  </a:lnTo>
                  <a:lnTo>
                    <a:pt x="36" y="824"/>
                  </a:lnTo>
                  <a:lnTo>
                    <a:pt x="33" y="856"/>
                  </a:lnTo>
                  <a:lnTo>
                    <a:pt x="28" y="888"/>
                  </a:lnTo>
                  <a:lnTo>
                    <a:pt x="22" y="920"/>
                  </a:lnTo>
                  <a:lnTo>
                    <a:pt x="22" y="920"/>
                  </a:lnTo>
                  <a:lnTo>
                    <a:pt x="10" y="973"/>
                  </a:lnTo>
                  <a:lnTo>
                    <a:pt x="4" y="999"/>
                  </a:lnTo>
                  <a:lnTo>
                    <a:pt x="1" y="1025"/>
                  </a:lnTo>
                  <a:lnTo>
                    <a:pt x="1" y="1025"/>
                  </a:lnTo>
                  <a:lnTo>
                    <a:pt x="0" y="1028"/>
                  </a:lnTo>
                  <a:lnTo>
                    <a:pt x="0" y="1038"/>
                  </a:lnTo>
                  <a:lnTo>
                    <a:pt x="0" y="1038"/>
                  </a:lnTo>
                  <a:lnTo>
                    <a:pt x="0" y="1040"/>
                  </a:lnTo>
                  <a:lnTo>
                    <a:pt x="1" y="1041"/>
                  </a:lnTo>
                  <a:lnTo>
                    <a:pt x="3" y="1042"/>
                  </a:lnTo>
                  <a:lnTo>
                    <a:pt x="5" y="1042"/>
                  </a:lnTo>
                  <a:lnTo>
                    <a:pt x="6" y="1042"/>
                  </a:lnTo>
                  <a:lnTo>
                    <a:pt x="9" y="1041"/>
                  </a:lnTo>
                  <a:lnTo>
                    <a:pt x="10" y="1040"/>
                  </a:lnTo>
                  <a:lnTo>
                    <a:pt x="10" y="1038"/>
                  </a:lnTo>
                  <a:lnTo>
                    <a:pt x="10" y="1038"/>
                  </a:lnTo>
                  <a:lnTo>
                    <a:pt x="11" y="1021"/>
                  </a:lnTo>
                  <a:lnTo>
                    <a:pt x="13" y="1005"/>
                  </a:lnTo>
                  <a:lnTo>
                    <a:pt x="16" y="988"/>
                  </a:lnTo>
                  <a:lnTo>
                    <a:pt x="19" y="972"/>
                  </a:lnTo>
                  <a:lnTo>
                    <a:pt x="27" y="938"/>
                  </a:lnTo>
                  <a:lnTo>
                    <a:pt x="34" y="905"/>
                  </a:lnTo>
                  <a:lnTo>
                    <a:pt x="34" y="905"/>
                  </a:lnTo>
                  <a:lnTo>
                    <a:pt x="39" y="878"/>
                  </a:lnTo>
                  <a:lnTo>
                    <a:pt x="44" y="849"/>
                  </a:lnTo>
                  <a:lnTo>
                    <a:pt x="47" y="820"/>
                  </a:lnTo>
                  <a:lnTo>
                    <a:pt x="48" y="791"/>
                  </a:lnTo>
                  <a:lnTo>
                    <a:pt x="48" y="791"/>
                  </a:lnTo>
                  <a:lnTo>
                    <a:pt x="49" y="759"/>
                  </a:lnTo>
                  <a:lnTo>
                    <a:pt x="52" y="727"/>
                  </a:lnTo>
                  <a:lnTo>
                    <a:pt x="57" y="695"/>
                  </a:lnTo>
                  <a:lnTo>
                    <a:pt x="62" y="663"/>
                  </a:lnTo>
                  <a:lnTo>
                    <a:pt x="74" y="600"/>
                  </a:lnTo>
                  <a:lnTo>
                    <a:pt x="78" y="568"/>
                  </a:lnTo>
                  <a:lnTo>
                    <a:pt x="82" y="536"/>
                  </a:lnTo>
                  <a:lnTo>
                    <a:pt x="82" y="536"/>
                  </a:lnTo>
                  <a:lnTo>
                    <a:pt x="86" y="501"/>
                  </a:lnTo>
                  <a:lnTo>
                    <a:pt x="91" y="465"/>
                  </a:lnTo>
                  <a:lnTo>
                    <a:pt x="97" y="431"/>
                  </a:lnTo>
                  <a:lnTo>
                    <a:pt x="105" y="396"/>
                  </a:lnTo>
                  <a:lnTo>
                    <a:pt x="113" y="362"/>
                  </a:lnTo>
                  <a:lnTo>
                    <a:pt x="121" y="328"/>
                  </a:lnTo>
                  <a:lnTo>
                    <a:pt x="140" y="261"/>
                  </a:lnTo>
                  <a:lnTo>
                    <a:pt x="140" y="261"/>
                  </a:lnTo>
                  <a:lnTo>
                    <a:pt x="148" y="229"/>
                  </a:lnTo>
                  <a:lnTo>
                    <a:pt x="154" y="197"/>
                  </a:lnTo>
                  <a:lnTo>
                    <a:pt x="160" y="166"/>
                  </a:lnTo>
                  <a:lnTo>
                    <a:pt x="164" y="134"/>
                  </a:lnTo>
                  <a:lnTo>
                    <a:pt x="168" y="101"/>
                  </a:lnTo>
                  <a:lnTo>
                    <a:pt x="170" y="69"/>
                  </a:lnTo>
                  <a:lnTo>
                    <a:pt x="171" y="37"/>
                  </a:lnTo>
                  <a:lnTo>
                    <a:pt x="171" y="4"/>
                  </a:lnTo>
                  <a:lnTo>
                    <a:pt x="171" y="4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1" y="2"/>
                  </a:lnTo>
                  <a:lnTo>
                    <a:pt x="161" y="4"/>
                  </a:lnTo>
                  <a:lnTo>
                    <a:pt x="161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8" name="Freeform 728"/>
            <p:cNvSpPr/>
            <p:nvPr/>
          </p:nvSpPr>
          <p:spPr bwMode="auto">
            <a:xfrm>
              <a:off x="5608638" y="4162425"/>
              <a:ext cx="123825" cy="544513"/>
            </a:xfrm>
            <a:custGeom>
              <a:avLst/>
              <a:gdLst/>
              <a:ahLst/>
              <a:cxnLst>
                <a:cxn ang="0">
                  <a:pos x="226" y="1"/>
                </a:cxn>
                <a:cxn ang="0">
                  <a:pos x="209" y="14"/>
                </a:cxn>
                <a:cxn ang="0">
                  <a:pos x="198" y="30"/>
                </a:cxn>
                <a:cxn ang="0">
                  <a:pos x="192" y="48"/>
                </a:cxn>
                <a:cxn ang="0">
                  <a:pos x="187" y="69"/>
                </a:cxn>
                <a:cxn ang="0">
                  <a:pos x="177" y="145"/>
                </a:cxn>
                <a:cxn ang="0">
                  <a:pos x="164" y="219"/>
                </a:cxn>
                <a:cxn ang="0">
                  <a:pos x="156" y="254"/>
                </a:cxn>
                <a:cxn ang="0">
                  <a:pos x="142" y="357"/>
                </a:cxn>
                <a:cxn ang="0">
                  <a:pos x="136" y="392"/>
                </a:cxn>
                <a:cxn ang="0">
                  <a:pos x="116" y="498"/>
                </a:cxn>
                <a:cxn ang="0">
                  <a:pos x="109" y="533"/>
                </a:cxn>
                <a:cxn ang="0">
                  <a:pos x="81" y="637"/>
                </a:cxn>
                <a:cxn ang="0">
                  <a:pos x="62" y="707"/>
                </a:cxn>
                <a:cxn ang="0">
                  <a:pos x="49" y="779"/>
                </a:cxn>
                <a:cxn ang="0">
                  <a:pos x="45" y="813"/>
                </a:cxn>
                <a:cxn ang="0">
                  <a:pos x="43" y="847"/>
                </a:cxn>
                <a:cxn ang="0">
                  <a:pos x="38" y="878"/>
                </a:cxn>
                <a:cxn ang="0">
                  <a:pos x="34" y="910"/>
                </a:cxn>
                <a:cxn ang="0">
                  <a:pos x="31" y="924"/>
                </a:cxn>
                <a:cxn ang="0">
                  <a:pos x="24" y="951"/>
                </a:cxn>
                <a:cxn ang="0">
                  <a:pos x="20" y="965"/>
                </a:cxn>
                <a:cxn ang="0">
                  <a:pos x="12" y="999"/>
                </a:cxn>
                <a:cxn ang="0">
                  <a:pos x="8" y="1010"/>
                </a:cxn>
                <a:cxn ang="0">
                  <a:pos x="3" y="1010"/>
                </a:cxn>
                <a:cxn ang="0">
                  <a:pos x="0" y="1014"/>
                </a:cxn>
                <a:cxn ang="0">
                  <a:pos x="0" y="1024"/>
                </a:cxn>
                <a:cxn ang="0">
                  <a:pos x="4" y="1029"/>
                </a:cxn>
                <a:cxn ang="0">
                  <a:pos x="9" y="1027"/>
                </a:cxn>
                <a:cxn ang="0">
                  <a:pos x="12" y="1021"/>
                </a:cxn>
                <a:cxn ang="0">
                  <a:pos x="18" y="1007"/>
                </a:cxn>
                <a:cxn ang="0">
                  <a:pos x="24" y="987"/>
                </a:cxn>
                <a:cxn ang="0">
                  <a:pos x="31" y="964"/>
                </a:cxn>
                <a:cxn ang="0">
                  <a:pos x="38" y="940"/>
                </a:cxn>
                <a:cxn ang="0">
                  <a:pos x="42" y="912"/>
                </a:cxn>
                <a:cxn ang="0">
                  <a:pos x="45" y="884"/>
                </a:cxn>
                <a:cxn ang="0">
                  <a:pos x="48" y="869"/>
                </a:cxn>
                <a:cxn ang="0">
                  <a:pos x="54" y="822"/>
                </a:cxn>
                <a:cxn ang="0">
                  <a:pos x="57" y="786"/>
                </a:cxn>
                <a:cxn ang="0">
                  <a:pos x="70" y="715"/>
                </a:cxn>
                <a:cxn ang="0">
                  <a:pos x="79" y="680"/>
                </a:cxn>
                <a:cxn ang="0">
                  <a:pos x="100" y="607"/>
                </a:cxn>
                <a:cxn ang="0">
                  <a:pos x="118" y="534"/>
                </a:cxn>
                <a:cxn ang="0">
                  <a:pos x="133" y="467"/>
                </a:cxn>
                <a:cxn ang="0">
                  <a:pos x="144" y="399"/>
                </a:cxn>
                <a:cxn ang="0">
                  <a:pos x="164" y="263"/>
                </a:cxn>
                <a:cxn ang="0">
                  <a:pos x="176" y="194"/>
                </a:cxn>
                <a:cxn ang="0">
                  <a:pos x="188" y="126"/>
                </a:cxn>
                <a:cxn ang="0">
                  <a:pos x="193" y="94"/>
                </a:cxn>
                <a:cxn ang="0">
                  <a:pos x="198" y="61"/>
                </a:cxn>
                <a:cxn ang="0">
                  <a:pos x="205" y="38"/>
                </a:cxn>
                <a:cxn ang="0">
                  <a:pos x="213" y="25"/>
                </a:cxn>
                <a:cxn ang="0">
                  <a:pos x="224" y="13"/>
                </a:cxn>
                <a:cxn ang="0">
                  <a:pos x="230" y="9"/>
                </a:cxn>
                <a:cxn ang="0">
                  <a:pos x="232" y="5"/>
                </a:cxn>
                <a:cxn ang="0">
                  <a:pos x="232" y="2"/>
                </a:cxn>
                <a:cxn ang="0">
                  <a:pos x="229" y="0"/>
                </a:cxn>
                <a:cxn ang="0">
                  <a:pos x="226" y="1"/>
                </a:cxn>
              </a:cxnLst>
              <a:rect l="0" t="0" r="r" b="b"/>
              <a:pathLst>
                <a:path w="232" h="1029">
                  <a:moveTo>
                    <a:pt x="226" y="1"/>
                  </a:moveTo>
                  <a:lnTo>
                    <a:pt x="226" y="1"/>
                  </a:lnTo>
                  <a:lnTo>
                    <a:pt x="216" y="7"/>
                  </a:lnTo>
                  <a:lnTo>
                    <a:pt x="209" y="14"/>
                  </a:lnTo>
                  <a:lnTo>
                    <a:pt x="203" y="22"/>
                  </a:lnTo>
                  <a:lnTo>
                    <a:pt x="198" y="30"/>
                  </a:lnTo>
                  <a:lnTo>
                    <a:pt x="195" y="39"/>
                  </a:lnTo>
                  <a:lnTo>
                    <a:pt x="192" y="48"/>
                  </a:lnTo>
                  <a:lnTo>
                    <a:pt x="189" y="59"/>
                  </a:lnTo>
                  <a:lnTo>
                    <a:pt x="187" y="69"/>
                  </a:lnTo>
                  <a:lnTo>
                    <a:pt x="187" y="69"/>
                  </a:lnTo>
                  <a:lnTo>
                    <a:pt x="177" y="145"/>
                  </a:lnTo>
                  <a:lnTo>
                    <a:pt x="171" y="182"/>
                  </a:lnTo>
                  <a:lnTo>
                    <a:pt x="164" y="219"/>
                  </a:lnTo>
                  <a:lnTo>
                    <a:pt x="164" y="219"/>
                  </a:lnTo>
                  <a:lnTo>
                    <a:pt x="156" y="254"/>
                  </a:lnTo>
                  <a:lnTo>
                    <a:pt x="151" y="288"/>
                  </a:lnTo>
                  <a:lnTo>
                    <a:pt x="142" y="357"/>
                  </a:lnTo>
                  <a:lnTo>
                    <a:pt x="142" y="357"/>
                  </a:lnTo>
                  <a:lnTo>
                    <a:pt x="136" y="392"/>
                  </a:lnTo>
                  <a:lnTo>
                    <a:pt x="130" y="428"/>
                  </a:lnTo>
                  <a:lnTo>
                    <a:pt x="116" y="498"/>
                  </a:lnTo>
                  <a:lnTo>
                    <a:pt x="116" y="498"/>
                  </a:lnTo>
                  <a:lnTo>
                    <a:pt x="109" y="533"/>
                  </a:lnTo>
                  <a:lnTo>
                    <a:pt x="100" y="568"/>
                  </a:lnTo>
                  <a:lnTo>
                    <a:pt x="81" y="637"/>
                  </a:lnTo>
                  <a:lnTo>
                    <a:pt x="71" y="672"/>
                  </a:lnTo>
                  <a:lnTo>
                    <a:pt x="62" y="707"/>
                  </a:lnTo>
                  <a:lnTo>
                    <a:pt x="54" y="743"/>
                  </a:lnTo>
                  <a:lnTo>
                    <a:pt x="49" y="779"/>
                  </a:lnTo>
                  <a:lnTo>
                    <a:pt x="49" y="779"/>
                  </a:lnTo>
                  <a:lnTo>
                    <a:pt x="45" y="813"/>
                  </a:lnTo>
                  <a:lnTo>
                    <a:pt x="43" y="847"/>
                  </a:lnTo>
                  <a:lnTo>
                    <a:pt x="43" y="847"/>
                  </a:lnTo>
                  <a:lnTo>
                    <a:pt x="41" y="862"/>
                  </a:lnTo>
                  <a:lnTo>
                    <a:pt x="38" y="878"/>
                  </a:lnTo>
                  <a:lnTo>
                    <a:pt x="35" y="894"/>
                  </a:lnTo>
                  <a:lnTo>
                    <a:pt x="34" y="910"/>
                  </a:lnTo>
                  <a:lnTo>
                    <a:pt x="34" y="910"/>
                  </a:lnTo>
                  <a:lnTo>
                    <a:pt x="31" y="924"/>
                  </a:lnTo>
                  <a:lnTo>
                    <a:pt x="28" y="938"/>
                  </a:lnTo>
                  <a:lnTo>
                    <a:pt x="24" y="951"/>
                  </a:lnTo>
                  <a:lnTo>
                    <a:pt x="20" y="965"/>
                  </a:lnTo>
                  <a:lnTo>
                    <a:pt x="20" y="965"/>
                  </a:lnTo>
                  <a:lnTo>
                    <a:pt x="15" y="987"/>
                  </a:lnTo>
                  <a:lnTo>
                    <a:pt x="12" y="999"/>
                  </a:lnTo>
                  <a:lnTo>
                    <a:pt x="8" y="1010"/>
                  </a:lnTo>
                  <a:lnTo>
                    <a:pt x="8" y="1010"/>
                  </a:lnTo>
                  <a:lnTo>
                    <a:pt x="5" y="1010"/>
                  </a:lnTo>
                  <a:lnTo>
                    <a:pt x="3" y="1010"/>
                  </a:lnTo>
                  <a:lnTo>
                    <a:pt x="0" y="1012"/>
                  </a:lnTo>
                  <a:lnTo>
                    <a:pt x="0" y="1014"/>
                  </a:lnTo>
                  <a:lnTo>
                    <a:pt x="0" y="1024"/>
                  </a:lnTo>
                  <a:lnTo>
                    <a:pt x="0" y="1024"/>
                  </a:lnTo>
                  <a:lnTo>
                    <a:pt x="1" y="1027"/>
                  </a:lnTo>
                  <a:lnTo>
                    <a:pt x="4" y="1029"/>
                  </a:lnTo>
                  <a:lnTo>
                    <a:pt x="7" y="1028"/>
                  </a:lnTo>
                  <a:lnTo>
                    <a:pt x="9" y="1027"/>
                  </a:lnTo>
                  <a:lnTo>
                    <a:pt x="9" y="1027"/>
                  </a:lnTo>
                  <a:lnTo>
                    <a:pt x="12" y="1021"/>
                  </a:lnTo>
                  <a:lnTo>
                    <a:pt x="14" y="1017"/>
                  </a:lnTo>
                  <a:lnTo>
                    <a:pt x="18" y="1007"/>
                  </a:lnTo>
                  <a:lnTo>
                    <a:pt x="20" y="998"/>
                  </a:lnTo>
                  <a:lnTo>
                    <a:pt x="24" y="987"/>
                  </a:lnTo>
                  <a:lnTo>
                    <a:pt x="24" y="987"/>
                  </a:lnTo>
                  <a:lnTo>
                    <a:pt x="31" y="964"/>
                  </a:lnTo>
                  <a:lnTo>
                    <a:pt x="38" y="940"/>
                  </a:lnTo>
                  <a:lnTo>
                    <a:pt x="38" y="940"/>
                  </a:lnTo>
                  <a:lnTo>
                    <a:pt x="41" y="926"/>
                  </a:lnTo>
                  <a:lnTo>
                    <a:pt x="42" y="912"/>
                  </a:lnTo>
                  <a:lnTo>
                    <a:pt x="43" y="899"/>
                  </a:lnTo>
                  <a:lnTo>
                    <a:pt x="45" y="884"/>
                  </a:lnTo>
                  <a:lnTo>
                    <a:pt x="45" y="884"/>
                  </a:lnTo>
                  <a:lnTo>
                    <a:pt x="48" y="869"/>
                  </a:lnTo>
                  <a:lnTo>
                    <a:pt x="51" y="853"/>
                  </a:lnTo>
                  <a:lnTo>
                    <a:pt x="54" y="822"/>
                  </a:lnTo>
                  <a:lnTo>
                    <a:pt x="54" y="822"/>
                  </a:lnTo>
                  <a:lnTo>
                    <a:pt x="57" y="786"/>
                  </a:lnTo>
                  <a:lnTo>
                    <a:pt x="62" y="750"/>
                  </a:lnTo>
                  <a:lnTo>
                    <a:pt x="70" y="715"/>
                  </a:lnTo>
                  <a:lnTo>
                    <a:pt x="74" y="697"/>
                  </a:lnTo>
                  <a:lnTo>
                    <a:pt x="79" y="680"/>
                  </a:lnTo>
                  <a:lnTo>
                    <a:pt x="79" y="680"/>
                  </a:lnTo>
                  <a:lnTo>
                    <a:pt x="100" y="607"/>
                  </a:lnTo>
                  <a:lnTo>
                    <a:pt x="118" y="534"/>
                  </a:lnTo>
                  <a:lnTo>
                    <a:pt x="118" y="534"/>
                  </a:lnTo>
                  <a:lnTo>
                    <a:pt x="125" y="501"/>
                  </a:lnTo>
                  <a:lnTo>
                    <a:pt x="133" y="467"/>
                  </a:lnTo>
                  <a:lnTo>
                    <a:pt x="139" y="433"/>
                  </a:lnTo>
                  <a:lnTo>
                    <a:pt x="144" y="399"/>
                  </a:lnTo>
                  <a:lnTo>
                    <a:pt x="164" y="263"/>
                  </a:lnTo>
                  <a:lnTo>
                    <a:pt x="164" y="263"/>
                  </a:lnTo>
                  <a:lnTo>
                    <a:pt x="169" y="228"/>
                  </a:lnTo>
                  <a:lnTo>
                    <a:pt x="176" y="194"/>
                  </a:lnTo>
                  <a:lnTo>
                    <a:pt x="182" y="160"/>
                  </a:lnTo>
                  <a:lnTo>
                    <a:pt x="188" y="126"/>
                  </a:lnTo>
                  <a:lnTo>
                    <a:pt x="188" y="126"/>
                  </a:lnTo>
                  <a:lnTo>
                    <a:pt x="193" y="94"/>
                  </a:lnTo>
                  <a:lnTo>
                    <a:pt x="195" y="77"/>
                  </a:lnTo>
                  <a:lnTo>
                    <a:pt x="198" y="61"/>
                  </a:lnTo>
                  <a:lnTo>
                    <a:pt x="202" y="45"/>
                  </a:lnTo>
                  <a:lnTo>
                    <a:pt x="205" y="38"/>
                  </a:lnTo>
                  <a:lnTo>
                    <a:pt x="208" y="32"/>
                  </a:lnTo>
                  <a:lnTo>
                    <a:pt x="213" y="25"/>
                  </a:lnTo>
                  <a:lnTo>
                    <a:pt x="217" y="18"/>
                  </a:lnTo>
                  <a:lnTo>
                    <a:pt x="224" y="13"/>
                  </a:lnTo>
                  <a:lnTo>
                    <a:pt x="230" y="9"/>
                  </a:lnTo>
                  <a:lnTo>
                    <a:pt x="230" y="9"/>
                  </a:lnTo>
                  <a:lnTo>
                    <a:pt x="232" y="7"/>
                  </a:lnTo>
                  <a:lnTo>
                    <a:pt x="232" y="5"/>
                  </a:lnTo>
                  <a:lnTo>
                    <a:pt x="232" y="4"/>
                  </a:lnTo>
                  <a:lnTo>
                    <a:pt x="232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26" y="1"/>
                  </a:lnTo>
                  <a:lnTo>
                    <a:pt x="22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9" name="Freeform 729"/>
            <p:cNvSpPr/>
            <p:nvPr/>
          </p:nvSpPr>
          <p:spPr bwMode="auto">
            <a:xfrm>
              <a:off x="5638801" y="4605338"/>
              <a:ext cx="34925" cy="111125"/>
            </a:xfrm>
            <a:custGeom>
              <a:avLst/>
              <a:gdLst/>
              <a:ahLst/>
              <a:cxnLst>
                <a:cxn ang="0">
                  <a:pos x="58" y="1"/>
                </a:cxn>
                <a:cxn ang="0">
                  <a:pos x="58" y="1"/>
                </a:cxn>
                <a:cxn ang="0">
                  <a:pos x="52" y="10"/>
                </a:cxn>
                <a:cxn ang="0">
                  <a:pos x="48" y="20"/>
                </a:cxn>
                <a:cxn ang="0">
                  <a:pos x="44" y="31"/>
                </a:cxn>
                <a:cxn ang="0">
                  <a:pos x="41" y="42"/>
                </a:cxn>
                <a:cxn ang="0">
                  <a:pos x="36" y="66"/>
                </a:cxn>
                <a:cxn ang="0">
                  <a:pos x="32" y="87"/>
                </a:cxn>
                <a:cxn ang="0">
                  <a:pos x="32" y="87"/>
                </a:cxn>
                <a:cxn ang="0">
                  <a:pos x="24" y="117"/>
                </a:cxn>
                <a:cxn ang="0">
                  <a:pos x="15" y="147"/>
                </a:cxn>
                <a:cxn ang="0">
                  <a:pos x="6" y="176"/>
                </a:cxn>
                <a:cxn ang="0">
                  <a:pos x="3" y="192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09"/>
                </a:cxn>
                <a:cxn ang="0">
                  <a:pos x="1" y="210"/>
                </a:cxn>
                <a:cxn ang="0">
                  <a:pos x="4" y="212"/>
                </a:cxn>
                <a:cxn ang="0">
                  <a:pos x="5" y="212"/>
                </a:cxn>
                <a:cxn ang="0">
                  <a:pos x="8" y="212"/>
                </a:cxn>
                <a:cxn ang="0">
                  <a:pos x="9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14" y="184"/>
                </a:cxn>
                <a:cxn ang="0">
                  <a:pos x="21" y="161"/>
                </a:cxn>
                <a:cxn ang="0">
                  <a:pos x="35" y="112"/>
                </a:cxn>
                <a:cxn ang="0">
                  <a:pos x="35" y="112"/>
                </a:cxn>
                <a:cxn ang="0">
                  <a:pos x="42" y="89"/>
                </a:cxn>
                <a:cxn ang="0">
                  <a:pos x="47" y="66"/>
                </a:cxn>
                <a:cxn ang="0">
                  <a:pos x="47" y="66"/>
                </a:cxn>
                <a:cxn ang="0">
                  <a:pos x="50" y="51"/>
                </a:cxn>
                <a:cxn ang="0">
                  <a:pos x="53" y="36"/>
                </a:cxn>
                <a:cxn ang="0">
                  <a:pos x="55" y="27"/>
                </a:cxn>
                <a:cxn ang="0">
                  <a:pos x="58" y="20"/>
                </a:cxn>
                <a:cxn ang="0">
                  <a:pos x="61" y="13"/>
                </a:cxn>
                <a:cxn ang="0">
                  <a:pos x="65" y="8"/>
                </a:cxn>
                <a:cxn ang="0">
                  <a:pos x="65" y="8"/>
                </a:cxn>
                <a:cxn ang="0">
                  <a:pos x="66" y="6"/>
                </a:cxn>
                <a:cxn ang="0">
                  <a:pos x="66" y="4"/>
                </a:cxn>
                <a:cxn ang="0">
                  <a:pos x="64" y="1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8" y="1"/>
                </a:cxn>
              </a:cxnLst>
              <a:rect l="0" t="0" r="r" b="b"/>
              <a:pathLst>
                <a:path w="66" h="212">
                  <a:moveTo>
                    <a:pt x="58" y="1"/>
                  </a:moveTo>
                  <a:lnTo>
                    <a:pt x="58" y="1"/>
                  </a:lnTo>
                  <a:lnTo>
                    <a:pt x="52" y="10"/>
                  </a:lnTo>
                  <a:lnTo>
                    <a:pt x="48" y="20"/>
                  </a:lnTo>
                  <a:lnTo>
                    <a:pt x="44" y="31"/>
                  </a:lnTo>
                  <a:lnTo>
                    <a:pt x="41" y="42"/>
                  </a:lnTo>
                  <a:lnTo>
                    <a:pt x="36" y="66"/>
                  </a:lnTo>
                  <a:lnTo>
                    <a:pt x="32" y="87"/>
                  </a:lnTo>
                  <a:lnTo>
                    <a:pt x="32" y="87"/>
                  </a:lnTo>
                  <a:lnTo>
                    <a:pt x="24" y="117"/>
                  </a:lnTo>
                  <a:lnTo>
                    <a:pt x="15" y="147"/>
                  </a:lnTo>
                  <a:lnTo>
                    <a:pt x="6" y="176"/>
                  </a:lnTo>
                  <a:lnTo>
                    <a:pt x="3" y="19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09"/>
                  </a:lnTo>
                  <a:lnTo>
                    <a:pt x="1" y="210"/>
                  </a:lnTo>
                  <a:lnTo>
                    <a:pt x="4" y="212"/>
                  </a:lnTo>
                  <a:lnTo>
                    <a:pt x="5" y="212"/>
                  </a:lnTo>
                  <a:lnTo>
                    <a:pt x="8" y="212"/>
                  </a:lnTo>
                  <a:lnTo>
                    <a:pt x="9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14" y="184"/>
                  </a:lnTo>
                  <a:lnTo>
                    <a:pt x="21" y="161"/>
                  </a:lnTo>
                  <a:lnTo>
                    <a:pt x="35" y="112"/>
                  </a:lnTo>
                  <a:lnTo>
                    <a:pt x="35" y="112"/>
                  </a:lnTo>
                  <a:lnTo>
                    <a:pt x="42" y="89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50" y="51"/>
                  </a:lnTo>
                  <a:lnTo>
                    <a:pt x="53" y="36"/>
                  </a:lnTo>
                  <a:lnTo>
                    <a:pt x="55" y="27"/>
                  </a:lnTo>
                  <a:lnTo>
                    <a:pt x="58" y="20"/>
                  </a:lnTo>
                  <a:lnTo>
                    <a:pt x="61" y="13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4" y="1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8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0" name="Freeform 730"/>
            <p:cNvSpPr/>
            <p:nvPr/>
          </p:nvSpPr>
          <p:spPr bwMode="auto">
            <a:xfrm>
              <a:off x="5664201" y="4646613"/>
              <a:ext cx="25400" cy="76200"/>
            </a:xfrm>
            <a:custGeom>
              <a:avLst/>
              <a:gdLst/>
              <a:ahLst/>
              <a:cxnLst>
                <a:cxn ang="0">
                  <a:pos x="37" y="4"/>
                </a:cxn>
                <a:cxn ang="0">
                  <a:pos x="37" y="4"/>
                </a:cxn>
                <a:cxn ang="0">
                  <a:pos x="36" y="12"/>
                </a:cxn>
                <a:cxn ang="0">
                  <a:pos x="35" y="21"/>
                </a:cxn>
                <a:cxn ang="0">
                  <a:pos x="30" y="35"/>
                </a:cxn>
                <a:cxn ang="0">
                  <a:pos x="25" y="51"/>
                </a:cxn>
                <a:cxn ang="0">
                  <a:pos x="20" y="66"/>
                </a:cxn>
                <a:cxn ang="0">
                  <a:pos x="20" y="66"/>
                </a:cxn>
                <a:cxn ang="0">
                  <a:pos x="15" y="84"/>
                </a:cxn>
                <a:cxn ang="0">
                  <a:pos x="9" y="101"/>
                </a:cxn>
                <a:cxn ang="0">
                  <a:pos x="4" y="119"/>
                </a:cxn>
                <a:cxn ang="0">
                  <a:pos x="0" y="136"/>
                </a:cxn>
                <a:cxn ang="0">
                  <a:pos x="0" y="136"/>
                </a:cxn>
                <a:cxn ang="0">
                  <a:pos x="0" y="139"/>
                </a:cxn>
                <a:cxn ang="0">
                  <a:pos x="1" y="140"/>
                </a:cxn>
                <a:cxn ang="0">
                  <a:pos x="2" y="142"/>
                </a:cxn>
                <a:cxn ang="0">
                  <a:pos x="3" y="142"/>
                </a:cxn>
                <a:cxn ang="0">
                  <a:pos x="5" y="142"/>
                </a:cxn>
                <a:cxn ang="0">
                  <a:pos x="7" y="142"/>
                </a:cxn>
                <a:cxn ang="0">
                  <a:pos x="8" y="141"/>
                </a:cxn>
                <a:cxn ang="0">
                  <a:pos x="9" y="139"/>
                </a:cxn>
                <a:cxn ang="0">
                  <a:pos x="9" y="139"/>
                </a:cxn>
                <a:cxn ang="0">
                  <a:pos x="13" y="121"/>
                </a:cxn>
                <a:cxn ang="0">
                  <a:pos x="18" y="103"/>
                </a:cxn>
                <a:cxn ang="0">
                  <a:pos x="29" y="69"/>
                </a:cxn>
                <a:cxn ang="0">
                  <a:pos x="29" y="69"/>
                </a:cxn>
                <a:cxn ang="0">
                  <a:pos x="34" y="53"/>
                </a:cxn>
                <a:cxn ang="0">
                  <a:pos x="40" y="37"/>
                </a:cxn>
                <a:cxn ang="0">
                  <a:pos x="44" y="21"/>
                </a:cxn>
                <a:cxn ang="0">
                  <a:pos x="46" y="12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7" y="4"/>
                </a:cxn>
                <a:cxn ang="0">
                  <a:pos x="37" y="4"/>
                </a:cxn>
              </a:cxnLst>
              <a:rect l="0" t="0" r="r" b="b"/>
              <a:pathLst>
                <a:path w="47" h="142">
                  <a:moveTo>
                    <a:pt x="37" y="4"/>
                  </a:moveTo>
                  <a:lnTo>
                    <a:pt x="37" y="4"/>
                  </a:lnTo>
                  <a:lnTo>
                    <a:pt x="36" y="12"/>
                  </a:lnTo>
                  <a:lnTo>
                    <a:pt x="35" y="21"/>
                  </a:lnTo>
                  <a:lnTo>
                    <a:pt x="30" y="35"/>
                  </a:lnTo>
                  <a:lnTo>
                    <a:pt x="25" y="5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84"/>
                  </a:lnTo>
                  <a:lnTo>
                    <a:pt x="9" y="101"/>
                  </a:lnTo>
                  <a:lnTo>
                    <a:pt x="4" y="119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39"/>
                  </a:lnTo>
                  <a:lnTo>
                    <a:pt x="1" y="140"/>
                  </a:lnTo>
                  <a:lnTo>
                    <a:pt x="2" y="142"/>
                  </a:lnTo>
                  <a:lnTo>
                    <a:pt x="3" y="142"/>
                  </a:lnTo>
                  <a:lnTo>
                    <a:pt x="5" y="142"/>
                  </a:lnTo>
                  <a:lnTo>
                    <a:pt x="7" y="142"/>
                  </a:lnTo>
                  <a:lnTo>
                    <a:pt x="8" y="14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3" y="121"/>
                  </a:lnTo>
                  <a:lnTo>
                    <a:pt x="18" y="103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34" y="53"/>
                  </a:lnTo>
                  <a:lnTo>
                    <a:pt x="40" y="37"/>
                  </a:lnTo>
                  <a:lnTo>
                    <a:pt x="44" y="21"/>
                  </a:lnTo>
                  <a:lnTo>
                    <a:pt x="46" y="12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7" y="4"/>
                  </a:lnTo>
                  <a:lnTo>
                    <a:pt x="3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1" name="Freeform 731"/>
            <p:cNvSpPr/>
            <p:nvPr/>
          </p:nvSpPr>
          <p:spPr bwMode="auto">
            <a:xfrm>
              <a:off x="5680076" y="4684713"/>
              <a:ext cx="19050" cy="61913"/>
            </a:xfrm>
            <a:custGeom>
              <a:avLst/>
              <a:gdLst/>
              <a:ahLst/>
              <a:cxnLst>
                <a:cxn ang="0">
                  <a:pos x="30" y="2"/>
                </a:cxn>
                <a:cxn ang="0">
                  <a:pos x="30" y="2"/>
                </a:cxn>
                <a:cxn ang="0">
                  <a:pos x="26" y="9"/>
                </a:cxn>
                <a:cxn ang="0">
                  <a:pos x="22" y="15"/>
                </a:cxn>
                <a:cxn ang="0">
                  <a:pos x="17" y="28"/>
                </a:cxn>
                <a:cxn ang="0">
                  <a:pos x="13" y="42"/>
                </a:cxn>
                <a:cxn ang="0">
                  <a:pos x="11" y="56"/>
                </a:cxn>
                <a:cxn ang="0">
                  <a:pos x="7" y="86"/>
                </a:cxn>
                <a:cxn ang="0">
                  <a:pos x="4" y="99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7"/>
                </a:cxn>
                <a:cxn ang="0">
                  <a:pos x="2" y="118"/>
                </a:cxn>
                <a:cxn ang="0">
                  <a:pos x="3" y="119"/>
                </a:cxn>
                <a:cxn ang="0">
                  <a:pos x="7" y="119"/>
                </a:cxn>
                <a:cxn ang="0">
                  <a:pos x="8" y="118"/>
                </a:cxn>
                <a:cxn ang="0">
                  <a:pos x="9" y="116"/>
                </a:cxn>
                <a:cxn ang="0">
                  <a:pos x="9" y="116"/>
                </a:cxn>
                <a:cxn ang="0">
                  <a:pos x="13" y="104"/>
                </a:cxn>
                <a:cxn ang="0">
                  <a:pos x="15" y="89"/>
                </a:cxn>
                <a:cxn ang="0">
                  <a:pos x="19" y="61"/>
                </a:cxn>
                <a:cxn ang="0">
                  <a:pos x="21" y="47"/>
                </a:cxn>
                <a:cxn ang="0">
                  <a:pos x="24" y="33"/>
                </a:cxn>
                <a:cxn ang="0">
                  <a:pos x="30" y="21"/>
                </a:cxn>
                <a:cxn ang="0">
                  <a:pos x="33" y="15"/>
                </a:cxn>
                <a:cxn ang="0">
                  <a:pos x="37" y="10"/>
                </a:cxn>
                <a:cxn ang="0">
                  <a:pos x="37" y="10"/>
                </a:cxn>
                <a:cxn ang="0">
                  <a:pos x="38" y="8"/>
                </a:cxn>
                <a:cxn ang="0">
                  <a:pos x="38" y="5"/>
                </a:cxn>
                <a:cxn ang="0">
                  <a:pos x="36" y="2"/>
                </a:cxn>
                <a:cxn ang="0">
                  <a:pos x="35" y="1"/>
                </a:cxn>
                <a:cxn ang="0">
                  <a:pos x="33" y="0"/>
                </a:cxn>
                <a:cxn ang="0">
                  <a:pos x="32" y="1"/>
                </a:cxn>
                <a:cxn ang="0">
                  <a:pos x="30" y="2"/>
                </a:cxn>
                <a:cxn ang="0">
                  <a:pos x="30" y="2"/>
                </a:cxn>
              </a:cxnLst>
              <a:rect l="0" t="0" r="r" b="b"/>
              <a:pathLst>
                <a:path w="38" h="119">
                  <a:moveTo>
                    <a:pt x="30" y="2"/>
                  </a:moveTo>
                  <a:lnTo>
                    <a:pt x="30" y="2"/>
                  </a:lnTo>
                  <a:lnTo>
                    <a:pt x="26" y="9"/>
                  </a:lnTo>
                  <a:lnTo>
                    <a:pt x="22" y="15"/>
                  </a:lnTo>
                  <a:lnTo>
                    <a:pt x="17" y="28"/>
                  </a:lnTo>
                  <a:lnTo>
                    <a:pt x="13" y="42"/>
                  </a:lnTo>
                  <a:lnTo>
                    <a:pt x="11" y="56"/>
                  </a:lnTo>
                  <a:lnTo>
                    <a:pt x="7" y="86"/>
                  </a:lnTo>
                  <a:lnTo>
                    <a:pt x="4" y="99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7"/>
                  </a:lnTo>
                  <a:lnTo>
                    <a:pt x="2" y="118"/>
                  </a:lnTo>
                  <a:lnTo>
                    <a:pt x="3" y="119"/>
                  </a:lnTo>
                  <a:lnTo>
                    <a:pt x="7" y="119"/>
                  </a:lnTo>
                  <a:lnTo>
                    <a:pt x="8" y="118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13" y="104"/>
                  </a:lnTo>
                  <a:lnTo>
                    <a:pt x="15" y="89"/>
                  </a:lnTo>
                  <a:lnTo>
                    <a:pt x="19" y="61"/>
                  </a:lnTo>
                  <a:lnTo>
                    <a:pt x="21" y="47"/>
                  </a:lnTo>
                  <a:lnTo>
                    <a:pt x="24" y="33"/>
                  </a:lnTo>
                  <a:lnTo>
                    <a:pt x="30" y="21"/>
                  </a:lnTo>
                  <a:lnTo>
                    <a:pt x="33" y="15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8" y="5"/>
                  </a:lnTo>
                  <a:lnTo>
                    <a:pt x="36" y="2"/>
                  </a:lnTo>
                  <a:lnTo>
                    <a:pt x="35" y="1"/>
                  </a:lnTo>
                  <a:lnTo>
                    <a:pt x="33" y="0"/>
                  </a:lnTo>
                  <a:lnTo>
                    <a:pt x="32" y="1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2" name="Freeform 732"/>
            <p:cNvSpPr/>
            <p:nvPr/>
          </p:nvSpPr>
          <p:spPr bwMode="auto">
            <a:xfrm>
              <a:off x="5694363" y="4205288"/>
              <a:ext cx="63500" cy="346075"/>
            </a:xfrm>
            <a:custGeom>
              <a:avLst/>
              <a:gdLst/>
              <a:ahLst/>
              <a:cxnLst>
                <a:cxn ang="0">
                  <a:pos x="111" y="4"/>
                </a:cxn>
                <a:cxn ang="0">
                  <a:pos x="100" y="44"/>
                </a:cxn>
                <a:cxn ang="0">
                  <a:pos x="91" y="83"/>
                </a:cxn>
                <a:cxn ang="0">
                  <a:pos x="81" y="165"/>
                </a:cxn>
                <a:cxn ang="0">
                  <a:pos x="78" y="186"/>
                </a:cxn>
                <a:cxn ang="0">
                  <a:pos x="69" y="230"/>
                </a:cxn>
                <a:cxn ang="0">
                  <a:pos x="64" y="250"/>
                </a:cxn>
                <a:cxn ang="0">
                  <a:pos x="58" y="272"/>
                </a:cxn>
                <a:cxn ang="0">
                  <a:pos x="51" y="319"/>
                </a:cxn>
                <a:cxn ang="0">
                  <a:pos x="47" y="341"/>
                </a:cxn>
                <a:cxn ang="0">
                  <a:pos x="32" y="412"/>
                </a:cxn>
                <a:cxn ang="0">
                  <a:pos x="20" y="482"/>
                </a:cxn>
                <a:cxn ang="0">
                  <a:pos x="17" y="506"/>
                </a:cxn>
                <a:cxn ang="0">
                  <a:pos x="7" y="550"/>
                </a:cxn>
                <a:cxn ang="0">
                  <a:pos x="2" y="573"/>
                </a:cxn>
                <a:cxn ang="0">
                  <a:pos x="0" y="591"/>
                </a:cxn>
                <a:cxn ang="0">
                  <a:pos x="1" y="631"/>
                </a:cxn>
                <a:cxn ang="0">
                  <a:pos x="2" y="650"/>
                </a:cxn>
                <a:cxn ang="0">
                  <a:pos x="3" y="653"/>
                </a:cxn>
                <a:cxn ang="0">
                  <a:pos x="6" y="654"/>
                </a:cxn>
                <a:cxn ang="0">
                  <a:pos x="10" y="653"/>
                </a:cxn>
                <a:cxn ang="0">
                  <a:pos x="11" y="650"/>
                </a:cxn>
                <a:cxn ang="0">
                  <a:pos x="10" y="608"/>
                </a:cxn>
                <a:cxn ang="0">
                  <a:pos x="11" y="577"/>
                </a:cxn>
                <a:cxn ang="0">
                  <a:pos x="12" y="567"/>
                </a:cxn>
                <a:cxn ang="0">
                  <a:pos x="22" y="528"/>
                </a:cxn>
                <a:cxn ang="0">
                  <a:pos x="28" y="498"/>
                </a:cxn>
                <a:cxn ang="0">
                  <a:pos x="29" y="489"/>
                </a:cxn>
                <a:cxn ang="0">
                  <a:pos x="35" y="454"/>
                </a:cxn>
                <a:cxn ang="0">
                  <a:pos x="41" y="420"/>
                </a:cxn>
                <a:cxn ang="0">
                  <a:pos x="51" y="362"/>
                </a:cxn>
                <a:cxn ang="0">
                  <a:pos x="56" y="343"/>
                </a:cxn>
                <a:cxn ang="0">
                  <a:pos x="65" y="303"/>
                </a:cxn>
                <a:cxn ang="0">
                  <a:pos x="71" y="262"/>
                </a:cxn>
                <a:cxn ang="0">
                  <a:pos x="80" y="219"/>
                </a:cxn>
                <a:cxn ang="0">
                  <a:pos x="88" y="176"/>
                </a:cxn>
                <a:cxn ang="0">
                  <a:pos x="95" y="134"/>
                </a:cxn>
                <a:cxn ang="0">
                  <a:pos x="104" y="70"/>
                </a:cxn>
                <a:cxn ang="0">
                  <a:pos x="113" y="27"/>
                </a:cxn>
                <a:cxn ang="0">
                  <a:pos x="119" y="7"/>
                </a:cxn>
                <a:cxn ang="0">
                  <a:pos x="119" y="3"/>
                </a:cxn>
                <a:cxn ang="0">
                  <a:pos x="116" y="0"/>
                </a:cxn>
                <a:cxn ang="0">
                  <a:pos x="113" y="2"/>
                </a:cxn>
                <a:cxn ang="0">
                  <a:pos x="111" y="4"/>
                </a:cxn>
              </a:cxnLst>
              <a:rect l="0" t="0" r="r" b="b"/>
              <a:pathLst>
                <a:path w="120" h="654">
                  <a:moveTo>
                    <a:pt x="111" y="4"/>
                  </a:moveTo>
                  <a:lnTo>
                    <a:pt x="111" y="4"/>
                  </a:lnTo>
                  <a:lnTo>
                    <a:pt x="104" y="24"/>
                  </a:lnTo>
                  <a:lnTo>
                    <a:pt x="100" y="44"/>
                  </a:lnTo>
                  <a:lnTo>
                    <a:pt x="96" y="63"/>
                  </a:lnTo>
                  <a:lnTo>
                    <a:pt x="91" y="83"/>
                  </a:lnTo>
                  <a:lnTo>
                    <a:pt x="86" y="123"/>
                  </a:lnTo>
                  <a:lnTo>
                    <a:pt x="81" y="165"/>
                  </a:lnTo>
                  <a:lnTo>
                    <a:pt x="81" y="165"/>
                  </a:lnTo>
                  <a:lnTo>
                    <a:pt x="78" y="186"/>
                  </a:lnTo>
                  <a:lnTo>
                    <a:pt x="74" y="208"/>
                  </a:lnTo>
                  <a:lnTo>
                    <a:pt x="69" y="230"/>
                  </a:lnTo>
                  <a:lnTo>
                    <a:pt x="64" y="250"/>
                  </a:lnTo>
                  <a:lnTo>
                    <a:pt x="64" y="250"/>
                  </a:lnTo>
                  <a:lnTo>
                    <a:pt x="60" y="262"/>
                  </a:lnTo>
                  <a:lnTo>
                    <a:pt x="58" y="272"/>
                  </a:lnTo>
                  <a:lnTo>
                    <a:pt x="54" y="296"/>
                  </a:lnTo>
                  <a:lnTo>
                    <a:pt x="51" y="319"/>
                  </a:lnTo>
                  <a:lnTo>
                    <a:pt x="47" y="341"/>
                  </a:lnTo>
                  <a:lnTo>
                    <a:pt x="47" y="341"/>
                  </a:lnTo>
                  <a:lnTo>
                    <a:pt x="39" y="375"/>
                  </a:lnTo>
                  <a:lnTo>
                    <a:pt x="32" y="412"/>
                  </a:lnTo>
                  <a:lnTo>
                    <a:pt x="25" y="447"/>
                  </a:lnTo>
                  <a:lnTo>
                    <a:pt x="20" y="482"/>
                  </a:lnTo>
                  <a:lnTo>
                    <a:pt x="20" y="482"/>
                  </a:lnTo>
                  <a:lnTo>
                    <a:pt x="17" y="506"/>
                  </a:lnTo>
                  <a:lnTo>
                    <a:pt x="12" y="527"/>
                  </a:lnTo>
                  <a:lnTo>
                    <a:pt x="7" y="550"/>
                  </a:lnTo>
                  <a:lnTo>
                    <a:pt x="2" y="573"/>
                  </a:lnTo>
                  <a:lnTo>
                    <a:pt x="2" y="573"/>
                  </a:lnTo>
                  <a:lnTo>
                    <a:pt x="1" y="582"/>
                  </a:lnTo>
                  <a:lnTo>
                    <a:pt x="0" y="591"/>
                  </a:lnTo>
                  <a:lnTo>
                    <a:pt x="0" y="611"/>
                  </a:lnTo>
                  <a:lnTo>
                    <a:pt x="1" y="631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2" y="652"/>
                  </a:lnTo>
                  <a:lnTo>
                    <a:pt x="3" y="653"/>
                  </a:lnTo>
                  <a:lnTo>
                    <a:pt x="5" y="654"/>
                  </a:lnTo>
                  <a:lnTo>
                    <a:pt x="6" y="654"/>
                  </a:lnTo>
                  <a:lnTo>
                    <a:pt x="8" y="654"/>
                  </a:lnTo>
                  <a:lnTo>
                    <a:pt x="10" y="653"/>
                  </a:lnTo>
                  <a:lnTo>
                    <a:pt x="11" y="652"/>
                  </a:lnTo>
                  <a:lnTo>
                    <a:pt x="11" y="650"/>
                  </a:lnTo>
                  <a:lnTo>
                    <a:pt x="11" y="650"/>
                  </a:lnTo>
                  <a:lnTo>
                    <a:pt x="10" y="608"/>
                  </a:lnTo>
                  <a:lnTo>
                    <a:pt x="10" y="587"/>
                  </a:lnTo>
                  <a:lnTo>
                    <a:pt x="11" y="577"/>
                  </a:lnTo>
                  <a:lnTo>
                    <a:pt x="12" y="567"/>
                  </a:lnTo>
                  <a:lnTo>
                    <a:pt x="12" y="567"/>
                  </a:lnTo>
                  <a:lnTo>
                    <a:pt x="17" y="548"/>
                  </a:lnTo>
                  <a:lnTo>
                    <a:pt x="22" y="528"/>
                  </a:lnTo>
                  <a:lnTo>
                    <a:pt x="27" y="509"/>
                  </a:lnTo>
                  <a:lnTo>
                    <a:pt x="28" y="498"/>
                  </a:lnTo>
                  <a:lnTo>
                    <a:pt x="29" y="489"/>
                  </a:lnTo>
                  <a:lnTo>
                    <a:pt x="29" y="489"/>
                  </a:lnTo>
                  <a:lnTo>
                    <a:pt x="32" y="471"/>
                  </a:lnTo>
                  <a:lnTo>
                    <a:pt x="35" y="454"/>
                  </a:lnTo>
                  <a:lnTo>
                    <a:pt x="41" y="420"/>
                  </a:lnTo>
                  <a:lnTo>
                    <a:pt x="41" y="420"/>
                  </a:lnTo>
                  <a:lnTo>
                    <a:pt x="47" y="382"/>
                  </a:lnTo>
                  <a:lnTo>
                    <a:pt x="51" y="362"/>
                  </a:lnTo>
                  <a:lnTo>
                    <a:pt x="56" y="343"/>
                  </a:lnTo>
                  <a:lnTo>
                    <a:pt x="56" y="343"/>
                  </a:lnTo>
                  <a:lnTo>
                    <a:pt x="60" y="324"/>
                  </a:lnTo>
                  <a:lnTo>
                    <a:pt x="65" y="303"/>
                  </a:lnTo>
                  <a:lnTo>
                    <a:pt x="71" y="262"/>
                  </a:lnTo>
                  <a:lnTo>
                    <a:pt x="71" y="262"/>
                  </a:lnTo>
                  <a:lnTo>
                    <a:pt x="75" y="240"/>
                  </a:lnTo>
                  <a:lnTo>
                    <a:pt x="80" y="219"/>
                  </a:lnTo>
                  <a:lnTo>
                    <a:pt x="84" y="198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95" y="134"/>
                  </a:lnTo>
                  <a:lnTo>
                    <a:pt x="100" y="90"/>
                  </a:lnTo>
                  <a:lnTo>
                    <a:pt x="104" y="70"/>
                  </a:lnTo>
                  <a:lnTo>
                    <a:pt x="108" y="48"/>
                  </a:lnTo>
                  <a:lnTo>
                    <a:pt x="113" y="2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20" y="5"/>
                  </a:lnTo>
                  <a:lnTo>
                    <a:pt x="119" y="3"/>
                  </a:lnTo>
                  <a:lnTo>
                    <a:pt x="118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2"/>
                  </a:lnTo>
                  <a:lnTo>
                    <a:pt x="112" y="3"/>
                  </a:lnTo>
                  <a:lnTo>
                    <a:pt x="111" y="4"/>
                  </a:lnTo>
                  <a:lnTo>
                    <a:pt x="111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3" name="Freeform 733"/>
            <p:cNvSpPr/>
            <p:nvPr/>
          </p:nvSpPr>
          <p:spPr bwMode="auto">
            <a:xfrm>
              <a:off x="5746751" y="4235450"/>
              <a:ext cx="46038" cy="260350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0" y="31"/>
                </a:cxn>
                <a:cxn ang="0">
                  <a:pos x="69" y="60"/>
                </a:cxn>
                <a:cxn ang="0">
                  <a:pos x="70" y="106"/>
                </a:cxn>
                <a:cxn ang="0">
                  <a:pos x="70" y="120"/>
                </a:cxn>
                <a:cxn ang="0">
                  <a:pos x="65" y="152"/>
                </a:cxn>
                <a:cxn ang="0">
                  <a:pos x="50" y="215"/>
                </a:cxn>
                <a:cxn ang="0">
                  <a:pos x="44" y="248"/>
                </a:cxn>
                <a:cxn ang="0">
                  <a:pos x="40" y="279"/>
                </a:cxn>
                <a:cxn ang="0">
                  <a:pos x="30" y="342"/>
                </a:cxn>
                <a:cxn ang="0">
                  <a:pos x="21" y="373"/>
                </a:cxn>
                <a:cxn ang="0">
                  <a:pos x="7" y="430"/>
                </a:cxn>
                <a:cxn ang="0">
                  <a:pos x="1" y="473"/>
                </a:cxn>
                <a:cxn ang="0">
                  <a:pos x="0" y="488"/>
                </a:cxn>
                <a:cxn ang="0">
                  <a:pos x="2" y="491"/>
                </a:cxn>
                <a:cxn ang="0">
                  <a:pos x="5" y="492"/>
                </a:cxn>
                <a:cxn ang="0">
                  <a:pos x="8" y="491"/>
                </a:cxn>
                <a:cxn ang="0">
                  <a:pos x="9" y="488"/>
                </a:cxn>
                <a:cxn ang="0">
                  <a:pos x="10" y="472"/>
                </a:cxn>
                <a:cxn ang="0">
                  <a:pos x="17" y="428"/>
                </a:cxn>
                <a:cxn ang="0">
                  <a:pos x="33" y="369"/>
                </a:cxn>
                <a:cxn ang="0">
                  <a:pos x="40" y="341"/>
                </a:cxn>
                <a:cxn ang="0">
                  <a:pos x="49" y="284"/>
                </a:cxn>
                <a:cxn ang="0">
                  <a:pos x="53" y="256"/>
                </a:cxn>
                <a:cxn ang="0">
                  <a:pos x="58" y="224"/>
                </a:cxn>
                <a:cxn ang="0">
                  <a:pos x="72" y="161"/>
                </a:cxn>
                <a:cxn ang="0">
                  <a:pos x="78" y="129"/>
                </a:cxn>
                <a:cxn ang="0">
                  <a:pos x="80" y="103"/>
                </a:cxn>
                <a:cxn ang="0">
                  <a:pos x="80" y="76"/>
                </a:cxn>
                <a:cxn ang="0">
                  <a:pos x="81" y="22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3" y="0"/>
                </a:cxn>
                <a:cxn ang="0">
                  <a:pos x="78" y="0"/>
                </a:cxn>
                <a:cxn ang="0">
                  <a:pos x="76" y="2"/>
                </a:cxn>
              </a:cxnLst>
              <a:rect l="0" t="0" r="r" b="b"/>
              <a:pathLst>
                <a:path w="85" h="492">
                  <a:moveTo>
                    <a:pt x="76" y="2"/>
                  </a:moveTo>
                  <a:lnTo>
                    <a:pt x="76" y="2"/>
                  </a:lnTo>
                  <a:lnTo>
                    <a:pt x="72" y="17"/>
                  </a:lnTo>
                  <a:lnTo>
                    <a:pt x="70" y="31"/>
                  </a:lnTo>
                  <a:lnTo>
                    <a:pt x="69" y="46"/>
                  </a:lnTo>
                  <a:lnTo>
                    <a:pt x="69" y="60"/>
                  </a:lnTo>
                  <a:lnTo>
                    <a:pt x="70" y="91"/>
                  </a:lnTo>
                  <a:lnTo>
                    <a:pt x="70" y="106"/>
                  </a:lnTo>
                  <a:lnTo>
                    <a:pt x="70" y="120"/>
                  </a:lnTo>
                  <a:lnTo>
                    <a:pt x="70" y="120"/>
                  </a:lnTo>
                  <a:lnTo>
                    <a:pt x="68" y="136"/>
                  </a:lnTo>
                  <a:lnTo>
                    <a:pt x="65" y="152"/>
                  </a:lnTo>
                  <a:lnTo>
                    <a:pt x="58" y="184"/>
                  </a:lnTo>
                  <a:lnTo>
                    <a:pt x="50" y="215"/>
                  </a:lnTo>
                  <a:lnTo>
                    <a:pt x="47" y="232"/>
                  </a:lnTo>
                  <a:lnTo>
                    <a:pt x="44" y="248"/>
                  </a:lnTo>
                  <a:lnTo>
                    <a:pt x="44" y="248"/>
                  </a:lnTo>
                  <a:lnTo>
                    <a:pt x="40" y="279"/>
                  </a:lnTo>
                  <a:lnTo>
                    <a:pt x="36" y="311"/>
                  </a:lnTo>
                  <a:lnTo>
                    <a:pt x="30" y="342"/>
                  </a:lnTo>
                  <a:lnTo>
                    <a:pt x="21" y="373"/>
                  </a:lnTo>
                  <a:lnTo>
                    <a:pt x="21" y="373"/>
                  </a:lnTo>
                  <a:lnTo>
                    <a:pt x="14" y="401"/>
                  </a:lnTo>
                  <a:lnTo>
                    <a:pt x="7" y="430"/>
                  </a:lnTo>
                  <a:lnTo>
                    <a:pt x="3" y="459"/>
                  </a:lnTo>
                  <a:lnTo>
                    <a:pt x="1" y="473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1" y="490"/>
                  </a:lnTo>
                  <a:lnTo>
                    <a:pt x="2" y="491"/>
                  </a:lnTo>
                  <a:lnTo>
                    <a:pt x="3" y="492"/>
                  </a:lnTo>
                  <a:lnTo>
                    <a:pt x="5" y="492"/>
                  </a:lnTo>
                  <a:lnTo>
                    <a:pt x="6" y="492"/>
                  </a:lnTo>
                  <a:lnTo>
                    <a:pt x="8" y="491"/>
                  </a:lnTo>
                  <a:lnTo>
                    <a:pt x="9" y="490"/>
                  </a:lnTo>
                  <a:lnTo>
                    <a:pt x="9" y="488"/>
                  </a:lnTo>
                  <a:lnTo>
                    <a:pt x="9" y="488"/>
                  </a:lnTo>
                  <a:lnTo>
                    <a:pt x="10" y="472"/>
                  </a:lnTo>
                  <a:lnTo>
                    <a:pt x="12" y="458"/>
                  </a:lnTo>
                  <a:lnTo>
                    <a:pt x="17" y="428"/>
                  </a:lnTo>
                  <a:lnTo>
                    <a:pt x="25" y="398"/>
                  </a:lnTo>
                  <a:lnTo>
                    <a:pt x="33" y="369"/>
                  </a:lnTo>
                  <a:lnTo>
                    <a:pt x="33" y="369"/>
                  </a:lnTo>
                  <a:lnTo>
                    <a:pt x="40" y="341"/>
                  </a:lnTo>
                  <a:lnTo>
                    <a:pt x="45" y="313"/>
                  </a:lnTo>
                  <a:lnTo>
                    <a:pt x="49" y="284"/>
                  </a:lnTo>
                  <a:lnTo>
                    <a:pt x="53" y="256"/>
                  </a:lnTo>
                  <a:lnTo>
                    <a:pt x="53" y="256"/>
                  </a:lnTo>
                  <a:lnTo>
                    <a:pt x="55" y="240"/>
                  </a:lnTo>
                  <a:lnTo>
                    <a:pt x="58" y="224"/>
                  </a:lnTo>
                  <a:lnTo>
                    <a:pt x="65" y="192"/>
                  </a:lnTo>
                  <a:lnTo>
                    <a:pt x="72" y="161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16"/>
                  </a:lnTo>
                  <a:lnTo>
                    <a:pt x="80" y="103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40"/>
                  </a:lnTo>
                  <a:lnTo>
                    <a:pt x="81" y="22"/>
                  </a:lnTo>
                  <a:lnTo>
                    <a:pt x="82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3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2"/>
                  </a:lnTo>
                  <a:lnTo>
                    <a:pt x="76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4" name="Freeform 734"/>
            <p:cNvSpPr/>
            <p:nvPr/>
          </p:nvSpPr>
          <p:spPr bwMode="auto">
            <a:xfrm>
              <a:off x="5780088" y="4264025"/>
              <a:ext cx="34925" cy="1968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51"/>
                </a:cxn>
                <a:cxn ang="0">
                  <a:pos x="52" y="96"/>
                </a:cxn>
                <a:cxn ang="0">
                  <a:pos x="47" y="141"/>
                </a:cxn>
                <a:cxn ang="0">
                  <a:pos x="41" y="187"/>
                </a:cxn>
                <a:cxn ang="0">
                  <a:pos x="41" y="187"/>
                </a:cxn>
                <a:cxn ang="0">
                  <a:pos x="37" y="210"/>
                </a:cxn>
                <a:cxn ang="0">
                  <a:pos x="32" y="232"/>
                </a:cxn>
                <a:cxn ang="0">
                  <a:pos x="20" y="278"/>
                </a:cxn>
                <a:cxn ang="0">
                  <a:pos x="9" y="322"/>
                </a:cxn>
                <a:cxn ang="0">
                  <a:pos x="4" y="345"/>
                </a:cxn>
                <a:cxn ang="0">
                  <a:pos x="0" y="368"/>
                </a:cxn>
                <a:cxn ang="0">
                  <a:pos x="0" y="368"/>
                </a:cxn>
                <a:cxn ang="0">
                  <a:pos x="0" y="370"/>
                </a:cxn>
                <a:cxn ang="0">
                  <a:pos x="1" y="372"/>
                </a:cxn>
                <a:cxn ang="0">
                  <a:pos x="4" y="374"/>
                </a:cxn>
                <a:cxn ang="0">
                  <a:pos x="5" y="374"/>
                </a:cxn>
                <a:cxn ang="0">
                  <a:pos x="7" y="374"/>
                </a:cxn>
                <a:cxn ang="0">
                  <a:pos x="8" y="373"/>
                </a:cxn>
                <a:cxn ang="0">
                  <a:pos x="9" y="371"/>
                </a:cxn>
                <a:cxn ang="0">
                  <a:pos x="9" y="371"/>
                </a:cxn>
                <a:cxn ang="0">
                  <a:pos x="13" y="348"/>
                </a:cxn>
                <a:cxn ang="0">
                  <a:pos x="18" y="325"/>
                </a:cxn>
                <a:cxn ang="0">
                  <a:pos x="30" y="280"/>
                </a:cxn>
                <a:cxn ang="0">
                  <a:pos x="41" y="235"/>
                </a:cxn>
                <a:cxn ang="0">
                  <a:pos x="46" y="213"/>
                </a:cxn>
                <a:cxn ang="0">
                  <a:pos x="50" y="190"/>
                </a:cxn>
                <a:cxn ang="0">
                  <a:pos x="50" y="190"/>
                </a:cxn>
                <a:cxn ang="0">
                  <a:pos x="58" y="144"/>
                </a:cxn>
                <a:cxn ang="0">
                  <a:pos x="62" y="97"/>
                </a:cxn>
                <a:cxn ang="0">
                  <a:pos x="65" y="51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6" y="2"/>
                </a:cxn>
                <a:cxn ang="0">
                  <a:pos x="65" y="1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60" y="0"/>
                </a:cxn>
                <a:cxn ang="0">
                  <a:pos x="58" y="1"/>
                </a:cxn>
                <a:cxn ang="0">
                  <a:pos x="57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6" h="374">
                  <a:moveTo>
                    <a:pt x="57" y="4"/>
                  </a:moveTo>
                  <a:lnTo>
                    <a:pt x="57" y="4"/>
                  </a:lnTo>
                  <a:lnTo>
                    <a:pt x="56" y="51"/>
                  </a:lnTo>
                  <a:lnTo>
                    <a:pt x="52" y="96"/>
                  </a:lnTo>
                  <a:lnTo>
                    <a:pt x="47" y="141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37" y="210"/>
                  </a:lnTo>
                  <a:lnTo>
                    <a:pt x="32" y="232"/>
                  </a:lnTo>
                  <a:lnTo>
                    <a:pt x="20" y="278"/>
                  </a:lnTo>
                  <a:lnTo>
                    <a:pt x="9" y="322"/>
                  </a:lnTo>
                  <a:lnTo>
                    <a:pt x="4" y="345"/>
                  </a:lnTo>
                  <a:lnTo>
                    <a:pt x="0" y="368"/>
                  </a:lnTo>
                  <a:lnTo>
                    <a:pt x="0" y="368"/>
                  </a:lnTo>
                  <a:lnTo>
                    <a:pt x="0" y="370"/>
                  </a:lnTo>
                  <a:lnTo>
                    <a:pt x="1" y="372"/>
                  </a:lnTo>
                  <a:lnTo>
                    <a:pt x="4" y="374"/>
                  </a:lnTo>
                  <a:lnTo>
                    <a:pt x="5" y="374"/>
                  </a:lnTo>
                  <a:lnTo>
                    <a:pt x="7" y="374"/>
                  </a:lnTo>
                  <a:lnTo>
                    <a:pt x="8" y="373"/>
                  </a:lnTo>
                  <a:lnTo>
                    <a:pt x="9" y="371"/>
                  </a:lnTo>
                  <a:lnTo>
                    <a:pt x="9" y="371"/>
                  </a:lnTo>
                  <a:lnTo>
                    <a:pt x="13" y="348"/>
                  </a:lnTo>
                  <a:lnTo>
                    <a:pt x="18" y="325"/>
                  </a:lnTo>
                  <a:lnTo>
                    <a:pt x="30" y="280"/>
                  </a:lnTo>
                  <a:lnTo>
                    <a:pt x="41" y="235"/>
                  </a:lnTo>
                  <a:lnTo>
                    <a:pt x="46" y="213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8" y="144"/>
                  </a:lnTo>
                  <a:lnTo>
                    <a:pt x="62" y="97"/>
                  </a:lnTo>
                  <a:lnTo>
                    <a:pt x="65" y="51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0" y="0"/>
                  </a:lnTo>
                  <a:lnTo>
                    <a:pt x="58" y="1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5" name="Freeform 735"/>
            <p:cNvSpPr/>
            <p:nvPr/>
          </p:nvSpPr>
          <p:spPr bwMode="auto">
            <a:xfrm>
              <a:off x="5805488" y="4286250"/>
              <a:ext cx="42863" cy="160338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72" y="4"/>
                </a:cxn>
                <a:cxn ang="0">
                  <a:pos x="70" y="24"/>
                </a:cxn>
                <a:cxn ang="0">
                  <a:pos x="68" y="44"/>
                </a:cxn>
                <a:cxn ang="0">
                  <a:pos x="65" y="63"/>
                </a:cxn>
                <a:cxn ang="0">
                  <a:pos x="61" y="82"/>
                </a:cxn>
                <a:cxn ang="0">
                  <a:pos x="54" y="120"/>
                </a:cxn>
                <a:cxn ang="0">
                  <a:pos x="47" y="158"/>
                </a:cxn>
                <a:cxn ang="0">
                  <a:pos x="47" y="158"/>
                </a:cxn>
                <a:cxn ang="0">
                  <a:pos x="43" y="177"/>
                </a:cxn>
                <a:cxn ang="0">
                  <a:pos x="36" y="195"/>
                </a:cxn>
                <a:cxn ang="0">
                  <a:pos x="24" y="230"/>
                </a:cxn>
                <a:cxn ang="0">
                  <a:pos x="24" y="230"/>
                </a:cxn>
                <a:cxn ang="0">
                  <a:pos x="20" y="246"/>
                </a:cxn>
                <a:cxn ang="0">
                  <a:pos x="16" y="264"/>
                </a:cxn>
                <a:cxn ang="0">
                  <a:pos x="14" y="272"/>
                </a:cxn>
                <a:cxn ang="0">
                  <a:pos x="11" y="280"/>
                </a:cxn>
                <a:cxn ang="0">
                  <a:pos x="6" y="289"/>
                </a:cxn>
                <a:cxn ang="0">
                  <a:pos x="1" y="296"/>
                </a:cxn>
                <a:cxn ang="0">
                  <a:pos x="1" y="296"/>
                </a:cxn>
                <a:cxn ang="0">
                  <a:pos x="0" y="298"/>
                </a:cxn>
                <a:cxn ang="0">
                  <a:pos x="0" y="299"/>
                </a:cxn>
                <a:cxn ang="0">
                  <a:pos x="2" y="302"/>
                </a:cxn>
                <a:cxn ang="0">
                  <a:pos x="3" y="303"/>
                </a:cxn>
                <a:cxn ang="0">
                  <a:pos x="4" y="304"/>
                </a:cxn>
                <a:cxn ang="0">
                  <a:pos x="6" y="303"/>
                </a:cxn>
                <a:cxn ang="0">
                  <a:pos x="9" y="302"/>
                </a:cxn>
                <a:cxn ang="0">
                  <a:pos x="9" y="302"/>
                </a:cxn>
                <a:cxn ang="0">
                  <a:pos x="13" y="297"/>
                </a:cxn>
                <a:cxn ang="0">
                  <a:pos x="16" y="291"/>
                </a:cxn>
                <a:cxn ang="0">
                  <a:pos x="21" y="279"/>
                </a:cxn>
                <a:cxn ang="0">
                  <a:pos x="24" y="267"/>
                </a:cxn>
                <a:cxn ang="0">
                  <a:pos x="27" y="253"/>
                </a:cxn>
                <a:cxn ang="0">
                  <a:pos x="27" y="253"/>
                </a:cxn>
                <a:cxn ang="0">
                  <a:pos x="32" y="232"/>
                </a:cxn>
                <a:cxn ang="0">
                  <a:pos x="39" y="211"/>
                </a:cxn>
                <a:cxn ang="0">
                  <a:pos x="48" y="190"/>
                </a:cxn>
                <a:cxn ang="0">
                  <a:pos x="54" y="170"/>
                </a:cxn>
                <a:cxn ang="0">
                  <a:pos x="54" y="170"/>
                </a:cxn>
                <a:cxn ang="0">
                  <a:pos x="63" y="129"/>
                </a:cxn>
                <a:cxn ang="0">
                  <a:pos x="72" y="88"/>
                </a:cxn>
                <a:cxn ang="0">
                  <a:pos x="76" y="67"/>
                </a:cxn>
                <a:cxn ang="0">
                  <a:pos x="78" y="47"/>
                </a:cxn>
                <a:cxn ang="0">
                  <a:pos x="80" y="25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0" y="3"/>
                </a:cxn>
                <a:cxn ang="0">
                  <a:pos x="79" y="1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5" y="0"/>
                </a:cxn>
                <a:cxn ang="0">
                  <a:pos x="73" y="1"/>
                </a:cxn>
                <a:cxn ang="0">
                  <a:pos x="72" y="3"/>
                </a:cxn>
                <a:cxn ang="0">
                  <a:pos x="72" y="4"/>
                </a:cxn>
                <a:cxn ang="0">
                  <a:pos x="72" y="4"/>
                </a:cxn>
              </a:cxnLst>
              <a:rect l="0" t="0" r="r" b="b"/>
              <a:pathLst>
                <a:path w="81" h="304">
                  <a:moveTo>
                    <a:pt x="72" y="4"/>
                  </a:moveTo>
                  <a:lnTo>
                    <a:pt x="72" y="4"/>
                  </a:lnTo>
                  <a:lnTo>
                    <a:pt x="70" y="24"/>
                  </a:lnTo>
                  <a:lnTo>
                    <a:pt x="68" y="44"/>
                  </a:lnTo>
                  <a:lnTo>
                    <a:pt x="65" y="63"/>
                  </a:lnTo>
                  <a:lnTo>
                    <a:pt x="61" y="82"/>
                  </a:lnTo>
                  <a:lnTo>
                    <a:pt x="54" y="120"/>
                  </a:lnTo>
                  <a:lnTo>
                    <a:pt x="47" y="158"/>
                  </a:lnTo>
                  <a:lnTo>
                    <a:pt x="47" y="158"/>
                  </a:lnTo>
                  <a:lnTo>
                    <a:pt x="43" y="177"/>
                  </a:lnTo>
                  <a:lnTo>
                    <a:pt x="36" y="195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20" y="246"/>
                  </a:lnTo>
                  <a:lnTo>
                    <a:pt x="16" y="264"/>
                  </a:lnTo>
                  <a:lnTo>
                    <a:pt x="14" y="272"/>
                  </a:lnTo>
                  <a:lnTo>
                    <a:pt x="11" y="280"/>
                  </a:lnTo>
                  <a:lnTo>
                    <a:pt x="6" y="289"/>
                  </a:lnTo>
                  <a:lnTo>
                    <a:pt x="1" y="296"/>
                  </a:lnTo>
                  <a:lnTo>
                    <a:pt x="1" y="296"/>
                  </a:lnTo>
                  <a:lnTo>
                    <a:pt x="0" y="298"/>
                  </a:lnTo>
                  <a:lnTo>
                    <a:pt x="0" y="299"/>
                  </a:lnTo>
                  <a:lnTo>
                    <a:pt x="2" y="302"/>
                  </a:lnTo>
                  <a:lnTo>
                    <a:pt x="3" y="303"/>
                  </a:lnTo>
                  <a:lnTo>
                    <a:pt x="4" y="304"/>
                  </a:lnTo>
                  <a:lnTo>
                    <a:pt x="6" y="303"/>
                  </a:lnTo>
                  <a:lnTo>
                    <a:pt x="9" y="302"/>
                  </a:lnTo>
                  <a:lnTo>
                    <a:pt x="9" y="302"/>
                  </a:lnTo>
                  <a:lnTo>
                    <a:pt x="13" y="297"/>
                  </a:lnTo>
                  <a:lnTo>
                    <a:pt x="16" y="291"/>
                  </a:lnTo>
                  <a:lnTo>
                    <a:pt x="21" y="279"/>
                  </a:lnTo>
                  <a:lnTo>
                    <a:pt x="24" y="267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32" y="232"/>
                  </a:lnTo>
                  <a:lnTo>
                    <a:pt x="39" y="211"/>
                  </a:lnTo>
                  <a:lnTo>
                    <a:pt x="48" y="190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63" y="129"/>
                  </a:lnTo>
                  <a:lnTo>
                    <a:pt x="72" y="88"/>
                  </a:lnTo>
                  <a:lnTo>
                    <a:pt x="76" y="67"/>
                  </a:lnTo>
                  <a:lnTo>
                    <a:pt x="78" y="47"/>
                  </a:lnTo>
                  <a:lnTo>
                    <a:pt x="80" y="25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0" y="3"/>
                  </a:lnTo>
                  <a:lnTo>
                    <a:pt x="79" y="1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3" y="1"/>
                  </a:lnTo>
                  <a:lnTo>
                    <a:pt x="72" y="3"/>
                  </a:lnTo>
                  <a:lnTo>
                    <a:pt x="72" y="4"/>
                  </a:lnTo>
                  <a:lnTo>
                    <a:pt x="7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6" name="Freeform 736"/>
            <p:cNvSpPr/>
            <p:nvPr/>
          </p:nvSpPr>
          <p:spPr bwMode="auto">
            <a:xfrm>
              <a:off x="5845176" y="4311650"/>
              <a:ext cx="38100" cy="122238"/>
            </a:xfrm>
            <a:custGeom>
              <a:avLst/>
              <a:gdLst/>
              <a:ahLst/>
              <a:cxnLst>
                <a:cxn ang="0">
                  <a:pos x="62" y="4"/>
                </a:cxn>
                <a:cxn ang="0">
                  <a:pos x="62" y="4"/>
                </a:cxn>
                <a:cxn ang="0">
                  <a:pos x="59" y="36"/>
                </a:cxn>
                <a:cxn ang="0">
                  <a:pos x="55" y="69"/>
                </a:cxn>
                <a:cxn ang="0">
                  <a:pos x="53" y="86"/>
                </a:cxn>
                <a:cxn ang="0">
                  <a:pos x="50" y="101"/>
                </a:cxn>
                <a:cxn ang="0">
                  <a:pos x="47" y="117"/>
                </a:cxn>
                <a:cxn ang="0">
                  <a:pos x="42" y="132"/>
                </a:cxn>
                <a:cxn ang="0">
                  <a:pos x="42" y="132"/>
                </a:cxn>
                <a:cxn ang="0">
                  <a:pos x="36" y="145"/>
                </a:cxn>
                <a:cxn ang="0">
                  <a:pos x="30" y="159"/>
                </a:cxn>
                <a:cxn ang="0">
                  <a:pos x="17" y="185"/>
                </a:cxn>
                <a:cxn ang="0">
                  <a:pos x="17" y="185"/>
                </a:cxn>
                <a:cxn ang="0">
                  <a:pos x="16" y="189"/>
                </a:cxn>
                <a:cxn ang="0">
                  <a:pos x="15" y="194"/>
                </a:cxn>
                <a:cxn ang="0">
                  <a:pos x="13" y="206"/>
                </a:cxn>
                <a:cxn ang="0">
                  <a:pos x="12" y="212"/>
                </a:cxn>
                <a:cxn ang="0">
                  <a:pos x="10" y="217"/>
                </a:cxn>
                <a:cxn ang="0">
                  <a:pos x="7" y="221"/>
                </a:cxn>
                <a:cxn ang="0">
                  <a:pos x="4" y="223"/>
                </a:cxn>
                <a:cxn ang="0">
                  <a:pos x="4" y="223"/>
                </a:cxn>
                <a:cxn ang="0">
                  <a:pos x="2" y="224"/>
                </a:cxn>
                <a:cxn ang="0">
                  <a:pos x="1" y="225"/>
                </a:cxn>
                <a:cxn ang="0">
                  <a:pos x="0" y="227"/>
                </a:cxn>
                <a:cxn ang="0">
                  <a:pos x="1" y="228"/>
                </a:cxn>
                <a:cxn ang="0">
                  <a:pos x="1" y="230"/>
                </a:cxn>
                <a:cxn ang="0">
                  <a:pos x="2" y="231"/>
                </a:cxn>
                <a:cxn ang="0">
                  <a:pos x="4" y="232"/>
                </a:cxn>
                <a:cxn ang="0">
                  <a:pos x="6" y="232"/>
                </a:cxn>
                <a:cxn ang="0">
                  <a:pos x="6" y="232"/>
                </a:cxn>
                <a:cxn ang="0">
                  <a:pos x="9" y="230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18" y="219"/>
                </a:cxn>
                <a:cxn ang="0">
                  <a:pos x="20" y="213"/>
                </a:cxn>
                <a:cxn ang="0">
                  <a:pos x="20" y="213"/>
                </a:cxn>
                <a:cxn ang="0">
                  <a:pos x="22" y="205"/>
                </a:cxn>
                <a:cxn ang="0">
                  <a:pos x="24" y="198"/>
                </a:cxn>
                <a:cxn ang="0">
                  <a:pos x="25" y="191"/>
                </a:cxn>
                <a:cxn ang="0">
                  <a:pos x="29" y="184"/>
                </a:cxn>
                <a:cxn ang="0">
                  <a:pos x="29" y="184"/>
                </a:cxn>
                <a:cxn ang="0">
                  <a:pos x="44" y="150"/>
                </a:cxn>
                <a:cxn ang="0">
                  <a:pos x="44" y="150"/>
                </a:cxn>
                <a:cxn ang="0">
                  <a:pos x="51" y="133"/>
                </a:cxn>
                <a:cxn ang="0">
                  <a:pos x="56" y="116"/>
                </a:cxn>
                <a:cxn ang="0">
                  <a:pos x="61" y="97"/>
                </a:cxn>
                <a:cxn ang="0">
                  <a:pos x="63" y="78"/>
                </a:cxn>
                <a:cxn ang="0">
                  <a:pos x="67" y="41"/>
                </a:cxn>
                <a:cxn ang="0">
                  <a:pos x="71" y="4"/>
                </a:cxn>
                <a:cxn ang="0">
                  <a:pos x="71" y="4"/>
                </a:cxn>
                <a:cxn ang="0">
                  <a:pos x="71" y="2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4" y="1"/>
                </a:cxn>
                <a:cxn ang="0">
                  <a:pos x="63" y="2"/>
                </a:cxn>
                <a:cxn ang="0">
                  <a:pos x="62" y="4"/>
                </a:cxn>
                <a:cxn ang="0">
                  <a:pos x="62" y="4"/>
                </a:cxn>
              </a:cxnLst>
              <a:rect l="0" t="0" r="r" b="b"/>
              <a:pathLst>
                <a:path w="71" h="232">
                  <a:moveTo>
                    <a:pt x="62" y="4"/>
                  </a:moveTo>
                  <a:lnTo>
                    <a:pt x="62" y="4"/>
                  </a:lnTo>
                  <a:lnTo>
                    <a:pt x="59" y="36"/>
                  </a:lnTo>
                  <a:lnTo>
                    <a:pt x="55" y="69"/>
                  </a:lnTo>
                  <a:lnTo>
                    <a:pt x="53" y="86"/>
                  </a:lnTo>
                  <a:lnTo>
                    <a:pt x="50" y="101"/>
                  </a:lnTo>
                  <a:lnTo>
                    <a:pt x="47" y="117"/>
                  </a:lnTo>
                  <a:lnTo>
                    <a:pt x="42" y="132"/>
                  </a:lnTo>
                  <a:lnTo>
                    <a:pt x="42" y="132"/>
                  </a:lnTo>
                  <a:lnTo>
                    <a:pt x="36" y="145"/>
                  </a:lnTo>
                  <a:lnTo>
                    <a:pt x="30" y="159"/>
                  </a:lnTo>
                  <a:lnTo>
                    <a:pt x="17" y="185"/>
                  </a:lnTo>
                  <a:lnTo>
                    <a:pt x="17" y="185"/>
                  </a:lnTo>
                  <a:lnTo>
                    <a:pt x="16" y="189"/>
                  </a:lnTo>
                  <a:lnTo>
                    <a:pt x="15" y="194"/>
                  </a:lnTo>
                  <a:lnTo>
                    <a:pt x="13" y="206"/>
                  </a:lnTo>
                  <a:lnTo>
                    <a:pt x="12" y="212"/>
                  </a:lnTo>
                  <a:lnTo>
                    <a:pt x="10" y="217"/>
                  </a:lnTo>
                  <a:lnTo>
                    <a:pt x="7" y="221"/>
                  </a:lnTo>
                  <a:lnTo>
                    <a:pt x="4" y="223"/>
                  </a:lnTo>
                  <a:lnTo>
                    <a:pt x="4" y="223"/>
                  </a:lnTo>
                  <a:lnTo>
                    <a:pt x="2" y="224"/>
                  </a:lnTo>
                  <a:lnTo>
                    <a:pt x="1" y="225"/>
                  </a:lnTo>
                  <a:lnTo>
                    <a:pt x="0" y="227"/>
                  </a:lnTo>
                  <a:lnTo>
                    <a:pt x="1" y="228"/>
                  </a:lnTo>
                  <a:lnTo>
                    <a:pt x="1" y="230"/>
                  </a:lnTo>
                  <a:lnTo>
                    <a:pt x="2" y="231"/>
                  </a:lnTo>
                  <a:lnTo>
                    <a:pt x="4" y="232"/>
                  </a:lnTo>
                  <a:lnTo>
                    <a:pt x="6" y="232"/>
                  </a:lnTo>
                  <a:lnTo>
                    <a:pt x="6" y="232"/>
                  </a:lnTo>
                  <a:lnTo>
                    <a:pt x="9" y="230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18" y="219"/>
                  </a:lnTo>
                  <a:lnTo>
                    <a:pt x="20" y="213"/>
                  </a:lnTo>
                  <a:lnTo>
                    <a:pt x="20" y="213"/>
                  </a:lnTo>
                  <a:lnTo>
                    <a:pt x="22" y="205"/>
                  </a:lnTo>
                  <a:lnTo>
                    <a:pt x="24" y="198"/>
                  </a:lnTo>
                  <a:lnTo>
                    <a:pt x="25" y="191"/>
                  </a:lnTo>
                  <a:lnTo>
                    <a:pt x="29" y="184"/>
                  </a:lnTo>
                  <a:lnTo>
                    <a:pt x="29" y="184"/>
                  </a:lnTo>
                  <a:lnTo>
                    <a:pt x="44" y="150"/>
                  </a:lnTo>
                  <a:lnTo>
                    <a:pt x="44" y="150"/>
                  </a:lnTo>
                  <a:lnTo>
                    <a:pt x="51" y="133"/>
                  </a:lnTo>
                  <a:lnTo>
                    <a:pt x="56" y="116"/>
                  </a:lnTo>
                  <a:lnTo>
                    <a:pt x="61" y="97"/>
                  </a:lnTo>
                  <a:lnTo>
                    <a:pt x="63" y="78"/>
                  </a:lnTo>
                  <a:lnTo>
                    <a:pt x="67" y="41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2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4" y="1"/>
                  </a:lnTo>
                  <a:lnTo>
                    <a:pt x="63" y="2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7" name="Freeform 737"/>
            <p:cNvSpPr>
              <a:spLocks noEditPoints="1"/>
            </p:cNvSpPr>
            <p:nvPr/>
          </p:nvSpPr>
          <p:spPr bwMode="auto">
            <a:xfrm>
              <a:off x="5284788" y="4124325"/>
              <a:ext cx="636588" cy="654050"/>
            </a:xfrm>
            <a:custGeom>
              <a:avLst/>
              <a:gdLst/>
              <a:ahLst/>
              <a:cxnLst>
                <a:cxn ang="0">
                  <a:pos x="758" y="1226"/>
                </a:cxn>
                <a:cxn ang="0">
                  <a:pos x="680" y="1170"/>
                </a:cxn>
                <a:cxn ang="0">
                  <a:pos x="470" y="963"/>
                </a:cxn>
                <a:cxn ang="0">
                  <a:pos x="211" y="691"/>
                </a:cxn>
                <a:cxn ang="0">
                  <a:pos x="48" y="528"/>
                </a:cxn>
                <a:cxn ang="0">
                  <a:pos x="0" y="453"/>
                </a:cxn>
                <a:cxn ang="0">
                  <a:pos x="29" y="394"/>
                </a:cxn>
                <a:cxn ang="0">
                  <a:pos x="72" y="374"/>
                </a:cxn>
                <a:cxn ang="0">
                  <a:pos x="164" y="413"/>
                </a:cxn>
                <a:cxn ang="0">
                  <a:pos x="255" y="461"/>
                </a:cxn>
                <a:cxn ang="0">
                  <a:pos x="308" y="497"/>
                </a:cxn>
                <a:cxn ang="0">
                  <a:pos x="631" y="168"/>
                </a:cxn>
                <a:cxn ang="0">
                  <a:pos x="619" y="78"/>
                </a:cxn>
                <a:cxn ang="0">
                  <a:pos x="679" y="7"/>
                </a:cxn>
                <a:cxn ang="0">
                  <a:pos x="745" y="4"/>
                </a:cxn>
                <a:cxn ang="0">
                  <a:pos x="863" y="85"/>
                </a:cxn>
                <a:cxn ang="0">
                  <a:pos x="1020" y="246"/>
                </a:cxn>
                <a:cxn ang="0">
                  <a:pos x="1174" y="417"/>
                </a:cxn>
                <a:cxn ang="0">
                  <a:pos x="1203" y="504"/>
                </a:cxn>
                <a:cxn ang="0">
                  <a:pos x="1174" y="569"/>
                </a:cxn>
                <a:cxn ang="0">
                  <a:pos x="1108" y="602"/>
                </a:cxn>
                <a:cxn ang="0">
                  <a:pos x="1042" y="592"/>
                </a:cxn>
                <a:cxn ang="0">
                  <a:pos x="836" y="812"/>
                </a:cxn>
                <a:cxn ang="0">
                  <a:pos x="742" y="946"/>
                </a:cxn>
                <a:cxn ang="0">
                  <a:pos x="805" y="1026"/>
                </a:cxn>
                <a:cxn ang="0">
                  <a:pos x="848" y="1140"/>
                </a:cxn>
                <a:cxn ang="0">
                  <a:pos x="846" y="1212"/>
                </a:cxn>
                <a:cxn ang="0">
                  <a:pos x="807" y="1236"/>
                </a:cxn>
                <a:cxn ang="0">
                  <a:pos x="55" y="431"/>
                </a:cxn>
                <a:cxn ang="0">
                  <a:pos x="48" y="453"/>
                </a:cxn>
                <a:cxn ang="0">
                  <a:pos x="200" y="613"/>
                </a:cxn>
                <a:cxn ang="0">
                  <a:pos x="478" y="907"/>
                </a:cxn>
                <a:cxn ang="0">
                  <a:pos x="666" y="1093"/>
                </a:cxn>
                <a:cxn ang="0">
                  <a:pos x="780" y="1186"/>
                </a:cxn>
                <a:cxn ang="0">
                  <a:pos x="805" y="1181"/>
                </a:cxn>
                <a:cxn ang="0">
                  <a:pos x="795" y="1129"/>
                </a:cxn>
                <a:cxn ang="0">
                  <a:pos x="725" y="996"/>
                </a:cxn>
                <a:cxn ang="0">
                  <a:pos x="690" y="931"/>
                </a:cxn>
                <a:cxn ang="0">
                  <a:pos x="687" y="904"/>
                </a:cxn>
                <a:cxn ang="0">
                  <a:pos x="816" y="768"/>
                </a:cxn>
                <a:cxn ang="0">
                  <a:pos x="1010" y="557"/>
                </a:cxn>
                <a:cxn ang="0">
                  <a:pos x="1025" y="536"/>
                </a:cxn>
                <a:cxn ang="0">
                  <a:pos x="1050" y="540"/>
                </a:cxn>
                <a:cxn ang="0">
                  <a:pos x="1110" y="559"/>
                </a:cxn>
                <a:cxn ang="0">
                  <a:pos x="1143" y="535"/>
                </a:cxn>
                <a:cxn ang="0">
                  <a:pos x="1158" y="486"/>
                </a:cxn>
                <a:cxn ang="0">
                  <a:pos x="1111" y="411"/>
                </a:cxn>
                <a:cxn ang="0">
                  <a:pos x="996" y="286"/>
                </a:cxn>
                <a:cxn ang="0">
                  <a:pos x="822" y="108"/>
                </a:cxn>
                <a:cxn ang="0">
                  <a:pos x="747" y="50"/>
                </a:cxn>
                <a:cxn ang="0">
                  <a:pos x="688" y="57"/>
                </a:cxn>
                <a:cxn ang="0">
                  <a:pos x="658" y="111"/>
                </a:cxn>
                <a:cxn ang="0">
                  <a:pos x="679" y="159"/>
                </a:cxn>
                <a:cxn ang="0">
                  <a:pos x="674" y="184"/>
                </a:cxn>
                <a:cxn ang="0">
                  <a:pos x="425" y="444"/>
                </a:cxn>
                <a:cxn ang="0">
                  <a:pos x="324" y="533"/>
                </a:cxn>
                <a:cxn ang="0">
                  <a:pos x="301" y="542"/>
                </a:cxn>
                <a:cxn ang="0">
                  <a:pos x="235" y="502"/>
                </a:cxn>
                <a:cxn ang="0">
                  <a:pos x="170" y="470"/>
                </a:cxn>
                <a:cxn ang="0">
                  <a:pos x="116" y="434"/>
                </a:cxn>
              </a:cxnLst>
              <a:rect l="0" t="0" r="r" b="b"/>
              <a:pathLst>
                <a:path w="1204" h="1236">
                  <a:moveTo>
                    <a:pt x="799" y="1236"/>
                  </a:moveTo>
                  <a:lnTo>
                    <a:pt x="799" y="1236"/>
                  </a:lnTo>
                  <a:lnTo>
                    <a:pt x="792" y="1236"/>
                  </a:lnTo>
                  <a:lnTo>
                    <a:pt x="784" y="1235"/>
                  </a:lnTo>
                  <a:lnTo>
                    <a:pt x="777" y="1233"/>
                  </a:lnTo>
                  <a:lnTo>
                    <a:pt x="769" y="1231"/>
                  </a:lnTo>
                  <a:lnTo>
                    <a:pt x="769" y="1231"/>
                  </a:lnTo>
                  <a:lnTo>
                    <a:pt x="758" y="1226"/>
                  </a:lnTo>
                  <a:lnTo>
                    <a:pt x="747" y="1220"/>
                  </a:lnTo>
                  <a:lnTo>
                    <a:pt x="735" y="1214"/>
                  </a:lnTo>
                  <a:lnTo>
                    <a:pt x="724" y="1207"/>
                  </a:lnTo>
                  <a:lnTo>
                    <a:pt x="713" y="1199"/>
                  </a:lnTo>
                  <a:lnTo>
                    <a:pt x="701" y="1191"/>
                  </a:lnTo>
                  <a:lnTo>
                    <a:pt x="691" y="1180"/>
                  </a:lnTo>
                  <a:lnTo>
                    <a:pt x="680" y="1170"/>
                  </a:lnTo>
                  <a:lnTo>
                    <a:pt x="680" y="1170"/>
                  </a:lnTo>
                  <a:lnTo>
                    <a:pt x="656" y="1147"/>
                  </a:lnTo>
                  <a:lnTo>
                    <a:pt x="631" y="1124"/>
                  </a:lnTo>
                  <a:lnTo>
                    <a:pt x="631" y="1124"/>
                  </a:lnTo>
                  <a:lnTo>
                    <a:pt x="606" y="1103"/>
                  </a:lnTo>
                  <a:lnTo>
                    <a:pt x="582" y="1080"/>
                  </a:lnTo>
                  <a:lnTo>
                    <a:pt x="582" y="1080"/>
                  </a:lnTo>
                  <a:lnTo>
                    <a:pt x="526" y="1022"/>
                  </a:lnTo>
                  <a:lnTo>
                    <a:pt x="470" y="963"/>
                  </a:lnTo>
                  <a:lnTo>
                    <a:pt x="470" y="963"/>
                  </a:lnTo>
                  <a:lnTo>
                    <a:pt x="422" y="915"/>
                  </a:lnTo>
                  <a:lnTo>
                    <a:pt x="375" y="865"/>
                  </a:lnTo>
                  <a:lnTo>
                    <a:pt x="375" y="865"/>
                  </a:lnTo>
                  <a:lnTo>
                    <a:pt x="321" y="809"/>
                  </a:lnTo>
                  <a:lnTo>
                    <a:pt x="268" y="752"/>
                  </a:lnTo>
                  <a:lnTo>
                    <a:pt x="268" y="752"/>
                  </a:lnTo>
                  <a:lnTo>
                    <a:pt x="211" y="691"/>
                  </a:lnTo>
                  <a:lnTo>
                    <a:pt x="182" y="660"/>
                  </a:lnTo>
                  <a:lnTo>
                    <a:pt x="152" y="629"/>
                  </a:lnTo>
                  <a:lnTo>
                    <a:pt x="152" y="629"/>
                  </a:lnTo>
                  <a:lnTo>
                    <a:pt x="108" y="587"/>
                  </a:lnTo>
                  <a:lnTo>
                    <a:pt x="108" y="587"/>
                  </a:lnTo>
                  <a:lnTo>
                    <a:pt x="77" y="558"/>
                  </a:lnTo>
                  <a:lnTo>
                    <a:pt x="48" y="528"/>
                  </a:lnTo>
                  <a:lnTo>
                    <a:pt x="48" y="528"/>
                  </a:lnTo>
                  <a:lnTo>
                    <a:pt x="33" y="511"/>
                  </a:lnTo>
                  <a:lnTo>
                    <a:pt x="26" y="503"/>
                  </a:lnTo>
                  <a:lnTo>
                    <a:pt x="18" y="493"/>
                  </a:lnTo>
                  <a:lnTo>
                    <a:pt x="12" y="483"/>
                  </a:lnTo>
                  <a:lnTo>
                    <a:pt x="7" y="474"/>
                  </a:lnTo>
                  <a:lnTo>
                    <a:pt x="3" y="463"/>
                  </a:lnTo>
                  <a:lnTo>
                    <a:pt x="0" y="453"/>
                  </a:lnTo>
                  <a:lnTo>
                    <a:pt x="0" y="453"/>
                  </a:lnTo>
                  <a:lnTo>
                    <a:pt x="0" y="448"/>
                  </a:lnTo>
                  <a:lnTo>
                    <a:pt x="0" y="443"/>
                  </a:lnTo>
                  <a:lnTo>
                    <a:pt x="1" y="437"/>
                  </a:lnTo>
                  <a:lnTo>
                    <a:pt x="2" y="432"/>
                  </a:lnTo>
                  <a:lnTo>
                    <a:pt x="6" y="422"/>
                  </a:lnTo>
                  <a:lnTo>
                    <a:pt x="13" y="412"/>
                  </a:lnTo>
                  <a:lnTo>
                    <a:pt x="21" y="402"/>
                  </a:lnTo>
                  <a:lnTo>
                    <a:pt x="29" y="394"/>
                  </a:lnTo>
                  <a:lnTo>
                    <a:pt x="38" y="387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53" y="379"/>
                  </a:lnTo>
                  <a:lnTo>
                    <a:pt x="59" y="377"/>
                  </a:lnTo>
                  <a:lnTo>
                    <a:pt x="65" y="376"/>
                  </a:lnTo>
                  <a:lnTo>
                    <a:pt x="72" y="374"/>
                  </a:lnTo>
                  <a:lnTo>
                    <a:pt x="72" y="374"/>
                  </a:lnTo>
                  <a:lnTo>
                    <a:pt x="83" y="376"/>
                  </a:lnTo>
                  <a:lnTo>
                    <a:pt x="95" y="378"/>
                  </a:lnTo>
                  <a:lnTo>
                    <a:pt x="106" y="382"/>
                  </a:lnTo>
                  <a:lnTo>
                    <a:pt x="120" y="387"/>
                  </a:lnTo>
                  <a:lnTo>
                    <a:pt x="120" y="387"/>
                  </a:lnTo>
                  <a:lnTo>
                    <a:pt x="131" y="392"/>
                  </a:lnTo>
                  <a:lnTo>
                    <a:pt x="142" y="399"/>
                  </a:lnTo>
                  <a:lnTo>
                    <a:pt x="164" y="413"/>
                  </a:lnTo>
                  <a:lnTo>
                    <a:pt x="164" y="413"/>
                  </a:lnTo>
                  <a:lnTo>
                    <a:pt x="191" y="429"/>
                  </a:lnTo>
                  <a:lnTo>
                    <a:pt x="205" y="436"/>
                  </a:lnTo>
                  <a:lnTo>
                    <a:pt x="219" y="443"/>
                  </a:lnTo>
                  <a:lnTo>
                    <a:pt x="219" y="443"/>
                  </a:lnTo>
                  <a:lnTo>
                    <a:pt x="228" y="447"/>
                  </a:lnTo>
                  <a:lnTo>
                    <a:pt x="237" y="451"/>
                  </a:lnTo>
                  <a:lnTo>
                    <a:pt x="255" y="461"/>
                  </a:lnTo>
                  <a:lnTo>
                    <a:pt x="255" y="461"/>
                  </a:lnTo>
                  <a:lnTo>
                    <a:pt x="275" y="472"/>
                  </a:lnTo>
                  <a:lnTo>
                    <a:pt x="275" y="472"/>
                  </a:lnTo>
                  <a:lnTo>
                    <a:pt x="283" y="478"/>
                  </a:lnTo>
                  <a:lnTo>
                    <a:pt x="292" y="485"/>
                  </a:lnTo>
                  <a:lnTo>
                    <a:pt x="292" y="485"/>
                  </a:lnTo>
                  <a:lnTo>
                    <a:pt x="305" y="494"/>
                  </a:lnTo>
                  <a:lnTo>
                    <a:pt x="308" y="497"/>
                  </a:lnTo>
                  <a:lnTo>
                    <a:pt x="312" y="494"/>
                  </a:lnTo>
                  <a:lnTo>
                    <a:pt x="312" y="494"/>
                  </a:lnTo>
                  <a:lnTo>
                    <a:pt x="393" y="412"/>
                  </a:lnTo>
                  <a:lnTo>
                    <a:pt x="474" y="328"/>
                  </a:lnTo>
                  <a:lnTo>
                    <a:pt x="474" y="328"/>
                  </a:lnTo>
                  <a:lnTo>
                    <a:pt x="550" y="249"/>
                  </a:lnTo>
                  <a:lnTo>
                    <a:pt x="628" y="171"/>
                  </a:lnTo>
                  <a:lnTo>
                    <a:pt x="631" y="168"/>
                  </a:lnTo>
                  <a:lnTo>
                    <a:pt x="629" y="164"/>
                  </a:lnTo>
                  <a:lnTo>
                    <a:pt x="629" y="164"/>
                  </a:lnTo>
                  <a:lnTo>
                    <a:pt x="623" y="151"/>
                  </a:lnTo>
                  <a:lnTo>
                    <a:pt x="618" y="137"/>
                  </a:lnTo>
                  <a:lnTo>
                    <a:pt x="615" y="122"/>
                  </a:lnTo>
                  <a:lnTo>
                    <a:pt x="614" y="108"/>
                  </a:lnTo>
                  <a:lnTo>
                    <a:pt x="615" y="92"/>
                  </a:lnTo>
                  <a:lnTo>
                    <a:pt x="619" y="78"/>
                  </a:lnTo>
                  <a:lnTo>
                    <a:pt x="624" y="64"/>
                  </a:lnTo>
                  <a:lnTo>
                    <a:pt x="630" y="50"/>
                  </a:lnTo>
                  <a:lnTo>
                    <a:pt x="630" y="50"/>
                  </a:lnTo>
                  <a:lnTo>
                    <a:pt x="638" y="39"/>
                  </a:lnTo>
                  <a:lnTo>
                    <a:pt x="646" y="28"/>
                  </a:lnTo>
                  <a:lnTo>
                    <a:pt x="656" y="20"/>
                  </a:lnTo>
                  <a:lnTo>
                    <a:pt x="667" y="13"/>
                  </a:lnTo>
                  <a:lnTo>
                    <a:pt x="679" y="7"/>
                  </a:lnTo>
                  <a:lnTo>
                    <a:pt x="690" y="3"/>
                  </a:lnTo>
                  <a:lnTo>
                    <a:pt x="703" y="1"/>
                  </a:lnTo>
                  <a:lnTo>
                    <a:pt x="716" y="0"/>
                  </a:lnTo>
                  <a:lnTo>
                    <a:pt x="716" y="0"/>
                  </a:lnTo>
                  <a:lnTo>
                    <a:pt x="725" y="1"/>
                  </a:lnTo>
                  <a:lnTo>
                    <a:pt x="734" y="2"/>
                  </a:lnTo>
                  <a:lnTo>
                    <a:pt x="734" y="2"/>
                  </a:lnTo>
                  <a:lnTo>
                    <a:pt x="745" y="4"/>
                  </a:lnTo>
                  <a:lnTo>
                    <a:pt x="754" y="6"/>
                  </a:lnTo>
                  <a:lnTo>
                    <a:pt x="763" y="9"/>
                  </a:lnTo>
                  <a:lnTo>
                    <a:pt x="773" y="13"/>
                  </a:lnTo>
                  <a:lnTo>
                    <a:pt x="789" y="21"/>
                  </a:lnTo>
                  <a:lnTo>
                    <a:pt x="806" y="33"/>
                  </a:lnTo>
                  <a:lnTo>
                    <a:pt x="820" y="44"/>
                  </a:lnTo>
                  <a:lnTo>
                    <a:pt x="834" y="57"/>
                  </a:lnTo>
                  <a:lnTo>
                    <a:pt x="863" y="85"/>
                  </a:lnTo>
                  <a:lnTo>
                    <a:pt x="865" y="87"/>
                  </a:lnTo>
                  <a:lnTo>
                    <a:pt x="865" y="87"/>
                  </a:lnTo>
                  <a:lnTo>
                    <a:pt x="903" y="125"/>
                  </a:lnTo>
                  <a:lnTo>
                    <a:pt x="939" y="163"/>
                  </a:lnTo>
                  <a:lnTo>
                    <a:pt x="939" y="163"/>
                  </a:lnTo>
                  <a:lnTo>
                    <a:pt x="976" y="201"/>
                  </a:lnTo>
                  <a:lnTo>
                    <a:pt x="1013" y="239"/>
                  </a:lnTo>
                  <a:lnTo>
                    <a:pt x="1020" y="246"/>
                  </a:lnTo>
                  <a:lnTo>
                    <a:pt x="1020" y="246"/>
                  </a:lnTo>
                  <a:lnTo>
                    <a:pt x="1053" y="279"/>
                  </a:lnTo>
                  <a:lnTo>
                    <a:pt x="1085" y="313"/>
                  </a:lnTo>
                  <a:lnTo>
                    <a:pt x="1117" y="348"/>
                  </a:lnTo>
                  <a:lnTo>
                    <a:pt x="1147" y="383"/>
                  </a:lnTo>
                  <a:lnTo>
                    <a:pt x="1155" y="391"/>
                  </a:lnTo>
                  <a:lnTo>
                    <a:pt x="1155" y="391"/>
                  </a:lnTo>
                  <a:lnTo>
                    <a:pt x="1174" y="417"/>
                  </a:lnTo>
                  <a:lnTo>
                    <a:pt x="1184" y="429"/>
                  </a:lnTo>
                  <a:lnTo>
                    <a:pt x="1192" y="443"/>
                  </a:lnTo>
                  <a:lnTo>
                    <a:pt x="1198" y="457"/>
                  </a:lnTo>
                  <a:lnTo>
                    <a:pt x="1202" y="472"/>
                  </a:lnTo>
                  <a:lnTo>
                    <a:pt x="1203" y="479"/>
                  </a:lnTo>
                  <a:lnTo>
                    <a:pt x="1204" y="487"/>
                  </a:lnTo>
                  <a:lnTo>
                    <a:pt x="1203" y="495"/>
                  </a:lnTo>
                  <a:lnTo>
                    <a:pt x="1203" y="504"/>
                  </a:lnTo>
                  <a:lnTo>
                    <a:pt x="1203" y="504"/>
                  </a:lnTo>
                  <a:lnTo>
                    <a:pt x="1201" y="514"/>
                  </a:lnTo>
                  <a:lnTo>
                    <a:pt x="1198" y="524"/>
                  </a:lnTo>
                  <a:lnTo>
                    <a:pt x="1195" y="535"/>
                  </a:lnTo>
                  <a:lnTo>
                    <a:pt x="1191" y="544"/>
                  </a:lnTo>
                  <a:lnTo>
                    <a:pt x="1186" y="552"/>
                  </a:lnTo>
                  <a:lnTo>
                    <a:pt x="1181" y="560"/>
                  </a:lnTo>
                  <a:lnTo>
                    <a:pt x="1174" y="569"/>
                  </a:lnTo>
                  <a:lnTo>
                    <a:pt x="1167" y="575"/>
                  </a:lnTo>
                  <a:lnTo>
                    <a:pt x="1160" y="581"/>
                  </a:lnTo>
                  <a:lnTo>
                    <a:pt x="1153" y="586"/>
                  </a:lnTo>
                  <a:lnTo>
                    <a:pt x="1144" y="591"/>
                  </a:lnTo>
                  <a:lnTo>
                    <a:pt x="1136" y="596"/>
                  </a:lnTo>
                  <a:lnTo>
                    <a:pt x="1127" y="599"/>
                  </a:lnTo>
                  <a:lnTo>
                    <a:pt x="1117" y="601"/>
                  </a:lnTo>
                  <a:lnTo>
                    <a:pt x="1108" y="602"/>
                  </a:lnTo>
                  <a:lnTo>
                    <a:pt x="1098" y="603"/>
                  </a:lnTo>
                  <a:lnTo>
                    <a:pt x="1098" y="603"/>
                  </a:lnTo>
                  <a:lnTo>
                    <a:pt x="1085" y="602"/>
                  </a:lnTo>
                  <a:lnTo>
                    <a:pt x="1073" y="600"/>
                  </a:lnTo>
                  <a:lnTo>
                    <a:pt x="1061" y="596"/>
                  </a:lnTo>
                  <a:lnTo>
                    <a:pt x="1048" y="591"/>
                  </a:lnTo>
                  <a:lnTo>
                    <a:pt x="1045" y="589"/>
                  </a:lnTo>
                  <a:lnTo>
                    <a:pt x="1042" y="592"/>
                  </a:lnTo>
                  <a:lnTo>
                    <a:pt x="1042" y="592"/>
                  </a:lnTo>
                  <a:lnTo>
                    <a:pt x="993" y="644"/>
                  </a:lnTo>
                  <a:lnTo>
                    <a:pt x="944" y="697"/>
                  </a:lnTo>
                  <a:lnTo>
                    <a:pt x="944" y="697"/>
                  </a:lnTo>
                  <a:lnTo>
                    <a:pt x="890" y="755"/>
                  </a:lnTo>
                  <a:lnTo>
                    <a:pt x="863" y="784"/>
                  </a:lnTo>
                  <a:lnTo>
                    <a:pt x="836" y="812"/>
                  </a:lnTo>
                  <a:lnTo>
                    <a:pt x="836" y="812"/>
                  </a:lnTo>
                  <a:lnTo>
                    <a:pt x="806" y="842"/>
                  </a:lnTo>
                  <a:lnTo>
                    <a:pt x="778" y="873"/>
                  </a:lnTo>
                  <a:lnTo>
                    <a:pt x="778" y="873"/>
                  </a:lnTo>
                  <a:lnTo>
                    <a:pt x="731" y="923"/>
                  </a:lnTo>
                  <a:lnTo>
                    <a:pt x="728" y="926"/>
                  </a:lnTo>
                  <a:lnTo>
                    <a:pt x="730" y="930"/>
                  </a:lnTo>
                  <a:lnTo>
                    <a:pt x="730" y="930"/>
                  </a:lnTo>
                  <a:lnTo>
                    <a:pt x="742" y="946"/>
                  </a:lnTo>
                  <a:lnTo>
                    <a:pt x="742" y="946"/>
                  </a:lnTo>
                  <a:lnTo>
                    <a:pt x="754" y="962"/>
                  </a:lnTo>
                  <a:lnTo>
                    <a:pt x="767" y="979"/>
                  </a:lnTo>
                  <a:lnTo>
                    <a:pt x="771" y="983"/>
                  </a:lnTo>
                  <a:lnTo>
                    <a:pt x="771" y="983"/>
                  </a:lnTo>
                  <a:lnTo>
                    <a:pt x="790" y="1004"/>
                  </a:lnTo>
                  <a:lnTo>
                    <a:pt x="798" y="1015"/>
                  </a:lnTo>
                  <a:lnTo>
                    <a:pt x="805" y="1026"/>
                  </a:lnTo>
                  <a:lnTo>
                    <a:pt x="805" y="1026"/>
                  </a:lnTo>
                  <a:lnTo>
                    <a:pt x="811" y="1041"/>
                  </a:lnTo>
                  <a:lnTo>
                    <a:pt x="817" y="1056"/>
                  </a:lnTo>
                  <a:lnTo>
                    <a:pt x="828" y="1087"/>
                  </a:lnTo>
                  <a:lnTo>
                    <a:pt x="828" y="1087"/>
                  </a:lnTo>
                  <a:lnTo>
                    <a:pt x="838" y="1114"/>
                  </a:lnTo>
                  <a:lnTo>
                    <a:pt x="848" y="1140"/>
                  </a:lnTo>
                  <a:lnTo>
                    <a:pt x="848" y="1140"/>
                  </a:lnTo>
                  <a:lnTo>
                    <a:pt x="851" y="1150"/>
                  </a:lnTo>
                  <a:lnTo>
                    <a:pt x="854" y="1160"/>
                  </a:lnTo>
                  <a:lnTo>
                    <a:pt x="855" y="1169"/>
                  </a:lnTo>
                  <a:lnTo>
                    <a:pt x="856" y="1178"/>
                  </a:lnTo>
                  <a:lnTo>
                    <a:pt x="855" y="1187"/>
                  </a:lnTo>
                  <a:lnTo>
                    <a:pt x="853" y="1197"/>
                  </a:lnTo>
                  <a:lnTo>
                    <a:pt x="850" y="1204"/>
                  </a:lnTo>
                  <a:lnTo>
                    <a:pt x="846" y="1212"/>
                  </a:lnTo>
                  <a:lnTo>
                    <a:pt x="846" y="1212"/>
                  </a:lnTo>
                  <a:lnTo>
                    <a:pt x="842" y="1217"/>
                  </a:lnTo>
                  <a:lnTo>
                    <a:pt x="837" y="1223"/>
                  </a:lnTo>
                  <a:lnTo>
                    <a:pt x="831" y="1227"/>
                  </a:lnTo>
                  <a:lnTo>
                    <a:pt x="826" y="1230"/>
                  </a:lnTo>
                  <a:lnTo>
                    <a:pt x="820" y="1233"/>
                  </a:lnTo>
                  <a:lnTo>
                    <a:pt x="813" y="1235"/>
                  </a:lnTo>
                  <a:lnTo>
                    <a:pt x="807" y="1236"/>
                  </a:lnTo>
                  <a:lnTo>
                    <a:pt x="799" y="1236"/>
                  </a:lnTo>
                  <a:lnTo>
                    <a:pt x="799" y="1236"/>
                  </a:lnTo>
                  <a:close/>
                  <a:moveTo>
                    <a:pt x="86" y="424"/>
                  </a:moveTo>
                  <a:lnTo>
                    <a:pt x="86" y="424"/>
                  </a:lnTo>
                  <a:lnTo>
                    <a:pt x="76" y="424"/>
                  </a:lnTo>
                  <a:lnTo>
                    <a:pt x="65" y="427"/>
                  </a:lnTo>
                  <a:lnTo>
                    <a:pt x="60" y="429"/>
                  </a:lnTo>
                  <a:lnTo>
                    <a:pt x="55" y="431"/>
                  </a:lnTo>
                  <a:lnTo>
                    <a:pt x="50" y="434"/>
                  </a:lnTo>
                  <a:lnTo>
                    <a:pt x="47" y="439"/>
                  </a:lnTo>
                  <a:lnTo>
                    <a:pt x="47" y="439"/>
                  </a:lnTo>
                  <a:lnTo>
                    <a:pt x="46" y="442"/>
                  </a:lnTo>
                  <a:lnTo>
                    <a:pt x="45" y="446"/>
                  </a:lnTo>
                  <a:lnTo>
                    <a:pt x="46" y="449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60" y="471"/>
                  </a:lnTo>
                  <a:lnTo>
                    <a:pt x="73" y="487"/>
                  </a:lnTo>
                  <a:lnTo>
                    <a:pt x="88" y="503"/>
                  </a:lnTo>
                  <a:lnTo>
                    <a:pt x="104" y="519"/>
                  </a:lnTo>
                  <a:lnTo>
                    <a:pt x="104" y="519"/>
                  </a:lnTo>
                  <a:lnTo>
                    <a:pt x="129" y="542"/>
                  </a:lnTo>
                  <a:lnTo>
                    <a:pt x="153" y="566"/>
                  </a:lnTo>
                  <a:lnTo>
                    <a:pt x="200" y="613"/>
                  </a:lnTo>
                  <a:lnTo>
                    <a:pt x="247" y="662"/>
                  </a:lnTo>
                  <a:lnTo>
                    <a:pt x="291" y="710"/>
                  </a:lnTo>
                  <a:lnTo>
                    <a:pt x="291" y="710"/>
                  </a:lnTo>
                  <a:lnTo>
                    <a:pt x="349" y="772"/>
                  </a:lnTo>
                  <a:lnTo>
                    <a:pt x="407" y="833"/>
                  </a:lnTo>
                  <a:lnTo>
                    <a:pt x="407" y="833"/>
                  </a:lnTo>
                  <a:lnTo>
                    <a:pt x="443" y="870"/>
                  </a:lnTo>
                  <a:lnTo>
                    <a:pt x="478" y="907"/>
                  </a:lnTo>
                  <a:lnTo>
                    <a:pt x="478" y="907"/>
                  </a:lnTo>
                  <a:lnTo>
                    <a:pt x="518" y="950"/>
                  </a:lnTo>
                  <a:lnTo>
                    <a:pt x="560" y="992"/>
                  </a:lnTo>
                  <a:lnTo>
                    <a:pt x="560" y="992"/>
                  </a:lnTo>
                  <a:lnTo>
                    <a:pt x="595" y="1027"/>
                  </a:lnTo>
                  <a:lnTo>
                    <a:pt x="631" y="1060"/>
                  </a:lnTo>
                  <a:lnTo>
                    <a:pt x="631" y="1060"/>
                  </a:lnTo>
                  <a:lnTo>
                    <a:pt x="666" y="1093"/>
                  </a:lnTo>
                  <a:lnTo>
                    <a:pt x="701" y="1128"/>
                  </a:lnTo>
                  <a:lnTo>
                    <a:pt x="701" y="1128"/>
                  </a:lnTo>
                  <a:lnTo>
                    <a:pt x="717" y="1143"/>
                  </a:lnTo>
                  <a:lnTo>
                    <a:pt x="736" y="1161"/>
                  </a:lnTo>
                  <a:lnTo>
                    <a:pt x="748" y="1169"/>
                  </a:lnTo>
                  <a:lnTo>
                    <a:pt x="758" y="1176"/>
                  </a:lnTo>
                  <a:lnTo>
                    <a:pt x="769" y="1182"/>
                  </a:lnTo>
                  <a:lnTo>
                    <a:pt x="780" y="1186"/>
                  </a:lnTo>
                  <a:lnTo>
                    <a:pt x="780" y="1186"/>
                  </a:lnTo>
                  <a:lnTo>
                    <a:pt x="786" y="1187"/>
                  </a:lnTo>
                  <a:lnTo>
                    <a:pt x="791" y="1188"/>
                  </a:lnTo>
                  <a:lnTo>
                    <a:pt x="791" y="1188"/>
                  </a:lnTo>
                  <a:lnTo>
                    <a:pt x="796" y="1187"/>
                  </a:lnTo>
                  <a:lnTo>
                    <a:pt x="800" y="1186"/>
                  </a:lnTo>
                  <a:lnTo>
                    <a:pt x="802" y="1183"/>
                  </a:lnTo>
                  <a:lnTo>
                    <a:pt x="805" y="1181"/>
                  </a:lnTo>
                  <a:lnTo>
                    <a:pt x="805" y="1181"/>
                  </a:lnTo>
                  <a:lnTo>
                    <a:pt x="807" y="1177"/>
                  </a:lnTo>
                  <a:lnTo>
                    <a:pt x="808" y="1172"/>
                  </a:lnTo>
                  <a:lnTo>
                    <a:pt x="808" y="1166"/>
                  </a:lnTo>
                  <a:lnTo>
                    <a:pt x="807" y="1160"/>
                  </a:lnTo>
                  <a:lnTo>
                    <a:pt x="801" y="1145"/>
                  </a:lnTo>
                  <a:lnTo>
                    <a:pt x="795" y="1129"/>
                  </a:lnTo>
                  <a:lnTo>
                    <a:pt x="795" y="1129"/>
                  </a:lnTo>
                  <a:lnTo>
                    <a:pt x="791" y="1118"/>
                  </a:lnTo>
                  <a:lnTo>
                    <a:pt x="791" y="1118"/>
                  </a:lnTo>
                  <a:lnTo>
                    <a:pt x="783" y="1097"/>
                  </a:lnTo>
                  <a:lnTo>
                    <a:pt x="774" y="1076"/>
                  </a:lnTo>
                  <a:lnTo>
                    <a:pt x="763" y="1055"/>
                  </a:lnTo>
                  <a:lnTo>
                    <a:pt x="752" y="1036"/>
                  </a:lnTo>
                  <a:lnTo>
                    <a:pt x="738" y="1016"/>
                  </a:lnTo>
                  <a:lnTo>
                    <a:pt x="725" y="996"/>
                  </a:lnTo>
                  <a:lnTo>
                    <a:pt x="709" y="977"/>
                  </a:lnTo>
                  <a:lnTo>
                    <a:pt x="694" y="956"/>
                  </a:lnTo>
                  <a:lnTo>
                    <a:pt x="694" y="956"/>
                  </a:lnTo>
                  <a:lnTo>
                    <a:pt x="691" y="951"/>
                  </a:lnTo>
                  <a:lnTo>
                    <a:pt x="689" y="946"/>
                  </a:lnTo>
                  <a:lnTo>
                    <a:pt x="688" y="940"/>
                  </a:lnTo>
                  <a:lnTo>
                    <a:pt x="689" y="934"/>
                  </a:lnTo>
                  <a:lnTo>
                    <a:pt x="690" y="931"/>
                  </a:lnTo>
                  <a:lnTo>
                    <a:pt x="688" y="929"/>
                  </a:lnTo>
                  <a:lnTo>
                    <a:pt x="688" y="929"/>
                  </a:lnTo>
                  <a:lnTo>
                    <a:pt x="685" y="923"/>
                  </a:lnTo>
                  <a:lnTo>
                    <a:pt x="684" y="919"/>
                  </a:lnTo>
                  <a:lnTo>
                    <a:pt x="684" y="916"/>
                  </a:lnTo>
                  <a:lnTo>
                    <a:pt x="684" y="912"/>
                  </a:lnTo>
                  <a:lnTo>
                    <a:pt x="685" y="907"/>
                  </a:lnTo>
                  <a:lnTo>
                    <a:pt x="687" y="904"/>
                  </a:lnTo>
                  <a:lnTo>
                    <a:pt x="690" y="900"/>
                  </a:lnTo>
                  <a:lnTo>
                    <a:pt x="690" y="900"/>
                  </a:lnTo>
                  <a:lnTo>
                    <a:pt x="721" y="867"/>
                  </a:lnTo>
                  <a:lnTo>
                    <a:pt x="752" y="835"/>
                  </a:lnTo>
                  <a:lnTo>
                    <a:pt x="752" y="835"/>
                  </a:lnTo>
                  <a:lnTo>
                    <a:pt x="783" y="801"/>
                  </a:lnTo>
                  <a:lnTo>
                    <a:pt x="816" y="768"/>
                  </a:lnTo>
                  <a:lnTo>
                    <a:pt x="816" y="768"/>
                  </a:lnTo>
                  <a:lnTo>
                    <a:pt x="842" y="741"/>
                  </a:lnTo>
                  <a:lnTo>
                    <a:pt x="868" y="713"/>
                  </a:lnTo>
                  <a:lnTo>
                    <a:pt x="918" y="659"/>
                  </a:lnTo>
                  <a:lnTo>
                    <a:pt x="918" y="659"/>
                  </a:lnTo>
                  <a:lnTo>
                    <a:pt x="963" y="610"/>
                  </a:lnTo>
                  <a:lnTo>
                    <a:pt x="1008" y="562"/>
                  </a:lnTo>
                  <a:lnTo>
                    <a:pt x="1010" y="560"/>
                  </a:lnTo>
                  <a:lnTo>
                    <a:pt x="1010" y="557"/>
                  </a:lnTo>
                  <a:lnTo>
                    <a:pt x="1010" y="557"/>
                  </a:lnTo>
                  <a:lnTo>
                    <a:pt x="1010" y="554"/>
                  </a:lnTo>
                  <a:lnTo>
                    <a:pt x="1011" y="550"/>
                  </a:lnTo>
                  <a:lnTo>
                    <a:pt x="1013" y="546"/>
                  </a:lnTo>
                  <a:lnTo>
                    <a:pt x="1016" y="543"/>
                  </a:lnTo>
                  <a:lnTo>
                    <a:pt x="1016" y="543"/>
                  </a:lnTo>
                  <a:lnTo>
                    <a:pt x="1020" y="539"/>
                  </a:lnTo>
                  <a:lnTo>
                    <a:pt x="1025" y="536"/>
                  </a:lnTo>
                  <a:lnTo>
                    <a:pt x="1030" y="535"/>
                  </a:lnTo>
                  <a:lnTo>
                    <a:pt x="1035" y="534"/>
                  </a:lnTo>
                  <a:lnTo>
                    <a:pt x="1035" y="534"/>
                  </a:lnTo>
                  <a:lnTo>
                    <a:pt x="1039" y="535"/>
                  </a:lnTo>
                  <a:lnTo>
                    <a:pt x="1043" y="536"/>
                  </a:lnTo>
                  <a:lnTo>
                    <a:pt x="1046" y="537"/>
                  </a:lnTo>
                  <a:lnTo>
                    <a:pt x="1050" y="540"/>
                  </a:lnTo>
                  <a:lnTo>
                    <a:pt x="1050" y="540"/>
                  </a:lnTo>
                  <a:lnTo>
                    <a:pt x="1061" y="547"/>
                  </a:lnTo>
                  <a:lnTo>
                    <a:pt x="1074" y="554"/>
                  </a:lnTo>
                  <a:lnTo>
                    <a:pt x="1081" y="556"/>
                  </a:lnTo>
                  <a:lnTo>
                    <a:pt x="1089" y="558"/>
                  </a:lnTo>
                  <a:lnTo>
                    <a:pt x="1096" y="559"/>
                  </a:lnTo>
                  <a:lnTo>
                    <a:pt x="1103" y="560"/>
                  </a:lnTo>
                  <a:lnTo>
                    <a:pt x="1103" y="560"/>
                  </a:lnTo>
                  <a:lnTo>
                    <a:pt x="1110" y="559"/>
                  </a:lnTo>
                  <a:lnTo>
                    <a:pt x="1117" y="558"/>
                  </a:lnTo>
                  <a:lnTo>
                    <a:pt x="1117" y="558"/>
                  </a:lnTo>
                  <a:lnTo>
                    <a:pt x="1123" y="555"/>
                  </a:lnTo>
                  <a:lnTo>
                    <a:pt x="1128" y="551"/>
                  </a:lnTo>
                  <a:lnTo>
                    <a:pt x="1136" y="542"/>
                  </a:lnTo>
                  <a:lnTo>
                    <a:pt x="1136" y="542"/>
                  </a:lnTo>
                  <a:lnTo>
                    <a:pt x="1143" y="535"/>
                  </a:lnTo>
                  <a:lnTo>
                    <a:pt x="1143" y="535"/>
                  </a:lnTo>
                  <a:lnTo>
                    <a:pt x="1150" y="529"/>
                  </a:lnTo>
                  <a:lnTo>
                    <a:pt x="1154" y="523"/>
                  </a:lnTo>
                  <a:lnTo>
                    <a:pt x="1157" y="517"/>
                  </a:lnTo>
                  <a:lnTo>
                    <a:pt x="1159" y="511"/>
                  </a:lnTo>
                  <a:lnTo>
                    <a:pt x="1160" y="505"/>
                  </a:lnTo>
                  <a:lnTo>
                    <a:pt x="1160" y="498"/>
                  </a:lnTo>
                  <a:lnTo>
                    <a:pt x="1160" y="492"/>
                  </a:lnTo>
                  <a:lnTo>
                    <a:pt x="1158" y="486"/>
                  </a:lnTo>
                  <a:lnTo>
                    <a:pt x="1154" y="474"/>
                  </a:lnTo>
                  <a:lnTo>
                    <a:pt x="1147" y="462"/>
                  </a:lnTo>
                  <a:lnTo>
                    <a:pt x="1141" y="451"/>
                  </a:lnTo>
                  <a:lnTo>
                    <a:pt x="1134" y="441"/>
                  </a:lnTo>
                  <a:lnTo>
                    <a:pt x="1130" y="434"/>
                  </a:lnTo>
                  <a:lnTo>
                    <a:pt x="1130" y="434"/>
                  </a:lnTo>
                  <a:lnTo>
                    <a:pt x="1122" y="422"/>
                  </a:lnTo>
                  <a:lnTo>
                    <a:pt x="1111" y="411"/>
                  </a:lnTo>
                  <a:lnTo>
                    <a:pt x="1091" y="389"/>
                  </a:lnTo>
                  <a:lnTo>
                    <a:pt x="1091" y="389"/>
                  </a:lnTo>
                  <a:lnTo>
                    <a:pt x="1076" y="373"/>
                  </a:lnTo>
                  <a:lnTo>
                    <a:pt x="1063" y="357"/>
                  </a:lnTo>
                  <a:lnTo>
                    <a:pt x="1063" y="357"/>
                  </a:lnTo>
                  <a:lnTo>
                    <a:pt x="1046" y="338"/>
                  </a:lnTo>
                  <a:lnTo>
                    <a:pt x="1030" y="321"/>
                  </a:lnTo>
                  <a:lnTo>
                    <a:pt x="996" y="286"/>
                  </a:lnTo>
                  <a:lnTo>
                    <a:pt x="996" y="286"/>
                  </a:lnTo>
                  <a:lnTo>
                    <a:pt x="981" y="271"/>
                  </a:lnTo>
                  <a:lnTo>
                    <a:pt x="981" y="271"/>
                  </a:lnTo>
                  <a:lnTo>
                    <a:pt x="941" y="230"/>
                  </a:lnTo>
                  <a:lnTo>
                    <a:pt x="902" y="190"/>
                  </a:lnTo>
                  <a:lnTo>
                    <a:pt x="902" y="190"/>
                  </a:lnTo>
                  <a:lnTo>
                    <a:pt x="862" y="148"/>
                  </a:lnTo>
                  <a:lnTo>
                    <a:pt x="822" y="108"/>
                  </a:lnTo>
                  <a:lnTo>
                    <a:pt x="816" y="102"/>
                  </a:lnTo>
                  <a:lnTo>
                    <a:pt x="816" y="102"/>
                  </a:lnTo>
                  <a:lnTo>
                    <a:pt x="799" y="85"/>
                  </a:lnTo>
                  <a:lnTo>
                    <a:pt x="789" y="76"/>
                  </a:lnTo>
                  <a:lnTo>
                    <a:pt x="780" y="69"/>
                  </a:lnTo>
                  <a:lnTo>
                    <a:pt x="769" y="62"/>
                  </a:lnTo>
                  <a:lnTo>
                    <a:pt x="758" y="55"/>
                  </a:lnTo>
                  <a:lnTo>
                    <a:pt x="747" y="50"/>
                  </a:lnTo>
                  <a:lnTo>
                    <a:pt x="734" y="47"/>
                  </a:lnTo>
                  <a:lnTo>
                    <a:pt x="734" y="47"/>
                  </a:lnTo>
                  <a:lnTo>
                    <a:pt x="724" y="46"/>
                  </a:lnTo>
                  <a:lnTo>
                    <a:pt x="724" y="46"/>
                  </a:lnTo>
                  <a:lnTo>
                    <a:pt x="714" y="47"/>
                  </a:lnTo>
                  <a:lnTo>
                    <a:pt x="704" y="49"/>
                  </a:lnTo>
                  <a:lnTo>
                    <a:pt x="696" y="52"/>
                  </a:lnTo>
                  <a:lnTo>
                    <a:pt x="688" y="57"/>
                  </a:lnTo>
                  <a:lnTo>
                    <a:pt x="680" y="63"/>
                  </a:lnTo>
                  <a:lnTo>
                    <a:pt x="673" y="70"/>
                  </a:lnTo>
                  <a:lnTo>
                    <a:pt x="667" y="77"/>
                  </a:lnTo>
                  <a:lnTo>
                    <a:pt x="663" y="85"/>
                  </a:lnTo>
                  <a:lnTo>
                    <a:pt x="663" y="85"/>
                  </a:lnTo>
                  <a:lnTo>
                    <a:pt x="660" y="94"/>
                  </a:lnTo>
                  <a:lnTo>
                    <a:pt x="658" y="102"/>
                  </a:lnTo>
                  <a:lnTo>
                    <a:pt x="658" y="111"/>
                  </a:lnTo>
                  <a:lnTo>
                    <a:pt x="659" y="119"/>
                  </a:lnTo>
                  <a:lnTo>
                    <a:pt x="661" y="128"/>
                  </a:lnTo>
                  <a:lnTo>
                    <a:pt x="664" y="135"/>
                  </a:lnTo>
                  <a:lnTo>
                    <a:pt x="668" y="143"/>
                  </a:lnTo>
                  <a:lnTo>
                    <a:pt x="673" y="150"/>
                  </a:lnTo>
                  <a:lnTo>
                    <a:pt x="673" y="150"/>
                  </a:lnTo>
                  <a:lnTo>
                    <a:pt x="677" y="154"/>
                  </a:lnTo>
                  <a:lnTo>
                    <a:pt x="679" y="159"/>
                  </a:lnTo>
                  <a:lnTo>
                    <a:pt x="680" y="164"/>
                  </a:lnTo>
                  <a:lnTo>
                    <a:pt x="680" y="167"/>
                  </a:lnTo>
                  <a:lnTo>
                    <a:pt x="679" y="174"/>
                  </a:lnTo>
                  <a:lnTo>
                    <a:pt x="675" y="178"/>
                  </a:lnTo>
                  <a:lnTo>
                    <a:pt x="675" y="179"/>
                  </a:lnTo>
                  <a:lnTo>
                    <a:pt x="675" y="181"/>
                  </a:lnTo>
                  <a:lnTo>
                    <a:pt x="675" y="181"/>
                  </a:lnTo>
                  <a:lnTo>
                    <a:pt x="674" y="184"/>
                  </a:lnTo>
                  <a:lnTo>
                    <a:pt x="673" y="189"/>
                  </a:lnTo>
                  <a:lnTo>
                    <a:pt x="671" y="192"/>
                  </a:lnTo>
                  <a:lnTo>
                    <a:pt x="668" y="195"/>
                  </a:lnTo>
                  <a:lnTo>
                    <a:pt x="668" y="195"/>
                  </a:lnTo>
                  <a:lnTo>
                    <a:pt x="587" y="277"/>
                  </a:lnTo>
                  <a:lnTo>
                    <a:pt x="506" y="361"/>
                  </a:lnTo>
                  <a:lnTo>
                    <a:pt x="506" y="361"/>
                  </a:lnTo>
                  <a:lnTo>
                    <a:pt x="425" y="444"/>
                  </a:lnTo>
                  <a:lnTo>
                    <a:pt x="343" y="526"/>
                  </a:lnTo>
                  <a:lnTo>
                    <a:pt x="343" y="526"/>
                  </a:lnTo>
                  <a:lnTo>
                    <a:pt x="340" y="529"/>
                  </a:lnTo>
                  <a:lnTo>
                    <a:pt x="337" y="531"/>
                  </a:lnTo>
                  <a:lnTo>
                    <a:pt x="332" y="533"/>
                  </a:lnTo>
                  <a:lnTo>
                    <a:pt x="328" y="534"/>
                  </a:lnTo>
                  <a:lnTo>
                    <a:pt x="328" y="534"/>
                  </a:lnTo>
                  <a:lnTo>
                    <a:pt x="324" y="533"/>
                  </a:lnTo>
                  <a:lnTo>
                    <a:pt x="321" y="533"/>
                  </a:lnTo>
                  <a:lnTo>
                    <a:pt x="319" y="535"/>
                  </a:lnTo>
                  <a:lnTo>
                    <a:pt x="319" y="535"/>
                  </a:lnTo>
                  <a:lnTo>
                    <a:pt x="315" y="538"/>
                  </a:lnTo>
                  <a:lnTo>
                    <a:pt x="311" y="540"/>
                  </a:lnTo>
                  <a:lnTo>
                    <a:pt x="306" y="542"/>
                  </a:lnTo>
                  <a:lnTo>
                    <a:pt x="301" y="542"/>
                  </a:lnTo>
                  <a:lnTo>
                    <a:pt x="301" y="542"/>
                  </a:lnTo>
                  <a:lnTo>
                    <a:pt x="296" y="542"/>
                  </a:lnTo>
                  <a:lnTo>
                    <a:pt x="292" y="540"/>
                  </a:lnTo>
                  <a:lnTo>
                    <a:pt x="292" y="540"/>
                  </a:lnTo>
                  <a:lnTo>
                    <a:pt x="282" y="536"/>
                  </a:lnTo>
                  <a:lnTo>
                    <a:pt x="273" y="529"/>
                  </a:lnTo>
                  <a:lnTo>
                    <a:pt x="253" y="515"/>
                  </a:lnTo>
                  <a:lnTo>
                    <a:pt x="253" y="515"/>
                  </a:lnTo>
                  <a:lnTo>
                    <a:pt x="235" y="502"/>
                  </a:lnTo>
                  <a:lnTo>
                    <a:pt x="225" y="495"/>
                  </a:lnTo>
                  <a:lnTo>
                    <a:pt x="215" y="490"/>
                  </a:lnTo>
                  <a:lnTo>
                    <a:pt x="215" y="490"/>
                  </a:lnTo>
                  <a:lnTo>
                    <a:pt x="199" y="484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178" y="474"/>
                  </a:lnTo>
                  <a:lnTo>
                    <a:pt x="170" y="470"/>
                  </a:lnTo>
                  <a:lnTo>
                    <a:pt x="170" y="470"/>
                  </a:lnTo>
                  <a:lnTo>
                    <a:pt x="161" y="462"/>
                  </a:lnTo>
                  <a:lnTo>
                    <a:pt x="161" y="462"/>
                  </a:lnTo>
                  <a:lnTo>
                    <a:pt x="148" y="451"/>
                  </a:lnTo>
                  <a:lnTo>
                    <a:pt x="139" y="446"/>
                  </a:lnTo>
                  <a:lnTo>
                    <a:pt x="132" y="442"/>
                  </a:lnTo>
                  <a:lnTo>
                    <a:pt x="132" y="442"/>
                  </a:lnTo>
                  <a:lnTo>
                    <a:pt x="116" y="434"/>
                  </a:lnTo>
                  <a:lnTo>
                    <a:pt x="116" y="434"/>
                  </a:lnTo>
                  <a:lnTo>
                    <a:pt x="104" y="429"/>
                  </a:lnTo>
                  <a:lnTo>
                    <a:pt x="92" y="424"/>
                  </a:lnTo>
                  <a:lnTo>
                    <a:pt x="92" y="424"/>
                  </a:lnTo>
                  <a:lnTo>
                    <a:pt x="86" y="424"/>
                  </a:lnTo>
                  <a:lnTo>
                    <a:pt x="86" y="4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8" name="Freeform 738"/>
            <p:cNvSpPr/>
            <p:nvPr/>
          </p:nvSpPr>
          <p:spPr bwMode="auto">
            <a:xfrm>
              <a:off x="5268913" y="4529138"/>
              <a:ext cx="252413" cy="261938"/>
            </a:xfrm>
            <a:custGeom>
              <a:avLst/>
              <a:gdLst/>
              <a:ahLst/>
              <a:cxnLst>
                <a:cxn ang="0">
                  <a:pos x="74" y="493"/>
                </a:cxn>
                <a:cxn ang="0">
                  <a:pos x="47" y="485"/>
                </a:cxn>
                <a:cxn ang="0">
                  <a:pos x="23" y="469"/>
                </a:cxn>
                <a:cxn ang="0">
                  <a:pos x="11" y="456"/>
                </a:cxn>
                <a:cxn ang="0">
                  <a:pos x="8" y="448"/>
                </a:cxn>
                <a:cxn ang="0">
                  <a:pos x="2" y="430"/>
                </a:cxn>
                <a:cxn ang="0">
                  <a:pos x="0" y="399"/>
                </a:cxn>
                <a:cxn ang="0">
                  <a:pos x="9" y="366"/>
                </a:cxn>
                <a:cxn ang="0">
                  <a:pos x="27" y="331"/>
                </a:cxn>
                <a:cxn ang="0">
                  <a:pos x="56" y="292"/>
                </a:cxn>
                <a:cxn ang="0">
                  <a:pos x="79" y="267"/>
                </a:cxn>
                <a:cxn ang="0">
                  <a:pos x="105" y="233"/>
                </a:cxn>
                <a:cxn ang="0">
                  <a:pos x="125" y="208"/>
                </a:cxn>
                <a:cxn ang="0">
                  <a:pos x="164" y="167"/>
                </a:cxn>
                <a:cxn ang="0">
                  <a:pos x="325" y="7"/>
                </a:cxn>
                <a:cxn ang="0">
                  <a:pos x="333" y="2"/>
                </a:cxn>
                <a:cxn ang="0">
                  <a:pos x="341" y="0"/>
                </a:cxn>
                <a:cxn ang="0">
                  <a:pos x="358" y="9"/>
                </a:cxn>
                <a:cxn ang="0">
                  <a:pos x="364" y="21"/>
                </a:cxn>
                <a:cxn ang="0">
                  <a:pos x="362" y="32"/>
                </a:cxn>
                <a:cxn ang="0">
                  <a:pos x="357" y="39"/>
                </a:cxn>
                <a:cxn ang="0">
                  <a:pos x="293" y="101"/>
                </a:cxn>
                <a:cxn ang="0">
                  <a:pos x="193" y="199"/>
                </a:cxn>
                <a:cxn ang="0">
                  <a:pos x="140" y="263"/>
                </a:cxn>
                <a:cxn ang="0">
                  <a:pos x="113" y="300"/>
                </a:cxn>
                <a:cxn ang="0">
                  <a:pos x="76" y="339"/>
                </a:cxn>
                <a:cxn ang="0">
                  <a:pos x="57" y="367"/>
                </a:cxn>
                <a:cxn ang="0">
                  <a:pos x="45" y="405"/>
                </a:cxn>
                <a:cxn ang="0">
                  <a:pos x="47" y="426"/>
                </a:cxn>
                <a:cxn ang="0">
                  <a:pos x="50" y="429"/>
                </a:cxn>
                <a:cxn ang="0">
                  <a:pos x="55" y="436"/>
                </a:cxn>
                <a:cxn ang="0">
                  <a:pos x="71" y="445"/>
                </a:cxn>
                <a:cxn ang="0">
                  <a:pos x="89" y="448"/>
                </a:cxn>
                <a:cxn ang="0">
                  <a:pos x="116" y="442"/>
                </a:cxn>
                <a:cxn ang="0">
                  <a:pos x="144" y="426"/>
                </a:cxn>
                <a:cxn ang="0">
                  <a:pos x="196" y="377"/>
                </a:cxn>
                <a:cxn ang="0">
                  <a:pos x="242" y="324"/>
                </a:cxn>
                <a:cxn ang="0">
                  <a:pos x="294" y="271"/>
                </a:cxn>
                <a:cxn ang="0">
                  <a:pos x="371" y="194"/>
                </a:cxn>
                <a:cxn ang="0">
                  <a:pos x="442" y="114"/>
                </a:cxn>
                <a:cxn ang="0">
                  <a:pos x="448" y="107"/>
                </a:cxn>
                <a:cxn ang="0">
                  <a:pos x="456" y="106"/>
                </a:cxn>
                <a:cxn ang="0">
                  <a:pos x="472" y="115"/>
                </a:cxn>
                <a:cxn ang="0">
                  <a:pos x="478" y="125"/>
                </a:cxn>
                <a:cxn ang="0">
                  <a:pos x="478" y="138"/>
                </a:cxn>
                <a:cxn ang="0">
                  <a:pos x="473" y="147"/>
                </a:cxn>
                <a:cxn ang="0">
                  <a:pos x="408" y="220"/>
                </a:cxn>
                <a:cxn ang="0">
                  <a:pos x="340" y="289"/>
                </a:cxn>
                <a:cxn ang="0">
                  <a:pos x="223" y="410"/>
                </a:cxn>
                <a:cxn ang="0">
                  <a:pos x="189" y="445"/>
                </a:cxn>
                <a:cxn ang="0">
                  <a:pos x="135" y="480"/>
                </a:cxn>
                <a:cxn ang="0">
                  <a:pos x="100" y="492"/>
                </a:cxn>
                <a:cxn ang="0">
                  <a:pos x="84" y="493"/>
                </a:cxn>
              </a:cxnLst>
              <a:rect l="0" t="0" r="r" b="b"/>
              <a:pathLst>
                <a:path w="479" h="493">
                  <a:moveTo>
                    <a:pt x="84" y="493"/>
                  </a:moveTo>
                  <a:lnTo>
                    <a:pt x="84" y="493"/>
                  </a:lnTo>
                  <a:lnTo>
                    <a:pt x="74" y="493"/>
                  </a:lnTo>
                  <a:lnTo>
                    <a:pt x="65" y="491"/>
                  </a:lnTo>
                  <a:lnTo>
                    <a:pt x="56" y="489"/>
                  </a:lnTo>
                  <a:lnTo>
                    <a:pt x="47" y="485"/>
                  </a:lnTo>
                  <a:lnTo>
                    <a:pt x="39" y="480"/>
                  </a:lnTo>
                  <a:lnTo>
                    <a:pt x="31" y="475"/>
                  </a:lnTo>
                  <a:lnTo>
                    <a:pt x="23" y="469"/>
                  </a:lnTo>
                  <a:lnTo>
                    <a:pt x="14" y="462"/>
                  </a:lnTo>
                  <a:lnTo>
                    <a:pt x="14" y="462"/>
                  </a:lnTo>
                  <a:lnTo>
                    <a:pt x="11" y="456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8"/>
                  </a:lnTo>
                  <a:lnTo>
                    <a:pt x="8" y="448"/>
                  </a:lnTo>
                  <a:lnTo>
                    <a:pt x="4" y="439"/>
                  </a:lnTo>
                  <a:lnTo>
                    <a:pt x="2" y="430"/>
                  </a:lnTo>
                  <a:lnTo>
                    <a:pt x="0" y="419"/>
                  </a:lnTo>
                  <a:lnTo>
                    <a:pt x="0" y="409"/>
                  </a:lnTo>
                  <a:lnTo>
                    <a:pt x="0" y="399"/>
                  </a:lnTo>
                  <a:lnTo>
                    <a:pt x="2" y="388"/>
                  </a:lnTo>
                  <a:lnTo>
                    <a:pt x="5" y="377"/>
                  </a:lnTo>
                  <a:lnTo>
                    <a:pt x="9" y="366"/>
                  </a:lnTo>
                  <a:lnTo>
                    <a:pt x="13" y="354"/>
                  </a:lnTo>
                  <a:lnTo>
                    <a:pt x="20" y="342"/>
                  </a:lnTo>
                  <a:lnTo>
                    <a:pt x="27" y="331"/>
                  </a:lnTo>
                  <a:lnTo>
                    <a:pt x="35" y="318"/>
                  </a:lnTo>
                  <a:lnTo>
                    <a:pt x="44" y="306"/>
                  </a:lnTo>
                  <a:lnTo>
                    <a:pt x="56" y="292"/>
                  </a:lnTo>
                  <a:lnTo>
                    <a:pt x="67" y="280"/>
                  </a:lnTo>
                  <a:lnTo>
                    <a:pt x="79" y="267"/>
                  </a:lnTo>
                  <a:lnTo>
                    <a:pt x="79" y="267"/>
                  </a:lnTo>
                  <a:lnTo>
                    <a:pt x="87" y="258"/>
                  </a:lnTo>
                  <a:lnTo>
                    <a:pt x="94" y="250"/>
                  </a:lnTo>
                  <a:lnTo>
                    <a:pt x="105" y="233"/>
                  </a:lnTo>
                  <a:lnTo>
                    <a:pt x="105" y="233"/>
                  </a:lnTo>
                  <a:lnTo>
                    <a:pt x="115" y="220"/>
                  </a:lnTo>
                  <a:lnTo>
                    <a:pt x="125" y="208"/>
                  </a:lnTo>
                  <a:lnTo>
                    <a:pt x="125" y="208"/>
                  </a:lnTo>
                  <a:lnTo>
                    <a:pt x="144" y="187"/>
                  </a:lnTo>
                  <a:lnTo>
                    <a:pt x="164" y="167"/>
                  </a:lnTo>
                  <a:lnTo>
                    <a:pt x="164" y="167"/>
                  </a:lnTo>
                  <a:lnTo>
                    <a:pt x="185" y="148"/>
                  </a:lnTo>
                  <a:lnTo>
                    <a:pt x="325" y="7"/>
                  </a:lnTo>
                  <a:lnTo>
                    <a:pt x="325" y="7"/>
                  </a:lnTo>
                  <a:lnTo>
                    <a:pt x="328" y="4"/>
                  </a:lnTo>
                  <a:lnTo>
                    <a:pt x="333" y="2"/>
                  </a:lnTo>
                  <a:lnTo>
                    <a:pt x="337" y="1"/>
                  </a:lnTo>
                  <a:lnTo>
                    <a:pt x="341" y="0"/>
                  </a:lnTo>
                  <a:lnTo>
                    <a:pt x="341" y="0"/>
                  </a:lnTo>
                  <a:lnTo>
                    <a:pt x="347" y="1"/>
                  </a:lnTo>
                  <a:lnTo>
                    <a:pt x="353" y="4"/>
                  </a:lnTo>
                  <a:lnTo>
                    <a:pt x="358" y="9"/>
                  </a:lnTo>
                  <a:lnTo>
                    <a:pt x="362" y="15"/>
                  </a:lnTo>
                  <a:lnTo>
                    <a:pt x="362" y="15"/>
                  </a:lnTo>
                  <a:lnTo>
                    <a:pt x="364" y="21"/>
                  </a:lnTo>
                  <a:lnTo>
                    <a:pt x="365" y="26"/>
                  </a:lnTo>
                  <a:lnTo>
                    <a:pt x="364" y="29"/>
                  </a:lnTo>
                  <a:lnTo>
                    <a:pt x="362" y="32"/>
                  </a:lnTo>
                  <a:lnTo>
                    <a:pt x="360" y="36"/>
                  </a:lnTo>
                  <a:lnTo>
                    <a:pt x="357" y="39"/>
                  </a:lnTo>
                  <a:lnTo>
                    <a:pt x="357" y="39"/>
                  </a:lnTo>
                  <a:lnTo>
                    <a:pt x="325" y="70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52" y="139"/>
                  </a:lnTo>
                  <a:lnTo>
                    <a:pt x="212" y="179"/>
                  </a:lnTo>
                  <a:lnTo>
                    <a:pt x="193" y="199"/>
                  </a:lnTo>
                  <a:lnTo>
                    <a:pt x="174" y="220"/>
                  </a:lnTo>
                  <a:lnTo>
                    <a:pt x="157" y="242"/>
                  </a:lnTo>
                  <a:lnTo>
                    <a:pt x="140" y="263"/>
                  </a:lnTo>
                  <a:lnTo>
                    <a:pt x="140" y="263"/>
                  </a:lnTo>
                  <a:lnTo>
                    <a:pt x="127" y="281"/>
                  </a:lnTo>
                  <a:lnTo>
                    <a:pt x="113" y="300"/>
                  </a:lnTo>
                  <a:lnTo>
                    <a:pt x="95" y="319"/>
                  </a:lnTo>
                  <a:lnTo>
                    <a:pt x="76" y="339"/>
                  </a:lnTo>
                  <a:lnTo>
                    <a:pt x="76" y="339"/>
                  </a:lnTo>
                  <a:lnTo>
                    <a:pt x="70" y="346"/>
                  </a:lnTo>
                  <a:lnTo>
                    <a:pt x="63" y="355"/>
                  </a:lnTo>
                  <a:lnTo>
                    <a:pt x="57" y="367"/>
                  </a:lnTo>
                  <a:lnTo>
                    <a:pt x="52" y="379"/>
                  </a:lnTo>
                  <a:lnTo>
                    <a:pt x="47" y="391"/>
                  </a:lnTo>
                  <a:lnTo>
                    <a:pt x="45" y="405"/>
                  </a:lnTo>
                  <a:lnTo>
                    <a:pt x="45" y="416"/>
                  </a:lnTo>
                  <a:lnTo>
                    <a:pt x="46" y="421"/>
                  </a:lnTo>
                  <a:lnTo>
                    <a:pt x="47" y="426"/>
                  </a:lnTo>
                  <a:lnTo>
                    <a:pt x="47" y="427"/>
                  </a:lnTo>
                  <a:lnTo>
                    <a:pt x="50" y="429"/>
                  </a:lnTo>
                  <a:lnTo>
                    <a:pt x="50" y="429"/>
                  </a:lnTo>
                  <a:lnTo>
                    <a:pt x="54" y="435"/>
                  </a:lnTo>
                  <a:lnTo>
                    <a:pt x="54" y="436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63" y="441"/>
                  </a:lnTo>
                  <a:lnTo>
                    <a:pt x="71" y="445"/>
                  </a:lnTo>
                  <a:lnTo>
                    <a:pt x="79" y="447"/>
                  </a:lnTo>
                  <a:lnTo>
                    <a:pt x="89" y="448"/>
                  </a:lnTo>
                  <a:lnTo>
                    <a:pt x="89" y="448"/>
                  </a:lnTo>
                  <a:lnTo>
                    <a:pt x="98" y="447"/>
                  </a:lnTo>
                  <a:lnTo>
                    <a:pt x="106" y="445"/>
                  </a:lnTo>
                  <a:lnTo>
                    <a:pt x="116" y="442"/>
                  </a:lnTo>
                  <a:lnTo>
                    <a:pt x="125" y="437"/>
                  </a:lnTo>
                  <a:lnTo>
                    <a:pt x="134" y="432"/>
                  </a:lnTo>
                  <a:lnTo>
                    <a:pt x="144" y="426"/>
                  </a:lnTo>
                  <a:lnTo>
                    <a:pt x="162" y="411"/>
                  </a:lnTo>
                  <a:lnTo>
                    <a:pt x="180" y="395"/>
                  </a:lnTo>
                  <a:lnTo>
                    <a:pt x="196" y="377"/>
                  </a:lnTo>
                  <a:lnTo>
                    <a:pt x="227" y="341"/>
                  </a:lnTo>
                  <a:lnTo>
                    <a:pt x="227" y="341"/>
                  </a:lnTo>
                  <a:lnTo>
                    <a:pt x="242" y="324"/>
                  </a:lnTo>
                  <a:lnTo>
                    <a:pt x="253" y="311"/>
                  </a:lnTo>
                  <a:lnTo>
                    <a:pt x="253" y="311"/>
                  </a:lnTo>
                  <a:lnTo>
                    <a:pt x="294" y="271"/>
                  </a:lnTo>
                  <a:lnTo>
                    <a:pt x="294" y="271"/>
                  </a:lnTo>
                  <a:lnTo>
                    <a:pt x="333" y="233"/>
                  </a:lnTo>
                  <a:lnTo>
                    <a:pt x="371" y="194"/>
                  </a:lnTo>
                  <a:lnTo>
                    <a:pt x="407" y="155"/>
                  </a:lnTo>
                  <a:lnTo>
                    <a:pt x="424" y="134"/>
                  </a:lnTo>
                  <a:lnTo>
                    <a:pt x="442" y="114"/>
                  </a:lnTo>
                  <a:lnTo>
                    <a:pt x="442" y="114"/>
                  </a:lnTo>
                  <a:lnTo>
                    <a:pt x="445" y="111"/>
                  </a:lnTo>
                  <a:lnTo>
                    <a:pt x="448" y="107"/>
                  </a:lnTo>
                  <a:lnTo>
                    <a:pt x="452" y="106"/>
                  </a:lnTo>
                  <a:lnTo>
                    <a:pt x="456" y="106"/>
                  </a:lnTo>
                  <a:lnTo>
                    <a:pt x="456" y="106"/>
                  </a:lnTo>
                  <a:lnTo>
                    <a:pt x="462" y="107"/>
                  </a:lnTo>
                  <a:lnTo>
                    <a:pt x="468" y="111"/>
                  </a:lnTo>
                  <a:lnTo>
                    <a:pt x="472" y="115"/>
                  </a:lnTo>
                  <a:lnTo>
                    <a:pt x="476" y="121"/>
                  </a:lnTo>
                  <a:lnTo>
                    <a:pt x="476" y="121"/>
                  </a:lnTo>
                  <a:lnTo>
                    <a:pt x="478" y="125"/>
                  </a:lnTo>
                  <a:lnTo>
                    <a:pt x="479" y="131"/>
                  </a:lnTo>
                  <a:lnTo>
                    <a:pt x="478" y="135"/>
                  </a:lnTo>
                  <a:lnTo>
                    <a:pt x="478" y="138"/>
                  </a:lnTo>
                  <a:lnTo>
                    <a:pt x="476" y="143"/>
                  </a:lnTo>
                  <a:lnTo>
                    <a:pt x="473" y="147"/>
                  </a:lnTo>
                  <a:lnTo>
                    <a:pt x="473" y="147"/>
                  </a:lnTo>
                  <a:lnTo>
                    <a:pt x="458" y="165"/>
                  </a:lnTo>
                  <a:lnTo>
                    <a:pt x="442" y="184"/>
                  </a:lnTo>
                  <a:lnTo>
                    <a:pt x="408" y="220"/>
                  </a:lnTo>
                  <a:lnTo>
                    <a:pt x="374" y="255"/>
                  </a:lnTo>
                  <a:lnTo>
                    <a:pt x="340" y="289"/>
                  </a:lnTo>
                  <a:lnTo>
                    <a:pt x="340" y="289"/>
                  </a:lnTo>
                  <a:lnTo>
                    <a:pt x="280" y="348"/>
                  </a:lnTo>
                  <a:lnTo>
                    <a:pt x="251" y="379"/>
                  </a:lnTo>
                  <a:lnTo>
                    <a:pt x="223" y="410"/>
                  </a:lnTo>
                  <a:lnTo>
                    <a:pt x="223" y="410"/>
                  </a:lnTo>
                  <a:lnTo>
                    <a:pt x="207" y="429"/>
                  </a:lnTo>
                  <a:lnTo>
                    <a:pt x="189" y="445"/>
                  </a:lnTo>
                  <a:lnTo>
                    <a:pt x="171" y="460"/>
                  </a:lnTo>
                  <a:lnTo>
                    <a:pt x="153" y="471"/>
                  </a:lnTo>
                  <a:lnTo>
                    <a:pt x="135" y="480"/>
                  </a:lnTo>
                  <a:lnTo>
                    <a:pt x="118" y="488"/>
                  </a:lnTo>
                  <a:lnTo>
                    <a:pt x="109" y="490"/>
                  </a:lnTo>
                  <a:lnTo>
                    <a:pt x="100" y="492"/>
                  </a:lnTo>
                  <a:lnTo>
                    <a:pt x="92" y="493"/>
                  </a:lnTo>
                  <a:lnTo>
                    <a:pt x="84" y="493"/>
                  </a:lnTo>
                  <a:lnTo>
                    <a:pt x="84" y="49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4506853" y="3076028"/>
            <a:ext cx="601582" cy="608708"/>
            <a:chOff x="4194175" y="1193800"/>
            <a:chExt cx="669926" cy="677863"/>
          </a:xfrm>
          <a:solidFill>
            <a:schemeClr val="bg1"/>
          </a:solidFill>
        </p:grpSpPr>
        <p:sp>
          <p:nvSpPr>
            <p:cNvPr id="140" name="Freeform 867"/>
            <p:cNvSpPr/>
            <p:nvPr/>
          </p:nvSpPr>
          <p:spPr bwMode="auto">
            <a:xfrm>
              <a:off x="4217988" y="1674813"/>
              <a:ext cx="52388" cy="115888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94" y="0"/>
                </a:cxn>
                <a:cxn ang="0">
                  <a:pos x="88" y="1"/>
                </a:cxn>
                <a:cxn ang="0">
                  <a:pos x="84" y="3"/>
                </a:cxn>
                <a:cxn ang="0">
                  <a:pos x="81" y="5"/>
                </a:cxn>
                <a:cxn ang="0">
                  <a:pos x="78" y="7"/>
                </a:cxn>
                <a:cxn ang="0">
                  <a:pos x="73" y="14"/>
                </a:cxn>
                <a:cxn ang="0">
                  <a:pos x="69" y="22"/>
                </a:cxn>
                <a:cxn ang="0">
                  <a:pos x="69" y="22"/>
                </a:cxn>
                <a:cxn ang="0">
                  <a:pos x="62" y="37"/>
                </a:cxn>
                <a:cxn ang="0">
                  <a:pos x="55" y="53"/>
                </a:cxn>
                <a:cxn ang="0">
                  <a:pos x="44" y="83"/>
                </a:cxn>
                <a:cxn ang="0">
                  <a:pos x="44" y="83"/>
                </a:cxn>
                <a:cxn ang="0">
                  <a:pos x="31" y="118"/>
                </a:cxn>
                <a:cxn ang="0">
                  <a:pos x="18" y="153"/>
                </a:cxn>
                <a:cxn ang="0">
                  <a:pos x="18" y="153"/>
                </a:cxn>
                <a:cxn ang="0">
                  <a:pos x="7" y="183"/>
                </a:cxn>
                <a:cxn ang="0">
                  <a:pos x="3" y="197"/>
                </a:cxn>
                <a:cxn ang="0">
                  <a:pos x="0" y="214"/>
                </a:cxn>
                <a:cxn ang="0">
                  <a:pos x="0" y="214"/>
                </a:cxn>
                <a:cxn ang="0">
                  <a:pos x="0" y="216"/>
                </a:cxn>
                <a:cxn ang="0">
                  <a:pos x="1" y="217"/>
                </a:cxn>
                <a:cxn ang="0">
                  <a:pos x="2" y="218"/>
                </a:cxn>
                <a:cxn ang="0">
                  <a:pos x="4" y="218"/>
                </a:cxn>
                <a:cxn ang="0">
                  <a:pos x="7" y="217"/>
                </a:cxn>
                <a:cxn ang="0">
                  <a:pos x="9" y="216"/>
                </a:cxn>
                <a:cxn ang="0">
                  <a:pos x="9" y="214"/>
                </a:cxn>
                <a:cxn ang="0">
                  <a:pos x="9" y="214"/>
                </a:cxn>
                <a:cxn ang="0">
                  <a:pos x="11" y="201"/>
                </a:cxn>
                <a:cxn ang="0">
                  <a:pos x="14" y="189"/>
                </a:cxn>
                <a:cxn ang="0">
                  <a:pos x="18" y="177"/>
                </a:cxn>
                <a:cxn ang="0">
                  <a:pos x="22" y="164"/>
                </a:cxn>
                <a:cxn ang="0">
                  <a:pos x="33" y="140"/>
                </a:cxn>
                <a:cxn ang="0">
                  <a:pos x="42" y="117"/>
                </a:cxn>
                <a:cxn ang="0">
                  <a:pos x="42" y="117"/>
                </a:cxn>
                <a:cxn ang="0">
                  <a:pos x="52" y="89"/>
                </a:cxn>
                <a:cxn ang="0">
                  <a:pos x="63" y="62"/>
                </a:cxn>
                <a:cxn ang="0">
                  <a:pos x="63" y="62"/>
                </a:cxn>
                <a:cxn ang="0">
                  <a:pos x="68" y="47"/>
                </a:cxn>
                <a:cxn ang="0">
                  <a:pos x="74" y="31"/>
                </a:cxn>
                <a:cxn ang="0">
                  <a:pos x="78" y="24"/>
                </a:cxn>
                <a:cxn ang="0">
                  <a:pos x="82" y="16"/>
                </a:cxn>
                <a:cxn ang="0">
                  <a:pos x="88" y="12"/>
                </a:cxn>
                <a:cxn ang="0">
                  <a:pos x="92" y="10"/>
                </a:cxn>
                <a:cxn ang="0">
                  <a:pos x="96" y="9"/>
                </a:cxn>
                <a:cxn ang="0">
                  <a:pos x="96" y="9"/>
                </a:cxn>
                <a:cxn ang="0">
                  <a:pos x="98" y="9"/>
                </a:cxn>
                <a:cxn ang="0">
                  <a:pos x="99" y="7"/>
                </a:cxn>
                <a:cxn ang="0">
                  <a:pos x="99" y="6"/>
                </a:cxn>
                <a:cxn ang="0">
                  <a:pos x="99" y="4"/>
                </a:cxn>
                <a:cxn ang="0">
                  <a:pos x="97" y="1"/>
                </a:cxn>
                <a:cxn ang="0">
                  <a:pos x="96" y="1"/>
                </a:cxn>
                <a:cxn ang="0">
                  <a:pos x="94" y="0"/>
                </a:cxn>
                <a:cxn ang="0">
                  <a:pos x="94" y="0"/>
                </a:cxn>
              </a:cxnLst>
              <a:rect l="0" t="0" r="r" b="b"/>
              <a:pathLst>
                <a:path w="99" h="218">
                  <a:moveTo>
                    <a:pt x="94" y="0"/>
                  </a:moveTo>
                  <a:lnTo>
                    <a:pt x="94" y="0"/>
                  </a:lnTo>
                  <a:lnTo>
                    <a:pt x="88" y="1"/>
                  </a:lnTo>
                  <a:lnTo>
                    <a:pt x="84" y="3"/>
                  </a:lnTo>
                  <a:lnTo>
                    <a:pt x="81" y="5"/>
                  </a:lnTo>
                  <a:lnTo>
                    <a:pt x="78" y="7"/>
                  </a:lnTo>
                  <a:lnTo>
                    <a:pt x="73" y="14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2" y="37"/>
                  </a:lnTo>
                  <a:lnTo>
                    <a:pt x="55" y="53"/>
                  </a:lnTo>
                  <a:lnTo>
                    <a:pt x="44" y="83"/>
                  </a:lnTo>
                  <a:lnTo>
                    <a:pt x="44" y="83"/>
                  </a:lnTo>
                  <a:lnTo>
                    <a:pt x="31" y="118"/>
                  </a:lnTo>
                  <a:lnTo>
                    <a:pt x="18" y="153"/>
                  </a:lnTo>
                  <a:lnTo>
                    <a:pt x="18" y="153"/>
                  </a:lnTo>
                  <a:lnTo>
                    <a:pt x="7" y="183"/>
                  </a:lnTo>
                  <a:lnTo>
                    <a:pt x="3" y="197"/>
                  </a:lnTo>
                  <a:lnTo>
                    <a:pt x="0" y="214"/>
                  </a:lnTo>
                  <a:lnTo>
                    <a:pt x="0" y="214"/>
                  </a:lnTo>
                  <a:lnTo>
                    <a:pt x="0" y="216"/>
                  </a:lnTo>
                  <a:lnTo>
                    <a:pt x="1" y="217"/>
                  </a:lnTo>
                  <a:lnTo>
                    <a:pt x="2" y="218"/>
                  </a:lnTo>
                  <a:lnTo>
                    <a:pt x="4" y="218"/>
                  </a:lnTo>
                  <a:lnTo>
                    <a:pt x="7" y="217"/>
                  </a:lnTo>
                  <a:lnTo>
                    <a:pt x="9" y="216"/>
                  </a:lnTo>
                  <a:lnTo>
                    <a:pt x="9" y="214"/>
                  </a:lnTo>
                  <a:lnTo>
                    <a:pt x="9" y="214"/>
                  </a:lnTo>
                  <a:lnTo>
                    <a:pt x="11" y="201"/>
                  </a:lnTo>
                  <a:lnTo>
                    <a:pt x="14" y="189"/>
                  </a:lnTo>
                  <a:lnTo>
                    <a:pt x="18" y="177"/>
                  </a:lnTo>
                  <a:lnTo>
                    <a:pt x="22" y="164"/>
                  </a:lnTo>
                  <a:lnTo>
                    <a:pt x="33" y="140"/>
                  </a:lnTo>
                  <a:lnTo>
                    <a:pt x="42" y="117"/>
                  </a:lnTo>
                  <a:lnTo>
                    <a:pt x="42" y="117"/>
                  </a:lnTo>
                  <a:lnTo>
                    <a:pt x="52" y="89"/>
                  </a:lnTo>
                  <a:lnTo>
                    <a:pt x="63" y="62"/>
                  </a:lnTo>
                  <a:lnTo>
                    <a:pt x="63" y="62"/>
                  </a:lnTo>
                  <a:lnTo>
                    <a:pt x="68" y="47"/>
                  </a:lnTo>
                  <a:lnTo>
                    <a:pt x="74" y="31"/>
                  </a:lnTo>
                  <a:lnTo>
                    <a:pt x="78" y="24"/>
                  </a:lnTo>
                  <a:lnTo>
                    <a:pt x="82" y="16"/>
                  </a:lnTo>
                  <a:lnTo>
                    <a:pt x="88" y="12"/>
                  </a:lnTo>
                  <a:lnTo>
                    <a:pt x="92" y="10"/>
                  </a:lnTo>
                  <a:lnTo>
                    <a:pt x="96" y="9"/>
                  </a:lnTo>
                  <a:lnTo>
                    <a:pt x="96" y="9"/>
                  </a:lnTo>
                  <a:lnTo>
                    <a:pt x="98" y="9"/>
                  </a:lnTo>
                  <a:lnTo>
                    <a:pt x="99" y="7"/>
                  </a:lnTo>
                  <a:lnTo>
                    <a:pt x="99" y="6"/>
                  </a:lnTo>
                  <a:lnTo>
                    <a:pt x="99" y="4"/>
                  </a:lnTo>
                  <a:lnTo>
                    <a:pt x="97" y="1"/>
                  </a:lnTo>
                  <a:lnTo>
                    <a:pt x="96" y="1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1" name="Freeform 868"/>
            <p:cNvSpPr/>
            <p:nvPr/>
          </p:nvSpPr>
          <p:spPr bwMode="auto">
            <a:xfrm>
              <a:off x="4229100" y="1665288"/>
              <a:ext cx="90488" cy="158750"/>
            </a:xfrm>
            <a:custGeom>
              <a:avLst/>
              <a:gdLst/>
              <a:ahLst/>
              <a:cxnLst>
                <a:cxn ang="0">
                  <a:pos x="162" y="3"/>
                </a:cxn>
                <a:cxn ang="0">
                  <a:pos x="162" y="3"/>
                </a:cxn>
                <a:cxn ang="0">
                  <a:pos x="157" y="13"/>
                </a:cxn>
                <a:cxn ang="0">
                  <a:pos x="152" y="21"/>
                </a:cxn>
                <a:cxn ang="0">
                  <a:pos x="146" y="28"/>
                </a:cxn>
                <a:cxn ang="0">
                  <a:pos x="139" y="34"/>
                </a:cxn>
                <a:cxn ang="0">
                  <a:pos x="139" y="34"/>
                </a:cxn>
                <a:cxn ang="0">
                  <a:pos x="135" y="41"/>
                </a:cxn>
                <a:cxn ang="0">
                  <a:pos x="131" y="49"/>
                </a:cxn>
                <a:cxn ang="0">
                  <a:pos x="122" y="63"/>
                </a:cxn>
                <a:cxn ang="0">
                  <a:pos x="122" y="63"/>
                </a:cxn>
                <a:cxn ang="0">
                  <a:pos x="81" y="134"/>
                </a:cxn>
                <a:cxn ang="0">
                  <a:pos x="81" y="134"/>
                </a:cxn>
                <a:cxn ang="0">
                  <a:pos x="59" y="172"/>
                </a:cxn>
                <a:cxn ang="0">
                  <a:pos x="39" y="212"/>
                </a:cxn>
                <a:cxn ang="0">
                  <a:pos x="20" y="251"/>
                </a:cxn>
                <a:cxn ang="0">
                  <a:pos x="1" y="292"/>
                </a:cxn>
                <a:cxn ang="0">
                  <a:pos x="1" y="292"/>
                </a:cxn>
                <a:cxn ang="0">
                  <a:pos x="0" y="294"/>
                </a:cxn>
                <a:cxn ang="0">
                  <a:pos x="0" y="296"/>
                </a:cxn>
                <a:cxn ang="0">
                  <a:pos x="3" y="299"/>
                </a:cxn>
                <a:cxn ang="0">
                  <a:pos x="5" y="299"/>
                </a:cxn>
                <a:cxn ang="0">
                  <a:pos x="7" y="299"/>
                </a:cxn>
                <a:cxn ang="0">
                  <a:pos x="8" y="298"/>
                </a:cxn>
                <a:cxn ang="0">
                  <a:pos x="9" y="297"/>
                </a:cxn>
                <a:cxn ang="0">
                  <a:pos x="9" y="297"/>
                </a:cxn>
                <a:cxn ang="0">
                  <a:pos x="28" y="257"/>
                </a:cxn>
                <a:cxn ang="0">
                  <a:pos x="47" y="216"/>
                </a:cxn>
                <a:cxn ang="0">
                  <a:pos x="68" y="177"/>
                </a:cxn>
                <a:cxn ang="0">
                  <a:pos x="89" y="138"/>
                </a:cxn>
                <a:cxn ang="0">
                  <a:pos x="89" y="138"/>
                </a:cxn>
                <a:cxn ang="0">
                  <a:pos x="131" y="69"/>
                </a:cxn>
                <a:cxn ang="0">
                  <a:pos x="131" y="69"/>
                </a:cxn>
                <a:cxn ang="0">
                  <a:pos x="141" y="53"/>
                </a:cxn>
                <a:cxn ang="0">
                  <a:pos x="152" y="38"/>
                </a:cxn>
                <a:cxn ang="0">
                  <a:pos x="163" y="23"/>
                </a:cxn>
                <a:cxn ang="0">
                  <a:pos x="167" y="15"/>
                </a:cxn>
                <a:cxn ang="0">
                  <a:pos x="171" y="7"/>
                </a:cxn>
                <a:cxn ang="0">
                  <a:pos x="171" y="7"/>
                </a:cxn>
                <a:cxn ang="0">
                  <a:pos x="171" y="5"/>
                </a:cxn>
                <a:cxn ang="0">
                  <a:pos x="171" y="2"/>
                </a:cxn>
                <a:cxn ang="0">
                  <a:pos x="170" y="1"/>
                </a:cxn>
                <a:cxn ang="0">
                  <a:pos x="168" y="0"/>
                </a:cxn>
                <a:cxn ang="0">
                  <a:pos x="165" y="1"/>
                </a:cxn>
                <a:cxn ang="0">
                  <a:pos x="163" y="2"/>
                </a:cxn>
                <a:cxn ang="0">
                  <a:pos x="162" y="3"/>
                </a:cxn>
                <a:cxn ang="0">
                  <a:pos x="162" y="3"/>
                </a:cxn>
              </a:cxnLst>
              <a:rect l="0" t="0" r="r" b="b"/>
              <a:pathLst>
                <a:path w="171" h="299">
                  <a:moveTo>
                    <a:pt x="162" y="3"/>
                  </a:moveTo>
                  <a:lnTo>
                    <a:pt x="162" y="3"/>
                  </a:lnTo>
                  <a:lnTo>
                    <a:pt x="157" y="13"/>
                  </a:lnTo>
                  <a:lnTo>
                    <a:pt x="152" y="21"/>
                  </a:lnTo>
                  <a:lnTo>
                    <a:pt x="146" y="28"/>
                  </a:lnTo>
                  <a:lnTo>
                    <a:pt x="139" y="34"/>
                  </a:lnTo>
                  <a:lnTo>
                    <a:pt x="139" y="34"/>
                  </a:lnTo>
                  <a:lnTo>
                    <a:pt x="135" y="41"/>
                  </a:lnTo>
                  <a:lnTo>
                    <a:pt x="131" y="49"/>
                  </a:lnTo>
                  <a:lnTo>
                    <a:pt x="122" y="63"/>
                  </a:lnTo>
                  <a:lnTo>
                    <a:pt x="122" y="63"/>
                  </a:lnTo>
                  <a:lnTo>
                    <a:pt x="81" y="134"/>
                  </a:lnTo>
                  <a:lnTo>
                    <a:pt x="81" y="134"/>
                  </a:lnTo>
                  <a:lnTo>
                    <a:pt x="59" y="172"/>
                  </a:lnTo>
                  <a:lnTo>
                    <a:pt x="39" y="212"/>
                  </a:lnTo>
                  <a:lnTo>
                    <a:pt x="20" y="251"/>
                  </a:lnTo>
                  <a:lnTo>
                    <a:pt x="1" y="292"/>
                  </a:lnTo>
                  <a:lnTo>
                    <a:pt x="1" y="292"/>
                  </a:lnTo>
                  <a:lnTo>
                    <a:pt x="0" y="294"/>
                  </a:lnTo>
                  <a:lnTo>
                    <a:pt x="0" y="296"/>
                  </a:lnTo>
                  <a:lnTo>
                    <a:pt x="3" y="299"/>
                  </a:lnTo>
                  <a:lnTo>
                    <a:pt x="5" y="299"/>
                  </a:lnTo>
                  <a:lnTo>
                    <a:pt x="7" y="299"/>
                  </a:lnTo>
                  <a:lnTo>
                    <a:pt x="8" y="298"/>
                  </a:lnTo>
                  <a:lnTo>
                    <a:pt x="9" y="297"/>
                  </a:lnTo>
                  <a:lnTo>
                    <a:pt x="9" y="297"/>
                  </a:lnTo>
                  <a:lnTo>
                    <a:pt x="28" y="257"/>
                  </a:lnTo>
                  <a:lnTo>
                    <a:pt x="47" y="216"/>
                  </a:lnTo>
                  <a:lnTo>
                    <a:pt x="68" y="177"/>
                  </a:lnTo>
                  <a:lnTo>
                    <a:pt x="89" y="138"/>
                  </a:lnTo>
                  <a:lnTo>
                    <a:pt x="89" y="138"/>
                  </a:lnTo>
                  <a:lnTo>
                    <a:pt x="131" y="69"/>
                  </a:lnTo>
                  <a:lnTo>
                    <a:pt x="131" y="69"/>
                  </a:lnTo>
                  <a:lnTo>
                    <a:pt x="141" y="53"/>
                  </a:lnTo>
                  <a:lnTo>
                    <a:pt x="152" y="38"/>
                  </a:lnTo>
                  <a:lnTo>
                    <a:pt x="163" y="23"/>
                  </a:lnTo>
                  <a:lnTo>
                    <a:pt x="167" y="15"/>
                  </a:lnTo>
                  <a:lnTo>
                    <a:pt x="171" y="7"/>
                  </a:lnTo>
                  <a:lnTo>
                    <a:pt x="171" y="7"/>
                  </a:lnTo>
                  <a:lnTo>
                    <a:pt x="171" y="5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5" y="1"/>
                  </a:lnTo>
                  <a:lnTo>
                    <a:pt x="163" y="2"/>
                  </a:lnTo>
                  <a:lnTo>
                    <a:pt x="162" y="3"/>
                  </a:lnTo>
                  <a:lnTo>
                    <a:pt x="16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2" name="Freeform 869"/>
            <p:cNvSpPr/>
            <p:nvPr/>
          </p:nvSpPr>
          <p:spPr bwMode="auto">
            <a:xfrm>
              <a:off x="4262438" y="1685925"/>
              <a:ext cx="85725" cy="147638"/>
            </a:xfrm>
            <a:custGeom>
              <a:avLst/>
              <a:gdLst/>
              <a:ahLst/>
              <a:cxnLst>
                <a:cxn ang="0">
                  <a:pos x="152" y="2"/>
                </a:cxn>
                <a:cxn ang="0">
                  <a:pos x="152" y="2"/>
                </a:cxn>
                <a:cxn ang="0">
                  <a:pos x="133" y="39"/>
                </a:cxn>
                <a:cxn ang="0">
                  <a:pos x="112" y="76"/>
                </a:cxn>
                <a:cxn ang="0">
                  <a:pos x="92" y="113"/>
                </a:cxn>
                <a:cxn ang="0">
                  <a:pos x="74" y="150"/>
                </a:cxn>
                <a:cxn ang="0">
                  <a:pos x="74" y="150"/>
                </a:cxn>
                <a:cxn ang="0">
                  <a:pos x="69" y="160"/>
                </a:cxn>
                <a:cxn ang="0">
                  <a:pos x="64" y="167"/>
                </a:cxn>
                <a:cxn ang="0">
                  <a:pos x="53" y="183"/>
                </a:cxn>
                <a:cxn ang="0">
                  <a:pos x="42" y="198"/>
                </a:cxn>
                <a:cxn ang="0">
                  <a:pos x="30" y="213"/>
                </a:cxn>
                <a:cxn ang="0">
                  <a:pos x="30" y="213"/>
                </a:cxn>
                <a:cxn ang="0">
                  <a:pos x="21" y="228"/>
                </a:cxn>
                <a:cxn ang="0">
                  <a:pos x="14" y="242"/>
                </a:cxn>
                <a:cxn ang="0">
                  <a:pos x="7" y="258"/>
                </a:cxn>
                <a:cxn ang="0">
                  <a:pos x="0" y="273"/>
                </a:cxn>
                <a:cxn ang="0">
                  <a:pos x="0" y="273"/>
                </a:cxn>
                <a:cxn ang="0">
                  <a:pos x="0" y="275"/>
                </a:cxn>
                <a:cxn ang="0">
                  <a:pos x="0" y="276"/>
                </a:cxn>
                <a:cxn ang="0">
                  <a:pos x="1" y="277"/>
                </a:cxn>
                <a:cxn ang="0">
                  <a:pos x="3" y="278"/>
                </a:cxn>
                <a:cxn ang="0">
                  <a:pos x="5" y="278"/>
                </a:cxn>
                <a:cxn ang="0">
                  <a:pos x="7" y="278"/>
                </a:cxn>
                <a:cxn ang="0">
                  <a:pos x="9" y="277"/>
                </a:cxn>
                <a:cxn ang="0">
                  <a:pos x="10" y="275"/>
                </a:cxn>
                <a:cxn ang="0">
                  <a:pos x="10" y="275"/>
                </a:cxn>
                <a:cxn ang="0">
                  <a:pos x="16" y="259"/>
                </a:cxn>
                <a:cxn ang="0">
                  <a:pos x="24" y="243"/>
                </a:cxn>
                <a:cxn ang="0">
                  <a:pos x="32" y="229"/>
                </a:cxn>
                <a:cxn ang="0">
                  <a:pos x="43" y="214"/>
                </a:cxn>
                <a:cxn ang="0">
                  <a:pos x="62" y="186"/>
                </a:cxn>
                <a:cxn ang="0">
                  <a:pos x="73" y="171"/>
                </a:cxn>
                <a:cxn ang="0">
                  <a:pos x="81" y="156"/>
                </a:cxn>
                <a:cxn ang="0">
                  <a:pos x="81" y="156"/>
                </a:cxn>
                <a:cxn ang="0">
                  <a:pos x="121" y="81"/>
                </a:cxn>
                <a:cxn ang="0">
                  <a:pos x="141" y="44"/>
                </a:cxn>
                <a:cxn ang="0">
                  <a:pos x="160" y="7"/>
                </a:cxn>
                <a:cxn ang="0">
                  <a:pos x="160" y="7"/>
                </a:cxn>
                <a:cxn ang="0">
                  <a:pos x="162" y="5"/>
                </a:cxn>
                <a:cxn ang="0">
                  <a:pos x="160" y="3"/>
                </a:cxn>
                <a:cxn ang="0">
                  <a:pos x="159" y="1"/>
                </a:cxn>
                <a:cxn ang="0">
                  <a:pos x="158" y="0"/>
                </a:cxn>
                <a:cxn ang="0">
                  <a:pos x="156" y="0"/>
                </a:cxn>
                <a:cxn ang="0">
                  <a:pos x="155" y="0"/>
                </a:cxn>
                <a:cxn ang="0">
                  <a:pos x="153" y="0"/>
                </a:cxn>
                <a:cxn ang="0">
                  <a:pos x="152" y="2"/>
                </a:cxn>
                <a:cxn ang="0">
                  <a:pos x="152" y="2"/>
                </a:cxn>
              </a:cxnLst>
              <a:rect l="0" t="0" r="r" b="b"/>
              <a:pathLst>
                <a:path w="162" h="278">
                  <a:moveTo>
                    <a:pt x="152" y="2"/>
                  </a:moveTo>
                  <a:lnTo>
                    <a:pt x="152" y="2"/>
                  </a:lnTo>
                  <a:lnTo>
                    <a:pt x="133" y="39"/>
                  </a:lnTo>
                  <a:lnTo>
                    <a:pt x="112" y="76"/>
                  </a:lnTo>
                  <a:lnTo>
                    <a:pt x="92" y="113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69" y="160"/>
                  </a:lnTo>
                  <a:lnTo>
                    <a:pt x="64" y="167"/>
                  </a:lnTo>
                  <a:lnTo>
                    <a:pt x="53" y="183"/>
                  </a:lnTo>
                  <a:lnTo>
                    <a:pt x="42" y="198"/>
                  </a:lnTo>
                  <a:lnTo>
                    <a:pt x="30" y="213"/>
                  </a:lnTo>
                  <a:lnTo>
                    <a:pt x="30" y="213"/>
                  </a:lnTo>
                  <a:lnTo>
                    <a:pt x="21" y="228"/>
                  </a:lnTo>
                  <a:lnTo>
                    <a:pt x="14" y="242"/>
                  </a:lnTo>
                  <a:lnTo>
                    <a:pt x="7" y="258"/>
                  </a:lnTo>
                  <a:lnTo>
                    <a:pt x="0" y="273"/>
                  </a:lnTo>
                  <a:lnTo>
                    <a:pt x="0" y="273"/>
                  </a:lnTo>
                  <a:lnTo>
                    <a:pt x="0" y="275"/>
                  </a:lnTo>
                  <a:lnTo>
                    <a:pt x="0" y="276"/>
                  </a:lnTo>
                  <a:lnTo>
                    <a:pt x="1" y="277"/>
                  </a:lnTo>
                  <a:lnTo>
                    <a:pt x="3" y="278"/>
                  </a:lnTo>
                  <a:lnTo>
                    <a:pt x="5" y="278"/>
                  </a:lnTo>
                  <a:lnTo>
                    <a:pt x="7" y="278"/>
                  </a:lnTo>
                  <a:lnTo>
                    <a:pt x="9" y="277"/>
                  </a:lnTo>
                  <a:lnTo>
                    <a:pt x="10" y="275"/>
                  </a:lnTo>
                  <a:lnTo>
                    <a:pt x="10" y="275"/>
                  </a:lnTo>
                  <a:lnTo>
                    <a:pt x="16" y="259"/>
                  </a:lnTo>
                  <a:lnTo>
                    <a:pt x="24" y="243"/>
                  </a:lnTo>
                  <a:lnTo>
                    <a:pt x="32" y="229"/>
                  </a:lnTo>
                  <a:lnTo>
                    <a:pt x="43" y="214"/>
                  </a:lnTo>
                  <a:lnTo>
                    <a:pt x="62" y="186"/>
                  </a:lnTo>
                  <a:lnTo>
                    <a:pt x="73" y="171"/>
                  </a:lnTo>
                  <a:lnTo>
                    <a:pt x="81" y="156"/>
                  </a:lnTo>
                  <a:lnTo>
                    <a:pt x="81" y="156"/>
                  </a:lnTo>
                  <a:lnTo>
                    <a:pt x="121" y="81"/>
                  </a:lnTo>
                  <a:lnTo>
                    <a:pt x="141" y="44"/>
                  </a:lnTo>
                  <a:lnTo>
                    <a:pt x="160" y="7"/>
                  </a:lnTo>
                  <a:lnTo>
                    <a:pt x="160" y="7"/>
                  </a:lnTo>
                  <a:lnTo>
                    <a:pt x="162" y="5"/>
                  </a:lnTo>
                  <a:lnTo>
                    <a:pt x="160" y="3"/>
                  </a:lnTo>
                  <a:lnTo>
                    <a:pt x="159" y="1"/>
                  </a:lnTo>
                  <a:lnTo>
                    <a:pt x="158" y="0"/>
                  </a:lnTo>
                  <a:lnTo>
                    <a:pt x="156" y="0"/>
                  </a:lnTo>
                  <a:lnTo>
                    <a:pt x="155" y="0"/>
                  </a:lnTo>
                  <a:lnTo>
                    <a:pt x="153" y="0"/>
                  </a:lnTo>
                  <a:lnTo>
                    <a:pt x="152" y="2"/>
                  </a:lnTo>
                  <a:lnTo>
                    <a:pt x="15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3" name="Freeform 870"/>
            <p:cNvSpPr/>
            <p:nvPr/>
          </p:nvSpPr>
          <p:spPr bwMode="auto">
            <a:xfrm>
              <a:off x="4297363" y="1711325"/>
              <a:ext cx="71438" cy="134938"/>
            </a:xfrm>
            <a:custGeom>
              <a:avLst/>
              <a:gdLst/>
              <a:ahLst/>
              <a:cxnLst>
                <a:cxn ang="0">
                  <a:pos x="123" y="3"/>
                </a:cxn>
                <a:cxn ang="0">
                  <a:pos x="123" y="3"/>
                </a:cxn>
                <a:cxn ang="0">
                  <a:pos x="118" y="16"/>
                </a:cxn>
                <a:cxn ang="0">
                  <a:pos x="111" y="27"/>
                </a:cxn>
                <a:cxn ang="0">
                  <a:pos x="105" y="38"/>
                </a:cxn>
                <a:cxn ang="0">
                  <a:pos x="100" y="51"/>
                </a:cxn>
                <a:cxn ang="0">
                  <a:pos x="100" y="51"/>
                </a:cxn>
                <a:cxn ang="0">
                  <a:pos x="93" y="68"/>
                </a:cxn>
                <a:cxn ang="0">
                  <a:pos x="86" y="87"/>
                </a:cxn>
                <a:cxn ang="0">
                  <a:pos x="72" y="122"/>
                </a:cxn>
                <a:cxn ang="0">
                  <a:pos x="72" y="122"/>
                </a:cxn>
                <a:cxn ang="0">
                  <a:pos x="65" y="139"/>
                </a:cxn>
                <a:cxn ang="0">
                  <a:pos x="56" y="154"/>
                </a:cxn>
                <a:cxn ang="0">
                  <a:pos x="38" y="186"/>
                </a:cxn>
                <a:cxn ang="0">
                  <a:pos x="18" y="217"/>
                </a:cxn>
                <a:cxn ang="0">
                  <a:pos x="9" y="233"/>
                </a:cxn>
                <a:cxn ang="0">
                  <a:pos x="0" y="249"/>
                </a:cxn>
                <a:cxn ang="0">
                  <a:pos x="0" y="249"/>
                </a:cxn>
                <a:cxn ang="0">
                  <a:pos x="0" y="250"/>
                </a:cxn>
                <a:cxn ang="0">
                  <a:pos x="0" y="252"/>
                </a:cxn>
                <a:cxn ang="0">
                  <a:pos x="4" y="255"/>
                </a:cxn>
                <a:cxn ang="0">
                  <a:pos x="5" y="255"/>
                </a:cxn>
                <a:cxn ang="0">
                  <a:pos x="7" y="255"/>
                </a:cxn>
                <a:cxn ang="0">
                  <a:pos x="8" y="255"/>
                </a:cxn>
                <a:cxn ang="0">
                  <a:pos x="9" y="253"/>
                </a:cxn>
                <a:cxn ang="0">
                  <a:pos x="9" y="253"/>
                </a:cxn>
                <a:cxn ang="0">
                  <a:pos x="17" y="238"/>
                </a:cxn>
                <a:cxn ang="0">
                  <a:pos x="25" y="223"/>
                </a:cxn>
                <a:cxn ang="0">
                  <a:pos x="43" y="193"/>
                </a:cxn>
                <a:cxn ang="0">
                  <a:pos x="61" y="163"/>
                </a:cxn>
                <a:cxn ang="0">
                  <a:pos x="70" y="148"/>
                </a:cxn>
                <a:cxn ang="0">
                  <a:pos x="77" y="132"/>
                </a:cxn>
                <a:cxn ang="0">
                  <a:pos x="77" y="132"/>
                </a:cxn>
                <a:cxn ang="0">
                  <a:pos x="90" y="101"/>
                </a:cxn>
                <a:cxn ang="0">
                  <a:pos x="103" y="69"/>
                </a:cxn>
                <a:cxn ang="0">
                  <a:pos x="103" y="69"/>
                </a:cxn>
                <a:cxn ang="0">
                  <a:pos x="110" y="53"/>
                </a:cxn>
                <a:cxn ang="0">
                  <a:pos x="118" y="37"/>
                </a:cxn>
                <a:cxn ang="0">
                  <a:pos x="125" y="22"/>
                </a:cxn>
                <a:cxn ang="0">
                  <a:pos x="133" y="5"/>
                </a:cxn>
                <a:cxn ang="0">
                  <a:pos x="133" y="5"/>
                </a:cxn>
                <a:cxn ang="0">
                  <a:pos x="134" y="3"/>
                </a:cxn>
                <a:cxn ang="0">
                  <a:pos x="133" y="2"/>
                </a:cxn>
                <a:cxn ang="0">
                  <a:pos x="132" y="1"/>
                </a:cxn>
                <a:cxn ang="0">
                  <a:pos x="130" y="0"/>
                </a:cxn>
                <a:cxn ang="0">
                  <a:pos x="126" y="0"/>
                </a:cxn>
                <a:cxn ang="0">
                  <a:pos x="124" y="1"/>
                </a:cxn>
                <a:cxn ang="0">
                  <a:pos x="123" y="3"/>
                </a:cxn>
                <a:cxn ang="0">
                  <a:pos x="123" y="3"/>
                </a:cxn>
              </a:cxnLst>
              <a:rect l="0" t="0" r="r" b="b"/>
              <a:pathLst>
                <a:path w="134" h="255">
                  <a:moveTo>
                    <a:pt x="123" y="3"/>
                  </a:moveTo>
                  <a:lnTo>
                    <a:pt x="123" y="3"/>
                  </a:lnTo>
                  <a:lnTo>
                    <a:pt x="118" y="16"/>
                  </a:lnTo>
                  <a:lnTo>
                    <a:pt x="111" y="27"/>
                  </a:lnTo>
                  <a:lnTo>
                    <a:pt x="105" y="38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93" y="68"/>
                  </a:lnTo>
                  <a:lnTo>
                    <a:pt x="86" y="87"/>
                  </a:lnTo>
                  <a:lnTo>
                    <a:pt x="72" y="122"/>
                  </a:lnTo>
                  <a:lnTo>
                    <a:pt x="72" y="122"/>
                  </a:lnTo>
                  <a:lnTo>
                    <a:pt x="65" y="139"/>
                  </a:lnTo>
                  <a:lnTo>
                    <a:pt x="56" y="154"/>
                  </a:lnTo>
                  <a:lnTo>
                    <a:pt x="38" y="186"/>
                  </a:lnTo>
                  <a:lnTo>
                    <a:pt x="18" y="217"/>
                  </a:lnTo>
                  <a:lnTo>
                    <a:pt x="9" y="233"/>
                  </a:lnTo>
                  <a:lnTo>
                    <a:pt x="0" y="249"/>
                  </a:lnTo>
                  <a:lnTo>
                    <a:pt x="0" y="249"/>
                  </a:lnTo>
                  <a:lnTo>
                    <a:pt x="0" y="250"/>
                  </a:lnTo>
                  <a:lnTo>
                    <a:pt x="0" y="252"/>
                  </a:lnTo>
                  <a:lnTo>
                    <a:pt x="4" y="255"/>
                  </a:lnTo>
                  <a:lnTo>
                    <a:pt x="5" y="255"/>
                  </a:lnTo>
                  <a:lnTo>
                    <a:pt x="7" y="255"/>
                  </a:lnTo>
                  <a:lnTo>
                    <a:pt x="8" y="255"/>
                  </a:lnTo>
                  <a:lnTo>
                    <a:pt x="9" y="253"/>
                  </a:lnTo>
                  <a:lnTo>
                    <a:pt x="9" y="253"/>
                  </a:lnTo>
                  <a:lnTo>
                    <a:pt x="17" y="238"/>
                  </a:lnTo>
                  <a:lnTo>
                    <a:pt x="25" y="223"/>
                  </a:lnTo>
                  <a:lnTo>
                    <a:pt x="43" y="193"/>
                  </a:lnTo>
                  <a:lnTo>
                    <a:pt x="61" y="163"/>
                  </a:lnTo>
                  <a:lnTo>
                    <a:pt x="70" y="148"/>
                  </a:lnTo>
                  <a:lnTo>
                    <a:pt x="77" y="132"/>
                  </a:lnTo>
                  <a:lnTo>
                    <a:pt x="77" y="132"/>
                  </a:lnTo>
                  <a:lnTo>
                    <a:pt x="90" y="101"/>
                  </a:lnTo>
                  <a:lnTo>
                    <a:pt x="103" y="69"/>
                  </a:lnTo>
                  <a:lnTo>
                    <a:pt x="103" y="69"/>
                  </a:lnTo>
                  <a:lnTo>
                    <a:pt x="110" y="53"/>
                  </a:lnTo>
                  <a:lnTo>
                    <a:pt x="118" y="37"/>
                  </a:lnTo>
                  <a:lnTo>
                    <a:pt x="125" y="22"/>
                  </a:lnTo>
                  <a:lnTo>
                    <a:pt x="133" y="5"/>
                  </a:lnTo>
                  <a:lnTo>
                    <a:pt x="133" y="5"/>
                  </a:lnTo>
                  <a:lnTo>
                    <a:pt x="134" y="3"/>
                  </a:lnTo>
                  <a:lnTo>
                    <a:pt x="133" y="2"/>
                  </a:lnTo>
                  <a:lnTo>
                    <a:pt x="132" y="1"/>
                  </a:lnTo>
                  <a:lnTo>
                    <a:pt x="130" y="0"/>
                  </a:lnTo>
                  <a:lnTo>
                    <a:pt x="126" y="0"/>
                  </a:lnTo>
                  <a:lnTo>
                    <a:pt x="124" y="1"/>
                  </a:lnTo>
                  <a:lnTo>
                    <a:pt x="123" y="3"/>
                  </a:lnTo>
                  <a:lnTo>
                    <a:pt x="123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4" name="Freeform 871"/>
            <p:cNvSpPr/>
            <p:nvPr/>
          </p:nvSpPr>
          <p:spPr bwMode="auto">
            <a:xfrm>
              <a:off x="4235450" y="1423988"/>
              <a:ext cx="49213" cy="88900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89" y="0"/>
                </a:cxn>
                <a:cxn ang="0">
                  <a:pos x="85" y="2"/>
                </a:cxn>
                <a:cxn ang="0">
                  <a:pos x="82" y="5"/>
                </a:cxn>
                <a:cxn ang="0">
                  <a:pos x="76" y="11"/>
                </a:cxn>
                <a:cxn ang="0">
                  <a:pos x="68" y="25"/>
                </a:cxn>
                <a:cxn ang="0">
                  <a:pos x="68" y="25"/>
                </a:cxn>
                <a:cxn ang="0">
                  <a:pos x="52" y="54"/>
                </a:cxn>
                <a:cxn ang="0">
                  <a:pos x="37" y="81"/>
                </a:cxn>
                <a:cxn ang="0">
                  <a:pos x="37" y="81"/>
                </a:cxn>
                <a:cxn ang="0">
                  <a:pos x="24" y="107"/>
                </a:cxn>
                <a:cxn ang="0">
                  <a:pos x="17" y="120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5" y="139"/>
                </a:cxn>
                <a:cxn ang="0">
                  <a:pos x="2" y="147"/>
                </a:cxn>
                <a:cxn ang="0">
                  <a:pos x="0" y="154"/>
                </a:cxn>
                <a:cxn ang="0">
                  <a:pos x="0" y="158"/>
                </a:cxn>
                <a:cxn ang="0">
                  <a:pos x="0" y="163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2" y="165"/>
                </a:cxn>
                <a:cxn ang="0">
                  <a:pos x="4" y="166"/>
                </a:cxn>
                <a:cxn ang="0">
                  <a:pos x="6" y="166"/>
                </a:cxn>
                <a:cxn ang="0">
                  <a:pos x="7" y="165"/>
                </a:cxn>
                <a:cxn ang="0">
                  <a:pos x="9" y="164"/>
                </a:cxn>
                <a:cxn ang="0">
                  <a:pos x="9" y="162"/>
                </a:cxn>
                <a:cxn ang="0">
                  <a:pos x="9" y="160"/>
                </a:cxn>
                <a:cxn ang="0">
                  <a:pos x="9" y="160"/>
                </a:cxn>
                <a:cxn ang="0">
                  <a:pos x="9" y="155"/>
                </a:cxn>
                <a:cxn ang="0">
                  <a:pos x="9" y="151"/>
                </a:cxn>
                <a:cxn ang="0">
                  <a:pos x="11" y="148"/>
                </a:cxn>
                <a:cxn ang="0">
                  <a:pos x="13" y="143"/>
                </a:cxn>
                <a:cxn ang="0">
                  <a:pos x="18" y="137"/>
                </a:cxn>
                <a:cxn ang="0">
                  <a:pos x="20" y="134"/>
                </a:cxn>
                <a:cxn ang="0">
                  <a:pos x="22" y="131"/>
                </a:cxn>
                <a:cxn ang="0">
                  <a:pos x="22" y="131"/>
                </a:cxn>
                <a:cxn ang="0">
                  <a:pos x="34" y="108"/>
                </a:cxn>
                <a:cxn ang="0">
                  <a:pos x="45" y="87"/>
                </a:cxn>
                <a:cxn ang="0">
                  <a:pos x="45" y="87"/>
                </a:cxn>
                <a:cxn ang="0">
                  <a:pos x="57" y="65"/>
                </a:cxn>
                <a:cxn ang="0">
                  <a:pos x="68" y="44"/>
                </a:cxn>
                <a:cxn ang="0">
                  <a:pos x="68" y="44"/>
                </a:cxn>
                <a:cxn ang="0">
                  <a:pos x="78" y="25"/>
                </a:cxn>
                <a:cxn ang="0">
                  <a:pos x="84" y="15"/>
                </a:cxn>
                <a:cxn ang="0">
                  <a:pos x="87" y="12"/>
                </a:cxn>
                <a:cxn ang="0">
                  <a:pos x="92" y="9"/>
                </a:cxn>
                <a:cxn ang="0">
                  <a:pos x="92" y="9"/>
                </a:cxn>
                <a:cxn ang="0">
                  <a:pos x="93" y="8"/>
                </a:cxn>
                <a:cxn ang="0">
                  <a:pos x="94" y="7"/>
                </a:cxn>
                <a:cxn ang="0">
                  <a:pos x="94" y="3"/>
                </a:cxn>
                <a:cxn ang="0">
                  <a:pos x="94" y="2"/>
                </a:cxn>
                <a:cxn ang="0">
                  <a:pos x="93" y="1"/>
                </a:cxn>
                <a:cxn ang="0">
                  <a:pos x="91" y="0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94" h="166">
                  <a:moveTo>
                    <a:pt x="89" y="0"/>
                  </a:moveTo>
                  <a:lnTo>
                    <a:pt x="89" y="0"/>
                  </a:lnTo>
                  <a:lnTo>
                    <a:pt x="85" y="2"/>
                  </a:lnTo>
                  <a:lnTo>
                    <a:pt x="82" y="5"/>
                  </a:lnTo>
                  <a:lnTo>
                    <a:pt x="76" y="11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52" y="54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24" y="107"/>
                  </a:lnTo>
                  <a:lnTo>
                    <a:pt x="17" y="120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5" y="139"/>
                  </a:lnTo>
                  <a:lnTo>
                    <a:pt x="2" y="147"/>
                  </a:lnTo>
                  <a:lnTo>
                    <a:pt x="0" y="154"/>
                  </a:lnTo>
                  <a:lnTo>
                    <a:pt x="0" y="158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2" y="165"/>
                  </a:lnTo>
                  <a:lnTo>
                    <a:pt x="4" y="166"/>
                  </a:lnTo>
                  <a:lnTo>
                    <a:pt x="6" y="166"/>
                  </a:lnTo>
                  <a:lnTo>
                    <a:pt x="7" y="165"/>
                  </a:lnTo>
                  <a:lnTo>
                    <a:pt x="9" y="164"/>
                  </a:lnTo>
                  <a:lnTo>
                    <a:pt x="9" y="162"/>
                  </a:lnTo>
                  <a:lnTo>
                    <a:pt x="9" y="160"/>
                  </a:lnTo>
                  <a:lnTo>
                    <a:pt x="9" y="160"/>
                  </a:lnTo>
                  <a:lnTo>
                    <a:pt x="9" y="155"/>
                  </a:lnTo>
                  <a:lnTo>
                    <a:pt x="9" y="151"/>
                  </a:lnTo>
                  <a:lnTo>
                    <a:pt x="11" y="148"/>
                  </a:lnTo>
                  <a:lnTo>
                    <a:pt x="13" y="143"/>
                  </a:lnTo>
                  <a:lnTo>
                    <a:pt x="18" y="137"/>
                  </a:lnTo>
                  <a:lnTo>
                    <a:pt x="20" y="134"/>
                  </a:lnTo>
                  <a:lnTo>
                    <a:pt x="22" y="131"/>
                  </a:lnTo>
                  <a:lnTo>
                    <a:pt x="22" y="131"/>
                  </a:lnTo>
                  <a:lnTo>
                    <a:pt x="34" y="108"/>
                  </a:lnTo>
                  <a:lnTo>
                    <a:pt x="45" y="87"/>
                  </a:lnTo>
                  <a:lnTo>
                    <a:pt x="45" y="87"/>
                  </a:lnTo>
                  <a:lnTo>
                    <a:pt x="57" y="65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78" y="25"/>
                  </a:lnTo>
                  <a:lnTo>
                    <a:pt x="84" y="15"/>
                  </a:lnTo>
                  <a:lnTo>
                    <a:pt x="87" y="12"/>
                  </a:lnTo>
                  <a:lnTo>
                    <a:pt x="92" y="9"/>
                  </a:lnTo>
                  <a:lnTo>
                    <a:pt x="92" y="9"/>
                  </a:lnTo>
                  <a:lnTo>
                    <a:pt x="93" y="8"/>
                  </a:lnTo>
                  <a:lnTo>
                    <a:pt x="94" y="7"/>
                  </a:lnTo>
                  <a:lnTo>
                    <a:pt x="94" y="3"/>
                  </a:lnTo>
                  <a:lnTo>
                    <a:pt x="94" y="2"/>
                  </a:lnTo>
                  <a:lnTo>
                    <a:pt x="93" y="1"/>
                  </a:lnTo>
                  <a:lnTo>
                    <a:pt x="91" y="0"/>
                  </a:lnTo>
                  <a:lnTo>
                    <a:pt x="89" y="0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5" name="Freeform 872"/>
            <p:cNvSpPr/>
            <p:nvPr/>
          </p:nvSpPr>
          <p:spPr bwMode="auto">
            <a:xfrm>
              <a:off x="4275138" y="1435100"/>
              <a:ext cx="65088" cy="107950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17" y="0"/>
                </a:cxn>
                <a:cxn ang="0">
                  <a:pos x="106" y="9"/>
                </a:cxn>
                <a:cxn ang="0">
                  <a:pos x="97" y="18"/>
                </a:cxn>
                <a:cxn ang="0">
                  <a:pos x="89" y="27"/>
                </a:cxn>
                <a:cxn ang="0">
                  <a:pos x="82" y="39"/>
                </a:cxn>
                <a:cxn ang="0">
                  <a:pos x="74" y="50"/>
                </a:cxn>
                <a:cxn ang="0">
                  <a:pos x="68" y="61"/>
                </a:cxn>
                <a:cxn ang="0">
                  <a:pos x="58" y="84"/>
                </a:cxn>
                <a:cxn ang="0">
                  <a:pos x="58" y="84"/>
                </a:cxn>
                <a:cxn ang="0">
                  <a:pos x="31" y="142"/>
                </a:cxn>
                <a:cxn ang="0">
                  <a:pos x="18" y="170"/>
                </a:cxn>
                <a:cxn ang="0">
                  <a:pos x="9" y="183"/>
                </a:cxn>
                <a:cxn ang="0">
                  <a:pos x="1" y="197"/>
                </a:cxn>
                <a:cxn ang="0">
                  <a:pos x="1" y="197"/>
                </a:cxn>
                <a:cxn ang="0">
                  <a:pos x="0" y="199"/>
                </a:cxn>
                <a:cxn ang="0">
                  <a:pos x="1" y="201"/>
                </a:cxn>
                <a:cxn ang="0">
                  <a:pos x="1" y="202"/>
                </a:cxn>
                <a:cxn ang="0">
                  <a:pos x="3" y="203"/>
                </a:cxn>
                <a:cxn ang="0">
                  <a:pos x="4" y="204"/>
                </a:cxn>
                <a:cxn ang="0">
                  <a:pos x="6" y="204"/>
                </a:cxn>
                <a:cxn ang="0">
                  <a:pos x="8" y="203"/>
                </a:cxn>
                <a:cxn ang="0">
                  <a:pos x="9" y="202"/>
                </a:cxn>
                <a:cxn ang="0">
                  <a:pos x="9" y="202"/>
                </a:cxn>
                <a:cxn ang="0">
                  <a:pos x="23" y="180"/>
                </a:cxn>
                <a:cxn ang="0">
                  <a:pos x="36" y="157"/>
                </a:cxn>
                <a:cxn ang="0">
                  <a:pos x="48" y="134"/>
                </a:cxn>
                <a:cxn ang="0">
                  <a:pos x="57" y="110"/>
                </a:cxn>
                <a:cxn ang="0">
                  <a:pos x="57" y="110"/>
                </a:cxn>
                <a:cxn ang="0">
                  <a:pos x="68" y="83"/>
                </a:cxn>
                <a:cxn ang="0">
                  <a:pos x="74" y="69"/>
                </a:cxn>
                <a:cxn ang="0">
                  <a:pos x="82" y="54"/>
                </a:cxn>
                <a:cxn ang="0">
                  <a:pos x="90" y="41"/>
                </a:cxn>
                <a:cxn ang="0">
                  <a:pos x="100" y="28"/>
                </a:cxn>
                <a:cxn ang="0">
                  <a:pos x="111" y="18"/>
                </a:cxn>
                <a:cxn ang="0">
                  <a:pos x="122" y="9"/>
                </a:cxn>
                <a:cxn ang="0">
                  <a:pos x="122" y="9"/>
                </a:cxn>
                <a:cxn ang="0">
                  <a:pos x="123" y="8"/>
                </a:cxn>
                <a:cxn ang="0">
                  <a:pos x="124" y="6"/>
                </a:cxn>
                <a:cxn ang="0">
                  <a:pos x="124" y="4"/>
                </a:cxn>
                <a:cxn ang="0">
                  <a:pos x="123" y="3"/>
                </a:cxn>
                <a:cxn ang="0">
                  <a:pos x="122" y="2"/>
                </a:cxn>
                <a:cxn ang="0">
                  <a:pos x="120" y="0"/>
                </a:cxn>
                <a:cxn ang="0">
                  <a:pos x="119" y="0"/>
                </a:cxn>
                <a:cxn ang="0">
                  <a:pos x="117" y="0"/>
                </a:cxn>
                <a:cxn ang="0">
                  <a:pos x="117" y="0"/>
                </a:cxn>
              </a:cxnLst>
              <a:rect l="0" t="0" r="r" b="b"/>
              <a:pathLst>
                <a:path w="124" h="204">
                  <a:moveTo>
                    <a:pt x="117" y="0"/>
                  </a:moveTo>
                  <a:lnTo>
                    <a:pt x="117" y="0"/>
                  </a:lnTo>
                  <a:lnTo>
                    <a:pt x="106" y="9"/>
                  </a:lnTo>
                  <a:lnTo>
                    <a:pt x="97" y="18"/>
                  </a:lnTo>
                  <a:lnTo>
                    <a:pt x="89" y="27"/>
                  </a:lnTo>
                  <a:lnTo>
                    <a:pt x="82" y="39"/>
                  </a:lnTo>
                  <a:lnTo>
                    <a:pt x="74" y="50"/>
                  </a:lnTo>
                  <a:lnTo>
                    <a:pt x="68" y="61"/>
                  </a:lnTo>
                  <a:lnTo>
                    <a:pt x="58" y="84"/>
                  </a:lnTo>
                  <a:lnTo>
                    <a:pt x="58" y="84"/>
                  </a:lnTo>
                  <a:lnTo>
                    <a:pt x="31" y="142"/>
                  </a:lnTo>
                  <a:lnTo>
                    <a:pt x="18" y="170"/>
                  </a:lnTo>
                  <a:lnTo>
                    <a:pt x="9" y="183"/>
                  </a:lnTo>
                  <a:lnTo>
                    <a:pt x="1" y="197"/>
                  </a:lnTo>
                  <a:lnTo>
                    <a:pt x="1" y="197"/>
                  </a:lnTo>
                  <a:lnTo>
                    <a:pt x="0" y="199"/>
                  </a:lnTo>
                  <a:lnTo>
                    <a:pt x="1" y="201"/>
                  </a:lnTo>
                  <a:lnTo>
                    <a:pt x="1" y="202"/>
                  </a:lnTo>
                  <a:lnTo>
                    <a:pt x="3" y="203"/>
                  </a:lnTo>
                  <a:lnTo>
                    <a:pt x="4" y="204"/>
                  </a:lnTo>
                  <a:lnTo>
                    <a:pt x="6" y="204"/>
                  </a:lnTo>
                  <a:lnTo>
                    <a:pt x="8" y="203"/>
                  </a:lnTo>
                  <a:lnTo>
                    <a:pt x="9" y="202"/>
                  </a:lnTo>
                  <a:lnTo>
                    <a:pt x="9" y="202"/>
                  </a:lnTo>
                  <a:lnTo>
                    <a:pt x="23" y="180"/>
                  </a:lnTo>
                  <a:lnTo>
                    <a:pt x="36" y="157"/>
                  </a:lnTo>
                  <a:lnTo>
                    <a:pt x="48" y="134"/>
                  </a:lnTo>
                  <a:lnTo>
                    <a:pt x="57" y="110"/>
                  </a:lnTo>
                  <a:lnTo>
                    <a:pt x="57" y="110"/>
                  </a:lnTo>
                  <a:lnTo>
                    <a:pt x="68" y="83"/>
                  </a:lnTo>
                  <a:lnTo>
                    <a:pt x="74" y="69"/>
                  </a:lnTo>
                  <a:lnTo>
                    <a:pt x="82" y="54"/>
                  </a:lnTo>
                  <a:lnTo>
                    <a:pt x="90" y="41"/>
                  </a:lnTo>
                  <a:lnTo>
                    <a:pt x="100" y="28"/>
                  </a:lnTo>
                  <a:lnTo>
                    <a:pt x="111" y="18"/>
                  </a:lnTo>
                  <a:lnTo>
                    <a:pt x="122" y="9"/>
                  </a:lnTo>
                  <a:lnTo>
                    <a:pt x="122" y="9"/>
                  </a:lnTo>
                  <a:lnTo>
                    <a:pt x="123" y="8"/>
                  </a:lnTo>
                  <a:lnTo>
                    <a:pt x="124" y="6"/>
                  </a:lnTo>
                  <a:lnTo>
                    <a:pt x="124" y="4"/>
                  </a:lnTo>
                  <a:lnTo>
                    <a:pt x="123" y="3"/>
                  </a:lnTo>
                  <a:lnTo>
                    <a:pt x="122" y="2"/>
                  </a:lnTo>
                  <a:lnTo>
                    <a:pt x="120" y="0"/>
                  </a:lnTo>
                  <a:lnTo>
                    <a:pt x="119" y="0"/>
                  </a:lnTo>
                  <a:lnTo>
                    <a:pt x="117" y="0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6" name="Freeform 873"/>
            <p:cNvSpPr/>
            <p:nvPr/>
          </p:nvSpPr>
          <p:spPr bwMode="auto">
            <a:xfrm>
              <a:off x="4318000" y="1447800"/>
              <a:ext cx="74613" cy="104775"/>
            </a:xfrm>
            <a:custGeom>
              <a:avLst/>
              <a:gdLst/>
              <a:ahLst/>
              <a:cxnLst>
                <a:cxn ang="0">
                  <a:pos x="132" y="3"/>
                </a:cxn>
                <a:cxn ang="0">
                  <a:pos x="132" y="3"/>
                </a:cxn>
                <a:cxn ang="0">
                  <a:pos x="130" y="8"/>
                </a:cxn>
                <a:cxn ang="0">
                  <a:pos x="127" y="14"/>
                </a:cxn>
                <a:cxn ang="0">
                  <a:pos x="123" y="19"/>
                </a:cxn>
                <a:cxn ang="0">
                  <a:pos x="118" y="23"/>
                </a:cxn>
                <a:cxn ang="0">
                  <a:pos x="108" y="32"/>
                </a:cxn>
                <a:cxn ang="0">
                  <a:pos x="100" y="42"/>
                </a:cxn>
                <a:cxn ang="0">
                  <a:pos x="100" y="42"/>
                </a:cxn>
                <a:cxn ang="0">
                  <a:pos x="85" y="62"/>
                </a:cxn>
                <a:cxn ang="0">
                  <a:pos x="71" y="83"/>
                </a:cxn>
                <a:cxn ang="0">
                  <a:pos x="71" y="83"/>
                </a:cxn>
                <a:cxn ang="0">
                  <a:pos x="36" y="133"/>
                </a:cxn>
                <a:cxn ang="0">
                  <a:pos x="36" y="133"/>
                </a:cxn>
                <a:cxn ang="0">
                  <a:pos x="28" y="148"/>
                </a:cxn>
                <a:cxn ang="0">
                  <a:pos x="19" y="163"/>
                </a:cxn>
                <a:cxn ang="0">
                  <a:pos x="11" y="178"/>
                </a:cxn>
                <a:cxn ang="0">
                  <a:pos x="6" y="184"/>
                </a:cxn>
                <a:cxn ang="0">
                  <a:pos x="1" y="191"/>
                </a:cxn>
                <a:cxn ang="0">
                  <a:pos x="1" y="191"/>
                </a:cxn>
                <a:cxn ang="0">
                  <a:pos x="0" y="192"/>
                </a:cxn>
                <a:cxn ang="0">
                  <a:pos x="0" y="194"/>
                </a:cxn>
                <a:cxn ang="0">
                  <a:pos x="0" y="196"/>
                </a:cxn>
                <a:cxn ang="0">
                  <a:pos x="1" y="198"/>
                </a:cxn>
                <a:cxn ang="0">
                  <a:pos x="3" y="199"/>
                </a:cxn>
                <a:cxn ang="0">
                  <a:pos x="4" y="200"/>
                </a:cxn>
                <a:cxn ang="0">
                  <a:pos x="6" y="199"/>
                </a:cxn>
                <a:cxn ang="0">
                  <a:pos x="7" y="198"/>
                </a:cxn>
                <a:cxn ang="0">
                  <a:pos x="7" y="198"/>
                </a:cxn>
                <a:cxn ang="0">
                  <a:pos x="15" y="187"/>
                </a:cxn>
                <a:cxn ang="0">
                  <a:pos x="22" y="176"/>
                </a:cxn>
                <a:cxn ang="0">
                  <a:pos x="35" y="153"/>
                </a:cxn>
                <a:cxn ang="0">
                  <a:pos x="35" y="153"/>
                </a:cxn>
                <a:cxn ang="0">
                  <a:pos x="44" y="139"/>
                </a:cxn>
                <a:cxn ang="0">
                  <a:pos x="54" y="124"/>
                </a:cxn>
                <a:cxn ang="0">
                  <a:pos x="74" y="95"/>
                </a:cxn>
                <a:cxn ang="0">
                  <a:pos x="74" y="95"/>
                </a:cxn>
                <a:cxn ang="0">
                  <a:pos x="108" y="46"/>
                </a:cxn>
                <a:cxn ang="0">
                  <a:pos x="108" y="46"/>
                </a:cxn>
                <a:cxn ang="0">
                  <a:pos x="112" y="41"/>
                </a:cxn>
                <a:cxn ang="0">
                  <a:pos x="117" y="36"/>
                </a:cxn>
                <a:cxn ang="0">
                  <a:pos x="127" y="27"/>
                </a:cxn>
                <a:cxn ang="0">
                  <a:pos x="132" y="23"/>
                </a:cxn>
                <a:cxn ang="0">
                  <a:pos x="136" y="18"/>
                </a:cxn>
                <a:cxn ang="0">
                  <a:pos x="139" y="12"/>
                </a:cxn>
                <a:cxn ang="0">
                  <a:pos x="141" y="5"/>
                </a:cxn>
                <a:cxn ang="0">
                  <a:pos x="141" y="5"/>
                </a:cxn>
                <a:cxn ang="0">
                  <a:pos x="141" y="3"/>
                </a:cxn>
                <a:cxn ang="0">
                  <a:pos x="140" y="2"/>
                </a:cxn>
                <a:cxn ang="0">
                  <a:pos x="139" y="1"/>
                </a:cxn>
                <a:cxn ang="0">
                  <a:pos x="138" y="0"/>
                </a:cxn>
                <a:cxn ang="0">
                  <a:pos x="136" y="0"/>
                </a:cxn>
                <a:cxn ang="0">
                  <a:pos x="134" y="0"/>
                </a:cxn>
                <a:cxn ang="0">
                  <a:pos x="133" y="1"/>
                </a:cxn>
                <a:cxn ang="0">
                  <a:pos x="132" y="3"/>
                </a:cxn>
                <a:cxn ang="0">
                  <a:pos x="132" y="3"/>
                </a:cxn>
              </a:cxnLst>
              <a:rect l="0" t="0" r="r" b="b"/>
              <a:pathLst>
                <a:path w="141" h="200">
                  <a:moveTo>
                    <a:pt x="132" y="3"/>
                  </a:moveTo>
                  <a:lnTo>
                    <a:pt x="132" y="3"/>
                  </a:lnTo>
                  <a:lnTo>
                    <a:pt x="130" y="8"/>
                  </a:lnTo>
                  <a:lnTo>
                    <a:pt x="127" y="14"/>
                  </a:lnTo>
                  <a:lnTo>
                    <a:pt x="123" y="19"/>
                  </a:lnTo>
                  <a:lnTo>
                    <a:pt x="118" y="23"/>
                  </a:lnTo>
                  <a:lnTo>
                    <a:pt x="108" y="32"/>
                  </a:lnTo>
                  <a:lnTo>
                    <a:pt x="100" y="42"/>
                  </a:lnTo>
                  <a:lnTo>
                    <a:pt x="100" y="42"/>
                  </a:lnTo>
                  <a:lnTo>
                    <a:pt x="85" y="62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28" y="148"/>
                  </a:lnTo>
                  <a:lnTo>
                    <a:pt x="19" y="163"/>
                  </a:lnTo>
                  <a:lnTo>
                    <a:pt x="11" y="178"/>
                  </a:lnTo>
                  <a:lnTo>
                    <a:pt x="6" y="184"/>
                  </a:lnTo>
                  <a:lnTo>
                    <a:pt x="1" y="191"/>
                  </a:lnTo>
                  <a:lnTo>
                    <a:pt x="1" y="191"/>
                  </a:lnTo>
                  <a:lnTo>
                    <a:pt x="0" y="192"/>
                  </a:lnTo>
                  <a:lnTo>
                    <a:pt x="0" y="194"/>
                  </a:lnTo>
                  <a:lnTo>
                    <a:pt x="0" y="196"/>
                  </a:lnTo>
                  <a:lnTo>
                    <a:pt x="1" y="198"/>
                  </a:lnTo>
                  <a:lnTo>
                    <a:pt x="3" y="199"/>
                  </a:lnTo>
                  <a:lnTo>
                    <a:pt x="4" y="200"/>
                  </a:lnTo>
                  <a:lnTo>
                    <a:pt x="6" y="199"/>
                  </a:lnTo>
                  <a:lnTo>
                    <a:pt x="7" y="198"/>
                  </a:lnTo>
                  <a:lnTo>
                    <a:pt x="7" y="198"/>
                  </a:lnTo>
                  <a:lnTo>
                    <a:pt x="15" y="187"/>
                  </a:lnTo>
                  <a:lnTo>
                    <a:pt x="22" y="176"/>
                  </a:lnTo>
                  <a:lnTo>
                    <a:pt x="35" y="153"/>
                  </a:lnTo>
                  <a:lnTo>
                    <a:pt x="35" y="153"/>
                  </a:lnTo>
                  <a:lnTo>
                    <a:pt x="44" y="139"/>
                  </a:lnTo>
                  <a:lnTo>
                    <a:pt x="54" y="124"/>
                  </a:lnTo>
                  <a:lnTo>
                    <a:pt x="74" y="95"/>
                  </a:lnTo>
                  <a:lnTo>
                    <a:pt x="74" y="95"/>
                  </a:lnTo>
                  <a:lnTo>
                    <a:pt x="108" y="46"/>
                  </a:lnTo>
                  <a:lnTo>
                    <a:pt x="108" y="46"/>
                  </a:lnTo>
                  <a:lnTo>
                    <a:pt x="112" y="41"/>
                  </a:lnTo>
                  <a:lnTo>
                    <a:pt x="117" y="36"/>
                  </a:lnTo>
                  <a:lnTo>
                    <a:pt x="127" y="27"/>
                  </a:lnTo>
                  <a:lnTo>
                    <a:pt x="132" y="23"/>
                  </a:lnTo>
                  <a:lnTo>
                    <a:pt x="136" y="18"/>
                  </a:lnTo>
                  <a:lnTo>
                    <a:pt x="139" y="12"/>
                  </a:lnTo>
                  <a:lnTo>
                    <a:pt x="141" y="5"/>
                  </a:lnTo>
                  <a:lnTo>
                    <a:pt x="141" y="5"/>
                  </a:lnTo>
                  <a:lnTo>
                    <a:pt x="141" y="3"/>
                  </a:lnTo>
                  <a:lnTo>
                    <a:pt x="140" y="2"/>
                  </a:lnTo>
                  <a:lnTo>
                    <a:pt x="139" y="1"/>
                  </a:lnTo>
                  <a:lnTo>
                    <a:pt x="138" y="0"/>
                  </a:lnTo>
                  <a:lnTo>
                    <a:pt x="136" y="0"/>
                  </a:lnTo>
                  <a:lnTo>
                    <a:pt x="134" y="0"/>
                  </a:lnTo>
                  <a:lnTo>
                    <a:pt x="133" y="1"/>
                  </a:lnTo>
                  <a:lnTo>
                    <a:pt x="132" y="3"/>
                  </a:lnTo>
                  <a:lnTo>
                    <a:pt x="13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7" name="Freeform 874"/>
            <p:cNvSpPr/>
            <p:nvPr/>
          </p:nvSpPr>
          <p:spPr bwMode="auto">
            <a:xfrm>
              <a:off x="4367213" y="1470025"/>
              <a:ext cx="53975" cy="92075"/>
            </a:xfrm>
            <a:custGeom>
              <a:avLst/>
              <a:gdLst/>
              <a:ahLst/>
              <a:cxnLst>
                <a:cxn ang="0">
                  <a:pos x="100" y="3"/>
                </a:cxn>
                <a:cxn ang="0">
                  <a:pos x="100" y="3"/>
                </a:cxn>
                <a:cxn ang="0">
                  <a:pos x="98" y="1"/>
                </a:cxn>
                <a:cxn ang="0">
                  <a:pos x="96" y="0"/>
                </a:cxn>
                <a:cxn ang="0">
                  <a:pos x="94" y="0"/>
                </a:cxn>
                <a:cxn ang="0">
                  <a:pos x="92" y="1"/>
                </a:cxn>
                <a:cxn ang="0">
                  <a:pos x="86" y="6"/>
                </a:cxn>
                <a:cxn ang="0">
                  <a:pos x="86" y="6"/>
                </a:cxn>
                <a:cxn ang="0">
                  <a:pos x="85" y="8"/>
                </a:cxn>
                <a:cxn ang="0">
                  <a:pos x="86" y="11"/>
                </a:cxn>
                <a:cxn ang="0">
                  <a:pos x="87" y="13"/>
                </a:cxn>
                <a:cxn ang="0">
                  <a:pos x="91" y="14"/>
                </a:cxn>
                <a:cxn ang="0">
                  <a:pos x="91" y="14"/>
                </a:cxn>
                <a:cxn ang="0">
                  <a:pos x="89" y="21"/>
                </a:cxn>
                <a:cxn ang="0">
                  <a:pos x="85" y="31"/>
                </a:cxn>
                <a:cxn ang="0">
                  <a:pos x="81" y="39"/>
                </a:cxn>
                <a:cxn ang="0">
                  <a:pos x="77" y="47"/>
                </a:cxn>
                <a:cxn ang="0">
                  <a:pos x="67" y="64"/>
                </a:cxn>
                <a:cxn ang="0">
                  <a:pos x="58" y="77"/>
                </a:cxn>
                <a:cxn ang="0">
                  <a:pos x="58" y="77"/>
                </a:cxn>
                <a:cxn ang="0">
                  <a:pos x="44" y="99"/>
                </a:cxn>
                <a:cxn ang="0">
                  <a:pos x="31" y="119"/>
                </a:cxn>
                <a:cxn ang="0">
                  <a:pos x="18" y="141"/>
                </a:cxn>
                <a:cxn ang="0">
                  <a:pos x="4" y="163"/>
                </a:cxn>
                <a:cxn ang="0">
                  <a:pos x="4" y="163"/>
                </a:cxn>
                <a:cxn ang="0">
                  <a:pos x="2" y="165"/>
                </a:cxn>
                <a:cxn ang="0">
                  <a:pos x="1" y="169"/>
                </a:cxn>
                <a:cxn ang="0">
                  <a:pos x="1" y="169"/>
                </a:cxn>
                <a:cxn ang="0">
                  <a:pos x="0" y="171"/>
                </a:cxn>
                <a:cxn ang="0">
                  <a:pos x="1" y="172"/>
                </a:cxn>
                <a:cxn ang="0">
                  <a:pos x="3" y="174"/>
                </a:cxn>
                <a:cxn ang="0">
                  <a:pos x="6" y="174"/>
                </a:cxn>
                <a:cxn ang="0">
                  <a:pos x="8" y="174"/>
                </a:cxn>
                <a:cxn ang="0">
                  <a:pos x="9" y="172"/>
                </a:cxn>
                <a:cxn ang="0">
                  <a:pos x="9" y="172"/>
                </a:cxn>
                <a:cxn ang="0">
                  <a:pos x="10" y="171"/>
                </a:cxn>
                <a:cxn ang="0">
                  <a:pos x="11" y="170"/>
                </a:cxn>
                <a:cxn ang="0">
                  <a:pos x="11" y="170"/>
                </a:cxn>
                <a:cxn ang="0">
                  <a:pos x="13" y="169"/>
                </a:cxn>
                <a:cxn ang="0">
                  <a:pos x="14" y="168"/>
                </a:cxn>
                <a:cxn ang="0">
                  <a:pos x="14" y="167"/>
                </a:cxn>
                <a:cxn ang="0">
                  <a:pos x="14" y="165"/>
                </a:cxn>
                <a:cxn ang="0">
                  <a:pos x="14" y="165"/>
                </a:cxn>
                <a:cxn ang="0">
                  <a:pos x="30" y="141"/>
                </a:cxn>
                <a:cxn ang="0">
                  <a:pos x="44" y="116"/>
                </a:cxn>
                <a:cxn ang="0">
                  <a:pos x="60" y="93"/>
                </a:cxn>
                <a:cxn ang="0">
                  <a:pos x="75" y="69"/>
                </a:cxn>
                <a:cxn ang="0">
                  <a:pos x="75" y="69"/>
                </a:cxn>
                <a:cxn ang="0">
                  <a:pos x="84" y="54"/>
                </a:cxn>
                <a:cxn ang="0">
                  <a:pos x="93" y="37"/>
                </a:cxn>
                <a:cxn ang="0">
                  <a:pos x="96" y="29"/>
                </a:cxn>
                <a:cxn ang="0">
                  <a:pos x="99" y="19"/>
                </a:cxn>
                <a:cxn ang="0">
                  <a:pos x="100" y="11"/>
                </a:cxn>
                <a:cxn ang="0">
                  <a:pos x="100" y="3"/>
                </a:cxn>
                <a:cxn ang="0">
                  <a:pos x="100" y="3"/>
                </a:cxn>
              </a:cxnLst>
              <a:rect l="0" t="0" r="r" b="b"/>
              <a:pathLst>
                <a:path w="100" h="174">
                  <a:moveTo>
                    <a:pt x="100" y="3"/>
                  </a:moveTo>
                  <a:lnTo>
                    <a:pt x="100" y="3"/>
                  </a:lnTo>
                  <a:lnTo>
                    <a:pt x="98" y="1"/>
                  </a:lnTo>
                  <a:lnTo>
                    <a:pt x="96" y="0"/>
                  </a:lnTo>
                  <a:lnTo>
                    <a:pt x="94" y="0"/>
                  </a:lnTo>
                  <a:lnTo>
                    <a:pt x="92" y="1"/>
                  </a:lnTo>
                  <a:lnTo>
                    <a:pt x="86" y="6"/>
                  </a:lnTo>
                  <a:lnTo>
                    <a:pt x="86" y="6"/>
                  </a:lnTo>
                  <a:lnTo>
                    <a:pt x="85" y="8"/>
                  </a:lnTo>
                  <a:lnTo>
                    <a:pt x="86" y="11"/>
                  </a:lnTo>
                  <a:lnTo>
                    <a:pt x="87" y="13"/>
                  </a:lnTo>
                  <a:lnTo>
                    <a:pt x="91" y="14"/>
                  </a:lnTo>
                  <a:lnTo>
                    <a:pt x="91" y="14"/>
                  </a:lnTo>
                  <a:lnTo>
                    <a:pt x="89" y="21"/>
                  </a:lnTo>
                  <a:lnTo>
                    <a:pt x="85" y="31"/>
                  </a:lnTo>
                  <a:lnTo>
                    <a:pt x="81" y="39"/>
                  </a:lnTo>
                  <a:lnTo>
                    <a:pt x="77" y="47"/>
                  </a:lnTo>
                  <a:lnTo>
                    <a:pt x="67" y="64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44" y="99"/>
                  </a:lnTo>
                  <a:lnTo>
                    <a:pt x="31" y="119"/>
                  </a:lnTo>
                  <a:lnTo>
                    <a:pt x="18" y="141"/>
                  </a:lnTo>
                  <a:lnTo>
                    <a:pt x="4" y="163"/>
                  </a:lnTo>
                  <a:lnTo>
                    <a:pt x="4" y="163"/>
                  </a:lnTo>
                  <a:lnTo>
                    <a:pt x="2" y="165"/>
                  </a:lnTo>
                  <a:lnTo>
                    <a:pt x="1" y="169"/>
                  </a:lnTo>
                  <a:lnTo>
                    <a:pt x="1" y="169"/>
                  </a:lnTo>
                  <a:lnTo>
                    <a:pt x="0" y="171"/>
                  </a:lnTo>
                  <a:lnTo>
                    <a:pt x="1" y="172"/>
                  </a:lnTo>
                  <a:lnTo>
                    <a:pt x="3" y="174"/>
                  </a:lnTo>
                  <a:lnTo>
                    <a:pt x="6" y="174"/>
                  </a:lnTo>
                  <a:lnTo>
                    <a:pt x="8" y="174"/>
                  </a:lnTo>
                  <a:lnTo>
                    <a:pt x="9" y="172"/>
                  </a:lnTo>
                  <a:lnTo>
                    <a:pt x="9" y="172"/>
                  </a:lnTo>
                  <a:lnTo>
                    <a:pt x="10" y="171"/>
                  </a:lnTo>
                  <a:lnTo>
                    <a:pt x="11" y="170"/>
                  </a:lnTo>
                  <a:lnTo>
                    <a:pt x="11" y="170"/>
                  </a:lnTo>
                  <a:lnTo>
                    <a:pt x="13" y="169"/>
                  </a:lnTo>
                  <a:lnTo>
                    <a:pt x="14" y="168"/>
                  </a:lnTo>
                  <a:lnTo>
                    <a:pt x="14" y="167"/>
                  </a:lnTo>
                  <a:lnTo>
                    <a:pt x="14" y="165"/>
                  </a:lnTo>
                  <a:lnTo>
                    <a:pt x="14" y="165"/>
                  </a:lnTo>
                  <a:lnTo>
                    <a:pt x="30" y="141"/>
                  </a:lnTo>
                  <a:lnTo>
                    <a:pt x="44" y="116"/>
                  </a:lnTo>
                  <a:lnTo>
                    <a:pt x="60" y="93"/>
                  </a:lnTo>
                  <a:lnTo>
                    <a:pt x="75" y="69"/>
                  </a:lnTo>
                  <a:lnTo>
                    <a:pt x="75" y="69"/>
                  </a:lnTo>
                  <a:lnTo>
                    <a:pt x="84" y="54"/>
                  </a:lnTo>
                  <a:lnTo>
                    <a:pt x="93" y="37"/>
                  </a:lnTo>
                  <a:lnTo>
                    <a:pt x="96" y="29"/>
                  </a:lnTo>
                  <a:lnTo>
                    <a:pt x="99" y="19"/>
                  </a:lnTo>
                  <a:lnTo>
                    <a:pt x="100" y="11"/>
                  </a:lnTo>
                  <a:lnTo>
                    <a:pt x="100" y="3"/>
                  </a:lnTo>
                  <a:lnTo>
                    <a:pt x="10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8" name="Freeform 875"/>
            <p:cNvSpPr/>
            <p:nvPr/>
          </p:nvSpPr>
          <p:spPr bwMode="auto">
            <a:xfrm>
              <a:off x="4392613" y="1492250"/>
              <a:ext cx="60325" cy="103188"/>
            </a:xfrm>
            <a:custGeom>
              <a:avLst/>
              <a:gdLst/>
              <a:ahLst/>
              <a:cxnLst>
                <a:cxn ang="0">
                  <a:pos x="106" y="3"/>
                </a:cxn>
                <a:cxn ang="0">
                  <a:pos x="106" y="3"/>
                </a:cxn>
                <a:cxn ang="0">
                  <a:pos x="79" y="51"/>
                </a:cxn>
                <a:cxn ang="0">
                  <a:pos x="65" y="74"/>
                </a:cxn>
                <a:cxn ang="0">
                  <a:pos x="50" y="98"/>
                </a:cxn>
                <a:cxn ang="0">
                  <a:pos x="50" y="98"/>
                </a:cxn>
                <a:cxn ang="0">
                  <a:pos x="36" y="120"/>
                </a:cxn>
                <a:cxn ang="0">
                  <a:pos x="23" y="141"/>
                </a:cxn>
                <a:cxn ang="0">
                  <a:pos x="11" y="164"/>
                </a:cxn>
                <a:cxn ang="0">
                  <a:pos x="5" y="177"/>
                </a:cxn>
                <a:cxn ang="0">
                  <a:pos x="0" y="189"/>
                </a:cxn>
                <a:cxn ang="0">
                  <a:pos x="0" y="189"/>
                </a:cxn>
                <a:cxn ang="0">
                  <a:pos x="0" y="191"/>
                </a:cxn>
                <a:cxn ang="0">
                  <a:pos x="1" y="192"/>
                </a:cxn>
                <a:cxn ang="0">
                  <a:pos x="2" y="193"/>
                </a:cxn>
                <a:cxn ang="0">
                  <a:pos x="3" y="194"/>
                </a:cxn>
                <a:cxn ang="0">
                  <a:pos x="5" y="194"/>
                </a:cxn>
                <a:cxn ang="0">
                  <a:pos x="7" y="194"/>
                </a:cxn>
                <a:cxn ang="0">
                  <a:pos x="8" y="193"/>
                </a:cxn>
                <a:cxn ang="0">
                  <a:pos x="10" y="191"/>
                </a:cxn>
                <a:cxn ang="0">
                  <a:pos x="10" y="191"/>
                </a:cxn>
                <a:cxn ang="0">
                  <a:pos x="15" y="179"/>
                </a:cxn>
                <a:cxn ang="0">
                  <a:pos x="21" y="166"/>
                </a:cxn>
                <a:cxn ang="0">
                  <a:pos x="33" y="142"/>
                </a:cxn>
                <a:cxn ang="0">
                  <a:pos x="48" y="119"/>
                </a:cxn>
                <a:cxn ang="0">
                  <a:pos x="63" y="96"/>
                </a:cxn>
                <a:cxn ang="0">
                  <a:pos x="63" y="96"/>
                </a:cxn>
                <a:cxn ang="0">
                  <a:pos x="77" y="74"/>
                </a:cxn>
                <a:cxn ang="0">
                  <a:pos x="89" y="53"/>
                </a:cxn>
                <a:cxn ang="0">
                  <a:pos x="114" y="7"/>
                </a:cxn>
                <a:cxn ang="0">
                  <a:pos x="114" y="7"/>
                </a:cxn>
                <a:cxn ang="0">
                  <a:pos x="114" y="5"/>
                </a:cxn>
                <a:cxn ang="0">
                  <a:pos x="114" y="4"/>
                </a:cxn>
                <a:cxn ang="0">
                  <a:pos x="113" y="2"/>
                </a:cxn>
                <a:cxn ang="0">
                  <a:pos x="112" y="1"/>
                </a:cxn>
                <a:cxn ang="0">
                  <a:pos x="110" y="0"/>
                </a:cxn>
                <a:cxn ang="0">
                  <a:pos x="109" y="0"/>
                </a:cxn>
                <a:cxn ang="0">
                  <a:pos x="107" y="1"/>
                </a:cxn>
                <a:cxn ang="0">
                  <a:pos x="106" y="3"/>
                </a:cxn>
                <a:cxn ang="0">
                  <a:pos x="106" y="3"/>
                </a:cxn>
              </a:cxnLst>
              <a:rect l="0" t="0" r="r" b="b"/>
              <a:pathLst>
                <a:path w="114" h="194">
                  <a:moveTo>
                    <a:pt x="106" y="3"/>
                  </a:moveTo>
                  <a:lnTo>
                    <a:pt x="106" y="3"/>
                  </a:lnTo>
                  <a:lnTo>
                    <a:pt x="79" y="51"/>
                  </a:lnTo>
                  <a:lnTo>
                    <a:pt x="65" y="74"/>
                  </a:lnTo>
                  <a:lnTo>
                    <a:pt x="50" y="98"/>
                  </a:lnTo>
                  <a:lnTo>
                    <a:pt x="50" y="98"/>
                  </a:lnTo>
                  <a:lnTo>
                    <a:pt x="36" y="120"/>
                  </a:lnTo>
                  <a:lnTo>
                    <a:pt x="23" y="141"/>
                  </a:lnTo>
                  <a:lnTo>
                    <a:pt x="11" y="164"/>
                  </a:lnTo>
                  <a:lnTo>
                    <a:pt x="5" y="177"/>
                  </a:lnTo>
                  <a:lnTo>
                    <a:pt x="0" y="189"/>
                  </a:lnTo>
                  <a:lnTo>
                    <a:pt x="0" y="189"/>
                  </a:lnTo>
                  <a:lnTo>
                    <a:pt x="0" y="191"/>
                  </a:lnTo>
                  <a:lnTo>
                    <a:pt x="1" y="192"/>
                  </a:lnTo>
                  <a:lnTo>
                    <a:pt x="2" y="193"/>
                  </a:lnTo>
                  <a:lnTo>
                    <a:pt x="3" y="194"/>
                  </a:lnTo>
                  <a:lnTo>
                    <a:pt x="5" y="194"/>
                  </a:lnTo>
                  <a:lnTo>
                    <a:pt x="7" y="194"/>
                  </a:lnTo>
                  <a:lnTo>
                    <a:pt x="8" y="193"/>
                  </a:lnTo>
                  <a:lnTo>
                    <a:pt x="10" y="191"/>
                  </a:lnTo>
                  <a:lnTo>
                    <a:pt x="10" y="191"/>
                  </a:lnTo>
                  <a:lnTo>
                    <a:pt x="15" y="179"/>
                  </a:lnTo>
                  <a:lnTo>
                    <a:pt x="21" y="166"/>
                  </a:lnTo>
                  <a:lnTo>
                    <a:pt x="33" y="142"/>
                  </a:lnTo>
                  <a:lnTo>
                    <a:pt x="48" y="119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77" y="74"/>
                  </a:lnTo>
                  <a:lnTo>
                    <a:pt x="89" y="53"/>
                  </a:lnTo>
                  <a:lnTo>
                    <a:pt x="114" y="7"/>
                  </a:lnTo>
                  <a:lnTo>
                    <a:pt x="114" y="7"/>
                  </a:lnTo>
                  <a:lnTo>
                    <a:pt x="114" y="5"/>
                  </a:lnTo>
                  <a:lnTo>
                    <a:pt x="114" y="4"/>
                  </a:lnTo>
                  <a:lnTo>
                    <a:pt x="113" y="2"/>
                  </a:lnTo>
                  <a:lnTo>
                    <a:pt x="112" y="1"/>
                  </a:lnTo>
                  <a:lnTo>
                    <a:pt x="110" y="0"/>
                  </a:lnTo>
                  <a:lnTo>
                    <a:pt x="109" y="0"/>
                  </a:lnTo>
                  <a:lnTo>
                    <a:pt x="107" y="1"/>
                  </a:lnTo>
                  <a:lnTo>
                    <a:pt x="106" y="3"/>
                  </a:lnTo>
                  <a:lnTo>
                    <a:pt x="10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9" name="Freeform 876"/>
            <p:cNvSpPr/>
            <p:nvPr/>
          </p:nvSpPr>
          <p:spPr bwMode="auto">
            <a:xfrm>
              <a:off x="4422775" y="1514475"/>
              <a:ext cx="60325" cy="95250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99" y="10"/>
                </a:cxn>
                <a:cxn ang="0">
                  <a:pos x="93" y="18"/>
                </a:cxn>
                <a:cxn ang="0">
                  <a:pos x="87" y="27"/>
                </a:cxn>
                <a:cxn ang="0">
                  <a:pos x="82" y="35"/>
                </a:cxn>
                <a:cxn ang="0">
                  <a:pos x="72" y="54"/>
                </a:cxn>
                <a:cxn ang="0">
                  <a:pos x="63" y="74"/>
                </a:cxn>
                <a:cxn ang="0">
                  <a:pos x="63" y="74"/>
                </a:cxn>
                <a:cxn ang="0">
                  <a:pos x="33" y="123"/>
                </a:cxn>
                <a:cxn ang="0">
                  <a:pos x="18" y="148"/>
                </a:cxn>
                <a:cxn ang="0">
                  <a:pos x="1" y="173"/>
                </a:cxn>
                <a:cxn ang="0">
                  <a:pos x="1" y="173"/>
                </a:cxn>
                <a:cxn ang="0">
                  <a:pos x="0" y="175"/>
                </a:cxn>
                <a:cxn ang="0">
                  <a:pos x="0" y="177"/>
                </a:cxn>
                <a:cxn ang="0">
                  <a:pos x="1" y="178"/>
                </a:cxn>
                <a:cxn ang="0">
                  <a:pos x="2" y="179"/>
                </a:cxn>
                <a:cxn ang="0">
                  <a:pos x="6" y="180"/>
                </a:cxn>
                <a:cxn ang="0">
                  <a:pos x="7" y="179"/>
                </a:cxn>
                <a:cxn ang="0">
                  <a:pos x="9" y="178"/>
                </a:cxn>
                <a:cxn ang="0">
                  <a:pos x="9" y="178"/>
                </a:cxn>
                <a:cxn ang="0">
                  <a:pos x="25" y="155"/>
                </a:cxn>
                <a:cxn ang="0">
                  <a:pos x="39" y="133"/>
                </a:cxn>
                <a:cxn ang="0">
                  <a:pos x="66" y="86"/>
                </a:cxn>
                <a:cxn ang="0">
                  <a:pos x="66" y="86"/>
                </a:cxn>
                <a:cxn ang="0">
                  <a:pos x="77" y="65"/>
                </a:cxn>
                <a:cxn ang="0">
                  <a:pos x="87" y="45"/>
                </a:cxn>
                <a:cxn ang="0">
                  <a:pos x="93" y="35"/>
                </a:cxn>
                <a:cxn ang="0">
                  <a:pos x="98" y="26"/>
                </a:cxn>
                <a:cxn ang="0">
                  <a:pos x="105" y="17"/>
                </a:cxn>
                <a:cxn ang="0">
                  <a:pos x="113" y="8"/>
                </a:cxn>
                <a:cxn ang="0">
                  <a:pos x="113" y="8"/>
                </a:cxn>
                <a:cxn ang="0">
                  <a:pos x="114" y="7"/>
                </a:cxn>
                <a:cxn ang="0">
                  <a:pos x="115" y="4"/>
                </a:cxn>
                <a:cxn ang="0">
                  <a:pos x="114" y="2"/>
                </a:cxn>
                <a:cxn ang="0">
                  <a:pos x="113" y="1"/>
                </a:cxn>
                <a:cxn ang="0">
                  <a:pos x="112" y="0"/>
                </a:cxn>
                <a:cxn ang="0">
                  <a:pos x="110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5" h="180">
                  <a:moveTo>
                    <a:pt x="106" y="1"/>
                  </a:moveTo>
                  <a:lnTo>
                    <a:pt x="106" y="1"/>
                  </a:lnTo>
                  <a:lnTo>
                    <a:pt x="99" y="10"/>
                  </a:lnTo>
                  <a:lnTo>
                    <a:pt x="93" y="18"/>
                  </a:lnTo>
                  <a:lnTo>
                    <a:pt x="87" y="27"/>
                  </a:lnTo>
                  <a:lnTo>
                    <a:pt x="82" y="35"/>
                  </a:lnTo>
                  <a:lnTo>
                    <a:pt x="72" y="5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33" y="123"/>
                  </a:lnTo>
                  <a:lnTo>
                    <a:pt x="18" y="148"/>
                  </a:lnTo>
                  <a:lnTo>
                    <a:pt x="1" y="173"/>
                  </a:lnTo>
                  <a:lnTo>
                    <a:pt x="1" y="173"/>
                  </a:lnTo>
                  <a:lnTo>
                    <a:pt x="0" y="175"/>
                  </a:lnTo>
                  <a:lnTo>
                    <a:pt x="0" y="177"/>
                  </a:lnTo>
                  <a:lnTo>
                    <a:pt x="1" y="178"/>
                  </a:lnTo>
                  <a:lnTo>
                    <a:pt x="2" y="179"/>
                  </a:lnTo>
                  <a:lnTo>
                    <a:pt x="6" y="180"/>
                  </a:lnTo>
                  <a:lnTo>
                    <a:pt x="7" y="179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25" y="155"/>
                  </a:lnTo>
                  <a:lnTo>
                    <a:pt x="39" y="133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77" y="65"/>
                  </a:lnTo>
                  <a:lnTo>
                    <a:pt x="87" y="45"/>
                  </a:lnTo>
                  <a:lnTo>
                    <a:pt x="93" y="35"/>
                  </a:lnTo>
                  <a:lnTo>
                    <a:pt x="98" y="26"/>
                  </a:lnTo>
                  <a:lnTo>
                    <a:pt x="105" y="17"/>
                  </a:lnTo>
                  <a:lnTo>
                    <a:pt x="113" y="8"/>
                  </a:lnTo>
                  <a:lnTo>
                    <a:pt x="113" y="8"/>
                  </a:lnTo>
                  <a:lnTo>
                    <a:pt x="114" y="7"/>
                  </a:lnTo>
                  <a:lnTo>
                    <a:pt x="115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2" y="0"/>
                  </a:lnTo>
                  <a:lnTo>
                    <a:pt x="110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0" name="Freeform 877"/>
            <p:cNvSpPr/>
            <p:nvPr/>
          </p:nvSpPr>
          <p:spPr bwMode="auto">
            <a:xfrm>
              <a:off x="4451350" y="1538288"/>
              <a:ext cx="58738" cy="96838"/>
            </a:xfrm>
            <a:custGeom>
              <a:avLst/>
              <a:gdLst/>
              <a:ahLst/>
              <a:cxnLst>
                <a:cxn ang="0">
                  <a:pos x="104" y="2"/>
                </a:cxn>
                <a:cxn ang="0">
                  <a:pos x="104" y="2"/>
                </a:cxn>
                <a:cxn ang="0">
                  <a:pos x="100" y="8"/>
                </a:cxn>
                <a:cxn ang="0">
                  <a:pos x="94" y="14"/>
                </a:cxn>
                <a:cxn ang="0">
                  <a:pos x="89" y="20"/>
                </a:cxn>
                <a:cxn ang="0">
                  <a:pos x="86" y="23"/>
                </a:cxn>
                <a:cxn ang="0">
                  <a:pos x="85" y="27"/>
                </a:cxn>
                <a:cxn ang="0">
                  <a:pos x="85" y="27"/>
                </a:cxn>
                <a:cxn ang="0">
                  <a:pos x="80" y="41"/>
                </a:cxn>
                <a:cxn ang="0">
                  <a:pos x="73" y="54"/>
                </a:cxn>
                <a:cxn ang="0">
                  <a:pos x="58" y="79"/>
                </a:cxn>
                <a:cxn ang="0">
                  <a:pos x="58" y="79"/>
                </a:cxn>
                <a:cxn ang="0">
                  <a:pos x="29" y="128"/>
                </a:cxn>
                <a:cxn ang="0">
                  <a:pos x="14" y="153"/>
                </a:cxn>
                <a:cxn ang="0">
                  <a:pos x="0" y="177"/>
                </a:cxn>
                <a:cxn ang="0">
                  <a:pos x="0" y="177"/>
                </a:cxn>
                <a:cxn ang="0">
                  <a:pos x="0" y="179"/>
                </a:cxn>
                <a:cxn ang="0">
                  <a:pos x="0" y="181"/>
                </a:cxn>
                <a:cxn ang="0">
                  <a:pos x="1" y="183"/>
                </a:cxn>
                <a:cxn ang="0">
                  <a:pos x="2" y="184"/>
                </a:cxn>
                <a:cxn ang="0">
                  <a:pos x="5" y="185"/>
                </a:cxn>
                <a:cxn ang="0">
                  <a:pos x="7" y="184"/>
                </a:cxn>
                <a:cxn ang="0">
                  <a:pos x="8" y="183"/>
                </a:cxn>
                <a:cxn ang="0">
                  <a:pos x="8" y="183"/>
                </a:cxn>
                <a:cxn ang="0">
                  <a:pos x="11" y="178"/>
                </a:cxn>
                <a:cxn ang="0">
                  <a:pos x="15" y="175"/>
                </a:cxn>
                <a:cxn ang="0">
                  <a:pos x="15" y="175"/>
                </a:cxn>
                <a:cxn ang="0">
                  <a:pos x="17" y="173"/>
                </a:cxn>
                <a:cxn ang="0">
                  <a:pos x="18" y="171"/>
                </a:cxn>
                <a:cxn ang="0">
                  <a:pos x="18" y="168"/>
                </a:cxn>
                <a:cxn ang="0">
                  <a:pos x="17" y="167"/>
                </a:cxn>
                <a:cxn ang="0">
                  <a:pos x="17" y="167"/>
                </a:cxn>
                <a:cxn ang="0">
                  <a:pos x="39" y="129"/>
                </a:cxn>
                <a:cxn ang="0">
                  <a:pos x="63" y="91"/>
                </a:cxn>
                <a:cxn ang="0">
                  <a:pos x="63" y="91"/>
                </a:cxn>
                <a:cxn ang="0">
                  <a:pos x="76" y="69"/>
                </a:cxn>
                <a:cxn ang="0">
                  <a:pos x="82" y="58"/>
                </a:cxn>
                <a:cxn ang="0">
                  <a:pos x="89" y="45"/>
                </a:cxn>
                <a:cxn ang="0">
                  <a:pos x="89" y="45"/>
                </a:cxn>
                <a:cxn ang="0">
                  <a:pos x="94" y="35"/>
                </a:cxn>
                <a:cxn ang="0">
                  <a:pos x="100" y="25"/>
                </a:cxn>
                <a:cxn ang="0">
                  <a:pos x="112" y="7"/>
                </a:cxn>
                <a:cxn ang="0">
                  <a:pos x="112" y="7"/>
                </a:cxn>
                <a:cxn ang="0">
                  <a:pos x="113" y="5"/>
                </a:cxn>
                <a:cxn ang="0">
                  <a:pos x="113" y="3"/>
                </a:cxn>
                <a:cxn ang="0">
                  <a:pos x="112" y="2"/>
                </a:cxn>
                <a:cxn ang="0">
                  <a:pos x="111" y="1"/>
                </a:cxn>
                <a:cxn ang="0">
                  <a:pos x="109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4" y="2"/>
                </a:cxn>
                <a:cxn ang="0">
                  <a:pos x="104" y="2"/>
                </a:cxn>
              </a:cxnLst>
              <a:rect l="0" t="0" r="r" b="b"/>
              <a:pathLst>
                <a:path w="113" h="185">
                  <a:moveTo>
                    <a:pt x="104" y="2"/>
                  </a:moveTo>
                  <a:lnTo>
                    <a:pt x="104" y="2"/>
                  </a:lnTo>
                  <a:lnTo>
                    <a:pt x="100" y="8"/>
                  </a:lnTo>
                  <a:lnTo>
                    <a:pt x="94" y="14"/>
                  </a:lnTo>
                  <a:lnTo>
                    <a:pt x="89" y="20"/>
                  </a:lnTo>
                  <a:lnTo>
                    <a:pt x="86" y="23"/>
                  </a:lnTo>
                  <a:lnTo>
                    <a:pt x="85" y="27"/>
                  </a:lnTo>
                  <a:lnTo>
                    <a:pt x="85" y="27"/>
                  </a:lnTo>
                  <a:lnTo>
                    <a:pt x="80" y="41"/>
                  </a:lnTo>
                  <a:lnTo>
                    <a:pt x="73" y="54"/>
                  </a:lnTo>
                  <a:lnTo>
                    <a:pt x="58" y="79"/>
                  </a:lnTo>
                  <a:lnTo>
                    <a:pt x="58" y="79"/>
                  </a:lnTo>
                  <a:lnTo>
                    <a:pt x="29" y="128"/>
                  </a:lnTo>
                  <a:lnTo>
                    <a:pt x="14" y="153"/>
                  </a:lnTo>
                  <a:lnTo>
                    <a:pt x="0" y="177"/>
                  </a:lnTo>
                  <a:lnTo>
                    <a:pt x="0" y="177"/>
                  </a:lnTo>
                  <a:lnTo>
                    <a:pt x="0" y="179"/>
                  </a:lnTo>
                  <a:lnTo>
                    <a:pt x="0" y="181"/>
                  </a:lnTo>
                  <a:lnTo>
                    <a:pt x="1" y="183"/>
                  </a:lnTo>
                  <a:lnTo>
                    <a:pt x="2" y="184"/>
                  </a:lnTo>
                  <a:lnTo>
                    <a:pt x="5" y="185"/>
                  </a:lnTo>
                  <a:lnTo>
                    <a:pt x="7" y="184"/>
                  </a:lnTo>
                  <a:lnTo>
                    <a:pt x="8" y="183"/>
                  </a:lnTo>
                  <a:lnTo>
                    <a:pt x="8" y="183"/>
                  </a:lnTo>
                  <a:lnTo>
                    <a:pt x="11" y="178"/>
                  </a:lnTo>
                  <a:lnTo>
                    <a:pt x="15" y="175"/>
                  </a:lnTo>
                  <a:lnTo>
                    <a:pt x="15" y="175"/>
                  </a:lnTo>
                  <a:lnTo>
                    <a:pt x="17" y="173"/>
                  </a:lnTo>
                  <a:lnTo>
                    <a:pt x="18" y="171"/>
                  </a:lnTo>
                  <a:lnTo>
                    <a:pt x="18" y="168"/>
                  </a:lnTo>
                  <a:lnTo>
                    <a:pt x="17" y="167"/>
                  </a:lnTo>
                  <a:lnTo>
                    <a:pt x="17" y="167"/>
                  </a:lnTo>
                  <a:lnTo>
                    <a:pt x="39" y="129"/>
                  </a:lnTo>
                  <a:lnTo>
                    <a:pt x="63" y="91"/>
                  </a:lnTo>
                  <a:lnTo>
                    <a:pt x="63" y="91"/>
                  </a:lnTo>
                  <a:lnTo>
                    <a:pt x="76" y="69"/>
                  </a:lnTo>
                  <a:lnTo>
                    <a:pt x="82" y="58"/>
                  </a:lnTo>
                  <a:lnTo>
                    <a:pt x="89" y="45"/>
                  </a:lnTo>
                  <a:lnTo>
                    <a:pt x="89" y="45"/>
                  </a:lnTo>
                  <a:lnTo>
                    <a:pt x="94" y="35"/>
                  </a:lnTo>
                  <a:lnTo>
                    <a:pt x="100" y="25"/>
                  </a:lnTo>
                  <a:lnTo>
                    <a:pt x="112" y="7"/>
                  </a:lnTo>
                  <a:lnTo>
                    <a:pt x="112" y="7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2" y="2"/>
                  </a:lnTo>
                  <a:lnTo>
                    <a:pt x="111" y="1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4" y="2"/>
                  </a:lnTo>
                  <a:lnTo>
                    <a:pt x="10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1" name="Freeform 878"/>
            <p:cNvSpPr/>
            <p:nvPr/>
          </p:nvSpPr>
          <p:spPr bwMode="auto">
            <a:xfrm>
              <a:off x="4473575" y="1566863"/>
              <a:ext cx="66675" cy="101600"/>
            </a:xfrm>
            <a:custGeom>
              <a:avLst/>
              <a:gdLst/>
              <a:ahLst/>
              <a:cxnLst>
                <a:cxn ang="0">
                  <a:pos x="119" y="4"/>
                </a:cxn>
                <a:cxn ang="0">
                  <a:pos x="119" y="4"/>
                </a:cxn>
                <a:cxn ang="0">
                  <a:pos x="118" y="9"/>
                </a:cxn>
                <a:cxn ang="0">
                  <a:pos x="116" y="13"/>
                </a:cxn>
                <a:cxn ang="0">
                  <a:pos x="111" y="22"/>
                </a:cxn>
                <a:cxn ang="0">
                  <a:pos x="99" y="40"/>
                </a:cxn>
                <a:cxn ang="0">
                  <a:pos x="99" y="40"/>
                </a:cxn>
                <a:cxn ang="0">
                  <a:pos x="91" y="51"/>
                </a:cxn>
                <a:cxn ang="0">
                  <a:pos x="83" y="61"/>
                </a:cxn>
                <a:cxn ang="0">
                  <a:pos x="74" y="73"/>
                </a:cxn>
                <a:cxn ang="0">
                  <a:pos x="67" y="84"/>
                </a:cxn>
                <a:cxn ang="0">
                  <a:pos x="67" y="84"/>
                </a:cxn>
                <a:cxn ang="0">
                  <a:pos x="34" y="134"/>
                </a:cxn>
                <a:cxn ang="0">
                  <a:pos x="18" y="159"/>
                </a:cxn>
                <a:cxn ang="0">
                  <a:pos x="1" y="183"/>
                </a:cxn>
                <a:cxn ang="0">
                  <a:pos x="1" y="183"/>
                </a:cxn>
                <a:cxn ang="0">
                  <a:pos x="0" y="184"/>
                </a:cxn>
                <a:cxn ang="0">
                  <a:pos x="0" y="186"/>
                </a:cxn>
                <a:cxn ang="0">
                  <a:pos x="1" y="188"/>
                </a:cxn>
                <a:cxn ang="0">
                  <a:pos x="2" y="190"/>
                </a:cxn>
                <a:cxn ang="0">
                  <a:pos x="4" y="190"/>
                </a:cxn>
                <a:cxn ang="0">
                  <a:pos x="6" y="190"/>
                </a:cxn>
                <a:cxn ang="0">
                  <a:pos x="7" y="190"/>
                </a:cxn>
                <a:cxn ang="0">
                  <a:pos x="9" y="187"/>
                </a:cxn>
                <a:cxn ang="0">
                  <a:pos x="9" y="187"/>
                </a:cxn>
                <a:cxn ang="0">
                  <a:pos x="27" y="161"/>
                </a:cxn>
                <a:cxn ang="0">
                  <a:pos x="44" y="135"/>
                </a:cxn>
                <a:cxn ang="0">
                  <a:pos x="81" y="81"/>
                </a:cxn>
                <a:cxn ang="0">
                  <a:pos x="81" y="81"/>
                </a:cxn>
                <a:cxn ang="0">
                  <a:pos x="88" y="71"/>
                </a:cxn>
                <a:cxn ang="0">
                  <a:pos x="96" y="59"/>
                </a:cxn>
                <a:cxn ang="0">
                  <a:pos x="103" y="49"/>
                </a:cxn>
                <a:cxn ang="0">
                  <a:pos x="111" y="38"/>
                </a:cxn>
                <a:cxn ang="0">
                  <a:pos x="111" y="38"/>
                </a:cxn>
                <a:cxn ang="0">
                  <a:pos x="121" y="23"/>
                </a:cxn>
                <a:cxn ang="0">
                  <a:pos x="125" y="15"/>
                </a:cxn>
                <a:cxn ang="0">
                  <a:pos x="128" y="7"/>
                </a:cxn>
                <a:cxn ang="0">
                  <a:pos x="128" y="7"/>
                </a:cxn>
                <a:cxn ang="0">
                  <a:pos x="128" y="5"/>
                </a:cxn>
                <a:cxn ang="0">
                  <a:pos x="127" y="3"/>
                </a:cxn>
                <a:cxn ang="0">
                  <a:pos x="124" y="0"/>
                </a:cxn>
                <a:cxn ang="0">
                  <a:pos x="123" y="0"/>
                </a:cxn>
                <a:cxn ang="0">
                  <a:pos x="121" y="0"/>
                </a:cxn>
                <a:cxn ang="0">
                  <a:pos x="120" y="3"/>
                </a:cxn>
                <a:cxn ang="0">
                  <a:pos x="119" y="4"/>
                </a:cxn>
                <a:cxn ang="0">
                  <a:pos x="119" y="4"/>
                </a:cxn>
              </a:cxnLst>
              <a:rect l="0" t="0" r="r" b="b"/>
              <a:pathLst>
                <a:path w="128" h="190">
                  <a:moveTo>
                    <a:pt x="119" y="4"/>
                  </a:moveTo>
                  <a:lnTo>
                    <a:pt x="119" y="4"/>
                  </a:lnTo>
                  <a:lnTo>
                    <a:pt x="118" y="9"/>
                  </a:lnTo>
                  <a:lnTo>
                    <a:pt x="116" y="13"/>
                  </a:lnTo>
                  <a:lnTo>
                    <a:pt x="111" y="22"/>
                  </a:lnTo>
                  <a:lnTo>
                    <a:pt x="99" y="40"/>
                  </a:lnTo>
                  <a:lnTo>
                    <a:pt x="99" y="40"/>
                  </a:lnTo>
                  <a:lnTo>
                    <a:pt x="91" y="51"/>
                  </a:lnTo>
                  <a:lnTo>
                    <a:pt x="83" y="61"/>
                  </a:lnTo>
                  <a:lnTo>
                    <a:pt x="74" y="73"/>
                  </a:lnTo>
                  <a:lnTo>
                    <a:pt x="67" y="84"/>
                  </a:lnTo>
                  <a:lnTo>
                    <a:pt x="67" y="84"/>
                  </a:lnTo>
                  <a:lnTo>
                    <a:pt x="34" y="134"/>
                  </a:lnTo>
                  <a:lnTo>
                    <a:pt x="18" y="159"/>
                  </a:lnTo>
                  <a:lnTo>
                    <a:pt x="1" y="183"/>
                  </a:lnTo>
                  <a:lnTo>
                    <a:pt x="1" y="183"/>
                  </a:lnTo>
                  <a:lnTo>
                    <a:pt x="0" y="184"/>
                  </a:lnTo>
                  <a:lnTo>
                    <a:pt x="0" y="186"/>
                  </a:lnTo>
                  <a:lnTo>
                    <a:pt x="1" y="188"/>
                  </a:lnTo>
                  <a:lnTo>
                    <a:pt x="2" y="190"/>
                  </a:lnTo>
                  <a:lnTo>
                    <a:pt x="4" y="190"/>
                  </a:lnTo>
                  <a:lnTo>
                    <a:pt x="6" y="190"/>
                  </a:lnTo>
                  <a:lnTo>
                    <a:pt x="7" y="190"/>
                  </a:lnTo>
                  <a:lnTo>
                    <a:pt x="9" y="187"/>
                  </a:lnTo>
                  <a:lnTo>
                    <a:pt x="9" y="187"/>
                  </a:lnTo>
                  <a:lnTo>
                    <a:pt x="27" y="161"/>
                  </a:lnTo>
                  <a:lnTo>
                    <a:pt x="44" y="135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8" y="71"/>
                  </a:lnTo>
                  <a:lnTo>
                    <a:pt x="96" y="59"/>
                  </a:lnTo>
                  <a:lnTo>
                    <a:pt x="103" y="49"/>
                  </a:lnTo>
                  <a:lnTo>
                    <a:pt x="111" y="38"/>
                  </a:lnTo>
                  <a:lnTo>
                    <a:pt x="111" y="38"/>
                  </a:lnTo>
                  <a:lnTo>
                    <a:pt x="121" y="23"/>
                  </a:lnTo>
                  <a:lnTo>
                    <a:pt x="125" y="15"/>
                  </a:lnTo>
                  <a:lnTo>
                    <a:pt x="128" y="7"/>
                  </a:lnTo>
                  <a:lnTo>
                    <a:pt x="128" y="7"/>
                  </a:lnTo>
                  <a:lnTo>
                    <a:pt x="128" y="5"/>
                  </a:lnTo>
                  <a:lnTo>
                    <a:pt x="127" y="3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1" y="0"/>
                  </a:lnTo>
                  <a:lnTo>
                    <a:pt x="120" y="3"/>
                  </a:lnTo>
                  <a:lnTo>
                    <a:pt x="119" y="4"/>
                  </a:lnTo>
                  <a:lnTo>
                    <a:pt x="1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2" name="Freeform 879"/>
            <p:cNvSpPr/>
            <p:nvPr/>
          </p:nvSpPr>
          <p:spPr bwMode="auto">
            <a:xfrm>
              <a:off x="4500563" y="1595438"/>
              <a:ext cx="76200" cy="107950"/>
            </a:xfrm>
            <a:custGeom>
              <a:avLst/>
              <a:gdLst/>
              <a:ahLst/>
              <a:cxnLst>
                <a:cxn ang="0">
                  <a:pos x="133" y="2"/>
                </a:cxn>
                <a:cxn ang="0">
                  <a:pos x="133" y="2"/>
                </a:cxn>
                <a:cxn ang="0">
                  <a:pos x="116" y="23"/>
                </a:cxn>
                <a:cxn ang="0">
                  <a:pos x="100" y="45"/>
                </a:cxn>
                <a:cxn ang="0">
                  <a:pos x="100" y="45"/>
                </a:cxn>
                <a:cxn ang="0">
                  <a:pos x="81" y="70"/>
                </a:cxn>
                <a:cxn ang="0">
                  <a:pos x="72" y="84"/>
                </a:cxn>
                <a:cxn ang="0">
                  <a:pos x="63" y="96"/>
                </a:cxn>
                <a:cxn ang="0">
                  <a:pos x="63" y="96"/>
                </a:cxn>
                <a:cxn ang="0">
                  <a:pos x="53" y="107"/>
                </a:cxn>
                <a:cxn ang="0">
                  <a:pos x="44" y="119"/>
                </a:cxn>
                <a:cxn ang="0">
                  <a:pos x="36" y="131"/>
                </a:cxn>
                <a:cxn ang="0">
                  <a:pos x="29" y="144"/>
                </a:cxn>
                <a:cxn ang="0">
                  <a:pos x="0" y="196"/>
                </a:cxn>
                <a:cxn ang="0">
                  <a:pos x="0" y="196"/>
                </a:cxn>
                <a:cxn ang="0">
                  <a:pos x="0" y="198"/>
                </a:cxn>
                <a:cxn ang="0">
                  <a:pos x="0" y="201"/>
                </a:cxn>
                <a:cxn ang="0">
                  <a:pos x="1" y="202"/>
                </a:cxn>
                <a:cxn ang="0">
                  <a:pos x="2" y="203"/>
                </a:cxn>
                <a:cxn ang="0">
                  <a:pos x="4" y="204"/>
                </a:cxn>
                <a:cxn ang="0">
                  <a:pos x="5" y="204"/>
                </a:cxn>
                <a:cxn ang="0">
                  <a:pos x="7" y="203"/>
                </a:cxn>
                <a:cxn ang="0">
                  <a:pos x="8" y="202"/>
                </a:cxn>
                <a:cxn ang="0">
                  <a:pos x="8" y="202"/>
                </a:cxn>
                <a:cxn ang="0">
                  <a:pos x="25" y="173"/>
                </a:cxn>
                <a:cxn ang="0">
                  <a:pos x="41" y="145"/>
                </a:cxn>
                <a:cxn ang="0">
                  <a:pos x="60" y="117"/>
                </a:cxn>
                <a:cxn ang="0">
                  <a:pos x="79" y="91"/>
                </a:cxn>
                <a:cxn ang="0">
                  <a:pos x="79" y="91"/>
                </a:cxn>
                <a:cxn ang="0">
                  <a:pos x="86" y="81"/>
                </a:cxn>
                <a:cxn ang="0">
                  <a:pos x="94" y="70"/>
                </a:cxn>
                <a:cxn ang="0">
                  <a:pos x="108" y="50"/>
                </a:cxn>
                <a:cxn ang="0">
                  <a:pos x="108" y="50"/>
                </a:cxn>
                <a:cxn ang="0">
                  <a:pos x="125" y="28"/>
                </a:cxn>
                <a:cxn ang="0">
                  <a:pos x="141" y="6"/>
                </a:cxn>
                <a:cxn ang="0">
                  <a:pos x="141" y="6"/>
                </a:cxn>
                <a:cxn ang="0">
                  <a:pos x="142" y="5"/>
                </a:cxn>
                <a:cxn ang="0">
                  <a:pos x="141" y="3"/>
                </a:cxn>
                <a:cxn ang="0">
                  <a:pos x="141" y="1"/>
                </a:cxn>
                <a:cxn ang="0">
                  <a:pos x="139" y="0"/>
                </a:cxn>
                <a:cxn ang="0">
                  <a:pos x="136" y="0"/>
                </a:cxn>
                <a:cxn ang="0">
                  <a:pos x="134" y="0"/>
                </a:cxn>
                <a:cxn ang="0">
                  <a:pos x="133" y="2"/>
                </a:cxn>
                <a:cxn ang="0">
                  <a:pos x="133" y="2"/>
                </a:cxn>
              </a:cxnLst>
              <a:rect l="0" t="0" r="r" b="b"/>
              <a:pathLst>
                <a:path w="142" h="204">
                  <a:moveTo>
                    <a:pt x="133" y="2"/>
                  </a:moveTo>
                  <a:lnTo>
                    <a:pt x="133" y="2"/>
                  </a:lnTo>
                  <a:lnTo>
                    <a:pt x="116" y="23"/>
                  </a:lnTo>
                  <a:lnTo>
                    <a:pt x="100" y="45"/>
                  </a:lnTo>
                  <a:lnTo>
                    <a:pt x="100" y="45"/>
                  </a:lnTo>
                  <a:lnTo>
                    <a:pt x="81" y="70"/>
                  </a:lnTo>
                  <a:lnTo>
                    <a:pt x="72" y="84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53" y="107"/>
                  </a:lnTo>
                  <a:lnTo>
                    <a:pt x="44" y="119"/>
                  </a:lnTo>
                  <a:lnTo>
                    <a:pt x="36" y="131"/>
                  </a:lnTo>
                  <a:lnTo>
                    <a:pt x="29" y="144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0" y="198"/>
                  </a:lnTo>
                  <a:lnTo>
                    <a:pt x="0" y="201"/>
                  </a:lnTo>
                  <a:lnTo>
                    <a:pt x="1" y="202"/>
                  </a:lnTo>
                  <a:lnTo>
                    <a:pt x="2" y="203"/>
                  </a:lnTo>
                  <a:lnTo>
                    <a:pt x="4" y="204"/>
                  </a:lnTo>
                  <a:lnTo>
                    <a:pt x="5" y="204"/>
                  </a:lnTo>
                  <a:lnTo>
                    <a:pt x="7" y="203"/>
                  </a:lnTo>
                  <a:lnTo>
                    <a:pt x="8" y="202"/>
                  </a:lnTo>
                  <a:lnTo>
                    <a:pt x="8" y="202"/>
                  </a:lnTo>
                  <a:lnTo>
                    <a:pt x="25" y="173"/>
                  </a:lnTo>
                  <a:lnTo>
                    <a:pt x="41" y="145"/>
                  </a:lnTo>
                  <a:lnTo>
                    <a:pt x="60" y="117"/>
                  </a:lnTo>
                  <a:lnTo>
                    <a:pt x="79" y="91"/>
                  </a:lnTo>
                  <a:lnTo>
                    <a:pt x="79" y="91"/>
                  </a:lnTo>
                  <a:lnTo>
                    <a:pt x="86" y="81"/>
                  </a:lnTo>
                  <a:lnTo>
                    <a:pt x="94" y="70"/>
                  </a:lnTo>
                  <a:lnTo>
                    <a:pt x="108" y="50"/>
                  </a:lnTo>
                  <a:lnTo>
                    <a:pt x="108" y="50"/>
                  </a:lnTo>
                  <a:lnTo>
                    <a:pt x="125" y="28"/>
                  </a:lnTo>
                  <a:lnTo>
                    <a:pt x="141" y="6"/>
                  </a:lnTo>
                  <a:lnTo>
                    <a:pt x="141" y="6"/>
                  </a:lnTo>
                  <a:lnTo>
                    <a:pt x="142" y="5"/>
                  </a:lnTo>
                  <a:lnTo>
                    <a:pt x="141" y="3"/>
                  </a:lnTo>
                  <a:lnTo>
                    <a:pt x="141" y="1"/>
                  </a:lnTo>
                  <a:lnTo>
                    <a:pt x="139" y="0"/>
                  </a:lnTo>
                  <a:lnTo>
                    <a:pt x="136" y="0"/>
                  </a:lnTo>
                  <a:lnTo>
                    <a:pt x="134" y="0"/>
                  </a:lnTo>
                  <a:lnTo>
                    <a:pt x="133" y="2"/>
                  </a:lnTo>
                  <a:lnTo>
                    <a:pt x="13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3" name="Freeform 880"/>
            <p:cNvSpPr/>
            <p:nvPr/>
          </p:nvSpPr>
          <p:spPr bwMode="auto">
            <a:xfrm>
              <a:off x="4510088" y="1630363"/>
              <a:ext cx="80963" cy="125413"/>
            </a:xfrm>
            <a:custGeom>
              <a:avLst/>
              <a:gdLst/>
              <a:ahLst/>
              <a:cxnLst>
                <a:cxn ang="0">
                  <a:pos x="143" y="2"/>
                </a:cxn>
                <a:cxn ang="0">
                  <a:pos x="143" y="2"/>
                </a:cxn>
                <a:cxn ang="0">
                  <a:pos x="110" y="58"/>
                </a:cxn>
                <a:cxn ang="0">
                  <a:pos x="77" y="114"/>
                </a:cxn>
                <a:cxn ang="0">
                  <a:pos x="77" y="114"/>
                </a:cxn>
                <a:cxn ang="0">
                  <a:pos x="58" y="143"/>
                </a:cxn>
                <a:cxn ang="0">
                  <a:pos x="39" y="172"/>
                </a:cxn>
                <a:cxn ang="0">
                  <a:pos x="20" y="201"/>
                </a:cxn>
                <a:cxn ang="0">
                  <a:pos x="1" y="230"/>
                </a:cxn>
                <a:cxn ang="0">
                  <a:pos x="1" y="230"/>
                </a:cxn>
                <a:cxn ang="0">
                  <a:pos x="0" y="232"/>
                </a:cxn>
                <a:cxn ang="0">
                  <a:pos x="0" y="234"/>
                </a:cxn>
                <a:cxn ang="0">
                  <a:pos x="1" y="235"/>
                </a:cxn>
                <a:cxn ang="0">
                  <a:pos x="2" y="236"/>
                </a:cxn>
                <a:cxn ang="0">
                  <a:pos x="4" y="237"/>
                </a:cxn>
                <a:cxn ang="0">
                  <a:pos x="7" y="237"/>
                </a:cxn>
                <a:cxn ang="0">
                  <a:pos x="8" y="236"/>
                </a:cxn>
                <a:cxn ang="0">
                  <a:pos x="10" y="235"/>
                </a:cxn>
                <a:cxn ang="0">
                  <a:pos x="10" y="235"/>
                </a:cxn>
                <a:cxn ang="0">
                  <a:pos x="44" y="180"/>
                </a:cxn>
                <a:cxn ang="0">
                  <a:pos x="62" y="152"/>
                </a:cxn>
                <a:cxn ang="0">
                  <a:pos x="80" y="125"/>
                </a:cxn>
                <a:cxn ang="0">
                  <a:pos x="80" y="125"/>
                </a:cxn>
                <a:cxn ang="0">
                  <a:pos x="99" y="96"/>
                </a:cxn>
                <a:cxn ang="0">
                  <a:pos x="117" y="67"/>
                </a:cxn>
                <a:cxn ang="0">
                  <a:pos x="134" y="36"/>
                </a:cxn>
                <a:cxn ang="0">
                  <a:pos x="151" y="8"/>
                </a:cxn>
                <a:cxn ang="0">
                  <a:pos x="151" y="8"/>
                </a:cxn>
                <a:cxn ang="0">
                  <a:pos x="152" y="5"/>
                </a:cxn>
                <a:cxn ang="0">
                  <a:pos x="152" y="3"/>
                </a:cxn>
                <a:cxn ang="0">
                  <a:pos x="151" y="2"/>
                </a:cxn>
                <a:cxn ang="0">
                  <a:pos x="150" y="1"/>
                </a:cxn>
                <a:cxn ang="0">
                  <a:pos x="148" y="0"/>
                </a:cxn>
                <a:cxn ang="0">
                  <a:pos x="146" y="0"/>
                </a:cxn>
                <a:cxn ang="0">
                  <a:pos x="145" y="1"/>
                </a:cxn>
                <a:cxn ang="0">
                  <a:pos x="143" y="2"/>
                </a:cxn>
                <a:cxn ang="0">
                  <a:pos x="143" y="2"/>
                </a:cxn>
              </a:cxnLst>
              <a:rect l="0" t="0" r="r" b="b"/>
              <a:pathLst>
                <a:path w="152" h="237">
                  <a:moveTo>
                    <a:pt x="143" y="2"/>
                  </a:moveTo>
                  <a:lnTo>
                    <a:pt x="143" y="2"/>
                  </a:lnTo>
                  <a:lnTo>
                    <a:pt x="110" y="58"/>
                  </a:lnTo>
                  <a:lnTo>
                    <a:pt x="77" y="114"/>
                  </a:lnTo>
                  <a:lnTo>
                    <a:pt x="77" y="114"/>
                  </a:lnTo>
                  <a:lnTo>
                    <a:pt x="58" y="143"/>
                  </a:lnTo>
                  <a:lnTo>
                    <a:pt x="39" y="172"/>
                  </a:lnTo>
                  <a:lnTo>
                    <a:pt x="20" y="201"/>
                  </a:lnTo>
                  <a:lnTo>
                    <a:pt x="1" y="230"/>
                  </a:lnTo>
                  <a:lnTo>
                    <a:pt x="1" y="230"/>
                  </a:lnTo>
                  <a:lnTo>
                    <a:pt x="0" y="232"/>
                  </a:lnTo>
                  <a:lnTo>
                    <a:pt x="0" y="234"/>
                  </a:lnTo>
                  <a:lnTo>
                    <a:pt x="1" y="235"/>
                  </a:lnTo>
                  <a:lnTo>
                    <a:pt x="2" y="236"/>
                  </a:lnTo>
                  <a:lnTo>
                    <a:pt x="4" y="237"/>
                  </a:lnTo>
                  <a:lnTo>
                    <a:pt x="7" y="237"/>
                  </a:lnTo>
                  <a:lnTo>
                    <a:pt x="8" y="236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44" y="180"/>
                  </a:lnTo>
                  <a:lnTo>
                    <a:pt x="62" y="152"/>
                  </a:lnTo>
                  <a:lnTo>
                    <a:pt x="80" y="125"/>
                  </a:lnTo>
                  <a:lnTo>
                    <a:pt x="80" y="125"/>
                  </a:lnTo>
                  <a:lnTo>
                    <a:pt x="99" y="96"/>
                  </a:lnTo>
                  <a:lnTo>
                    <a:pt x="117" y="67"/>
                  </a:lnTo>
                  <a:lnTo>
                    <a:pt x="134" y="36"/>
                  </a:lnTo>
                  <a:lnTo>
                    <a:pt x="151" y="8"/>
                  </a:lnTo>
                  <a:lnTo>
                    <a:pt x="151" y="8"/>
                  </a:lnTo>
                  <a:lnTo>
                    <a:pt x="152" y="5"/>
                  </a:lnTo>
                  <a:lnTo>
                    <a:pt x="152" y="3"/>
                  </a:lnTo>
                  <a:lnTo>
                    <a:pt x="151" y="2"/>
                  </a:lnTo>
                  <a:lnTo>
                    <a:pt x="150" y="1"/>
                  </a:lnTo>
                  <a:lnTo>
                    <a:pt x="148" y="0"/>
                  </a:lnTo>
                  <a:lnTo>
                    <a:pt x="146" y="0"/>
                  </a:lnTo>
                  <a:lnTo>
                    <a:pt x="145" y="1"/>
                  </a:lnTo>
                  <a:lnTo>
                    <a:pt x="143" y="2"/>
                  </a:lnTo>
                  <a:lnTo>
                    <a:pt x="14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4" name="Freeform 881"/>
            <p:cNvSpPr/>
            <p:nvPr/>
          </p:nvSpPr>
          <p:spPr bwMode="auto">
            <a:xfrm>
              <a:off x="4525963" y="1682750"/>
              <a:ext cx="73025" cy="115888"/>
            </a:xfrm>
            <a:custGeom>
              <a:avLst/>
              <a:gdLst/>
              <a:ahLst/>
              <a:cxnLst>
                <a:cxn ang="0">
                  <a:pos x="129" y="2"/>
                </a:cxn>
                <a:cxn ang="0">
                  <a:pos x="129" y="2"/>
                </a:cxn>
                <a:cxn ang="0">
                  <a:pos x="112" y="29"/>
                </a:cxn>
                <a:cxn ang="0">
                  <a:pos x="94" y="56"/>
                </a:cxn>
                <a:cxn ang="0">
                  <a:pos x="78" y="84"/>
                </a:cxn>
                <a:cxn ang="0">
                  <a:pos x="63" y="112"/>
                </a:cxn>
                <a:cxn ang="0">
                  <a:pos x="63" y="112"/>
                </a:cxn>
                <a:cxn ang="0">
                  <a:pos x="54" y="129"/>
                </a:cxn>
                <a:cxn ang="0">
                  <a:pos x="45" y="144"/>
                </a:cxn>
                <a:cxn ang="0">
                  <a:pos x="25" y="175"/>
                </a:cxn>
                <a:cxn ang="0">
                  <a:pos x="25" y="175"/>
                </a:cxn>
                <a:cxn ang="0">
                  <a:pos x="19" y="184"/>
                </a:cxn>
                <a:cxn ang="0">
                  <a:pos x="12" y="194"/>
                </a:cxn>
                <a:cxn ang="0">
                  <a:pos x="6" y="202"/>
                </a:cxn>
                <a:cxn ang="0">
                  <a:pos x="1" y="212"/>
                </a:cxn>
                <a:cxn ang="0">
                  <a:pos x="1" y="212"/>
                </a:cxn>
                <a:cxn ang="0">
                  <a:pos x="0" y="214"/>
                </a:cxn>
                <a:cxn ang="0">
                  <a:pos x="1" y="216"/>
                </a:cxn>
                <a:cxn ang="0">
                  <a:pos x="2" y="217"/>
                </a:cxn>
                <a:cxn ang="0">
                  <a:pos x="4" y="218"/>
                </a:cxn>
                <a:cxn ang="0">
                  <a:pos x="7" y="218"/>
                </a:cxn>
                <a:cxn ang="0">
                  <a:pos x="9" y="217"/>
                </a:cxn>
                <a:cxn ang="0">
                  <a:pos x="11" y="215"/>
                </a:cxn>
                <a:cxn ang="0">
                  <a:pos x="11" y="215"/>
                </a:cxn>
                <a:cxn ang="0">
                  <a:pos x="13" y="209"/>
                </a:cxn>
                <a:cxn ang="0">
                  <a:pos x="16" y="204"/>
                </a:cxn>
                <a:cxn ang="0">
                  <a:pos x="23" y="194"/>
                </a:cxn>
                <a:cxn ang="0">
                  <a:pos x="31" y="182"/>
                </a:cxn>
                <a:cxn ang="0">
                  <a:pos x="38" y="172"/>
                </a:cxn>
                <a:cxn ang="0">
                  <a:pos x="38" y="172"/>
                </a:cxn>
                <a:cxn ang="0">
                  <a:pos x="71" y="117"/>
                </a:cxn>
                <a:cxn ang="0">
                  <a:pos x="71" y="117"/>
                </a:cxn>
                <a:cxn ang="0">
                  <a:pos x="103" y="61"/>
                </a:cxn>
                <a:cxn ang="0">
                  <a:pos x="120" y="35"/>
                </a:cxn>
                <a:cxn ang="0">
                  <a:pos x="138" y="8"/>
                </a:cxn>
                <a:cxn ang="0">
                  <a:pos x="138" y="8"/>
                </a:cxn>
                <a:cxn ang="0">
                  <a:pos x="139" y="6"/>
                </a:cxn>
                <a:cxn ang="0">
                  <a:pos x="139" y="5"/>
                </a:cxn>
                <a:cxn ang="0">
                  <a:pos x="138" y="2"/>
                </a:cxn>
                <a:cxn ang="0">
                  <a:pos x="137" y="1"/>
                </a:cxn>
                <a:cxn ang="0">
                  <a:pos x="132" y="0"/>
                </a:cxn>
                <a:cxn ang="0">
                  <a:pos x="131" y="1"/>
                </a:cxn>
                <a:cxn ang="0">
                  <a:pos x="129" y="2"/>
                </a:cxn>
                <a:cxn ang="0">
                  <a:pos x="129" y="2"/>
                </a:cxn>
              </a:cxnLst>
              <a:rect l="0" t="0" r="r" b="b"/>
              <a:pathLst>
                <a:path w="139" h="218">
                  <a:moveTo>
                    <a:pt x="129" y="2"/>
                  </a:moveTo>
                  <a:lnTo>
                    <a:pt x="129" y="2"/>
                  </a:lnTo>
                  <a:lnTo>
                    <a:pt x="112" y="29"/>
                  </a:lnTo>
                  <a:lnTo>
                    <a:pt x="94" y="56"/>
                  </a:lnTo>
                  <a:lnTo>
                    <a:pt x="78" y="84"/>
                  </a:lnTo>
                  <a:lnTo>
                    <a:pt x="63" y="112"/>
                  </a:lnTo>
                  <a:lnTo>
                    <a:pt x="63" y="112"/>
                  </a:lnTo>
                  <a:lnTo>
                    <a:pt x="54" y="129"/>
                  </a:lnTo>
                  <a:lnTo>
                    <a:pt x="45" y="144"/>
                  </a:lnTo>
                  <a:lnTo>
                    <a:pt x="25" y="175"/>
                  </a:lnTo>
                  <a:lnTo>
                    <a:pt x="25" y="175"/>
                  </a:lnTo>
                  <a:lnTo>
                    <a:pt x="19" y="184"/>
                  </a:lnTo>
                  <a:lnTo>
                    <a:pt x="12" y="194"/>
                  </a:lnTo>
                  <a:lnTo>
                    <a:pt x="6" y="202"/>
                  </a:lnTo>
                  <a:lnTo>
                    <a:pt x="1" y="212"/>
                  </a:lnTo>
                  <a:lnTo>
                    <a:pt x="1" y="212"/>
                  </a:lnTo>
                  <a:lnTo>
                    <a:pt x="0" y="214"/>
                  </a:lnTo>
                  <a:lnTo>
                    <a:pt x="1" y="216"/>
                  </a:lnTo>
                  <a:lnTo>
                    <a:pt x="2" y="217"/>
                  </a:lnTo>
                  <a:lnTo>
                    <a:pt x="4" y="218"/>
                  </a:lnTo>
                  <a:lnTo>
                    <a:pt x="7" y="218"/>
                  </a:lnTo>
                  <a:lnTo>
                    <a:pt x="9" y="217"/>
                  </a:lnTo>
                  <a:lnTo>
                    <a:pt x="11" y="215"/>
                  </a:lnTo>
                  <a:lnTo>
                    <a:pt x="11" y="215"/>
                  </a:lnTo>
                  <a:lnTo>
                    <a:pt x="13" y="209"/>
                  </a:lnTo>
                  <a:lnTo>
                    <a:pt x="16" y="204"/>
                  </a:lnTo>
                  <a:lnTo>
                    <a:pt x="23" y="194"/>
                  </a:lnTo>
                  <a:lnTo>
                    <a:pt x="31" y="182"/>
                  </a:lnTo>
                  <a:lnTo>
                    <a:pt x="38" y="172"/>
                  </a:lnTo>
                  <a:lnTo>
                    <a:pt x="38" y="172"/>
                  </a:lnTo>
                  <a:lnTo>
                    <a:pt x="71" y="117"/>
                  </a:lnTo>
                  <a:lnTo>
                    <a:pt x="71" y="117"/>
                  </a:lnTo>
                  <a:lnTo>
                    <a:pt x="103" y="61"/>
                  </a:lnTo>
                  <a:lnTo>
                    <a:pt x="120" y="35"/>
                  </a:lnTo>
                  <a:lnTo>
                    <a:pt x="138" y="8"/>
                  </a:lnTo>
                  <a:lnTo>
                    <a:pt x="138" y="8"/>
                  </a:lnTo>
                  <a:lnTo>
                    <a:pt x="139" y="6"/>
                  </a:lnTo>
                  <a:lnTo>
                    <a:pt x="139" y="5"/>
                  </a:lnTo>
                  <a:lnTo>
                    <a:pt x="138" y="2"/>
                  </a:lnTo>
                  <a:lnTo>
                    <a:pt x="137" y="1"/>
                  </a:lnTo>
                  <a:lnTo>
                    <a:pt x="132" y="0"/>
                  </a:lnTo>
                  <a:lnTo>
                    <a:pt x="131" y="1"/>
                  </a:lnTo>
                  <a:lnTo>
                    <a:pt x="129" y="2"/>
                  </a:lnTo>
                  <a:lnTo>
                    <a:pt x="129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5" name="Freeform 882"/>
            <p:cNvSpPr/>
            <p:nvPr/>
          </p:nvSpPr>
          <p:spPr bwMode="auto">
            <a:xfrm>
              <a:off x="4548188" y="1728788"/>
              <a:ext cx="57150" cy="90488"/>
            </a:xfrm>
            <a:custGeom>
              <a:avLst/>
              <a:gdLst/>
              <a:ahLst/>
              <a:cxnLst>
                <a:cxn ang="0">
                  <a:pos x="100" y="2"/>
                </a:cxn>
                <a:cxn ang="0">
                  <a:pos x="100" y="2"/>
                </a:cxn>
                <a:cxn ang="0">
                  <a:pos x="94" y="12"/>
                </a:cxn>
                <a:cxn ang="0">
                  <a:pos x="85" y="20"/>
                </a:cxn>
                <a:cxn ang="0">
                  <a:pos x="79" y="28"/>
                </a:cxn>
                <a:cxn ang="0">
                  <a:pos x="73" y="37"/>
                </a:cxn>
                <a:cxn ang="0">
                  <a:pos x="73" y="37"/>
                </a:cxn>
                <a:cxn ang="0">
                  <a:pos x="63" y="58"/>
                </a:cxn>
                <a:cxn ang="0">
                  <a:pos x="51" y="79"/>
                </a:cxn>
                <a:cxn ang="0">
                  <a:pos x="51" y="79"/>
                </a:cxn>
                <a:cxn ang="0">
                  <a:pos x="26" y="122"/>
                </a:cxn>
                <a:cxn ang="0">
                  <a:pos x="14" y="143"/>
                </a:cxn>
                <a:cxn ang="0">
                  <a:pos x="0" y="163"/>
                </a:cxn>
                <a:cxn ang="0">
                  <a:pos x="0" y="163"/>
                </a:cxn>
                <a:cxn ang="0">
                  <a:pos x="0" y="165"/>
                </a:cxn>
                <a:cxn ang="0">
                  <a:pos x="0" y="166"/>
                </a:cxn>
                <a:cxn ang="0">
                  <a:pos x="1" y="169"/>
                </a:cxn>
                <a:cxn ang="0">
                  <a:pos x="2" y="170"/>
                </a:cxn>
                <a:cxn ang="0">
                  <a:pos x="5" y="171"/>
                </a:cxn>
                <a:cxn ang="0">
                  <a:pos x="7" y="170"/>
                </a:cxn>
                <a:cxn ang="0">
                  <a:pos x="8" y="169"/>
                </a:cxn>
                <a:cxn ang="0">
                  <a:pos x="8" y="169"/>
                </a:cxn>
                <a:cxn ang="0">
                  <a:pos x="20" y="149"/>
                </a:cxn>
                <a:cxn ang="0">
                  <a:pos x="32" y="129"/>
                </a:cxn>
                <a:cxn ang="0">
                  <a:pos x="43" y="110"/>
                </a:cxn>
                <a:cxn ang="0">
                  <a:pos x="55" y="91"/>
                </a:cxn>
                <a:cxn ang="0">
                  <a:pos x="55" y="91"/>
                </a:cxn>
                <a:cxn ang="0">
                  <a:pos x="62" y="81"/>
                </a:cxn>
                <a:cxn ang="0">
                  <a:pos x="68" y="70"/>
                </a:cxn>
                <a:cxn ang="0">
                  <a:pos x="78" y="49"/>
                </a:cxn>
                <a:cxn ang="0">
                  <a:pos x="78" y="49"/>
                </a:cxn>
                <a:cxn ang="0">
                  <a:pos x="81" y="43"/>
                </a:cxn>
                <a:cxn ang="0">
                  <a:pos x="84" y="37"/>
                </a:cxn>
                <a:cxn ang="0">
                  <a:pos x="93" y="27"/>
                </a:cxn>
                <a:cxn ang="0">
                  <a:pos x="101" y="18"/>
                </a:cxn>
                <a:cxn ang="0">
                  <a:pos x="108" y="7"/>
                </a:cxn>
                <a:cxn ang="0">
                  <a:pos x="108" y="7"/>
                </a:cxn>
                <a:cxn ang="0">
                  <a:pos x="108" y="5"/>
                </a:cxn>
                <a:cxn ang="0">
                  <a:pos x="108" y="3"/>
                </a:cxn>
                <a:cxn ang="0">
                  <a:pos x="107" y="2"/>
                </a:cxn>
                <a:cxn ang="0">
                  <a:pos x="106" y="0"/>
                </a:cxn>
                <a:cxn ang="0">
                  <a:pos x="105" y="0"/>
                </a:cxn>
                <a:cxn ang="0">
                  <a:pos x="103" y="0"/>
                </a:cxn>
                <a:cxn ang="0">
                  <a:pos x="101" y="1"/>
                </a:cxn>
                <a:cxn ang="0">
                  <a:pos x="100" y="2"/>
                </a:cxn>
                <a:cxn ang="0">
                  <a:pos x="100" y="2"/>
                </a:cxn>
              </a:cxnLst>
              <a:rect l="0" t="0" r="r" b="b"/>
              <a:pathLst>
                <a:path w="108" h="171">
                  <a:moveTo>
                    <a:pt x="100" y="2"/>
                  </a:moveTo>
                  <a:lnTo>
                    <a:pt x="100" y="2"/>
                  </a:lnTo>
                  <a:lnTo>
                    <a:pt x="94" y="12"/>
                  </a:lnTo>
                  <a:lnTo>
                    <a:pt x="85" y="20"/>
                  </a:lnTo>
                  <a:lnTo>
                    <a:pt x="79" y="28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63" y="58"/>
                  </a:lnTo>
                  <a:lnTo>
                    <a:pt x="51" y="79"/>
                  </a:lnTo>
                  <a:lnTo>
                    <a:pt x="51" y="79"/>
                  </a:lnTo>
                  <a:lnTo>
                    <a:pt x="26" y="122"/>
                  </a:lnTo>
                  <a:lnTo>
                    <a:pt x="14" y="143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165"/>
                  </a:lnTo>
                  <a:lnTo>
                    <a:pt x="0" y="166"/>
                  </a:lnTo>
                  <a:lnTo>
                    <a:pt x="1" y="169"/>
                  </a:lnTo>
                  <a:lnTo>
                    <a:pt x="2" y="170"/>
                  </a:lnTo>
                  <a:lnTo>
                    <a:pt x="5" y="171"/>
                  </a:lnTo>
                  <a:lnTo>
                    <a:pt x="7" y="170"/>
                  </a:lnTo>
                  <a:lnTo>
                    <a:pt x="8" y="169"/>
                  </a:lnTo>
                  <a:lnTo>
                    <a:pt x="8" y="169"/>
                  </a:lnTo>
                  <a:lnTo>
                    <a:pt x="20" y="149"/>
                  </a:lnTo>
                  <a:lnTo>
                    <a:pt x="32" y="129"/>
                  </a:lnTo>
                  <a:lnTo>
                    <a:pt x="43" y="110"/>
                  </a:lnTo>
                  <a:lnTo>
                    <a:pt x="55" y="91"/>
                  </a:lnTo>
                  <a:lnTo>
                    <a:pt x="55" y="91"/>
                  </a:lnTo>
                  <a:lnTo>
                    <a:pt x="62" y="81"/>
                  </a:lnTo>
                  <a:lnTo>
                    <a:pt x="68" y="70"/>
                  </a:lnTo>
                  <a:lnTo>
                    <a:pt x="78" y="49"/>
                  </a:lnTo>
                  <a:lnTo>
                    <a:pt x="78" y="49"/>
                  </a:lnTo>
                  <a:lnTo>
                    <a:pt x="81" y="43"/>
                  </a:lnTo>
                  <a:lnTo>
                    <a:pt x="84" y="37"/>
                  </a:lnTo>
                  <a:lnTo>
                    <a:pt x="93" y="27"/>
                  </a:lnTo>
                  <a:lnTo>
                    <a:pt x="101" y="18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8" y="5"/>
                  </a:lnTo>
                  <a:lnTo>
                    <a:pt x="108" y="3"/>
                  </a:lnTo>
                  <a:lnTo>
                    <a:pt x="107" y="2"/>
                  </a:lnTo>
                  <a:lnTo>
                    <a:pt x="106" y="0"/>
                  </a:lnTo>
                  <a:lnTo>
                    <a:pt x="105" y="0"/>
                  </a:lnTo>
                  <a:lnTo>
                    <a:pt x="103" y="0"/>
                  </a:lnTo>
                  <a:lnTo>
                    <a:pt x="101" y="1"/>
                  </a:lnTo>
                  <a:lnTo>
                    <a:pt x="100" y="2"/>
                  </a:lnTo>
                  <a:lnTo>
                    <a:pt x="10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6" name="Freeform 883"/>
            <p:cNvSpPr/>
            <p:nvPr/>
          </p:nvSpPr>
          <p:spPr bwMode="auto">
            <a:xfrm>
              <a:off x="4575175" y="1773238"/>
              <a:ext cx="30163" cy="47625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3"/>
                </a:cxn>
                <a:cxn ang="0">
                  <a:pos x="57" y="3"/>
                </a:cxn>
                <a:cxn ang="0">
                  <a:pos x="56" y="1"/>
                </a:cxn>
                <a:cxn ang="0">
                  <a:pos x="54" y="0"/>
                </a:cxn>
                <a:cxn ang="0">
                  <a:pos x="51" y="0"/>
                </a:cxn>
                <a:cxn ang="0">
                  <a:pos x="49" y="1"/>
                </a:cxn>
                <a:cxn ang="0">
                  <a:pos x="49" y="1"/>
                </a:cxn>
                <a:cxn ang="0">
                  <a:pos x="45" y="6"/>
                </a:cxn>
                <a:cxn ang="0">
                  <a:pos x="41" y="11"/>
                </a:cxn>
                <a:cxn ang="0">
                  <a:pos x="34" y="23"/>
                </a:cxn>
                <a:cxn ang="0">
                  <a:pos x="34" y="23"/>
                </a:cxn>
                <a:cxn ang="0">
                  <a:pos x="27" y="38"/>
                </a:cxn>
                <a:cxn ang="0">
                  <a:pos x="19" y="54"/>
                </a:cxn>
                <a:cxn ang="0">
                  <a:pos x="1" y="84"/>
                </a:cxn>
                <a:cxn ang="0">
                  <a:pos x="1" y="84"/>
                </a:cxn>
                <a:cxn ang="0">
                  <a:pos x="0" y="86"/>
                </a:cxn>
                <a:cxn ang="0">
                  <a:pos x="0" y="87"/>
                </a:cxn>
                <a:cxn ang="0">
                  <a:pos x="1" y="89"/>
                </a:cxn>
                <a:cxn ang="0">
                  <a:pos x="3" y="90"/>
                </a:cxn>
                <a:cxn ang="0">
                  <a:pos x="4" y="90"/>
                </a:cxn>
                <a:cxn ang="0">
                  <a:pos x="6" y="90"/>
                </a:cxn>
                <a:cxn ang="0">
                  <a:pos x="8" y="90"/>
                </a:cxn>
                <a:cxn ang="0">
                  <a:pos x="10" y="88"/>
                </a:cxn>
                <a:cxn ang="0">
                  <a:pos x="10" y="88"/>
                </a:cxn>
                <a:cxn ang="0">
                  <a:pos x="25" y="61"/>
                </a:cxn>
                <a:cxn ang="0">
                  <a:pos x="41" y="33"/>
                </a:cxn>
                <a:cxn ang="0">
                  <a:pos x="41" y="33"/>
                </a:cxn>
                <a:cxn ang="0">
                  <a:pos x="47" y="21"/>
                </a:cxn>
                <a:cxn ang="0">
                  <a:pos x="50" y="14"/>
                </a:cxn>
                <a:cxn ang="0">
                  <a:pos x="54" y="9"/>
                </a:cxn>
                <a:cxn ang="0">
                  <a:pos x="54" y="9"/>
                </a:cxn>
                <a:cxn ang="0">
                  <a:pos x="57" y="7"/>
                </a:cxn>
                <a:cxn ang="0">
                  <a:pos x="57" y="6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57" h="90">
                  <a:moveTo>
                    <a:pt x="57" y="4"/>
                  </a:moveTo>
                  <a:lnTo>
                    <a:pt x="57" y="3"/>
                  </a:lnTo>
                  <a:lnTo>
                    <a:pt x="57" y="3"/>
                  </a:lnTo>
                  <a:lnTo>
                    <a:pt x="56" y="1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5" y="6"/>
                  </a:lnTo>
                  <a:lnTo>
                    <a:pt x="41" y="11"/>
                  </a:lnTo>
                  <a:lnTo>
                    <a:pt x="34" y="23"/>
                  </a:lnTo>
                  <a:lnTo>
                    <a:pt x="34" y="23"/>
                  </a:lnTo>
                  <a:lnTo>
                    <a:pt x="27" y="38"/>
                  </a:lnTo>
                  <a:lnTo>
                    <a:pt x="19" y="5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0" y="86"/>
                  </a:lnTo>
                  <a:lnTo>
                    <a:pt x="0" y="87"/>
                  </a:lnTo>
                  <a:lnTo>
                    <a:pt x="1" y="89"/>
                  </a:lnTo>
                  <a:lnTo>
                    <a:pt x="3" y="90"/>
                  </a:lnTo>
                  <a:lnTo>
                    <a:pt x="4" y="90"/>
                  </a:lnTo>
                  <a:lnTo>
                    <a:pt x="6" y="90"/>
                  </a:lnTo>
                  <a:lnTo>
                    <a:pt x="8" y="90"/>
                  </a:lnTo>
                  <a:lnTo>
                    <a:pt x="10" y="88"/>
                  </a:lnTo>
                  <a:lnTo>
                    <a:pt x="10" y="88"/>
                  </a:lnTo>
                  <a:lnTo>
                    <a:pt x="25" y="61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7" y="21"/>
                  </a:lnTo>
                  <a:lnTo>
                    <a:pt x="50" y="14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7" y="7"/>
                  </a:lnTo>
                  <a:lnTo>
                    <a:pt x="57" y="6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7" name="Freeform 884"/>
            <p:cNvSpPr/>
            <p:nvPr/>
          </p:nvSpPr>
          <p:spPr bwMode="auto">
            <a:xfrm>
              <a:off x="4257675" y="1222375"/>
              <a:ext cx="34925" cy="82550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7" y="4"/>
                </a:cxn>
                <a:cxn ang="0">
                  <a:pos x="56" y="12"/>
                </a:cxn>
                <a:cxn ang="0">
                  <a:pos x="53" y="21"/>
                </a:cxn>
                <a:cxn ang="0">
                  <a:pos x="45" y="39"/>
                </a:cxn>
                <a:cxn ang="0">
                  <a:pos x="37" y="56"/>
                </a:cxn>
                <a:cxn ang="0">
                  <a:pos x="30" y="72"/>
                </a:cxn>
                <a:cxn ang="0">
                  <a:pos x="30" y="72"/>
                </a:cxn>
                <a:cxn ang="0">
                  <a:pos x="24" y="89"/>
                </a:cxn>
                <a:cxn ang="0">
                  <a:pos x="18" y="107"/>
                </a:cxn>
                <a:cxn ang="0">
                  <a:pos x="11" y="125"/>
                </a:cxn>
                <a:cxn ang="0">
                  <a:pos x="4" y="142"/>
                </a:cxn>
                <a:cxn ang="0">
                  <a:pos x="4" y="142"/>
                </a:cxn>
                <a:cxn ang="0">
                  <a:pos x="1" y="143"/>
                </a:cxn>
                <a:cxn ang="0">
                  <a:pos x="1" y="144"/>
                </a:cxn>
                <a:cxn ang="0">
                  <a:pos x="0" y="146"/>
                </a:cxn>
                <a:cxn ang="0">
                  <a:pos x="0" y="150"/>
                </a:cxn>
                <a:cxn ang="0">
                  <a:pos x="0" y="150"/>
                </a:cxn>
                <a:cxn ang="0">
                  <a:pos x="1" y="154"/>
                </a:cxn>
                <a:cxn ang="0">
                  <a:pos x="4" y="156"/>
                </a:cxn>
                <a:cxn ang="0">
                  <a:pos x="7" y="156"/>
                </a:cxn>
                <a:cxn ang="0">
                  <a:pos x="8" y="155"/>
                </a:cxn>
                <a:cxn ang="0">
                  <a:pos x="9" y="154"/>
                </a:cxn>
                <a:cxn ang="0">
                  <a:pos x="9" y="154"/>
                </a:cxn>
                <a:cxn ang="0">
                  <a:pos x="17" y="136"/>
                </a:cxn>
                <a:cxn ang="0">
                  <a:pos x="23" y="118"/>
                </a:cxn>
                <a:cxn ang="0">
                  <a:pos x="36" y="83"/>
                </a:cxn>
                <a:cxn ang="0">
                  <a:pos x="36" y="83"/>
                </a:cxn>
                <a:cxn ang="0">
                  <a:pos x="44" y="64"/>
                </a:cxn>
                <a:cxn ang="0">
                  <a:pos x="54" y="44"/>
                </a:cxn>
                <a:cxn ang="0">
                  <a:pos x="58" y="35"/>
                </a:cxn>
                <a:cxn ang="0">
                  <a:pos x="62" y="24"/>
                </a:cxn>
                <a:cxn ang="0">
                  <a:pos x="65" y="14"/>
                </a:cxn>
                <a:cxn ang="0">
                  <a:pos x="67" y="4"/>
                </a:cxn>
                <a:cxn ang="0">
                  <a:pos x="67" y="4"/>
                </a:cxn>
                <a:cxn ang="0">
                  <a:pos x="66" y="2"/>
                </a:cxn>
                <a:cxn ang="0">
                  <a:pos x="66" y="1"/>
                </a:cxn>
                <a:cxn ang="0">
                  <a:pos x="64" y="0"/>
                </a:cxn>
                <a:cxn ang="0">
                  <a:pos x="63" y="0"/>
                </a:cxn>
                <a:cxn ang="0">
                  <a:pos x="59" y="1"/>
                </a:cxn>
                <a:cxn ang="0">
                  <a:pos x="58" y="2"/>
                </a:cxn>
                <a:cxn ang="0">
                  <a:pos x="57" y="4"/>
                </a:cxn>
                <a:cxn ang="0">
                  <a:pos x="57" y="4"/>
                </a:cxn>
              </a:cxnLst>
              <a:rect l="0" t="0" r="r" b="b"/>
              <a:pathLst>
                <a:path w="67" h="156">
                  <a:moveTo>
                    <a:pt x="57" y="4"/>
                  </a:moveTo>
                  <a:lnTo>
                    <a:pt x="57" y="4"/>
                  </a:lnTo>
                  <a:lnTo>
                    <a:pt x="56" y="12"/>
                  </a:lnTo>
                  <a:lnTo>
                    <a:pt x="53" y="21"/>
                  </a:lnTo>
                  <a:lnTo>
                    <a:pt x="45" y="39"/>
                  </a:lnTo>
                  <a:lnTo>
                    <a:pt x="37" y="56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24" y="89"/>
                  </a:lnTo>
                  <a:lnTo>
                    <a:pt x="18" y="107"/>
                  </a:lnTo>
                  <a:lnTo>
                    <a:pt x="11" y="125"/>
                  </a:lnTo>
                  <a:lnTo>
                    <a:pt x="4" y="142"/>
                  </a:lnTo>
                  <a:lnTo>
                    <a:pt x="4" y="142"/>
                  </a:lnTo>
                  <a:lnTo>
                    <a:pt x="1" y="143"/>
                  </a:lnTo>
                  <a:lnTo>
                    <a:pt x="1" y="144"/>
                  </a:lnTo>
                  <a:lnTo>
                    <a:pt x="0" y="14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1" y="154"/>
                  </a:lnTo>
                  <a:lnTo>
                    <a:pt x="4" y="156"/>
                  </a:lnTo>
                  <a:lnTo>
                    <a:pt x="7" y="156"/>
                  </a:lnTo>
                  <a:lnTo>
                    <a:pt x="8" y="155"/>
                  </a:lnTo>
                  <a:lnTo>
                    <a:pt x="9" y="154"/>
                  </a:lnTo>
                  <a:lnTo>
                    <a:pt x="9" y="154"/>
                  </a:lnTo>
                  <a:lnTo>
                    <a:pt x="17" y="136"/>
                  </a:lnTo>
                  <a:lnTo>
                    <a:pt x="23" y="118"/>
                  </a:lnTo>
                  <a:lnTo>
                    <a:pt x="36" y="83"/>
                  </a:lnTo>
                  <a:lnTo>
                    <a:pt x="36" y="83"/>
                  </a:lnTo>
                  <a:lnTo>
                    <a:pt x="44" y="64"/>
                  </a:lnTo>
                  <a:lnTo>
                    <a:pt x="54" y="44"/>
                  </a:lnTo>
                  <a:lnTo>
                    <a:pt x="58" y="35"/>
                  </a:lnTo>
                  <a:lnTo>
                    <a:pt x="62" y="24"/>
                  </a:lnTo>
                  <a:lnTo>
                    <a:pt x="65" y="1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6" y="2"/>
                  </a:lnTo>
                  <a:lnTo>
                    <a:pt x="66" y="1"/>
                  </a:lnTo>
                  <a:lnTo>
                    <a:pt x="64" y="0"/>
                  </a:lnTo>
                  <a:lnTo>
                    <a:pt x="63" y="0"/>
                  </a:lnTo>
                  <a:lnTo>
                    <a:pt x="59" y="1"/>
                  </a:lnTo>
                  <a:lnTo>
                    <a:pt x="58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8" name="Freeform 885"/>
            <p:cNvSpPr/>
            <p:nvPr/>
          </p:nvSpPr>
          <p:spPr bwMode="auto">
            <a:xfrm>
              <a:off x="4297363" y="1228725"/>
              <a:ext cx="57150" cy="93663"/>
            </a:xfrm>
            <a:custGeom>
              <a:avLst/>
              <a:gdLst/>
              <a:ahLst/>
              <a:cxnLst>
                <a:cxn ang="0">
                  <a:pos x="101" y="3"/>
                </a:cxn>
                <a:cxn ang="0">
                  <a:pos x="101" y="3"/>
                </a:cxn>
                <a:cxn ang="0">
                  <a:pos x="88" y="23"/>
                </a:cxn>
                <a:cxn ang="0">
                  <a:pos x="76" y="43"/>
                </a:cxn>
                <a:cxn ang="0">
                  <a:pos x="63" y="63"/>
                </a:cxn>
                <a:cxn ang="0">
                  <a:pos x="57" y="73"/>
                </a:cxn>
                <a:cxn ang="0">
                  <a:pos x="53" y="85"/>
                </a:cxn>
                <a:cxn ang="0">
                  <a:pos x="53" y="85"/>
                </a:cxn>
                <a:cxn ang="0">
                  <a:pos x="42" y="109"/>
                </a:cxn>
                <a:cxn ang="0">
                  <a:pos x="36" y="121"/>
                </a:cxn>
                <a:cxn ang="0">
                  <a:pos x="28" y="132"/>
                </a:cxn>
                <a:cxn ang="0">
                  <a:pos x="28" y="132"/>
                </a:cxn>
                <a:cxn ang="0">
                  <a:pos x="17" y="151"/>
                </a:cxn>
                <a:cxn ang="0">
                  <a:pos x="10" y="161"/>
                </a:cxn>
                <a:cxn ang="0">
                  <a:pos x="6" y="164"/>
                </a:cxn>
                <a:cxn ang="0">
                  <a:pos x="3" y="167"/>
                </a:cxn>
                <a:cxn ang="0">
                  <a:pos x="3" y="167"/>
                </a:cxn>
                <a:cxn ang="0">
                  <a:pos x="2" y="168"/>
                </a:cxn>
                <a:cxn ang="0">
                  <a:pos x="0" y="169"/>
                </a:cxn>
                <a:cxn ang="0">
                  <a:pos x="0" y="172"/>
                </a:cxn>
                <a:cxn ang="0">
                  <a:pos x="0" y="173"/>
                </a:cxn>
                <a:cxn ang="0">
                  <a:pos x="4" y="176"/>
                </a:cxn>
                <a:cxn ang="0">
                  <a:pos x="6" y="176"/>
                </a:cxn>
                <a:cxn ang="0">
                  <a:pos x="8" y="175"/>
                </a:cxn>
                <a:cxn ang="0">
                  <a:pos x="8" y="175"/>
                </a:cxn>
                <a:cxn ang="0">
                  <a:pos x="13" y="172"/>
                </a:cxn>
                <a:cxn ang="0">
                  <a:pos x="16" y="167"/>
                </a:cxn>
                <a:cxn ang="0">
                  <a:pos x="23" y="156"/>
                </a:cxn>
                <a:cxn ang="0">
                  <a:pos x="23" y="156"/>
                </a:cxn>
                <a:cxn ang="0">
                  <a:pos x="37" y="137"/>
                </a:cxn>
                <a:cxn ang="0">
                  <a:pos x="43" y="127"/>
                </a:cxn>
                <a:cxn ang="0">
                  <a:pos x="48" y="118"/>
                </a:cxn>
                <a:cxn ang="0">
                  <a:pos x="48" y="118"/>
                </a:cxn>
                <a:cxn ang="0">
                  <a:pos x="60" y="91"/>
                </a:cxn>
                <a:cxn ang="0">
                  <a:pos x="67" y="79"/>
                </a:cxn>
                <a:cxn ang="0">
                  <a:pos x="74" y="66"/>
                </a:cxn>
                <a:cxn ang="0">
                  <a:pos x="74" y="66"/>
                </a:cxn>
                <a:cxn ang="0">
                  <a:pos x="91" y="37"/>
                </a:cxn>
                <a:cxn ang="0">
                  <a:pos x="101" y="23"/>
                </a:cxn>
                <a:cxn ang="0">
                  <a:pos x="109" y="7"/>
                </a:cxn>
                <a:cxn ang="0">
                  <a:pos x="109" y="7"/>
                </a:cxn>
                <a:cxn ang="0">
                  <a:pos x="109" y="5"/>
                </a:cxn>
                <a:cxn ang="0">
                  <a:pos x="109" y="4"/>
                </a:cxn>
                <a:cxn ang="0">
                  <a:pos x="108" y="2"/>
                </a:cxn>
                <a:cxn ang="0">
                  <a:pos x="107" y="1"/>
                </a:cxn>
                <a:cxn ang="0">
                  <a:pos x="105" y="0"/>
                </a:cxn>
                <a:cxn ang="0">
                  <a:pos x="104" y="0"/>
                </a:cxn>
                <a:cxn ang="0">
                  <a:pos x="102" y="1"/>
                </a:cxn>
                <a:cxn ang="0">
                  <a:pos x="101" y="3"/>
                </a:cxn>
                <a:cxn ang="0">
                  <a:pos x="101" y="3"/>
                </a:cxn>
              </a:cxnLst>
              <a:rect l="0" t="0" r="r" b="b"/>
              <a:pathLst>
                <a:path w="109" h="176">
                  <a:moveTo>
                    <a:pt x="101" y="3"/>
                  </a:moveTo>
                  <a:lnTo>
                    <a:pt x="101" y="3"/>
                  </a:lnTo>
                  <a:lnTo>
                    <a:pt x="88" y="23"/>
                  </a:lnTo>
                  <a:lnTo>
                    <a:pt x="76" y="43"/>
                  </a:lnTo>
                  <a:lnTo>
                    <a:pt x="63" y="63"/>
                  </a:lnTo>
                  <a:lnTo>
                    <a:pt x="57" y="73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42" y="109"/>
                  </a:lnTo>
                  <a:lnTo>
                    <a:pt x="36" y="121"/>
                  </a:lnTo>
                  <a:lnTo>
                    <a:pt x="28" y="132"/>
                  </a:lnTo>
                  <a:lnTo>
                    <a:pt x="28" y="132"/>
                  </a:lnTo>
                  <a:lnTo>
                    <a:pt x="17" y="151"/>
                  </a:lnTo>
                  <a:lnTo>
                    <a:pt x="10" y="161"/>
                  </a:lnTo>
                  <a:lnTo>
                    <a:pt x="6" y="164"/>
                  </a:lnTo>
                  <a:lnTo>
                    <a:pt x="3" y="167"/>
                  </a:lnTo>
                  <a:lnTo>
                    <a:pt x="3" y="167"/>
                  </a:lnTo>
                  <a:lnTo>
                    <a:pt x="2" y="168"/>
                  </a:lnTo>
                  <a:lnTo>
                    <a:pt x="0" y="169"/>
                  </a:lnTo>
                  <a:lnTo>
                    <a:pt x="0" y="172"/>
                  </a:lnTo>
                  <a:lnTo>
                    <a:pt x="0" y="173"/>
                  </a:lnTo>
                  <a:lnTo>
                    <a:pt x="4" y="176"/>
                  </a:lnTo>
                  <a:lnTo>
                    <a:pt x="6" y="176"/>
                  </a:lnTo>
                  <a:lnTo>
                    <a:pt x="8" y="175"/>
                  </a:lnTo>
                  <a:lnTo>
                    <a:pt x="8" y="175"/>
                  </a:lnTo>
                  <a:lnTo>
                    <a:pt x="13" y="172"/>
                  </a:lnTo>
                  <a:lnTo>
                    <a:pt x="16" y="167"/>
                  </a:lnTo>
                  <a:lnTo>
                    <a:pt x="23" y="156"/>
                  </a:lnTo>
                  <a:lnTo>
                    <a:pt x="23" y="156"/>
                  </a:lnTo>
                  <a:lnTo>
                    <a:pt x="37" y="137"/>
                  </a:lnTo>
                  <a:lnTo>
                    <a:pt x="43" y="127"/>
                  </a:lnTo>
                  <a:lnTo>
                    <a:pt x="48" y="118"/>
                  </a:lnTo>
                  <a:lnTo>
                    <a:pt x="48" y="118"/>
                  </a:lnTo>
                  <a:lnTo>
                    <a:pt x="60" y="91"/>
                  </a:lnTo>
                  <a:lnTo>
                    <a:pt x="67" y="79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91" y="37"/>
                  </a:lnTo>
                  <a:lnTo>
                    <a:pt x="101" y="23"/>
                  </a:lnTo>
                  <a:lnTo>
                    <a:pt x="109" y="7"/>
                  </a:lnTo>
                  <a:lnTo>
                    <a:pt x="109" y="7"/>
                  </a:lnTo>
                  <a:lnTo>
                    <a:pt x="109" y="5"/>
                  </a:lnTo>
                  <a:lnTo>
                    <a:pt x="109" y="4"/>
                  </a:lnTo>
                  <a:lnTo>
                    <a:pt x="108" y="2"/>
                  </a:lnTo>
                  <a:lnTo>
                    <a:pt x="107" y="1"/>
                  </a:lnTo>
                  <a:lnTo>
                    <a:pt x="105" y="0"/>
                  </a:lnTo>
                  <a:lnTo>
                    <a:pt x="104" y="0"/>
                  </a:lnTo>
                  <a:lnTo>
                    <a:pt x="102" y="1"/>
                  </a:lnTo>
                  <a:lnTo>
                    <a:pt x="101" y="3"/>
                  </a:lnTo>
                  <a:lnTo>
                    <a:pt x="101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9" name="Freeform 886"/>
            <p:cNvSpPr/>
            <p:nvPr/>
          </p:nvSpPr>
          <p:spPr bwMode="auto">
            <a:xfrm>
              <a:off x="4352925" y="1239838"/>
              <a:ext cx="50800" cy="92075"/>
            </a:xfrm>
            <a:custGeom>
              <a:avLst/>
              <a:gdLst/>
              <a:ahLst/>
              <a:cxnLst>
                <a:cxn ang="0">
                  <a:pos x="85" y="4"/>
                </a:cxn>
                <a:cxn ang="0">
                  <a:pos x="85" y="4"/>
                </a:cxn>
                <a:cxn ang="0">
                  <a:pos x="82" y="12"/>
                </a:cxn>
                <a:cxn ang="0">
                  <a:pos x="79" y="21"/>
                </a:cxn>
                <a:cxn ang="0">
                  <a:pos x="75" y="31"/>
                </a:cxn>
                <a:cxn ang="0">
                  <a:pos x="71" y="39"/>
                </a:cxn>
                <a:cxn ang="0">
                  <a:pos x="71" y="39"/>
                </a:cxn>
                <a:cxn ang="0">
                  <a:pos x="63" y="60"/>
                </a:cxn>
                <a:cxn ang="0">
                  <a:pos x="54" y="80"/>
                </a:cxn>
                <a:cxn ang="0">
                  <a:pos x="54" y="80"/>
                </a:cxn>
                <a:cxn ang="0">
                  <a:pos x="43" y="103"/>
                </a:cxn>
                <a:cxn ang="0">
                  <a:pos x="31" y="126"/>
                </a:cxn>
                <a:cxn ang="0">
                  <a:pos x="16" y="146"/>
                </a:cxn>
                <a:cxn ang="0">
                  <a:pos x="1" y="167"/>
                </a:cxn>
                <a:cxn ang="0">
                  <a:pos x="1" y="167"/>
                </a:cxn>
                <a:cxn ang="0">
                  <a:pos x="0" y="169"/>
                </a:cxn>
                <a:cxn ang="0">
                  <a:pos x="0" y="172"/>
                </a:cxn>
                <a:cxn ang="0">
                  <a:pos x="2" y="174"/>
                </a:cxn>
                <a:cxn ang="0">
                  <a:pos x="4" y="174"/>
                </a:cxn>
                <a:cxn ang="0">
                  <a:pos x="9" y="174"/>
                </a:cxn>
                <a:cxn ang="0">
                  <a:pos x="9" y="174"/>
                </a:cxn>
                <a:cxn ang="0">
                  <a:pos x="12" y="174"/>
                </a:cxn>
                <a:cxn ang="0">
                  <a:pos x="13" y="172"/>
                </a:cxn>
                <a:cxn ang="0">
                  <a:pos x="13" y="169"/>
                </a:cxn>
                <a:cxn ang="0">
                  <a:pos x="12" y="167"/>
                </a:cxn>
                <a:cxn ang="0">
                  <a:pos x="12" y="167"/>
                </a:cxn>
                <a:cxn ang="0">
                  <a:pos x="27" y="147"/>
                </a:cxn>
                <a:cxn ang="0">
                  <a:pos x="40" y="128"/>
                </a:cxn>
                <a:cxn ang="0">
                  <a:pos x="51" y="107"/>
                </a:cxn>
                <a:cxn ang="0">
                  <a:pos x="62" y="85"/>
                </a:cxn>
                <a:cxn ang="0">
                  <a:pos x="62" y="85"/>
                </a:cxn>
                <a:cxn ang="0">
                  <a:pos x="72" y="64"/>
                </a:cxn>
                <a:cxn ang="0">
                  <a:pos x="80" y="41"/>
                </a:cxn>
                <a:cxn ang="0">
                  <a:pos x="80" y="41"/>
                </a:cxn>
                <a:cxn ang="0">
                  <a:pos x="85" y="32"/>
                </a:cxn>
                <a:cxn ang="0">
                  <a:pos x="89" y="23"/>
                </a:cxn>
                <a:cxn ang="0">
                  <a:pos x="92" y="14"/>
                </a:cxn>
                <a:cxn ang="0">
                  <a:pos x="95" y="4"/>
                </a:cxn>
                <a:cxn ang="0">
                  <a:pos x="95" y="4"/>
                </a:cxn>
                <a:cxn ang="0">
                  <a:pos x="94" y="2"/>
                </a:cxn>
                <a:cxn ang="0">
                  <a:pos x="94" y="1"/>
                </a:cxn>
                <a:cxn ang="0">
                  <a:pos x="92" y="0"/>
                </a:cxn>
                <a:cxn ang="0">
                  <a:pos x="91" y="0"/>
                </a:cxn>
                <a:cxn ang="0">
                  <a:pos x="87" y="1"/>
                </a:cxn>
                <a:cxn ang="0">
                  <a:pos x="86" y="2"/>
                </a:cxn>
                <a:cxn ang="0">
                  <a:pos x="85" y="4"/>
                </a:cxn>
                <a:cxn ang="0">
                  <a:pos x="85" y="4"/>
                </a:cxn>
              </a:cxnLst>
              <a:rect l="0" t="0" r="r" b="b"/>
              <a:pathLst>
                <a:path w="95" h="174">
                  <a:moveTo>
                    <a:pt x="85" y="4"/>
                  </a:moveTo>
                  <a:lnTo>
                    <a:pt x="85" y="4"/>
                  </a:lnTo>
                  <a:lnTo>
                    <a:pt x="82" y="12"/>
                  </a:lnTo>
                  <a:lnTo>
                    <a:pt x="79" y="21"/>
                  </a:lnTo>
                  <a:lnTo>
                    <a:pt x="75" y="31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63" y="60"/>
                  </a:lnTo>
                  <a:lnTo>
                    <a:pt x="54" y="80"/>
                  </a:lnTo>
                  <a:lnTo>
                    <a:pt x="54" y="80"/>
                  </a:lnTo>
                  <a:lnTo>
                    <a:pt x="43" y="103"/>
                  </a:lnTo>
                  <a:lnTo>
                    <a:pt x="31" y="126"/>
                  </a:lnTo>
                  <a:lnTo>
                    <a:pt x="16" y="146"/>
                  </a:lnTo>
                  <a:lnTo>
                    <a:pt x="1" y="167"/>
                  </a:lnTo>
                  <a:lnTo>
                    <a:pt x="1" y="167"/>
                  </a:lnTo>
                  <a:lnTo>
                    <a:pt x="0" y="169"/>
                  </a:lnTo>
                  <a:lnTo>
                    <a:pt x="0" y="172"/>
                  </a:lnTo>
                  <a:lnTo>
                    <a:pt x="2" y="174"/>
                  </a:lnTo>
                  <a:lnTo>
                    <a:pt x="4" y="174"/>
                  </a:lnTo>
                  <a:lnTo>
                    <a:pt x="9" y="174"/>
                  </a:lnTo>
                  <a:lnTo>
                    <a:pt x="9" y="174"/>
                  </a:lnTo>
                  <a:lnTo>
                    <a:pt x="12" y="174"/>
                  </a:lnTo>
                  <a:lnTo>
                    <a:pt x="13" y="172"/>
                  </a:lnTo>
                  <a:lnTo>
                    <a:pt x="13" y="169"/>
                  </a:lnTo>
                  <a:lnTo>
                    <a:pt x="12" y="167"/>
                  </a:lnTo>
                  <a:lnTo>
                    <a:pt x="12" y="167"/>
                  </a:lnTo>
                  <a:lnTo>
                    <a:pt x="27" y="147"/>
                  </a:lnTo>
                  <a:lnTo>
                    <a:pt x="40" y="128"/>
                  </a:lnTo>
                  <a:lnTo>
                    <a:pt x="51" y="107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72" y="64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5" y="32"/>
                  </a:lnTo>
                  <a:lnTo>
                    <a:pt x="89" y="23"/>
                  </a:lnTo>
                  <a:lnTo>
                    <a:pt x="92" y="14"/>
                  </a:lnTo>
                  <a:lnTo>
                    <a:pt x="95" y="4"/>
                  </a:lnTo>
                  <a:lnTo>
                    <a:pt x="95" y="4"/>
                  </a:lnTo>
                  <a:lnTo>
                    <a:pt x="94" y="2"/>
                  </a:lnTo>
                  <a:lnTo>
                    <a:pt x="94" y="1"/>
                  </a:lnTo>
                  <a:lnTo>
                    <a:pt x="92" y="0"/>
                  </a:lnTo>
                  <a:lnTo>
                    <a:pt x="91" y="0"/>
                  </a:lnTo>
                  <a:lnTo>
                    <a:pt x="87" y="1"/>
                  </a:lnTo>
                  <a:lnTo>
                    <a:pt x="86" y="2"/>
                  </a:lnTo>
                  <a:lnTo>
                    <a:pt x="85" y="4"/>
                  </a:lnTo>
                  <a:lnTo>
                    <a:pt x="8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0" name="Freeform 887"/>
            <p:cNvSpPr/>
            <p:nvPr/>
          </p:nvSpPr>
          <p:spPr bwMode="auto">
            <a:xfrm>
              <a:off x="4408488" y="1254125"/>
              <a:ext cx="52388" cy="79375"/>
            </a:xfrm>
            <a:custGeom>
              <a:avLst/>
              <a:gdLst/>
              <a:ahLst/>
              <a:cxnLst>
                <a:cxn ang="0">
                  <a:pos x="90" y="5"/>
                </a:cxn>
                <a:cxn ang="0">
                  <a:pos x="90" y="5"/>
                </a:cxn>
                <a:cxn ang="0">
                  <a:pos x="88" y="14"/>
                </a:cxn>
                <a:cxn ang="0">
                  <a:pos x="85" y="24"/>
                </a:cxn>
                <a:cxn ang="0">
                  <a:pos x="80" y="34"/>
                </a:cxn>
                <a:cxn ang="0">
                  <a:pos x="74" y="44"/>
                </a:cxn>
                <a:cxn ang="0">
                  <a:pos x="61" y="63"/>
                </a:cxn>
                <a:cxn ang="0">
                  <a:pos x="49" y="79"/>
                </a:cxn>
                <a:cxn ang="0">
                  <a:pos x="49" y="79"/>
                </a:cxn>
                <a:cxn ang="0">
                  <a:pos x="23" y="111"/>
                </a:cxn>
                <a:cxn ang="0">
                  <a:pos x="11" y="128"/>
                </a:cxn>
                <a:cxn ang="0">
                  <a:pos x="0" y="144"/>
                </a:cxn>
                <a:cxn ang="0">
                  <a:pos x="0" y="144"/>
                </a:cxn>
                <a:cxn ang="0">
                  <a:pos x="0" y="146"/>
                </a:cxn>
                <a:cxn ang="0">
                  <a:pos x="0" y="148"/>
                </a:cxn>
                <a:cxn ang="0">
                  <a:pos x="1" y="149"/>
                </a:cxn>
                <a:cxn ang="0">
                  <a:pos x="2" y="150"/>
                </a:cxn>
                <a:cxn ang="0">
                  <a:pos x="4" y="151"/>
                </a:cxn>
                <a:cxn ang="0">
                  <a:pos x="5" y="151"/>
                </a:cxn>
                <a:cxn ang="0">
                  <a:pos x="7" y="150"/>
                </a:cxn>
                <a:cxn ang="0">
                  <a:pos x="8" y="149"/>
                </a:cxn>
                <a:cxn ang="0">
                  <a:pos x="8" y="149"/>
                </a:cxn>
                <a:cxn ang="0">
                  <a:pos x="16" y="139"/>
                </a:cxn>
                <a:cxn ang="0">
                  <a:pos x="22" y="129"/>
                </a:cxn>
                <a:cxn ang="0">
                  <a:pos x="37" y="110"/>
                </a:cxn>
                <a:cxn ang="0">
                  <a:pos x="37" y="110"/>
                </a:cxn>
                <a:cxn ang="0">
                  <a:pos x="52" y="93"/>
                </a:cxn>
                <a:cxn ang="0">
                  <a:pos x="60" y="82"/>
                </a:cxn>
                <a:cxn ang="0">
                  <a:pos x="65" y="73"/>
                </a:cxn>
                <a:cxn ang="0">
                  <a:pos x="65" y="73"/>
                </a:cxn>
                <a:cxn ang="0">
                  <a:pos x="76" y="56"/>
                </a:cxn>
                <a:cxn ang="0">
                  <a:pos x="86" y="40"/>
                </a:cxn>
                <a:cxn ang="0">
                  <a:pos x="91" y="32"/>
                </a:cxn>
                <a:cxn ang="0">
                  <a:pos x="95" y="23"/>
                </a:cxn>
                <a:cxn ang="0">
                  <a:pos x="98" y="14"/>
                </a:cxn>
                <a:cxn ang="0">
                  <a:pos x="99" y="5"/>
                </a:cxn>
                <a:cxn ang="0">
                  <a:pos x="99" y="5"/>
                </a:cxn>
                <a:cxn ang="0">
                  <a:pos x="99" y="3"/>
                </a:cxn>
                <a:cxn ang="0">
                  <a:pos x="98" y="1"/>
                </a:cxn>
                <a:cxn ang="0">
                  <a:pos x="97" y="1"/>
                </a:cxn>
                <a:cxn ang="0">
                  <a:pos x="95" y="0"/>
                </a:cxn>
                <a:cxn ang="0">
                  <a:pos x="92" y="1"/>
                </a:cxn>
                <a:cxn ang="0">
                  <a:pos x="91" y="3"/>
                </a:cxn>
                <a:cxn ang="0">
                  <a:pos x="90" y="5"/>
                </a:cxn>
                <a:cxn ang="0">
                  <a:pos x="90" y="5"/>
                </a:cxn>
              </a:cxnLst>
              <a:rect l="0" t="0" r="r" b="b"/>
              <a:pathLst>
                <a:path w="99" h="151">
                  <a:moveTo>
                    <a:pt x="90" y="5"/>
                  </a:moveTo>
                  <a:lnTo>
                    <a:pt x="90" y="5"/>
                  </a:lnTo>
                  <a:lnTo>
                    <a:pt x="88" y="14"/>
                  </a:lnTo>
                  <a:lnTo>
                    <a:pt x="85" y="24"/>
                  </a:lnTo>
                  <a:lnTo>
                    <a:pt x="80" y="34"/>
                  </a:lnTo>
                  <a:lnTo>
                    <a:pt x="74" y="44"/>
                  </a:lnTo>
                  <a:lnTo>
                    <a:pt x="61" y="63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23" y="111"/>
                  </a:lnTo>
                  <a:lnTo>
                    <a:pt x="11" y="128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46"/>
                  </a:lnTo>
                  <a:lnTo>
                    <a:pt x="0" y="148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4" y="151"/>
                  </a:lnTo>
                  <a:lnTo>
                    <a:pt x="5" y="151"/>
                  </a:lnTo>
                  <a:lnTo>
                    <a:pt x="7" y="150"/>
                  </a:lnTo>
                  <a:lnTo>
                    <a:pt x="8" y="149"/>
                  </a:lnTo>
                  <a:lnTo>
                    <a:pt x="8" y="149"/>
                  </a:lnTo>
                  <a:lnTo>
                    <a:pt x="16" y="139"/>
                  </a:lnTo>
                  <a:lnTo>
                    <a:pt x="22" y="129"/>
                  </a:lnTo>
                  <a:lnTo>
                    <a:pt x="37" y="110"/>
                  </a:lnTo>
                  <a:lnTo>
                    <a:pt x="37" y="110"/>
                  </a:lnTo>
                  <a:lnTo>
                    <a:pt x="52" y="93"/>
                  </a:lnTo>
                  <a:lnTo>
                    <a:pt x="60" y="82"/>
                  </a:lnTo>
                  <a:lnTo>
                    <a:pt x="65" y="73"/>
                  </a:lnTo>
                  <a:lnTo>
                    <a:pt x="65" y="73"/>
                  </a:lnTo>
                  <a:lnTo>
                    <a:pt x="76" y="56"/>
                  </a:lnTo>
                  <a:lnTo>
                    <a:pt x="86" y="40"/>
                  </a:lnTo>
                  <a:lnTo>
                    <a:pt x="91" y="32"/>
                  </a:lnTo>
                  <a:lnTo>
                    <a:pt x="95" y="23"/>
                  </a:lnTo>
                  <a:lnTo>
                    <a:pt x="98" y="14"/>
                  </a:lnTo>
                  <a:lnTo>
                    <a:pt x="99" y="5"/>
                  </a:lnTo>
                  <a:lnTo>
                    <a:pt x="99" y="5"/>
                  </a:lnTo>
                  <a:lnTo>
                    <a:pt x="99" y="3"/>
                  </a:lnTo>
                  <a:lnTo>
                    <a:pt x="98" y="1"/>
                  </a:lnTo>
                  <a:lnTo>
                    <a:pt x="97" y="1"/>
                  </a:lnTo>
                  <a:lnTo>
                    <a:pt x="95" y="0"/>
                  </a:lnTo>
                  <a:lnTo>
                    <a:pt x="92" y="1"/>
                  </a:lnTo>
                  <a:lnTo>
                    <a:pt x="91" y="3"/>
                  </a:lnTo>
                  <a:lnTo>
                    <a:pt x="90" y="5"/>
                  </a:lnTo>
                  <a:lnTo>
                    <a:pt x="9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1" name="Freeform 888"/>
            <p:cNvSpPr/>
            <p:nvPr/>
          </p:nvSpPr>
          <p:spPr bwMode="auto">
            <a:xfrm>
              <a:off x="4465638" y="1258888"/>
              <a:ext cx="50800" cy="90488"/>
            </a:xfrm>
            <a:custGeom>
              <a:avLst/>
              <a:gdLst/>
              <a:ahLst/>
              <a:cxnLst>
                <a:cxn ang="0">
                  <a:pos x="85" y="4"/>
                </a:cxn>
                <a:cxn ang="0">
                  <a:pos x="85" y="4"/>
                </a:cxn>
                <a:cxn ang="0">
                  <a:pos x="83" y="13"/>
                </a:cxn>
                <a:cxn ang="0">
                  <a:pos x="80" y="24"/>
                </a:cxn>
                <a:cxn ang="0">
                  <a:pos x="75" y="33"/>
                </a:cxn>
                <a:cxn ang="0">
                  <a:pos x="71" y="42"/>
                </a:cxn>
                <a:cxn ang="0">
                  <a:pos x="59" y="61"/>
                </a:cxn>
                <a:cxn ang="0">
                  <a:pos x="48" y="78"/>
                </a:cxn>
                <a:cxn ang="0">
                  <a:pos x="48" y="78"/>
                </a:cxn>
                <a:cxn ang="0">
                  <a:pos x="36" y="99"/>
                </a:cxn>
                <a:cxn ang="0">
                  <a:pos x="24" y="121"/>
                </a:cxn>
                <a:cxn ang="0">
                  <a:pos x="13" y="142"/>
                </a:cxn>
                <a:cxn ang="0">
                  <a:pos x="1" y="164"/>
                </a:cxn>
                <a:cxn ang="0">
                  <a:pos x="1" y="164"/>
                </a:cxn>
                <a:cxn ang="0">
                  <a:pos x="0" y="166"/>
                </a:cxn>
                <a:cxn ang="0">
                  <a:pos x="0" y="167"/>
                </a:cxn>
                <a:cxn ang="0">
                  <a:pos x="1" y="169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0"/>
                </a:cxn>
                <a:cxn ang="0">
                  <a:pos x="8" y="170"/>
                </a:cxn>
                <a:cxn ang="0">
                  <a:pos x="9" y="168"/>
                </a:cxn>
                <a:cxn ang="0">
                  <a:pos x="9" y="168"/>
                </a:cxn>
                <a:cxn ang="0">
                  <a:pos x="22" y="146"/>
                </a:cxn>
                <a:cxn ang="0">
                  <a:pos x="35" y="123"/>
                </a:cxn>
                <a:cxn ang="0">
                  <a:pos x="47" y="99"/>
                </a:cxn>
                <a:cxn ang="0">
                  <a:pos x="61" y="77"/>
                </a:cxn>
                <a:cxn ang="0">
                  <a:pos x="61" y="77"/>
                </a:cxn>
                <a:cxn ang="0">
                  <a:pos x="71" y="61"/>
                </a:cxn>
                <a:cxn ang="0">
                  <a:pos x="81" y="43"/>
                </a:cxn>
                <a:cxn ang="0">
                  <a:pos x="85" y="34"/>
                </a:cxn>
                <a:cxn ang="0">
                  <a:pos x="89" y="25"/>
                </a:cxn>
                <a:cxn ang="0">
                  <a:pos x="93" y="15"/>
                </a:cxn>
                <a:cxn ang="0">
                  <a:pos x="95" y="6"/>
                </a:cxn>
                <a:cxn ang="0">
                  <a:pos x="95" y="6"/>
                </a:cxn>
                <a:cxn ang="0">
                  <a:pos x="95" y="4"/>
                </a:cxn>
                <a:cxn ang="0">
                  <a:pos x="94" y="3"/>
                </a:cxn>
                <a:cxn ang="0">
                  <a:pos x="90" y="1"/>
                </a:cxn>
                <a:cxn ang="0">
                  <a:pos x="89" y="0"/>
                </a:cxn>
                <a:cxn ang="0">
                  <a:pos x="87" y="1"/>
                </a:cxn>
                <a:cxn ang="0">
                  <a:pos x="86" y="2"/>
                </a:cxn>
                <a:cxn ang="0">
                  <a:pos x="85" y="4"/>
                </a:cxn>
                <a:cxn ang="0">
                  <a:pos x="85" y="4"/>
                </a:cxn>
              </a:cxnLst>
              <a:rect l="0" t="0" r="r" b="b"/>
              <a:pathLst>
                <a:path w="95" h="170">
                  <a:moveTo>
                    <a:pt x="85" y="4"/>
                  </a:moveTo>
                  <a:lnTo>
                    <a:pt x="85" y="4"/>
                  </a:lnTo>
                  <a:lnTo>
                    <a:pt x="83" y="13"/>
                  </a:lnTo>
                  <a:lnTo>
                    <a:pt x="80" y="24"/>
                  </a:lnTo>
                  <a:lnTo>
                    <a:pt x="75" y="33"/>
                  </a:lnTo>
                  <a:lnTo>
                    <a:pt x="71" y="42"/>
                  </a:lnTo>
                  <a:lnTo>
                    <a:pt x="59" y="61"/>
                  </a:lnTo>
                  <a:lnTo>
                    <a:pt x="48" y="78"/>
                  </a:lnTo>
                  <a:lnTo>
                    <a:pt x="48" y="78"/>
                  </a:lnTo>
                  <a:lnTo>
                    <a:pt x="36" y="99"/>
                  </a:lnTo>
                  <a:lnTo>
                    <a:pt x="24" y="121"/>
                  </a:lnTo>
                  <a:lnTo>
                    <a:pt x="13" y="142"/>
                  </a:lnTo>
                  <a:lnTo>
                    <a:pt x="1" y="164"/>
                  </a:lnTo>
                  <a:lnTo>
                    <a:pt x="1" y="164"/>
                  </a:lnTo>
                  <a:lnTo>
                    <a:pt x="0" y="166"/>
                  </a:lnTo>
                  <a:lnTo>
                    <a:pt x="0" y="167"/>
                  </a:lnTo>
                  <a:lnTo>
                    <a:pt x="1" y="169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0"/>
                  </a:lnTo>
                  <a:lnTo>
                    <a:pt x="8" y="170"/>
                  </a:lnTo>
                  <a:lnTo>
                    <a:pt x="9" y="168"/>
                  </a:lnTo>
                  <a:lnTo>
                    <a:pt x="9" y="168"/>
                  </a:lnTo>
                  <a:lnTo>
                    <a:pt x="22" y="146"/>
                  </a:lnTo>
                  <a:lnTo>
                    <a:pt x="35" y="123"/>
                  </a:lnTo>
                  <a:lnTo>
                    <a:pt x="47" y="99"/>
                  </a:lnTo>
                  <a:lnTo>
                    <a:pt x="61" y="77"/>
                  </a:lnTo>
                  <a:lnTo>
                    <a:pt x="61" y="77"/>
                  </a:lnTo>
                  <a:lnTo>
                    <a:pt x="71" y="61"/>
                  </a:lnTo>
                  <a:lnTo>
                    <a:pt x="81" y="43"/>
                  </a:lnTo>
                  <a:lnTo>
                    <a:pt x="85" y="34"/>
                  </a:lnTo>
                  <a:lnTo>
                    <a:pt x="89" y="25"/>
                  </a:lnTo>
                  <a:lnTo>
                    <a:pt x="93" y="15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4"/>
                  </a:lnTo>
                  <a:lnTo>
                    <a:pt x="94" y="3"/>
                  </a:lnTo>
                  <a:lnTo>
                    <a:pt x="90" y="1"/>
                  </a:lnTo>
                  <a:lnTo>
                    <a:pt x="89" y="0"/>
                  </a:lnTo>
                  <a:lnTo>
                    <a:pt x="87" y="1"/>
                  </a:lnTo>
                  <a:lnTo>
                    <a:pt x="86" y="2"/>
                  </a:lnTo>
                  <a:lnTo>
                    <a:pt x="85" y="4"/>
                  </a:lnTo>
                  <a:lnTo>
                    <a:pt x="8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2" name="Freeform 889"/>
            <p:cNvSpPr/>
            <p:nvPr/>
          </p:nvSpPr>
          <p:spPr bwMode="auto">
            <a:xfrm>
              <a:off x="4513263" y="1276350"/>
              <a:ext cx="47625" cy="93663"/>
            </a:xfrm>
            <a:custGeom>
              <a:avLst/>
              <a:gdLst/>
              <a:ahLst/>
              <a:cxnLst>
                <a:cxn ang="0">
                  <a:pos x="81" y="3"/>
                </a:cxn>
                <a:cxn ang="0">
                  <a:pos x="81" y="3"/>
                </a:cxn>
                <a:cxn ang="0">
                  <a:pos x="66" y="45"/>
                </a:cxn>
                <a:cxn ang="0">
                  <a:pos x="57" y="66"/>
                </a:cxn>
                <a:cxn ang="0">
                  <a:pos x="48" y="87"/>
                </a:cxn>
                <a:cxn ang="0">
                  <a:pos x="48" y="87"/>
                </a:cxn>
                <a:cxn ang="0">
                  <a:pos x="38" y="107"/>
                </a:cxn>
                <a:cxn ang="0">
                  <a:pos x="27" y="128"/>
                </a:cxn>
                <a:cxn ang="0">
                  <a:pos x="15" y="149"/>
                </a:cxn>
                <a:cxn ang="0">
                  <a:pos x="2" y="167"/>
                </a:cxn>
                <a:cxn ang="0">
                  <a:pos x="2" y="167"/>
                </a:cxn>
                <a:cxn ang="0">
                  <a:pos x="0" y="168"/>
                </a:cxn>
                <a:cxn ang="0">
                  <a:pos x="0" y="170"/>
                </a:cxn>
                <a:cxn ang="0">
                  <a:pos x="2" y="173"/>
                </a:cxn>
                <a:cxn ang="0">
                  <a:pos x="4" y="175"/>
                </a:cxn>
                <a:cxn ang="0">
                  <a:pos x="5" y="175"/>
                </a:cxn>
                <a:cxn ang="0">
                  <a:pos x="7" y="175"/>
                </a:cxn>
                <a:cxn ang="0">
                  <a:pos x="8" y="173"/>
                </a:cxn>
                <a:cxn ang="0">
                  <a:pos x="13" y="168"/>
                </a:cxn>
                <a:cxn ang="0">
                  <a:pos x="13" y="168"/>
                </a:cxn>
                <a:cxn ang="0">
                  <a:pos x="14" y="167"/>
                </a:cxn>
                <a:cxn ang="0">
                  <a:pos x="14" y="165"/>
                </a:cxn>
                <a:cxn ang="0">
                  <a:pos x="14" y="165"/>
                </a:cxn>
                <a:cxn ang="0">
                  <a:pos x="24" y="150"/>
                </a:cxn>
                <a:cxn ang="0">
                  <a:pos x="34" y="132"/>
                </a:cxn>
                <a:cxn ang="0">
                  <a:pos x="42" y="116"/>
                </a:cxn>
                <a:cxn ang="0">
                  <a:pos x="51" y="99"/>
                </a:cxn>
                <a:cxn ang="0">
                  <a:pos x="51" y="99"/>
                </a:cxn>
                <a:cxn ang="0">
                  <a:pos x="57" y="88"/>
                </a:cxn>
                <a:cxn ang="0">
                  <a:pos x="63" y="76"/>
                </a:cxn>
                <a:cxn ang="0">
                  <a:pos x="73" y="54"/>
                </a:cxn>
                <a:cxn ang="0">
                  <a:pos x="82" y="30"/>
                </a:cxn>
                <a:cxn ang="0">
                  <a:pos x="90" y="5"/>
                </a:cxn>
                <a:cxn ang="0">
                  <a:pos x="90" y="5"/>
                </a:cxn>
                <a:cxn ang="0">
                  <a:pos x="90" y="3"/>
                </a:cxn>
                <a:cxn ang="0">
                  <a:pos x="89" y="2"/>
                </a:cxn>
                <a:cxn ang="0">
                  <a:pos x="88" y="1"/>
                </a:cxn>
                <a:cxn ang="0">
                  <a:pos x="87" y="0"/>
                </a:cxn>
                <a:cxn ang="0">
                  <a:pos x="85" y="0"/>
                </a:cxn>
                <a:cxn ang="0">
                  <a:pos x="83" y="0"/>
                </a:cxn>
                <a:cxn ang="0">
                  <a:pos x="82" y="1"/>
                </a:cxn>
                <a:cxn ang="0">
                  <a:pos x="81" y="3"/>
                </a:cxn>
                <a:cxn ang="0">
                  <a:pos x="81" y="3"/>
                </a:cxn>
              </a:cxnLst>
              <a:rect l="0" t="0" r="r" b="b"/>
              <a:pathLst>
                <a:path w="90" h="175">
                  <a:moveTo>
                    <a:pt x="81" y="3"/>
                  </a:moveTo>
                  <a:lnTo>
                    <a:pt x="81" y="3"/>
                  </a:lnTo>
                  <a:lnTo>
                    <a:pt x="66" y="45"/>
                  </a:lnTo>
                  <a:lnTo>
                    <a:pt x="57" y="66"/>
                  </a:lnTo>
                  <a:lnTo>
                    <a:pt x="48" y="87"/>
                  </a:lnTo>
                  <a:lnTo>
                    <a:pt x="48" y="87"/>
                  </a:lnTo>
                  <a:lnTo>
                    <a:pt x="38" y="107"/>
                  </a:lnTo>
                  <a:lnTo>
                    <a:pt x="27" y="128"/>
                  </a:lnTo>
                  <a:lnTo>
                    <a:pt x="15" y="149"/>
                  </a:lnTo>
                  <a:lnTo>
                    <a:pt x="2" y="167"/>
                  </a:lnTo>
                  <a:lnTo>
                    <a:pt x="2" y="167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2" y="173"/>
                  </a:lnTo>
                  <a:lnTo>
                    <a:pt x="4" y="175"/>
                  </a:lnTo>
                  <a:lnTo>
                    <a:pt x="5" y="175"/>
                  </a:lnTo>
                  <a:lnTo>
                    <a:pt x="7" y="175"/>
                  </a:lnTo>
                  <a:lnTo>
                    <a:pt x="8" y="173"/>
                  </a:lnTo>
                  <a:lnTo>
                    <a:pt x="13" y="168"/>
                  </a:lnTo>
                  <a:lnTo>
                    <a:pt x="13" y="168"/>
                  </a:lnTo>
                  <a:lnTo>
                    <a:pt x="14" y="167"/>
                  </a:lnTo>
                  <a:lnTo>
                    <a:pt x="14" y="165"/>
                  </a:lnTo>
                  <a:lnTo>
                    <a:pt x="14" y="165"/>
                  </a:lnTo>
                  <a:lnTo>
                    <a:pt x="24" y="150"/>
                  </a:lnTo>
                  <a:lnTo>
                    <a:pt x="34" y="132"/>
                  </a:lnTo>
                  <a:lnTo>
                    <a:pt x="42" y="116"/>
                  </a:lnTo>
                  <a:lnTo>
                    <a:pt x="51" y="99"/>
                  </a:lnTo>
                  <a:lnTo>
                    <a:pt x="51" y="99"/>
                  </a:lnTo>
                  <a:lnTo>
                    <a:pt x="57" y="88"/>
                  </a:lnTo>
                  <a:lnTo>
                    <a:pt x="63" y="76"/>
                  </a:lnTo>
                  <a:lnTo>
                    <a:pt x="73" y="54"/>
                  </a:lnTo>
                  <a:lnTo>
                    <a:pt x="82" y="30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3"/>
                  </a:lnTo>
                  <a:lnTo>
                    <a:pt x="89" y="2"/>
                  </a:lnTo>
                  <a:lnTo>
                    <a:pt x="88" y="1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3" y="0"/>
                  </a:lnTo>
                  <a:lnTo>
                    <a:pt x="82" y="1"/>
                  </a:lnTo>
                  <a:lnTo>
                    <a:pt x="81" y="3"/>
                  </a:lnTo>
                  <a:lnTo>
                    <a:pt x="81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3" name="Freeform 890"/>
            <p:cNvSpPr/>
            <p:nvPr/>
          </p:nvSpPr>
          <p:spPr bwMode="auto">
            <a:xfrm>
              <a:off x="4538663" y="1304925"/>
              <a:ext cx="44450" cy="92075"/>
            </a:xfrm>
            <a:custGeom>
              <a:avLst/>
              <a:gdLst/>
              <a:ahLst/>
              <a:cxnLst>
                <a:cxn ang="0">
                  <a:pos x="75" y="5"/>
                </a:cxn>
                <a:cxn ang="0">
                  <a:pos x="75" y="5"/>
                </a:cxn>
                <a:cxn ang="0">
                  <a:pos x="74" y="16"/>
                </a:cxn>
                <a:cxn ang="0">
                  <a:pos x="71" y="26"/>
                </a:cxn>
                <a:cxn ang="0">
                  <a:pos x="68" y="38"/>
                </a:cxn>
                <a:cxn ang="0">
                  <a:pos x="64" y="48"/>
                </a:cxn>
                <a:cxn ang="0">
                  <a:pos x="54" y="69"/>
                </a:cxn>
                <a:cxn ang="0">
                  <a:pos x="43" y="88"/>
                </a:cxn>
                <a:cxn ang="0">
                  <a:pos x="43" y="88"/>
                </a:cxn>
                <a:cxn ang="0">
                  <a:pos x="22" y="128"/>
                </a:cxn>
                <a:cxn ang="0">
                  <a:pos x="10" y="148"/>
                </a:cxn>
                <a:cxn ang="0">
                  <a:pos x="0" y="168"/>
                </a:cxn>
                <a:cxn ang="0">
                  <a:pos x="0" y="168"/>
                </a:cxn>
                <a:cxn ang="0">
                  <a:pos x="0" y="170"/>
                </a:cxn>
                <a:cxn ang="0">
                  <a:pos x="0" y="172"/>
                </a:cxn>
                <a:cxn ang="0">
                  <a:pos x="1" y="173"/>
                </a:cxn>
                <a:cxn ang="0">
                  <a:pos x="2" y="174"/>
                </a:cxn>
                <a:cxn ang="0">
                  <a:pos x="4" y="175"/>
                </a:cxn>
                <a:cxn ang="0">
                  <a:pos x="5" y="175"/>
                </a:cxn>
                <a:cxn ang="0">
                  <a:pos x="7" y="174"/>
                </a:cxn>
                <a:cxn ang="0">
                  <a:pos x="8" y="173"/>
                </a:cxn>
                <a:cxn ang="0">
                  <a:pos x="8" y="173"/>
                </a:cxn>
                <a:cxn ang="0">
                  <a:pos x="21" y="148"/>
                </a:cxn>
                <a:cxn ang="0">
                  <a:pos x="34" y="125"/>
                </a:cxn>
                <a:cxn ang="0">
                  <a:pos x="61" y="78"/>
                </a:cxn>
                <a:cxn ang="0">
                  <a:pos x="61" y="78"/>
                </a:cxn>
                <a:cxn ang="0">
                  <a:pos x="69" y="61"/>
                </a:cxn>
                <a:cxn ang="0">
                  <a:pos x="77" y="42"/>
                </a:cxn>
                <a:cxn ang="0">
                  <a:pos x="80" y="33"/>
                </a:cxn>
                <a:cxn ang="0">
                  <a:pos x="83" y="23"/>
                </a:cxn>
                <a:cxn ang="0">
                  <a:pos x="84" y="14"/>
                </a:cxn>
                <a:cxn ang="0">
                  <a:pos x="85" y="5"/>
                </a:cxn>
                <a:cxn ang="0">
                  <a:pos x="85" y="5"/>
                </a:cxn>
                <a:cxn ang="0">
                  <a:pos x="85" y="3"/>
                </a:cxn>
                <a:cxn ang="0">
                  <a:pos x="84" y="1"/>
                </a:cxn>
                <a:cxn ang="0">
                  <a:pos x="82" y="0"/>
                </a:cxn>
                <a:cxn ang="0">
                  <a:pos x="81" y="0"/>
                </a:cxn>
                <a:cxn ang="0">
                  <a:pos x="78" y="0"/>
                </a:cxn>
                <a:cxn ang="0">
                  <a:pos x="77" y="1"/>
                </a:cxn>
                <a:cxn ang="0">
                  <a:pos x="75" y="3"/>
                </a:cxn>
                <a:cxn ang="0">
                  <a:pos x="75" y="5"/>
                </a:cxn>
                <a:cxn ang="0">
                  <a:pos x="75" y="5"/>
                </a:cxn>
              </a:cxnLst>
              <a:rect l="0" t="0" r="r" b="b"/>
              <a:pathLst>
                <a:path w="85" h="175">
                  <a:moveTo>
                    <a:pt x="75" y="5"/>
                  </a:moveTo>
                  <a:lnTo>
                    <a:pt x="75" y="5"/>
                  </a:lnTo>
                  <a:lnTo>
                    <a:pt x="74" y="16"/>
                  </a:lnTo>
                  <a:lnTo>
                    <a:pt x="71" y="26"/>
                  </a:lnTo>
                  <a:lnTo>
                    <a:pt x="68" y="38"/>
                  </a:lnTo>
                  <a:lnTo>
                    <a:pt x="64" y="48"/>
                  </a:lnTo>
                  <a:lnTo>
                    <a:pt x="54" y="69"/>
                  </a:lnTo>
                  <a:lnTo>
                    <a:pt x="43" y="88"/>
                  </a:lnTo>
                  <a:lnTo>
                    <a:pt x="43" y="88"/>
                  </a:lnTo>
                  <a:lnTo>
                    <a:pt x="22" y="128"/>
                  </a:lnTo>
                  <a:lnTo>
                    <a:pt x="10" y="148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0" y="172"/>
                  </a:lnTo>
                  <a:lnTo>
                    <a:pt x="1" y="173"/>
                  </a:lnTo>
                  <a:lnTo>
                    <a:pt x="2" y="174"/>
                  </a:lnTo>
                  <a:lnTo>
                    <a:pt x="4" y="175"/>
                  </a:lnTo>
                  <a:lnTo>
                    <a:pt x="5" y="175"/>
                  </a:lnTo>
                  <a:lnTo>
                    <a:pt x="7" y="174"/>
                  </a:lnTo>
                  <a:lnTo>
                    <a:pt x="8" y="173"/>
                  </a:lnTo>
                  <a:lnTo>
                    <a:pt x="8" y="173"/>
                  </a:lnTo>
                  <a:lnTo>
                    <a:pt x="21" y="148"/>
                  </a:lnTo>
                  <a:lnTo>
                    <a:pt x="34" y="125"/>
                  </a:lnTo>
                  <a:lnTo>
                    <a:pt x="61" y="78"/>
                  </a:lnTo>
                  <a:lnTo>
                    <a:pt x="61" y="78"/>
                  </a:lnTo>
                  <a:lnTo>
                    <a:pt x="69" y="61"/>
                  </a:lnTo>
                  <a:lnTo>
                    <a:pt x="77" y="42"/>
                  </a:lnTo>
                  <a:lnTo>
                    <a:pt x="80" y="33"/>
                  </a:lnTo>
                  <a:lnTo>
                    <a:pt x="83" y="23"/>
                  </a:lnTo>
                  <a:lnTo>
                    <a:pt x="84" y="14"/>
                  </a:lnTo>
                  <a:lnTo>
                    <a:pt x="85" y="5"/>
                  </a:lnTo>
                  <a:lnTo>
                    <a:pt x="85" y="5"/>
                  </a:lnTo>
                  <a:lnTo>
                    <a:pt x="85" y="3"/>
                  </a:lnTo>
                  <a:lnTo>
                    <a:pt x="84" y="1"/>
                  </a:lnTo>
                  <a:lnTo>
                    <a:pt x="82" y="0"/>
                  </a:lnTo>
                  <a:lnTo>
                    <a:pt x="81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5" y="3"/>
                  </a:lnTo>
                  <a:lnTo>
                    <a:pt x="75" y="5"/>
                  </a:lnTo>
                  <a:lnTo>
                    <a:pt x="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4" name="Freeform 891"/>
            <p:cNvSpPr/>
            <p:nvPr/>
          </p:nvSpPr>
          <p:spPr bwMode="auto">
            <a:xfrm>
              <a:off x="4568825" y="1336675"/>
              <a:ext cx="44450" cy="87313"/>
            </a:xfrm>
            <a:custGeom>
              <a:avLst/>
              <a:gdLst/>
              <a:ahLst/>
              <a:cxnLst>
                <a:cxn ang="0">
                  <a:pos x="85" y="4"/>
                </a:cxn>
                <a:cxn ang="0">
                  <a:pos x="85" y="4"/>
                </a:cxn>
                <a:cxn ang="0">
                  <a:pos x="85" y="2"/>
                </a:cxn>
                <a:cxn ang="0">
                  <a:pos x="82" y="1"/>
                </a:cxn>
                <a:cxn ang="0">
                  <a:pos x="79" y="0"/>
                </a:cxn>
                <a:cxn ang="0">
                  <a:pos x="78" y="0"/>
                </a:cxn>
                <a:cxn ang="0">
                  <a:pos x="76" y="1"/>
                </a:cxn>
                <a:cxn ang="0">
                  <a:pos x="75" y="2"/>
                </a:cxn>
                <a:cxn ang="0">
                  <a:pos x="75" y="4"/>
                </a:cxn>
                <a:cxn ang="0">
                  <a:pos x="75" y="4"/>
                </a:cxn>
                <a:cxn ang="0">
                  <a:pos x="75" y="14"/>
                </a:cxn>
                <a:cxn ang="0">
                  <a:pos x="73" y="23"/>
                </a:cxn>
                <a:cxn ang="0">
                  <a:pos x="69" y="33"/>
                </a:cxn>
                <a:cxn ang="0">
                  <a:pos x="64" y="42"/>
                </a:cxn>
                <a:cxn ang="0">
                  <a:pos x="52" y="59"/>
                </a:cxn>
                <a:cxn ang="0">
                  <a:pos x="47" y="69"/>
                </a:cxn>
                <a:cxn ang="0">
                  <a:pos x="43" y="77"/>
                </a:cxn>
                <a:cxn ang="0">
                  <a:pos x="43" y="77"/>
                </a:cxn>
                <a:cxn ang="0">
                  <a:pos x="35" y="96"/>
                </a:cxn>
                <a:cxn ang="0">
                  <a:pos x="27" y="113"/>
                </a:cxn>
                <a:cxn ang="0">
                  <a:pos x="27" y="113"/>
                </a:cxn>
                <a:cxn ang="0">
                  <a:pos x="16" y="137"/>
                </a:cxn>
                <a:cxn ang="0">
                  <a:pos x="10" y="147"/>
                </a:cxn>
                <a:cxn ang="0">
                  <a:pos x="6" y="152"/>
                </a:cxn>
                <a:cxn ang="0">
                  <a:pos x="2" y="157"/>
                </a:cxn>
                <a:cxn ang="0">
                  <a:pos x="2" y="157"/>
                </a:cxn>
                <a:cxn ang="0">
                  <a:pos x="0" y="159"/>
                </a:cxn>
                <a:cxn ang="0">
                  <a:pos x="0" y="162"/>
                </a:cxn>
                <a:cxn ang="0">
                  <a:pos x="1" y="164"/>
                </a:cxn>
                <a:cxn ang="0">
                  <a:pos x="4" y="165"/>
                </a:cxn>
                <a:cxn ang="0">
                  <a:pos x="9" y="165"/>
                </a:cxn>
                <a:cxn ang="0">
                  <a:pos x="9" y="165"/>
                </a:cxn>
                <a:cxn ang="0">
                  <a:pos x="11" y="165"/>
                </a:cxn>
                <a:cxn ang="0">
                  <a:pos x="13" y="163"/>
                </a:cxn>
                <a:cxn ang="0">
                  <a:pos x="13" y="161"/>
                </a:cxn>
                <a:cxn ang="0">
                  <a:pos x="13" y="159"/>
                </a:cxn>
                <a:cxn ang="0">
                  <a:pos x="13" y="159"/>
                </a:cxn>
                <a:cxn ang="0">
                  <a:pos x="16" y="155"/>
                </a:cxn>
                <a:cxn ang="0">
                  <a:pos x="19" y="149"/>
                </a:cxn>
                <a:cxn ang="0">
                  <a:pos x="25" y="139"/>
                </a:cxn>
                <a:cxn ang="0">
                  <a:pos x="25" y="139"/>
                </a:cxn>
                <a:cxn ang="0">
                  <a:pos x="37" y="113"/>
                </a:cxn>
                <a:cxn ang="0">
                  <a:pos x="49" y="87"/>
                </a:cxn>
                <a:cxn ang="0">
                  <a:pos x="49" y="87"/>
                </a:cxn>
                <a:cxn ang="0">
                  <a:pos x="54" y="77"/>
                </a:cxn>
                <a:cxn ang="0">
                  <a:pos x="60" y="68"/>
                </a:cxn>
                <a:cxn ang="0">
                  <a:pos x="72" y="47"/>
                </a:cxn>
                <a:cxn ang="0">
                  <a:pos x="77" y="37"/>
                </a:cxn>
                <a:cxn ang="0">
                  <a:pos x="81" y="26"/>
                </a:cxn>
                <a:cxn ang="0">
                  <a:pos x="85" y="15"/>
                </a:cxn>
                <a:cxn ang="0">
                  <a:pos x="85" y="10"/>
                </a:cxn>
                <a:cxn ang="0">
                  <a:pos x="85" y="4"/>
                </a:cxn>
                <a:cxn ang="0">
                  <a:pos x="85" y="4"/>
                </a:cxn>
              </a:cxnLst>
              <a:rect l="0" t="0" r="r" b="b"/>
              <a:pathLst>
                <a:path w="85" h="165">
                  <a:moveTo>
                    <a:pt x="85" y="4"/>
                  </a:moveTo>
                  <a:lnTo>
                    <a:pt x="85" y="4"/>
                  </a:lnTo>
                  <a:lnTo>
                    <a:pt x="85" y="2"/>
                  </a:lnTo>
                  <a:lnTo>
                    <a:pt x="82" y="1"/>
                  </a:lnTo>
                  <a:lnTo>
                    <a:pt x="79" y="0"/>
                  </a:lnTo>
                  <a:lnTo>
                    <a:pt x="78" y="0"/>
                  </a:lnTo>
                  <a:lnTo>
                    <a:pt x="76" y="1"/>
                  </a:lnTo>
                  <a:lnTo>
                    <a:pt x="75" y="2"/>
                  </a:lnTo>
                  <a:lnTo>
                    <a:pt x="75" y="4"/>
                  </a:lnTo>
                  <a:lnTo>
                    <a:pt x="75" y="4"/>
                  </a:lnTo>
                  <a:lnTo>
                    <a:pt x="75" y="14"/>
                  </a:lnTo>
                  <a:lnTo>
                    <a:pt x="73" y="23"/>
                  </a:lnTo>
                  <a:lnTo>
                    <a:pt x="69" y="33"/>
                  </a:lnTo>
                  <a:lnTo>
                    <a:pt x="64" y="42"/>
                  </a:lnTo>
                  <a:lnTo>
                    <a:pt x="52" y="59"/>
                  </a:lnTo>
                  <a:lnTo>
                    <a:pt x="47" y="69"/>
                  </a:lnTo>
                  <a:lnTo>
                    <a:pt x="43" y="77"/>
                  </a:lnTo>
                  <a:lnTo>
                    <a:pt x="43" y="77"/>
                  </a:lnTo>
                  <a:lnTo>
                    <a:pt x="35" y="96"/>
                  </a:lnTo>
                  <a:lnTo>
                    <a:pt x="27" y="113"/>
                  </a:lnTo>
                  <a:lnTo>
                    <a:pt x="27" y="113"/>
                  </a:lnTo>
                  <a:lnTo>
                    <a:pt x="16" y="137"/>
                  </a:lnTo>
                  <a:lnTo>
                    <a:pt x="10" y="147"/>
                  </a:lnTo>
                  <a:lnTo>
                    <a:pt x="6" y="152"/>
                  </a:lnTo>
                  <a:lnTo>
                    <a:pt x="2" y="157"/>
                  </a:lnTo>
                  <a:lnTo>
                    <a:pt x="2" y="157"/>
                  </a:lnTo>
                  <a:lnTo>
                    <a:pt x="0" y="159"/>
                  </a:lnTo>
                  <a:lnTo>
                    <a:pt x="0" y="162"/>
                  </a:lnTo>
                  <a:lnTo>
                    <a:pt x="1" y="164"/>
                  </a:lnTo>
                  <a:lnTo>
                    <a:pt x="4" y="165"/>
                  </a:lnTo>
                  <a:lnTo>
                    <a:pt x="9" y="165"/>
                  </a:lnTo>
                  <a:lnTo>
                    <a:pt x="9" y="165"/>
                  </a:lnTo>
                  <a:lnTo>
                    <a:pt x="11" y="165"/>
                  </a:lnTo>
                  <a:lnTo>
                    <a:pt x="13" y="163"/>
                  </a:lnTo>
                  <a:lnTo>
                    <a:pt x="13" y="161"/>
                  </a:lnTo>
                  <a:lnTo>
                    <a:pt x="13" y="159"/>
                  </a:lnTo>
                  <a:lnTo>
                    <a:pt x="13" y="159"/>
                  </a:lnTo>
                  <a:lnTo>
                    <a:pt x="16" y="155"/>
                  </a:lnTo>
                  <a:lnTo>
                    <a:pt x="19" y="14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37" y="113"/>
                  </a:lnTo>
                  <a:lnTo>
                    <a:pt x="49" y="87"/>
                  </a:lnTo>
                  <a:lnTo>
                    <a:pt x="49" y="87"/>
                  </a:lnTo>
                  <a:lnTo>
                    <a:pt x="54" y="77"/>
                  </a:lnTo>
                  <a:lnTo>
                    <a:pt x="60" y="68"/>
                  </a:lnTo>
                  <a:lnTo>
                    <a:pt x="72" y="47"/>
                  </a:lnTo>
                  <a:lnTo>
                    <a:pt x="77" y="37"/>
                  </a:lnTo>
                  <a:lnTo>
                    <a:pt x="81" y="26"/>
                  </a:lnTo>
                  <a:lnTo>
                    <a:pt x="85" y="15"/>
                  </a:lnTo>
                  <a:lnTo>
                    <a:pt x="85" y="10"/>
                  </a:lnTo>
                  <a:lnTo>
                    <a:pt x="85" y="4"/>
                  </a:lnTo>
                  <a:lnTo>
                    <a:pt x="8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5" name="Freeform 892"/>
            <p:cNvSpPr/>
            <p:nvPr/>
          </p:nvSpPr>
          <p:spPr bwMode="auto">
            <a:xfrm>
              <a:off x="4608513" y="1366838"/>
              <a:ext cx="47625" cy="85725"/>
            </a:xfrm>
            <a:custGeom>
              <a:avLst/>
              <a:gdLst/>
              <a:ahLst/>
              <a:cxnLst>
                <a:cxn ang="0">
                  <a:pos x="81" y="5"/>
                </a:cxn>
                <a:cxn ang="0">
                  <a:pos x="81" y="5"/>
                </a:cxn>
                <a:cxn ang="0">
                  <a:pos x="80" y="15"/>
                </a:cxn>
                <a:cxn ang="0">
                  <a:pos x="77" y="25"/>
                </a:cxn>
                <a:cxn ang="0">
                  <a:pos x="73" y="36"/>
                </a:cxn>
                <a:cxn ang="0">
                  <a:pos x="67" y="46"/>
                </a:cxn>
                <a:cxn ang="0">
                  <a:pos x="56" y="64"/>
                </a:cxn>
                <a:cxn ang="0">
                  <a:pos x="46" y="83"/>
                </a:cxn>
                <a:cxn ang="0">
                  <a:pos x="46" y="83"/>
                </a:cxn>
                <a:cxn ang="0">
                  <a:pos x="34" y="101"/>
                </a:cxn>
                <a:cxn ang="0">
                  <a:pos x="23" y="119"/>
                </a:cxn>
                <a:cxn ang="0">
                  <a:pos x="1" y="154"/>
                </a:cxn>
                <a:cxn ang="0">
                  <a:pos x="1" y="154"/>
                </a:cxn>
                <a:cxn ang="0">
                  <a:pos x="0" y="156"/>
                </a:cxn>
                <a:cxn ang="0">
                  <a:pos x="0" y="158"/>
                </a:cxn>
                <a:cxn ang="0">
                  <a:pos x="1" y="159"/>
                </a:cxn>
                <a:cxn ang="0">
                  <a:pos x="2" y="160"/>
                </a:cxn>
                <a:cxn ang="0">
                  <a:pos x="4" y="162"/>
                </a:cxn>
                <a:cxn ang="0">
                  <a:pos x="6" y="162"/>
                </a:cxn>
                <a:cxn ang="0">
                  <a:pos x="7" y="160"/>
                </a:cxn>
                <a:cxn ang="0">
                  <a:pos x="10" y="159"/>
                </a:cxn>
                <a:cxn ang="0">
                  <a:pos x="10" y="159"/>
                </a:cxn>
                <a:cxn ang="0">
                  <a:pos x="33" y="120"/>
                </a:cxn>
                <a:cxn ang="0">
                  <a:pos x="46" y="101"/>
                </a:cxn>
                <a:cxn ang="0">
                  <a:pos x="57" y="81"/>
                </a:cxn>
                <a:cxn ang="0">
                  <a:pos x="57" y="81"/>
                </a:cxn>
                <a:cxn ang="0">
                  <a:pos x="68" y="62"/>
                </a:cxn>
                <a:cxn ang="0">
                  <a:pos x="79" y="45"/>
                </a:cxn>
                <a:cxn ang="0">
                  <a:pos x="83" y="34"/>
                </a:cxn>
                <a:cxn ang="0">
                  <a:pos x="86" y="25"/>
                </a:cxn>
                <a:cxn ang="0">
                  <a:pos x="89" y="15"/>
                </a:cxn>
                <a:cxn ang="0">
                  <a:pos x="90" y="5"/>
                </a:cxn>
                <a:cxn ang="0">
                  <a:pos x="90" y="5"/>
                </a:cxn>
                <a:cxn ang="0">
                  <a:pos x="90" y="2"/>
                </a:cxn>
                <a:cxn ang="0">
                  <a:pos x="89" y="1"/>
                </a:cxn>
                <a:cxn ang="0">
                  <a:pos x="88" y="0"/>
                </a:cxn>
                <a:cxn ang="0">
                  <a:pos x="86" y="0"/>
                </a:cxn>
                <a:cxn ang="0">
                  <a:pos x="83" y="1"/>
                </a:cxn>
                <a:cxn ang="0">
                  <a:pos x="82" y="2"/>
                </a:cxn>
                <a:cxn ang="0">
                  <a:pos x="81" y="5"/>
                </a:cxn>
                <a:cxn ang="0">
                  <a:pos x="81" y="5"/>
                </a:cxn>
              </a:cxnLst>
              <a:rect l="0" t="0" r="r" b="b"/>
              <a:pathLst>
                <a:path w="90" h="162">
                  <a:moveTo>
                    <a:pt x="81" y="5"/>
                  </a:moveTo>
                  <a:lnTo>
                    <a:pt x="81" y="5"/>
                  </a:lnTo>
                  <a:lnTo>
                    <a:pt x="80" y="15"/>
                  </a:lnTo>
                  <a:lnTo>
                    <a:pt x="77" y="25"/>
                  </a:lnTo>
                  <a:lnTo>
                    <a:pt x="73" y="36"/>
                  </a:lnTo>
                  <a:lnTo>
                    <a:pt x="67" y="46"/>
                  </a:lnTo>
                  <a:lnTo>
                    <a:pt x="56" y="64"/>
                  </a:lnTo>
                  <a:lnTo>
                    <a:pt x="46" y="83"/>
                  </a:lnTo>
                  <a:lnTo>
                    <a:pt x="46" y="83"/>
                  </a:lnTo>
                  <a:lnTo>
                    <a:pt x="34" y="101"/>
                  </a:lnTo>
                  <a:lnTo>
                    <a:pt x="23" y="119"/>
                  </a:lnTo>
                  <a:lnTo>
                    <a:pt x="1" y="154"/>
                  </a:lnTo>
                  <a:lnTo>
                    <a:pt x="1" y="154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1" y="159"/>
                  </a:lnTo>
                  <a:lnTo>
                    <a:pt x="2" y="160"/>
                  </a:lnTo>
                  <a:lnTo>
                    <a:pt x="4" y="162"/>
                  </a:lnTo>
                  <a:lnTo>
                    <a:pt x="6" y="162"/>
                  </a:lnTo>
                  <a:lnTo>
                    <a:pt x="7" y="160"/>
                  </a:lnTo>
                  <a:lnTo>
                    <a:pt x="10" y="159"/>
                  </a:lnTo>
                  <a:lnTo>
                    <a:pt x="10" y="159"/>
                  </a:lnTo>
                  <a:lnTo>
                    <a:pt x="33" y="120"/>
                  </a:lnTo>
                  <a:lnTo>
                    <a:pt x="46" y="101"/>
                  </a:lnTo>
                  <a:lnTo>
                    <a:pt x="57" y="81"/>
                  </a:lnTo>
                  <a:lnTo>
                    <a:pt x="57" y="81"/>
                  </a:lnTo>
                  <a:lnTo>
                    <a:pt x="68" y="62"/>
                  </a:lnTo>
                  <a:lnTo>
                    <a:pt x="79" y="45"/>
                  </a:lnTo>
                  <a:lnTo>
                    <a:pt x="83" y="34"/>
                  </a:lnTo>
                  <a:lnTo>
                    <a:pt x="86" y="25"/>
                  </a:lnTo>
                  <a:lnTo>
                    <a:pt x="89" y="15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2"/>
                  </a:lnTo>
                  <a:lnTo>
                    <a:pt x="89" y="1"/>
                  </a:lnTo>
                  <a:lnTo>
                    <a:pt x="88" y="0"/>
                  </a:lnTo>
                  <a:lnTo>
                    <a:pt x="86" y="0"/>
                  </a:lnTo>
                  <a:lnTo>
                    <a:pt x="83" y="1"/>
                  </a:lnTo>
                  <a:lnTo>
                    <a:pt x="82" y="2"/>
                  </a:lnTo>
                  <a:lnTo>
                    <a:pt x="81" y="5"/>
                  </a:lnTo>
                  <a:lnTo>
                    <a:pt x="8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6" name="Freeform 893"/>
            <p:cNvSpPr/>
            <p:nvPr/>
          </p:nvSpPr>
          <p:spPr bwMode="auto">
            <a:xfrm>
              <a:off x="4632325" y="1397000"/>
              <a:ext cx="49213" cy="85725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84" y="0"/>
                </a:cxn>
                <a:cxn ang="0">
                  <a:pos x="81" y="3"/>
                </a:cxn>
                <a:cxn ang="0">
                  <a:pos x="78" y="6"/>
                </a:cxn>
                <a:cxn ang="0">
                  <a:pos x="73" y="14"/>
                </a:cxn>
                <a:cxn ang="0">
                  <a:pos x="65" y="29"/>
                </a:cxn>
                <a:cxn ang="0">
                  <a:pos x="65" y="29"/>
                </a:cxn>
                <a:cxn ang="0">
                  <a:pos x="56" y="46"/>
                </a:cxn>
                <a:cxn ang="0">
                  <a:pos x="47" y="61"/>
                </a:cxn>
                <a:cxn ang="0">
                  <a:pos x="31" y="93"/>
                </a:cxn>
                <a:cxn ang="0">
                  <a:pos x="31" y="93"/>
                </a:cxn>
                <a:cxn ang="0">
                  <a:pos x="19" y="114"/>
                </a:cxn>
                <a:cxn ang="0">
                  <a:pos x="6" y="133"/>
                </a:cxn>
                <a:cxn ang="0">
                  <a:pos x="6" y="133"/>
                </a:cxn>
                <a:cxn ang="0">
                  <a:pos x="2" y="140"/>
                </a:cxn>
                <a:cxn ang="0">
                  <a:pos x="0" y="146"/>
                </a:cxn>
                <a:cxn ang="0">
                  <a:pos x="0" y="152"/>
                </a:cxn>
                <a:cxn ang="0">
                  <a:pos x="1" y="156"/>
                </a:cxn>
                <a:cxn ang="0">
                  <a:pos x="3" y="159"/>
                </a:cxn>
                <a:cxn ang="0">
                  <a:pos x="3" y="159"/>
                </a:cxn>
                <a:cxn ang="0">
                  <a:pos x="5" y="160"/>
                </a:cxn>
                <a:cxn ang="0">
                  <a:pos x="7" y="161"/>
                </a:cxn>
                <a:cxn ang="0">
                  <a:pos x="10" y="160"/>
                </a:cxn>
                <a:cxn ang="0">
                  <a:pos x="11" y="158"/>
                </a:cxn>
                <a:cxn ang="0">
                  <a:pos x="12" y="156"/>
                </a:cxn>
                <a:cxn ang="0">
                  <a:pos x="12" y="156"/>
                </a:cxn>
                <a:cxn ang="0">
                  <a:pos x="14" y="155"/>
                </a:cxn>
                <a:cxn ang="0">
                  <a:pos x="15" y="154"/>
                </a:cxn>
                <a:cxn ang="0">
                  <a:pos x="15" y="150"/>
                </a:cxn>
                <a:cxn ang="0">
                  <a:pos x="15" y="149"/>
                </a:cxn>
                <a:cxn ang="0">
                  <a:pos x="13" y="148"/>
                </a:cxn>
                <a:cxn ang="0">
                  <a:pos x="12" y="147"/>
                </a:cxn>
                <a:cxn ang="0">
                  <a:pos x="10" y="147"/>
                </a:cxn>
                <a:cxn ang="0">
                  <a:pos x="10" y="147"/>
                </a:cxn>
                <a:cxn ang="0">
                  <a:pos x="9" y="148"/>
                </a:cxn>
                <a:cxn ang="0">
                  <a:pos x="9" y="148"/>
                </a:cxn>
                <a:cxn ang="0">
                  <a:pos x="10" y="145"/>
                </a:cxn>
                <a:cxn ang="0">
                  <a:pos x="11" y="142"/>
                </a:cxn>
                <a:cxn ang="0">
                  <a:pos x="16" y="136"/>
                </a:cxn>
                <a:cxn ang="0">
                  <a:pos x="21" y="130"/>
                </a:cxn>
                <a:cxn ang="0">
                  <a:pos x="24" y="125"/>
                </a:cxn>
                <a:cxn ang="0">
                  <a:pos x="24" y="125"/>
                </a:cxn>
                <a:cxn ang="0">
                  <a:pos x="47" y="83"/>
                </a:cxn>
                <a:cxn ang="0">
                  <a:pos x="47" y="83"/>
                </a:cxn>
                <a:cxn ang="0">
                  <a:pos x="59" y="61"/>
                </a:cxn>
                <a:cxn ang="0">
                  <a:pos x="70" y="40"/>
                </a:cxn>
                <a:cxn ang="0">
                  <a:pos x="70" y="40"/>
                </a:cxn>
                <a:cxn ang="0">
                  <a:pos x="78" y="24"/>
                </a:cxn>
                <a:cxn ang="0">
                  <a:pos x="83" y="15"/>
                </a:cxn>
                <a:cxn ang="0">
                  <a:pos x="86" y="12"/>
                </a:cxn>
                <a:cxn ang="0">
                  <a:pos x="90" y="8"/>
                </a:cxn>
                <a:cxn ang="0">
                  <a:pos x="90" y="8"/>
                </a:cxn>
                <a:cxn ang="0">
                  <a:pos x="91" y="7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1" y="2"/>
                </a:cxn>
                <a:cxn ang="0">
                  <a:pos x="90" y="1"/>
                </a:cxn>
                <a:cxn ang="0">
                  <a:pos x="88" y="0"/>
                </a:cxn>
                <a:cxn ang="0">
                  <a:pos x="86" y="0"/>
                </a:cxn>
                <a:cxn ang="0">
                  <a:pos x="84" y="0"/>
                </a:cxn>
                <a:cxn ang="0">
                  <a:pos x="84" y="0"/>
                </a:cxn>
              </a:cxnLst>
              <a:rect l="0" t="0" r="r" b="b"/>
              <a:pathLst>
                <a:path w="92" h="161">
                  <a:moveTo>
                    <a:pt x="84" y="0"/>
                  </a:moveTo>
                  <a:lnTo>
                    <a:pt x="84" y="0"/>
                  </a:lnTo>
                  <a:lnTo>
                    <a:pt x="81" y="3"/>
                  </a:lnTo>
                  <a:lnTo>
                    <a:pt x="78" y="6"/>
                  </a:lnTo>
                  <a:lnTo>
                    <a:pt x="73" y="14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6" y="46"/>
                  </a:lnTo>
                  <a:lnTo>
                    <a:pt x="47" y="61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19" y="114"/>
                  </a:lnTo>
                  <a:lnTo>
                    <a:pt x="6" y="133"/>
                  </a:lnTo>
                  <a:lnTo>
                    <a:pt x="6" y="133"/>
                  </a:lnTo>
                  <a:lnTo>
                    <a:pt x="2" y="140"/>
                  </a:lnTo>
                  <a:lnTo>
                    <a:pt x="0" y="146"/>
                  </a:lnTo>
                  <a:lnTo>
                    <a:pt x="0" y="152"/>
                  </a:lnTo>
                  <a:lnTo>
                    <a:pt x="1" y="156"/>
                  </a:lnTo>
                  <a:lnTo>
                    <a:pt x="3" y="159"/>
                  </a:lnTo>
                  <a:lnTo>
                    <a:pt x="3" y="159"/>
                  </a:lnTo>
                  <a:lnTo>
                    <a:pt x="5" y="160"/>
                  </a:lnTo>
                  <a:lnTo>
                    <a:pt x="7" y="161"/>
                  </a:lnTo>
                  <a:lnTo>
                    <a:pt x="10" y="160"/>
                  </a:lnTo>
                  <a:lnTo>
                    <a:pt x="11" y="158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4" y="155"/>
                  </a:lnTo>
                  <a:lnTo>
                    <a:pt x="15" y="154"/>
                  </a:lnTo>
                  <a:lnTo>
                    <a:pt x="15" y="150"/>
                  </a:lnTo>
                  <a:lnTo>
                    <a:pt x="15" y="149"/>
                  </a:lnTo>
                  <a:lnTo>
                    <a:pt x="13" y="148"/>
                  </a:lnTo>
                  <a:lnTo>
                    <a:pt x="12" y="147"/>
                  </a:lnTo>
                  <a:lnTo>
                    <a:pt x="10" y="147"/>
                  </a:lnTo>
                  <a:lnTo>
                    <a:pt x="10" y="147"/>
                  </a:lnTo>
                  <a:lnTo>
                    <a:pt x="9" y="148"/>
                  </a:lnTo>
                  <a:lnTo>
                    <a:pt x="9" y="148"/>
                  </a:lnTo>
                  <a:lnTo>
                    <a:pt x="10" y="145"/>
                  </a:lnTo>
                  <a:lnTo>
                    <a:pt x="11" y="142"/>
                  </a:lnTo>
                  <a:lnTo>
                    <a:pt x="16" y="136"/>
                  </a:lnTo>
                  <a:lnTo>
                    <a:pt x="21" y="130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47" y="83"/>
                  </a:lnTo>
                  <a:lnTo>
                    <a:pt x="47" y="83"/>
                  </a:lnTo>
                  <a:lnTo>
                    <a:pt x="59" y="61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8" y="24"/>
                  </a:lnTo>
                  <a:lnTo>
                    <a:pt x="83" y="15"/>
                  </a:lnTo>
                  <a:lnTo>
                    <a:pt x="86" y="12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1" y="7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1" y="2"/>
                  </a:lnTo>
                  <a:lnTo>
                    <a:pt x="90" y="1"/>
                  </a:lnTo>
                  <a:lnTo>
                    <a:pt x="88" y="0"/>
                  </a:lnTo>
                  <a:lnTo>
                    <a:pt x="86" y="0"/>
                  </a:lnTo>
                  <a:lnTo>
                    <a:pt x="84" y="0"/>
                  </a:lnTo>
                  <a:lnTo>
                    <a:pt x="8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7" name="Freeform 894"/>
            <p:cNvSpPr/>
            <p:nvPr/>
          </p:nvSpPr>
          <p:spPr bwMode="auto">
            <a:xfrm>
              <a:off x="4654550" y="1414463"/>
              <a:ext cx="52388" cy="85725"/>
            </a:xfrm>
            <a:custGeom>
              <a:avLst/>
              <a:gdLst/>
              <a:ahLst/>
              <a:cxnLst>
                <a:cxn ang="0">
                  <a:pos x="90" y="3"/>
                </a:cxn>
                <a:cxn ang="0">
                  <a:pos x="90" y="3"/>
                </a:cxn>
                <a:cxn ang="0">
                  <a:pos x="89" y="9"/>
                </a:cxn>
                <a:cxn ang="0">
                  <a:pos x="86" y="13"/>
                </a:cxn>
                <a:cxn ang="0">
                  <a:pos x="79" y="23"/>
                </a:cxn>
                <a:cxn ang="0">
                  <a:pos x="67" y="41"/>
                </a:cxn>
                <a:cxn ang="0">
                  <a:pos x="67" y="41"/>
                </a:cxn>
                <a:cxn ang="0">
                  <a:pos x="53" y="61"/>
                </a:cxn>
                <a:cxn ang="0">
                  <a:pos x="38" y="83"/>
                </a:cxn>
                <a:cxn ang="0">
                  <a:pos x="38" y="83"/>
                </a:cxn>
                <a:cxn ang="0">
                  <a:pos x="33" y="94"/>
                </a:cxn>
                <a:cxn ang="0">
                  <a:pos x="28" y="107"/>
                </a:cxn>
                <a:cxn ang="0">
                  <a:pos x="23" y="119"/>
                </a:cxn>
                <a:cxn ang="0">
                  <a:pos x="20" y="124"/>
                </a:cxn>
                <a:cxn ang="0">
                  <a:pos x="15" y="129"/>
                </a:cxn>
                <a:cxn ang="0">
                  <a:pos x="15" y="129"/>
                </a:cxn>
                <a:cxn ang="0">
                  <a:pos x="10" y="136"/>
                </a:cxn>
                <a:cxn ang="0">
                  <a:pos x="6" y="142"/>
                </a:cxn>
                <a:cxn ang="0">
                  <a:pos x="3" y="148"/>
                </a:cxn>
                <a:cxn ang="0">
                  <a:pos x="0" y="155"/>
                </a:cxn>
                <a:cxn ang="0">
                  <a:pos x="0" y="155"/>
                </a:cxn>
                <a:cxn ang="0">
                  <a:pos x="0" y="157"/>
                </a:cxn>
                <a:cxn ang="0">
                  <a:pos x="0" y="159"/>
                </a:cxn>
                <a:cxn ang="0">
                  <a:pos x="1" y="160"/>
                </a:cxn>
                <a:cxn ang="0">
                  <a:pos x="3" y="161"/>
                </a:cxn>
                <a:cxn ang="0">
                  <a:pos x="6" y="160"/>
                </a:cxn>
                <a:cxn ang="0">
                  <a:pos x="8" y="159"/>
                </a:cxn>
                <a:cxn ang="0">
                  <a:pos x="9" y="158"/>
                </a:cxn>
                <a:cxn ang="0">
                  <a:pos x="9" y="158"/>
                </a:cxn>
                <a:cxn ang="0">
                  <a:pos x="13" y="149"/>
                </a:cxn>
                <a:cxn ang="0">
                  <a:pos x="20" y="141"/>
                </a:cxn>
                <a:cxn ang="0">
                  <a:pos x="26" y="132"/>
                </a:cxn>
                <a:cxn ang="0">
                  <a:pos x="31" y="123"/>
                </a:cxn>
                <a:cxn ang="0">
                  <a:pos x="31" y="123"/>
                </a:cxn>
                <a:cxn ang="0">
                  <a:pos x="40" y="101"/>
                </a:cxn>
                <a:cxn ang="0">
                  <a:pos x="45" y="91"/>
                </a:cxn>
                <a:cxn ang="0">
                  <a:pos x="51" y="81"/>
                </a:cxn>
                <a:cxn ang="0">
                  <a:pos x="51" y="81"/>
                </a:cxn>
                <a:cxn ang="0">
                  <a:pos x="65" y="59"/>
                </a:cxn>
                <a:cxn ang="0">
                  <a:pos x="79" y="38"/>
                </a:cxn>
                <a:cxn ang="0">
                  <a:pos x="79" y="38"/>
                </a:cxn>
                <a:cxn ang="0">
                  <a:pos x="91" y="23"/>
                </a:cxn>
                <a:cxn ang="0">
                  <a:pos x="96" y="15"/>
                </a:cxn>
                <a:cxn ang="0">
                  <a:pos x="98" y="11"/>
                </a:cxn>
                <a:cxn ang="0">
                  <a:pos x="99" y="6"/>
                </a:cxn>
                <a:cxn ang="0">
                  <a:pos x="99" y="6"/>
                </a:cxn>
                <a:cxn ang="0">
                  <a:pos x="99" y="4"/>
                </a:cxn>
                <a:cxn ang="0">
                  <a:pos x="98" y="2"/>
                </a:cxn>
                <a:cxn ang="0">
                  <a:pos x="97" y="1"/>
                </a:cxn>
                <a:cxn ang="0">
                  <a:pos x="95" y="0"/>
                </a:cxn>
                <a:cxn ang="0">
                  <a:pos x="94" y="0"/>
                </a:cxn>
                <a:cxn ang="0">
                  <a:pos x="92" y="0"/>
                </a:cxn>
                <a:cxn ang="0">
                  <a:pos x="91" y="2"/>
                </a:cxn>
                <a:cxn ang="0">
                  <a:pos x="90" y="3"/>
                </a:cxn>
                <a:cxn ang="0">
                  <a:pos x="90" y="3"/>
                </a:cxn>
              </a:cxnLst>
              <a:rect l="0" t="0" r="r" b="b"/>
              <a:pathLst>
                <a:path w="99" h="161">
                  <a:moveTo>
                    <a:pt x="90" y="3"/>
                  </a:moveTo>
                  <a:lnTo>
                    <a:pt x="90" y="3"/>
                  </a:lnTo>
                  <a:lnTo>
                    <a:pt x="89" y="9"/>
                  </a:lnTo>
                  <a:lnTo>
                    <a:pt x="86" y="13"/>
                  </a:lnTo>
                  <a:lnTo>
                    <a:pt x="79" y="23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53" y="61"/>
                  </a:lnTo>
                  <a:lnTo>
                    <a:pt x="38" y="83"/>
                  </a:lnTo>
                  <a:lnTo>
                    <a:pt x="38" y="83"/>
                  </a:lnTo>
                  <a:lnTo>
                    <a:pt x="33" y="94"/>
                  </a:lnTo>
                  <a:lnTo>
                    <a:pt x="28" y="107"/>
                  </a:lnTo>
                  <a:lnTo>
                    <a:pt x="23" y="119"/>
                  </a:lnTo>
                  <a:lnTo>
                    <a:pt x="20" y="124"/>
                  </a:lnTo>
                  <a:lnTo>
                    <a:pt x="15" y="129"/>
                  </a:lnTo>
                  <a:lnTo>
                    <a:pt x="15" y="129"/>
                  </a:lnTo>
                  <a:lnTo>
                    <a:pt x="10" y="136"/>
                  </a:lnTo>
                  <a:lnTo>
                    <a:pt x="6" y="142"/>
                  </a:lnTo>
                  <a:lnTo>
                    <a:pt x="3" y="148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157"/>
                  </a:lnTo>
                  <a:lnTo>
                    <a:pt x="0" y="159"/>
                  </a:lnTo>
                  <a:lnTo>
                    <a:pt x="1" y="160"/>
                  </a:lnTo>
                  <a:lnTo>
                    <a:pt x="3" y="161"/>
                  </a:lnTo>
                  <a:lnTo>
                    <a:pt x="6" y="160"/>
                  </a:lnTo>
                  <a:lnTo>
                    <a:pt x="8" y="159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13" y="149"/>
                  </a:lnTo>
                  <a:lnTo>
                    <a:pt x="20" y="141"/>
                  </a:lnTo>
                  <a:lnTo>
                    <a:pt x="26" y="132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40" y="101"/>
                  </a:lnTo>
                  <a:lnTo>
                    <a:pt x="45" y="91"/>
                  </a:lnTo>
                  <a:lnTo>
                    <a:pt x="51" y="81"/>
                  </a:lnTo>
                  <a:lnTo>
                    <a:pt x="51" y="81"/>
                  </a:lnTo>
                  <a:lnTo>
                    <a:pt x="65" y="59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91" y="23"/>
                  </a:lnTo>
                  <a:lnTo>
                    <a:pt x="96" y="15"/>
                  </a:lnTo>
                  <a:lnTo>
                    <a:pt x="98" y="11"/>
                  </a:lnTo>
                  <a:lnTo>
                    <a:pt x="99" y="6"/>
                  </a:lnTo>
                  <a:lnTo>
                    <a:pt x="99" y="6"/>
                  </a:lnTo>
                  <a:lnTo>
                    <a:pt x="99" y="4"/>
                  </a:lnTo>
                  <a:lnTo>
                    <a:pt x="98" y="2"/>
                  </a:lnTo>
                  <a:lnTo>
                    <a:pt x="97" y="1"/>
                  </a:lnTo>
                  <a:lnTo>
                    <a:pt x="95" y="0"/>
                  </a:lnTo>
                  <a:lnTo>
                    <a:pt x="94" y="0"/>
                  </a:lnTo>
                  <a:lnTo>
                    <a:pt x="92" y="0"/>
                  </a:lnTo>
                  <a:lnTo>
                    <a:pt x="91" y="2"/>
                  </a:lnTo>
                  <a:lnTo>
                    <a:pt x="90" y="3"/>
                  </a:lnTo>
                  <a:lnTo>
                    <a:pt x="9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8" name="Freeform 895"/>
            <p:cNvSpPr/>
            <p:nvPr/>
          </p:nvSpPr>
          <p:spPr bwMode="auto">
            <a:xfrm>
              <a:off x="4678363" y="1439863"/>
              <a:ext cx="60325" cy="100013"/>
            </a:xfrm>
            <a:custGeom>
              <a:avLst/>
              <a:gdLst/>
              <a:ahLst/>
              <a:cxnLst>
                <a:cxn ang="0">
                  <a:pos x="106" y="1"/>
                </a:cxn>
                <a:cxn ang="0">
                  <a:pos x="106" y="1"/>
                </a:cxn>
                <a:cxn ang="0">
                  <a:pos x="89" y="20"/>
                </a:cxn>
                <a:cxn ang="0">
                  <a:pos x="74" y="41"/>
                </a:cxn>
                <a:cxn ang="0">
                  <a:pos x="59" y="62"/>
                </a:cxn>
                <a:cxn ang="0">
                  <a:pos x="53" y="73"/>
                </a:cxn>
                <a:cxn ang="0">
                  <a:pos x="47" y="84"/>
                </a:cxn>
                <a:cxn ang="0">
                  <a:pos x="47" y="84"/>
                </a:cxn>
                <a:cxn ang="0">
                  <a:pos x="35" y="109"/>
                </a:cxn>
                <a:cxn ang="0">
                  <a:pos x="23" y="133"/>
                </a:cxn>
                <a:cxn ang="0">
                  <a:pos x="13" y="158"/>
                </a:cxn>
                <a:cxn ang="0">
                  <a:pos x="0" y="183"/>
                </a:cxn>
                <a:cxn ang="0">
                  <a:pos x="0" y="183"/>
                </a:cxn>
                <a:cxn ang="0">
                  <a:pos x="0" y="184"/>
                </a:cxn>
                <a:cxn ang="0">
                  <a:pos x="0" y="186"/>
                </a:cxn>
                <a:cxn ang="0">
                  <a:pos x="1" y="188"/>
                </a:cxn>
                <a:cxn ang="0">
                  <a:pos x="3" y="189"/>
                </a:cxn>
                <a:cxn ang="0">
                  <a:pos x="5" y="189"/>
                </a:cxn>
                <a:cxn ang="0">
                  <a:pos x="6" y="189"/>
                </a:cxn>
                <a:cxn ang="0">
                  <a:pos x="8" y="189"/>
                </a:cxn>
                <a:cxn ang="0">
                  <a:pos x="9" y="187"/>
                </a:cxn>
                <a:cxn ang="0">
                  <a:pos x="9" y="187"/>
                </a:cxn>
                <a:cxn ang="0">
                  <a:pos x="19" y="166"/>
                </a:cxn>
                <a:cxn ang="0">
                  <a:pos x="28" y="144"/>
                </a:cxn>
                <a:cxn ang="0">
                  <a:pos x="38" y="124"/>
                </a:cxn>
                <a:cxn ang="0">
                  <a:pos x="48" y="103"/>
                </a:cxn>
                <a:cxn ang="0">
                  <a:pos x="48" y="103"/>
                </a:cxn>
                <a:cxn ang="0">
                  <a:pos x="62" y="78"/>
                </a:cxn>
                <a:cxn ang="0">
                  <a:pos x="78" y="53"/>
                </a:cxn>
                <a:cxn ang="0">
                  <a:pos x="94" y="31"/>
                </a:cxn>
                <a:cxn ang="0">
                  <a:pos x="112" y="8"/>
                </a:cxn>
                <a:cxn ang="0">
                  <a:pos x="112" y="8"/>
                </a:cxn>
                <a:cxn ang="0">
                  <a:pos x="113" y="6"/>
                </a:cxn>
                <a:cxn ang="0">
                  <a:pos x="113" y="4"/>
                </a:cxn>
                <a:cxn ang="0">
                  <a:pos x="112" y="1"/>
                </a:cxn>
                <a:cxn ang="0">
                  <a:pos x="111" y="0"/>
                </a:cxn>
                <a:cxn ang="0">
                  <a:pos x="109" y="0"/>
                </a:cxn>
                <a:cxn ang="0">
                  <a:pos x="107" y="0"/>
                </a:cxn>
                <a:cxn ang="0">
                  <a:pos x="106" y="1"/>
                </a:cxn>
                <a:cxn ang="0">
                  <a:pos x="106" y="1"/>
                </a:cxn>
              </a:cxnLst>
              <a:rect l="0" t="0" r="r" b="b"/>
              <a:pathLst>
                <a:path w="113" h="189">
                  <a:moveTo>
                    <a:pt x="106" y="1"/>
                  </a:moveTo>
                  <a:lnTo>
                    <a:pt x="106" y="1"/>
                  </a:lnTo>
                  <a:lnTo>
                    <a:pt x="89" y="20"/>
                  </a:lnTo>
                  <a:lnTo>
                    <a:pt x="74" y="41"/>
                  </a:lnTo>
                  <a:lnTo>
                    <a:pt x="59" y="62"/>
                  </a:lnTo>
                  <a:lnTo>
                    <a:pt x="53" y="73"/>
                  </a:lnTo>
                  <a:lnTo>
                    <a:pt x="47" y="84"/>
                  </a:lnTo>
                  <a:lnTo>
                    <a:pt x="47" y="84"/>
                  </a:lnTo>
                  <a:lnTo>
                    <a:pt x="35" y="109"/>
                  </a:lnTo>
                  <a:lnTo>
                    <a:pt x="23" y="133"/>
                  </a:lnTo>
                  <a:lnTo>
                    <a:pt x="13" y="158"/>
                  </a:lnTo>
                  <a:lnTo>
                    <a:pt x="0" y="183"/>
                  </a:lnTo>
                  <a:lnTo>
                    <a:pt x="0" y="183"/>
                  </a:lnTo>
                  <a:lnTo>
                    <a:pt x="0" y="184"/>
                  </a:lnTo>
                  <a:lnTo>
                    <a:pt x="0" y="186"/>
                  </a:lnTo>
                  <a:lnTo>
                    <a:pt x="1" y="188"/>
                  </a:lnTo>
                  <a:lnTo>
                    <a:pt x="3" y="189"/>
                  </a:lnTo>
                  <a:lnTo>
                    <a:pt x="5" y="189"/>
                  </a:lnTo>
                  <a:lnTo>
                    <a:pt x="6" y="189"/>
                  </a:lnTo>
                  <a:lnTo>
                    <a:pt x="8" y="189"/>
                  </a:lnTo>
                  <a:lnTo>
                    <a:pt x="9" y="187"/>
                  </a:lnTo>
                  <a:lnTo>
                    <a:pt x="9" y="187"/>
                  </a:lnTo>
                  <a:lnTo>
                    <a:pt x="19" y="166"/>
                  </a:lnTo>
                  <a:lnTo>
                    <a:pt x="28" y="144"/>
                  </a:lnTo>
                  <a:lnTo>
                    <a:pt x="38" y="124"/>
                  </a:lnTo>
                  <a:lnTo>
                    <a:pt x="48" y="103"/>
                  </a:lnTo>
                  <a:lnTo>
                    <a:pt x="48" y="103"/>
                  </a:lnTo>
                  <a:lnTo>
                    <a:pt x="62" y="78"/>
                  </a:lnTo>
                  <a:lnTo>
                    <a:pt x="78" y="53"/>
                  </a:lnTo>
                  <a:lnTo>
                    <a:pt x="94" y="31"/>
                  </a:lnTo>
                  <a:lnTo>
                    <a:pt x="112" y="8"/>
                  </a:lnTo>
                  <a:lnTo>
                    <a:pt x="112" y="8"/>
                  </a:lnTo>
                  <a:lnTo>
                    <a:pt x="113" y="6"/>
                  </a:lnTo>
                  <a:lnTo>
                    <a:pt x="113" y="4"/>
                  </a:lnTo>
                  <a:lnTo>
                    <a:pt x="112" y="1"/>
                  </a:lnTo>
                  <a:lnTo>
                    <a:pt x="111" y="0"/>
                  </a:lnTo>
                  <a:lnTo>
                    <a:pt x="109" y="0"/>
                  </a:lnTo>
                  <a:lnTo>
                    <a:pt x="107" y="0"/>
                  </a:lnTo>
                  <a:lnTo>
                    <a:pt x="106" y="1"/>
                  </a:lnTo>
                  <a:lnTo>
                    <a:pt x="10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9" name="Freeform 896"/>
            <p:cNvSpPr/>
            <p:nvPr/>
          </p:nvSpPr>
          <p:spPr bwMode="auto">
            <a:xfrm>
              <a:off x="4706938" y="1471613"/>
              <a:ext cx="66675" cy="106363"/>
            </a:xfrm>
            <a:custGeom>
              <a:avLst/>
              <a:gdLst/>
              <a:ahLst/>
              <a:cxnLst>
                <a:cxn ang="0">
                  <a:pos x="120" y="2"/>
                </a:cxn>
                <a:cxn ang="0">
                  <a:pos x="120" y="2"/>
                </a:cxn>
                <a:cxn ang="0">
                  <a:pos x="112" y="12"/>
                </a:cxn>
                <a:cxn ang="0">
                  <a:pos x="104" y="23"/>
                </a:cxn>
                <a:cxn ang="0">
                  <a:pos x="90" y="46"/>
                </a:cxn>
                <a:cxn ang="0">
                  <a:pos x="77" y="70"/>
                </a:cxn>
                <a:cxn ang="0">
                  <a:pos x="62" y="93"/>
                </a:cxn>
                <a:cxn ang="0">
                  <a:pos x="62" y="93"/>
                </a:cxn>
                <a:cxn ang="0">
                  <a:pos x="32" y="138"/>
                </a:cxn>
                <a:cxn ang="0">
                  <a:pos x="18" y="162"/>
                </a:cxn>
                <a:cxn ang="0">
                  <a:pos x="4" y="186"/>
                </a:cxn>
                <a:cxn ang="0">
                  <a:pos x="4" y="186"/>
                </a:cxn>
                <a:cxn ang="0">
                  <a:pos x="1" y="187"/>
                </a:cxn>
                <a:cxn ang="0">
                  <a:pos x="0" y="188"/>
                </a:cxn>
                <a:cxn ang="0">
                  <a:pos x="0" y="190"/>
                </a:cxn>
                <a:cxn ang="0">
                  <a:pos x="0" y="195"/>
                </a:cxn>
                <a:cxn ang="0">
                  <a:pos x="0" y="195"/>
                </a:cxn>
                <a:cxn ang="0">
                  <a:pos x="1" y="198"/>
                </a:cxn>
                <a:cxn ang="0">
                  <a:pos x="4" y="199"/>
                </a:cxn>
                <a:cxn ang="0">
                  <a:pos x="6" y="199"/>
                </a:cxn>
                <a:cxn ang="0">
                  <a:pos x="8" y="198"/>
                </a:cxn>
                <a:cxn ang="0">
                  <a:pos x="9" y="197"/>
                </a:cxn>
                <a:cxn ang="0">
                  <a:pos x="9" y="197"/>
                </a:cxn>
                <a:cxn ang="0">
                  <a:pos x="22" y="174"/>
                </a:cxn>
                <a:cxn ang="0">
                  <a:pos x="35" y="154"/>
                </a:cxn>
                <a:cxn ang="0">
                  <a:pos x="63" y="110"/>
                </a:cxn>
                <a:cxn ang="0">
                  <a:pos x="63" y="110"/>
                </a:cxn>
                <a:cxn ang="0">
                  <a:pos x="79" y="84"/>
                </a:cxn>
                <a:cxn ang="0">
                  <a:pos x="93" y="59"/>
                </a:cxn>
                <a:cxn ang="0">
                  <a:pos x="110" y="33"/>
                </a:cxn>
                <a:cxn ang="0">
                  <a:pos x="118" y="20"/>
                </a:cxn>
                <a:cxn ang="0">
                  <a:pos x="127" y="8"/>
                </a:cxn>
                <a:cxn ang="0">
                  <a:pos x="127" y="8"/>
                </a:cxn>
                <a:cxn ang="0">
                  <a:pos x="128" y="7"/>
                </a:cxn>
                <a:cxn ang="0">
                  <a:pos x="128" y="5"/>
                </a:cxn>
                <a:cxn ang="0">
                  <a:pos x="126" y="2"/>
                </a:cxn>
                <a:cxn ang="0">
                  <a:pos x="125" y="1"/>
                </a:cxn>
                <a:cxn ang="0">
                  <a:pos x="123" y="0"/>
                </a:cxn>
                <a:cxn ang="0">
                  <a:pos x="122" y="1"/>
                </a:cxn>
                <a:cxn ang="0">
                  <a:pos x="120" y="2"/>
                </a:cxn>
                <a:cxn ang="0">
                  <a:pos x="120" y="2"/>
                </a:cxn>
              </a:cxnLst>
              <a:rect l="0" t="0" r="r" b="b"/>
              <a:pathLst>
                <a:path w="128" h="199">
                  <a:moveTo>
                    <a:pt x="120" y="2"/>
                  </a:moveTo>
                  <a:lnTo>
                    <a:pt x="120" y="2"/>
                  </a:lnTo>
                  <a:lnTo>
                    <a:pt x="112" y="12"/>
                  </a:lnTo>
                  <a:lnTo>
                    <a:pt x="104" y="23"/>
                  </a:lnTo>
                  <a:lnTo>
                    <a:pt x="90" y="46"/>
                  </a:lnTo>
                  <a:lnTo>
                    <a:pt x="77" y="70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32" y="138"/>
                  </a:lnTo>
                  <a:lnTo>
                    <a:pt x="18" y="162"/>
                  </a:lnTo>
                  <a:lnTo>
                    <a:pt x="4" y="186"/>
                  </a:lnTo>
                  <a:lnTo>
                    <a:pt x="4" y="186"/>
                  </a:lnTo>
                  <a:lnTo>
                    <a:pt x="1" y="187"/>
                  </a:lnTo>
                  <a:lnTo>
                    <a:pt x="0" y="188"/>
                  </a:lnTo>
                  <a:lnTo>
                    <a:pt x="0" y="190"/>
                  </a:lnTo>
                  <a:lnTo>
                    <a:pt x="0" y="195"/>
                  </a:lnTo>
                  <a:lnTo>
                    <a:pt x="0" y="195"/>
                  </a:lnTo>
                  <a:lnTo>
                    <a:pt x="1" y="198"/>
                  </a:lnTo>
                  <a:lnTo>
                    <a:pt x="4" y="199"/>
                  </a:lnTo>
                  <a:lnTo>
                    <a:pt x="6" y="199"/>
                  </a:lnTo>
                  <a:lnTo>
                    <a:pt x="8" y="198"/>
                  </a:lnTo>
                  <a:lnTo>
                    <a:pt x="9" y="197"/>
                  </a:lnTo>
                  <a:lnTo>
                    <a:pt x="9" y="197"/>
                  </a:lnTo>
                  <a:lnTo>
                    <a:pt x="22" y="174"/>
                  </a:lnTo>
                  <a:lnTo>
                    <a:pt x="35" y="154"/>
                  </a:lnTo>
                  <a:lnTo>
                    <a:pt x="63" y="110"/>
                  </a:lnTo>
                  <a:lnTo>
                    <a:pt x="63" y="110"/>
                  </a:lnTo>
                  <a:lnTo>
                    <a:pt x="79" y="84"/>
                  </a:lnTo>
                  <a:lnTo>
                    <a:pt x="93" y="59"/>
                  </a:lnTo>
                  <a:lnTo>
                    <a:pt x="110" y="33"/>
                  </a:lnTo>
                  <a:lnTo>
                    <a:pt x="118" y="20"/>
                  </a:lnTo>
                  <a:lnTo>
                    <a:pt x="127" y="8"/>
                  </a:lnTo>
                  <a:lnTo>
                    <a:pt x="127" y="8"/>
                  </a:lnTo>
                  <a:lnTo>
                    <a:pt x="128" y="7"/>
                  </a:lnTo>
                  <a:lnTo>
                    <a:pt x="128" y="5"/>
                  </a:lnTo>
                  <a:lnTo>
                    <a:pt x="126" y="2"/>
                  </a:lnTo>
                  <a:lnTo>
                    <a:pt x="125" y="1"/>
                  </a:lnTo>
                  <a:lnTo>
                    <a:pt x="123" y="0"/>
                  </a:lnTo>
                  <a:lnTo>
                    <a:pt x="122" y="1"/>
                  </a:lnTo>
                  <a:lnTo>
                    <a:pt x="120" y="2"/>
                  </a:lnTo>
                  <a:lnTo>
                    <a:pt x="12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0" name="Freeform 897"/>
            <p:cNvSpPr/>
            <p:nvPr/>
          </p:nvSpPr>
          <p:spPr bwMode="auto">
            <a:xfrm>
              <a:off x="4729163" y="1522413"/>
              <a:ext cx="65088" cy="112713"/>
            </a:xfrm>
            <a:custGeom>
              <a:avLst/>
              <a:gdLst/>
              <a:ahLst/>
              <a:cxnLst>
                <a:cxn ang="0">
                  <a:pos x="115" y="4"/>
                </a:cxn>
                <a:cxn ang="0">
                  <a:pos x="115" y="4"/>
                </a:cxn>
                <a:cxn ang="0">
                  <a:pos x="110" y="18"/>
                </a:cxn>
                <a:cxn ang="0">
                  <a:pos x="105" y="32"/>
                </a:cxn>
                <a:cxn ang="0">
                  <a:pos x="99" y="45"/>
                </a:cxn>
                <a:cxn ang="0">
                  <a:pos x="91" y="59"/>
                </a:cxn>
                <a:cxn ang="0">
                  <a:pos x="77" y="85"/>
                </a:cxn>
                <a:cxn ang="0">
                  <a:pos x="63" y="111"/>
                </a:cxn>
                <a:cxn ang="0">
                  <a:pos x="63" y="111"/>
                </a:cxn>
                <a:cxn ang="0">
                  <a:pos x="56" y="124"/>
                </a:cxn>
                <a:cxn ang="0">
                  <a:pos x="49" y="137"/>
                </a:cxn>
                <a:cxn ang="0">
                  <a:pos x="35" y="162"/>
                </a:cxn>
                <a:cxn ang="0">
                  <a:pos x="35" y="162"/>
                </a:cxn>
                <a:cxn ang="0">
                  <a:pos x="26" y="173"/>
                </a:cxn>
                <a:cxn ang="0">
                  <a:pos x="18" y="185"/>
                </a:cxn>
                <a:cxn ang="0">
                  <a:pos x="10" y="195"/>
                </a:cxn>
                <a:cxn ang="0">
                  <a:pos x="1" y="206"/>
                </a:cxn>
                <a:cxn ang="0">
                  <a:pos x="1" y="206"/>
                </a:cxn>
                <a:cxn ang="0">
                  <a:pos x="0" y="208"/>
                </a:cxn>
                <a:cxn ang="0">
                  <a:pos x="1" y="210"/>
                </a:cxn>
                <a:cxn ang="0">
                  <a:pos x="1" y="212"/>
                </a:cxn>
                <a:cxn ang="0">
                  <a:pos x="4" y="213"/>
                </a:cxn>
                <a:cxn ang="0">
                  <a:pos x="5" y="214"/>
                </a:cxn>
                <a:cxn ang="0">
                  <a:pos x="7" y="214"/>
                </a:cxn>
                <a:cxn ang="0">
                  <a:pos x="9" y="213"/>
                </a:cxn>
                <a:cxn ang="0">
                  <a:pos x="10" y="212"/>
                </a:cxn>
                <a:cxn ang="0">
                  <a:pos x="10" y="212"/>
                </a:cxn>
                <a:cxn ang="0">
                  <a:pos x="18" y="200"/>
                </a:cxn>
                <a:cxn ang="0">
                  <a:pos x="26" y="189"/>
                </a:cxn>
                <a:cxn ang="0">
                  <a:pos x="35" y="178"/>
                </a:cxn>
                <a:cxn ang="0">
                  <a:pos x="42" y="167"/>
                </a:cxn>
                <a:cxn ang="0">
                  <a:pos x="42" y="167"/>
                </a:cxn>
                <a:cxn ang="0">
                  <a:pos x="59" y="138"/>
                </a:cxn>
                <a:cxn ang="0">
                  <a:pos x="75" y="109"/>
                </a:cxn>
                <a:cxn ang="0">
                  <a:pos x="75" y="109"/>
                </a:cxn>
                <a:cxn ang="0">
                  <a:pos x="88" y="83"/>
                </a:cxn>
                <a:cxn ang="0">
                  <a:pos x="102" y="59"/>
                </a:cxn>
                <a:cxn ang="0">
                  <a:pos x="109" y="46"/>
                </a:cxn>
                <a:cxn ang="0">
                  <a:pos x="114" y="33"/>
                </a:cxn>
                <a:cxn ang="0">
                  <a:pos x="119" y="19"/>
                </a:cxn>
                <a:cxn ang="0">
                  <a:pos x="124" y="6"/>
                </a:cxn>
                <a:cxn ang="0">
                  <a:pos x="124" y="6"/>
                </a:cxn>
                <a:cxn ang="0">
                  <a:pos x="124" y="4"/>
                </a:cxn>
                <a:cxn ang="0">
                  <a:pos x="123" y="3"/>
                </a:cxn>
                <a:cxn ang="0">
                  <a:pos x="122" y="1"/>
                </a:cxn>
                <a:cxn ang="0">
                  <a:pos x="120" y="1"/>
                </a:cxn>
                <a:cxn ang="0">
                  <a:pos x="119" y="0"/>
                </a:cxn>
                <a:cxn ang="0">
                  <a:pos x="117" y="1"/>
                </a:cxn>
                <a:cxn ang="0">
                  <a:pos x="116" y="2"/>
                </a:cxn>
                <a:cxn ang="0">
                  <a:pos x="115" y="4"/>
                </a:cxn>
                <a:cxn ang="0">
                  <a:pos x="115" y="4"/>
                </a:cxn>
              </a:cxnLst>
              <a:rect l="0" t="0" r="r" b="b"/>
              <a:pathLst>
                <a:path w="124" h="214">
                  <a:moveTo>
                    <a:pt x="115" y="4"/>
                  </a:moveTo>
                  <a:lnTo>
                    <a:pt x="115" y="4"/>
                  </a:lnTo>
                  <a:lnTo>
                    <a:pt x="110" y="18"/>
                  </a:lnTo>
                  <a:lnTo>
                    <a:pt x="105" y="32"/>
                  </a:lnTo>
                  <a:lnTo>
                    <a:pt x="99" y="45"/>
                  </a:lnTo>
                  <a:lnTo>
                    <a:pt x="91" y="59"/>
                  </a:lnTo>
                  <a:lnTo>
                    <a:pt x="77" y="85"/>
                  </a:lnTo>
                  <a:lnTo>
                    <a:pt x="63" y="111"/>
                  </a:lnTo>
                  <a:lnTo>
                    <a:pt x="63" y="111"/>
                  </a:lnTo>
                  <a:lnTo>
                    <a:pt x="56" y="124"/>
                  </a:lnTo>
                  <a:lnTo>
                    <a:pt x="49" y="137"/>
                  </a:lnTo>
                  <a:lnTo>
                    <a:pt x="35" y="162"/>
                  </a:lnTo>
                  <a:lnTo>
                    <a:pt x="35" y="162"/>
                  </a:lnTo>
                  <a:lnTo>
                    <a:pt x="26" y="173"/>
                  </a:lnTo>
                  <a:lnTo>
                    <a:pt x="18" y="185"/>
                  </a:lnTo>
                  <a:lnTo>
                    <a:pt x="10" y="195"/>
                  </a:lnTo>
                  <a:lnTo>
                    <a:pt x="1" y="206"/>
                  </a:lnTo>
                  <a:lnTo>
                    <a:pt x="1" y="206"/>
                  </a:lnTo>
                  <a:lnTo>
                    <a:pt x="0" y="208"/>
                  </a:lnTo>
                  <a:lnTo>
                    <a:pt x="1" y="210"/>
                  </a:lnTo>
                  <a:lnTo>
                    <a:pt x="1" y="212"/>
                  </a:lnTo>
                  <a:lnTo>
                    <a:pt x="4" y="213"/>
                  </a:lnTo>
                  <a:lnTo>
                    <a:pt x="5" y="214"/>
                  </a:lnTo>
                  <a:lnTo>
                    <a:pt x="7" y="214"/>
                  </a:lnTo>
                  <a:lnTo>
                    <a:pt x="9" y="213"/>
                  </a:lnTo>
                  <a:lnTo>
                    <a:pt x="10" y="212"/>
                  </a:lnTo>
                  <a:lnTo>
                    <a:pt x="10" y="212"/>
                  </a:lnTo>
                  <a:lnTo>
                    <a:pt x="18" y="200"/>
                  </a:lnTo>
                  <a:lnTo>
                    <a:pt x="26" y="189"/>
                  </a:lnTo>
                  <a:lnTo>
                    <a:pt x="35" y="178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59" y="138"/>
                  </a:lnTo>
                  <a:lnTo>
                    <a:pt x="75" y="109"/>
                  </a:lnTo>
                  <a:lnTo>
                    <a:pt x="75" y="109"/>
                  </a:lnTo>
                  <a:lnTo>
                    <a:pt x="88" y="83"/>
                  </a:lnTo>
                  <a:lnTo>
                    <a:pt x="102" y="59"/>
                  </a:lnTo>
                  <a:lnTo>
                    <a:pt x="109" y="46"/>
                  </a:lnTo>
                  <a:lnTo>
                    <a:pt x="114" y="33"/>
                  </a:lnTo>
                  <a:lnTo>
                    <a:pt x="119" y="19"/>
                  </a:lnTo>
                  <a:lnTo>
                    <a:pt x="124" y="6"/>
                  </a:lnTo>
                  <a:lnTo>
                    <a:pt x="124" y="6"/>
                  </a:lnTo>
                  <a:lnTo>
                    <a:pt x="124" y="4"/>
                  </a:lnTo>
                  <a:lnTo>
                    <a:pt x="123" y="3"/>
                  </a:lnTo>
                  <a:lnTo>
                    <a:pt x="122" y="1"/>
                  </a:lnTo>
                  <a:lnTo>
                    <a:pt x="120" y="1"/>
                  </a:lnTo>
                  <a:lnTo>
                    <a:pt x="119" y="0"/>
                  </a:lnTo>
                  <a:lnTo>
                    <a:pt x="117" y="1"/>
                  </a:lnTo>
                  <a:lnTo>
                    <a:pt x="116" y="2"/>
                  </a:lnTo>
                  <a:lnTo>
                    <a:pt x="115" y="4"/>
                  </a:lnTo>
                  <a:lnTo>
                    <a:pt x="11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1" name="Freeform 898"/>
            <p:cNvSpPr/>
            <p:nvPr/>
          </p:nvSpPr>
          <p:spPr bwMode="auto">
            <a:xfrm>
              <a:off x="4733925" y="1582738"/>
              <a:ext cx="63500" cy="107950"/>
            </a:xfrm>
            <a:custGeom>
              <a:avLst/>
              <a:gdLst/>
              <a:ahLst/>
              <a:cxnLst>
                <a:cxn ang="0">
                  <a:pos x="109" y="2"/>
                </a:cxn>
                <a:cxn ang="0">
                  <a:pos x="109" y="2"/>
                </a:cxn>
                <a:cxn ang="0">
                  <a:pos x="101" y="14"/>
                </a:cxn>
                <a:cxn ang="0">
                  <a:pos x="94" y="25"/>
                </a:cxn>
                <a:cxn ang="0">
                  <a:pos x="80" y="48"/>
                </a:cxn>
                <a:cxn ang="0">
                  <a:pos x="68" y="73"/>
                </a:cxn>
                <a:cxn ang="0">
                  <a:pos x="57" y="99"/>
                </a:cxn>
                <a:cxn ang="0">
                  <a:pos x="57" y="99"/>
                </a:cxn>
                <a:cxn ang="0">
                  <a:pos x="50" y="111"/>
                </a:cxn>
                <a:cxn ang="0">
                  <a:pos x="44" y="123"/>
                </a:cxn>
                <a:cxn ang="0">
                  <a:pos x="29" y="148"/>
                </a:cxn>
                <a:cxn ang="0">
                  <a:pos x="14" y="173"/>
                </a:cxn>
                <a:cxn ang="0">
                  <a:pos x="7" y="185"/>
                </a:cxn>
                <a:cxn ang="0">
                  <a:pos x="0" y="198"/>
                </a:cxn>
                <a:cxn ang="0">
                  <a:pos x="0" y="198"/>
                </a:cxn>
                <a:cxn ang="0">
                  <a:pos x="0" y="200"/>
                </a:cxn>
                <a:cxn ang="0">
                  <a:pos x="0" y="202"/>
                </a:cxn>
                <a:cxn ang="0">
                  <a:pos x="1" y="203"/>
                </a:cxn>
                <a:cxn ang="0">
                  <a:pos x="2" y="204"/>
                </a:cxn>
                <a:cxn ang="0">
                  <a:pos x="4" y="205"/>
                </a:cxn>
                <a:cxn ang="0">
                  <a:pos x="5" y="205"/>
                </a:cxn>
                <a:cxn ang="0">
                  <a:pos x="7" y="204"/>
                </a:cxn>
                <a:cxn ang="0">
                  <a:pos x="8" y="203"/>
                </a:cxn>
                <a:cxn ang="0">
                  <a:pos x="8" y="203"/>
                </a:cxn>
                <a:cxn ang="0">
                  <a:pos x="19" y="180"/>
                </a:cxn>
                <a:cxn ang="0">
                  <a:pos x="32" y="158"/>
                </a:cxn>
                <a:cxn ang="0">
                  <a:pos x="58" y="116"/>
                </a:cxn>
                <a:cxn ang="0">
                  <a:pos x="58" y="116"/>
                </a:cxn>
                <a:cxn ang="0">
                  <a:pos x="65" y="103"/>
                </a:cxn>
                <a:cxn ang="0">
                  <a:pos x="72" y="89"/>
                </a:cxn>
                <a:cxn ang="0">
                  <a:pos x="84" y="61"/>
                </a:cxn>
                <a:cxn ang="0">
                  <a:pos x="92" y="48"/>
                </a:cxn>
                <a:cxn ang="0">
                  <a:pos x="99" y="34"/>
                </a:cxn>
                <a:cxn ang="0">
                  <a:pos x="107" y="21"/>
                </a:cxn>
                <a:cxn ang="0">
                  <a:pos x="116" y="9"/>
                </a:cxn>
                <a:cxn ang="0">
                  <a:pos x="116" y="9"/>
                </a:cxn>
                <a:cxn ang="0">
                  <a:pos x="118" y="8"/>
                </a:cxn>
                <a:cxn ang="0">
                  <a:pos x="118" y="6"/>
                </a:cxn>
                <a:cxn ang="0">
                  <a:pos x="115" y="2"/>
                </a:cxn>
                <a:cxn ang="0">
                  <a:pos x="114" y="1"/>
                </a:cxn>
                <a:cxn ang="0">
                  <a:pos x="113" y="0"/>
                </a:cxn>
                <a:cxn ang="0">
                  <a:pos x="111" y="1"/>
                </a:cxn>
                <a:cxn ang="0">
                  <a:pos x="109" y="2"/>
                </a:cxn>
                <a:cxn ang="0">
                  <a:pos x="109" y="2"/>
                </a:cxn>
              </a:cxnLst>
              <a:rect l="0" t="0" r="r" b="b"/>
              <a:pathLst>
                <a:path w="118" h="205">
                  <a:moveTo>
                    <a:pt x="109" y="2"/>
                  </a:moveTo>
                  <a:lnTo>
                    <a:pt x="109" y="2"/>
                  </a:lnTo>
                  <a:lnTo>
                    <a:pt x="101" y="14"/>
                  </a:lnTo>
                  <a:lnTo>
                    <a:pt x="94" y="25"/>
                  </a:lnTo>
                  <a:lnTo>
                    <a:pt x="80" y="48"/>
                  </a:lnTo>
                  <a:lnTo>
                    <a:pt x="68" y="73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0" y="111"/>
                  </a:lnTo>
                  <a:lnTo>
                    <a:pt x="44" y="123"/>
                  </a:lnTo>
                  <a:lnTo>
                    <a:pt x="29" y="148"/>
                  </a:lnTo>
                  <a:lnTo>
                    <a:pt x="14" y="173"/>
                  </a:lnTo>
                  <a:lnTo>
                    <a:pt x="7" y="185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0" y="200"/>
                  </a:lnTo>
                  <a:lnTo>
                    <a:pt x="0" y="202"/>
                  </a:lnTo>
                  <a:lnTo>
                    <a:pt x="1" y="203"/>
                  </a:lnTo>
                  <a:lnTo>
                    <a:pt x="2" y="204"/>
                  </a:lnTo>
                  <a:lnTo>
                    <a:pt x="4" y="205"/>
                  </a:lnTo>
                  <a:lnTo>
                    <a:pt x="5" y="205"/>
                  </a:lnTo>
                  <a:lnTo>
                    <a:pt x="7" y="204"/>
                  </a:lnTo>
                  <a:lnTo>
                    <a:pt x="8" y="203"/>
                  </a:lnTo>
                  <a:lnTo>
                    <a:pt x="8" y="203"/>
                  </a:lnTo>
                  <a:lnTo>
                    <a:pt x="19" y="180"/>
                  </a:lnTo>
                  <a:lnTo>
                    <a:pt x="32" y="158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65" y="103"/>
                  </a:lnTo>
                  <a:lnTo>
                    <a:pt x="72" y="89"/>
                  </a:lnTo>
                  <a:lnTo>
                    <a:pt x="84" y="61"/>
                  </a:lnTo>
                  <a:lnTo>
                    <a:pt x="92" y="48"/>
                  </a:lnTo>
                  <a:lnTo>
                    <a:pt x="99" y="34"/>
                  </a:lnTo>
                  <a:lnTo>
                    <a:pt x="107" y="21"/>
                  </a:lnTo>
                  <a:lnTo>
                    <a:pt x="116" y="9"/>
                  </a:lnTo>
                  <a:lnTo>
                    <a:pt x="116" y="9"/>
                  </a:lnTo>
                  <a:lnTo>
                    <a:pt x="118" y="8"/>
                  </a:lnTo>
                  <a:lnTo>
                    <a:pt x="118" y="6"/>
                  </a:lnTo>
                  <a:lnTo>
                    <a:pt x="115" y="2"/>
                  </a:lnTo>
                  <a:lnTo>
                    <a:pt x="114" y="1"/>
                  </a:lnTo>
                  <a:lnTo>
                    <a:pt x="113" y="0"/>
                  </a:lnTo>
                  <a:lnTo>
                    <a:pt x="111" y="1"/>
                  </a:lnTo>
                  <a:lnTo>
                    <a:pt x="109" y="2"/>
                  </a:lnTo>
                  <a:lnTo>
                    <a:pt x="109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2" name="Freeform 899"/>
            <p:cNvSpPr/>
            <p:nvPr/>
          </p:nvSpPr>
          <p:spPr bwMode="auto">
            <a:xfrm>
              <a:off x="4746625" y="1630363"/>
              <a:ext cx="68263" cy="120650"/>
            </a:xfrm>
            <a:custGeom>
              <a:avLst/>
              <a:gdLst/>
              <a:ahLst/>
              <a:cxnLst>
                <a:cxn ang="0">
                  <a:pos x="119" y="3"/>
                </a:cxn>
                <a:cxn ang="0">
                  <a:pos x="119" y="3"/>
                </a:cxn>
                <a:cxn ang="0">
                  <a:pos x="118" y="10"/>
                </a:cxn>
                <a:cxn ang="0">
                  <a:pos x="116" y="16"/>
                </a:cxn>
                <a:cxn ang="0">
                  <a:pos x="109" y="29"/>
                </a:cxn>
                <a:cxn ang="0">
                  <a:pos x="96" y="54"/>
                </a:cxn>
                <a:cxn ang="0">
                  <a:pos x="96" y="54"/>
                </a:cxn>
                <a:cxn ang="0">
                  <a:pos x="86" y="69"/>
                </a:cxn>
                <a:cxn ang="0">
                  <a:pos x="77" y="84"/>
                </a:cxn>
                <a:cxn ang="0">
                  <a:pos x="58" y="112"/>
                </a:cxn>
                <a:cxn ang="0">
                  <a:pos x="58" y="112"/>
                </a:cxn>
                <a:cxn ang="0">
                  <a:pos x="43" y="137"/>
                </a:cxn>
                <a:cxn ang="0">
                  <a:pos x="27" y="161"/>
                </a:cxn>
                <a:cxn ang="0">
                  <a:pos x="20" y="174"/>
                </a:cxn>
                <a:cxn ang="0">
                  <a:pos x="14" y="187"/>
                </a:cxn>
                <a:cxn ang="0">
                  <a:pos x="9" y="201"/>
                </a:cxn>
                <a:cxn ang="0">
                  <a:pos x="4" y="214"/>
                </a:cxn>
                <a:cxn ang="0">
                  <a:pos x="4" y="214"/>
                </a:cxn>
                <a:cxn ang="0">
                  <a:pos x="2" y="215"/>
                </a:cxn>
                <a:cxn ang="0">
                  <a:pos x="0" y="218"/>
                </a:cxn>
                <a:cxn ang="0">
                  <a:pos x="0" y="222"/>
                </a:cxn>
                <a:cxn ang="0">
                  <a:pos x="0" y="222"/>
                </a:cxn>
                <a:cxn ang="0">
                  <a:pos x="2" y="224"/>
                </a:cxn>
                <a:cxn ang="0">
                  <a:pos x="3" y="226"/>
                </a:cxn>
                <a:cxn ang="0">
                  <a:pos x="5" y="228"/>
                </a:cxn>
                <a:cxn ang="0">
                  <a:pos x="9" y="226"/>
                </a:cxn>
                <a:cxn ang="0">
                  <a:pos x="10" y="225"/>
                </a:cxn>
                <a:cxn ang="0">
                  <a:pos x="10" y="224"/>
                </a:cxn>
                <a:cxn ang="0">
                  <a:pos x="10" y="224"/>
                </a:cxn>
                <a:cxn ang="0">
                  <a:pos x="15" y="208"/>
                </a:cxn>
                <a:cxn ang="0">
                  <a:pos x="22" y="192"/>
                </a:cxn>
                <a:cxn ang="0">
                  <a:pos x="29" y="176"/>
                </a:cxn>
                <a:cxn ang="0">
                  <a:pos x="39" y="160"/>
                </a:cxn>
                <a:cxn ang="0">
                  <a:pos x="57" y="130"/>
                </a:cxn>
                <a:cxn ang="0">
                  <a:pos x="76" y="101"/>
                </a:cxn>
                <a:cxn ang="0">
                  <a:pos x="76" y="101"/>
                </a:cxn>
                <a:cxn ang="0">
                  <a:pos x="94" y="74"/>
                </a:cxn>
                <a:cxn ang="0">
                  <a:pos x="103" y="59"/>
                </a:cxn>
                <a:cxn ang="0">
                  <a:pos x="111" y="44"/>
                </a:cxn>
                <a:cxn ang="0">
                  <a:pos x="111" y="44"/>
                </a:cxn>
                <a:cxn ang="0">
                  <a:pos x="116" y="34"/>
                </a:cxn>
                <a:cxn ang="0">
                  <a:pos x="121" y="25"/>
                </a:cxn>
                <a:cxn ang="0">
                  <a:pos x="125" y="16"/>
                </a:cxn>
                <a:cxn ang="0">
                  <a:pos x="128" y="12"/>
                </a:cxn>
                <a:cxn ang="0">
                  <a:pos x="129" y="6"/>
                </a:cxn>
                <a:cxn ang="0">
                  <a:pos x="129" y="6"/>
                </a:cxn>
                <a:cxn ang="0">
                  <a:pos x="129" y="4"/>
                </a:cxn>
                <a:cxn ang="0">
                  <a:pos x="128" y="2"/>
                </a:cxn>
                <a:cxn ang="0">
                  <a:pos x="124" y="0"/>
                </a:cxn>
                <a:cxn ang="0">
                  <a:pos x="123" y="0"/>
                </a:cxn>
                <a:cxn ang="0">
                  <a:pos x="121" y="0"/>
                </a:cxn>
                <a:cxn ang="0">
                  <a:pos x="120" y="1"/>
                </a:cxn>
                <a:cxn ang="0">
                  <a:pos x="119" y="3"/>
                </a:cxn>
                <a:cxn ang="0">
                  <a:pos x="119" y="3"/>
                </a:cxn>
              </a:cxnLst>
              <a:rect l="0" t="0" r="r" b="b"/>
              <a:pathLst>
                <a:path w="129" h="228">
                  <a:moveTo>
                    <a:pt x="119" y="3"/>
                  </a:moveTo>
                  <a:lnTo>
                    <a:pt x="119" y="3"/>
                  </a:lnTo>
                  <a:lnTo>
                    <a:pt x="118" y="10"/>
                  </a:lnTo>
                  <a:lnTo>
                    <a:pt x="116" y="16"/>
                  </a:lnTo>
                  <a:lnTo>
                    <a:pt x="109" y="29"/>
                  </a:lnTo>
                  <a:lnTo>
                    <a:pt x="96" y="54"/>
                  </a:lnTo>
                  <a:lnTo>
                    <a:pt x="96" y="54"/>
                  </a:lnTo>
                  <a:lnTo>
                    <a:pt x="86" y="69"/>
                  </a:lnTo>
                  <a:lnTo>
                    <a:pt x="77" y="84"/>
                  </a:lnTo>
                  <a:lnTo>
                    <a:pt x="58" y="112"/>
                  </a:lnTo>
                  <a:lnTo>
                    <a:pt x="58" y="112"/>
                  </a:lnTo>
                  <a:lnTo>
                    <a:pt x="43" y="137"/>
                  </a:lnTo>
                  <a:lnTo>
                    <a:pt x="27" y="161"/>
                  </a:lnTo>
                  <a:lnTo>
                    <a:pt x="20" y="174"/>
                  </a:lnTo>
                  <a:lnTo>
                    <a:pt x="14" y="187"/>
                  </a:lnTo>
                  <a:lnTo>
                    <a:pt x="9" y="201"/>
                  </a:lnTo>
                  <a:lnTo>
                    <a:pt x="4" y="214"/>
                  </a:lnTo>
                  <a:lnTo>
                    <a:pt x="4" y="214"/>
                  </a:lnTo>
                  <a:lnTo>
                    <a:pt x="2" y="215"/>
                  </a:lnTo>
                  <a:lnTo>
                    <a:pt x="0" y="218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2" y="224"/>
                  </a:lnTo>
                  <a:lnTo>
                    <a:pt x="3" y="226"/>
                  </a:lnTo>
                  <a:lnTo>
                    <a:pt x="5" y="228"/>
                  </a:lnTo>
                  <a:lnTo>
                    <a:pt x="9" y="226"/>
                  </a:lnTo>
                  <a:lnTo>
                    <a:pt x="10" y="225"/>
                  </a:lnTo>
                  <a:lnTo>
                    <a:pt x="10" y="224"/>
                  </a:lnTo>
                  <a:lnTo>
                    <a:pt x="10" y="224"/>
                  </a:lnTo>
                  <a:lnTo>
                    <a:pt x="15" y="208"/>
                  </a:lnTo>
                  <a:lnTo>
                    <a:pt x="22" y="192"/>
                  </a:lnTo>
                  <a:lnTo>
                    <a:pt x="29" y="176"/>
                  </a:lnTo>
                  <a:lnTo>
                    <a:pt x="39" y="160"/>
                  </a:lnTo>
                  <a:lnTo>
                    <a:pt x="57" y="130"/>
                  </a:lnTo>
                  <a:lnTo>
                    <a:pt x="76" y="101"/>
                  </a:lnTo>
                  <a:lnTo>
                    <a:pt x="76" y="101"/>
                  </a:lnTo>
                  <a:lnTo>
                    <a:pt x="94" y="74"/>
                  </a:lnTo>
                  <a:lnTo>
                    <a:pt x="103" y="59"/>
                  </a:lnTo>
                  <a:lnTo>
                    <a:pt x="111" y="44"/>
                  </a:lnTo>
                  <a:lnTo>
                    <a:pt x="111" y="44"/>
                  </a:lnTo>
                  <a:lnTo>
                    <a:pt x="116" y="34"/>
                  </a:lnTo>
                  <a:lnTo>
                    <a:pt x="121" y="25"/>
                  </a:lnTo>
                  <a:lnTo>
                    <a:pt x="125" y="16"/>
                  </a:lnTo>
                  <a:lnTo>
                    <a:pt x="128" y="12"/>
                  </a:lnTo>
                  <a:lnTo>
                    <a:pt x="129" y="6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8" y="2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21" y="0"/>
                  </a:lnTo>
                  <a:lnTo>
                    <a:pt x="120" y="1"/>
                  </a:lnTo>
                  <a:lnTo>
                    <a:pt x="119" y="3"/>
                  </a:lnTo>
                  <a:lnTo>
                    <a:pt x="1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3" name="Freeform 900"/>
            <p:cNvSpPr/>
            <p:nvPr/>
          </p:nvSpPr>
          <p:spPr bwMode="auto">
            <a:xfrm>
              <a:off x="4746625" y="1685925"/>
              <a:ext cx="85725" cy="127000"/>
            </a:xfrm>
            <a:custGeom>
              <a:avLst/>
              <a:gdLst/>
              <a:ahLst/>
              <a:cxnLst>
                <a:cxn ang="0">
                  <a:pos x="153" y="2"/>
                </a:cxn>
                <a:cxn ang="0">
                  <a:pos x="153" y="2"/>
                </a:cxn>
                <a:cxn ang="0">
                  <a:pos x="130" y="34"/>
                </a:cxn>
                <a:cxn ang="0">
                  <a:pos x="119" y="49"/>
                </a:cxn>
                <a:cxn ang="0">
                  <a:pos x="109" y="67"/>
                </a:cxn>
                <a:cxn ang="0">
                  <a:pos x="109" y="67"/>
                </a:cxn>
                <a:cxn ang="0">
                  <a:pos x="89" y="101"/>
                </a:cxn>
                <a:cxn ang="0">
                  <a:pos x="69" y="135"/>
                </a:cxn>
                <a:cxn ang="0">
                  <a:pos x="69" y="135"/>
                </a:cxn>
                <a:cxn ang="0">
                  <a:pos x="57" y="151"/>
                </a:cxn>
                <a:cxn ang="0">
                  <a:pos x="45" y="167"/>
                </a:cxn>
                <a:cxn ang="0">
                  <a:pos x="33" y="183"/>
                </a:cxn>
                <a:cxn ang="0">
                  <a:pos x="20" y="199"/>
                </a:cxn>
                <a:cxn ang="0">
                  <a:pos x="20" y="199"/>
                </a:cxn>
                <a:cxn ang="0">
                  <a:pos x="13" y="208"/>
                </a:cxn>
                <a:cxn ang="0">
                  <a:pos x="6" y="217"/>
                </a:cxn>
                <a:cxn ang="0">
                  <a:pos x="4" y="222"/>
                </a:cxn>
                <a:cxn ang="0">
                  <a:pos x="2" y="227"/>
                </a:cxn>
                <a:cxn ang="0">
                  <a:pos x="0" y="232"/>
                </a:cxn>
                <a:cxn ang="0">
                  <a:pos x="2" y="237"/>
                </a:cxn>
                <a:cxn ang="0">
                  <a:pos x="2" y="237"/>
                </a:cxn>
                <a:cxn ang="0">
                  <a:pos x="2" y="239"/>
                </a:cxn>
                <a:cxn ang="0">
                  <a:pos x="4" y="240"/>
                </a:cxn>
                <a:cxn ang="0">
                  <a:pos x="5" y="241"/>
                </a:cxn>
                <a:cxn ang="0">
                  <a:pos x="7" y="241"/>
                </a:cxn>
                <a:cxn ang="0">
                  <a:pos x="9" y="240"/>
                </a:cxn>
                <a:cxn ang="0">
                  <a:pos x="10" y="239"/>
                </a:cxn>
                <a:cxn ang="0">
                  <a:pos x="11" y="237"/>
                </a:cxn>
                <a:cxn ang="0">
                  <a:pos x="10" y="235"/>
                </a:cxn>
                <a:cxn ang="0">
                  <a:pos x="10" y="235"/>
                </a:cxn>
                <a:cxn ang="0">
                  <a:pos x="10" y="232"/>
                </a:cxn>
                <a:cxn ang="0">
                  <a:pos x="11" y="229"/>
                </a:cxn>
                <a:cxn ang="0">
                  <a:pos x="14" y="222"/>
                </a:cxn>
                <a:cxn ang="0">
                  <a:pos x="19" y="214"/>
                </a:cxn>
                <a:cxn ang="0">
                  <a:pos x="25" y="205"/>
                </a:cxn>
                <a:cxn ang="0">
                  <a:pos x="38" y="190"/>
                </a:cxn>
                <a:cxn ang="0">
                  <a:pos x="47" y="179"/>
                </a:cxn>
                <a:cxn ang="0">
                  <a:pos x="47" y="179"/>
                </a:cxn>
                <a:cxn ang="0">
                  <a:pos x="67" y="152"/>
                </a:cxn>
                <a:cxn ang="0">
                  <a:pos x="77" y="139"/>
                </a:cxn>
                <a:cxn ang="0">
                  <a:pos x="85" y="125"/>
                </a:cxn>
                <a:cxn ang="0">
                  <a:pos x="85" y="125"/>
                </a:cxn>
                <a:cxn ang="0">
                  <a:pos x="104" y="95"/>
                </a:cxn>
                <a:cxn ang="0">
                  <a:pos x="120" y="64"/>
                </a:cxn>
                <a:cxn ang="0">
                  <a:pos x="120" y="64"/>
                </a:cxn>
                <a:cxn ang="0">
                  <a:pos x="130" y="49"/>
                </a:cxn>
                <a:cxn ang="0">
                  <a:pos x="140" y="35"/>
                </a:cxn>
                <a:cxn ang="0">
                  <a:pos x="162" y="7"/>
                </a:cxn>
                <a:cxn ang="0">
                  <a:pos x="162" y="7"/>
                </a:cxn>
                <a:cxn ang="0">
                  <a:pos x="163" y="5"/>
                </a:cxn>
                <a:cxn ang="0">
                  <a:pos x="163" y="3"/>
                </a:cxn>
                <a:cxn ang="0">
                  <a:pos x="162" y="2"/>
                </a:cxn>
                <a:cxn ang="0">
                  <a:pos x="161" y="1"/>
                </a:cxn>
                <a:cxn ang="0">
                  <a:pos x="156" y="0"/>
                </a:cxn>
                <a:cxn ang="0">
                  <a:pos x="154" y="1"/>
                </a:cxn>
                <a:cxn ang="0">
                  <a:pos x="153" y="2"/>
                </a:cxn>
                <a:cxn ang="0">
                  <a:pos x="153" y="2"/>
                </a:cxn>
              </a:cxnLst>
              <a:rect l="0" t="0" r="r" b="b"/>
              <a:pathLst>
                <a:path w="163" h="241">
                  <a:moveTo>
                    <a:pt x="153" y="2"/>
                  </a:moveTo>
                  <a:lnTo>
                    <a:pt x="153" y="2"/>
                  </a:lnTo>
                  <a:lnTo>
                    <a:pt x="130" y="34"/>
                  </a:lnTo>
                  <a:lnTo>
                    <a:pt x="119" y="49"/>
                  </a:lnTo>
                  <a:lnTo>
                    <a:pt x="109" y="67"/>
                  </a:lnTo>
                  <a:lnTo>
                    <a:pt x="109" y="67"/>
                  </a:lnTo>
                  <a:lnTo>
                    <a:pt x="89" y="101"/>
                  </a:lnTo>
                  <a:lnTo>
                    <a:pt x="69" y="135"/>
                  </a:lnTo>
                  <a:lnTo>
                    <a:pt x="69" y="135"/>
                  </a:lnTo>
                  <a:lnTo>
                    <a:pt x="57" y="151"/>
                  </a:lnTo>
                  <a:lnTo>
                    <a:pt x="45" y="167"/>
                  </a:lnTo>
                  <a:lnTo>
                    <a:pt x="33" y="183"/>
                  </a:lnTo>
                  <a:lnTo>
                    <a:pt x="20" y="199"/>
                  </a:lnTo>
                  <a:lnTo>
                    <a:pt x="20" y="199"/>
                  </a:lnTo>
                  <a:lnTo>
                    <a:pt x="13" y="208"/>
                  </a:lnTo>
                  <a:lnTo>
                    <a:pt x="6" y="217"/>
                  </a:lnTo>
                  <a:lnTo>
                    <a:pt x="4" y="222"/>
                  </a:lnTo>
                  <a:lnTo>
                    <a:pt x="2" y="227"/>
                  </a:lnTo>
                  <a:lnTo>
                    <a:pt x="0" y="232"/>
                  </a:lnTo>
                  <a:lnTo>
                    <a:pt x="2" y="237"/>
                  </a:lnTo>
                  <a:lnTo>
                    <a:pt x="2" y="237"/>
                  </a:lnTo>
                  <a:lnTo>
                    <a:pt x="2" y="239"/>
                  </a:lnTo>
                  <a:lnTo>
                    <a:pt x="4" y="240"/>
                  </a:lnTo>
                  <a:lnTo>
                    <a:pt x="5" y="241"/>
                  </a:lnTo>
                  <a:lnTo>
                    <a:pt x="7" y="241"/>
                  </a:lnTo>
                  <a:lnTo>
                    <a:pt x="9" y="240"/>
                  </a:lnTo>
                  <a:lnTo>
                    <a:pt x="10" y="239"/>
                  </a:lnTo>
                  <a:lnTo>
                    <a:pt x="11" y="237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10" y="232"/>
                  </a:lnTo>
                  <a:lnTo>
                    <a:pt x="11" y="229"/>
                  </a:lnTo>
                  <a:lnTo>
                    <a:pt x="14" y="222"/>
                  </a:lnTo>
                  <a:lnTo>
                    <a:pt x="19" y="214"/>
                  </a:lnTo>
                  <a:lnTo>
                    <a:pt x="25" y="205"/>
                  </a:lnTo>
                  <a:lnTo>
                    <a:pt x="38" y="190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67" y="152"/>
                  </a:lnTo>
                  <a:lnTo>
                    <a:pt x="77" y="139"/>
                  </a:lnTo>
                  <a:lnTo>
                    <a:pt x="85" y="125"/>
                  </a:lnTo>
                  <a:lnTo>
                    <a:pt x="85" y="125"/>
                  </a:lnTo>
                  <a:lnTo>
                    <a:pt x="104" y="95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30" y="49"/>
                  </a:lnTo>
                  <a:lnTo>
                    <a:pt x="140" y="35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3" y="5"/>
                  </a:lnTo>
                  <a:lnTo>
                    <a:pt x="163" y="3"/>
                  </a:lnTo>
                  <a:lnTo>
                    <a:pt x="162" y="2"/>
                  </a:lnTo>
                  <a:lnTo>
                    <a:pt x="161" y="1"/>
                  </a:lnTo>
                  <a:lnTo>
                    <a:pt x="156" y="0"/>
                  </a:lnTo>
                  <a:lnTo>
                    <a:pt x="154" y="1"/>
                  </a:lnTo>
                  <a:lnTo>
                    <a:pt x="153" y="2"/>
                  </a:lnTo>
                  <a:lnTo>
                    <a:pt x="15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4" name="Freeform 901"/>
            <p:cNvSpPr/>
            <p:nvPr/>
          </p:nvSpPr>
          <p:spPr bwMode="auto">
            <a:xfrm>
              <a:off x="4772025" y="1747838"/>
              <a:ext cx="61913" cy="90488"/>
            </a:xfrm>
            <a:custGeom>
              <a:avLst/>
              <a:gdLst/>
              <a:ahLst/>
              <a:cxnLst>
                <a:cxn ang="0">
                  <a:pos x="109" y="3"/>
                </a:cxn>
                <a:cxn ang="0">
                  <a:pos x="109" y="3"/>
                </a:cxn>
                <a:cxn ang="0">
                  <a:pos x="105" y="12"/>
                </a:cxn>
                <a:cxn ang="0">
                  <a:pos x="101" y="21"/>
                </a:cxn>
                <a:cxn ang="0">
                  <a:pos x="95" y="29"/>
                </a:cxn>
                <a:cxn ang="0">
                  <a:pos x="88" y="38"/>
                </a:cxn>
                <a:cxn ang="0">
                  <a:pos x="74" y="53"/>
                </a:cxn>
                <a:cxn ang="0">
                  <a:pos x="67" y="61"/>
                </a:cxn>
                <a:cxn ang="0">
                  <a:pos x="62" y="69"/>
                </a:cxn>
                <a:cxn ang="0">
                  <a:pos x="62" y="69"/>
                </a:cxn>
                <a:cxn ang="0">
                  <a:pos x="29" y="114"/>
                </a:cxn>
                <a:cxn ang="0">
                  <a:pos x="13" y="138"/>
                </a:cxn>
                <a:cxn ang="0">
                  <a:pos x="6" y="150"/>
                </a:cxn>
                <a:cxn ang="0">
                  <a:pos x="0" y="164"/>
                </a:cxn>
                <a:cxn ang="0">
                  <a:pos x="0" y="164"/>
                </a:cxn>
                <a:cxn ang="0">
                  <a:pos x="0" y="166"/>
                </a:cxn>
                <a:cxn ang="0">
                  <a:pos x="0" y="168"/>
                </a:cxn>
                <a:cxn ang="0">
                  <a:pos x="2" y="170"/>
                </a:cxn>
                <a:cxn ang="0">
                  <a:pos x="4" y="171"/>
                </a:cxn>
                <a:cxn ang="0">
                  <a:pos x="5" y="171"/>
                </a:cxn>
                <a:cxn ang="0">
                  <a:pos x="7" y="170"/>
                </a:cxn>
                <a:cxn ang="0">
                  <a:pos x="8" y="168"/>
                </a:cxn>
                <a:cxn ang="0">
                  <a:pos x="8" y="168"/>
                </a:cxn>
                <a:cxn ang="0">
                  <a:pos x="15" y="155"/>
                </a:cxn>
                <a:cxn ang="0">
                  <a:pos x="22" y="143"/>
                </a:cxn>
                <a:cxn ang="0">
                  <a:pos x="36" y="119"/>
                </a:cxn>
                <a:cxn ang="0">
                  <a:pos x="53" y="96"/>
                </a:cxn>
                <a:cxn ang="0">
                  <a:pos x="70" y="74"/>
                </a:cxn>
                <a:cxn ang="0">
                  <a:pos x="70" y="74"/>
                </a:cxn>
                <a:cxn ang="0">
                  <a:pos x="83" y="58"/>
                </a:cxn>
                <a:cxn ang="0">
                  <a:pos x="97" y="42"/>
                </a:cxn>
                <a:cxn ang="0">
                  <a:pos x="103" y="32"/>
                </a:cxn>
                <a:cxn ang="0">
                  <a:pos x="110" y="24"/>
                </a:cxn>
                <a:cxn ang="0">
                  <a:pos x="115" y="15"/>
                </a:cxn>
                <a:cxn ang="0">
                  <a:pos x="118" y="6"/>
                </a:cxn>
                <a:cxn ang="0">
                  <a:pos x="118" y="6"/>
                </a:cxn>
                <a:cxn ang="0">
                  <a:pos x="118" y="3"/>
                </a:cxn>
                <a:cxn ang="0">
                  <a:pos x="117" y="2"/>
                </a:cxn>
                <a:cxn ang="0">
                  <a:pos x="116" y="0"/>
                </a:cxn>
                <a:cxn ang="0">
                  <a:pos x="115" y="0"/>
                </a:cxn>
                <a:cxn ang="0">
                  <a:pos x="113" y="0"/>
                </a:cxn>
                <a:cxn ang="0">
                  <a:pos x="111" y="0"/>
                </a:cxn>
                <a:cxn ang="0">
                  <a:pos x="110" y="1"/>
                </a:cxn>
                <a:cxn ang="0">
                  <a:pos x="109" y="3"/>
                </a:cxn>
                <a:cxn ang="0">
                  <a:pos x="109" y="3"/>
                </a:cxn>
              </a:cxnLst>
              <a:rect l="0" t="0" r="r" b="b"/>
              <a:pathLst>
                <a:path w="118" h="171">
                  <a:moveTo>
                    <a:pt x="109" y="3"/>
                  </a:moveTo>
                  <a:lnTo>
                    <a:pt x="109" y="3"/>
                  </a:lnTo>
                  <a:lnTo>
                    <a:pt x="105" y="12"/>
                  </a:lnTo>
                  <a:lnTo>
                    <a:pt x="101" y="21"/>
                  </a:lnTo>
                  <a:lnTo>
                    <a:pt x="95" y="29"/>
                  </a:lnTo>
                  <a:lnTo>
                    <a:pt x="88" y="38"/>
                  </a:lnTo>
                  <a:lnTo>
                    <a:pt x="74" y="53"/>
                  </a:lnTo>
                  <a:lnTo>
                    <a:pt x="67" y="61"/>
                  </a:lnTo>
                  <a:lnTo>
                    <a:pt x="62" y="69"/>
                  </a:lnTo>
                  <a:lnTo>
                    <a:pt x="62" y="69"/>
                  </a:lnTo>
                  <a:lnTo>
                    <a:pt x="29" y="114"/>
                  </a:lnTo>
                  <a:lnTo>
                    <a:pt x="13" y="138"/>
                  </a:lnTo>
                  <a:lnTo>
                    <a:pt x="6" y="150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6"/>
                  </a:lnTo>
                  <a:lnTo>
                    <a:pt x="0" y="168"/>
                  </a:lnTo>
                  <a:lnTo>
                    <a:pt x="2" y="170"/>
                  </a:lnTo>
                  <a:lnTo>
                    <a:pt x="4" y="171"/>
                  </a:lnTo>
                  <a:lnTo>
                    <a:pt x="5" y="171"/>
                  </a:lnTo>
                  <a:lnTo>
                    <a:pt x="7" y="170"/>
                  </a:lnTo>
                  <a:lnTo>
                    <a:pt x="8" y="168"/>
                  </a:lnTo>
                  <a:lnTo>
                    <a:pt x="8" y="168"/>
                  </a:lnTo>
                  <a:lnTo>
                    <a:pt x="15" y="155"/>
                  </a:lnTo>
                  <a:lnTo>
                    <a:pt x="22" y="143"/>
                  </a:lnTo>
                  <a:lnTo>
                    <a:pt x="36" y="119"/>
                  </a:lnTo>
                  <a:lnTo>
                    <a:pt x="53" y="96"/>
                  </a:lnTo>
                  <a:lnTo>
                    <a:pt x="70" y="74"/>
                  </a:lnTo>
                  <a:lnTo>
                    <a:pt x="70" y="74"/>
                  </a:lnTo>
                  <a:lnTo>
                    <a:pt x="83" y="58"/>
                  </a:lnTo>
                  <a:lnTo>
                    <a:pt x="97" y="42"/>
                  </a:lnTo>
                  <a:lnTo>
                    <a:pt x="103" y="32"/>
                  </a:lnTo>
                  <a:lnTo>
                    <a:pt x="110" y="24"/>
                  </a:lnTo>
                  <a:lnTo>
                    <a:pt x="115" y="15"/>
                  </a:lnTo>
                  <a:lnTo>
                    <a:pt x="118" y="6"/>
                  </a:lnTo>
                  <a:lnTo>
                    <a:pt x="118" y="6"/>
                  </a:lnTo>
                  <a:lnTo>
                    <a:pt x="118" y="3"/>
                  </a:lnTo>
                  <a:lnTo>
                    <a:pt x="117" y="2"/>
                  </a:lnTo>
                  <a:lnTo>
                    <a:pt x="116" y="0"/>
                  </a:lnTo>
                  <a:lnTo>
                    <a:pt x="115" y="0"/>
                  </a:lnTo>
                  <a:lnTo>
                    <a:pt x="113" y="0"/>
                  </a:lnTo>
                  <a:lnTo>
                    <a:pt x="111" y="0"/>
                  </a:lnTo>
                  <a:lnTo>
                    <a:pt x="110" y="1"/>
                  </a:lnTo>
                  <a:lnTo>
                    <a:pt x="109" y="3"/>
                  </a:lnTo>
                  <a:lnTo>
                    <a:pt x="10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5" name="Freeform 902"/>
            <p:cNvSpPr>
              <a:spLocks noEditPoints="1"/>
            </p:cNvSpPr>
            <p:nvPr/>
          </p:nvSpPr>
          <p:spPr bwMode="auto">
            <a:xfrm>
              <a:off x="4194175" y="1665288"/>
              <a:ext cx="217488" cy="206375"/>
            </a:xfrm>
            <a:custGeom>
              <a:avLst/>
              <a:gdLst/>
              <a:ahLst/>
              <a:cxnLst>
                <a:cxn ang="0">
                  <a:pos x="213" y="391"/>
                </a:cxn>
                <a:cxn ang="0">
                  <a:pos x="160" y="381"/>
                </a:cxn>
                <a:cxn ang="0">
                  <a:pos x="109" y="359"/>
                </a:cxn>
                <a:cxn ang="0">
                  <a:pos x="63" y="328"/>
                </a:cxn>
                <a:cxn ang="0">
                  <a:pos x="27" y="289"/>
                </a:cxn>
                <a:cxn ang="0">
                  <a:pos x="5" y="241"/>
                </a:cxn>
                <a:cxn ang="0">
                  <a:pos x="1" y="216"/>
                </a:cxn>
                <a:cxn ang="0">
                  <a:pos x="0" y="182"/>
                </a:cxn>
                <a:cxn ang="0">
                  <a:pos x="6" y="151"/>
                </a:cxn>
                <a:cxn ang="0">
                  <a:pos x="29" y="103"/>
                </a:cxn>
                <a:cxn ang="0">
                  <a:pos x="46" y="80"/>
                </a:cxn>
                <a:cxn ang="0">
                  <a:pos x="75" y="52"/>
                </a:cxn>
                <a:cxn ang="0">
                  <a:pos x="109" y="30"/>
                </a:cxn>
                <a:cxn ang="0">
                  <a:pos x="146" y="14"/>
                </a:cxn>
                <a:cxn ang="0">
                  <a:pos x="186" y="3"/>
                </a:cxn>
                <a:cxn ang="0">
                  <a:pos x="227" y="0"/>
                </a:cxn>
                <a:cxn ang="0">
                  <a:pos x="234" y="0"/>
                </a:cxn>
                <a:cxn ang="0">
                  <a:pos x="246" y="5"/>
                </a:cxn>
                <a:cxn ang="0">
                  <a:pos x="267" y="6"/>
                </a:cxn>
                <a:cxn ang="0">
                  <a:pos x="312" y="18"/>
                </a:cxn>
                <a:cxn ang="0">
                  <a:pos x="348" y="41"/>
                </a:cxn>
                <a:cxn ang="0">
                  <a:pos x="376" y="72"/>
                </a:cxn>
                <a:cxn ang="0">
                  <a:pos x="396" y="108"/>
                </a:cxn>
                <a:cxn ang="0">
                  <a:pos x="407" y="146"/>
                </a:cxn>
                <a:cxn ang="0">
                  <a:pos x="411" y="179"/>
                </a:cxn>
                <a:cxn ang="0">
                  <a:pos x="408" y="230"/>
                </a:cxn>
                <a:cxn ang="0">
                  <a:pos x="395" y="278"/>
                </a:cxn>
                <a:cxn ang="0">
                  <a:pos x="369" y="324"/>
                </a:cxn>
                <a:cxn ang="0">
                  <a:pos x="331" y="360"/>
                </a:cxn>
                <a:cxn ang="0">
                  <a:pos x="299" y="378"/>
                </a:cxn>
                <a:cxn ang="0">
                  <a:pos x="249" y="390"/>
                </a:cxn>
                <a:cxn ang="0">
                  <a:pos x="203" y="45"/>
                </a:cxn>
                <a:cxn ang="0">
                  <a:pos x="178" y="51"/>
                </a:cxn>
                <a:cxn ang="0">
                  <a:pos x="141" y="65"/>
                </a:cxn>
                <a:cxn ang="0">
                  <a:pos x="106" y="87"/>
                </a:cxn>
                <a:cxn ang="0">
                  <a:pos x="75" y="113"/>
                </a:cxn>
                <a:cxn ang="0">
                  <a:pos x="52" y="144"/>
                </a:cxn>
                <a:cxn ang="0">
                  <a:pos x="42" y="167"/>
                </a:cxn>
                <a:cxn ang="0">
                  <a:pos x="37" y="203"/>
                </a:cxn>
                <a:cxn ang="0">
                  <a:pos x="47" y="239"/>
                </a:cxn>
                <a:cxn ang="0">
                  <a:pos x="60" y="263"/>
                </a:cxn>
                <a:cxn ang="0">
                  <a:pos x="75" y="278"/>
                </a:cxn>
                <a:cxn ang="0">
                  <a:pos x="125" y="316"/>
                </a:cxn>
                <a:cxn ang="0">
                  <a:pos x="188" y="344"/>
                </a:cxn>
                <a:cxn ang="0">
                  <a:pos x="222" y="350"/>
                </a:cxn>
                <a:cxn ang="0">
                  <a:pos x="245" y="350"/>
                </a:cxn>
                <a:cxn ang="0">
                  <a:pos x="278" y="342"/>
                </a:cxn>
                <a:cxn ang="0">
                  <a:pos x="306" y="327"/>
                </a:cxn>
                <a:cxn ang="0">
                  <a:pos x="324" y="310"/>
                </a:cxn>
                <a:cxn ang="0">
                  <a:pos x="346" y="278"/>
                </a:cxn>
                <a:cxn ang="0">
                  <a:pos x="362" y="241"/>
                </a:cxn>
                <a:cxn ang="0">
                  <a:pos x="370" y="203"/>
                </a:cxn>
                <a:cxn ang="0">
                  <a:pos x="369" y="164"/>
                </a:cxn>
                <a:cxn ang="0">
                  <a:pos x="359" y="126"/>
                </a:cxn>
                <a:cxn ang="0">
                  <a:pos x="350" y="108"/>
                </a:cxn>
                <a:cxn ang="0">
                  <a:pos x="334" y="85"/>
                </a:cxn>
                <a:cxn ang="0">
                  <a:pos x="313" y="68"/>
                </a:cxn>
                <a:cxn ang="0">
                  <a:pos x="289" y="55"/>
                </a:cxn>
                <a:cxn ang="0">
                  <a:pos x="262" y="48"/>
                </a:cxn>
                <a:cxn ang="0">
                  <a:pos x="241" y="47"/>
                </a:cxn>
                <a:cxn ang="0">
                  <a:pos x="218" y="49"/>
                </a:cxn>
                <a:cxn ang="0">
                  <a:pos x="210" y="47"/>
                </a:cxn>
              </a:cxnLst>
              <a:rect l="0" t="0" r="r" b="b"/>
              <a:pathLst>
                <a:path w="411" h="391">
                  <a:moveTo>
                    <a:pt x="231" y="391"/>
                  </a:moveTo>
                  <a:lnTo>
                    <a:pt x="231" y="391"/>
                  </a:lnTo>
                  <a:lnTo>
                    <a:pt x="213" y="391"/>
                  </a:lnTo>
                  <a:lnTo>
                    <a:pt x="195" y="389"/>
                  </a:lnTo>
                  <a:lnTo>
                    <a:pt x="178" y="385"/>
                  </a:lnTo>
                  <a:lnTo>
                    <a:pt x="160" y="381"/>
                  </a:lnTo>
                  <a:lnTo>
                    <a:pt x="143" y="374"/>
                  </a:lnTo>
                  <a:lnTo>
                    <a:pt x="125" y="367"/>
                  </a:lnTo>
                  <a:lnTo>
                    <a:pt x="109" y="359"/>
                  </a:lnTo>
                  <a:lnTo>
                    <a:pt x="92" y="350"/>
                  </a:lnTo>
                  <a:lnTo>
                    <a:pt x="78" y="339"/>
                  </a:lnTo>
                  <a:lnTo>
                    <a:pt x="63" y="328"/>
                  </a:lnTo>
                  <a:lnTo>
                    <a:pt x="50" y="315"/>
                  </a:lnTo>
                  <a:lnTo>
                    <a:pt x="37" y="303"/>
                  </a:lnTo>
                  <a:lnTo>
                    <a:pt x="27" y="289"/>
                  </a:lnTo>
                  <a:lnTo>
                    <a:pt x="18" y="273"/>
                  </a:lnTo>
                  <a:lnTo>
                    <a:pt x="11" y="258"/>
                  </a:lnTo>
                  <a:lnTo>
                    <a:pt x="5" y="241"/>
                  </a:lnTo>
                  <a:lnTo>
                    <a:pt x="5" y="241"/>
                  </a:lnTo>
                  <a:lnTo>
                    <a:pt x="3" y="229"/>
                  </a:lnTo>
                  <a:lnTo>
                    <a:pt x="1" y="216"/>
                  </a:lnTo>
                  <a:lnTo>
                    <a:pt x="0" y="204"/>
                  </a:lnTo>
                  <a:lnTo>
                    <a:pt x="0" y="193"/>
                  </a:lnTo>
                  <a:lnTo>
                    <a:pt x="0" y="182"/>
                  </a:lnTo>
                  <a:lnTo>
                    <a:pt x="1" y="171"/>
                  </a:lnTo>
                  <a:lnTo>
                    <a:pt x="3" y="160"/>
                  </a:lnTo>
                  <a:lnTo>
                    <a:pt x="6" y="151"/>
                  </a:lnTo>
                  <a:lnTo>
                    <a:pt x="13" y="133"/>
                  </a:lnTo>
                  <a:lnTo>
                    <a:pt x="20" y="117"/>
                  </a:lnTo>
                  <a:lnTo>
                    <a:pt x="29" y="103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46" y="80"/>
                  </a:lnTo>
                  <a:lnTo>
                    <a:pt x="55" y="70"/>
                  </a:lnTo>
                  <a:lnTo>
                    <a:pt x="64" y="61"/>
                  </a:lnTo>
                  <a:lnTo>
                    <a:pt x="75" y="52"/>
                  </a:lnTo>
                  <a:lnTo>
                    <a:pt x="86" y="45"/>
                  </a:lnTo>
                  <a:lnTo>
                    <a:pt x="97" y="38"/>
                  </a:lnTo>
                  <a:lnTo>
                    <a:pt x="109" y="30"/>
                  </a:lnTo>
                  <a:lnTo>
                    <a:pt x="121" y="24"/>
                  </a:lnTo>
                  <a:lnTo>
                    <a:pt x="134" y="19"/>
                  </a:lnTo>
                  <a:lnTo>
                    <a:pt x="146" y="14"/>
                  </a:lnTo>
                  <a:lnTo>
                    <a:pt x="159" y="10"/>
                  </a:lnTo>
                  <a:lnTo>
                    <a:pt x="173" y="7"/>
                  </a:lnTo>
                  <a:lnTo>
                    <a:pt x="186" y="3"/>
                  </a:lnTo>
                  <a:lnTo>
                    <a:pt x="200" y="1"/>
                  </a:lnTo>
                  <a:lnTo>
                    <a:pt x="213" y="0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9" y="1"/>
                  </a:lnTo>
                  <a:lnTo>
                    <a:pt x="243" y="3"/>
                  </a:lnTo>
                  <a:lnTo>
                    <a:pt x="246" y="5"/>
                  </a:lnTo>
                  <a:lnTo>
                    <a:pt x="249" y="5"/>
                  </a:lnTo>
                  <a:lnTo>
                    <a:pt x="249" y="5"/>
                  </a:lnTo>
                  <a:lnTo>
                    <a:pt x="267" y="6"/>
                  </a:lnTo>
                  <a:lnTo>
                    <a:pt x="283" y="9"/>
                  </a:lnTo>
                  <a:lnTo>
                    <a:pt x="299" y="13"/>
                  </a:lnTo>
                  <a:lnTo>
                    <a:pt x="312" y="18"/>
                  </a:lnTo>
                  <a:lnTo>
                    <a:pt x="326" y="24"/>
                  </a:lnTo>
                  <a:lnTo>
                    <a:pt x="338" y="32"/>
                  </a:lnTo>
                  <a:lnTo>
                    <a:pt x="348" y="41"/>
                  </a:lnTo>
                  <a:lnTo>
                    <a:pt x="359" y="50"/>
                  </a:lnTo>
                  <a:lnTo>
                    <a:pt x="368" y="60"/>
                  </a:lnTo>
                  <a:lnTo>
                    <a:pt x="376" y="72"/>
                  </a:lnTo>
                  <a:lnTo>
                    <a:pt x="383" y="83"/>
                  </a:lnTo>
                  <a:lnTo>
                    <a:pt x="390" y="95"/>
                  </a:lnTo>
                  <a:lnTo>
                    <a:pt x="396" y="108"/>
                  </a:lnTo>
                  <a:lnTo>
                    <a:pt x="400" y="120"/>
                  </a:lnTo>
                  <a:lnTo>
                    <a:pt x="404" y="134"/>
                  </a:lnTo>
                  <a:lnTo>
                    <a:pt x="407" y="146"/>
                  </a:lnTo>
                  <a:lnTo>
                    <a:pt x="407" y="146"/>
                  </a:lnTo>
                  <a:lnTo>
                    <a:pt x="409" y="163"/>
                  </a:lnTo>
                  <a:lnTo>
                    <a:pt x="411" y="179"/>
                  </a:lnTo>
                  <a:lnTo>
                    <a:pt x="411" y="196"/>
                  </a:lnTo>
                  <a:lnTo>
                    <a:pt x="410" y="212"/>
                  </a:lnTo>
                  <a:lnTo>
                    <a:pt x="408" y="230"/>
                  </a:lnTo>
                  <a:lnTo>
                    <a:pt x="405" y="246"/>
                  </a:lnTo>
                  <a:lnTo>
                    <a:pt x="400" y="263"/>
                  </a:lnTo>
                  <a:lnTo>
                    <a:pt x="395" y="278"/>
                  </a:lnTo>
                  <a:lnTo>
                    <a:pt x="388" y="295"/>
                  </a:lnTo>
                  <a:lnTo>
                    <a:pt x="378" y="309"/>
                  </a:lnTo>
                  <a:lnTo>
                    <a:pt x="369" y="324"/>
                  </a:lnTo>
                  <a:lnTo>
                    <a:pt x="358" y="337"/>
                  </a:lnTo>
                  <a:lnTo>
                    <a:pt x="345" y="348"/>
                  </a:lnTo>
                  <a:lnTo>
                    <a:pt x="331" y="360"/>
                  </a:lnTo>
                  <a:lnTo>
                    <a:pt x="315" y="370"/>
                  </a:lnTo>
                  <a:lnTo>
                    <a:pt x="299" y="378"/>
                  </a:lnTo>
                  <a:lnTo>
                    <a:pt x="299" y="378"/>
                  </a:lnTo>
                  <a:lnTo>
                    <a:pt x="283" y="384"/>
                  </a:lnTo>
                  <a:lnTo>
                    <a:pt x="267" y="388"/>
                  </a:lnTo>
                  <a:lnTo>
                    <a:pt x="249" y="390"/>
                  </a:lnTo>
                  <a:lnTo>
                    <a:pt x="231" y="391"/>
                  </a:lnTo>
                  <a:lnTo>
                    <a:pt x="231" y="391"/>
                  </a:lnTo>
                  <a:close/>
                  <a:moveTo>
                    <a:pt x="203" y="45"/>
                  </a:moveTo>
                  <a:lnTo>
                    <a:pt x="203" y="45"/>
                  </a:lnTo>
                  <a:lnTo>
                    <a:pt x="190" y="48"/>
                  </a:lnTo>
                  <a:lnTo>
                    <a:pt x="178" y="51"/>
                  </a:lnTo>
                  <a:lnTo>
                    <a:pt x="166" y="55"/>
                  </a:lnTo>
                  <a:lnTo>
                    <a:pt x="153" y="60"/>
                  </a:lnTo>
                  <a:lnTo>
                    <a:pt x="141" y="65"/>
                  </a:lnTo>
                  <a:lnTo>
                    <a:pt x="128" y="72"/>
                  </a:lnTo>
                  <a:lnTo>
                    <a:pt x="117" y="79"/>
                  </a:lnTo>
                  <a:lnTo>
                    <a:pt x="106" y="87"/>
                  </a:lnTo>
                  <a:lnTo>
                    <a:pt x="95" y="95"/>
                  </a:lnTo>
                  <a:lnTo>
                    <a:pt x="85" y="104"/>
                  </a:lnTo>
                  <a:lnTo>
                    <a:pt x="75" y="113"/>
                  </a:lnTo>
                  <a:lnTo>
                    <a:pt x="66" y="123"/>
                  </a:lnTo>
                  <a:lnTo>
                    <a:pt x="58" y="134"/>
                  </a:lnTo>
                  <a:lnTo>
                    <a:pt x="52" y="144"/>
                  </a:lnTo>
                  <a:lnTo>
                    <a:pt x="46" y="155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0" y="178"/>
                  </a:lnTo>
                  <a:lnTo>
                    <a:pt x="37" y="189"/>
                  </a:lnTo>
                  <a:lnTo>
                    <a:pt x="37" y="203"/>
                  </a:lnTo>
                  <a:lnTo>
                    <a:pt x="38" y="217"/>
                  </a:lnTo>
                  <a:lnTo>
                    <a:pt x="44" y="232"/>
                  </a:lnTo>
                  <a:lnTo>
                    <a:pt x="47" y="239"/>
                  </a:lnTo>
                  <a:lnTo>
                    <a:pt x="50" y="247"/>
                  </a:lnTo>
                  <a:lnTo>
                    <a:pt x="55" y="254"/>
                  </a:lnTo>
                  <a:lnTo>
                    <a:pt x="60" y="263"/>
                  </a:lnTo>
                  <a:lnTo>
                    <a:pt x="67" y="270"/>
                  </a:lnTo>
                  <a:lnTo>
                    <a:pt x="75" y="278"/>
                  </a:lnTo>
                  <a:lnTo>
                    <a:pt x="75" y="278"/>
                  </a:lnTo>
                  <a:lnTo>
                    <a:pt x="89" y="292"/>
                  </a:lnTo>
                  <a:lnTo>
                    <a:pt x="107" y="305"/>
                  </a:lnTo>
                  <a:lnTo>
                    <a:pt x="125" y="316"/>
                  </a:lnTo>
                  <a:lnTo>
                    <a:pt x="145" y="328"/>
                  </a:lnTo>
                  <a:lnTo>
                    <a:pt x="167" y="337"/>
                  </a:lnTo>
                  <a:lnTo>
                    <a:pt x="188" y="344"/>
                  </a:lnTo>
                  <a:lnTo>
                    <a:pt x="200" y="346"/>
                  </a:lnTo>
                  <a:lnTo>
                    <a:pt x="211" y="348"/>
                  </a:lnTo>
                  <a:lnTo>
                    <a:pt x="222" y="350"/>
                  </a:lnTo>
                  <a:lnTo>
                    <a:pt x="233" y="351"/>
                  </a:lnTo>
                  <a:lnTo>
                    <a:pt x="233" y="351"/>
                  </a:lnTo>
                  <a:lnTo>
                    <a:pt x="245" y="350"/>
                  </a:lnTo>
                  <a:lnTo>
                    <a:pt x="256" y="348"/>
                  </a:lnTo>
                  <a:lnTo>
                    <a:pt x="267" y="346"/>
                  </a:lnTo>
                  <a:lnTo>
                    <a:pt x="278" y="342"/>
                  </a:lnTo>
                  <a:lnTo>
                    <a:pt x="287" y="338"/>
                  </a:lnTo>
                  <a:lnTo>
                    <a:pt x="297" y="333"/>
                  </a:lnTo>
                  <a:lnTo>
                    <a:pt x="306" y="327"/>
                  </a:lnTo>
                  <a:lnTo>
                    <a:pt x="314" y="320"/>
                  </a:lnTo>
                  <a:lnTo>
                    <a:pt x="314" y="320"/>
                  </a:lnTo>
                  <a:lnTo>
                    <a:pt x="324" y="310"/>
                  </a:lnTo>
                  <a:lnTo>
                    <a:pt x="332" y="300"/>
                  </a:lnTo>
                  <a:lnTo>
                    <a:pt x="340" y="290"/>
                  </a:lnTo>
                  <a:lnTo>
                    <a:pt x="346" y="278"/>
                  </a:lnTo>
                  <a:lnTo>
                    <a:pt x="352" y="266"/>
                  </a:lnTo>
                  <a:lnTo>
                    <a:pt x="358" y="254"/>
                  </a:lnTo>
                  <a:lnTo>
                    <a:pt x="362" y="241"/>
                  </a:lnTo>
                  <a:lnTo>
                    <a:pt x="366" y="229"/>
                  </a:lnTo>
                  <a:lnTo>
                    <a:pt x="368" y="215"/>
                  </a:lnTo>
                  <a:lnTo>
                    <a:pt x="370" y="203"/>
                  </a:lnTo>
                  <a:lnTo>
                    <a:pt x="370" y="189"/>
                  </a:lnTo>
                  <a:lnTo>
                    <a:pt x="370" y="176"/>
                  </a:lnTo>
                  <a:lnTo>
                    <a:pt x="369" y="164"/>
                  </a:lnTo>
                  <a:lnTo>
                    <a:pt x="367" y="151"/>
                  </a:lnTo>
                  <a:lnTo>
                    <a:pt x="364" y="138"/>
                  </a:lnTo>
                  <a:lnTo>
                    <a:pt x="359" y="126"/>
                  </a:lnTo>
                  <a:lnTo>
                    <a:pt x="359" y="126"/>
                  </a:lnTo>
                  <a:lnTo>
                    <a:pt x="356" y="117"/>
                  </a:lnTo>
                  <a:lnTo>
                    <a:pt x="350" y="108"/>
                  </a:lnTo>
                  <a:lnTo>
                    <a:pt x="345" y="101"/>
                  </a:lnTo>
                  <a:lnTo>
                    <a:pt x="340" y="92"/>
                  </a:lnTo>
                  <a:lnTo>
                    <a:pt x="334" y="85"/>
                  </a:lnTo>
                  <a:lnTo>
                    <a:pt x="328" y="79"/>
                  </a:lnTo>
                  <a:lnTo>
                    <a:pt x="320" y="73"/>
                  </a:lnTo>
                  <a:lnTo>
                    <a:pt x="313" y="68"/>
                  </a:lnTo>
                  <a:lnTo>
                    <a:pt x="306" y="63"/>
                  </a:lnTo>
                  <a:lnTo>
                    <a:pt x="298" y="59"/>
                  </a:lnTo>
                  <a:lnTo>
                    <a:pt x="289" y="55"/>
                  </a:lnTo>
                  <a:lnTo>
                    <a:pt x="280" y="52"/>
                  </a:lnTo>
                  <a:lnTo>
                    <a:pt x="271" y="50"/>
                  </a:lnTo>
                  <a:lnTo>
                    <a:pt x="262" y="48"/>
                  </a:lnTo>
                  <a:lnTo>
                    <a:pt x="251" y="47"/>
                  </a:lnTo>
                  <a:lnTo>
                    <a:pt x="241" y="47"/>
                  </a:lnTo>
                  <a:lnTo>
                    <a:pt x="241" y="47"/>
                  </a:lnTo>
                  <a:lnTo>
                    <a:pt x="221" y="48"/>
                  </a:lnTo>
                  <a:lnTo>
                    <a:pt x="221" y="48"/>
                  </a:lnTo>
                  <a:lnTo>
                    <a:pt x="218" y="49"/>
                  </a:lnTo>
                  <a:lnTo>
                    <a:pt x="218" y="49"/>
                  </a:lnTo>
                  <a:lnTo>
                    <a:pt x="214" y="48"/>
                  </a:lnTo>
                  <a:lnTo>
                    <a:pt x="210" y="47"/>
                  </a:lnTo>
                  <a:lnTo>
                    <a:pt x="207" y="45"/>
                  </a:lnTo>
                  <a:lnTo>
                    <a:pt x="203" y="4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6" name="Freeform 903"/>
            <p:cNvSpPr>
              <a:spLocks noEditPoints="1"/>
            </p:cNvSpPr>
            <p:nvPr/>
          </p:nvSpPr>
          <p:spPr bwMode="auto">
            <a:xfrm>
              <a:off x="4197350" y="1404938"/>
              <a:ext cx="449263" cy="444500"/>
            </a:xfrm>
            <a:custGeom>
              <a:avLst/>
              <a:gdLst/>
              <a:ahLst/>
              <a:cxnLst>
                <a:cxn ang="0">
                  <a:pos x="735" y="833"/>
                </a:cxn>
                <a:cxn ang="0">
                  <a:pos x="616" y="832"/>
                </a:cxn>
                <a:cxn ang="0">
                  <a:pos x="603" y="831"/>
                </a:cxn>
                <a:cxn ang="0">
                  <a:pos x="588" y="829"/>
                </a:cxn>
                <a:cxn ang="0">
                  <a:pos x="575" y="811"/>
                </a:cxn>
                <a:cxn ang="0">
                  <a:pos x="562" y="767"/>
                </a:cxn>
                <a:cxn ang="0">
                  <a:pos x="559" y="714"/>
                </a:cxn>
                <a:cxn ang="0">
                  <a:pos x="551" y="661"/>
                </a:cxn>
                <a:cxn ang="0">
                  <a:pos x="522" y="582"/>
                </a:cxn>
                <a:cxn ang="0">
                  <a:pos x="482" y="510"/>
                </a:cxn>
                <a:cxn ang="0">
                  <a:pos x="432" y="444"/>
                </a:cxn>
                <a:cxn ang="0">
                  <a:pos x="375" y="389"/>
                </a:cxn>
                <a:cxn ang="0">
                  <a:pos x="339" y="363"/>
                </a:cxn>
                <a:cxn ang="0">
                  <a:pos x="270" y="330"/>
                </a:cxn>
                <a:cxn ang="0">
                  <a:pos x="134" y="299"/>
                </a:cxn>
                <a:cxn ang="0">
                  <a:pos x="93" y="296"/>
                </a:cxn>
                <a:cxn ang="0">
                  <a:pos x="50" y="287"/>
                </a:cxn>
                <a:cxn ang="0">
                  <a:pos x="35" y="271"/>
                </a:cxn>
                <a:cxn ang="0">
                  <a:pos x="27" y="263"/>
                </a:cxn>
                <a:cxn ang="0">
                  <a:pos x="14" y="223"/>
                </a:cxn>
                <a:cxn ang="0">
                  <a:pos x="0" y="99"/>
                </a:cxn>
                <a:cxn ang="0">
                  <a:pos x="11" y="14"/>
                </a:cxn>
                <a:cxn ang="0">
                  <a:pos x="19" y="3"/>
                </a:cxn>
                <a:cxn ang="0">
                  <a:pos x="34" y="1"/>
                </a:cxn>
                <a:cxn ang="0">
                  <a:pos x="50" y="11"/>
                </a:cxn>
                <a:cxn ang="0">
                  <a:pos x="151" y="17"/>
                </a:cxn>
                <a:cxn ang="0">
                  <a:pos x="325" y="50"/>
                </a:cxn>
                <a:cxn ang="0">
                  <a:pos x="471" y="111"/>
                </a:cxn>
                <a:cxn ang="0">
                  <a:pos x="593" y="201"/>
                </a:cxn>
                <a:cxn ang="0">
                  <a:pos x="667" y="284"/>
                </a:cxn>
                <a:cxn ang="0">
                  <a:pos x="739" y="398"/>
                </a:cxn>
                <a:cxn ang="0">
                  <a:pos x="792" y="526"/>
                </a:cxn>
                <a:cxn ang="0">
                  <a:pos x="825" y="672"/>
                </a:cxn>
                <a:cxn ang="0">
                  <a:pos x="837" y="799"/>
                </a:cxn>
                <a:cxn ang="0">
                  <a:pos x="847" y="815"/>
                </a:cxn>
                <a:cxn ang="0">
                  <a:pos x="843" y="833"/>
                </a:cxn>
                <a:cxn ang="0">
                  <a:pos x="831" y="838"/>
                </a:cxn>
                <a:cxn ang="0">
                  <a:pos x="45" y="65"/>
                </a:cxn>
                <a:cxn ang="0">
                  <a:pos x="46" y="157"/>
                </a:cxn>
                <a:cxn ang="0">
                  <a:pos x="61" y="237"/>
                </a:cxn>
                <a:cxn ang="0">
                  <a:pos x="76" y="249"/>
                </a:cxn>
                <a:cxn ang="0">
                  <a:pos x="92" y="257"/>
                </a:cxn>
                <a:cxn ang="0">
                  <a:pos x="174" y="267"/>
                </a:cxn>
                <a:cxn ang="0">
                  <a:pos x="232" y="274"/>
                </a:cxn>
                <a:cxn ang="0">
                  <a:pos x="298" y="295"/>
                </a:cxn>
                <a:cxn ang="0">
                  <a:pos x="376" y="335"/>
                </a:cxn>
                <a:cxn ang="0">
                  <a:pos x="406" y="360"/>
                </a:cxn>
                <a:cxn ang="0">
                  <a:pos x="498" y="465"/>
                </a:cxn>
                <a:cxn ang="0">
                  <a:pos x="565" y="574"/>
                </a:cxn>
                <a:cxn ang="0">
                  <a:pos x="578" y="611"/>
                </a:cxn>
                <a:cxn ang="0">
                  <a:pos x="588" y="680"/>
                </a:cxn>
                <a:cxn ang="0">
                  <a:pos x="601" y="759"/>
                </a:cxn>
                <a:cxn ang="0">
                  <a:pos x="625" y="791"/>
                </a:cxn>
                <a:cxn ang="0">
                  <a:pos x="781" y="793"/>
                </a:cxn>
                <a:cxn ang="0">
                  <a:pos x="791" y="740"/>
                </a:cxn>
                <a:cxn ang="0">
                  <a:pos x="768" y="594"/>
                </a:cxn>
                <a:cxn ang="0">
                  <a:pos x="728" y="467"/>
                </a:cxn>
                <a:cxn ang="0">
                  <a:pos x="671" y="358"/>
                </a:cxn>
                <a:cxn ang="0">
                  <a:pos x="616" y="287"/>
                </a:cxn>
                <a:cxn ang="0">
                  <a:pos x="506" y="187"/>
                </a:cxn>
                <a:cxn ang="0">
                  <a:pos x="379" y="115"/>
                </a:cxn>
                <a:cxn ang="0">
                  <a:pos x="231" y="71"/>
                </a:cxn>
                <a:cxn ang="0">
                  <a:pos x="58" y="53"/>
                </a:cxn>
              </a:cxnLst>
              <a:rect l="0" t="0" r="r" b="b"/>
              <a:pathLst>
                <a:path w="847" h="838">
                  <a:moveTo>
                    <a:pt x="829" y="838"/>
                  </a:moveTo>
                  <a:lnTo>
                    <a:pt x="829" y="838"/>
                  </a:lnTo>
                  <a:lnTo>
                    <a:pt x="782" y="835"/>
                  </a:lnTo>
                  <a:lnTo>
                    <a:pt x="735" y="833"/>
                  </a:lnTo>
                  <a:lnTo>
                    <a:pt x="686" y="833"/>
                  </a:lnTo>
                  <a:lnTo>
                    <a:pt x="635" y="832"/>
                  </a:lnTo>
                  <a:lnTo>
                    <a:pt x="616" y="832"/>
                  </a:lnTo>
                  <a:lnTo>
                    <a:pt x="616" y="832"/>
                  </a:lnTo>
                  <a:lnTo>
                    <a:pt x="609" y="831"/>
                  </a:lnTo>
                  <a:lnTo>
                    <a:pt x="606" y="830"/>
                  </a:lnTo>
                  <a:lnTo>
                    <a:pt x="603" y="831"/>
                  </a:lnTo>
                  <a:lnTo>
                    <a:pt x="603" y="831"/>
                  </a:lnTo>
                  <a:lnTo>
                    <a:pt x="599" y="831"/>
                  </a:lnTo>
                  <a:lnTo>
                    <a:pt x="599" y="831"/>
                  </a:lnTo>
                  <a:lnTo>
                    <a:pt x="593" y="831"/>
                  </a:lnTo>
                  <a:lnTo>
                    <a:pt x="588" y="829"/>
                  </a:lnTo>
                  <a:lnTo>
                    <a:pt x="584" y="826"/>
                  </a:lnTo>
                  <a:lnTo>
                    <a:pt x="581" y="822"/>
                  </a:lnTo>
                  <a:lnTo>
                    <a:pt x="581" y="822"/>
                  </a:lnTo>
                  <a:lnTo>
                    <a:pt x="575" y="811"/>
                  </a:lnTo>
                  <a:lnTo>
                    <a:pt x="571" y="800"/>
                  </a:lnTo>
                  <a:lnTo>
                    <a:pt x="567" y="789"/>
                  </a:lnTo>
                  <a:lnTo>
                    <a:pt x="564" y="779"/>
                  </a:lnTo>
                  <a:lnTo>
                    <a:pt x="562" y="767"/>
                  </a:lnTo>
                  <a:lnTo>
                    <a:pt x="561" y="756"/>
                  </a:lnTo>
                  <a:lnTo>
                    <a:pt x="560" y="732"/>
                  </a:lnTo>
                  <a:lnTo>
                    <a:pt x="560" y="732"/>
                  </a:lnTo>
                  <a:lnTo>
                    <a:pt x="559" y="714"/>
                  </a:lnTo>
                  <a:lnTo>
                    <a:pt x="558" y="697"/>
                  </a:lnTo>
                  <a:lnTo>
                    <a:pt x="555" y="679"/>
                  </a:lnTo>
                  <a:lnTo>
                    <a:pt x="551" y="661"/>
                  </a:lnTo>
                  <a:lnTo>
                    <a:pt x="551" y="661"/>
                  </a:lnTo>
                  <a:lnTo>
                    <a:pt x="545" y="641"/>
                  </a:lnTo>
                  <a:lnTo>
                    <a:pt x="538" y="622"/>
                  </a:lnTo>
                  <a:lnTo>
                    <a:pt x="530" y="602"/>
                  </a:lnTo>
                  <a:lnTo>
                    <a:pt x="522" y="582"/>
                  </a:lnTo>
                  <a:lnTo>
                    <a:pt x="513" y="564"/>
                  </a:lnTo>
                  <a:lnTo>
                    <a:pt x="504" y="545"/>
                  </a:lnTo>
                  <a:lnTo>
                    <a:pt x="493" y="528"/>
                  </a:lnTo>
                  <a:lnTo>
                    <a:pt x="482" y="510"/>
                  </a:lnTo>
                  <a:lnTo>
                    <a:pt x="470" y="492"/>
                  </a:lnTo>
                  <a:lnTo>
                    <a:pt x="458" y="476"/>
                  </a:lnTo>
                  <a:lnTo>
                    <a:pt x="446" y="459"/>
                  </a:lnTo>
                  <a:lnTo>
                    <a:pt x="432" y="444"/>
                  </a:lnTo>
                  <a:lnTo>
                    <a:pt x="419" y="429"/>
                  </a:lnTo>
                  <a:lnTo>
                    <a:pt x="404" y="415"/>
                  </a:lnTo>
                  <a:lnTo>
                    <a:pt x="390" y="403"/>
                  </a:lnTo>
                  <a:lnTo>
                    <a:pt x="375" y="389"/>
                  </a:lnTo>
                  <a:lnTo>
                    <a:pt x="375" y="389"/>
                  </a:lnTo>
                  <a:lnTo>
                    <a:pt x="364" y="380"/>
                  </a:lnTo>
                  <a:lnTo>
                    <a:pt x="352" y="372"/>
                  </a:lnTo>
                  <a:lnTo>
                    <a:pt x="339" y="363"/>
                  </a:lnTo>
                  <a:lnTo>
                    <a:pt x="326" y="356"/>
                  </a:lnTo>
                  <a:lnTo>
                    <a:pt x="313" y="349"/>
                  </a:lnTo>
                  <a:lnTo>
                    <a:pt x="299" y="342"/>
                  </a:lnTo>
                  <a:lnTo>
                    <a:pt x="270" y="330"/>
                  </a:lnTo>
                  <a:lnTo>
                    <a:pt x="239" y="320"/>
                  </a:lnTo>
                  <a:lnTo>
                    <a:pt x="206" y="312"/>
                  </a:lnTo>
                  <a:lnTo>
                    <a:pt x="171" y="304"/>
                  </a:lnTo>
                  <a:lnTo>
                    <a:pt x="134" y="299"/>
                  </a:lnTo>
                  <a:lnTo>
                    <a:pt x="134" y="299"/>
                  </a:lnTo>
                  <a:lnTo>
                    <a:pt x="112" y="297"/>
                  </a:lnTo>
                  <a:lnTo>
                    <a:pt x="112" y="297"/>
                  </a:lnTo>
                  <a:lnTo>
                    <a:pt x="93" y="296"/>
                  </a:lnTo>
                  <a:lnTo>
                    <a:pt x="75" y="294"/>
                  </a:lnTo>
                  <a:lnTo>
                    <a:pt x="66" y="292"/>
                  </a:lnTo>
                  <a:lnTo>
                    <a:pt x="57" y="290"/>
                  </a:lnTo>
                  <a:lnTo>
                    <a:pt x="50" y="287"/>
                  </a:lnTo>
                  <a:lnTo>
                    <a:pt x="43" y="283"/>
                  </a:lnTo>
                  <a:lnTo>
                    <a:pt x="43" y="283"/>
                  </a:lnTo>
                  <a:lnTo>
                    <a:pt x="38" y="278"/>
                  </a:lnTo>
                  <a:lnTo>
                    <a:pt x="35" y="271"/>
                  </a:lnTo>
                  <a:lnTo>
                    <a:pt x="33" y="268"/>
                  </a:lnTo>
                  <a:lnTo>
                    <a:pt x="29" y="266"/>
                  </a:lnTo>
                  <a:lnTo>
                    <a:pt x="29" y="266"/>
                  </a:lnTo>
                  <a:lnTo>
                    <a:pt x="27" y="263"/>
                  </a:lnTo>
                  <a:lnTo>
                    <a:pt x="25" y="261"/>
                  </a:lnTo>
                  <a:lnTo>
                    <a:pt x="22" y="255"/>
                  </a:lnTo>
                  <a:lnTo>
                    <a:pt x="22" y="255"/>
                  </a:lnTo>
                  <a:lnTo>
                    <a:pt x="14" y="223"/>
                  </a:lnTo>
                  <a:lnTo>
                    <a:pt x="8" y="191"/>
                  </a:lnTo>
                  <a:lnTo>
                    <a:pt x="4" y="160"/>
                  </a:lnTo>
                  <a:lnTo>
                    <a:pt x="2" y="129"/>
                  </a:lnTo>
                  <a:lnTo>
                    <a:pt x="0" y="99"/>
                  </a:lnTo>
                  <a:lnTo>
                    <a:pt x="3" y="70"/>
                  </a:lnTo>
                  <a:lnTo>
                    <a:pt x="6" y="41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3" y="10"/>
                  </a:lnTo>
                  <a:lnTo>
                    <a:pt x="14" y="7"/>
                  </a:lnTo>
                  <a:lnTo>
                    <a:pt x="16" y="5"/>
                  </a:lnTo>
                  <a:lnTo>
                    <a:pt x="19" y="3"/>
                  </a:lnTo>
                  <a:lnTo>
                    <a:pt x="23" y="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1"/>
                  </a:lnTo>
                  <a:lnTo>
                    <a:pt x="39" y="2"/>
                  </a:lnTo>
                  <a:lnTo>
                    <a:pt x="43" y="5"/>
                  </a:lnTo>
                  <a:lnTo>
                    <a:pt x="47" y="8"/>
                  </a:lnTo>
                  <a:lnTo>
                    <a:pt x="50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105" y="13"/>
                  </a:lnTo>
                  <a:lnTo>
                    <a:pt x="151" y="17"/>
                  </a:lnTo>
                  <a:lnTo>
                    <a:pt x="198" y="23"/>
                  </a:lnTo>
                  <a:lnTo>
                    <a:pt x="241" y="31"/>
                  </a:lnTo>
                  <a:lnTo>
                    <a:pt x="284" y="40"/>
                  </a:lnTo>
                  <a:lnTo>
                    <a:pt x="325" y="50"/>
                  </a:lnTo>
                  <a:lnTo>
                    <a:pt x="364" y="63"/>
                  </a:lnTo>
                  <a:lnTo>
                    <a:pt x="401" y="77"/>
                  </a:lnTo>
                  <a:lnTo>
                    <a:pt x="437" y="94"/>
                  </a:lnTo>
                  <a:lnTo>
                    <a:pt x="471" y="111"/>
                  </a:lnTo>
                  <a:lnTo>
                    <a:pt x="504" y="131"/>
                  </a:lnTo>
                  <a:lnTo>
                    <a:pt x="536" y="153"/>
                  </a:lnTo>
                  <a:lnTo>
                    <a:pt x="564" y="175"/>
                  </a:lnTo>
                  <a:lnTo>
                    <a:pt x="593" y="201"/>
                  </a:lnTo>
                  <a:lnTo>
                    <a:pt x="620" y="228"/>
                  </a:lnTo>
                  <a:lnTo>
                    <a:pt x="645" y="256"/>
                  </a:lnTo>
                  <a:lnTo>
                    <a:pt x="645" y="256"/>
                  </a:lnTo>
                  <a:lnTo>
                    <a:pt x="667" y="284"/>
                  </a:lnTo>
                  <a:lnTo>
                    <a:pt x="686" y="312"/>
                  </a:lnTo>
                  <a:lnTo>
                    <a:pt x="706" y="340"/>
                  </a:lnTo>
                  <a:lnTo>
                    <a:pt x="724" y="368"/>
                  </a:lnTo>
                  <a:lnTo>
                    <a:pt x="739" y="398"/>
                  </a:lnTo>
                  <a:lnTo>
                    <a:pt x="755" y="429"/>
                  </a:lnTo>
                  <a:lnTo>
                    <a:pt x="768" y="460"/>
                  </a:lnTo>
                  <a:lnTo>
                    <a:pt x="780" y="493"/>
                  </a:lnTo>
                  <a:lnTo>
                    <a:pt x="792" y="526"/>
                  </a:lnTo>
                  <a:lnTo>
                    <a:pt x="801" y="562"/>
                  </a:lnTo>
                  <a:lnTo>
                    <a:pt x="810" y="597"/>
                  </a:lnTo>
                  <a:lnTo>
                    <a:pt x="818" y="634"/>
                  </a:lnTo>
                  <a:lnTo>
                    <a:pt x="825" y="672"/>
                  </a:lnTo>
                  <a:lnTo>
                    <a:pt x="830" y="711"/>
                  </a:lnTo>
                  <a:lnTo>
                    <a:pt x="834" y="752"/>
                  </a:lnTo>
                  <a:lnTo>
                    <a:pt x="837" y="794"/>
                  </a:lnTo>
                  <a:lnTo>
                    <a:pt x="837" y="799"/>
                  </a:lnTo>
                  <a:lnTo>
                    <a:pt x="840" y="802"/>
                  </a:lnTo>
                  <a:lnTo>
                    <a:pt x="840" y="802"/>
                  </a:lnTo>
                  <a:lnTo>
                    <a:pt x="844" y="808"/>
                  </a:lnTo>
                  <a:lnTo>
                    <a:pt x="847" y="815"/>
                  </a:lnTo>
                  <a:lnTo>
                    <a:pt x="847" y="822"/>
                  </a:lnTo>
                  <a:lnTo>
                    <a:pt x="846" y="829"/>
                  </a:lnTo>
                  <a:lnTo>
                    <a:pt x="846" y="829"/>
                  </a:lnTo>
                  <a:lnTo>
                    <a:pt x="843" y="833"/>
                  </a:lnTo>
                  <a:lnTo>
                    <a:pt x="840" y="836"/>
                  </a:lnTo>
                  <a:lnTo>
                    <a:pt x="836" y="837"/>
                  </a:lnTo>
                  <a:lnTo>
                    <a:pt x="831" y="838"/>
                  </a:lnTo>
                  <a:lnTo>
                    <a:pt x="831" y="838"/>
                  </a:lnTo>
                  <a:lnTo>
                    <a:pt x="829" y="838"/>
                  </a:lnTo>
                  <a:lnTo>
                    <a:pt x="829" y="838"/>
                  </a:lnTo>
                  <a:close/>
                  <a:moveTo>
                    <a:pt x="45" y="65"/>
                  </a:moveTo>
                  <a:lnTo>
                    <a:pt x="45" y="65"/>
                  </a:lnTo>
                  <a:lnTo>
                    <a:pt x="44" y="89"/>
                  </a:lnTo>
                  <a:lnTo>
                    <a:pt x="43" y="112"/>
                  </a:lnTo>
                  <a:lnTo>
                    <a:pt x="44" y="135"/>
                  </a:lnTo>
                  <a:lnTo>
                    <a:pt x="46" y="157"/>
                  </a:lnTo>
                  <a:lnTo>
                    <a:pt x="49" y="177"/>
                  </a:lnTo>
                  <a:lnTo>
                    <a:pt x="52" y="197"/>
                  </a:lnTo>
                  <a:lnTo>
                    <a:pt x="59" y="232"/>
                  </a:lnTo>
                  <a:lnTo>
                    <a:pt x="61" y="237"/>
                  </a:lnTo>
                  <a:lnTo>
                    <a:pt x="67" y="239"/>
                  </a:lnTo>
                  <a:lnTo>
                    <a:pt x="67" y="239"/>
                  </a:lnTo>
                  <a:lnTo>
                    <a:pt x="72" y="243"/>
                  </a:lnTo>
                  <a:lnTo>
                    <a:pt x="76" y="249"/>
                  </a:lnTo>
                  <a:lnTo>
                    <a:pt x="78" y="253"/>
                  </a:lnTo>
                  <a:lnTo>
                    <a:pt x="82" y="254"/>
                  </a:lnTo>
                  <a:lnTo>
                    <a:pt x="82" y="254"/>
                  </a:lnTo>
                  <a:lnTo>
                    <a:pt x="92" y="257"/>
                  </a:lnTo>
                  <a:lnTo>
                    <a:pt x="103" y="259"/>
                  </a:lnTo>
                  <a:lnTo>
                    <a:pt x="125" y="263"/>
                  </a:lnTo>
                  <a:lnTo>
                    <a:pt x="149" y="265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207" y="270"/>
                  </a:lnTo>
                  <a:lnTo>
                    <a:pt x="220" y="272"/>
                  </a:lnTo>
                  <a:lnTo>
                    <a:pt x="232" y="274"/>
                  </a:lnTo>
                  <a:lnTo>
                    <a:pt x="232" y="274"/>
                  </a:lnTo>
                  <a:lnTo>
                    <a:pt x="254" y="281"/>
                  </a:lnTo>
                  <a:lnTo>
                    <a:pt x="275" y="287"/>
                  </a:lnTo>
                  <a:lnTo>
                    <a:pt x="298" y="295"/>
                  </a:lnTo>
                  <a:lnTo>
                    <a:pt x="321" y="304"/>
                  </a:lnTo>
                  <a:lnTo>
                    <a:pt x="343" y="316"/>
                  </a:lnTo>
                  <a:lnTo>
                    <a:pt x="366" y="328"/>
                  </a:lnTo>
                  <a:lnTo>
                    <a:pt x="376" y="335"/>
                  </a:lnTo>
                  <a:lnTo>
                    <a:pt x="387" y="344"/>
                  </a:lnTo>
                  <a:lnTo>
                    <a:pt x="397" y="352"/>
                  </a:lnTo>
                  <a:lnTo>
                    <a:pt x="406" y="360"/>
                  </a:lnTo>
                  <a:lnTo>
                    <a:pt x="406" y="360"/>
                  </a:lnTo>
                  <a:lnTo>
                    <a:pt x="432" y="386"/>
                  </a:lnTo>
                  <a:lnTo>
                    <a:pt x="456" y="413"/>
                  </a:lnTo>
                  <a:lnTo>
                    <a:pt x="478" y="439"/>
                  </a:lnTo>
                  <a:lnTo>
                    <a:pt x="498" y="465"/>
                  </a:lnTo>
                  <a:lnTo>
                    <a:pt x="517" y="491"/>
                  </a:lnTo>
                  <a:lnTo>
                    <a:pt x="535" y="518"/>
                  </a:lnTo>
                  <a:lnTo>
                    <a:pt x="550" y="545"/>
                  </a:lnTo>
                  <a:lnTo>
                    <a:pt x="565" y="574"/>
                  </a:lnTo>
                  <a:lnTo>
                    <a:pt x="565" y="574"/>
                  </a:lnTo>
                  <a:lnTo>
                    <a:pt x="571" y="585"/>
                  </a:lnTo>
                  <a:lnTo>
                    <a:pt x="575" y="598"/>
                  </a:lnTo>
                  <a:lnTo>
                    <a:pt x="578" y="611"/>
                  </a:lnTo>
                  <a:lnTo>
                    <a:pt x="581" y="625"/>
                  </a:lnTo>
                  <a:lnTo>
                    <a:pt x="585" y="653"/>
                  </a:lnTo>
                  <a:lnTo>
                    <a:pt x="588" y="680"/>
                  </a:lnTo>
                  <a:lnTo>
                    <a:pt x="588" y="680"/>
                  </a:lnTo>
                  <a:lnTo>
                    <a:pt x="591" y="707"/>
                  </a:lnTo>
                  <a:lnTo>
                    <a:pt x="594" y="734"/>
                  </a:lnTo>
                  <a:lnTo>
                    <a:pt x="598" y="747"/>
                  </a:lnTo>
                  <a:lnTo>
                    <a:pt x="601" y="759"/>
                  </a:lnTo>
                  <a:lnTo>
                    <a:pt x="604" y="771"/>
                  </a:lnTo>
                  <a:lnTo>
                    <a:pt x="609" y="783"/>
                  </a:lnTo>
                  <a:lnTo>
                    <a:pt x="612" y="791"/>
                  </a:lnTo>
                  <a:lnTo>
                    <a:pt x="625" y="791"/>
                  </a:lnTo>
                  <a:lnTo>
                    <a:pt x="625" y="791"/>
                  </a:lnTo>
                  <a:lnTo>
                    <a:pt x="704" y="791"/>
                  </a:lnTo>
                  <a:lnTo>
                    <a:pt x="742" y="792"/>
                  </a:lnTo>
                  <a:lnTo>
                    <a:pt x="781" y="793"/>
                  </a:lnTo>
                  <a:lnTo>
                    <a:pt x="795" y="794"/>
                  </a:lnTo>
                  <a:lnTo>
                    <a:pt x="794" y="780"/>
                  </a:lnTo>
                  <a:lnTo>
                    <a:pt x="794" y="780"/>
                  </a:lnTo>
                  <a:lnTo>
                    <a:pt x="791" y="740"/>
                  </a:lnTo>
                  <a:lnTo>
                    <a:pt x="787" y="701"/>
                  </a:lnTo>
                  <a:lnTo>
                    <a:pt x="781" y="664"/>
                  </a:lnTo>
                  <a:lnTo>
                    <a:pt x="775" y="628"/>
                  </a:lnTo>
                  <a:lnTo>
                    <a:pt x="768" y="594"/>
                  </a:lnTo>
                  <a:lnTo>
                    <a:pt x="760" y="560"/>
                  </a:lnTo>
                  <a:lnTo>
                    <a:pt x="750" y="528"/>
                  </a:lnTo>
                  <a:lnTo>
                    <a:pt x="739" y="497"/>
                  </a:lnTo>
                  <a:lnTo>
                    <a:pt x="728" y="467"/>
                  </a:lnTo>
                  <a:lnTo>
                    <a:pt x="715" y="439"/>
                  </a:lnTo>
                  <a:lnTo>
                    <a:pt x="702" y="411"/>
                  </a:lnTo>
                  <a:lnTo>
                    <a:pt x="686" y="384"/>
                  </a:lnTo>
                  <a:lnTo>
                    <a:pt x="671" y="358"/>
                  </a:lnTo>
                  <a:lnTo>
                    <a:pt x="654" y="333"/>
                  </a:lnTo>
                  <a:lnTo>
                    <a:pt x="636" y="310"/>
                  </a:lnTo>
                  <a:lnTo>
                    <a:pt x="616" y="287"/>
                  </a:lnTo>
                  <a:lnTo>
                    <a:pt x="616" y="287"/>
                  </a:lnTo>
                  <a:lnTo>
                    <a:pt x="590" y="259"/>
                  </a:lnTo>
                  <a:lnTo>
                    <a:pt x="562" y="233"/>
                  </a:lnTo>
                  <a:lnTo>
                    <a:pt x="535" y="209"/>
                  </a:lnTo>
                  <a:lnTo>
                    <a:pt x="506" y="187"/>
                  </a:lnTo>
                  <a:lnTo>
                    <a:pt x="476" y="166"/>
                  </a:lnTo>
                  <a:lnTo>
                    <a:pt x="445" y="147"/>
                  </a:lnTo>
                  <a:lnTo>
                    <a:pt x="412" y="131"/>
                  </a:lnTo>
                  <a:lnTo>
                    <a:pt x="379" y="115"/>
                  </a:lnTo>
                  <a:lnTo>
                    <a:pt x="343" y="102"/>
                  </a:lnTo>
                  <a:lnTo>
                    <a:pt x="307" y="90"/>
                  </a:lnTo>
                  <a:lnTo>
                    <a:pt x="270" y="80"/>
                  </a:lnTo>
                  <a:lnTo>
                    <a:pt x="231" y="71"/>
                  </a:lnTo>
                  <a:lnTo>
                    <a:pt x="190" y="65"/>
                  </a:lnTo>
                  <a:lnTo>
                    <a:pt x="147" y="60"/>
                  </a:lnTo>
                  <a:lnTo>
                    <a:pt x="104" y="55"/>
                  </a:lnTo>
                  <a:lnTo>
                    <a:pt x="58" y="53"/>
                  </a:lnTo>
                  <a:lnTo>
                    <a:pt x="47" y="53"/>
                  </a:lnTo>
                  <a:lnTo>
                    <a:pt x="45" y="6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7" name="Freeform 904"/>
            <p:cNvSpPr>
              <a:spLocks noEditPoints="1"/>
            </p:cNvSpPr>
            <p:nvPr/>
          </p:nvSpPr>
          <p:spPr bwMode="auto">
            <a:xfrm>
              <a:off x="4214813" y="1193800"/>
              <a:ext cx="649288" cy="658813"/>
            </a:xfrm>
            <a:custGeom>
              <a:avLst/>
              <a:gdLst/>
              <a:ahLst/>
              <a:cxnLst>
                <a:cxn ang="0">
                  <a:pos x="980" y="1233"/>
                </a:cxn>
                <a:cxn ang="0">
                  <a:pos x="957" y="1244"/>
                </a:cxn>
                <a:cxn ang="0">
                  <a:pos x="943" y="1233"/>
                </a:cxn>
                <a:cxn ang="0">
                  <a:pos x="933" y="1152"/>
                </a:cxn>
                <a:cxn ang="0">
                  <a:pos x="929" y="1000"/>
                </a:cxn>
                <a:cxn ang="0">
                  <a:pos x="911" y="872"/>
                </a:cxn>
                <a:cxn ang="0">
                  <a:pos x="879" y="776"/>
                </a:cxn>
                <a:cxn ang="0">
                  <a:pos x="828" y="668"/>
                </a:cxn>
                <a:cxn ang="0">
                  <a:pos x="764" y="576"/>
                </a:cxn>
                <a:cxn ang="0">
                  <a:pos x="699" y="508"/>
                </a:cxn>
                <a:cxn ang="0">
                  <a:pos x="604" y="435"/>
                </a:cxn>
                <a:cxn ang="0">
                  <a:pos x="504" y="380"/>
                </a:cxn>
                <a:cxn ang="0">
                  <a:pos x="287" y="307"/>
                </a:cxn>
                <a:cxn ang="0">
                  <a:pos x="25" y="257"/>
                </a:cxn>
                <a:cxn ang="0">
                  <a:pos x="14" y="251"/>
                </a:cxn>
                <a:cxn ang="0">
                  <a:pos x="13" y="231"/>
                </a:cxn>
                <a:cxn ang="0">
                  <a:pos x="5" y="215"/>
                </a:cxn>
                <a:cxn ang="0">
                  <a:pos x="1" y="69"/>
                </a:cxn>
                <a:cxn ang="0">
                  <a:pos x="3" y="8"/>
                </a:cxn>
                <a:cxn ang="0">
                  <a:pos x="16" y="0"/>
                </a:cxn>
                <a:cxn ang="0">
                  <a:pos x="33" y="2"/>
                </a:cxn>
                <a:cxn ang="0">
                  <a:pos x="79" y="13"/>
                </a:cxn>
                <a:cxn ang="0">
                  <a:pos x="281" y="38"/>
                </a:cxn>
                <a:cxn ang="0">
                  <a:pos x="459" y="74"/>
                </a:cxn>
                <a:cxn ang="0">
                  <a:pos x="545" y="107"/>
                </a:cxn>
                <a:cxn ang="0">
                  <a:pos x="768" y="239"/>
                </a:cxn>
                <a:cxn ang="0">
                  <a:pos x="867" y="321"/>
                </a:cxn>
                <a:cxn ang="0">
                  <a:pos x="942" y="400"/>
                </a:cxn>
                <a:cxn ang="0">
                  <a:pos x="1027" y="510"/>
                </a:cxn>
                <a:cxn ang="0">
                  <a:pos x="1093" y="622"/>
                </a:cxn>
                <a:cxn ang="0">
                  <a:pos x="1131" y="712"/>
                </a:cxn>
                <a:cxn ang="0">
                  <a:pos x="1178" y="904"/>
                </a:cxn>
                <a:cxn ang="0">
                  <a:pos x="1215" y="1189"/>
                </a:cxn>
                <a:cxn ang="0">
                  <a:pos x="1227" y="1208"/>
                </a:cxn>
                <a:cxn ang="0">
                  <a:pos x="1219" y="1230"/>
                </a:cxn>
                <a:cxn ang="0">
                  <a:pos x="1208" y="1232"/>
                </a:cxn>
                <a:cxn ang="0">
                  <a:pos x="1106" y="1233"/>
                </a:cxn>
                <a:cxn ang="0">
                  <a:pos x="997" y="1244"/>
                </a:cxn>
                <a:cxn ang="0">
                  <a:pos x="45" y="117"/>
                </a:cxn>
                <a:cxn ang="0">
                  <a:pos x="66" y="221"/>
                </a:cxn>
                <a:cxn ang="0">
                  <a:pos x="362" y="283"/>
                </a:cxn>
                <a:cxn ang="0">
                  <a:pos x="548" y="352"/>
                </a:cxn>
                <a:cxn ang="0">
                  <a:pos x="654" y="414"/>
                </a:cxn>
                <a:cxn ang="0">
                  <a:pos x="750" y="498"/>
                </a:cxn>
                <a:cxn ang="0">
                  <a:pos x="839" y="609"/>
                </a:cxn>
                <a:cxn ang="0">
                  <a:pos x="931" y="792"/>
                </a:cxn>
                <a:cxn ang="0">
                  <a:pos x="958" y="912"/>
                </a:cxn>
                <a:cxn ang="0">
                  <a:pos x="968" y="1048"/>
                </a:cxn>
                <a:cxn ang="0">
                  <a:pos x="995" y="1203"/>
                </a:cxn>
                <a:cxn ang="0">
                  <a:pos x="1048" y="1197"/>
                </a:cxn>
                <a:cxn ang="0">
                  <a:pos x="1172" y="1175"/>
                </a:cxn>
                <a:cxn ang="0">
                  <a:pos x="1146" y="947"/>
                </a:cxn>
                <a:cxn ang="0">
                  <a:pos x="1106" y="764"/>
                </a:cxn>
                <a:cxn ang="0">
                  <a:pos x="1065" y="665"/>
                </a:cxn>
                <a:cxn ang="0">
                  <a:pos x="993" y="536"/>
                </a:cxn>
                <a:cxn ang="0">
                  <a:pos x="905" y="420"/>
                </a:cxn>
                <a:cxn ang="0">
                  <a:pos x="825" y="340"/>
                </a:cxn>
                <a:cxn ang="0">
                  <a:pos x="671" y="222"/>
                </a:cxn>
                <a:cxn ang="0">
                  <a:pos x="536" y="148"/>
                </a:cxn>
                <a:cxn ang="0">
                  <a:pos x="419" y="106"/>
                </a:cxn>
                <a:cxn ang="0">
                  <a:pos x="181" y="68"/>
                </a:cxn>
                <a:cxn ang="0">
                  <a:pos x="43" y="65"/>
                </a:cxn>
              </a:cxnLst>
              <a:rect l="0" t="0" r="r" b="b"/>
              <a:pathLst>
                <a:path w="1227" h="1244">
                  <a:moveTo>
                    <a:pt x="997" y="1244"/>
                  </a:moveTo>
                  <a:lnTo>
                    <a:pt x="997" y="1244"/>
                  </a:lnTo>
                  <a:lnTo>
                    <a:pt x="992" y="1243"/>
                  </a:lnTo>
                  <a:lnTo>
                    <a:pt x="987" y="1241"/>
                  </a:lnTo>
                  <a:lnTo>
                    <a:pt x="980" y="1233"/>
                  </a:lnTo>
                  <a:lnTo>
                    <a:pt x="971" y="1239"/>
                  </a:lnTo>
                  <a:lnTo>
                    <a:pt x="971" y="1239"/>
                  </a:lnTo>
                  <a:lnTo>
                    <a:pt x="965" y="1243"/>
                  </a:lnTo>
                  <a:lnTo>
                    <a:pt x="957" y="1244"/>
                  </a:lnTo>
                  <a:lnTo>
                    <a:pt x="957" y="1244"/>
                  </a:lnTo>
                  <a:lnTo>
                    <a:pt x="953" y="1243"/>
                  </a:lnTo>
                  <a:lnTo>
                    <a:pt x="948" y="1241"/>
                  </a:lnTo>
                  <a:lnTo>
                    <a:pt x="946" y="1239"/>
                  </a:lnTo>
                  <a:lnTo>
                    <a:pt x="945" y="1236"/>
                  </a:lnTo>
                  <a:lnTo>
                    <a:pt x="943" y="1233"/>
                  </a:lnTo>
                  <a:lnTo>
                    <a:pt x="942" y="1229"/>
                  </a:lnTo>
                  <a:lnTo>
                    <a:pt x="942" y="1229"/>
                  </a:lnTo>
                  <a:lnTo>
                    <a:pt x="939" y="1211"/>
                  </a:lnTo>
                  <a:lnTo>
                    <a:pt x="936" y="1191"/>
                  </a:lnTo>
                  <a:lnTo>
                    <a:pt x="933" y="1152"/>
                  </a:lnTo>
                  <a:lnTo>
                    <a:pt x="932" y="1113"/>
                  </a:lnTo>
                  <a:lnTo>
                    <a:pt x="931" y="1075"/>
                  </a:lnTo>
                  <a:lnTo>
                    <a:pt x="931" y="1075"/>
                  </a:lnTo>
                  <a:lnTo>
                    <a:pt x="930" y="1025"/>
                  </a:lnTo>
                  <a:lnTo>
                    <a:pt x="929" y="1000"/>
                  </a:lnTo>
                  <a:lnTo>
                    <a:pt x="927" y="974"/>
                  </a:lnTo>
                  <a:lnTo>
                    <a:pt x="925" y="948"/>
                  </a:lnTo>
                  <a:lnTo>
                    <a:pt x="921" y="923"/>
                  </a:lnTo>
                  <a:lnTo>
                    <a:pt x="917" y="898"/>
                  </a:lnTo>
                  <a:lnTo>
                    <a:pt x="911" y="872"/>
                  </a:lnTo>
                  <a:lnTo>
                    <a:pt x="911" y="872"/>
                  </a:lnTo>
                  <a:lnTo>
                    <a:pt x="903" y="847"/>
                  </a:lnTo>
                  <a:lnTo>
                    <a:pt x="896" y="822"/>
                  </a:lnTo>
                  <a:lnTo>
                    <a:pt x="888" y="798"/>
                  </a:lnTo>
                  <a:lnTo>
                    <a:pt x="879" y="776"/>
                  </a:lnTo>
                  <a:lnTo>
                    <a:pt x="870" y="753"/>
                  </a:lnTo>
                  <a:lnTo>
                    <a:pt x="860" y="730"/>
                  </a:lnTo>
                  <a:lnTo>
                    <a:pt x="850" y="710"/>
                  </a:lnTo>
                  <a:lnTo>
                    <a:pt x="839" y="688"/>
                  </a:lnTo>
                  <a:lnTo>
                    <a:pt x="828" y="668"/>
                  </a:lnTo>
                  <a:lnTo>
                    <a:pt x="817" y="649"/>
                  </a:lnTo>
                  <a:lnTo>
                    <a:pt x="804" y="629"/>
                  </a:lnTo>
                  <a:lnTo>
                    <a:pt x="791" y="610"/>
                  </a:lnTo>
                  <a:lnTo>
                    <a:pt x="777" y="593"/>
                  </a:lnTo>
                  <a:lnTo>
                    <a:pt x="764" y="576"/>
                  </a:lnTo>
                  <a:lnTo>
                    <a:pt x="749" y="559"/>
                  </a:lnTo>
                  <a:lnTo>
                    <a:pt x="735" y="543"/>
                  </a:lnTo>
                  <a:lnTo>
                    <a:pt x="735" y="543"/>
                  </a:lnTo>
                  <a:lnTo>
                    <a:pt x="717" y="526"/>
                  </a:lnTo>
                  <a:lnTo>
                    <a:pt x="699" y="508"/>
                  </a:lnTo>
                  <a:lnTo>
                    <a:pt x="680" y="493"/>
                  </a:lnTo>
                  <a:lnTo>
                    <a:pt x="662" y="477"/>
                  </a:lnTo>
                  <a:lnTo>
                    <a:pt x="643" y="462"/>
                  </a:lnTo>
                  <a:lnTo>
                    <a:pt x="623" y="448"/>
                  </a:lnTo>
                  <a:lnTo>
                    <a:pt x="604" y="435"/>
                  </a:lnTo>
                  <a:lnTo>
                    <a:pt x="584" y="422"/>
                  </a:lnTo>
                  <a:lnTo>
                    <a:pt x="565" y="411"/>
                  </a:lnTo>
                  <a:lnTo>
                    <a:pt x="544" y="400"/>
                  </a:lnTo>
                  <a:lnTo>
                    <a:pt x="523" y="389"/>
                  </a:lnTo>
                  <a:lnTo>
                    <a:pt x="504" y="380"/>
                  </a:lnTo>
                  <a:lnTo>
                    <a:pt x="461" y="361"/>
                  </a:lnTo>
                  <a:lnTo>
                    <a:pt x="419" y="346"/>
                  </a:lnTo>
                  <a:lnTo>
                    <a:pt x="375" y="332"/>
                  </a:lnTo>
                  <a:lnTo>
                    <a:pt x="331" y="318"/>
                  </a:lnTo>
                  <a:lnTo>
                    <a:pt x="287" y="307"/>
                  </a:lnTo>
                  <a:lnTo>
                    <a:pt x="241" y="296"/>
                  </a:lnTo>
                  <a:lnTo>
                    <a:pt x="195" y="287"/>
                  </a:lnTo>
                  <a:lnTo>
                    <a:pt x="149" y="279"/>
                  </a:lnTo>
                  <a:lnTo>
                    <a:pt x="55" y="262"/>
                  </a:lnTo>
                  <a:lnTo>
                    <a:pt x="25" y="257"/>
                  </a:lnTo>
                  <a:lnTo>
                    <a:pt x="25" y="257"/>
                  </a:lnTo>
                  <a:lnTo>
                    <a:pt x="18" y="254"/>
                  </a:lnTo>
                  <a:lnTo>
                    <a:pt x="16" y="253"/>
                  </a:lnTo>
                  <a:lnTo>
                    <a:pt x="14" y="251"/>
                  </a:lnTo>
                  <a:lnTo>
                    <a:pt x="14" y="251"/>
                  </a:lnTo>
                  <a:lnTo>
                    <a:pt x="12" y="248"/>
                  </a:lnTo>
                  <a:lnTo>
                    <a:pt x="11" y="245"/>
                  </a:lnTo>
                  <a:lnTo>
                    <a:pt x="11" y="241"/>
                  </a:lnTo>
                  <a:lnTo>
                    <a:pt x="12" y="236"/>
                  </a:lnTo>
                  <a:lnTo>
                    <a:pt x="13" y="231"/>
                  </a:lnTo>
                  <a:lnTo>
                    <a:pt x="9" y="227"/>
                  </a:lnTo>
                  <a:lnTo>
                    <a:pt x="9" y="227"/>
                  </a:lnTo>
                  <a:lnTo>
                    <a:pt x="6" y="221"/>
                  </a:lnTo>
                  <a:lnTo>
                    <a:pt x="5" y="215"/>
                  </a:lnTo>
                  <a:lnTo>
                    <a:pt x="5" y="215"/>
                  </a:lnTo>
                  <a:lnTo>
                    <a:pt x="4" y="165"/>
                  </a:lnTo>
                  <a:lnTo>
                    <a:pt x="3" y="117"/>
                  </a:lnTo>
                  <a:lnTo>
                    <a:pt x="3" y="116"/>
                  </a:lnTo>
                  <a:lnTo>
                    <a:pt x="3" y="116"/>
                  </a:lnTo>
                  <a:lnTo>
                    <a:pt x="1" y="69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1" y="11"/>
                  </a:lnTo>
                  <a:lnTo>
                    <a:pt x="3" y="8"/>
                  </a:lnTo>
                  <a:lnTo>
                    <a:pt x="5" y="5"/>
                  </a:lnTo>
                  <a:lnTo>
                    <a:pt x="5" y="5"/>
                  </a:lnTo>
                  <a:lnTo>
                    <a:pt x="8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1"/>
                  </a:lnTo>
                  <a:lnTo>
                    <a:pt x="33" y="2"/>
                  </a:lnTo>
                  <a:lnTo>
                    <a:pt x="36" y="4"/>
                  </a:lnTo>
                  <a:lnTo>
                    <a:pt x="38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79" y="13"/>
                  </a:lnTo>
                  <a:lnTo>
                    <a:pt x="116" y="19"/>
                  </a:lnTo>
                  <a:lnTo>
                    <a:pt x="191" y="27"/>
                  </a:lnTo>
                  <a:lnTo>
                    <a:pt x="191" y="27"/>
                  </a:lnTo>
                  <a:lnTo>
                    <a:pt x="236" y="32"/>
                  </a:lnTo>
                  <a:lnTo>
                    <a:pt x="281" y="38"/>
                  </a:lnTo>
                  <a:lnTo>
                    <a:pt x="326" y="44"/>
                  </a:lnTo>
                  <a:lnTo>
                    <a:pt x="371" y="53"/>
                  </a:lnTo>
                  <a:lnTo>
                    <a:pt x="416" y="62"/>
                  </a:lnTo>
                  <a:lnTo>
                    <a:pt x="437" y="68"/>
                  </a:lnTo>
                  <a:lnTo>
                    <a:pt x="459" y="74"/>
                  </a:lnTo>
                  <a:lnTo>
                    <a:pt x="481" y="82"/>
                  </a:lnTo>
                  <a:lnTo>
                    <a:pt x="503" y="90"/>
                  </a:lnTo>
                  <a:lnTo>
                    <a:pt x="524" y="98"/>
                  </a:lnTo>
                  <a:lnTo>
                    <a:pt x="545" y="107"/>
                  </a:lnTo>
                  <a:lnTo>
                    <a:pt x="545" y="107"/>
                  </a:lnTo>
                  <a:lnTo>
                    <a:pt x="600" y="135"/>
                  </a:lnTo>
                  <a:lnTo>
                    <a:pt x="651" y="163"/>
                  </a:lnTo>
                  <a:lnTo>
                    <a:pt x="701" y="193"/>
                  </a:lnTo>
                  <a:lnTo>
                    <a:pt x="746" y="223"/>
                  </a:lnTo>
                  <a:lnTo>
                    <a:pt x="768" y="239"/>
                  </a:lnTo>
                  <a:lnTo>
                    <a:pt x="790" y="255"/>
                  </a:lnTo>
                  <a:lnTo>
                    <a:pt x="809" y="271"/>
                  </a:lnTo>
                  <a:lnTo>
                    <a:pt x="830" y="287"/>
                  </a:lnTo>
                  <a:lnTo>
                    <a:pt x="849" y="304"/>
                  </a:lnTo>
                  <a:lnTo>
                    <a:pt x="867" y="321"/>
                  </a:lnTo>
                  <a:lnTo>
                    <a:pt x="885" y="338"/>
                  </a:lnTo>
                  <a:lnTo>
                    <a:pt x="902" y="355"/>
                  </a:lnTo>
                  <a:lnTo>
                    <a:pt x="902" y="355"/>
                  </a:lnTo>
                  <a:lnTo>
                    <a:pt x="922" y="377"/>
                  </a:lnTo>
                  <a:lnTo>
                    <a:pt x="942" y="400"/>
                  </a:lnTo>
                  <a:lnTo>
                    <a:pt x="960" y="421"/>
                  </a:lnTo>
                  <a:lnTo>
                    <a:pt x="979" y="443"/>
                  </a:lnTo>
                  <a:lnTo>
                    <a:pt x="995" y="466"/>
                  </a:lnTo>
                  <a:lnTo>
                    <a:pt x="1012" y="487"/>
                  </a:lnTo>
                  <a:lnTo>
                    <a:pt x="1027" y="510"/>
                  </a:lnTo>
                  <a:lnTo>
                    <a:pt x="1042" y="532"/>
                  </a:lnTo>
                  <a:lnTo>
                    <a:pt x="1056" y="555"/>
                  </a:lnTo>
                  <a:lnTo>
                    <a:pt x="1070" y="577"/>
                  </a:lnTo>
                  <a:lnTo>
                    <a:pt x="1082" y="599"/>
                  </a:lnTo>
                  <a:lnTo>
                    <a:pt x="1093" y="622"/>
                  </a:lnTo>
                  <a:lnTo>
                    <a:pt x="1104" y="645"/>
                  </a:lnTo>
                  <a:lnTo>
                    <a:pt x="1114" y="666"/>
                  </a:lnTo>
                  <a:lnTo>
                    <a:pt x="1122" y="689"/>
                  </a:lnTo>
                  <a:lnTo>
                    <a:pt x="1131" y="712"/>
                  </a:lnTo>
                  <a:lnTo>
                    <a:pt x="1131" y="712"/>
                  </a:lnTo>
                  <a:lnTo>
                    <a:pt x="1139" y="735"/>
                  </a:lnTo>
                  <a:lnTo>
                    <a:pt x="1146" y="759"/>
                  </a:lnTo>
                  <a:lnTo>
                    <a:pt x="1158" y="807"/>
                  </a:lnTo>
                  <a:lnTo>
                    <a:pt x="1169" y="855"/>
                  </a:lnTo>
                  <a:lnTo>
                    <a:pt x="1178" y="904"/>
                  </a:lnTo>
                  <a:lnTo>
                    <a:pt x="1186" y="952"/>
                  </a:lnTo>
                  <a:lnTo>
                    <a:pt x="1193" y="1002"/>
                  </a:lnTo>
                  <a:lnTo>
                    <a:pt x="1205" y="1099"/>
                  </a:lnTo>
                  <a:lnTo>
                    <a:pt x="1205" y="1099"/>
                  </a:lnTo>
                  <a:lnTo>
                    <a:pt x="1215" y="1189"/>
                  </a:lnTo>
                  <a:lnTo>
                    <a:pt x="1216" y="1193"/>
                  </a:lnTo>
                  <a:lnTo>
                    <a:pt x="1219" y="1196"/>
                  </a:lnTo>
                  <a:lnTo>
                    <a:pt x="1219" y="1196"/>
                  </a:lnTo>
                  <a:lnTo>
                    <a:pt x="1224" y="1201"/>
                  </a:lnTo>
                  <a:lnTo>
                    <a:pt x="1227" y="1208"/>
                  </a:lnTo>
                  <a:lnTo>
                    <a:pt x="1227" y="1216"/>
                  </a:lnTo>
                  <a:lnTo>
                    <a:pt x="1226" y="1223"/>
                  </a:lnTo>
                  <a:lnTo>
                    <a:pt x="1226" y="1223"/>
                  </a:lnTo>
                  <a:lnTo>
                    <a:pt x="1222" y="1227"/>
                  </a:lnTo>
                  <a:lnTo>
                    <a:pt x="1219" y="1230"/>
                  </a:lnTo>
                  <a:lnTo>
                    <a:pt x="1215" y="1232"/>
                  </a:lnTo>
                  <a:lnTo>
                    <a:pt x="1210" y="1233"/>
                  </a:lnTo>
                  <a:lnTo>
                    <a:pt x="1210" y="1233"/>
                  </a:lnTo>
                  <a:lnTo>
                    <a:pt x="1208" y="1232"/>
                  </a:lnTo>
                  <a:lnTo>
                    <a:pt x="1208" y="1232"/>
                  </a:lnTo>
                  <a:lnTo>
                    <a:pt x="1188" y="1231"/>
                  </a:lnTo>
                  <a:lnTo>
                    <a:pt x="1167" y="1231"/>
                  </a:lnTo>
                  <a:lnTo>
                    <a:pt x="1167" y="1231"/>
                  </a:lnTo>
                  <a:lnTo>
                    <a:pt x="1137" y="1232"/>
                  </a:lnTo>
                  <a:lnTo>
                    <a:pt x="1106" y="1233"/>
                  </a:lnTo>
                  <a:lnTo>
                    <a:pt x="1046" y="1239"/>
                  </a:lnTo>
                  <a:lnTo>
                    <a:pt x="1046" y="1239"/>
                  </a:lnTo>
                  <a:lnTo>
                    <a:pt x="1000" y="1244"/>
                  </a:lnTo>
                  <a:lnTo>
                    <a:pt x="1000" y="1244"/>
                  </a:lnTo>
                  <a:lnTo>
                    <a:pt x="997" y="1244"/>
                  </a:lnTo>
                  <a:lnTo>
                    <a:pt x="997" y="1244"/>
                  </a:lnTo>
                  <a:close/>
                  <a:moveTo>
                    <a:pt x="43" y="65"/>
                  </a:moveTo>
                  <a:lnTo>
                    <a:pt x="43" y="65"/>
                  </a:lnTo>
                  <a:lnTo>
                    <a:pt x="45" y="117"/>
                  </a:lnTo>
                  <a:lnTo>
                    <a:pt x="45" y="117"/>
                  </a:lnTo>
                  <a:lnTo>
                    <a:pt x="46" y="162"/>
                  </a:lnTo>
                  <a:lnTo>
                    <a:pt x="47" y="208"/>
                  </a:lnTo>
                  <a:lnTo>
                    <a:pt x="47" y="218"/>
                  </a:lnTo>
                  <a:lnTo>
                    <a:pt x="66" y="221"/>
                  </a:lnTo>
                  <a:lnTo>
                    <a:pt x="66" y="221"/>
                  </a:lnTo>
                  <a:lnTo>
                    <a:pt x="166" y="240"/>
                  </a:lnTo>
                  <a:lnTo>
                    <a:pt x="215" y="249"/>
                  </a:lnTo>
                  <a:lnTo>
                    <a:pt x="265" y="259"/>
                  </a:lnTo>
                  <a:lnTo>
                    <a:pt x="314" y="271"/>
                  </a:lnTo>
                  <a:lnTo>
                    <a:pt x="362" y="283"/>
                  </a:lnTo>
                  <a:lnTo>
                    <a:pt x="411" y="297"/>
                  </a:lnTo>
                  <a:lnTo>
                    <a:pt x="457" y="313"/>
                  </a:lnTo>
                  <a:lnTo>
                    <a:pt x="504" y="332"/>
                  </a:lnTo>
                  <a:lnTo>
                    <a:pt x="526" y="341"/>
                  </a:lnTo>
                  <a:lnTo>
                    <a:pt x="548" y="352"/>
                  </a:lnTo>
                  <a:lnTo>
                    <a:pt x="571" y="363"/>
                  </a:lnTo>
                  <a:lnTo>
                    <a:pt x="592" y="375"/>
                  </a:lnTo>
                  <a:lnTo>
                    <a:pt x="613" y="387"/>
                  </a:lnTo>
                  <a:lnTo>
                    <a:pt x="634" y="401"/>
                  </a:lnTo>
                  <a:lnTo>
                    <a:pt x="654" y="414"/>
                  </a:lnTo>
                  <a:lnTo>
                    <a:pt x="675" y="430"/>
                  </a:lnTo>
                  <a:lnTo>
                    <a:pt x="695" y="445"/>
                  </a:lnTo>
                  <a:lnTo>
                    <a:pt x="713" y="462"/>
                  </a:lnTo>
                  <a:lnTo>
                    <a:pt x="732" y="479"/>
                  </a:lnTo>
                  <a:lnTo>
                    <a:pt x="750" y="498"/>
                  </a:lnTo>
                  <a:lnTo>
                    <a:pt x="768" y="516"/>
                  </a:lnTo>
                  <a:lnTo>
                    <a:pt x="786" y="537"/>
                  </a:lnTo>
                  <a:lnTo>
                    <a:pt x="786" y="537"/>
                  </a:lnTo>
                  <a:lnTo>
                    <a:pt x="813" y="573"/>
                  </a:lnTo>
                  <a:lnTo>
                    <a:pt x="839" y="609"/>
                  </a:lnTo>
                  <a:lnTo>
                    <a:pt x="862" y="646"/>
                  </a:lnTo>
                  <a:lnTo>
                    <a:pt x="884" y="683"/>
                  </a:lnTo>
                  <a:lnTo>
                    <a:pt x="902" y="719"/>
                  </a:lnTo>
                  <a:lnTo>
                    <a:pt x="918" y="756"/>
                  </a:lnTo>
                  <a:lnTo>
                    <a:pt x="931" y="792"/>
                  </a:lnTo>
                  <a:lnTo>
                    <a:pt x="943" y="829"/>
                  </a:lnTo>
                  <a:lnTo>
                    <a:pt x="943" y="829"/>
                  </a:lnTo>
                  <a:lnTo>
                    <a:pt x="949" y="856"/>
                  </a:lnTo>
                  <a:lnTo>
                    <a:pt x="954" y="884"/>
                  </a:lnTo>
                  <a:lnTo>
                    <a:pt x="958" y="912"/>
                  </a:lnTo>
                  <a:lnTo>
                    <a:pt x="961" y="939"/>
                  </a:lnTo>
                  <a:lnTo>
                    <a:pt x="964" y="967"/>
                  </a:lnTo>
                  <a:lnTo>
                    <a:pt x="965" y="994"/>
                  </a:lnTo>
                  <a:lnTo>
                    <a:pt x="968" y="1048"/>
                  </a:lnTo>
                  <a:lnTo>
                    <a:pt x="968" y="1048"/>
                  </a:lnTo>
                  <a:lnTo>
                    <a:pt x="971" y="1120"/>
                  </a:lnTo>
                  <a:lnTo>
                    <a:pt x="975" y="1157"/>
                  </a:lnTo>
                  <a:lnTo>
                    <a:pt x="979" y="1193"/>
                  </a:lnTo>
                  <a:lnTo>
                    <a:pt x="981" y="1208"/>
                  </a:lnTo>
                  <a:lnTo>
                    <a:pt x="995" y="1203"/>
                  </a:lnTo>
                  <a:lnTo>
                    <a:pt x="995" y="1203"/>
                  </a:lnTo>
                  <a:lnTo>
                    <a:pt x="1002" y="1201"/>
                  </a:lnTo>
                  <a:lnTo>
                    <a:pt x="1002" y="1201"/>
                  </a:lnTo>
                  <a:lnTo>
                    <a:pt x="1048" y="1197"/>
                  </a:lnTo>
                  <a:lnTo>
                    <a:pt x="1048" y="1197"/>
                  </a:lnTo>
                  <a:lnTo>
                    <a:pt x="1104" y="1192"/>
                  </a:lnTo>
                  <a:lnTo>
                    <a:pt x="1132" y="1190"/>
                  </a:lnTo>
                  <a:lnTo>
                    <a:pt x="1159" y="1189"/>
                  </a:lnTo>
                  <a:lnTo>
                    <a:pt x="1174" y="1189"/>
                  </a:lnTo>
                  <a:lnTo>
                    <a:pt x="1172" y="1175"/>
                  </a:lnTo>
                  <a:lnTo>
                    <a:pt x="1172" y="1175"/>
                  </a:lnTo>
                  <a:lnTo>
                    <a:pt x="1162" y="1087"/>
                  </a:lnTo>
                  <a:lnTo>
                    <a:pt x="1162" y="1087"/>
                  </a:lnTo>
                  <a:lnTo>
                    <a:pt x="1151" y="994"/>
                  </a:lnTo>
                  <a:lnTo>
                    <a:pt x="1146" y="947"/>
                  </a:lnTo>
                  <a:lnTo>
                    <a:pt x="1138" y="901"/>
                  </a:lnTo>
                  <a:lnTo>
                    <a:pt x="1130" y="855"/>
                  </a:lnTo>
                  <a:lnTo>
                    <a:pt x="1118" y="810"/>
                  </a:lnTo>
                  <a:lnTo>
                    <a:pt x="1112" y="787"/>
                  </a:lnTo>
                  <a:lnTo>
                    <a:pt x="1106" y="764"/>
                  </a:lnTo>
                  <a:lnTo>
                    <a:pt x="1097" y="743"/>
                  </a:lnTo>
                  <a:lnTo>
                    <a:pt x="1089" y="721"/>
                  </a:lnTo>
                  <a:lnTo>
                    <a:pt x="1089" y="721"/>
                  </a:lnTo>
                  <a:lnTo>
                    <a:pt x="1078" y="693"/>
                  </a:lnTo>
                  <a:lnTo>
                    <a:pt x="1065" y="665"/>
                  </a:lnTo>
                  <a:lnTo>
                    <a:pt x="1052" y="638"/>
                  </a:lnTo>
                  <a:lnTo>
                    <a:pt x="1039" y="612"/>
                  </a:lnTo>
                  <a:lnTo>
                    <a:pt x="1024" y="586"/>
                  </a:lnTo>
                  <a:lnTo>
                    <a:pt x="1010" y="561"/>
                  </a:lnTo>
                  <a:lnTo>
                    <a:pt x="993" y="536"/>
                  </a:lnTo>
                  <a:lnTo>
                    <a:pt x="978" y="511"/>
                  </a:lnTo>
                  <a:lnTo>
                    <a:pt x="960" y="487"/>
                  </a:lnTo>
                  <a:lnTo>
                    <a:pt x="943" y="465"/>
                  </a:lnTo>
                  <a:lnTo>
                    <a:pt x="924" y="442"/>
                  </a:lnTo>
                  <a:lnTo>
                    <a:pt x="905" y="420"/>
                  </a:lnTo>
                  <a:lnTo>
                    <a:pt x="886" y="399"/>
                  </a:lnTo>
                  <a:lnTo>
                    <a:pt x="866" y="378"/>
                  </a:lnTo>
                  <a:lnTo>
                    <a:pt x="845" y="358"/>
                  </a:lnTo>
                  <a:lnTo>
                    <a:pt x="825" y="340"/>
                  </a:lnTo>
                  <a:lnTo>
                    <a:pt x="825" y="340"/>
                  </a:lnTo>
                  <a:lnTo>
                    <a:pt x="786" y="307"/>
                  </a:lnTo>
                  <a:lnTo>
                    <a:pt x="743" y="273"/>
                  </a:lnTo>
                  <a:lnTo>
                    <a:pt x="719" y="256"/>
                  </a:lnTo>
                  <a:lnTo>
                    <a:pt x="696" y="239"/>
                  </a:lnTo>
                  <a:lnTo>
                    <a:pt x="671" y="222"/>
                  </a:lnTo>
                  <a:lnTo>
                    <a:pt x="645" y="206"/>
                  </a:lnTo>
                  <a:lnTo>
                    <a:pt x="619" y="190"/>
                  </a:lnTo>
                  <a:lnTo>
                    <a:pt x="591" y="176"/>
                  </a:lnTo>
                  <a:lnTo>
                    <a:pt x="565" y="161"/>
                  </a:lnTo>
                  <a:lnTo>
                    <a:pt x="536" y="148"/>
                  </a:lnTo>
                  <a:lnTo>
                    <a:pt x="507" y="135"/>
                  </a:lnTo>
                  <a:lnTo>
                    <a:pt x="478" y="124"/>
                  </a:lnTo>
                  <a:lnTo>
                    <a:pt x="449" y="115"/>
                  </a:lnTo>
                  <a:lnTo>
                    <a:pt x="419" y="106"/>
                  </a:lnTo>
                  <a:lnTo>
                    <a:pt x="419" y="106"/>
                  </a:lnTo>
                  <a:lnTo>
                    <a:pt x="389" y="100"/>
                  </a:lnTo>
                  <a:lnTo>
                    <a:pt x="359" y="94"/>
                  </a:lnTo>
                  <a:lnTo>
                    <a:pt x="299" y="84"/>
                  </a:lnTo>
                  <a:lnTo>
                    <a:pt x="240" y="75"/>
                  </a:lnTo>
                  <a:lnTo>
                    <a:pt x="181" y="68"/>
                  </a:lnTo>
                  <a:lnTo>
                    <a:pt x="181" y="68"/>
                  </a:lnTo>
                  <a:lnTo>
                    <a:pt x="119" y="61"/>
                  </a:lnTo>
                  <a:lnTo>
                    <a:pt x="56" y="53"/>
                  </a:lnTo>
                  <a:lnTo>
                    <a:pt x="42" y="50"/>
                  </a:lnTo>
                  <a:lnTo>
                    <a:pt x="43" y="6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78" name="组合 177"/>
          <p:cNvGrpSpPr/>
          <p:nvPr/>
        </p:nvGrpSpPr>
        <p:grpSpPr>
          <a:xfrm>
            <a:off x="9668836" y="3088564"/>
            <a:ext cx="627241" cy="642921"/>
            <a:chOff x="3282950" y="1154113"/>
            <a:chExt cx="698501" cy="715963"/>
          </a:xfrm>
          <a:solidFill>
            <a:schemeClr val="bg1"/>
          </a:solidFill>
        </p:grpSpPr>
        <p:sp>
          <p:nvSpPr>
            <p:cNvPr id="179" name="Freeform 905"/>
            <p:cNvSpPr/>
            <p:nvPr/>
          </p:nvSpPr>
          <p:spPr bwMode="auto">
            <a:xfrm>
              <a:off x="3324225" y="1268413"/>
              <a:ext cx="55563" cy="153988"/>
            </a:xfrm>
            <a:custGeom>
              <a:avLst/>
              <a:gdLst/>
              <a:ahLst/>
              <a:cxnLst>
                <a:cxn ang="0">
                  <a:pos x="96" y="3"/>
                </a:cxn>
                <a:cxn ang="0">
                  <a:pos x="96" y="3"/>
                </a:cxn>
                <a:cxn ang="0">
                  <a:pos x="86" y="18"/>
                </a:cxn>
                <a:cxn ang="0">
                  <a:pos x="77" y="35"/>
                </a:cxn>
                <a:cxn ang="0">
                  <a:pos x="70" y="51"/>
                </a:cxn>
                <a:cxn ang="0">
                  <a:pos x="63" y="69"/>
                </a:cxn>
                <a:cxn ang="0">
                  <a:pos x="50" y="104"/>
                </a:cxn>
                <a:cxn ang="0">
                  <a:pos x="39" y="138"/>
                </a:cxn>
                <a:cxn ang="0">
                  <a:pos x="39" y="138"/>
                </a:cxn>
                <a:cxn ang="0">
                  <a:pos x="27" y="174"/>
                </a:cxn>
                <a:cxn ang="0">
                  <a:pos x="15" y="210"/>
                </a:cxn>
                <a:cxn ang="0">
                  <a:pos x="10" y="229"/>
                </a:cxn>
                <a:cxn ang="0">
                  <a:pos x="5" y="247"/>
                </a:cxn>
                <a:cxn ang="0">
                  <a:pos x="2" y="266"/>
                </a:cxn>
                <a:cxn ang="0">
                  <a:pos x="0" y="285"/>
                </a:cxn>
                <a:cxn ang="0">
                  <a:pos x="0" y="285"/>
                </a:cxn>
                <a:cxn ang="0">
                  <a:pos x="1" y="287"/>
                </a:cxn>
                <a:cxn ang="0">
                  <a:pos x="2" y="288"/>
                </a:cxn>
                <a:cxn ang="0">
                  <a:pos x="3" y="289"/>
                </a:cxn>
                <a:cxn ang="0">
                  <a:pos x="5" y="290"/>
                </a:cxn>
                <a:cxn ang="0">
                  <a:pos x="6" y="289"/>
                </a:cxn>
                <a:cxn ang="0">
                  <a:pos x="8" y="288"/>
                </a:cxn>
                <a:cxn ang="0">
                  <a:pos x="9" y="287"/>
                </a:cxn>
                <a:cxn ang="0">
                  <a:pos x="10" y="285"/>
                </a:cxn>
                <a:cxn ang="0">
                  <a:pos x="10" y="285"/>
                </a:cxn>
                <a:cxn ang="0">
                  <a:pos x="11" y="266"/>
                </a:cxn>
                <a:cxn ang="0">
                  <a:pos x="15" y="247"/>
                </a:cxn>
                <a:cxn ang="0">
                  <a:pos x="19" y="230"/>
                </a:cxn>
                <a:cxn ang="0">
                  <a:pos x="25" y="211"/>
                </a:cxn>
                <a:cxn ang="0">
                  <a:pos x="36" y="176"/>
                </a:cxn>
                <a:cxn ang="0">
                  <a:pos x="48" y="141"/>
                </a:cxn>
                <a:cxn ang="0">
                  <a:pos x="48" y="141"/>
                </a:cxn>
                <a:cxn ang="0">
                  <a:pos x="60" y="107"/>
                </a:cxn>
                <a:cxn ang="0">
                  <a:pos x="71" y="72"/>
                </a:cxn>
                <a:cxn ang="0">
                  <a:pos x="78" y="55"/>
                </a:cxn>
                <a:cxn ang="0">
                  <a:pos x="86" y="39"/>
                </a:cxn>
                <a:cxn ang="0">
                  <a:pos x="94" y="22"/>
                </a:cxn>
                <a:cxn ang="0">
                  <a:pos x="104" y="8"/>
                </a:cxn>
                <a:cxn ang="0">
                  <a:pos x="104" y="8"/>
                </a:cxn>
                <a:cxn ang="0">
                  <a:pos x="105" y="6"/>
                </a:cxn>
                <a:cxn ang="0">
                  <a:pos x="104" y="4"/>
                </a:cxn>
                <a:cxn ang="0">
                  <a:pos x="104" y="3"/>
                </a:cxn>
                <a:cxn ang="0">
                  <a:pos x="102" y="2"/>
                </a:cxn>
                <a:cxn ang="0">
                  <a:pos x="99" y="0"/>
                </a:cxn>
                <a:cxn ang="0">
                  <a:pos x="97" y="2"/>
                </a:cxn>
                <a:cxn ang="0">
                  <a:pos x="96" y="3"/>
                </a:cxn>
                <a:cxn ang="0">
                  <a:pos x="96" y="3"/>
                </a:cxn>
              </a:cxnLst>
              <a:rect l="0" t="0" r="r" b="b"/>
              <a:pathLst>
                <a:path w="105" h="290">
                  <a:moveTo>
                    <a:pt x="96" y="3"/>
                  </a:moveTo>
                  <a:lnTo>
                    <a:pt x="96" y="3"/>
                  </a:lnTo>
                  <a:lnTo>
                    <a:pt x="86" y="18"/>
                  </a:lnTo>
                  <a:lnTo>
                    <a:pt x="77" y="35"/>
                  </a:lnTo>
                  <a:lnTo>
                    <a:pt x="70" y="51"/>
                  </a:lnTo>
                  <a:lnTo>
                    <a:pt x="63" y="69"/>
                  </a:lnTo>
                  <a:lnTo>
                    <a:pt x="50" y="104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27" y="174"/>
                  </a:lnTo>
                  <a:lnTo>
                    <a:pt x="15" y="210"/>
                  </a:lnTo>
                  <a:lnTo>
                    <a:pt x="10" y="229"/>
                  </a:lnTo>
                  <a:lnTo>
                    <a:pt x="5" y="247"/>
                  </a:lnTo>
                  <a:lnTo>
                    <a:pt x="2" y="266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1" y="287"/>
                  </a:lnTo>
                  <a:lnTo>
                    <a:pt x="2" y="288"/>
                  </a:lnTo>
                  <a:lnTo>
                    <a:pt x="3" y="289"/>
                  </a:lnTo>
                  <a:lnTo>
                    <a:pt x="5" y="290"/>
                  </a:lnTo>
                  <a:lnTo>
                    <a:pt x="6" y="289"/>
                  </a:lnTo>
                  <a:lnTo>
                    <a:pt x="8" y="288"/>
                  </a:lnTo>
                  <a:lnTo>
                    <a:pt x="9" y="287"/>
                  </a:lnTo>
                  <a:lnTo>
                    <a:pt x="10" y="285"/>
                  </a:lnTo>
                  <a:lnTo>
                    <a:pt x="10" y="285"/>
                  </a:lnTo>
                  <a:lnTo>
                    <a:pt x="11" y="266"/>
                  </a:lnTo>
                  <a:lnTo>
                    <a:pt x="15" y="247"/>
                  </a:lnTo>
                  <a:lnTo>
                    <a:pt x="19" y="230"/>
                  </a:lnTo>
                  <a:lnTo>
                    <a:pt x="25" y="211"/>
                  </a:lnTo>
                  <a:lnTo>
                    <a:pt x="36" y="176"/>
                  </a:lnTo>
                  <a:lnTo>
                    <a:pt x="48" y="141"/>
                  </a:lnTo>
                  <a:lnTo>
                    <a:pt x="48" y="141"/>
                  </a:lnTo>
                  <a:lnTo>
                    <a:pt x="60" y="107"/>
                  </a:lnTo>
                  <a:lnTo>
                    <a:pt x="71" y="72"/>
                  </a:lnTo>
                  <a:lnTo>
                    <a:pt x="78" y="55"/>
                  </a:lnTo>
                  <a:lnTo>
                    <a:pt x="86" y="39"/>
                  </a:lnTo>
                  <a:lnTo>
                    <a:pt x="94" y="22"/>
                  </a:lnTo>
                  <a:lnTo>
                    <a:pt x="104" y="8"/>
                  </a:lnTo>
                  <a:lnTo>
                    <a:pt x="104" y="8"/>
                  </a:lnTo>
                  <a:lnTo>
                    <a:pt x="105" y="6"/>
                  </a:lnTo>
                  <a:lnTo>
                    <a:pt x="104" y="4"/>
                  </a:lnTo>
                  <a:lnTo>
                    <a:pt x="104" y="3"/>
                  </a:lnTo>
                  <a:lnTo>
                    <a:pt x="102" y="2"/>
                  </a:lnTo>
                  <a:lnTo>
                    <a:pt x="99" y="0"/>
                  </a:lnTo>
                  <a:lnTo>
                    <a:pt x="97" y="2"/>
                  </a:lnTo>
                  <a:lnTo>
                    <a:pt x="96" y="3"/>
                  </a:lnTo>
                  <a:lnTo>
                    <a:pt x="9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0" name="Freeform 906"/>
            <p:cNvSpPr/>
            <p:nvPr/>
          </p:nvSpPr>
          <p:spPr bwMode="auto">
            <a:xfrm>
              <a:off x="3325813" y="1239838"/>
              <a:ext cx="88900" cy="280988"/>
            </a:xfrm>
            <a:custGeom>
              <a:avLst/>
              <a:gdLst/>
              <a:ahLst/>
              <a:cxnLst>
                <a:cxn ang="0">
                  <a:pos x="156" y="4"/>
                </a:cxn>
                <a:cxn ang="0">
                  <a:pos x="152" y="37"/>
                </a:cxn>
                <a:cxn ang="0">
                  <a:pos x="143" y="70"/>
                </a:cxn>
                <a:cxn ang="0">
                  <a:pos x="121" y="134"/>
                </a:cxn>
                <a:cxn ang="0">
                  <a:pos x="108" y="168"/>
                </a:cxn>
                <a:cxn ang="0">
                  <a:pos x="82" y="235"/>
                </a:cxn>
                <a:cxn ang="0">
                  <a:pos x="68" y="268"/>
                </a:cxn>
                <a:cxn ang="0">
                  <a:pos x="58" y="301"/>
                </a:cxn>
                <a:cxn ang="0">
                  <a:pos x="38" y="399"/>
                </a:cxn>
                <a:cxn ang="0">
                  <a:pos x="35" y="416"/>
                </a:cxn>
                <a:cxn ang="0">
                  <a:pos x="26" y="446"/>
                </a:cxn>
                <a:cxn ang="0">
                  <a:pos x="20" y="461"/>
                </a:cxn>
                <a:cxn ang="0">
                  <a:pos x="11" y="492"/>
                </a:cxn>
                <a:cxn ang="0">
                  <a:pos x="2" y="522"/>
                </a:cxn>
                <a:cxn ang="0">
                  <a:pos x="0" y="524"/>
                </a:cxn>
                <a:cxn ang="0">
                  <a:pos x="1" y="528"/>
                </a:cxn>
                <a:cxn ang="0">
                  <a:pos x="1" y="529"/>
                </a:cxn>
                <a:cxn ang="0">
                  <a:pos x="3" y="531"/>
                </a:cxn>
                <a:cxn ang="0">
                  <a:pos x="7" y="531"/>
                </a:cxn>
                <a:cxn ang="0">
                  <a:pos x="9" y="529"/>
                </a:cxn>
                <a:cxn ang="0">
                  <a:pos x="18" y="505"/>
                </a:cxn>
                <a:cxn ang="0">
                  <a:pos x="23" y="480"/>
                </a:cxn>
                <a:cxn ang="0">
                  <a:pos x="29" y="462"/>
                </a:cxn>
                <a:cxn ang="0">
                  <a:pos x="41" y="428"/>
                </a:cxn>
                <a:cxn ang="0">
                  <a:pos x="46" y="410"/>
                </a:cxn>
                <a:cxn ang="0">
                  <a:pos x="59" y="341"/>
                </a:cxn>
                <a:cxn ang="0">
                  <a:pos x="71" y="288"/>
                </a:cxn>
                <a:cxn ang="0">
                  <a:pos x="77" y="271"/>
                </a:cxn>
                <a:cxn ang="0">
                  <a:pos x="105" y="200"/>
                </a:cxn>
                <a:cxn ang="0">
                  <a:pos x="132" y="129"/>
                </a:cxn>
                <a:cxn ang="0">
                  <a:pos x="143" y="98"/>
                </a:cxn>
                <a:cxn ang="0">
                  <a:pos x="158" y="51"/>
                </a:cxn>
                <a:cxn ang="0">
                  <a:pos x="164" y="20"/>
                </a:cxn>
                <a:cxn ang="0">
                  <a:pos x="166" y="4"/>
                </a:cxn>
                <a:cxn ang="0">
                  <a:pos x="164" y="1"/>
                </a:cxn>
                <a:cxn ang="0">
                  <a:pos x="161" y="0"/>
                </a:cxn>
                <a:cxn ang="0">
                  <a:pos x="158" y="1"/>
                </a:cxn>
                <a:cxn ang="0">
                  <a:pos x="156" y="4"/>
                </a:cxn>
              </a:cxnLst>
              <a:rect l="0" t="0" r="r" b="b"/>
              <a:pathLst>
                <a:path w="166" h="531">
                  <a:moveTo>
                    <a:pt x="156" y="4"/>
                  </a:moveTo>
                  <a:lnTo>
                    <a:pt x="156" y="4"/>
                  </a:lnTo>
                  <a:lnTo>
                    <a:pt x="155" y="20"/>
                  </a:lnTo>
                  <a:lnTo>
                    <a:pt x="152" y="37"/>
                  </a:lnTo>
                  <a:lnTo>
                    <a:pt x="148" y="53"/>
                  </a:lnTo>
                  <a:lnTo>
                    <a:pt x="143" y="70"/>
                  </a:lnTo>
                  <a:lnTo>
                    <a:pt x="132" y="103"/>
                  </a:lnTo>
                  <a:lnTo>
                    <a:pt x="121" y="134"/>
                  </a:lnTo>
                  <a:lnTo>
                    <a:pt x="121" y="134"/>
                  </a:lnTo>
                  <a:lnTo>
                    <a:pt x="108" y="168"/>
                  </a:lnTo>
                  <a:lnTo>
                    <a:pt x="95" y="202"/>
                  </a:lnTo>
                  <a:lnTo>
                    <a:pt x="82" y="235"/>
                  </a:lnTo>
                  <a:lnTo>
                    <a:pt x="68" y="268"/>
                  </a:lnTo>
                  <a:lnTo>
                    <a:pt x="68" y="268"/>
                  </a:lnTo>
                  <a:lnTo>
                    <a:pt x="63" y="285"/>
                  </a:lnTo>
                  <a:lnTo>
                    <a:pt x="58" y="301"/>
                  </a:lnTo>
                  <a:lnTo>
                    <a:pt x="51" y="333"/>
                  </a:lnTo>
                  <a:lnTo>
                    <a:pt x="38" y="399"/>
                  </a:lnTo>
                  <a:lnTo>
                    <a:pt x="38" y="399"/>
                  </a:lnTo>
                  <a:lnTo>
                    <a:pt x="35" y="416"/>
                  </a:lnTo>
                  <a:lnTo>
                    <a:pt x="31" y="431"/>
                  </a:lnTo>
                  <a:lnTo>
                    <a:pt x="26" y="446"/>
                  </a:lnTo>
                  <a:lnTo>
                    <a:pt x="20" y="461"/>
                  </a:lnTo>
                  <a:lnTo>
                    <a:pt x="20" y="461"/>
                  </a:lnTo>
                  <a:lnTo>
                    <a:pt x="15" y="476"/>
                  </a:lnTo>
                  <a:lnTo>
                    <a:pt x="11" y="492"/>
                  </a:lnTo>
                  <a:lnTo>
                    <a:pt x="7" y="507"/>
                  </a:lnTo>
                  <a:lnTo>
                    <a:pt x="2" y="522"/>
                  </a:lnTo>
                  <a:lnTo>
                    <a:pt x="2" y="522"/>
                  </a:lnTo>
                  <a:lnTo>
                    <a:pt x="0" y="524"/>
                  </a:lnTo>
                  <a:lnTo>
                    <a:pt x="0" y="526"/>
                  </a:lnTo>
                  <a:lnTo>
                    <a:pt x="1" y="528"/>
                  </a:lnTo>
                  <a:lnTo>
                    <a:pt x="1" y="528"/>
                  </a:lnTo>
                  <a:lnTo>
                    <a:pt x="1" y="529"/>
                  </a:lnTo>
                  <a:lnTo>
                    <a:pt x="1" y="529"/>
                  </a:lnTo>
                  <a:lnTo>
                    <a:pt x="3" y="531"/>
                  </a:lnTo>
                  <a:lnTo>
                    <a:pt x="5" y="531"/>
                  </a:lnTo>
                  <a:lnTo>
                    <a:pt x="7" y="531"/>
                  </a:lnTo>
                  <a:lnTo>
                    <a:pt x="9" y="529"/>
                  </a:lnTo>
                  <a:lnTo>
                    <a:pt x="9" y="529"/>
                  </a:lnTo>
                  <a:lnTo>
                    <a:pt x="13" y="517"/>
                  </a:lnTo>
                  <a:lnTo>
                    <a:pt x="18" y="505"/>
                  </a:lnTo>
                  <a:lnTo>
                    <a:pt x="20" y="492"/>
                  </a:lnTo>
                  <a:lnTo>
                    <a:pt x="23" y="480"/>
                  </a:lnTo>
                  <a:lnTo>
                    <a:pt x="23" y="480"/>
                  </a:lnTo>
                  <a:lnTo>
                    <a:pt x="29" y="462"/>
                  </a:lnTo>
                  <a:lnTo>
                    <a:pt x="35" y="446"/>
                  </a:lnTo>
                  <a:lnTo>
                    <a:pt x="41" y="428"/>
                  </a:lnTo>
                  <a:lnTo>
                    <a:pt x="46" y="410"/>
                  </a:lnTo>
                  <a:lnTo>
                    <a:pt x="46" y="410"/>
                  </a:lnTo>
                  <a:lnTo>
                    <a:pt x="53" y="375"/>
                  </a:lnTo>
                  <a:lnTo>
                    <a:pt x="59" y="341"/>
                  </a:lnTo>
                  <a:lnTo>
                    <a:pt x="67" y="305"/>
                  </a:lnTo>
                  <a:lnTo>
                    <a:pt x="71" y="288"/>
                  </a:lnTo>
                  <a:lnTo>
                    <a:pt x="77" y="271"/>
                  </a:lnTo>
                  <a:lnTo>
                    <a:pt x="77" y="271"/>
                  </a:lnTo>
                  <a:lnTo>
                    <a:pt x="91" y="235"/>
                  </a:lnTo>
                  <a:lnTo>
                    <a:pt x="105" y="200"/>
                  </a:lnTo>
                  <a:lnTo>
                    <a:pt x="120" y="165"/>
                  </a:lnTo>
                  <a:lnTo>
                    <a:pt x="132" y="129"/>
                  </a:lnTo>
                  <a:lnTo>
                    <a:pt x="132" y="129"/>
                  </a:lnTo>
                  <a:lnTo>
                    <a:pt x="143" y="98"/>
                  </a:lnTo>
                  <a:lnTo>
                    <a:pt x="154" y="67"/>
                  </a:lnTo>
                  <a:lnTo>
                    <a:pt x="158" y="51"/>
                  </a:lnTo>
                  <a:lnTo>
                    <a:pt x="162" y="36"/>
                  </a:lnTo>
                  <a:lnTo>
                    <a:pt x="164" y="20"/>
                  </a:lnTo>
                  <a:lnTo>
                    <a:pt x="166" y="4"/>
                  </a:lnTo>
                  <a:lnTo>
                    <a:pt x="166" y="4"/>
                  </a:lnTo>
                  <a:lnTo>
                    <a:pt x="165" y="2"/>
                  </a:lnTo>
                  <a:lnTo>
                    <a:pt x="164" y="1"/>
                  </a:lnTo>
                  <a:lnTo>
                    <a:pt x="163" y="0"/>
                  </a:lnTo>
                  <a:lnTo>
                    <a:pt x="161" y="0"/>
                  </a:lnTo>
                  <a:lnTo>
                    <a:pt x="160" y="0"/>
                  </a:lnTo>
                  <a:lnTo>
                    <a:pt x="158" y="1"/>
                  </a:lnTo>
                  <a:lnTo>
                    <a:pt x="157" y="2"/>
                  </a:lnTo>
                  <a:lnTo>
                    <a:pt x="156" y="4"/>
                  </a:lnTo>
                  <a:lnTo>
                    <a:pt x="156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1" name="Freeform 907"/>
            <p:cNvSpPr/>
            <p:nvPr/>
          </p:nvSpPr>
          <p:spPr bwMode="auto">
            <a:xfrm>
              <a:off x="3338513" y="1404938"/>
              <a:ext cx="58738" cy="168275"/>
            </a:xfrm>
            <a:custGeom>
              <a:avLst/>
              <a:gdLst/>
              <a:ahLst/>
              <a:cxnLst>
                <a:cxn ang="0">
                  <a:pos x="99" y="4"/>
                </a:cxn>
                <a:cxn ang="0">
                  <a:pos x="99" y="4"/>
                </a:cxn>
                <a:cxn ang="0">
                  <a:pos x="98" y="14"/>
                </a:cxn>
                <a:cxn ang="0">
                  <a:pos x="97" y="23"/>
                </a:cxn>
                <a:cxn ang="0">
                  <a:pos x="92" y="43"/>
                </a:cxn>
                <a:cxn ang="0">
                  <a:pos x="79" y="81"/>
                </a:cxn>
                <a:cxn ang="0">
                  <a:pos x="79" y="81"/>
                </a:cxn>
                <a:cxn ang="0">
                  <a:pos x="73" y="103"/>
                </a:cxn>
                <a:cxn ang="0">
                  <a:pos x="68" y="125"/>
                </a:cxn>
                <a:cxn ang="0">
                  <a:pos x="57" y="169"/>
                </a:cxn>
                <a:cxn ang="0">
                  <a:pos x="57" y="169"/>
                </a:cxn>
                <a:cxn ang="0">
                  <a:pos x="51" y="188"/>
                </a:cxn>
                <a:cxn ang="0">
                  <a:pos x="43" y="205"/>
                </a:cxn>
                <a:cxn ang="0">
                  <a:pos x="35" y="223"/>
                </a:cxn>
                <a:cxn ang="0">
                  <a:pos x="26" y="239"/>
                </a:cxn>
                <a:cxn ang="0">
                  <a:pos x="17" y="257"/>
                </a:cxn>
                <a:cxn ang="0">
                  <a:pos x="10" y="274"/>
                </a:cxn>
                <a:cxn ang="0">
                  <a:pos x="4" y="293"/>
                </a:cxn>
                <a:cxn ang="0">
                  <a:pos x="1" y="302"/>
                </a:cxn>
                <a:cxn ang="0">
                  <a:pos x="0" y="313"/>
                </a:cxn>
                <a:cxn ang="0">
                  <a:pos x="0" y="313"/>
                </a:cxn>
                <a:cxn ang="0">
                  <a:pos x="0" y="314"/>
                </a:cxn>
                <a:cxn ang="0">
                  <a:pos x="1" y="316"/>
                </a:cxn>
                <a:cxn ang="0">
                  <a:pos x="2" y="317"/>
                </a:cxn>
                <a:cxn ang="0">
                  <a:pos x="4" y="317"/>
                </a:cxn>
                <a:cxn ang="0">
                  <a:pos x="7" y="316"/>
                </a:cxn>
                <a:cxn ang="0">
                  <a:pos x="9" y="314"/>
                </a:cxn>
                <a:cxn ang="0">
                  <a:pos x="9" y="313"/>
                </a:cxn>
                <a:cxn ang="0">
                  <a:pos x="9" y="313"/>
                </a:cxn>
                <a:cxn ang="0">
                  <a:pos x="11" y="302"/>
                </a:cxn>
                <a:cxn ang="0">
                  <a:pos x="13" y="292"/>
                </a:cxn>
                <a:cxn ang="0">
                  <a:pos x="19" y="273"/>
                </a:cxn>
                <a:cxn ang="0">
                  <a:pos x="28" y="255"/>
                </a:cxn>
                <a:cxn ang="0">
                  <a:pos x="36" y="237"/>
                </a:cxn>
                <a:cxn ang="0">
                  <a:pos x="45" y="220"/>
                </a:cxn>
                <a:cxn ang="0">
                  <a:pos x="54" y="201"/>
                </a:cxn>
                <a:cxn ang="0">
                  <a:pos x="62" y="182"/>
                </a:cxn>
                <a:cxn ang="0">
                  <a:pos x="68" y="164"/>
                </a:cxn>
                <a:cxn ang="0">
                  <a:pos x="68" y="164"/>
                </a:cxn>
                <a:cxn ang="0">
                  <a:pos x="79" y="119"/>
                </a:cxn>
                <a:cxn ang="0">
                  <a:pos x="91" y="76"/>
                </a:cxn>
                <a:cxn ang="0">
                  <a:pos x="91" y="76"/>
                </a:cxn>
                <a:cxn ang="0">
                  <a:pos x="102" y="40"/>
                </a:cxn>
                <a:cxn ang="0">
                  <a:pos x="106" y="22"/>
                </a:cxn>
                <a:cxn ang="0">
                  <a:pos x="109" y="4"/>
                </a:cxn>
                <a:cxn ang="0">
                  <a:pos x="109" y="4"/>
                </a:cxn>
                <a:cxn ang="0">
                  <a:pos x="108" y="2"/>
                </a:cxn>
                <a:cxn ang="0">
                  <a:pos x="107" y="1"/>
                </a:cxn>
                <a:cxn ang="0">
                  <a:pos x="106" y="0"/>
                </a:cxn>
                <a:cxn ang="0">
                  <a:pos x="104" y="0"/>
                </a:cxn>
                <a:cxn ang="0">
                  <a:pos x="101" y="1"/>
                </a:cxn>
                <a:cxn ang="0">
                  <a:pos x="100" y="2"/>
                </a:cxn>
                <a:cxn ang="0">
                  <a:pos x="99" y="4"/>
                </a:cxn>
                <a:cxn ang="0">
                  <a:pos x="99" y="4"/>
                </a:cxn>
              </a:cxnLst>
              <a:rect l="0" t="0" r="r" b="b"/>
              <a:pathLst>
                <a:path w="109" h="317">
                  <a:moveTo>
                    <a:pt x="99" y="4"/>
                  </a:moveTo>
                  <a:lnTo>
                    <a:pt x="99" y="4"/>
                  </a:lnTo>
                  <a:lnTo>
                    <a:pt x="98" y="14"/>
                  </a:lnTo>
                  <a:lnTo>
                    <a:pt x="97" y="23"/>
                  </a:lnTo>
                  <a:lnTo>
                    <a:pt x="92" y="43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3" y="103"/>
                  </a:lnTo>
                  <a:lnTo>
                    <a:pt x="68" y="125"/>
                  </a:lnTo>
                  <a:lnTo>
                    <a:pt x="57" y="169"/>
                  </a:lnTo>
                  <a:lnTo>
                    <a:pt x="57" y="169"/>
                  </a:lnTo>
                  <a:lnTo>
                    <a:pt x="51" y="188"/>
                  </a:lnTo>
                  <a:lnTo>
                    <a:pt x="43" y="205"/>
                  </a:lnTo>
                  <a:lnTo>
                    <a:pt x="35" y="223"/>
                  </a:lnTo>
                  <a:lnTo>
                    <a:pt x="26" y="239"/>
                  </a:lnTo>
                  <a:lnTo>
                    <a:pt x="17" y="257"/>
                  </a:lnTo>
                  <a:lnTo>
                    <a:pt x="10" y="274"/>
                  </a:lnTo>
                  <a:lnTo>
                    <a:pt x="4" y="293"/>
                  </a:lnTo>
                  <a:lnTo>
                    <a:pt x="1" y="302"/>
                  </a:lnTo>
                  <a:lnTo>
                    <a:pt x="0" y="313"/>
                  </a:lnTo>
                  <a:lnTo>
                    <a:pt x="0" y="313"/>
                  </a:lnTo>
                  <a:lnTo>
                    <a:pt x="0" y="314"/>
                  </a:lnTo>
                  <a:lnTo>
                    <a:pt x="1" y="316"/>
                  </a:lnTo>
                  <a:lnTo>
                    <a:pt x="2" y="317"/>
                  </a:lnTo>
                  <a:lnTo>
                    <a:pt x="4" y="317"/>
                  </a:lnTo>
                  <a:lnTo>
                    <a:pt x="7" y="316"/>
                  </a:lnTo>
                  <a:lnTo>
                    <a:pt x="9" y="314"/>
                  </a:lnTo>
                  <a:lnTo>
                    <a:pt x="9" y="313"/>
                  </a:lnTo>
                  <a:lnTo>
                    <a:pt x="9" y="313"/>
                  </a:lnTo>
                  <a:lnTo>
                    <a:pt x="11" y="302"/>
                  </a:lnTo>
                  <a:lnTo>
                    <a:pt x="13" y="292"/>
                  </a:lnTo>
                  <a:lnTo>
                    <a:pt x="19" y="273"/>
                  </a:lnTo>
                  <a:lnTo>
                    <a:pt x="28" y="255"/>
                  </a:lnTo>
                  <a:lnTo>
                    <a:pt x="36" y="237"/>
                  </a:lnTo>
                  <a:lnTo>
                    <a:pt x="45" y="220"/>
                  </a:lnTo>
                  <a:lnTo>
                    <a:pt x="54" y="201"/>
                  </a:lnTo>
                  <a:lnTo>
                    <a:pt x="62" y="182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79" y="119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102" y="40"/>
                  </a:lnTo>
                  <a:lnTo>
                    <a:pt x="106" y="22"/>
                  </a:lnTo>
                  <a:lnTo>
                    <a:pt x="109" y="4"/>
                  </a:lnTo>
                  <a:lnTo>
                    <a:pt x="109" y="4"/>
                  </a:lnTo>
                  <a:lnTo>
                    <a:pt x="108" y="2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104" y="0"/>
                  </a:lnTo>
                  <a:lnTo>
                    <a:pt x="101" y="1"/>
                  </a:lnTo>
                  <a:lnTo>
                    <a:pt x="100" y="2"/>
                  </a:lnTo>
                  <a:lnTo>
                    <a:pt x="99" y="4"/>
                  </a:lnTo>
                  <a:lnTo>
                    <a:pt x="9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2" name="Freeform 908"/>
            <p:cNvSpPr/>
            <p:nvPr/>
          </p:nvSpPr>
          <p:spPr bwMode="auto">
            <a:xfrm>
              <a:off x="3365500" y="1427163"/>
              <a:ext cx="58738" cy="169863"/>
            </a:xfrm>
            <a:custGeom>
              <a:avLst/>
              <a:gdLst/>
              <a:ahLst/>
              <a:cxnLst>
                <a:cxn ang="0">
                  <a:pos x="102" y="1"/>
                </a:cxn>
                <a:cxn ang="0">
                  <a:pos x="102" y="1"/>
                </a:cxn>
                <a:cxn ang="0">
                  <a:pos x="97" y="7"/>
                </a:cxn>
                <a:cxn ang="0">
                  <a:pos x="93" y="13"/>
                </a:cxn>
                <a:cxn ang="0">
                  <a:pos x="87" y="26"/>
                </a:cxn>
                <a:cxn ang="0">
                  <a:pos x="82" y="39"/>
                </a:cxn>
                <a:cxn ang="0">
                  <a:pos x="79" y="54"/>
                </a:cxn>
                <a:cxn ang="0">
                  <a:pos x="79" y="54"/>
                </a:cxn>
                <a:cxn ang="0">
                  <a:pos x="72" y="77"/>
                </a:cxn>
                <a:cxn ang="0">
                  <a:pos x="65" y="101"/>
                </a:cxn>
                <a:cxn ang="0">
                  <a:pos x="51" y="148"/>
                </a:cxn>
                <a:cxn ang="0">
                  <a:pos x="51" y="148"/>
                </a:cxn>
                <a:cxn ang="0">
                  <a:pos x="44" y="168"/>
                </a:cxn>
                <a:cxn ang="0">
                  <a:pos x="37" y="190"/>
                </a:cxn>
                <a:cxn ang="0">
                  <a:pos x="20" y="231"/>
                </a:cxn>
                <a:cxn ang="0">
                  <a:pos x="13" y="252"/>
                </a:cxn>
                <a:cxn ang="0">
                  <a:pos x="7" y="274"/>
                </a:cxn>
                <a:cxn ang="0">
                  <a:pos x="2" y="295"/>
                </a:cxn>
                <a:cxn ang="0">
                  <a:pos x="1" y="307"/>
                </a:cxn>
                <a:cxn ang="0">
                  <a:pos x="0" y="317"/>
                </a:cxn>
                <a:cxn ang="0">
                  <a:pos x="0" y="317"/>
                </a:cxn>
                <a:cxn ang="0">
                  <a:pos x="1" y="319"/>
                </a:cxn>
                <a:cxn ang="0">
                  <a:pos x="2" y="321"/>
                </a:cxn>
                <a:cxn ang="0">
                  <a:pos x="3" y="322"/>
                </a:cxn>
                <a:cxn ang="0">
                  <a:pos x="6" y="322"/>
                </a:cxn>
                <a:cxn ang="0">
                  <a:pos x="8" y="322"/>
                </a:cxn>
                <a:cxn ang="0">
                  <a:pos x="9" y="321"/>
                </a:cxn>
                <a:cxn ang="0">
                  <a:pos x="10" y="319"/>
                </a:cxn>
                <a:cxn ang="0">
                  <a:pos x="11" y="317"/>
                </a:cxn>
                <a:cxn ang="0">
                  <a:pos x="11" y="317"/>
                </a:cxn>
                <a:cxn ang="0">
                  <a:pos x="11" y="307"/>
                </a:cxn>
                <a:cxn ang="0">
                  <a:pos x="12" y="296"/>
                </a:cxn>
                <a:cxn ang="0">
                  <a:pos x="16" y="276"/>
                </a:cxn>
                <a:cxn ang="0">
                  <a:pos x="22" y="256"/>
                </a:cxn>
                <a:cxn ang="0">
                  <a:pos x="29" y="237"/>
                </a:cxn>
                <a:cxn ang="0">
                  <a:pos x="44" y="198"/>
                </a:cxn>
                <a:cxn ang="0">
                  <a:pos x="51" y="179"/>
                </a:cxn>
                <a:cxn ang="0">
                  <a:pos x="57" y="159"/>
                </a:cxn>
                <a:cxn ang="0">
                  <a:pos x="57" y="159"/>
                </a:cxn>
                <a:cxn ang="0">
                  <a:pos x="70" y="120"/>
                </a:cxn>
                <a:cxn ang="0">
                  <a:pos x="81" y="81"/>
                </a:cxn>
                <a:cxn ang="0">
                  <a:pos x="81" y="81"/>
                </a:cxn>
                <a:cxn ang="0">
                  <a:pos x="86" y="62"/>
                </a:cxn>
                <a:cxn ang="0">
                  <a:pos x="91" y="42"/>
                </a:cxn>
                <a:cxn ang="0">
                  <a:pos x="94" y="33"/>
                </a:cxn>
                <a:cxn ang="0">
                  <a:pos x="97" y="25"/>
                </a:cxn>
                <a:cxn ang="0">
                  <a:pos x="103" y="16"/>
                </a:cxn>
                <a:cxn ang="0">
                  <a:pos x="109" y="8"/>
                </a:cxn>
                <a:cxn ang="0">
                  <a:pos x="109" y="8"/>
                </a:cxn>
                <a:cxn ang="0">
                  <a:pos x="110" y="6"/>
                </a:cxn>
                <a:cxn ang="0">
                  <a:pos x="110" y="4"/>
                </a:cxn>
                <a:cxn ang="0">
                  <a:pos x="109" y="3"/>
                </a:cxn>
                <a:cxn ang="0">
                  <a:pos x="108" y="1"/>
                </a:cxn>
                <a:cxn ang="0">
                  <a:pos x="107" y="0"/>
                </a:cxn>
                <a:cxn ang="0">
                  <a:pos x="105" y="0"/>
                </a:cxn>
                <a:cxn ang="0">
                  <a:pos x="104" y="0"/>
                </a:cxn>
                <a:cxn ang="0">
                  <a:pos x="102" y="1"/>
                </a:cxn>
                <a:cxn ang="0">
                  <a:pos x="102" y="1"/>
                </a:cxn>
              </a:cxnLst>
              <a:rect l="0" t="0" r="r" b="b"/>
              <a:pathLst>
                <a:path w="110" h="322">
                  <a:moveTo>
                    <a:pt x="102" y="1"/>
                  </a:moveTo>
                  <a:lnTo>
                    <a:pt x="102" y="1"/>
                  </a:lnTo>
                  <a:lnTo>
                    <a:pt x="97" y="7"/>
                  </a:lnTo>
                  <a:lnTo>
                    <a:pt x="93" y="13"/>
                  </a:lnTo>
                  <a:lnTo>
                    <a:pt x="87" y="26"/>
                  </a:lnTo>
                  <a:lnTo>
                    <a:pt x="82" y="39"/>
                  </a:lnTo>
                  <a:lnTo>
                    <a:pt x="79" y="54"/>
                  </a:lnTo>
                  <a:lnTo>
                    <a:pt x="79" y="54"/>
                  </a:lnTo>
                  <a:lnTo>
                    <a:pt x="72" y="77"/>
                  </a:lnTo>
                  <a:lnTo>
                    <a:pt x="65" y="101"/>
                  </a:lnTo>
                  <a:lnTo>
                    <a:pt x="51" y="148"/>
                  </a:lnTo>
                  <a:lnTo>
                    <a:pt x="51" y="148"/>
                  </a:lnTo>
                  <a:lnTo>
                    <a:pt x="44" y="168"/>
                  </a:lnTo>
                  <a:lnTo>
                    <a:pt x="37" y="190"/>
                  </a:lnTo>
                  <a:lnTo>
                    <a:pt x="20" y="231"/>
                  </a:lnTo>
                  <a:lnTo>
                    <a:pt x="13" y="252"/>
                  </a:lnTo>
                  <a:lnTo>
                    <a:pt x="7" y="274"/>
                  </a:lnTo>
                  <a:lnTo>
                    <a:pt x="2" y="295"/>
                  </a:lnTo>
                  <a:lnTo>
                    <a:pt x="1" y="307"/>
                  </a:lnTo>
                  <a:lnTo>
                    <a:pt x="0" y="317"/>
                  </a:lnTo>
                  <a:lnTo>
                    <a:pt x="0" y="317"/>
                  </a:lnTo>
                  <a:lnTo>
                    <a:pt x="1" y="319"/>
                  </a:lnTo>
                  <a:lnTo>
                    <a:pt x="2" y="321"/>
                  </a:lnTo>
                  <a:lnTo>
                    <a:pt x="3" y="322"/>
                  </a:lnTo>
                  <a:lnTo>
                    <a:pt x="6" y="322"/>
                  </a:lnTo>
                  <a:lnTo>
                    <a:pt x="8" y="322"/>
                  </a:lnTo>
                  <a:lnTo>
                    <a:pt x="9" y="321"/>
                  </a:lnTo>
                  <a:lnTo>
                    <a:pt x="10" y="319"/>
                  </a:lnTo>
                  <a:lnTo>
                    <a:pt x="11" y="317"/>
                  </a:lnTo>
                  <a:lnTo>
                    <a:pt x="11" y="317"/>
                  </a:lnTo>
                  <a:lnTo>
                    <a:pt x="11" y="307"/>
                  </a:lnTo>
                  <a:lnTo>
                    <a:pt x="12" y="296"/>
                  </a:lnTo>
                  <a:lnTo>
                    <a:pt x="16" y="276"/>
                  </a:lnTo>
                  <a:lnTo>
                    <a:pt x="22" y="256"/>
                  </a:lnTo>
                  <a:lnTo>
                    <a:pt x="29" y="237"/>
                  </a:lnTo>
                  <a:lnTo>
                    <a:pt x="44" y="198"/>
                  </a:lnTo>
                  <a:lnTo>
                    <a:pt x="51" y="179"/>
                  </a:lnTo>
                  <a:lnTo>
                    <a:pt x="57" y="159"/>
                  </a:lnTo>
                  <a:lnTo>
                    <a:pt x="57" y="159"/>
                  </a:lnTo>
                  <a:lnTo>
                    <a:pt x="70" y="120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6" y="62"/>
                  </a:lnTo>
                  <a:lnTo>
                    <a:pt x="91" y="42"/>
                  </a:lnTo>
                  <a:lnTo>
                    <a:pt x="94" y="33"/>
                  </a:lnTo>
                  <a:lnTo>
                    <a:pt x="97" y="25"/>
                  </a:lnTo>
                  <a:lnTo>
                    <a:pt x="103" y="16"/>
                  </a:lnTo>
                  <a:lnTo>
                    <a:pt x="109" y="8"/>
                  </a:lnTo>
                  <a:lnTo>
                    <a:pt x="109" y="8"/>
                  </a:lnTo>
                  <a:lnTo>
                    <a:pt x="110" y="6"/>
                  </a:lnTo>
                  <a:lnTo>
                    <a:pt x="110" y="4"/>
                  </a:lnTo>
                  <a:lnTo>
                    <a:pt x="109" y="3"/>
                  </a:lnTo>
                  <a:lnTo>
                    <a:pt x="108" y="1"/>
                  </a:lnTo>
                  <a:lnTo>
                    <a:pt x="107" y="0"/>
                  </a:lnTo>
                  <a:lnTo>
                    <a:pt x="105" y="0"/>
                  </a:lnTo>
                  <a:lnTo>
                    <a:pt x="104" y="0"/>
                  </a:lnTo>
                  <a:lnTo>
                    <a:pt x="102" y="1"/>
                  </a:lnTo>
                  <a:lnTo>
                    <a:pt x="102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3" name="Freeform 909"/>
            <p:cNvSpPr/>
            <p:nvPr/>
          </p:nvSpPr>
          <p:spPr bwMode="auto">
            <a:xfrm>
              <a:off x="3403600" y="1430338"/>
              <a:ext cx="41275" cy="182563"/>
            </a:xfrm>
            <a:custGeom>
              <a:avLst/>
              <a:gdLst/>
              <a:ahLst/>
              <a:cxnLst>
                <a:cxn ang="0">
                  <a:pos x="67" y="4"/>
                </a:cxn>
                <a:cxn ang="0">
                  <a:pos x="62" y="52"/>
                </a:cxn>
                <a:cxn ang="0">
                  <a:pos x="53" y="99"/>
                </a:cxn>
                <a:cxn ang="0">
                  <a:pos x="39" y="171"/>
                </a:cxn>
                <a:cxn ang="0">
                  <a:pos x="35" y="193"/>
                </a:cxn>
                <a:cxn ang="0">
                  <a:pos x="30" y="215"/>
                </a:cxn>
                <a:cxn ang="0">
                  <a:pos x="15" y="255"/>
                </a:cxn>
                <a:cxn ang="0">
                  <a:pos x="10" y="277"/>
                </a:cxn>
                <a:cxn ang="0">
                  <a:pos x="7" y="294"/>
                </a:cxn>
                <a:cxn ang="0">
                  <a:pos x="5" y="310"/>
                </a:cxn>
                <a:cxn ang="0">
                  <a:pos x="5" y="325"/>
                </a:cxn>
                <a:cxn ang="0">
                  <a:pos x="4" y="335"/>
                </a:cxn>
                <a:cxn ang="0">
                  <a:pos x="3" y="337"/>
                </a:cxn>
                <a:cxn ang="0">
                  <a:pos x="0" y="340"/>
                </a:cxn>
                <a:cxn ang="0">
                  <a:pos x="1" y="343"/>
                </a:cxn>
                <a:cxn ang="0">
                  <a:pos x="4" y="345"/>
                </a:cxn>
                <a:cxn ang="0">
                  <a:pos x="7" y="345"/>
                </a:cxn>
                <a:cxn ang="0">
                  <a:pos x="10" y="342"/>
                </a:cxn>
                <a:cxn ang="0">
                  <a:pos x="13" y="334"/>
                </a:cxn>
                <a:cxn ang="0">
                  <a:pos x="14" y="318"/>
                </a:cxn>
                <a:cxn ang="0">
                  <a:pos x="14" y="310"/>
                </a:cxn>
                <a:cxn ang="0">
                  <a:pos x="17" y="285"/>
                </a:cxn>
                <a:cxn ang="0">
                  <a:pos x="23" y="260"/>
                </a:cxn>
                <a:cxn ang="0">
                  <a:pos x="40" y="213"/>
                </a:cxn>
                <a:cxn ang="0">
                  <a:pos x="44" y="201"/>
                </a:cxn>
                <a:cxn ang="0">
                  <a:pos x="47" y="176"/>
                </a:cxn>
                <a:cxn ang="0">
                  <a:pos x="49" y="163"/>
                </a:cxn>
                <a:cxn ang="0">
                  <a:pos x="63" y="107"/>
                </a:cxn>
                <a:cxn ang="0">
                  <a:pos x="65" y="93"/>
                </a:cxn>
                <a:cxn ang="0">
                  <a:pos x="70" y="52"/>
                </a:cxn>
                <a:cxn ang="0">
                  <a:pos x="73" y="28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3" y="0"/>
                </a:cxn>
                <a:cxn ang="0">
                  <a:pos x="70" y="0"/>
                </a:cxn>
                <a:cxn ang="0">
                  <a:pos x="67" y="2"/>
                </a:cxn>
                <a:cxn ang="0">
                  <a:pos x="67" y="4"/>
                </a:cxn>
              </a:cxnLst>
              <a:rect l="0" t="0" r="r" b="b"/>
              <a:pathLst>
                <a:path w="76" h="346">
                  <a:moveTo>
                    <a:pt x="67" y="4"/>
                  </a:moveTo>
                  <a:lnTo>
                    <a:pt x="67" y="4"/>
                  </a:lnTo>
                  <a:lnTo>
                    <a:pt x="65" y="28"/>
                  </a:lnTo>
                  <a:lnTo>
                    <a:pt x="62" y="52"/>
                  </a:lnTo>
                  <a:lnTo>
                    <a:pt x="58" y="76"/>
                  </a:lnTo>
                  <a:lnTo>
                    <a:pt x="53" y="99"/>
                  </a:lnTo>
                  <a:lnTo>
                    <a:pt x="43" y="147"/>
                  </a:lnTo>
                  <a:lnTo>
                    <a:pt x="39" y="171"/>
                  </a:lnTo>
                  <a:lnTo>
                    <a:pt x="35" y="193"/>
                  </a:lnTo>
                  <a:lnTo>
                    <a:pt x="35" y="193"/>
                  </a:lnTo>
                  <a:lnTo>
                    <a:pt x="33" y="205"/>
                  </a:lnTo>
                  <a:lnTo>
                    <a:pt x="30" y="215"/>
                  </a:lnTo>
                  <a:lnTo>
                    <a:pt x="22" y="236"/>
                  </a:lnTo>
                  <a:lnTo>
                    <a:pt x="15" y="255"/>
                  </a:lnTo>
                  <a:lnTo>
                    <a:pt x="12" y="267"/>
                  </a:lnTo>
                  <a:lnTo>
                    <a:pt x="10" y="277"/>
                  </a:lnTo>
                  <a:lnTo>
                    <a:pt x="10" y="277"/>
                  </a:lnTo>
                  <a:lnTo>
                    <a:pt x="7" y="294"/>
                  </a:lnTo>
                  <a:lnTo>
                    <a:pt x="6" y="302"/>
                  </a:lnTo>
                  <a:lnTo>
                    <a:pt x="5" y="310"/>
                  </a:lnTo>
                  <a:lnTo>
                    <a:pt x="5" y="310"/>
                  </a:lnTo>
                  <a:lnTo>
                    <a:pt x="5" y="325"/>
                  </a:lnTo>
                  <a:lnTo>
                    <a:pt x="5" y="333"/>
                  </a:lnTo>
                  <a:lnTo>
                    <a:pt x="4" y="335"/>
                  </a:lnTo>
                  <a:lnTo>
                    <a:pt x="3" y="337"/>
                  </a:lnTo>
                  <a:lnTo>
                    <a:pt x="3" y="337"/>
                  </a:lnTo>
                  <a:lnTo>
                    <a:pt x="1" y="338"/>
                  </a:lnTo>
                  <a:lnTo>
                    <a:pt x="0" y="340"/>
                  </a:lnTo>
                  <a:lnTo>
                    <a:pt x="1" y="342"/>
                  </a:lnTo>
                  <a:lnTo>
                    <a:pt x="1" y="343"/>
                  </a:lnTo>
                  <a:lnTo>
                    <a:pt x="2" y="345"/>
                  </a:lnTo>
                  <a:lnTo>
                    <a:pt x="4" y="345"/>
                  </a:lnTo>
                  <a:lnTo>
                    <a:pt x="5" y="346"/>
                  </a:lnTo>
                  <a:lnTo>
                    <a:pt x="7" y="345"/>
                  </a:lnTo>
                  <a:lnTo>
                    <a:pt x="7" y="345"/>
                  </a:lnTo>
                  <a:lnTo>
                    <a:pt x="10" y="342"/>
                  </a:lnTo>
                  <a:lnTo>
                    <a:pt x="12" y="339"/>
                  </a:lnTo>
                  <a:lnTo>
                    <a:pt x="13" y="334"/>
                  </a:lnTo>
                  <a:lnTo>
                    <a:pt x="14" y="329"/>
                  </a:lnTo>
                  <a:lnTo>
                    <a:pt x="14" y="318"/>
                  </a:lnTo>
                  <a:lnTo>
                    <a:pt x="14" y="310"/>
                  </a:lnTo>
                  <a:lnTo>
                    <a:pt x="14" y="310"/>
                  </a:lnTo>
                  <a:lnTo>
                    <a:pt x="15" y="298"/>
                  </a:lnTo>
                  <a:lnTo>
                    <a:pt x="17" y="285"/>
                  </a:lnTo>
                  <a:lnTo>
                    <a:pt x="19" y="273"/>
                  </a:lnTo>
                  <a:lnTo>
                    <a:pt x="23" y="260"/>
                  </a:lnTo>
                  <a:lnTo>
                    <a:pt x="32" y="236"/>
                  </a:lnTo>
                  <a:lnTo>
                    <a:pt x="40" y="213"/>
                  </a:lnTo>
                  <a:lnTo>
                    <a:pt x="40" y="213"/>
                  </a:lnTo>
                  <a:lnTo>
                    <a:pt x="44" y="201"/>
                  </a:lnTo>
                  <a:lnTo>
                    <a:pt x="46" y="188"/>
                  </a:lnTo>
                  <a:lnTo>
                    <a:pt x="47" y="176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56" y="135"/>
                  </a:lnTo>
                  <a:lnTo>
                    <a:pt x="63" y="107"/>
                  </a:lnTo>
                  <a:lnTo>
                    <a:pt x="63" y="107"/>
                  </a:lnTo>
                  <a:lnTo>
                    <a:pt x="65" y="93"/>
                  </a:lnTo>
                  <a:lnTo>
                    <a:pt x="66" y="79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3" y="28"/>
                  </a:lnTo>
                  <a:lnTo>
                    <a:pt x="75" y="17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3" y="0"/>
                  </a:lnTo>
                  <a:lnTo>
                    <a:pt x="71" y="0"/>
                  </a:lnTo>
                  <a:lnTo>
                    <a:pt x="70" y="0"/>
                  </a:lnTo>
                  <a:lnTo>
                    <a:pt x="68" y="1"/>
                  </a:lnTo>
                  <a:lnTo>
                    <a:pt x="67" y="2"/>
                  </a:lnTo>
                  <a:lnTo>
                    <a:pt x="67" y="4"/>
                  </a:lnTo>
                  <a:lnTo>
                    <a:pt x="6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4" name="Freeform 910"/>
            <p:cNvSpPr/>
            <p:nvPr/>
          </p:nvSpPr>
          <p:spPr bwMode="auto">
            <a:xfrm>
              <a:off x="3436938" y="1397000"/>
              <a:ext cx="47625" cy="252413"/>
            </a:xfrm>
            <a:custGeom>
              <a:avLst/>
              <a:gdLst/>
              <a:ahLst/>
              <a:cxnLst>
                <a:cxn ang="0">
                  <a:pos x="80" y="4"/>
                </a:cxn>
                <a:cxn ang="0">
                  <a:pos x="80" y="4"/>
                </a:cxn>
                <a:cxn ang="0">
                  <a:pos x="78" y="20"/>
                </a:cxn>
                <a:cxn ang="0">
                  <a:pos x="76" y="34"/>
                </a:cxn>
                <a:cxn ang="0">
                  <a:pos x="69" y="63"/>
                </a:cxn>
                <a:cxn ang="0">
                  <a:pos x="54" y="121"/>
                </a:cxn>
                <a:cxn ang="0">
                  <a:pos x="54" y="121"/>
                </a:cxn>
                <a:cxn ang="0">
                  <a:pos x="40" y="180"/>
                </a:cxn>
                <a:cxn ang="0">
                  <a:pos x="26" y="238"/>
                </a:cxn>
                <a:cxn ang="0">
                  <a:pos x="26" y="238"/>
                </a:cxn>
                <a:cxn ang="0">
                  <a:pos x="23" y="253"/>
                </a:cxn>
                <a:cxn ang="0">
                  <a:pos x="21" y="269"/>
                </a:cxn>
                <a:cxn ang="0">
                  <a:pos x="19" y="301"/>
                </a:cxn>
                <a:cxn ang="0">
                  <a:pos x="16" y="332"/>
                </a:cxn>
                <a:cxn ang="0">
                  <a:pos x="15" y="347"/>
                </a:cxn>
                <a:cxn ang="0">
                  <a:pos x="12" y="363"/>
                </a:cxn>
                <a:cxn ang="0">
                  <a:pos x="12" y="363"/>
                </a:cxn>
                <a:cxn ang="0">
                  <a:pos x="8" y="391"/>
                </a:cxn>
                <a:cxn ang="0">
                  <a:pos x="4" y="419"/>
                </a:cxn>
                <a:cxn ang="0">
                  <a:pos x="2" y="446"/>
                </a:cxn>
                <a:cxn ang="0">
                  <a:pos x="0" y="474"/>
                </a:cxn>
                <a:cxn ang="0">
                  <a:pos x="0" y="474"/>
                </a:cxn>
                <a:cxn ang="0">
                  <a:pos x="0" y="476"/>
                </a:cxn>
                <a:cxn ang="0">
                  <a:pos x="1" y="477"/>
                </a:cxn>
                <a:cxn ang="0">
                  <a:pos x="3" y="478"/>
                </a:cxn>
                <a:cxn ang="0">
                  <a:pos x="4" y="478"/>
                </a:cxn>
                <a:cxn ang="0">
                  <a:pos x="6" y="478"/>
                </a:cxn>
                <a:cxn ang="0">
                  <a:pos x="8" y="477"/>
                </a:cxn>
                <a:cxn ang="0">
                  <a:pos x="9" y="476"/>
                </a:cxn>
                <a:cxn ang="0">
                  <a:pos x="9" y="474"/>
                </a:cxn>
                <a:cxn ang="0">
                  <a:pos x="9" y="474"/>
                </a:cxn>
                <a:cxn ang="0">
                  <a:pos x="11" y="444"/>
                </a:cxn>
                <a:cxn ang="0">
                  <a:pos x="14" y="415"/>
                </a:cxn>
                <a:cxn ang="0">
                  <a:pos x="18" y="385"/>
                </a:cxn>
                <a:cxn ang="0">
                  <a:pos x="23" y="357"/>
                </a:cxn>
                <a:cxn ang="0">
                  <a:pos x="23" y="357"/>
                </a:cxn>
                <a:cxn ang="0">
                  <a:pos x="25" y="341"/>
                </a:cxn>
                <a:cxn ang="0">
                  <a:pos x="28" y="326"/>
                </a:cxn>
                <a:cxn ang="0">
                  <a:pos x="30" y="295"/>
                </a:cxn>
                <a:cxn ang="0">
                  <a:pos x="33" y="263"/>
                </a:cxn>
                <a:cxn ang="0">
                  <a:pos x="35" y="247"/>
                </a:cxn>
                <a:cxn ang="0">
                  <a:pos x="38" y="232"/>
                </a:cxn>
                <a:cxn ang="0">
                  <a:pos x="38" y="232"/>
                </a:cxn>
                <a:cxn ang="0">
                  <a:pos x="51" y="174"/>
                </a:cxn>
                <a:cxn ang="0">
                  <a:pos x="66" y="116"/>
                </a:cxn>
                <a:cxn ang="0">
                  <a:pos x="66" y="116"/>
                </a:cxn>
                <a:cxn ang="0">
                  <a:pos x="79" y="61"/>
                </a:cxn>
                <a:cxn ang="0">
                  <a:pos x="85" y="32"/>
                </a:cxn>
                <a:cxn ang="0">
                  <a:pos x="90" y="4"/>
                </a:cxn>
                <a:cxn ang="0">
                  <a:pos x="90" y="4"/>
                </a:cxn>
                <a:cxn ang="0">
                  <a:pos x="90" y="3"/>
                </a:cxn>
                <a:cxn ang="0">
                  <a:pos x="88" y="1"/>
                </a:cxn>
                <a:cxn ang="0">
                  <a:pos x="87" y="0"/>
                </a:cxn>
                <a:cxn ang="0">
                  <a:pos x="85" y="0"/>
                </a:cxn>
                <a:cxn ang="0">
                  <a:pos x="82" y="1"/>
                </a:cxn>
                <a:cxn ang="0">
                  <a:pos x="81" y="3"/>
                </a:cxn>
                <a:cxn ang="0">
                  <a:pos x="80" y="4"/>
                </a:cxn>
                <a:cxn ang="0">
                  <a:pos x="80" y="4"/>
                </a:cxn>
              </a:cxnLst>
              <a:rect l="0" t="0" r="r" b="b"/>
              <a:pathLst>
                <a:path w="90" h="478">
                  <a:moveTo>
                    <a:pt x="80" y="4"/>
                  </a:moveTo>
                  <a:lnTo>
                    <a:pt x="80" y="4"/>
                  </a:lnTo>
                  <a:lnTo>
                    <a:pt x="78" y="20"/>
                  </a:lnTo>
                  <a:lnTo>
                    <a:pt x="76" y="34"/>
                  </a:lnTo>
                  <a:lnTo>
                    <a:pt x="69" y="63"/>
                  </a:lnTo>
                  <a:lnTo>
                    <a:pt x="54" y="121"/>
                  </a:lnTo>
                  <a:lnTo>
                    <a:pt x="54" y="121"/>
                  </a:lnTo>
                  <a:lnTo>
                    <a:pt x="40" y="180"/>
                  </a:lnTo>
                  <a:lnTo>
                    <a:pt x="26" y="238"/>
                  </a:lnTo>
                  <a:lnTo>
                    <a:pt x="26" y="238"/>
                  </a:lnTo>
                  <a:lnTo>
                    <a:pt x="23" y="253"/>
                  </a:lnTo>
                  <a:lnTo>
                    <a:pt x="21" y="269"/>
                  </a:lnTo>
                  <a:lnTo>
                    <a:pt x="19" y="301"/>
                  </a:lnTo>
                  <a:lnTo>
                    <a:pt x="16" y="332"/>
                  </a:lnTo>
                  <a:lnTo>
                    <a:pt x="15" y="347"/>
                  </a:lnTo>
                  <a:lnTo>
                    <a:pt x="12" y="363"/>
                  </a:lnTo>
                  <a:lnTo>
                    <a:pt x="12" y="363"/>
                  </a:lnTo>
                  <a:lnTo>
                    <a:pt x="8" y="391"/>
                  </a:lnTo>
                  <a:lnTo>
                    <a:pt x="4" y="419"/>
                  </a:lnTo>
                  <a:lnTo>
                    <a:pt x="2" y="446"/>
                  </a:lnTo>
                  <a:lnTo>
                    <a:pt x="0" y="474"/>
                  </a:lnTo>
                  <a:lnTo>
                    <a:pt x="0" y="474"/>
                  </a:lnTo>
                  <a:lnTo>
                    <a:pt x="0" y="476"/>
                  </a:lnTo>
                  <a:lnTo>
                    <a:pt x="1" y="477"/>
                  </a:lnTo>
                  <a:lnTo>
                    <a:pt x="3" y="478"/>
                  </a:lnTo>
                  <a:lnTo>
                    <a:pt x="4" y="478"/>
                  </a:lnTo>
                  <a:lnTo>
                    <a:pt x="6" y="478"/>
                  </a:lnTo>
                  <a:lnTo>
                    <a:pt x="8" y="477"/>
                  </a:lnTo>
                  <a:lnTo>
                    <a:pt x="9" y="476"/>
                  </a:lnTo>
                  <a:lnTo>
                    <a:pt x="9" y="474"/>
                  </a:lnTo>
                  <a:lnTo>
                    <a:pt x="9" y="474"/>
                  </a:lnTo>
                  <a:lnTo>
                    <a:pt x="11" y="444"/>
                  </a:lnTo>
                  <a:lnTo>
                    <a:pt x="14" y="415"/>
                  </a:lnTo>
                  <a:lnTo>
                    <a:pt x="18" y="385"/>
                  </a:lnTo>
                  <a:lnTo>
                    <a:pt x="23" y="357"/>
                  </a:lnTo>
                  <a:lnTo>
                    <a:pt x="23" y="357"/>
                  </a:lnTo>
                  <a:lnTo>
                    <a:pt x="25" y="341"/>
                  </a:lnTo>
                  <a:lnTo>
                    <a:pt x="28" y="326"/>
                  </a:lnTo>
                  <a:lnTo>
                    <a:pt x="30" y="295"/>
                  </a:lnTo>
                  <a:lnTo>
                    <a:pt x="33" y="263"/>
                  </a:lnTo>
                  <a:lnTo>
                    <a:pt x="35" y="247"/>
                  </a:lnTo>
                  <a:lnTo>
                    <a:pt x="38" y="232"/>
                  </a:lnTo>
                  <a:lnTo>
                    <a:pt x="38" y="232"/>
                  </a:lnTo>
                  <a:lnTo>
                    <a:pt x="51" y="174"/>
                  </a:lnTo>
                  <a:lnTo>
                    <a:pt x="66" y="116"/>
                  </a:lnTo>
                  <a:lnTo>
                    <a:pt x="66" y="116"/>
                  </a:lnTo>
                  <a:lnTo>
                    <a:pt x="79" y="61"/>
                  </a:lnTo>
                  <a:lnTo>
                    <a:pt x="85" y="3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0" y="3"/>
                  </a:lnTo>
                  <a:lnTo>
                    <a:pt x="88" y="1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82" y="1"/>
                  </a:lnTo>
                  <a:lnTo>
                    <a:pt x="81" y="3"/>
                  </a:lnTo>
                  <a:lnTo>
                    <a:pt x="80" y="4"/>
                  </a:lnTo>
                  <a:lnTo>
                    <a:pt x="8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5" name="Freeform 911"/>
            <p:cNvSpPr/>
            <p:nvPr/>
          </p:nvSpPr>
          <p:spPr bwMode="auto">
            <a:xfrm>
              <a:off x="3457575" y="1241425"/>
              <a:ext cx="104775" cy="455613"/>
            </a:xfrm>
            <a:custGeom>
              <a:avLst/>
              <a:gdLst/>
              <a:ahLst/>
              <a:cxnLst>
                <a:cxn ang="0">
                  <a:pos x="189" y="5"/>
                </a:cxn>
                <a:cxn ang="0">
                  <a:pos x="187" y="12"/>
                </a:cxn>
                <a:cxn ang="0">
                  <a:pos x="185" y="19"/>
                </a:cxn>
                <a:cxn ang="0">
                  <a:pos x="183" y="34"/>
                </a:cxn>
                <a:cxn ang="0">
                  <a:pos x="181" y="47"/>
                </a:cxn>
                <a:cxn ang="0">
                  <a:pos x="173" y="98"/>
                </a:cxn>
                <a:cxn ang="0">
                  <a:pos x="167" y="127"/>
                </a:cxn>
                <a:cxn ang="0">
                  <a:pos x="152" y="182"/>
                </a:cxn>
                <a:cxn ang="0">
                  <a:pos x="142" y="208"/>
                </a:cxn>
                <a:cxn ang="0">
                  <a:pos x="108" y="307"/>
                </a:cxn>
                <a:cxn ang="0">
                  <a:pos x="101" y="334"/>
                </a:cxn>
                <a:cxn ang="0">
                  <a:pos x="88" y="420"/>
                </a:cxn>
                <a:cxn ang="0">
                  <a:pos x="82" y="448"/>
                </a:cxn>
                <a:cxn ang="0">
                  <a:pos x="66" y="533"/>
                </a:cxn>
                <a:cxn ang="0">
                  <a:pos x="41" y="644"/>
                </a:cxn>
                <a:cxn ang="0">
                  <a:pos x="30" y="698"/>
                </a:cxn>
                <a:cxn ang="0">
                  <a:pos x="7" y="804"/>
                </a:cxn>
                <a:cxn ang="0">
                  <a:pos x="0" y="858"/>
                </a:cxn>
                <a:cxn ang="0">
                  <a:pos x="0" y="860"/>
                </a:cxn>
                <a:cxn ang="0">
                  <a:pos x="2" y="862"/>
                </a:cxn>
                <a:cxn ang="0">
                  <a:pos x="7" y="861"/>
                </a:cxn>
                <a:cxn ang="0">
                  <a:pos x="9" y="858"/>
                </a:cxn>
                <a:cxn ang="0">
                  <a:pos x="12" y="830"/>
                </a:cxn>
                <a:cxn ang="0">
                  <a:pos x="29" y="748"/>
                </a:cxn>
                <a:cxn ang="0">
                  <a:pos x="53" y="638"/>
                </a:cxn>
                <a:cxn ang="0">
                  <a:pos x="64" y="580"/>
                </a:cxn>
                <a:cxn ang="0">
                  <a:pos x="89" y="464"/>
                </a:cxn>
                <a:cxn ang="0">
                  <a:pos x="99" y="405"/>
                </a:cxn>
                <a:cxn ang="0">
                  <a:pos x="103" y="379"/>
                </a:cxn>
                <a:cxn ang="0">
                  <a:pos x="113" y="326"/>
                </a:cxn>
                <a:cxn ang="0">
                  <a:pos x="121" y="301"/>
                </a:cxn>
                <a:cxn ang="0">
                  <a:pos x="158" y="195"/>
                </a:cxn>
                <a:cxn ang="0">
                  <a:pos x="174" y="140"/>
                </a:cxn>
                <a:cxn ang="0">
                  <a:pos x="186" y="83"/>
                </a:cxn>
                <a:cxn ang="0">
                  <a:pos x="189" y="60"/>
                </a:cxn>
                <a:cxn ang="0">
                  <a:pos x="192" y="36"/>
                </a:cxn>
                <a:cxn ang="0">
                  <a:pos x="196" y="20"/>
                </a:cxn>
                <a:cxn ang="0">
                  <a:pos x="198" y="5"/>
                </a:cxn>
                <a:cxn ang="0">
                  <a:pos x="198" y="3"/>
                </a:cxn>
                <a:cxn ang="0">
                  <a:pos x="196" y="1"/>
                </a:cxn>
                <a:cxn ang="0">
                  <a:pos x="192" y="1"/>
                </a:cxn>
                <a:cxn ang="0">
                  <a:pos x="190" y="3"/>
                </a:cxn>
                <a:cxn ang="0">
                  <a:pos x="189" y="5"/>
                </a:cxn>
              </a:cxnLst>
              <a:rect l="0" t="0" r="r" b="b"/>
              <a:pathLst>
                <a:path w="198" h="862">
                  <a:moveTo>
                    <a:pt x="189" y="5"/>
                  </a:moveTo>
                  <a:lnTo>
                    <a:pt x="189" y="5"/>
                  </a:lnTo>
                  <a:lnTo>
                    <a:pt x="189" y="9"/>
                  </a:lnTo>
                  <a:lnTo>
                    <a:pt x="187" y="12"/>
                  </a:lnTo>
                  <a:lnTo>
                    <a:pt x="186" y="15"/>
                  </a:lnTo>
                  <a:lnTo>
                    <a:pt x="185" y="19"/>
                  </a:lnTo>
                  <a:lnTo>
                    <a:pt x="185" y="19"/>
                  </a:lnTo>
                  <a:lnTo>
                    <a:pt x="183" y="34"/>
                  </a:lnTo>
                  <a:lnTo>
                    <a:pt x="181" y="47"/>
                  </a:lnTo>
                  <a:lnTo>
                    <a:pt x="181" y="47"/>
                  </a:lnTo>
                  <a:lnTo>
                    <a:pt x="178" y="73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67" y="127"/>
                  </a:lnTo>
                  <a:lnTo>
                    <a:pt x="160" y="154"/>
                  </a:lnTo>
                  <a:lnTo>
                    <a:pt x="152" y="182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08" y="307"/>
                  </a:lnTo>
                  <a:lnTo>
                    <a:pt x="108" y="307"/>
                  </a:lnTo>
                  <a:lnTo>
                    <a:pt x="104" y="321"/>
                  </a:lnTo>
                  <a:lnTo>
                    <a:pt x="101" y="334"/>
                  </a:lnTo>
                  <a:lnTo>
                    <a:pt x="96" y="363"/>
                  </a:lnTo>
                  <a:lnTo>
                    <a:pt x="88" y="420"/>
                  </a:lnTo>
                  <a:lnTo>
                    <a:pt x="88" y="420"/>
                  </a:lnTo>
                  <a:lnTo>
                    <a:pt x="82" y="448"/>
                  </a:lnTo>
                  <a:lnTo>
                    <a:pt x="77" y="476"/>
                  </a:lnTo>
                  <a:lnTo>
                    <a:pt x="66" y="533"/>
                  </a:lnTo>
                  <a:lnTo>
                    <a:pt x="54" y="589"/>
                  </a:lnTo>
                  <a:lnTo>
                    <a:pt x="41" y="644"/>
                  </a:lnTo>
                  <a:lnTo>
                    <a:pt x="41" y="644"/>
                  </a:lnTo>
                  <a:lnTo>
                    <a:pt x="30" y="698"/>
                  </a:lnTo>
                  <a:lnTo>
                    <a:pt x="18" y="751"/>
                  </a:lnTo>
                  <a:lnTo>
                    <a:pt x="7" y="804"/>
                  </a:lnTo>
                  <a:lnTo>
                    <a:pt x="3" y="831"/>
                  </a:lnTo>
                  <a:lnTo>
                    <a:pt x="0" y="858"/>
                  </a:lnTo>
                  <a:lnTo>
                    <a:pt x="0" y="858"/>
                  </a:lnTo>
                  <a:lnTo>
                    <a:pt x="0" y="860"/>
                  </a:lnTo>
                  <a:lnTo>
                    <a:pt x="1" y="861"/>
                  </a:lnTo>
                  <a:lnTo>
                    <a:pt x="2" y="862"/>
                  </a:lnTo>
                  <a:lnTo>
                    <a:pt x="4" y="862"/>
                  </a:lnTo>
                  <a:lnTo>
                    <a:pt x="7" y="861"/>
                  </a:lnTo>
                  <a:lnTo>
                    <a:pt x="8" y="860"/>
                  </a:lnTo>
                  <a:lnTo>
                    <a:pt x="9" y="858"/>
                  </a:lnTo>
                  <a:lnTo>
                    <a:pt x="9" y="858"/>
                  </a:lnTo>
                  <a:lnTo>
                    <a:pt x="12" y="830"/>
                  </a:lnTo>
                  <a:lnTo>
                    <a:pt x="17" y="803"/>
                  </a:lnTo>
                  <a:lnTo>
                    <a:pt x="29" y="748"/>
                  </a:lnTo>
                  <a:lnTo>
                    <a:pt x="40" y="693"/>
                  </a:lnTo>
                  <a:lnTo>
                    <a:pt x="53" y="638"/>
                  </a:lnTo>
                  <a:lnTo>
                    <a:pt x="53" y="638"/>
                  </a:lnTo>
                  <a:lnTo>
                    <a:pt x="64" y="580"/>
                  </a:lnTo>
                  <a:lnTo>
                    <a:pt x="77" y="522"/>
                  </a:lnTo>
                  <a:lnTo>
                    <a:pt x="89" y="464"/>
                  </a:lnTo>
                  <a:lnTo>
                    <a:pt x="95" y="435"/>
                  </a:lnTo>
                  <a:lnTo>
                    <a:pt x="99" y="405"/>
                  </a:lnTo>
                  <a:lnTo>
                    <a:pt x="99" y="405"/>
                  </a:lnTo>
                  <a:lnTo>
                    <a:pt x="103" y="379"/>
                  </a:lnTo>
                  <a:lnTo>
                    <a:pt x="107" y="353"/>
                  </a:lnTo>
                  <a:lnTo>
                    <a:pt x="113" y="326"/>
                  </a:lnTo>
                  <a:lnTo>
                    <a:pt x="121" y="301"/>
                  </a:lnTo>
                  <a:lnTo>
                    <a:pt x="121" y="301"/>
                  </a:lnTo>
                  <a:lnTo>
                    <a:pt x="158" y="195"/>
                  </a:lnTo>
                  <a:lnTo>
                    <a:pt x="158" y="195"/>
                  </a:lnTo>
                  <a:lnTo>
                    <a:pt x="166" y="167"/>
                  </a:lnTo>
                  <a:lnTo>
                    <a:pt x="174" y="140"/>
                  </a:lnTo>
                  <a:lnTo>
                    <a:pt x="181" y="112"/>
                  </a:lnTo>
                  <a:lnTo>
                    <a:pt x="186" y="83"/>
                  </a:lnTo>
                  <a:lnTo>
                    <a:pt x="186" y="83"/>
                  </a:lnTo>
                  <a:lnTo>
                    <a:pt x="189" y="60"/>
                  </a:lnTo>
                  <a:lnTo>
                    <a:pt x="190" y="47"/>
                  </a:lnTo>
                  <a:lnTo>
                    <a:pt x="192" y="36"/>
                  </a:lnTo>
                  <a:lnTo>
                    <a:pt x="192" y="36"/>
                  </a:lnTo>
                  <a:lnTo>
                    <a:pt x="196" y="20"/>
                  </a:lnTo>
                  <a:lnTo>
                    <a:pt x="198" y="12"/>
                  </a:lnTo>
                  <a:lnTo>
                    <a:pt x="198" y="5"/>
                  </a:lnTo>
                  <a:lnTo>
                    <a:pt x="198" y="5"/>
                  </a:lnTo>
                  <a:lnTo>
                    <a:pt x="198" y="3"/>
                  </a:lnTo>
                  <a:lnTo>
                    <a:pt x="197" y="2"/>
                  </a:lnTo>
                  <a:lnTo>
                    <a:pt x="196" y="1"/>
                  </a:lnTo>
                  <a:lnTo>
                    <a:pt x="194" y="0"/>
                  </a:lnTo>
                  <a:lnTo>
                    <a:pt x="192" y="1"/>
                  </a:lnTo>
                  <a:lnTo>
                    <a:pt x="191" y="2"/>
                  </a:lnTo>
                  <a:lnTo>
                    <a:pt x="190" y="3"/>
                  </a:lnTo>
                  <a:lnTo>
                    <a:pt x="189" y="5"/>
                  </a:lnTo>
                  <a:lnTo>
                    <a:pt x="189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6" name="Freeform 912"/>
            <p:cNvSpPr/>
            <p:nvPr/>
          </p:nvSpPr>
          <p:spPr bwMode="auto">
            <a:xfrm>
              <a:off x="3494088" y="1250950"/>
              <a:ext cx="98425" cy="452438"/>
            </a:xfrm>
            <a:custGeom>
              <a:avLst/>
              <a:gdLst/>
              <a:ahLst/>
              <a:cxnLst>
                <a:cxn ang="0">
                  <a:pos x="175" y="5"/>
                </a:cxn>
                <a:cxn ang="0">
                  <a:pos x="174" y="29"/>
                </a:cxn>
                <a:cxn ang="0">
                  <a:pos x="159" y="100"/>
                </a:cxn>
                <a:cxn ang="0">
                  <a:pos x="150" y="153"/>
                </a:cxn>
                <a:cxn ang="0">
                  <a:pos x="141" y="207"/>
                </a:cxn>
                <a:cxn ang="0">
                  <a:pos x="121" y="315"/>
                </a:cxn>
                <a:cxn ang="0">
                  <a:pos x="104" y="426"/>
                </a:cxn>
                <a:cxn ang="0">
                  <a:pos x="99" y="449"/>
                </a:cxn>
                <a:cxn ang="0">
                  <a:pos x="93" y="472"/>
                </a:cxn>
                <a:cxn ang="0">
                  <a:pos x="91" y="488"/>
                </a:cxn>
                <a:cxn ang="0">
                  <a:pos x="81" y="531"/>
                </a:cxn>
                <a:cxn ang="0">
                  <a:pos x="51" y="644"/>
                </a:cxn>
                <a:cxn ang="0">
                  <a:pos x="44" y="672"/>
                </a:cxn>
                <a:cxn ang="0">
                  <a:pos x="19" y="753"/>
                </a:cxn>
                <a:cxn ang="0">
                  <a:pos x="13" y="780"/>
                </a:cxn>
                <a:cxn ang="0">
                  <a:pos x="7" y="806"/>
                </a:cxn>
                <a:cxn ang="0">
                  <a:pos x="0" y="838"/>
                </a:cxn>
                <a:cxn ang="0">
                  <a:pos x="0" y="848"/>
                </a:cxn>
                <a:cxn ang="0">
                  <a:pos x="1" y="853"/>
                </a:cxn>
                <a:cxn ang="0">
                  <a:pos x="4" y="854"/>
                </a:cxn>
                <a:cxn ang="0">
                  <a:pos x="7" y="853"/>
                </a:cxn>
                <a:cxn ang="0">
                  <a:pos x="9" y="848"/>
                </a:cxn>
                <a:cxn ang="0">
                  <a:pos x="10" y="837"/>
                </a:cxn>
                <a:cxn ang="0">
                  <a:pos x="18" y="800"/>
                </a:cxn>
                <a:cxn ang="0">
                  <a:pos x="23" y="774"/>
                </a:cxn>
                <a:cxn ang="0">
                  <a:pos x="30" y="747"/>
                </a:cxn>
                <a:cxn ang="0">
                  <a:pos x="63" y="638"/>
                </a:cxn>
                <a:cxn ang="0">
                  <a:pos x="92" y="525"/>
                </a:cxn>
                <a:cxn ang="0">
                  <a:pos x="98" y="500"/>
                </a:cxn>
                <a:cxn ang="0">
                  <a:pos x="102" y="476"/>
                </a:cxn>
                <a:cxn ang="0">
                  <a:pos x="109" y="447"/>
                </a:cxn>
                <a:cxn ang="0">
                  <a:pos x="115" y="419"/>
                </a:cxn>
                <a:cxn ang="0">
                  <a:pos x="131" y="309"/>
                </a:cxn>
                <a:cxn ang="0">
                  <a:pos x="151" y="201"/>
                </a:cxn>
                <a:cxn ang="0">
                  <a:pos x="160" y="147"/>
                </a:cxn>
                <a:cxn ang="0">
                  <a:pos x="170" y="93"/>
                </a:cxn>
                <a:cxn ang="0">
                  <a:pos x="183" y="27"/>
                </a:cxn>
                <a:cxn ang="0">
                  <a:pos x="185" y="5"/>
                </a:cxn>
                <a:cxn ang="0">
                  <a:pos x="184" y="3"/>
                </a:cxn>
                <a:cxn ang="0">
                  <a:pos x="182" y="0"/>
                </a:cxn>
                <a:cxn ang="0">
                  <a:pos x="178" y="0"/>
                </a:cxn>
                <a:cxn ang="0">
                  <a:pos x="176" y="3"/>
                </a:cxn>
                <a:cxn ang="0">
                  <a:pos x="175" y="5"/>
                </a:cxn>
              </a:cxnLst>
              <a:rect l="0" t="0" r="r" b="b"/>
              <a:pathLst>
                <a:path w="185" h="854">
                  <a:moveTo>
                    <a:pt x="175" y="5"/>
                  </a:moveTo>
                  <a:lnTo>
                    <a:pt x="175" y="5"/>
                  </a:lnTo>
                  <a:lnTo>
                    <a:pt x="175" y="17"/>
                  </a:lnTo>
                  <a:lnTo>
                    <a:pt x="174" y="29"/>
                  </a:lnTo>
                  <a:lnTo>
                    <a:pt x="170" y="52"/>
                  </a:lnTo>
                  <a:lnTo>
                    <a:pt x="159" y="100"/>
                  </a:lnTo>
                  <a:lnTo>
                    <a:pt x="159" y="100"/>
                  </a:lnTo>
                  <a:lnTo>
                    <a:pt x="150" y="153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30" y="261"/>
                  </a:lnTo>
                  <a:lnTo>
                    <a:pt x="121" y="315"/>
                  </a:lnTo>
                  <a:lnTo>
                    <a:pt x="104" y="426"/>
                  </a:lnTo>
                  <a:lnTo>
                    <a:pt x="104" y="426"/>
                  </a:lnTo>
                  <a:lnTo>
                    <a:pt x="101" y="437"/>
                  </a:lnTo>
                  <a:lnTo>
                    <a:pt x="99" y="449"/>
                  </a:lnTo>
                  <a:lnTo>
                    <a:pt x="96" y="461"/>
                  </a:lnTo>
                  <a:lnTo>
                    <a:pt x="93" y="472"/>
                  </a:lnTo>
                  <a:lnTo>
                    <a:pt x="93" y="472"/>
                  </a:lnTo>
                  <a:lnTo>
                    <a:pt x="91" y="488"/>
                  </a:lnTo>
                  <a:lnTo>
                    <a:pt x="88" y="502"/>
                  </a:lnTo>
                  <a:lnTo>
                    <a:pt x="81" y="531"/>
                  </a:lnTo>
                  <a:lnTo>
                    <a:pt x="81" y="531"/>
                  </a:lnTo>
                  <a:lnTo>
                    <a:pt x="51" y="644"/>
                  </a:lnTo>
                  <a:lnTo>
                    <a:pt x="51" y="644"/>
                  </a:lnTo>
                  <a:lnTo>
                    <a:pt x="44" y="672"/>
                  </a:lnTo>
                  <a:lnTo>
                    <a:pt x="35" y="699"/>
                  </a:lnTo>
                  <a:lnTo>
                    <a:pt x="19" y="753"/>
                  </a:lnTo>
                  <a:lnTo>
                    <a:pt x="19" y="753"/>
                  </a:lnTo>
                  <a:lnTo>
                    <a:pt x="13" y="780"/>
                  </a:lnTo>
                  <a:lnTo>
                    <a:pt x="7" y="806"/>
                  </a:lnTo>
                  <a:lnTo>
                    <a:pt x="7" y="806"/>
                  </a:lnTo>
                  <a:lnTo>
                    <a:pt x="2" y="828"/>
                  </a:lnTo>
                  <a:lnTo>
                    <a:pt x="0" y="838"/>
                  </a:lnTo>
                  <a:lnTo>
                    <a:pt x="0" y="848"/>
                  </a:lnTo>
                  <a:lnTo>
                    <a:pt x="0" y="848"/>
                  </a:lnTo>
                  <a:lnTo>
                    <a:pt x="0" y="851"/>
                  </a:lnTo>
                  <a:lnTo>
                    <a:pt x="1" y="853"/>
                  </a:lnTo>
                  <a:lnTo>
                    <a:pt x="2" y="853"/>
                  </a:lnTo>
                  <a:lnTo>
                    <a:pt x="4" y="854"/>
                  </a:lnTo>
                  <a:lnTo>
                    <a:pt x="6" y="853"/>
                  </a:lnTo>
                  <a:lnTo>
                    <a:pt x="7" y="853"/>
                  </a:lnTo>
                  <a:lnTo>
                    <a:pt x="8" y="851"/>
                  </a:lnTo>
                  <a:lnTo>
                    <a:pt x="9" y="848"/>
                  </a:lnTo>
                  <a:lnTo>
                    <a:pt x="9" y="848"/>
                  </a:lnTo>
                  <a:lnTo>
                    <a:pt x="10" y="837"/>
                  </a:lnTo>
                  <a:lnTo>
                    <a:pt x="13" y="825"/>
                  </a:lnTo>
                  <a:lnTo>
                    <a:pt x="18" y="800"/>
                  </a:lnTo>
                  <a:lnTo>
                    <a:pt x="18" y="800"/>
                  </a:lnTo>
                  <a:lnTo>
                    <a:pt x="23" y="774"/>
                  </a:lnTo>
                  <a:lnTo>
                    <a:pt x="30" y="747"/>
                  </a:lnTo>
                  <a:lnTo>
                    <a:pt x="30" y="747"/>
                  </a:lnTo>
                  <a:lnTo>
                    <a:pt x="47" y="693"/>
                  </a:lnTo>
                  <a:lnTo>
                    <a:pt x="63" y="638"/>
                  </a:lnTo>
                  <a:lnTo>
                    <a:pt x="63" y="638"/>
                  </a:lnTo>
                  <a:lnTo>
                    <a:pt x="92" y="525"/>
                  </a:lnTo>
                  <a:lnTo>
                    <a:pt x="92" y="525"/>
                  </a:lnTo>
                  <a:lnTo>
                    <a:pt x="98" y="500"/>
                  </a:lnTo>
                  <a:lnTo>
                    <a:pt x="102" y="476"/>
                  </a:lnTo>
                  <a:lnTo>
                    <a:pt x="102" y="476"/>
                  </a:lnTo>
                  <a:lnTo>
                    <a:pt x="105" y="461"/>
                  </a:lnTo>
                  <a:lnTo>
                    <a:pt x="109" y="447"/>
                  </a:lnTo>
                  <a:lnTo>
                    <a:pt x="112" y="433"/>
                  </a:lnTo>
                  <a:lnTo>
                    <a:pt x="115" y="419"/>
                  </a:lnTo>
                  <a:lnTo>
                    <a:pt x="115" y="419"/>
                  </a:lnTo>
                  <a:lnTo>
                    <a:pt x="131" y="309"/>
                  </a:lnTo>
                  <a:lnTo>
                    <a:pt x="141" y="255"/>
                  </a:lnTo>
                  <a:lnTo>
                    <a:pt x="151" y="201"/>
                  </a:lnTo>
                  <a:lnTo>
                    <a:pt x="151" y="201"/>
                  </a:lnTo>
                  <a:lnTo>
                    <a:pt x="160" y="147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80" y="50"/>
                  </a:lnTo>
                  <a:lnTo>
                    <a:pt x="183" y="27"/>
                  </a:lnTo>
                  <a:lnTo>
                    <a:pt x="184" y="16"/>
                  </a:lnTo>
                  <a:lnTo>
                    <a:pt x="185" y="5"/>
                  </a:lnTo>
                  <a:lnTo>
                    <a:pt x="185" y="5"/>
                  </a:lnTo>
                  <a:lnTo>
                    <a:pt x="184" y="3"/>
                  </a:lnTo>
                  <a:lnTo>
                    <a:pt x="183" y="1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78" y="0"/>
                  </a:lnTo>
                  <a:lnTo>
                    <a:pt x="177" y="1"/>
                  </a:lnTo>
                  <a:lnTo>
                    <a:pt x="176" y="3"/>
                  </a:lnTo>
                  <a:lnTo>
                    <a:pt x="175" y="5"/>
                  </a:lnTo>
                  <a:lnTo>
                    <a:pt x="1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7" name="Freeform 913"/>
            <p:cNvSpPr/>
            <p:nvPr/>
          </p:nvSpPr>
          <p:spPr bwMode="auto">
            <a:xfrm>
              <a:off x="3532188" y="1266825"/>
              <a:ext cx="103188" cy="504825"/>
            </a:xfrm>
            <a:custGeom>
              <a:avLst/>
              <a:gdLst/>
              <a:ahLst/>
              <a:cxnLst>
                <a:cxn ang="0">
                  <a:pos x="185" y="5"/>
                </a:cxn>
                <a:cxn ang="0">
                  <a:pos x="181" y="67"/>
                </a:cxn>
                <a:cxn ang="0">
                  <a:pos x="169" y="127"/>
                </a:cxn>
                <a:cxn ang="0">
                  <a:pos x="153" y="187"/>
                </a:cxn>
                <a:cxn ang="0">
                  <a:pos x="136" y="246"/>
                </a:cxn>
                <a:cxn ang="0">
                  <a:pos x="129" y="273"/>
                </a:cxn>
                <a:cxn ang="0">
                  <a:pos x="124" y="327"/>
                </a:cxn>
                <a:cxn ang="0">
                  <a:pos x="123" y="355"/>
                </a:cxn>
                <a:cxn ang="0">
                  <a:pos x="118" y="418"/>
                </a:cxn>
                <a:cxn ang="0">
                  <a:pos x="108" y="481"/>
                </a:cxn>
                <a:cxn ang="0">
                  <a:pos x="101" y="511"/>
                </a:cxn>
                <a:cxn ang="0">
                  <a:pos x="74" y="596"/>
                </a:cxn>
                <a:cxn ang="0">
                  <a:pos x="65" y="627"/>
                </a:cxn>
                <a:cxn ang="0">
                  <a:pos x="53" y="691"/>
                </a:cxn>
                <a:cxn ang="0">
                  <a:pos x="47" y="723"/>
                </a:cxn>
                <a:cxn ang="0">
                  <a:pos x="23" y="846"/>
                </a:cxn>
                <a:cxn ang="0">
                  <a:pos x="20" y="863"/>
                </a:cxn>
                <a:cxn ang="0">
                  <a:pos x="14" y="897"/>
                </a:cxn>
                <a:cxn ang="0">
                  <a:pos x="9" y="913"/>
                </a:cxn>
                <a:cxn ang="0">
                  <a:pos x="6" y="922"/>
                </a:cxn>
                <a:cxn ang="0">
                  <a:pos x="1" y="939"/>
                </a:cxn>
                <a:cxn ang="0">
                  <a:pos x="0" y="949"/>
                </a:cxn>
                <a:cxn ang="0">
                  <a:pos x="2" y="952"/>
                </a:cxn>
                <a:cxn ang="0">
                  <a:pos x="6" y="954"/>
                </a:cxn>
                <a:cxn ang="0">
                  <a:pos x="9" y="952"/>
                </a:cxn>
                <a:cxn ang="0">
                  <a:pos x="11" y="949"/>
                </a:cxn>
                <a:cxn ang="0">
                  <a:pos x="12" y="937"/>
                </a:cxn>
                <a:cxn ang="0">
                  <a:pos x="18" y="914"/>
                </a:cxn>
                <a:cxn ang="0">
                  <a:pos x="21" y="903"/>
                </a:cxn>
                <a:cxn ang="0">
                  <a:pos x="33" y="840"/>
                </a:cxn>
                <a:cxn ang="0">
                  <a:pos x="47" y="774"/>
                </a:cxn>
                <a:cxn ang="0">
                  <a:pos x="59" y="709"/>
                </a:cxn>
                <a:cxn ang="0">
                  <a:pos x="71" y="650"/>
                </a:cxn>
                <a:cxn ang="0">
                  <a:pos x="85" y="591"/>
                </a:cxn>
                <a:cxn ang="0">
                  <a:pos x="94" y="563"/>
                </a:cxn>
                <a:cxn ang="0">
                  <a:pos x="105" y="534"/>
                </a:cxn>
                <a:cxn ang="0">
                  <a:pos x="114" y="500"/>
                </a:cxn>
                <a:cxn ang="0">
                  <a:pos x="120" y="465"/>
                </a:cxn>
                <a:cxn ang="0">
                  <a:pos x="128" y="407"/>
                </a:cxn>
                <a:cxn ang="0">
                  <a:pos x="135" y="320"/>
                </a:cxn>
                <a:cxn ang="0">
                  <a:pos x="143" y="262"/>
                </a:cxn>
                <a:cxn ang="0">
                  <a:pos x="150" y="233"/>
                </a:cxn>
                <a:cxn ang="0">
                  <a:pos x="167" y="177"/>
                </a:cxn>
                <a:cxn ang="0">
                  <a:pos x="181" y="120"/>
                </a:cxn>
                <a:cxn ang="0">
                  <a:pos x="191" y="63"/>
                </a:cxn>
                <a:cxn ang="0">
                  <a:pos x="196" y="5"/>
                </a:cxn>
                <a:cxn ang="0">
                  <a:pos x="195" y="3"/>
                </a:cxn>
                <a:cxn ang="0">
                  <a:pos x="192" y="1"/>
                </a:cxn>
                <a:cxn ang="0">
                  <a:pos x="188" y="1"/>
                </a:cxn>
                <a:cxn ang="0">
                  <a:pos x="186" y="3"/>
                </a:cxn>
                <a:cxn ang="0">
                  <a:pos x="185" y="5"/>
                </a:cxn>
              </a:cxnLst>
              <a:rect l="0" t="0" r="r" b="b"/>
              <a:pathLst>
                <a:path w="196" h="954">
                  <a:moveTo>
                    <a:pt x="185" y="5"/>
                  </a:moveTo>
                  <a:lnTo>
                    <a:pt x="185" y="5"/>
                  </a:lnTo>
                  <a:lnTo>
                    <a:pt x="184" y="36"/>
                  </a:lnTo>
                  <a:lnTo>
                    <a:pt x="181" y="67"/>
                  </a:lnTo>
                  <a:lnTo>
                    <a:pt x="176" y="97"/>
                  </a:lnTo>
                  <a:lnTo>
                    <a:pt x="169" y="127"/>
                  </a:lnTo>
                  <a:lnTo>
                    <a:pt x="162" y="157"/>
                  </a:lnTo>
                  <a:lnTo>
                    <a:pt x="153" y="187"/>
                  </a:lnTo>
                  <a:lnTo>
                    <a:pt x="136" y="246"/>
                  </a:lnTo>
                  <a:lnTo>
                    <a:pt x="136" y="246"/>
                  </a:lnTo>
                  <a:lnTo>
                    <a:pt x="133" y="261"/>
                  </a:lnTo>
                  <a:lnTo>
                    <a:pt x="129" y="273"/>
                  </a:lnTo>
                  <a:lnTo>
                    <a:pt x="126" y="300"/>
                  </a:lnTo>
                  <a:lnTo>
                    <a:pt x="124" y="327"/>
                  </a:lnTo>
                  <a:lnTo>
                    <a:pt x="123" y="355"/>
                  </a:lnTo>
                  <a:lnTo>
                    <a:pt x="123" y="355"/>
                  </a:lnTo>
                  <a:lnTo>
                    <a:pt x="121" y="386"/>
                  </a:lnTo>
                  <a:lnTo>
                    <a:pt x="118" y="418"/>
                  </a:lnTo>
                  <a:lnTo>
                    <a:pt x="113" y="449"/>
                  </a:lnTo>
                  <a:lnTo>
                    <a:pt x="108" y="481"/>
                  </a:lnTo>
                  <a:lnTo>
                    <a:pt x="108" y="481"/>
                  </a:lnTo>
                  <a:lnTo>
                    <a:pt x="101" y="511"/>
                  </a:lnTo>
                  <a:lnTo>
                    <a:pt x="92" y="538"/>
                  </a:lnTo>
                  <a:lnTo>
                    <a:pt x="74" y="596"/>
                  </a:lnTo>
                  <a:lnTo>
                    <a:pt x="74" y="596"/>
                  </a:lnTo>
                  <a:lnTo>
                    <a:pt x="65" y="627"/>
                  </a:lnTo>
                  <a:lnTo>
                    <a:pt x="58" y="659"/>
                  </a:lnTo>
                  <a:lnTo>
                    <a:pt x="53" y="691"/>
                  </a:lnTo>
                  <a:lnTo>
                    <a:pt x="47" y="723"/>
                  </a:lnTo>
                  <a:lnTo>
                    <a:pt x="47" y="723"/>
                  </a:lnTo>
                  <a:lnTo>
                    <a:pt x="34" y="784"/>
                  </a:lnTo>
                  <a:lnTo>
                    <a:pt x="23" y="846"/>
                  </a:lnTo>
                  <a:lnTo>
                    <a:pt x="23" y="846"/>
                  </a:lnTo>
                  <a:lnTo>
                    <a:pt x="20" y="863"/>
                  </a:lnTo>
                  <a:lnTo>
                    <a:pt x="18" y="880"/>
                  </a:lnTo>
                  <a:lnTo>
                    <a:pt x="14" y="897"/>
                  </a:lnTo>
                  <a:lnTo>
                    <a:pt x="12" y="905"/>
                  </a:lnTo>
                  <a:lnTo>
                    <a:pt x="9" y="913"/>
                  </a:lnTo>
                  <a:lnTo>
                    <a:pt x="9" y="913"/>
                  </a:lnTo>
                  <a:lnTo>
                    <a:pt x="6" y="922"/>
                  </a:lnTo>
                  <a:lnTo>
                    <a:pt x="3" y="931"/>
                  </a:lnTo>
                  <a:lnTo>
                    <a:pt x="1" y="939"/>
                  </a:lnTo>
                  <a:lnTo>
                    <a:pt x="0" y="949"/>
                  </a:lnTo>
                  <a:lnTo>
                    <a:pt x="0" y="949"/>
                  </a:lnTo>
                  <a:lnTo>
                    <a:pt x="1" y="951"/>
                  </a:lnTo>
                  <a:lnTo>
                    <a:pt x="2" y="952"/>
                  </a:lnTo>
                  <a:lnTo>
                    <a:pt x="3" y="953"/>
                  </a:lnTo>
                  <a:lnTo>
                    <a:pt x="6" y="954"/>
                  </a:lnTo>
                  <a:lnTo>
                    <a:pt x="7" y="953"/>
                  </a:lnTo>
                  <a:lnTo>
                    <a:pt x="9" y="952"/>
                  </a:lnTo>
                  <a:lnTo>
                    <a:pt x="10" y="951"/>
                  </a:lnTo>
                  <a:lnTo>
                    <a:pt x="11" y="949"/>
                  </a:lnTo>
                  <a:lnTo>
                    <a:pt x="11" y="949"/>
                  </a:lnTo>
                  <a:lnTo>
                    <a:pt x="12" y="937"/>
                  </a:lnTo>
                  <a:lnTo>
                    <a:pt x="15" y="926"/>
                  </a:lnTo>
                  <a:lnTo>
                    <a:pt x="18" y="914"/>
                  </a:lnTo>
                  <a:lnTo>
                    <a:pt x="21" y="903"/>
                  </a:lnTo>
                  <a:lnTo>
                    <a:pt x="21" y="903"/>
                  </a:lnTo>
                  <a:lnTo>
                    <a:pt x="27" y="871"/>
                  </a:lnTo>
                  <a:lnTo>
                    <a:pt x="33" y="840"/>
                  </a:lnTo>
                  <a:lnTo>
                    <a:pt x="33" y="840"/>
                  </a:lnTo>
                  <a:lnTo>
                    <a:pt x="47" y="774"/>
                  </a:lnTo>
                  <a:lnTo>
                    <a:pt x="53" y="741"/>
                  </a:lnTo>
                  <a:lnTo>
                    <a:pt x="59" y="709"/>
                  </a:lnTo>
                  <a:lnTo>
                    <a:pt x="59" y="709"/>
                  </a:lnTo>
                  <a:lnTo>
                    <a:pt x="71" y="650"/>
                  </a:lnTo>
                  <a:lnTo>
                    <a:pt x="77" y="620"/>
                  </a:lnTo>
                  <a:lnTo>
                    <a:pt x="85" y="591"/>
                  </a:lnTo>
                  <a:lnTo>
                    <a:pt x="85" y="591"/>
                  </a:lnTo>
                  <a:lnTo>
                    <a:pt x="94" y="563"/>
                  </a:lnTo>
                  <a:lnTo>
                    <a:pt x="105" y="534"/>
                  </a:lnTo>
                  <a:lnTo>
                    <a:pt x="105" y="534"/>
                  </a:lnTo>
                  <a:lnTo>
                    <a:pt x="110" y="518"/>
                  </a:lnTo>
                  <a:lnTo>
                    <a:pt x="114" y="500"/>
                  </a:lnTo>
                  <a:lnTo>
                    <a:pt x="120" y="465"/>
                  </a:lnTo>
                  <a:lnTo>
                    <a:pt x="120" y="465"/>
                  </a:lnTo>
                  <a:lnTo>
                    <a:pt x="125" y="436"/>
                  </a:lnTo>
                  <a:lnTo>
                    <a:pt x="128" y="407"/>
                  </a:lnTo>
                  <a:lnTo>
                    <a:pt x="133" y="348"/>
                  </a:lnTo>
                  <a:lnTo>
                    <a:pt x="135" y="320"/>
                  </a:lnTo>
                  <a:lnTo>
                    <a:pt x="138" y="291"/>
                  </a:lnTo>
                  <a:lnTo>
                    <a:pt x="143" y="262"/>
                  </a:lnTo>
                  <a:lnTo>
                    <a:pt x="146" y="247"/>
                  </a:lnTo>
                  <a:lnTo>
                    <a:pt x="150" y="233"/>
                  </a:lnTo>
                  <a:lnTo>
                    <a:pt x="150" y="233"/>
                  </a:lnTo>
                  <a:lnTo>
                    <a:pt x="167" y="177"/>
                  </a:lnTo>
                  <a:lnTo>
                    <a:pt x="174" y="149"/>
                  </a:lnTo>
                  <a:lnTo>
                    <a:pt x="181" y="120"/>
                  </a:lnTo>
                  <a:lnTo>
                    <a:pt x="186" y="92"/>
                  </a:lnTo>
                  <a:lnTo>
                    <a:pt x="191" y="63"/>
                  </a:lnTo>
                  <a:lnTo>
                    <a:pt x="195" y="34"/>
                  </a:lnTo>
                  <a:lnTo>
                    <a:pt x="196" y="5"/>
                  </a:lnTo>
                  <a:lnTo>
                    <a:pt x="196" y="5"/>
                  </a:lnTo>
                  <a:lnTo>
                    <a:pt x="195" y="3"/>
                  </a:lnTo>
                  <a:lnTo>
                    <a:pt x="194" y="1"/>
                  </a:lnTo>
                  <a:lnTo>
                    <a:pt x="192" y="1"/>
                  </a:lnTo>
                  <a:lnTo>
                    <a:pt x="190" y="0"/>
                  </a:lnTo>
                  <a:lnTo>
                    <a:pt x="188" y="1"/>
                  </a:lnTo>
                  <a:lnTo>
                    <a:pt x="187" y="1"/>
                  </a:lnTo>
                  <a:lnTo>
                    <a:pt x="186" y="3"/>
                  </a:lnTo>
                  <a:lnTo>
                    <a:pt x="185" y="5"/>
                  </a:lnTo>
                  <a:lnTo>
                    <a:pt x="18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8" name="Freeform 914"/>
            <p:cNvSpPr/>
            <p:nvPr/>
          </p:nvSpPr>
          <p:spPr bwMode="auto">
            <a:xfrm>
              <a:off x="3570288" y="1301750"/>
              <a:ext cx="96838" cy="488950"/>
            </a:xfrm>
            <a:custGeom>
              <a:avLst/>
              <a:gdLst/>
              <a:ahLst/>
              <a:cxnLst>
                <a:cxn ang="0">
                  <a:pos x="175" y="5"/>
                </a:cxn>
                <a:cxn ang="0">
                  <a:pos x="172" y="13"/>
                </a:cxn>
                <a:cxn ang="0">
                  <a:pos x="163" y="30"/>
                </a:cxn>
                <a:cxn ang="0">
                  <a:pos x="161" y="39"/>
                </a:cxn>
                <a:cxn ang="0">
                  <a:pos x="161" y="62"/>
                </a:cxn>
                <a:cxn ang="0">
                  <a:pos x="159" y="87"/>
                </a:cxn>
                <a:cxn ang="0">
                  <a:pos x="149" y="148"/>
                </a:cxn>
                <a:cxn ang="0">
                  <a:pos x="146" y="164"/>
                </a:cxn>
                <a:cxn ang="0">
                  <a:pos x="138" y="193"/>
                </a:cxn>
                <a:cxn ang="0">
                  <a:pos x="135" y="207"/>
                </a:cxn>
                <a:cxn ang="0">
                  <a:pos x="128" y="268"/>
                </a:cxn>
                <a:cxn ang="0">
                  <a:pos x="117" y="361"/>
                </a:cxn>
                <a:cxn ang="0">
                  <a:pos x="106" y="422"/>
                </a:cxn>
                <a:cxn ang="0">
                  <a:pos x="99" y="452"/>
                </a:cxn>
                <a:cxn ang="0">
                  <a:pos x="72" y="538"/>
                </a:cxn>
                <a:cxn ang="0">
                  <a:pos x="64" y="568"/>
                </a:cxn>
                <a:cxn ang="0">
                  <a:pos x="50" y="630"/>
                </a:cxn>
                <a:cxn ang="0">
                  <a:pos x="38" y="691"/>
                </a:cxn>
                <a:cxn ang="0">
                  <a:pos x="15" y="809"/>
                </a:cxn>
                <a:cxn ang="0">
                  <a:pos x="6" y="865"/>
                </a:cxn>
                <a:cxn ang="0">
                  <a:pos x="1" y="906"/>
                </a:cxn>
                <a:cxn ang="0">
                  <a:pos x="0" y="921"/>
                </a:cxn>
                <a:cxn ang="0">
                  <a:pos x="2" y="924"/>
                </a:cxn>
                <a:cxn ang="0">
                  <a:pos x="5" y="925"/>
                </a:cxn>
                <a:cxn ang="0">
                  <a:pos x="8" y="924"/>
                </a:cxn>
                <a:cxn ang="0">
                  <a:pos x="9" y="921"/>
                </a:cxn>
                <a:cxn ang="0">
                  <a:pos x="10" y="906"/>
                </a:cxn>
                <a:cxn ang="0">
                  <a:pos x="13" y="875"/>
                </a:cxn>
                <a:cxn ang="0">
                  <a:pos x="16" y="862"/>
                </a:cxn>
                <a:cxn ang="0">
                  <a:pos x="25" y="803"/>
                </a:cxn>
                <a:cxn ang="0">
                  <a:pos x="31" y="774"/>
                </a:cxn>
                <a:cxn ang="0">
                  <a:pos x="48" y="685"/>
                </a:cxn>
                <a:cxn ang="0">
                  <a:pos x="62" y="623"/>
                </a:cxn>
                <a:cxn ang="0">
                  <a:pos x="75" y="560"/>
                </a:cxn>
                <a:cxn ang="0">
                  <a:pos x="83" y="531"/>
                </a:cxn>
                <a:cxn ang="0">
                  <a:pos x="110" y="446"/>
                </a:cxn>
                <a:cxn ang="0">
                  <a:pos x="117" y="417"/>
                </a:cxn>
                <a:cxn ang="0">
                  <a:pos x="129" y="355"/>
                </a:cxn>
                <a:cxn ang="0">
                  <a:pos x="138" y="262"/>
                </a:cxn>
                <a:cxn ang="0">
                  <a:pos x="145" y="201"/>
                </a:cxn>
                <a:cxn ang="0">
                  <a:pos x="148" y="186"/>
                </a:cxn>
                <a:cxn ang="0">
                  <a:pos x="157" y="157"/>
                </a:cxn>
                <a:cxn ang="0">
                  <a:pos x="161" y="143"/>
                </a:cxn>
                <a:cxn ang="0">
                  <a:pos x="167" y="94"/>
                </a:cxn>
                <a:cxn ang="0">
                  <a:pos x="169" y="70"/>
                </a:cxn>
                <a:cxn ang="0">
                  <a:pos x="171" y="45"/>
                </a:cxn>
                <a:cxn ang="0">
                  <a:pos x="172" y="36"/>
                </a:cxn>
                <a:cxn ang="0">
                  <a:pos x="181" y="17"/>
                </a:cxn>
                <a:cxn ang="0">
                  <a:pos x="185" y="7"/>
                </a:cxn>
                <a:cxn ang="0">
                  <a:pos x="185" y="5"/>
                </a:cxn>
                <a:cxn ang="0">
                  <a:pos x="180" y="1"/>
                </a:cxn>
                <a:cxn ang="0">
                  <a:pos x="177" y="1"/>
                </a:cxn>
                <a:cxn ang="0">
                  <a:pos x="175" y="5"/>
                </a:cxn>
              </a:cxnLst>
              <a:rect l="0" t="0" r="r" b="b"/>
              <a:pathLst>
                <a:path w="185" h="925">
                  <a:moveTo>
                    <a:pt x="175" y="5"/>
                  </a:moveTo>
                  <a:lnTo>
                    <a:pt x="175" y="5"/>
                  </a:lnTo>
                  <a:lnTo>
                    <a:pt x="174" y="9"/>
                  </a:lnTo>
                  <a:lnTo>
                    <a:pt x="172" y="13"/>
                  </a:lnTo>
                  <a:lnTo>
                    <a:pt x="168" y="22"/>
                  </a:lnTo>
                  <a:lnTo>
                    <a:pt x="163" y="30"/>
                  </a:lnTo>
                  <a:lnTo>
                    <a:pt x="162" y="35"/>
                  </a:lnTo>
                  <a:lnTo>
                    <a:pt x="161" y="39"/>
                  </a:lnTo>
                  <a:lnTo>
                    <a:pt x="161" y="39"/>
                  </a:lnTo>
                  <a:lnTo>
                    <a:pt x="161" y="62"/>
                  </a:lnTo>
                  <a:lnTo>
                    <a:pt x="159" y="87"/>
                  </a:lnTo>
                  <a:lnTo>
                    <a:pt x="159" y="87"/>
                  </a:lnTo>
                  <a:lnTo>
                    <a:pt x="155" y="118"/>
                  </a:lnTo>
                  <a:lnTo>
                    <a:pt x="149" y="148"/>
                  </a:lnTo>
                  <a:lnTo>
                    <a:pt x="149" y="148"/>
                  </a:lnTo>
                  <a:lnTo>
                    <a:pt x="146" y="164"/>
                  </a:lnTo>
                  <a:lnTo>
                    <a:pt x="142" y="178"/>
                  </a:lnTo>
                  <a:lnTo>
                    <a:pt x="138" y="193"/>
                  </a:lnTo>
                  <a:lnTo>
                    <a:pt x="135" y="207"/>
                  </a:lnTo>
                  <a:lnTo>
                    <a:pt x="135" y="207"/>
                  </a:lnTo>
                  <a:lnTo>
                    <a:pt x="131" y="238"/>
                  </a:lnTo>
                  <a:lnTo>
                    <a:pt x="128" y="268"/>
                  </a:lnTo>
                  <a:lnTo>
                    <a:pt x="122" y="330"/>
                  </a:lnTo>
                  <a:lnTo>
                    <a:pt x="117" y="361"/>
                  </a:lnTo>
                  <a:lnTo>
                    <a:pt x="112" y="392"/>
                  </a:lnTo>
                  <a:lnTo>
                    <a:pt x="106" y="422"/>
                  </a:lnTo>
                  <a:lnTo>
                    <a:pt x="99" y="452"/>
                  </a:lnTo>
                  <a:lnTo>
                    <a:pt x="99" y="452"/>
                  </a:lnTo>
                  <a:lnTo>
                    <a:pt x="80" y="510"/>
                  </a:lnTo>
                  <a:lnTo>
                    <a:pt x="72" y="538"/>
                  </a:lnTo>
                  <a:lnTo>
                    <a:pt x="64" y="568"/>
                  </a:lnTo>
                  <a:lnTo>
                    <a:pt x="64" y="568"/>
                  </a:lnTo>
                  <a:lnTo>
                    <a:pt x="56" y="599"/>
                  </a:lnTo>
                  <a:lnTo>
                    <a:pt x="50" y="630"/>
                  </a:lnTo>
                  <a:lnTo>
                    <a:pt x="38" y="691"/>
                  </a:lnTo>
                  <a:lnTo>
                    <a:pt x="38" y="691"/>
                  </a:lnTo>
                  <a:lnTo>
                    <a:pt x="25" y="750"/>
                  </a:lnTo>
                  <a:lnTo>
                    <a:pt x="15" y="809"/>
                  </a:lnTo>
                  <a:lnTo>
                    <a:pt x="15" y="809"/>
                  </a:lnTo>
                  <a:lnTo>
                    <a:pt x="6" y="865"/>
                  </a:lnTo>
                  <a:lnTo>
                    <a:pt x="2" y="893"/>
                  </a:lnTo>
                  <a:lnTo>
                    <a:pt x="1" y="906"/>
                  </a:lnTo>
                  <a:lnTo>
                    <a:pt x="0" y="921"/>
                  </a:lnTo>
                  <a:lnTo>
                    <a:pt x="0" y="921"/>
                  </a:lnTo>
                  <a:lnTo>
                    <a:pt x="1" y="923"/>
                  </a:lnTo>
                  <a:lnTo>
                    <a:pt x="2" y="924"/>
                  </a:lnTo>
                  <a:lnTo>
                    <a:pt x="3" y="925"/>
                  </a:lnTo>
                  <a:lnTo>
                    <a:pt x="5" y="925"/>
                  </a:lnTo>
                  <a:lnTo>
                    <a:pt x="7" y="925"/>
                  </a:lnTo>
                  <a:lnTo>
                    <a:pt x="8" y="924"/>
                  </a:lnTo>
                  <a:lnTo>
                    <a:pt x="9" y="923"/>
                  </a:lnTo>
                  <a:lnTo>
                    <a:pt x="9" y="921"/>
                  </a:lnTo>
                  <a:lnTo>
                    <a:pt x="9" y="921"/>
                  </a:lnTo>
                  <a:lnTo>
                    <a:pt x="10" y="906"/>
                  </a:lnTo>
                  <a:lnTo>
                    <a:pt x="11" y="891"/>
                  </a:lnTo>
                  <a:lnTo>
                    <a:pt x="13" y="875"/>
                  </a:lnTo>
                  <a:lnTo>
                    <a:pt x="16" y="862"/>
                  </a:lnTo>
                  <a:lnTo>
                    <a:pt x="16" y="862"/>
                  </a:lnTo>
                  <a:lnTo>
                    <a:pt x="21" y="833"/>
                  </a:lnTo>
                  <a:lnTo>
                    <a:pt x="25" y="803"/>
                  </a:lnTo>
                  <a:lnTo>
                    <a:pt x="25" y="803"/>
                  </a:lnTo>
                  <a:lnTo>
                    <a:pt x="31" y="774"/>
                  </a:lnTo>
                  <a:lnTo>
                    <a:pt x="37" y="744"/>
                  </a:lnTo>
                  <a:lnTo>
                    <a:pt x="48" y="685"/>
                  </a:lnTo>
                  <a:lnTo>
                    <a:pt x="48" y="685"/>
                  </a:lnTo>
                  <a:lnTo>
                    <a:pt x="62" y="623"/>
                  </a:lnTo>
                  <a:lnTo>
                    <a:pt x="68" y="592"/>
                  </a:lnTo>
                  <a:lnTo>
                    <a:pt x="75" y="560"/>
                  </a:lnTo>
                  <a:lnTo>
                    <a:pt x="75" y="560"/>
                  </a:lnTo>
                  <a:lnTo>
                    <a:pt x="83" y="531"/>
                  </a:lnTo>
                  <a:lnTo>
                    <a:pt x="93" y="503"/>
                  </a:lnTo>
                  <a:lnTo>
                    <a:pt x="110" y="446"/>
                  </a:lnTo>
                  <a:lnTo>
                    <a:pt x="110" y="446"/>
                  </a:lnTo>
                  <a:lnTo>
                    <a:pt x="117" y="417"/>
                  </a:lnTo>
                  <a:lnTo>
                    <a:pt x="124" y="386"/>
                  </a:lnTo>
                  <a:lnTo>
                    <a:pt x="129" y="355"/>
                  </a:lnTo>
                  <a:lnTo>
                    <a:pt x="132" y="324"/>
                  </a:lnTo>
                  <a:lnTo>
                    <a:pt x="138" y="262"/>
                  </a:lnTo>
                  <a:lnTo>
                    <a:pt x="141" y="231"/>
                  </a:lnTo>
                  <a:lnTo>
                    <a:pt x="145" y="201"/>
                  </a:lnTo>
                  <a:lnTo>
                    <a:pt x="145" y="201"/>
                  </a:lnTo>
                  <a:lnTo>
                    <a:pt x="148" y="186"/>
                  </a:lnTo>
                  <a:lnTo>
                    <a:pt x="153" y="172"/>
                  </a:lnTo>
                  <a:lnTo>
                    <a:pt x="157" y="157"/>
                  </a:lnTo>
                  <a:lnTo>
                    <a:pt x="161" y="143"/>
                  </a:lnTo>
                  <a:lnTo>
                    <a:pt x="161" y="143"/>
                  </a:lnTo>
                  <a:lnTo>
                    <a:pt x="164" y="119"/>
                  </a:lnTo>
                  <a:lnTo>
                    <a:pt x="167" y="94"/>
                  </a:lnTo>
                  <a:lnTo>
                    <a:pt x="167" y="94"/>
                  </a:lnTo>
                  <a:lnTo>
                    <a:pt x="169" y="70"/>
                  </a:lnTo>
                  <a:lnTo>
                    <a:pt x="171" y="45"/>
                  </a:lnTo>
                  <a:lnTo>
                    <a:pt x="171" y="45"/>
                  </a:lnTo>
                  <a:lnTo>
                    <a:pt x="171" y="40"/>
                  </a:lnTo>
                  <a:lnTo>
                    <a:pt x="172" y="36"/>
                  </a:lnTo>
                  <a:lnTo>
                    <a:pt x="177" y="26"/>
                  </a:lnTo>
                  <a:lnTo>
                    <a:pt x="181" y="17"/>
                  </a:lnTo>
                  <a:lnTo>
                    <a:pt x="183" y="12"/>
                  </a:lnTo>
                  <a:lnTo>
                    <a:pt x="185" y="7"/>
                  </a:lnTo>
                  <a:lnTo>
                    <a:pt x="185" y="7"/>
                  </a:lnTo>
                  <a:lnTo>
                    <a:pt x="185" y="5"/>
                  </a:lnTo>
                  <a:lnTo>
                    <a:pt x="183" y="4"/>
                  </a:lnTo>
                  <a:lnTo>
                    <a:pt x="180" y="1"/>
                  </a:lnTo>
                  <a:lnTo>
                    <a:pt x="179" y="0"/>
                  </a:lnTo>
                  <a:lnTo>
                    <a:pt x="177" y="1"/>
                  </a:lnTo>
                  <a:lnTo>
                    <a:pt x="176" y="3"/>
                  </a:lnTo>
                  <a:lnTo>
                    <a:pt x="175" y="5"/>
                  </a:lnTo>
                  <a:lnTo>
                    <a:pt x="17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9" name="Freeform 915"/>
            <p:cNvSpPr/>
            <p:nvPr/>
          </p:nvSpPr>
          <p:spPr bwMode="auto">
            <a:xfrm>
              <a:off x="3605213" y="1336675"/>
              <a:ext cx="98425" cy="500063"/>
            </a:xfrm>
            <a:custGeom>
              <a:avLst/>
              <a:gdLst/>
              <a:ahLst/>
              <a:cxnLst>
                <a:cxn ang="0">
                  <a:pos x="174" y="4"/>
                </a:cxn>
                <a:cxn ang="0">
                  <a:pos x="173" y="62"/>
                </a:cxn>
                <a:cxn ang="0">
                  <a:pos x="167" y="119"/>
                </a:cxn>
                <a:cxn ang="0">
                  <a:pos x="157" y="179"/>
                </a:cxn>
                <a:cxn ang="0">
                  <a:pos x="147" y="239"/>
                </a:cxn>
                <a:cxn ang="0">
                  <a:pos x="136" y="302"/>
                </a:cxn>
                <a:cxn ang="0">
                  <a:pos x="126" y="365"/>
                </a:cxn>
                <a:cxn ang="0">
                  <a:pos x="118" y="428"/>
                </a:cxn>
                <a:cxn ang="0">
                  <a:pos x="107" y="490"/>
                </a:cxn>
                <a:cxn ang="0">
                  <a:pos x="101" y="519"/>
                </a:cxn>
                <a:cxn ang="0">
                  <a:pos x="78" y="605"/>
                </a:cxn>
                <a:cxn ang="0">
                  <a:pos x="47" y="719"/>
                </a:cxn>
                <a:cxn ang="0">
                  <a:pos x="41" y="747"/>
                </a:cxn>
                <a:cxn ang="0">
                  <a:pos x="32" y="806"/>
                </a:cxn>
                <a:cxn ang="0">
                  <a:pos x="27" y="835"/>
                </a:cxn>
                <a:cxn ang="0">
                  <a:pos x="20" y="859"/>
                </a:cxn>
                <a:cxn ang="0">
                  <a:pos x="5" y="907"/>
                </a:cxn>
                <a:cxn ang="0">
                  <a:pos x="0" y="931"/>
                </a:cxn>
                <a:cxn ang="0">
                  <a:pos x="0" y="933"/>
                </a:cxn>
                <a:cxn ang="0">
                  <a:pos x="0" y="939"/>
                </a:cxn>
                <a:cxn ang="0">
                  <a:pos x="1" y="942"/>
                </a:cxn>
                <a:cxn ang="0">
                  <a:pos x="4" y="943"/>
                </a:cxn>
                <a:cxn ang="0">
                  <a:pos x="7" y="942"/>
                </a:cxn>
                <a:cxn ang="0">
                  <a:pos x="9" y="939"/>
                </a:cxn>
                <a:cxn ang="0">
                  <a:pos x="10" y="924"/>
                </a:cxn>
                <a:cxn ang="0">
                  <a:pos x="16" y="897"/>
                </a:cxn>
                <a:cxn ang="0">
                  <a:pos x="30" y="857"/>
                </a:cxn>
                <a:cxn ang="0">
                  <a:pos x="37" y="829"/>
                </a:cxn>
                <a:cxn ang="0">
                  <a:pos x="42" y="800"/>
                </a:cxn>
                <a:cxn ang="0">
                  <a:pos x="52" y="741"/>
                </a:cxn>
                <a:cxn ang="0">
                  <a:pos x="58" y="712"/>
                </a:cxn>
                <a:cxn ang="0">
                  <a:pos x="90" y="595"/>
                </a:cxn>
                <a:cxn ang="0">
                  <a:pos x="113" y="506"/>
                </a:cxn>
                <a:cxn ang="0">
                  <a:pos x="120" y="476"/>
                </a:cxn>
                <a:cxn ang="0">
                  <a:pos x="129" y="417"/>
                </a:cxn>
                <a:cxn ang="0">
                  <a:pos x="136" y="359"/>
                </a:cxn>
                <a:cxn ang="0">
                  <a:pos x="146" y="296"/>
                </a:cxn>
                <a:cxn ang="0">
                  <a:pos x="158" y="233"/>
                </a:cxn>
                <a:cxn ang="0">
                  <a:pos x="168" y="173"/>
                </a:cxn>
                <a:cxn ang="0">
                  <a:pos x="178" y="113"/>
                </a:cxn>
                <a:cxn ang="0">
                  <a:pos x="184" y="58"/>
                </a:cxn>
                <a:cxn ang="0">
                  <a:pos x="185" y="4"/>
                </a:cxn>
                <a:cxn ang="0">
                  <a:pos x="184" y="2"/>
                </a:cxn>
                <a:cxn ang="0">
                  <a:pos x="182" y="0"/>
                </a:cxn>
                <a:cxn ang="0">
                  <a:pos x="177" y="0"/>
                </a:cxn>
                <a:cxn ang="0">
                  <a:pos x="175" y="2"/>
                </a:cxn>
                <a:cxn ang="0">
                  <a:pos x="174" y="4"/>
                </a:cxn>
              </a:cxnLst>
              <a:rect l="0" t="0" r="r" b="b"/>
              <a:pathLst>
                <a:path w="185" h="943">
                  <a:moveTo>
                    <a:pt x="174" y="4"/>
                  </a:moveTo>
                  <a:lnTo>
                    <a:pt x="174" y="4"/>
                  </a:lnTo>
                  <a:lnTo>
                    <a:pt x="174" y="33"/>
                  </a:lnTo>
                  <a:lnTo>
                    <a:pt x="173" y="62"/>
                  </a:lnTo>
                  <a:lnTo>
                    <a:pt x="171" y="90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57" y="179"/>
                  </a:lnTo>
                  <a:lnTo>
                    <a:pt x="147" y="239"/>
                  </a:lnTo>
                  <a:lnTo>
                    <a:pt x="147" y="239"/>
                  </a:lnTo>
                  <a:lnTo>
                    <a:pt x="142" y="271"/>
                  </a:lnTo>
                  <a:lnTo>
                    <a:pt x="136" y="302"/>
                  </a:lnTo>
                  <a:lnTo>
                    <a:pt x="131" y="334"/>
                  </a:lnTo>
                  <a:lnTo>
                    <a:pt x="126" y="365"/>
                  </a:lnTo>
                  <a:lnTo>
                    <a:pt x="126" y="365"/>
                  </a:lnTo>
                  <a:lnTo>
                    <a:pt x="118" y="428"/>
                  </a:lnTo>
                  <a:lnTo>
                    <a:pt x="112" y="459"/>
                  </a:lnTo>
                  <a:lnTo>
                    <a:pt x="107" y="490"/>
                  </a:lnTo>
                  <a:lnTo>
                    <a:pt x="107" y="490"/>
                  </a:lnTo>
                  <a:lnTo>
                    <a:pt x="101" y="519"/>
                  </a:lnTo>
                  <a:lnTo>
                    <a:pt x="94" y="547"/>
                  </a:lnTo>
                  <a:lnTo>
                    <a:pt x="78" y="605"/>
                  </a:lnTo>
                  <a:lnTo>
                    <a:pt x="62" y="662"/>
                  </a:lnTo>
                  <a:lnTo>
                    <a:pt x="47" y="719"/>
                  </a:lnTo>
                  <a:lnTo>
                    <a:pt x="47" y="719"/>
                  </a:lnTo>
                  <a:lnTo>
                    <a:pt x="41" y="747"/>
                  </a:lnTo>
                  <a:lnTo>
                    <a:pt x="36" y="776"/>
                  </a:lnTo>
                  <a:lnTo>
                    <a:pt x="32" y="806"/>
                  </a:lnTo>
                  <a:lnTo>
                    <a:pt x="27" y="835"/>
                  </a:lnTo>
                  <a:lnTo>
                    <a:pt x="27" y="835"/>
                  </a:lnTo>
                  <a:lnTo>
                    <a:pt x="24" y="848"/>
                  </a:lnTo>
                  <a:lnTo>
                    <a:pt x="20" y="859"/>
                  </a:lnTo>
                  <a:lnTo>
                    <a:pt x="12" y="883"/>
                  </a:lnTo>
                  <a:lnTo>
                    <a:pt x="5" y="907"/>
                  </a:lnTo>
                  <a:lnTo>
                    <a:pt x="2" y="919"/>
                  </a:lnTo>
                  <a:lnTo>
                    <a:pt x="0" y="931"/>
                  </a:lnTo>
                  <a:lnTo>
                    <a:pt x="0" y="931"/>
                  </a:lnTo>
                  <a:lnTo>
                    <a:pt x="0" y="933"/>
                  </a:lnTo>
                  <a:lnTo>
                    <a:pt x="0" y="939"/>
                  </a:lnTo>
                  <a:lnTo>
                    <a:pt x="0" y="939"/>
                  </a:lnTo>
                  <a:lnTo>
                    <a:pt x="0" y="940"/>
                  </a:lnTo>
                  <a:lnTo>
                    <a:pt x="1" y="942"/>
                  </a:lnTo>
                  <a:lnTo>
                    <a:pt x="2" y="943"/>
                  </a:lnTo>
                  <a:lnTo>
                    <a:pt x="4" y="943"/>
                  </a:lnTo>
                  <a:lnTo>
                    <a:pt x="6" y="943"/>
                  </a:lnTo>
                  <a:lnTo>
                    <a:pt x="7" y="942"/>
                  </a:lnTo>
                  <a:lnTo>
                    <a:pt x="8" y="940"/>
                  </a:lnTo>
                  <a:lnTo>
                    <a:pt x="9" y="939"/>
                  </a:lnTo>
                  <a:lnTo>
                    <a:pt x="9" y="939"/>
                  </a:lnTo>
                  <a:lnTo>
                    <a:pt x="10" y="924"/>
                  </a:lnTo>
                  <a:lnTo>
                    <a:pt x="13" y="911"/>
                  </a:lnTo>
                  <a:lnTo>
                    <a:pt x="16" y="897"/>
                  </a:lnTo>
                  <a:lnTo>
                    <a:pt x="21" y="884"/>
                  </a:lnTo>
                  <a:lnTo>
                    <a:pt x="30" y="857"/>
                  </a:lnTo>
                  <a:lnTo>
                    <a:pt x="34" y="843"/>
                  </a:lnTo>
                  <a:lnTo>
                    <a:pt x="37" y="829"/>
                  </a:lnTo>
                  <a:lnTo>
                    <a:pt x="37" y="829"/>
                  </a:lnTo>
                  <a:lnTo>
                    <a:pt x="42" y="800"/>
                  </a:lnTo>
                  <a:lnTo>
                    <a:pt x="47" y="771"/>
                  </a:lnTo>
                  <a:lnTo>
                    <a:pt x="52" y="741"/>
                  </a:lnTo>
                  <a:lnTo>
                    <a:pt x="58" y="712"/>
                  </a:lnTo>
                  <a:lnTo>
                    <a:pt x="58" y="712"/>
                  </a:lnTo>
                  <a:lnTo>
                    <a:pt x="73" y="653"/>
                  </a:lnTo>
                  <a:lnTo>
                    <a:pt x="90" y="595"/>
                  </a:lnTo>
                  <a:lnTo>
                    <a:pt x="106" y="535"/>
                  </a:lnTo>
                  <a:lnTo>
                    <a:pt x="113" y="506"/>
                  </a:lnTo>
                  <a:lnTo>
                    <a:pt x="120" y="476"/>
                  </a:lnTo>
                  <a:lnTo>
                    <a:pt x="120" y="476"/>
                  </a:lnTo>
                  <a:lnTo>
                    <a:pt x="125" y="447"/>
                  </a:lnTo>
                  <a:lnTo>
                    <a:pt x="129" y="417"/>
                  </a:lnTo>
                  <a:lnTo>
                    <a:pt x="136" y="359"/>
                  </a:lnTo>
                  <a:lnTo>
                    <a:pt x="136" y="359"/>
                  </a:lnTo>
                  <a:lnTo>
                    <a:pt x="141" y="327"/>
                  </a:lnTo>
                  <a:lnTo>
                    <a:pt x="146" y="296"/>
                  </a:lnTo>
                  <a:lnTo>
                    <a:pt x="153" y="264"/>
                  </a:lnTo>
                  <a:lnTo>
                    <a:pt x="158" y="233"/>
                  </a:lnTo>
                  <a:lnTo>
                    <a:pt x="158" y="233"/>
                  </a:lnTo>
                  <a:lnTo>
                    <a:pt x="168" y="173"/>
                  </a:lnTo>
                  <a:lnTo>
                    <a:pt x="178" y="113"/>
                  </a:lnTo>
                  <a:lnTo>
                    <a:pt x="178" y="113"/>
                  </a:lnTo>
                  <a:lnTo>
                    <a:pt x="182" y="86"/>
                  </a:lnTo>
                  <a:lnTo>
                    <a:pt x="184" y="58"/>
                  </a:lnTo>
                  <a:lnTo>
                    <a:pt x="184" y="32"/>
                  </a:lnTo>
                  <a:lnTo>
                    <a:pt x="185" y="4"/>
                  </a:lnTo>
                  <a:lnTo>
                    <a:pt x="185" y="4"/>
                  </a:lnTo>
                  <a:lnTo>
                    <a:pt x="184" y="2"/>
                  </a:lnTo>
                  <a:lnTo>
                    <a:pt x="183" y="1"/>
                  </a:lnTo>
                  <a:lnTo>
                    <a:pt x="182" y="0"/>
                  </a:lnTo>
                  <a:lnTo>
                    <a:pt x="180" y="0"/>
                  </a:lnTo>
                  <a:lnTo>
                    <a:pt x="177" y="0"/>
                  </a:lnTo>
                  <a:lnTo>
                    <a:pt x="176" y="1"/>
                  </a:lnTo>
                  <a:lnTo>
                    <a:pt x="175" y="2"/>
                  </a:lnTo>
                  <a:lnTo>
                    <a:pt x="174" y="4"/>
                  </a:lnTo>
                  <a:lnTo>
                    <a:pt x="17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0" name="Freeform 916"/>
            <p:cNvSpPr/>
            <p:nvPr/>
          </p:nvSpPr>
          <p:spPr bwMode="auto">
            <a:xfrm>
              <a:off x="3649663" y="1366838"/>
              <a:ext cx="90488" cy="492125"/>
            </a:xfrm>
            <a:custGeom>
              <a:avLst/>
              <a:gdLst/>
              <a:ahLst/>
              <a:cxnLst>
                <a:cxn ang="0">
                  <a:pos x="162" y="5"/>
                </a:cxn>
                <a:cxn ang="0">
                  <a:pos x="161" y="67"/>
                </a:cxn>
                <a:cxn ang="0">
                  <a:pos x="155" y="128"/>
                </a:cxn>
                <a:cxn ang="0">
                  <a:pos x="151" y="156"/>
                </a:cxn>
                <a:cxn ang="0">
                  <a:pos x="141" y="214"/>
                </a:cxn>
                <a:cxn ang="0">
                  <a:pos x="137" y="243"/>
                </a:cxn>
                <a:cxn ang="0">
                  <a:pos x="123" y="335"/>
                </a:cxn>
                <a:cxn ang="0">
                  <a:pos x="111" y="397"/>
                </a:cxn>
                <a:cxn ang="0">
                  <a:pos x="97" y="457"/>
                </a:cxn>
                <a:cxn ang="0">
                  <a:pos x="87" y="487"/>
                </a:cxn>
                <a:cxn ang="0">
                  <a:pos x="69" y="543"/>
                </a:cxn>
                <a:cxn ang="0">
                  <a:pos x="51" y="599"/>
                </a:cxn>
                <a:cxn ang="0">
                  <a:pos x="48" y="614"/>
                </a:cxn>
                <a:cxn ang="0">
                  <a:pos x="44" y="658"/>
                </a:cxn>
                <a:cxn ang="0">
                  <a:pos x="40" y="702"/>
                </a:cxn>
                <a:cxn ang="0">
                  <a:pos x="38" y="717"/>
                </a:cxn>
                <a:cxn ang="0">
                  <a:pos x="23" y="796"/>
                </a:cxn>
                <a:cxn ang="0">
                  <a:pos x="17" y="822"/>
                </a:cxn>
                <a:cxn ang="0">
                  <a:pos x="12" y="846"/>
                </a:cxn>
                <a:cxn ang="0">
                  <a:pos x="6" y="898"/>
                </a:cxn>
                <a:cxn ang="0">
                  <a:pos x="0" y="924"/>
                </a:cxn>
                <a:cxn ang="0">
                  <a:pos x="0" y="926"/>
                </a:cxn>
                <a:cxn ang="0">
                  <a:pos x="3" y="928"/>
                </a:cxn>
                <a:cxn ang="0">
                  <a:pos x="6" y="929"/>
                </a:cxn>
                <a:cxn ang="0">
                  <a:pos x="9" y="928"/>
                </a:cxn>
                <a:cxn ang="0">
                  <a:pos x="10" y="926"/>
                </a:cxn>
                <a:cxn ang="0">
                  <a:pos x="14" y="902"/>
                </a:cxn>
                <a:cxn ang="0">
                  <a:pos x="20" y="855"/>
                </a:cxn>
                <a:cxn ang="0">
                  <a:pos x="25" y="831"/>
                </a:cxn>
                <a:cxn ang="0">
                  <a:pos x="30" y="805"/>
                </a:cxn>
                <a:cxn ang="0">
                  <a:pos x="45" y="727"/>
                </a:cxn>
                <a:cxn ang="0">
                  <a:pos x="49" y="698"/>
                </a:cxn>
                <a:cxn ang="0">
                  <a:pos x="54" y="640"/>
                </a:cxn>
                <a:cxn ang="0">
                  <a:pos x="58" y="610"/>
                </a:cxn>
                <a:cxn ang="0">
                  <a:pos x="66" y="580"/>
                </a:cxn>
                <a:cxn ang="0">
                  <a:pos x="86" y="519"/>
                </a:cxn>
                <a:cxn ang="0">
                  <a:pos x="97" y="490"/>
                </a:cxn>
                <a:cxn ang="0">
                  <a:pos x="113" y="431"/>
                </a:cxn>
                <a:cxn ang="0">
                  <a:pos x="126" y="372"/>
                </a:cxn>
                <a:cxn ang="0">
                  <a:pos x="137" y="312"/>
                </a:cxn>
                <a:cxn ang="0">
                  <a:pos x="145" y="252"/>
                </a:cxn>
                <a:cxn ang="0">
                  <a:pos x="155" y="186"/>
                </a:cxn>
                <a:cxn ang="0">
                  <a:pos x="166" y="121"/>
                </a:cxn>
                <a:cxn ang="0">
                  <a:pos x="169" y="92"/>
                </a:cxn>
                <a:cxn ang="0">
                  <a:pos x="171" y="34"/>
                </a:cxn>
                <a:cxn ang="0">
                  <a:pos x="171" y="5"/>
                </a:cxn>
                <a:cxn ang="0">
                  <a:pos x="170" y="1"/>
                </a:cxn>
                <a:cxn ang="0">
                  <a:pos x="167" y="0"/>
                </a:cxn>
                <a:cxn ang="0">
                  <a:pos x="164" y="1"/>
                </a:cxn>
                <a:cxn ang="0">
                  <a:pos x="162" y="5"/>
                </a:cxn>
              </a:cxnLst>
              <a:rect l="0" t="0" r="r" b="b"/>
              <a:pathLst>
                <a:path w="171" h="929">
                  <a:moveTo>
                    <a:pt x="162" y="5"/>
                  </a:moveTo>
                  <a:lnTo>
                    <a:pt x="162" y="5"/>
                  </a:lnTo>
                  <a:lnTo>
                    <a:pt x="162" y="36"/>
                  </a:lnTo>
                  <a:lnTo>
                    <a:pt x="161" y="67"/>
                  </a:lnTo>
                  <a:lnTo>
                    <a:pt x="160" y="97"/>
                  </a:lnTo>
                  <a:lnTo>
                    <a:pt x="155" y="128"/>
                  </a:lnTo>
                  <a:lnTo>
                    <a:pt x="155" y="128"/>
                  </a:lnTo>
                  <a:lnTo>
                    <a:pt x="151" y="156"/>
                  </a:lnTo>
                  <a:lnTo>
                    <a:pt x="146" y="185"/>
                  </a:lnTo>
                  <a:lnTo>
                    <a:pt x="141" y="214"/>
                  </a:lnTo>
                  <a:lnTo>
                    <a:pt x="137" y="243"/>
                  </a:lnTo>
                  <a:lnTo>
                    <a:pt x="137" y="243"/>
                  </a:lnTo>
                  <a:lnTo>
                    <a:pt x="129" y="305"/>
                  </a:lnTo>
                  <a:lnTo>
                    <a:pt x="123" y="335"/>
                  </a:lnTo>
                  <a:lnTo>
                    <a:pt x="117" y="366"/>
                  </a:lnTo>
                  <a:lnTo>
                    <a:pt x="111" y="397"/>
                  </a:lnTo>
                  <a:lnTo>
                    <a:pt x="104" y="427"/>
                  </a:lnTo>
                  <a:lnTo>
                    <a:pt x="97" y="457"/>
                  </a:lnTo>
                  <a:lnTo>
                    <a:pt x="87" y="487"/>
                  </a:lnTo>
                  <a:lnTo>
                    <a:pt x="87" y="487"/>
                  </a:lnTo>
                  <a:lnTo>
                    <a:pt x="78" y="515"/>
                  </a:lnTo>
                  <a:lnTo>
                    <a:pt x="69" y="543"/>
                  </a:lnTo>
                  <a:lnTo>
                    <a:pt x="59" y="572"/>
                  </a:lnTo>
                  <a:lnTo>
                    <a:pt x="51" y="599"/>
                  </a:lnTo>
                  <a:lnTo>
                    <a:pt x="51" y="599"/>
                  </a:lnTo>
                  <a:lnTo>
                    <a:pt x="48" y="614"/>
                  </a:lnTo>
                  <a:lnTo>
                    <a:pt x="46" y="628"/>
                  </a:lnTo>
                  <a:lnTo>
                    <a:pt x="44" y="658"/>
                  </a:lnTo>
                  <a:lnTo>
                    <a:pt x="42" y="687"/>
                  </a:lnTo>
                  <a:lnTo>
                    <a:pt x="40" y="702"/>
                  </a:lnTo>
                  <a:lnTo>
                    <a:pt x="38" y="717"/>
                  </a:lnTo>
                  <a:lnTo>
                    <a:pt x="38" y="717"/>
                  </a:lnTo>
                  <a:lnTo>
                    <a:pt x="28" y="769"/>
                  </a:lnTo>
                  <a:lnTo>
                    <a:pt x="23" y="796"/>
                  </a:lnTo>
                  <a:lnTo>
                    <a:pt x="17" y="822"/>
                  </a:lnTo>
                  <a:lnTo>
                    <a:pt x="17" y="822"/>
                  </a:lnTo>
                  <a:lnTo>
                    <a:pt x="15" y="834"/>
                  </a:lnTo>
                  <a:lnTo>
                    <a:pt x="12" y="846"/>
                  </a:lnTo>
                  <a:lnTo>
                    <a:pt x="9" y="872"/>
                  </a:lnTo>
                  <a:lnTo>
                    <a:pt x="6" y="898"/>
                  </a:lnTo>
                  <a:lnTo>
                    <a:pt x="4" y="910"/>
                  </a:lnTo>
                  <a:lnTo>
                    <a:pt x="0" y="924"/>
                  </a:lnTo>
                  <a:lnTo>
                    <a:pt x="0" y="924"/>
                  </a:lnTo>
                  <a:lnTo>
                    <a:pt x="0" y="926"/>
                  </a:lnTo>
                  <a:lnTo>
                    <a:pt x="2" y="927"/>
                  </a:lnTo>
                  <a:lnTo>
                    <a:pt x="3" y="928"/>
                  </a:lnTo>
                  <a:lnTo>
                    <a:pt x="5" y="929"/>
                  </a:lnTo>
                  <a:lnTo>
                    <a:pt x="6" y="929"/>
                  </a:lnTo>
                  <a:lnTo>
                    <a:pt x="8" y="929"/>
                  </a:lnTo>
                  <a:lnTo>
                    <a:pt x="9" y="928"/>
                  </a:lnTo>
                  <a:lnTo>
                    <a:pt x="10" y="926"/>
                  </a:lnTo>
                  <a:lnTo>
                    <a:pt x="10" y="926"/>
                  </a:lnTo>
                  <a:lnTo>
                    <a:pt x="13" y="915"/>
                  </a:lnTo>
                  <a:lnTo>
                    <a:pt x="14" y="902"/>
                  </a:lnTo>
                  <a:lnTo>
                    <a:pt x="17" y="878"/>
                  </a:lnTo>
                  <a:lnTo>
                    <a:pt x="20" y="855"/>
                  </a:lnTo>
                  <a:lnTo>
                    <a:pt x="22" y="842"/>
                  </a:lnTo>
                  <a:lnTo>
                    <a:pt x="25" y="831"/>
                  </a:lnTo>
                  <a:lnTo>
                    <a:pt x="25" y="831"/>
                  </a:lnTo>
                  <a:lnTo>
                    <a:pt x="30" y="805"/>
                  </a:lnTo>
                  <a:lnTo>
                    <a:pt x="36" y="778"/>
                  </a:lnTo>
                  <a:lnTo>
                    <a:pt x="45" y="727"/>
                  </a:lnTo>
                  <a:lnTo>
                    <a:pt x="45" y="727"/>
                  </a:lnTo>
                  <a:lnTo>
                    <a:pt x="49" y="698"/>
                  </a:lnTo>
                  <a:lnTo>
                    <a:pt x="52" y="669"/>
                  </a:lnTo>
                  <a:lnTo>
                    <a:pt x="54" y="640"/>
                  </a:lnTo>
                  <a:lnTo>
                    <a:pt x="58" y="610"/>
                  </a:lnTo>
                  <a:lnTo>
                    <a:pt x="58" y="610"/>
                  </a:lnTo>
                  <a:lnTo>
                    <a:pt x="61" y="595"/>
                  </a:lnTo>
                  <a:lnTo>
                    <a:pt x="66" y="580"/>
                  </a:lnTo>
                  <a:lnTo>
                    <a:pt x="76" y="550"/>
                  </a:lnTo>
                  <a:lnTo>
                    <a:pt x="86" y="519"/>
                  </a:lnTo>
                  <a:lnTo>
                    <a:pt x="97" y="490"/>
                  </a:lnTo>
                  <a:lnTo>
                    <a:pt x="97" y="490"/>
                  </a:lnTo>
                  <a:lnTo>
                    <a:pt x="106" y="461"/>
                  </a:lnTo>
                  <a:lnTo>
                    <a:pt x="113" y="431"/>
                  </a:lnTo>
                  <a:lnTo>
                    <a:pt x="120" y="402"/>
                  </a:lnTo>
                  <a:lnTo>
                    <a:pt x="126" y="372"/>
                  </a:lnTo>
                  <a:lnTo>
                    <a:pt x="132" y="342"/>
                  </a:lnTo>
                  <a:lnTo>
                    <a:pt x="137" y="312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9" y="219"/>
                  </a:lnTo>
                  <a:lnTo>
                    <a:pt x="155" y="186"/>
                  </a:lnTo>
                  <a:lnTo>
                    <a:pt x="161" y="154"/>
                  </a:lnTo>
                  <a:lnTo>
                    <a:pt x="166" y="121"/>
                  </a:lnTo>
                  <a:lnTo>
                    <a:pt x="166" y="121"/>
                  </a:lnTo>
                  <a:lnTo>
                    <a:pt x="169" y="92"/>
                  </a:lnTo>
                  <a:lnTo>
                    <a:pt x="171" y="63"/>
                  </a:lnTo>
                  <a:lnTo>
                    <a:pt x="171" y="34"/>
                  </a:lnTo>
                  <a:lnTo>
                    <a:pt x="171" y="5"/>
                  </a:lnTo>
                  <a:lnTo>
                    <a:pt x="171" y="5"/>
                  </a:lnTo>
                  <a:lnTo>
                    <a:pt x="171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7" y="0"/>
                  </a:lnTo>
                  <a:lnTo>
                    <a:pt x="165" y="0"/>
                  </a:lnTo>
                  <a:lnTo>
                    <a:pt x="164" y="1"/>
                  </a:lnTo>
                  <a:lnTo>
                    <a:pt x="163" y="2"/>
                  </a:lnTo>
                  <a:lnTo>
                    <a:pt x="162" y="5"/>
                  </a:lnTo>
                  <a:lnTo>
                    <a:pt x="16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1" name="Freeform 917"/>
            <p:cNvSpPr/>
            <p:nvPr/>
          </p:nvSpPr>
          <p:spPr bwMode="auto">
            <a:xfrm>
              <a:off x="3692525" y="1401763"/>
              <a:ext cx="90488" cy="436563"/>
            </a:xfrm>
            <a:custGeom>
              <a:avLst/>
              <a:gdLst/>
              <a:ahLst/>
              <a:cxnLst>
                <a:cxn ang="0">
                  <a:pos x="161" y="5"/>
                </a:cxn>
                <a:cxn ang="0">
                  <a:pos x="157" y="61"/>
                </a:cxn>
                <a:cxn ang="0">
                  <a:pos x="148" y="118"/>
                </a:cxn>
                <a:cxn ang="0">
                  <a:pos x="143" y="143"/>
                </a:cxn>
                <a:cxn ang="0">
                  <a:pos x="130" y="192"/>
                </a:cxn>
                <a:cxn ang="0">
                  <a:pos x="126" y="216"/>
                </a:cxn>
                <a:cxn ang="0">
                  <a:pos x="124" y="236"/>
                </a:cxn>
                <a:cxn ang="0">
                  <a:pos x="124" y="257"/>
                </a:cxn>
                <a:cxn ang="0">
                  <a:pos x="120" y="285"/>
                </a:cxn>
                <a:cxn ang="0">
                  <a:pos x="115" y="314"/>
                </a:cxn>
                <a:cxn ang="0">
                  <a:pos x="97" y="395"/>
                </a:cxn>
                <a:cxn ang="0">
                  <a:pos x="93" y="422"/>
                </a:cxn>
                <a:cxn ang="0">
                  <a:pos x="88" y="472"/>
                </a:cxn>
                <a:cxn ang="0">
                  <a:pos x="82" y="520"/>
                </a:cxn>
                <a:cxn ang="0">
                  <a:pos x="74" y="547"/>
                </a:cxn>
                <a:cxn ang="0">
                  <a:pos x="56" y="599"/>
                </a:cxn>
                <a:cxn ang="0">
                  <a:pos x="47" y="624"/>
                </a:cxn>
                <a:cxn ang="0">
                  <a:pos x="24" y="696"/>
                </a:cxn>
                <a:cxn ang="0">
                  <a:pos x="10" y="745"/>
                </a:cxn>
                <a:cxn ang="0">
                  <a:pos x="2" y="795"/>
                </a:cxn>
                <a:cxn ang="0">
                  <a:pos x="0" y="820"/>
                </a:cxn>
                <a:cxn ang="0">
                  <a:pos x="2" y="823"/>
                </a:cxn>
                <a:cxn ang="0">
                  <a:pos x="5" y="825"/>
                </a:cxn>
                <a:cxn ang="0">
                  <a:pos x="8" y="823"/>
                </a:cxn>
                <a:cxn ang="0">
                  <a:pos x="9" y="820"/>
                </a:cxn>
                <a:cxn ang="0">
                  <a:pos x="11" y="794"/>
                </a:cxn>
                <a:cxn ang="0">
                  <a:pos x="21" y="743"/>
                </a:cxn>
                <a:cxn ang="0">
                  <a:pos x="34" y="693"/>
                </a:cxn>
                <a:cxn ang="0">
                  <a:pos x="58" y="618"/>
                </a:cxn>
                <a:cxn ang="0">
                  <a:pos x="66" y="594"/>
                </a:cxn>
                <a:cxn ang="0">
                  <a:pos x="84" y="547"/>
                </a:cxn>
                <a:cxn ang="0">
                  <a:pos x="90" y="522"/>
                </a:cxn>
                <a:cxn ang="0">
                  <a:pos x="95" y="496"/>
                </a:cxn>
                <a:cxn ang="0">
                  <a:pos x="100" y="443"/>
                </a:cxn>
                <a:cxn ang="0">
                  <a:pos x="103" y="416"/>
                </a:cxn>
                <a:cxn ang="0">
                  <a:pos x="113" y="366"/>
                </a:cxn>
                <a:cxn ang="0">
                  <a:pos x="123" y="316"/>
                </a:cxn>
                <a:cxn ang="0">
                  <a:pos x="133" y="266"/>
                </a:cxn>
                <a:cxn ang="0">
                  <a:pos x="134" y="253"/>
                </a:cxn>
                <a:cxn ang="0">
                  <a:pos x="134" y="226"/>
                </a:cxn>
                <a:cxn ang="0">
                  <a:pos x="136" y="212"/>
                </a:cxn>
                <a:cxn ang="0">
                  <a:pos x="147" y="162"/>
                </a:cxn>
                <a:cxn ang="0">
                  <a:pos x="159" y="112"/>
                </a:cxn>
                <a:cxn ang="0">
                  <a:pos x="163" y="85"/>
                </a:cxn>
                <a:cxn ang="0">
                  <a:pos x="169" y="32"/>
                </a:cxn>
                <a:cxn ang="0">
                  <a:pos x="170" y="5"/>
                </a:cxn>
                <a:cxn ang="0">
                  <a:pos x="169" y="1"/>
                </a:cxn>
                <a:cxn ang="0">
                  <a:pos x="166" y="0"/>
                </a:cxn>
                <a:cxn ang="0">
                  <a:pos x="163" y="1"/>
                </a:cxn>
                <a:cxn ang="0">
                  <a:pos x="161" y="5"/>
                </a:cxn>
              </a:cxnLst>
              <a:rect l="0" t="0" r="r" b="b"/>
              <a:pathLst>
                <a:path w="170" h="825">
                  <a:moveTo>
                    <a:pt x="161" y="5"/>
                  </a:moveTo>
                  <a:lnTo>
                    <a:pt x="161" y="5"/>
                  </a:lnTo>
                  <a:lnTo>
                    <a:pt x="160" y="34"/>
                  </a:lnTo>
                  <a:lnTo>
                    <a:pt x="157" y="61"/>
                  </a:lnTo>
                  <a:lnTo>
                    <a:pt x="153" y="90"/>
                  </a:lnTo>
                  <a:lnTo>
                    <a:pt x="148" y="118"/>
                  </a:lnTo>
                  <a:lnTo>
                    <a:pt x="148" y="118"/>
                  </a:lnTo>
                  <a:lnTo>
                    <a:pt x="143" y="143"/>
                  </a:lnTo>
                  <a:lnTo>
                    <a:pt x="136" y="168"/>
                  </a:lnTo>
                  <a:lnTo>
                    <a:pt x="130" y="192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4" y="227"/>
                  </a:lnTo>
                  <a:lnTo>
                    <a:pt x="124" y="236"/>
                  </a:lnTo>
                  <a:lnTo>
                    <a:pt x="124" y="257"/>
                  </a:lnTo>
                  <a:lnTo>
                    <a:pt x="124" y="257"/>
                  </a:lnTo>
                  <a:lnTo>
                    <a:pt x="123" y="271"/>
                  </a:lnTo>
                  <a:lnTo>
                    <a:pt x="120" y="285"/>
                  </a:lnTo>
                  <a:lnTo>
                    <a:pt x="115" y="314"/>
                  </a:lnTo>
                  <a:lnTo>
                    <a:pt x="115" y="314"/>
                  </a:lnTo>
                  <a:lnTo>
                    <a:pt x="102" y="367"/>
                  </a:lnTo>
                  <a:lnTo>
                    <a:pt x="97" y="395"/>
                  </a:lnTo>
                  <a:lnTo>
                    <a:pt x="93" y="422"/>
                  </a:lnTo>
                  <a:lnTo>
                    <a:pt x="93" y="422"/>
                  </a:lnTo>
                  <a:lnTo>
                    <a:pt x="91" y="447"/>
                  </a:lnTo>
                  <a:lnTo>
                    <a:pt x="88" y="472"/>
                  </a:lnTo>
                  <a:lnTo>
                    <a:pt x="86" y="495"/>
                  </a:lnTo>
                  <a:lnTo>
                    <a:pt x="82" y="520"/>
                  </a:lnTo>
                  <a:lnTo>
                    <a:pt x="82" y="520"/>
                  </a:lnTo>
                  <a:lnTo>
                    <a:pt x="74" y="547"/>
                  </a:lnTo>
                  <a:lnTo>
                    <a:pt x="65" y="573"/>
                  </a:lnTo>
                  <a:lnTo>
                    <a:pt x="56" y="599"/>
                  </a:lnTo>
                  <a:lnTo>
                    <a:pt x="47" y="624"/>
                  </a:lnTo>
                  <a:lnTo>
                    <a:pt x="47" y="624"/>
                  </a:lnTo>
                  <a:lnTo>
                    <a:pt x="31" y="672"/>
                  </a:lnTo>
                  <a:lnTo>
                    <a:pt x="24" y="696"/>
                  </a:lnTo>
                  <a:lnTo>
                    <a:pt x="17" y="720"/>
                  </a:lnTo>
                  <a:lnTo>
                    <a:pt x="10" y="745"/>
                  </a:lnTo>
                  <a:lnTo>
                    <a:pt x="5" y="770"/>
                  </a:lnTo>
                  <a:lnTo>
                    <a:pt x="2" y="795"/>
                  </a:lnTo>
                  <a:lnTo>
                    <a:pt x="0" y="820"/>
                  </a:lnTo>
                  <a:lnTo>
                    <a:pt x="0" y="820"/>
                  </a:lnTo>
                  <a:lnTo>
                    <a:pt x="1" y="822"/>
                  </a:lnTo>
                  <a:lnTo>
                    <a:pt x="2" y="823"/>
                  </a:lnTo>
                  <a:lnTo>
                    <a:pt x="3" y="824"/>
                  </a:lnTo>
                  <a:lnTo>
                    <a:pt x="5" y="825"/>
                  </a:lnTo>
                  <a:lnTo>
                    <a:pt x="6" y="824"/>
                  </a:lnTo>
                  <a:lnTo>
                    <a:pt x="8" y="823"/>
                  </a:lnTo>
                  <a:lnTo>
                    <a:pt x="9" y="822"/>
                  </a:lnTo>
                  <a:lnTo>
                    <a:pt x="9" y="820"/>
                  </a:lnTo>
                  <a:lnTo>
                    <a:pt x="9" y="820"/>
                  </a:lnTo>
                  <a:lnTo>
                    <a:pt x="11" y="794"/>
                  </a:lnTo>
                  <a:lnTo>
                    <a:pt x="15" y="769"/>
                  </a:lnTo>
                  <a:lnTo>
                    <a:pt x="21" y="743"/>
                  </a:lnTo>
                  <a:lnTo>
                    <a:pt x="27" y="717"/>
                  </a:lnTo>
                  <a:lnTo>
                    <a:pt x="34" y="693"/>
                  </a:lnTo>
                  <a:lnTo>
                    <a:pt x="42" y="668"/>
                  </a:lnTo>
                  <a:lnTo>
                    <a:pt x="58" y="618"/>
                  </a:lnTo>
                  <a:lnTo>
                    <a:pt x="58" y="618"/>
                  </a:lnTo>
                  <a:lnTo>
                    <a:pt x="66" y="594"/>
                  </a:lnTo>
                  <a:lnTo>
                    <a:pt x="75" y="571"/>
                  </a:lnTo>
                  <a:lnTo>
                    <a:pt x="84" y="547"/>
                  </a:lnTo>
                  <a:lnTo>
                    <a:pt x="90" y="522"/>
                  </a:lnTo>
                  <a:lnTo>
                    <a:pt x="90" y="522"/>
                  </a:lnTo>
                  <a:lnTo>
                    <a:pt x="93" y="510"/>
                  </a:lnTo>
                  <a:lnTo>
                    <a:pt x="95" y="496"/>
                  </a:lnTo>
                  <a:lnTo>
                    <a:pt x="98" y="469"/>
                  </a:lnTo>
                  <a:lnTo>
                    <a:pt x="100" y="443"/>
                  </a:lnTo>
                  <a:lnTo>
                    <a:pt x="103" y="416"/>
                  </a:lnTo>
                  <a:lnTo>
                    <a:pt x="103" y="416"/>
                  </a:lnTo>
                  <a:lnTo>
                    <a:pt x="107" y="391"/>
                  </a:lnTo>
                  <a:lnTo>
                    <a:pt x="113" y="366"/>
                  </a:lnTo>
                  <a:lnTo>
                    <a:pt x="123" y="316"/>
                  </a:lnTo>
                  <a:lnTo>
                    <a:pt x="123" y="316"/>
                  </a:lnTo>
                  <a:lnTo>
                    <a:pt x="128" y="291"/>
                  </a:lnTo>
                  <a:lnTo>
                    <a:pt x="133" y="266"/>
                  </a:lnTo>
                  <a:lnTo>
                    <a:pt x="133" y="266"/>
                  </a:lnTo>
                  <a:lnTo>
                    <a:pt x="134" y="253"/>
                  </a:lnTo>
                  <a:lnTo>
                    <a:pt x="134" y="239"/>
                  </a:lnTo>
                  <a:lnTo>
                    <a:pt x="134" y="226"/>
                  </a:lnTo>
                  <a:lnTo>
                    <a:pt x="136" y="212"/>
                  </a:lnTo>
                  <a:lnTo>
                    <a:pt x="136" y="212"/>
                  </a:lnTo>
                  <a:lnTo>
                    <a:pt x="141" y="186"/>
                  </a:lnTo>
                  <a:lnTo>
                    <a:pt x="147" y="162"/>
                  </a:lnTo>
                  <a:lnTo>
                    <a:pt x="153" y="137"/>
                  </a:lnTo>
                  <a:lnTo>
                    <a:pt x="159" y="112"/>
                  </a:lnTo>
                  <a:lnTo>
                    <a:pt x="159" y="112"/>
                  </a:lnTo>
                  <a:lnTo>
                    <a:pt x="163" y="85"/>
                  </a:lnTo>
                  <a:lnTo>
                    <a:pt x="167" y="58"/>
                  </a:lnTo>
                  <a:lnTo>
                    <a:pt x="169" y="32"/>
                  </a:lnTo>
                  <a:lnTo>
                    <a:pt x="170" y="5"/>
                  </a:lnTo>
                  <a:lnTo>
                    <a:pt x="170" y="5"/>
                  </a:lnTo>
                  <a:lnTo>
                    <a:pt x="170" y="3"/>
                  </a:lnTo>
                  <a:lnTo>
                    <a:pt x="169" y="1"/>
                  </a:lnTo>
                  <a:lnTo>
                    <a:pt x="168" y="0"/>
                  </a:lnTo>
                  <a:lnTo>
                    <a:pt x="166" y="0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2" y="3"/>
                  </a:lnTo>
                  <a:lnTo>
                    <a:pt x="161" y="5"/>
                  </a:lnTo>
                  <a:lnTo>
                    <a:pt x="16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2" name="Freeform 918"/>
            <p:cNvSpPr/>
            <p:nvPr/>
          </p:nvSpPr>
          <p:spPr bwMode="auto">
            <a:xfrm>
              <a:off x="3751263" y="1443038"/>
              <a:ext cx="66675" cy="360363"/>
            </a:xfrm>
            <a:custGeom>
              <a:avLst/>
              <a:gdLst/>
              <a:ahLst/>
              <a:cxnLst>
                <a:cxn ang="0">
                  <a:pos x="117" y="4"/>
                </a:cxn>
                <a:cxn ang="0">
                  <a:pos x="116" y="50"/>
                </a:cxn>
                <a:cxn ang="0">
                  <a:pos x="108" y="139"/>
                </a:cxn>
                <a:cxn ang="0">
                  <a:pos x="94" y="228"/>
                </a:cxn>
                <a:cxn ang="0">
                  <a:pos x="68" y="361"/>
                </a:cxn>
                <a:cxn ang="0">
                  <a:pos x="63" y="383"/>
                </a:cxn>
                <a:cxn ang="0">
                  <a:pos x="57" y="404"/>
                </a:cxn>
                <a:cxn ang="0">
                  <a:pos x="48" y="432"/>
                </a:cxn>
                <a:cxn ang="0">
                  <a:pos x="47" y="440"/>
                </a:cxn>
                <a:cxn ang="0">
                  <a:pos x="44" y="482"/>
                </a:cxn>
                <a:cxn ang="0">
                  <a:pos x="38" y="523"/>
                </a:cxn>
                <a:cxn ang="0">
                  <a:pos x="32" y="542"/>
                </a:cxn>
                <a:cxn ang="0">
                  <a:pos x="10" y="598"/>
                </a:cxn>
                <a:cxn ang="0">
                  <a:pos x="7" y="608"/>
                </a:cxn>
                <a:cxn ang="0">
                  <a:pos x="2" y="637"/>
                </a:cxn>
                <a:cxn ang="0">
                  <a:pos x="0" y="678"/>
                </a:cxn>
                <a:cxn ang="0">
                  <a:pos x="0" y="680"/>
                </a:cxn>
                <a:cxn ang="0">
                  <a:pos x="3" y="682"/>
                </a:cxn>
                <a:cxn ang="0">
                  <a:pos x="6" y="682"/>
                </a:cxn>
                <a:cxn ang="0">
                  <a:pos x="9" y="680"/>
                </a:cxn>
                <a:cxn ang="0">
                  <a:pos x="9" y="678"/>
                </a:cxn>
                <a:cxn ang="0">
                  <a:pos x="12" y="635"/>
                </a:cxn>
                <a:cxn ang="0">
                  <a:pos x="22" y="594"/>
                </a:cxn>
                <a:cxn ang="0">
                  <a:pos x="36" y="556"/>
                </a:cxn>
                <a:cxn ang="0">
                  <a:pos x="48" y="517"/>
                </a:cxn>
                <a:cxn ang="0">
                  <a:pos x="51" y="501"/>
                </a:cxn>
                <a:cxn ang="0">
                  <a:pos x="56" y="448"/>
                </a:cxn>
                <a:cxn ang="0">
                  <a:pos x="57" y="436"/>
                </a:cxn>
                <a:cxn ang="0">
                  <a:pos x="67" y="398"/>
                </a:cxn>
                <a:cxn ang="0">
                  <a:pos x="77" y="359"/>
                </a:cxn>
                <a:cxn ang="0">
                  <a:pos x="80" y="347"/>
                </a:cxn>
                <a:cxn ang="0">
                  <a:pos x="96" y="262"/>
                </a:cxn>
                <a:cxn ang="0">
                  <a:pos x="112" y="178"/>
                </a:cxn>
                <a:cxn ang="0">
                  <a:pos x="119" y="134"/>
                </a:cxn>
                <a:cxn ang="0">
                  <a:pos x="127" y="48"/>
                </a:cxn>
                <a:cxn ang="0">
                  <a:pos x="128" y="4"/>
                </a:cxn>
                <a:cxn ang="0">
                  <a:pos x="126" y="1"/>
                </a:cxn>
                <a:cxn ang="0">
                  <a:pos x="122" y="0"/>
                </a:cxn>
                <a:cxn ang="0">
                  <a:pos x="119" y="1"/>
                </a:cxn>
                <a:cxn ang="0">
                  <a:pos x="117" y="4"/>
                </a:cxn>
              </a:cxnLst>
              <a:rect l="0" t="0" r="r" b="b"/>
              <a:pathLst>
                <a:path w="128" h="682">
                  <a:moveTo>
                    <a:pt x="117" y="4"/>
                  </a:moveTo>
                  <a:lnTo>
                    <a:pt x="117" y="4"/>
                  </a:lnTo>
                  <a:lnTo>
                    <a:pt x="117" y="27"/>
                  </a:lnTo>
                  <a:lnTo>
                    <a:pt x="116" y="50"/>
                  </a:lnTo>
                  <a:lnTo>
                    <a:pt x="113" y="95"/>
                  </a:lnTo>
                  <a:lnTo>
                    <a:pt x="108" y="139"/>
                  </a:lnTo>
                  <a:lnTo>
                    <a:pt x="101" y="184"/>
                  </a:lnTo>
                  <a:lnTo>
                    <a:pt x="94" y="228"/>
                  </a:lnTo>
                  <a:lnTo>
                    <a:pt x="84" y="273"/>
                  </a:lnTo>
                  <a:lnTo>
                    <a:pt x="68" y="361"/>
                  </a:lnTo>
                  <a:lnTo>
                    <a:pt x="68" y="361"/>
                  </a:lnTo>
                  <a:lnTo>
                    <a:pt x="63" y="383"/>
                  </a:lnTo>
                  <a:lnTo>
                    <a:pt x="57" y="404"/>
                  </a:lnTo>
                  <a:lnTo>
                    <a:pt x="57" y="404"/>
                  </a:lnTo>
                  <a:lnTo>
                    <a:pt x="51" y="422"/>
                  </a:lnTo>
                  <a:lnTo>
                    <a:pt x="48" y="432"/>
                  </a:lnTo>
                  <a:lnTo>
                    <a:pt x="47" y="440"/>
                  </a:lnTo>
                  <a:lnTo>
                    <a:pt x="47" y="440"/>
                  </a:lnTo>
                  <a:lnTo>
                    <a:pt x="46" y="461"/>
                  </a:lnTo>
                  <a:lnTo>
                    <a:pt x="44" y="482"/>
                  </a:lnTo>
                  <a:lnTo>
                    <a:pt x="41" y="503"/>
                  </a:lnTo>
                  <a:lnTo>
                    <a:pt x="38" y="523"/>
                  </a:lnTo>
                  <a:lnTo>
                    <a:pt x="38" y="523"/>
                  </a:lnTo>
                  <a:lnTo>
                    <a:pt x="32" y="542"/>
                  </a:lnTo>
                  <a:lnTo>
                    <a:pt x="24" y="561"/>
                  </a:lnTo>
                  <a:lnTo>
                    <a:pt x="10" y="598"/>
                  </a:lnTo>
                  <a:lnTo>
                    <a:pt x="10" y="598"/>
                  </a:lnTo>
                  <a:lnTo>
                    <a:pt x="7" y="608"/>
                  </a:lnTo>
                  <a:lnTo>
                    <a:pt x="5" y="618"/>
                  </a:lnTo>
                  <a:lnTo>
                    <a:pt x="2" y="637"/>
                  </a:lnTo>
                  <a:lnTo>
                    <a:pt x="0" y="657"/>
                  </a:lnTo>
                  <a:lnTo>
                    <a:pt x="0" y="678"/>
                  </a:lnTo>
                  <a:lnTo>
                    <a:pt x="0" y="678"/>
                  </a:lnTo>
                  <a:lnTo>
                    <a:pt x="0" y="680"/>
                  </a:lnTo>
                  <a:lnTo>
                    <a:pt x="1" y="681"/>
                  </a:lnTo>
                  <a:lnTo>
                    <a:pt x="3" y="682"/>
                  </a:lnTo>
                  <a:lnTo>
                    <a:pt x="4" y="682"/>
                  </a:lnTo>
                  <a:lnTo>
                    <a:pt x="6" y="682"/>
                  </a:lnTo>
                  <a:lnTo>
                    <a:pt x="7" y="681"/>
                  </a:lnTo>
                  <a:lnTo>
                    <a:pt x="9" y="680"/>
                  </a:lnTo>
                  <a:lnTo>
                    <a:pt x="9" y="678"/>
                  </a:lnTo>
                  <a:lnTo>
                    <a:pt x="9" y="678"/>
                  </a:lnTo>
                  <a:lnTo>
                    <a:pt x="10" y="656"/>
                  </a:lnTo>
                  <a:lnTo>
                    <a:pt x="12" y="635"/>
                  </a:lnTo>
                  <a:lnTo>
                    <a:pt x="16" y="615"/>
                  </a:lnTo>
                  <a:lnTo>
                    <a:pt x="22" y="594"/>
                  </a:lnTo>
                  <a:lnTo>
                    <a:pt x="22" y="594"/>
                  </a:lnTo>
                  <a:lnTo>
                    <a:pt x="36" y="556"/>
                  </a:lnTo>
                  <a:lnTo>
                    <a:pt x="43" y="537"/>
                  </a:lnTo>
                  <a:lnTo>
                    <a:pt x="48" y="517"/>
                  </a:lnTo>
                  <a:lnTo>
                    <a:pt x="48" y="517"/>
                  </a:lnTo>
                  <a:lnTo>
                    <a:pt x="51" y="501"/>
                  </a:lnTo>
                  <a:lnTo>
                    <a:pt x="53" y="483"/>
                  </a:lnTo>
                  <a:lnTo>
                    <a:pt x="56" y="448"/>
                  </a:lnTo>
                  <a:lnTo>
                    <a:pt x="56" y="448"/>
                  </a:lnTo>
                  <a:lnTo>
                    <a:pt x="57" y="436"/>
                  </a:lnTo>
                  <a:lnTo>
                    <a:pt x="60" y="422"/>
                  </a:lnTo>
                  <a:lnTo>
                    <a:pt x="67" y="398"/>
                  </a:lnTo>
                  <a:lnTo>
                    <a:pt x="74" y="372"/>
                  </a:lnTo>
                  <a:lnTo>
                    <a:pt x="77" y="359"/>
                  </a:lnTo>
                  <a:lnTo>
                    <a:pt x="80" y="347"/>
                  </a:lnTo>
                  <a:lnTo>
                    <a:pt x="80" y="347"/>
                  </a:lnTo>
                  <a:lnTo>
                    <a:pt x="87" y="305"/>
                  </a:lnTo>
                  <a:lnTo>
                    <a:pt x="96" y="262"/>
                  </a:lnTo>
                  <a:lnTo>
                    <a:pt x="104" y="220"/>
                  </a:lnTo>
                  <a:lnTo>
                    <a:pt x="112" y="178"/>
                  </a:lnTo>
                  <a:lnTo>
                    <a:pt x="112" y="178"/>
                  </a:lnTo>
                  <a:lnTo>
                    <a:pt x="119" y="134"/>
                  </a:lnTo>
                  <a:lnTo>
                    <a:pt x="123" y="92"/>
                  </a:lnTo>
                  <a:lnTo>
                    <a:pt x="127" y="48"/>
                  </a:lnTo>
                  <a:lnTo>
                    <a:pt x="128" y="4"/>
                  </a:lnTo>
                  <a:lnTo>
                    <a:pt x="128" y="4"/>
                  </a:lnTo>
                  <a:lnTo>
                    <a:pt x="127" y="2"/>
                  </a:lnTo>
                  <a:lnTo>
                    <a:pt x="126" y="1"/>
                  </a:lnTo>
                  <a:lnTo>
                    <a:pt x="125" y="0"/>
                  </a:lnTo>
                  <a:lnTo>
                    <a:pt x="122" y="0"/>
                  </a:lnTo>
                  <a:lnTo>
                    <a:pt x="120" y="0"/>
                  </a:lnTo>
                  <a:lnTo>
                    <a:pt x="119" y="1"/>
                  </a:lnTo>
                  <a:lnTo>
                    <a:pt x="118" y="2"/>
                  </a:lnTo>
                  <a:lnTo>
                    <a:pt x="117" y="4"/>
                  </a:lnTo>
                  <a:lnTo>
                    <a:pt x="11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3" name="Freeform 919"/>
            <p:cNvSpPr/>
            <p:nvPr/>
          </p:nvSpPr>
          <p:spPr bwMode="auto">
            <a:xfrm>
              <a:off x="3797300" y="1477963"/>
              <a:ext cx="60325" cy="268288"/>
            </a:xfrm>
            <a:custGeom>
              <a:avLst/>
              <a:gdLst/>
              <a:ahLst/>
              <a:cxnLst>
                <a:cxn ang="0">
                  <a:pos x="114" y="4"/>
                </a:cxn>
                <a:cxn ang="0">
                  <a:pos x="113" y="1"/>
                </a:cxn>
                <a:cxn ang="0">
                  <a:pos x="110" y="0"/>
                </a:cxn>
                <a:cxn ang="0">
                  <a:pos x="106" y="1"/>
                </a:cxn>
                <a:cxn ang="0">
                  <a:pos x="105" y="4"/>
                </a:cxn>
                <a:cxn ang="0">
                  <a:pos x="104" y="38"/>
                </a:cxn>
                <a:cxn ang="0">
                  <a:pos x="94" y="104"/>
                </a:cxn>
                <a:cxn ang="0">
                  <a:pos x="81" y="170"/>
                </a:cxn>
                <a:cxn ang="0">
                  <a:pos x="58" y="268"/>
                </a:cxn>
                <a:cxn ang="0">
                  <a:pos x="47" y="324"/>
                </a:cxn>
                <a:cxn ang="0">
                  <a:pos x="37" y="366"/>
                </a:cxn>
                <a:cxn ang="0">
                  <a:pos x="31" y="379"/>
                </a:cxn>
                <a:cxn ang="0">
                  <a:pos x="28" y="393"/>
                </a:cxn>
                <a:cxn ang="0">
                  <a:pos x="25" y="419"/>
                </a:cxn>
                <a:cxn ang="0">
                  <a:pos x="22" y="433"/>
                </a:cxn>
                <a:cxn ang="0">
                  <a:pos x="8" y="483"/>
                </a:cxn>
                <a:cxn ang="0">
                  <a:pos x="1" y="500"/>
                </a:cxn>
                <a:cxn ang="0">
                  <a:pos x="0" y="504"/>
                </a:cxn>
                <a:cxn ang="0">
                  <a:pos x="5" y="507"/>
                </a:cxn>
                <a:cxn ang="0">
                  <a:pos x="8" y="506"/>
                </a:cxn>
                <a:cxn ang="0">
                  <a:pos x="10" y="505"/>
                </a:cxn>
                <a:cxn ang="0">
                  <a:pos x="25" y="465"/>
                </a:cxn>
                <a:cxn ang="0">
                  <a:pos x="32" y="437"/>
                </a:cxn>
                <a:cxn ang="0">
                  <a:pos x="38" y="409"/>
                </a:cxn>
                <a:cxn ang="0">
                  <a:pos x="39" y="396"/>
                </a:cxn>
                <a:cxn ang="0">
                  <a:pos x="41" y="380"/>
                </a:cxn>
                <a:cxn ang="0">
                  <a:pos x="55" y="335"/>
                </a:cxn>
                <a:cxn ang="0">
                  <a:pos x="59" y="319"/>
                </a:cxn>
                <a:cxn ang="0">
                  <a:pos x="64" y="286"/>
                </a:cxn>
                <a:cxn ang="0">
                  <a:pos x="68" y="271"/>
                </a:cxn>
                <a:cxn ang="0">
                  <a:pos x="96" y="142"/>
                </a:cxn>
                <a:cxn ang="0">
                  <a:pos x="109" y="76"/>
                </a:cxn>
                <a:cxn ang="0">
                  <a:pos x="114" y="10"/>
                </a:cxn>
                <a:cxn ang="0">
                  <a:pos x="114" y="9"/>
                </a:cxn>
              </a:cxnLst>
              <a:rect l="0" t="0" r="r" b="b"/>
              <a:pathLst>
                <a:path w="114" h="507">
                  <a:moveTo>
                    <a:pt x="114" y="4"/>
                  </a:moveTo>
                  <a:lnTo>
                    <a:pt x="114" y="4"/>
                  </a:lnTo>
                  <a:lnTo>
                    <a:pt x="114" y="2"/>
                  </a:lnTo>
                  <a:lnTo>
                    <a:pt x="113" y="1"/>
                  </a:lnTo>
                  <a:lnTo>
                    <a:pt x="111" y="0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6" y="1"/>
                  </a:lnTo>
                  <a:lnTo>
                    <a:pt x="105" y="2"/>
                  </a:lnTo>
                  <a:lnTo>
                    <a:pt x="105" y="4"/>
                  </a:lnTo>
                  <a:lnTo>
                    <a:pt x="105" y="4"/>
                  </a:lnTo>
                  <a:lnTo>
                    <a:pt x="104" y="38"/>
                  </a:lnTo>
                  <a:lnTo>
                    <a:pt x="100" y="71"/>
                  </a:lnTo>
                  <a:lnTo>
                    <a:pt x="94" y="104"/>
                  </a:lnTo>
                  <a:lnTo>
                    <a:pt x="88" y="137"/>
                  </a:lnTo>
                  <a:lnTo>
                    <a:pt x="81" y="170"/>
                  </a:lnTo>
                  <a:lnTo>
                    <a:pt x="74" y="203"/>
                  </a:lnTo>
                  <a:lnTo>
                    <a:pt x="58" y="268"/>
                  </a:lnTo>
                  <a:lnTo>
                    <a:pt x="58" y="268"/>
                  </a:lnTo>
                  <a:lnTo>
                    <a:pt x="47" y="324"/>
                  </a:lnTo>
                  <a:lnTo>
                    <a:pt x="40" y="352"/>
                  </a:lnTo>
                  <a:lnTo>
                    <a:pt x="37" y="366"/>
                  </a:lnTo>
                  <a:lnTo>
                    <a:pt x="31" y="379"/>
                  </a:lnTo>
                  <a:lnTo>
                    <a:pt x="31" y="379"/>
                  </a:lnTo>
                  <a:lnTo>
                    <a:pt x="29" y="385"/>
                  </a:lnTo>
                  <a:lnTo>
                    <a:pt x="28" y="393"/>
                  </a:lnTo>
                  <a:lnTo>
                    <a:pt x="26" y="406"/>
                  </a:lnTo>
                  <a:lnTo>
                    <a:pt x="25" y="419"/>
                  </a:lnTo>
                  <a:lnTo>
                    <a:pt x="22" y="433"/>
                  </a:lnTo>
                  <a:lnTo>
                    <a:pt x="22" y="433"/>
                  </a:lnTo>
                  <a:lnTo>
                    <a:pt x="13" y="467"/>
                  </a:lnTo>
                  <a:lnTo>
                    <a:pt x="8" y="483"/>
                  </a:lnTo>
                  <a:lnTo>
                    <a:pt x="1" y="500"/>
                  </a:lnTo>
                  <a:lnTo>
                    <a:pt x="1" y="500"/>
                  </a:lnTo>
                  <a:lnTo>
                    <a:pt x="0" y="502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5" y="507"/>
                  </a:lnTo>
                  <a:lnTo>
                    <a:pt x="7" y="507"/>
                  </a:lnTo>
                  <a:lnTo>
                    <a:pt x="8" y="506"/>
                  </a:lnTo>
                  <a:lnTo>
                    <a:pt x="10" y="505"/>
                  </a:lnTo>
                  <a:lnTo>
                    <a:pt x="10" y="505"/>
                  </a:lnTo>
                  <a:lnTo>
                    <a:pt x="20" y="479"/>
                  </a:lnTo>
                  <a:lnTo>
                    <a:pt x="25" y="465"/>
                  </a:lnTo>
                  <a:lnTo>
                    <a:pt x="29" y="451"/>
                  </a:lnTo>
                  <a:lnTo>
                    <a:pt x="32" y="437"/>
                  </a:lnTo>
                  <a:lnTo>
                    <a:pt x="36" y="424"/>
                  </a:lnTo>
                  <a:lnTo>
                    <a:pt x="38" y="409"/>
                  </a:lnTo>
                  <a:lnTo>
                    <a:pt x="39" y="396"/>
                  </a:lnTo>
                  <a:lnTo>
                    <a:pt x="39" y="396"/>
                  </a:lnTo>
                  <a:lnTo>
                    <a:pt x="40" y="387"/>
                  </a:lnTo>
                  <a:lnTo>
                    <a:pt x="41" y="380"/>
                  </a:lnTo>
                  <a:lnTo>
                    <a:pt x="45" y="365"/>
                  </a:lnTo>
                  <a:lnTo>
                    <a:pt x="55" y="335"/>
                  </a:lnTo>
                  <a:lnTo>
                    <a:pt x="55" y="335"/>
                  </a:lnTo>
                  <a:lnTo>
                    <a:pt x="59" y="319"/>
                  </a:lnTo>
                  <a:lnTo>
                    <a:pt x="62" y="303"/>
                  </a:lnTo>
                  <a:lnTo>
                    <a:pt x="64" y="286"/>
                  </a:lnTo>
                  <a:lnTo>
                    <a:pt x="68" y="271"/>
                  </a:lnTo>
                  <a:lnTo>
                    <a:pt x="68" y="271"/>
                  </a:lnTo>
                  <a:lnTo>
                    <a:pt x="82" y="206"/>
                  </a:lnTo>
                  <a:lnTo>
                    <a:pt x="96" y="142"/>
                  </a:lnTo>
                  <a:lnTo>
                    <a:pt x="103" y="109"/>
                  </a:lnTo>
                  <a:lnTo>
                    <a:pt x="109" y="76"/>
                  </a:lnTo>
                  <a:lnTo>
                    <a:pt x="112" y="43"/>
                  </a:lnTo>
                  <a:lnTo>
                    <a:pt x="114" y="10"/>
                  </a:lnTo>
                  <a:lnTo>
                    <a:pt x="114" y="10"/>
                  </a:lnTo>
                  <a:lnTo>
                    <a:pt x="114" y="9"/>
                  </a:lnTo>
                  <a:lnTo>
                    <a:pt x="11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4" name="Freeform 920"/>
            <p:cNvSpPr/>
            <p:nvPr/>
          </p:nvSpPr>
          <p:spPr bwMode="auto">
            <a:xfrm>
              <a:off x="3857625" y="1504950"/>
              <a:ext cx="33338" cy="190500"/>
            </a:xfrm>
            <a:custGeom>
              <a:avLst/>
              <a:gdLst/>
              <a:ahLst/>
              <a:cxnLst>
                <a:cxn ang="0">
                  <a:pos x="54" y="2"/>
                </a:cxn>
                <a:cxn ang="0">
                  <a:pos x="48" y="11"/>
                </a:cxn>
                <a:cxn ang="0">
                  <a:pos x="45" y="24"/>
                </a:cxn>
                <a:cxn ang="0">
                  <a:pos x="46" y="44"/>
                </a:cxn>
                <a:cxn ang="0">
                  <a:pos x="46" y="50"/>
                </a:cxn>
                <a:cxn ang="0">
                  <a:pos x="42" y="74"/>
                </a:cxn>
                <a:cxn ang="0">
                  <a:pos x="31" y="123"/>
                </a:cxn>
                <a:cxn ang="0">
                  <a:pos x="29" y="147"/>
                </a:cxn>
                <a:cxn ang="0">
                  <a:pos x="28" y="162"/>
                </a:cxn>
                <a:cxn ang="0">
                  <a:pos x="24" y="206"/>
                </a:cxn>
                <a:cxn ang="0">
                  <a:pos x="13" y="265"/>
                </a:cxn>
                <a:cxn ang="0">
                  <a:pos x="11" y="275"/>
                </a:cxn>
                <a:cxn ang="0">
                  <a:pos x="9" y="306"/>
                </a:cxn>
                <a:cxn ang="0">
                  <a:pos x="8" y="319"/>
                </a:cxn>
                <a:cxn ang="0">
                  <a:pos x="0" y="354"/>
                </a:cxn>
                <a:cxn ang="0">
                  <a:pos x="0" y="356"/>
                </a:cxn>
                <a:cxn ang="0">
                  <a:pos x="4" y="360"/>
                </a:cxn>
                <a:cxn ang="0">
                  <a:pos x="7" y="360"/>
                </a:cxn>
                <a:cxn ang="0">
                  <a:pos x="9" y="357"/>
                </a:cxn>
                <a:cxn ang="0">
                  <a:pos x="16" y="325"/>
                </a:cxn>
                <a:cxn ang="0">
                  <a:pos x="19" y="292"/>
                </a:cxn>
                <a:cxn ang="0">
                  <a:pos x="20" y="280"/>
                </a:cxn>
                <a:cxn ang="0">
                  <a:pos x="27" y="240"/>
                </a:cxn>
                <a:cxn ang="0">
                  <a:pos x="35" y="201"/>
                </a:cxn>
                <a:cxn ang="0">
                  <a:pos x="37" y="188"/>
                </a:cxn>
                <a:cxn ang="0">
                  <a:pos x="38" y="161"/>
                </a:cxn>
                <a:cxn ang="0">
                  <a:pos x="40" y="133"/>
                </a:cxn>
                <a:cxn ang="0">
                  <a:pos x="44" y="109"/>
                </a:cxn>
                <a:cxn ang="0">
                  <a:pos x="50" y="85"/>
                </a:cxn>
                <a:cxn ang="0">
                  <a:pos x="57" y="53"/>
                </a:cxn>
                <a:cxn ang="0">
                  <a:pos x="57" y="43"/>
                </a:cxn>
                <a:cxn ang="0">
                  <a:pos x="56" y="24"/>
                </a:cxn>
                <a:cxn ang="0">
                  <a:pos x="56" y="15"/>
                </a:cxn>
                <a:cxn ang="0">
                  <a:pos x="60" y="8"/>
                </a:cxn>
                <a:cxn ang="0">
                  <a:pos x="62" y="7"/>
                </a:cxn>
                <a:cxn ang="0">
                  <a:pos x="62" y="3"/>
                </a:cxn>
                <a:cxn ang="0">
                  <a:pos x="58" y="0"/>
                </a:cxn>
                <a:cxn ang="0">
                  <a:pos x="54" y="2"/>
                </a:cxn>
              </a:cxnLst>
              <a:rect l="0" t="0" r="r" b="b"/>
              <a:pathLst>
                <a:path w="62" h="360">
                  <a:moveTo>
                    <a:pt x="54" y="2"/>
                  </a:moveTo>
                  <a:lnTo>
                    <a:pt x="54" y="2"/>
                  </a:lnTo>
                  <a:lnTo>
                    <a:pt x="50" y="6"/>
                  </a:lnTo>
                  <a:lnTo>
                    <a:pt x="48" y="11"/>
                  </a:lnTo>
                  <a:lnTo>
                    <a:pt x="46" y="17"/>
                  </a:lnTo>
                  <a:lnTo>
                    <a:pt x="45" y="24"/>
                  </a:lnTo>
                  <a:lnTo>
                    <a:pt x="46" y="38"/>
                  </a:lnTo>
                  <a:lnTo>
                    <a:pt x="46" y="44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44" y="62"/>
                  </a:lnTo>
                  <a:lnTo>
                    <a:pt x="42" y="74"/>
                  </a:lnTo>
                  <a:lnTo>
                    <a:pt x="36" y="99"/>
                  </a:lnTo>
                  <a:lnTo>
                    <a:pt x="31" y="123"/>
                  </a:lnTo>
                  <a:lnTo>
                    <a:pt x="29" y="135"/>
                  </a:lnTo>
                  <a:lnTo>
                    <a:pt x="29" y="147"/>
                  </a:lnTo>
                  <a:lnTo>
                    <a:pt x="29" y="147"/>
                  </a:lnTo>
                  <a:lnTo>
                    <a:pt x="28" y="162"/>
                  </a:lnTo>
                  <a:lnTo>
                    <a:pt x="27" y="177"/>
                  </a:lnTo>
                  <a:lnTo>
                    <a:pt x="24" y="206"/>
                  </a:lnTo>
                  <a:lnTo>
                    <a:pt x="19" y="236"/>
                  </a:lnTo>
                  <a:lnTo>
                    <a:pt x="13" y="265"/>
                  </a:lnTo>
                  <a:lnTo>
                    <a:pt x="13" y="265"/>
                  </a:lnTo>
                  <a:lnTo>
                    <a:pt x="11" y="275"/>
                  </a:lnTo>
                  <a:lnTo>
                    <a:pt x="10" y="286"/>
                  </a:lnTo>
                  <a:lnTo>
                    <a:pt x="9" y="306"/>
                  </a:lnTo>
                  <a:lnTo>
                    <a:pt x="9" y="306"/>
                  </a:lnTo>
                  <a:lnTo>
                    <a:pt x="8" y="319"/>
                  </a:lnTo>
                  <a:lnTo>
                    <a:pt x="5" y="331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0" y="356"/>
                  </a:lnTo>
                  <a:lnTo>
                    <a:pt x="1" y="358"/>
                  </a:lnTo>
                  <a:lnTo>
                    <a:pt x="4" y="360"/>
                  </a:lnTo>
                  <a:lnTo>
                    <a:pt x="6" y="360"/>
                  </a:lnTo>
                  <a:lnTo>
                    <a:pt x="7" y="360"/>
                  </a:lnTo>
                  <a:lnTo>
                    <a:pt x="8" y="359"/>
                  </a:lnTo>
                  <a:lnTo>
                    <a:pt x="9" y="357"/>
                  </a:lnTo>
                  <a:lnTo>
                    <a:pt x="9" y="357"/>
                  </a:lnTo>
                  <a:lnTo>
                    <a:pt x="16" y="325"/>
                  </a:lnTo>
                  <a:lnTo>
                    <a:pt x="18" y="309"/>
                  </a:lnTo>
                  <a:lnTo>
                    <a:pt x="19" y="292"/>
                  </a:lnTo>
                  <a:lnTo>
                    <a:pt x="19" y="292"/>
                  </a:lnTo>
                  <a:lnTo>
                    <a:pt x="20" y="280"/>
                  </a:lnTo>
                  <a:lnTo>
                    <a:pt x="22" y="266"/>
                  </a:lnTo>
                  <a:lnTo>
                    <a:pt x="27" y="240"/>
                  </a:lnTo>
                  <a:lnTo>
                    <a:pt x="33" y="215"/>
                  </a:lnTo>
                  <a:lnTo>
                    <a:pt x="35" y="201"/>
                  </a:lnTo>
                  <a:lnTo>
                    <a:pt x="37" y="188"/>
                  </a:lnTo>
                  <a:lnTo>
                    <a:pt x="37" y="188"/>
                  </a:lnTo>
                  <a:lnTo>
                    <a:pt x="38" y="174"/>
                  </a:lnTo>
                  <a:lnTo>
                    <a:pt x="38" y="161"/>
                  </a:lnTo>
                  <a:lnTo>
                    <a:pt x="39" y="146"/>
                  </a:lnTo>
                  <a:lnTo>
                    <a:pt x="40" y="133"/>
                  </a:lnTo>
                  <a:lnTo>
                    <a:pt x="40" y="133"/>
                  </a:lnTo>
                  <a:lnTo>
                    <a:pt x="44" y="109"/>
                  </a:lnTo>
                  <a:lnTo>
                    <a:pt x="50" y="85"/>
                  </a:lnTo>
                  <a:lnTo>
                    <a:pt x="50" y="85"/>
                  </a:lnTo>
                  <a:lnTo>
                    <a:pt x="55" y="65"/>
                  </a:lnTo>
                  <a:lnTo>
                    <a:pt x="57" y="53"/>
                  </a:lnTo>
                  <a:lnTo>
                    <a:pt x="57" y="43"/>
                  </a:lnTo>
                  <a:lnTo>
                    <a:pt x="57" y="43"/>
                  </a:lnTo>
                  <a:lnTo>
                    <a:pt x="56" y="34"/>
                  </a:lnTo>
                  <a:lnTo>
                    <a:pt x="56" y="24"/>
                  </a:lnTo>
                  <a:lnTo>
                    <a:pt x="56" y="19"/>
                  </a:lnTo>
                  <a:lnTo>
                    <a:pt x="56" y="15"/>
                  </a:lnTo>
                  <a:lnTo>
                    <a:pt x="58" y="11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2" y="7"/>
                  </a:lnTo>
                  <a:lnTo>
                    <a:pt x="62" y="5"/>
                  </a:lnTo>
                  <a:lnTo>
                    <a:pt x="62" y="3"/>
                  </a:lnTo>
                  <a:lnTo>
                    <a:pt x="61" y="2"/>
                  </a:lnTo>
                  <a:lnTo>
                    <a:pt x="58" y="0"/>
                  </a:lnTo>
                  <a:lnTo>
                    <a:pt x="56" y="1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5" name="Freeform 921"/>
            <p:cNvSpPr/>
            <p:nvPr/>
          </p:nvSpPr>
          <p:spPr bwMode="auto">
            <a:xfrm>
              <a:off x="3883025" y="1544638"/>
              <a:ext cx="22225" cy="130175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33" y="4"/>
                </a:cxn>
                <a:cxn ang="0">
                  <a:pos x="33" y="37"/>
                </a:cxn>
                <a:cxn ang="0">
                  <a:pos x="29" y="69"/>
                </a:cxn>
                <a:cxn ang="0">
                  <a:pos x="25" y="101"/>
                </a:cxn>
                <a:cxn ang="0">
                  <a:pos x="23" y="117"/>
                </a:cxn>
                <a:cxn ang="0">
                  <a:pos x="19" y="133"/>
                </a:cxn>
                <a:cxn ang="0">
                  <a:pos x="19" y="133"/>
                </a:cxn>
                <a:cxn ang="0">
                  <a:pos x="13" y="156"/>
                </a:cxn>
                <a:cxn ang="0">
                  <a:pos x="11" y="167"/>
                </a:cxn>
                <a:cxn ang="0">
                  <a:pos x="10" y="179"/>
                </a:cxn>
                <a:cxn ang="0">
                  <a:pos x="10" y="179"/>
                </a:cxn>
                <a:cxn ang="0">
                  <a:pos x="8" y="194"/>
                </a:cxn>
                <a:cxn ang="0">
                  <a:pos x="5" y="210"/>
                </a:cxn>
                <a:cxn ang="0">
                  <a:pos x="2" y="225"/>
                </a:cxn>
                <a:cxn ang="0">
                  <a:pos x="0" y="242"/>
                </a:cxn>
                <a:cxn ang="0">
                  <a:pos x="0" y="242"/>
                </a:cxn>
                <a:cxn ang="0">
                  <a:pos x="0" y="244"/>
                </a:cxn>
                <a:cxn ang="0">
                  <a:pos x="1" y="245"/>
                </a:cxn>
                <a:cxn ang="0">
                  <a:pos x="3" y="246"/>
                </a:cxn>
                <a:cxn ang="0">
                  <a:pos x="4" y="246"/>
                </a:cxn>
                <a:cxn ang="0">
                  <a:pos x="6" y="246"/>
                </a:cxn>
                <a:cxn ang="0">
                  <a:pos x="8" y="245"/>
                </a:cxn>
                <a:cxn ang="0">
                  <a:pos x="9" y="244"/>
                </a:cxn>
                <a:cxn ang="0">
                  <a:pos x="9" y="242"/>
                </a:cxn>
                <a:cxn ang="0">
                  <a:pos x="9" y="242"/>
                </a:cxn>
                <a:cxn ang="0">
                  <a:pos x="11" y="227"/>
                </a:cxn>
                <a:cxn ang="0">
                  <a:pos x="14" y="214"/>
                </a:cxn>
                <a:cxn ang="0">
                  <a:pos x="17" y="199"/>
                </a:cxn>
                <a:cxn ang="0">
                  <a:pos x="18" y="193"/>
                </a:cxn>
                <a:cxn ang="0">
                  <a:pos x="18" y="186"/>
                </a:cxn>
                <a:cxn ang="0">
                  <a:pos x="18" y="186"/>
                </a:cxn>
                <a:cxn ang="0">
                  <a:pos x="19" y="177"/>
                </a:cxn>
                <a:cxn ang="0">
                  <a:pos x="20" y="169"/>
                </a:cxn>
                <a:cxn ang="0">
                  <a:pos x="24" y="152"/>
                </a:cxn>
                <a:cxn ang="0">
                  <a:pos x="28" y="135"/>
                </a:cxn>
                <a:cxn ang="0">
                  <a:pos x="32" y="119"/>
                </a:cxn>
                <a:cxn ang="0">
                  <a:pos x="32" y="119"/>
                </a:cxn>
                <a:cxn ang="0">
                  <a:pos x="37" y="90"/>
                </a:cxn>
                <a:cxn ang="0">
                  <a:pos x="40" y="62"/>
                </a:cxn>
                <a:cxn ang="0">
                  <a:pos x="42" y="33"/>
                </a:cxn>
                <a:cxn ang="0">
                  <a:pos x="42" y="4"/>
                </a:cxn>
                <a:cxn ang="0">
                  <a:pos x="42" y="4"/>
                </a:cxn>
                <a:cxn ang="0">
                  <a:pos x="42" y="2"/>
                </a:cxn>
                <a:cxn ang="0">
                  <a:pos x="41" y="1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5" y="1"/>
                </a:cxn>
                <a:cxn ang="0">
                  <a:pos x="34" y="2"/>
                </a:cxn>
                <a:cxn ang="0">
                  <a:pos x="33" y="4"/>
                </a:cxn>
                <a:cxn ang="0">
                  <a:pos x="33" y="4"/>
                </a:cxn>
              </a:cxnLst>
              <a:rect l="0" t="0" r="r" b="b"/>
              <a:pathLst>
                <a:path w="42" h="246">
                  <a:moveTo>
                    <a:pt x="33" y="4"/>
                  </a:moveTo>
                  <a:lnTo>
                    <a:pt x="33" y="4"/>
                  </a:lnTo>
                  <a:lnTo>
                    <a:pt x="33" y="37"/>
                  </a:lnTo>
                  <a:lnTo>
                    <a:pt x="29" y="69"/>
                  </a:lnTo>
                  <a:lnTo>
                    <a:pt x="25" y="101"/>
                  </a:lnTo>
                  <a:lnTo>
                    <a:pt x="23" y="117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13" y="156"/>
                  </a:lnTo>
                  <a:lnTo>
                    <a:pt x="11" y="167"/>
                  </a:lnTo>
                  <a:lnTo>
                    <a:pt x="10" y="179"/>
                  </a:lnTo>
                  <a:lnTo>
                    <a:pt x="10" y="179"/>
                  </a:lnTo>
                  <a:lnTo>
                    <a:pt x="8" y="194"/>
                  </a:lnTo>
                  <a:lnTo>
                    <a:pt x="5" y="210"/>
                  </a:lnTo>
                  <a:lnTo>
                    <a:pt x="2" y="225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4"/>
                  </a:lnTo>
                  <a:lnTo>
                    <a:pt x="1" y="245"/>
                  </a:lnTo>
                  <a:lnTo>
                    <a:pt x="3" y="246"/>
                  </a:lnTo>
                  <a:lnTo>
                    <a:pt x="4" y="246"/>
                  </a:lnTo>
                  <a:lnTo>
                    <a:pt x="6" y="246"/>
                  </a:lnTo>
                  <a:lnTo>
                    <a:pt x="8" y="245"/>
                  </a:lnTo>
                  <a:lnTo>
                    <a:pt x="9" y="244"/>
                  </a:lnTo>
                  <a:lnTo>
                    <a:pt x="9" y="242"/>
                  </a:lnTo>
                  <a:lnTo>
                    <a:pt x="9" y="242"/>
                  </a:lnTo>
                  <a:lnTo>
                    <a:pt x="11" y="227"/>
                  </a:lnTo>
                  <a:lnTo>
                    <a:pt x="14" y="214"/>
                  </a:lnTo>
                  <a:lnTo>
                    <a:pt x="17" y="199"/>
                  </a:lnTo>
                  <a:lnTo>
                    <a:pt x="18" y="193"/>
                  </a:lnTo>
                  <a:lnTo>
                    <a:pt x="18" y="186"/>
                  </a:lnTo>
                  <a:lnTo>
                    <a:pt x="18" y="186"/>
                  </a:lnTo>
                  <a:lnTo>
                    <a:pt x="19" y="177"/>
                  </a:lnTo>
                  <a:lnTo>
                    <a:pt x="20" y="169"/>
                  </a:lnTo>
                  <a:lnTo>
                    <a:pt x="24" y="152"/>
                  </a:lnTo>
                  <a:lnTo>
                    <a:pt x="28" y="135"/>
                  </a:lnTo>
                  <a:lnTo>
                    <a:pt x="32" y="119"/>
                  </a:lnTo>
                  <a:lnTo>
                    <a:pt x="32" y="119"/>
                  </a:lnTo>
                  <a:lnTo>
                    <a:pt x="37" y="90"/>
                  </a:lnTo>
                  <a:lnTo>
                    <a:pt x="40" y="62"/>
                  </a:lnTo>
                  <a:lnTo>
                    <a:pt x="42" y="33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1" y="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5" y="1"/>
                  </a:lnTo>
                  <a:lnTo>
                    <a:pt x="34" y="2"/>
                  </a:lnTo>
                  <a:lnTo>
                    <a:pt x="33" y="4"/>
                  </a:lnTo>
                  <a:lnTo>
                    <a:pt x="33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6" name="Freeform 922"/>
            <p:cNvSpPr/>
            <p:nvPr/>
          </p:nvSpPr>
          <p:spPr bwMode="auto">
            <a:xfrm>
              <a:off x="3454400" y="1239838"/>
              <a:ext cx="25400" cy="65088"/>
            </a:xfrm>
            <a:custGeom>
              <a:avLst/>
              <a:gdLst/>
              <a:ahLst/>
              <a:cxnLst>
                <a:cxn ang="0">
                  <a:pos x="38" y="4"/>
                </a:cxn>
                <a:cxn ang="0">
                  <a:pos x="38" y="4"/>
                </a:cxn>
                <a:cxn ang="0">
                  <a:pos x="37" y="12"/>
                </a:cxn>
                <a:cxn ang="0">
                  <a:pos x="36" y="19"/>
                </a:cxn>
                <a:cxn ang="0">
                  <a:pos x="31" y="34"/>
                </a:cxn>
                <a:cxn ang="0">
                  <a:pos x="26" y="47"/>
                </a:cxn>
                <a:cxn ang="0">
                  <a:pos x="18" y="62"/>
                </a:cxn>
                <a:cxn ang="0">
                  <a:pos x="12" y="75"/>
                </a:cxn>
                <a:cxn ang="0">
                  <a:pos x="6" y="89"/>
                </a:cxn>
                <a:cxn ang="0">
                  <a:pos x="2" y="103"/>
                </a:cxn>
                <a:cxn ang="0">
                  <a:pos x="1" y="110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0" y="120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0"/>
                </a:cxn>
                <a:cxn ang="0">
                  <a:pos x="9" y="117"/>
                </a:cxn>
                <a:cxn ang="0">
                  <a:pos x="9" y="117"/>
                </a:cxn>
                <a:cxn ang="0">
                  <a:pos x="10" y="109"/>
                </a:cxn>
                <a:cxn ang="0">
                  <a:pos x="12" y="101"/>
                </a:cxn>
                <a:cxn ang="0">
                  <a:pos x="15" y="94"/>
                </a:cxn>
                <a:cxn ang="0">
                  <a:pos x="19" y="86"/>
                </a:cxn>
                <a:cxn ang="0">
                  <a:pos x="27" y="73"/>
                </a:cxn>
                <a:cxn ang="0">
                  <a:pos x="30" y="65"/>
                </a:cxn>
                <a:cxn ang="0">
                  <a:pos x="33" y="58"/>
                </a:cxn>
                <a:cxn ang="0">
                  <a:pos x="33" y="58"/>
                </a:cxn>
                <a:cxn ang="0">
                  <a:pos x="42" y="32"/>
                </a:cxn>
                <a:cxn ang="0">
                  <a:pos x="45" y="18"/>
                </a:cxn>
                <a:cxn ang="0">
                  <a:pos x="47" y="4"/>
                </a:cxn>
                <a:cxn ang="0">
                  <a:pos x="47" y="4"/>
                </a:cxn>
                <a:cxn ang="0">
                  <a:pos x="47" y="2"/>
                </a:cxn>
                <a:cxn ang="0">
                  <a:pos x="46" y="1"/>
                </a:cxn>
                <a:cxn ang="0">
                  <a:pos x="44" y="0"/>
                </a:cxn>
                <a:cxn ang="0">
                  <a:pos x="43" y="0"/>
                </a:cxn>
                <a:cxn ang="0">
                  <a:pos x="41" y="0"/>
                </a:cxn>
                <a:cxn ang="0">
                  <a:pos x="39" y="1"/>
                </a:cxn>
                <a:cxn ang="0">
                  <a:pos x="38" y="2"/>
                </a:cxn>
                <a:cxn ang="0">
                  <a:pos x="38" y="4"/>
                </a:cxn>
                <a:cxn ang="0">
                  <a:pos x="38" y="4"/>
                </a:cxn>
              </a:cxnLst>
              <a:rect l="0" t="0" r="r" b="b"/>
              <a:pathLst>
                <a:path w="47" h="123">
                  <a:moveTo>
                    <a:pt x="38" y="4"/>
                  </a:moveTo>
                  <a:lnTo>
                    <a:pt x="38" y="4"/>
                  </a:lnTo>
                  <a:lnTo>
                    <a:pt x="37" y="12"/>
                  </a:lnTo>
                  <a:lnTo>
                    <a:pt x="36" y="19"/>
                  </a:lnTo>
                  <a:lnTo>
                    <a:pt x="31" y="34"/>
                  </a:lnTo>
                  <a:lnTo>
                    <a:pt x="26" y="47"/>
                  </a:lnTo>
                  <a:lnTo>
                    <a:pt x="18" y="62"/>
                  </a:lnTo>
                  <a:lnTo>
                    <a:pt x="12" y="75"/>
                  </a:lnTo>
                  <a:lnTo>
                    <a:pt x="6" y="89"/>
                  </a:lnTo>
                  <a:lnTo>
                    <a:pt x="2" y="103"/>
                  </a:lnTo>
                  <a:lnTo>
                    <a:pt x="1" y="11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20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0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10" y="109"/>
                  </a:lnTo>
                  <a:lnTo>
                    <a:pt x="12" y="101"/>
                  </a:lnTo>
                  <a:lnTo>
                    <a:pt x="15" y="94"/>
                  </a:lnTo>
                  <a:lnTo>
                    <a:pt x="19" y="86"/>
                  </a:lnTo>
                  <a:lnTo>
                    <a:pt x="27" y="73"/>
                  </a:lnTo>
                  <a:lnTo>
                    <a:pt x="30" y="65"/>
                  </a:lnTo>
                  <a:lnTo>
                    <a:pt x="33" y="58"/>
                  </a:lnTo>
                  <a:lnTo>
                    <a:pt x="33" y="58"/>
                  </a:lnTo>
                  <a:lnTo>
                    <a:pt x="42" y="32"/>
                  </a:lnTo>
                  <a:lnTo>
                    <a:pt x="45" y="18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2"/>
                  </a:lnTo>
                  <a:lnTo>
                    <a:pt x="46" y="1"/>
                  </a:lnTo>
                  <a:lnTo>
                    <a:pt x="44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8" y="4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7" name="Freeform 923"/>
            <p:cNvSpPr/>
            <p:nvPr/>
          </p:nvSpPr>
          <p:spPr bwMode="auto">
            <a:xfrm>
              <a:off x="3471863" y="1241425"/>
              <a:ext cx="26988" cy="77788"/>
            </a:xfrm>
            <a:custGeom>
              <a:avLst/>
              <a:gdLst/>
              <a:ahLst/>
              <a:cxnLst>
                <a:cxn ang="0">
                  <a:pos x="43" y="5"/>
                </a:cxn>
                <a:cxn ang="0">
                  <a:pos x="43" y="5"/>
                </a:cxn>
                <a:cxn ang="0">
                  <a:pos x="42" y="13"/>
                </a:cxn>
                <a:cxn ang="0">
                  <a:pos x="40" y="23"/>
                </a:cxn>
                <a:cxn ang="0">
                  <a:pos x="35" y="40"/>
                </a:cxn>
                <a:cxn ang="0">
                  <a:pos x="29" y="57"/>
                </a:cxn>
                <a:cxn ang="0">
                  <a:pos x="21" y="73"/>
                </a:cxn>
                <a:cxn ang="0">
                  <a:pos x="14" y="91"/>
                </a:cxn>
                <a:cxn ang="0">
                  <a:pos x="7" y="107"/>
                </a:cxn>
                <a:cxn ang="0">
                  <a:pos x="3" y="125"/>
                </a:cxn>
                <a:cxn ang="0">
                  <a:pos x="1" y="133"/>
                </a:cxn>
                <a:cxn ang="0">
                  <a:pos x="0" y="142"/>
                </a:cxn>
                <a:cxn ang="0">
                  <a:pos x="0" y="142"/>
                </a:cxn>
                <a:cxn ang="0">
                  <a:pos x="1" y="144"/>
                </a:cxn>
                <a:cxn ang="0">
                  <a:pos x="1" y="145"/>
                </a:cxn>
                <a:cxn ang="0">
                  <a:pos x="3" y="146"/>
                </a:cxn>
                <a:cxn ang="0">
                  <a:pos x="5" y="146"/>
                </a:cxn>
                <a:cxn ang="0">
                  <a:pos x="6" y="146"/>
                </a:cxn>
                <a:cxn ang="0">
                  <a:pos x="8" y="145"/>
                </a:cxn>
                <a:cxn ang="0">
                  <a:pos x="9" y="144"/>
                </a:cxn>
                <a:cxn ang="0">
                  <a:pos x="9" y="142"/>
                </a:cxn>
                <a:cxn ang="0">
                  <a:pos x="9" y="142"/>
                </a:cxn>
                <a:cxn ang="0">
                  <a:pos x="10" y="133"/>
                </a:cxn>
                <a:cxn ang="0">
                  <a:pos x="12" y="125"/>
                </a:cxn>
                <a:cxn ang="0">
                  <a:pos x="17" y="107"/>
                </a:cxn>
                <a:cxn ang="0">
                  <a:pos x="24" y="91"/>
                </a:cxn>
                <a:cxn ang="0">
                  <a:pos x="31" y="73"/>
                </a:cxn>
                <a:cxn ang="0">
                  <a:pos x="38" y="57"/>
                </a:cxn>
                <a:cxn ang="0">
                  <a:pos x="44" y="40"/>
                </a:cxn>
                <a:cxn ang="0">
                  <a:pos x="49" y="23"/>
                </a:cxn>
                <a:cxn ang="0">
                  <a:pos x="51" y="13"/>
                </a:cxn>
                <a:cxn ang="0">
                  <a:pos x="52" y="5"/>
                </a:cxn>
                <a:cxn ang="0">
                  <a:pos x="52" y="5"/>
                </a:cxn>
                <a:cxn ang="0">
                  <a:pos x="51" y="3"/>
                </a:cxn>
                <a:cxn ang="0">
                  <a:pos x="51" y="2"/>
                </a:cxn>
                <a:cxn ang="0">
                  <a:pos x="49" y="1"/>
                </a:cxn>
                <a:cxn ang="0">
                  <a:pos x="47" y="0"/>
                </a:cxn>
                <a:cxn ang="0">
                  <a:pos x="44" y="2"/>
                </a:cxn>
                <a:cxn ang="0">
                  <a:pos x="43" y="3"/>
                </a:cxn>
                <a:cxn ang="0">
                  <a:pos x="43" y="5"/>
                </a:cxn>
                <a:cxn ang="0">
                  <a:pos x="43" y="5"/>
                </a:cxn>
              </a:cxnLst>
              <a:rect l="0" t="0" r="r" b="b"/>
              <a:pathLst>
                <a:path w="52" h="146">
                  <a:moveTo>
                    <a:pt x="43" y="5"/>
                  </a:moveTo>
                  <a:lnTo>
                    <a:pt x="43" y="5"/>
                  </a:lnTo>
                  <a:lnTo>
                    <a:pt x="42" y="13"/>
                  </a:lnTo>
                  <a:lnTo>
                    <a:pt x="40" y="23"/>
                  </a:lnTo>
                  <a:lnTo>
                    <a:pt x="35" y="40"/>
                  </a:lnTo>
                  <a:lnTo>
                    <a:pt x="29" y="57"/>
                  </a:lnTo>
                  <a:lnTo>
                    <a:pt x="21" y="73"/>
                  </a:lnTo>
                  <a:lnTo>
                    <a:pt x="14" y="91"/>
                  </a:lnTo>
                  <a:lnTo>
                    <a:pt x="7" y="107"/>
                  </a:lnTo>
                  <a:lnTo>
                    <a:pt x="3" y="125"/>
                  </a:lnTo>
                  <a:lnTo>
                    <a:pt x="1" y="133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44"/>
                  </a:lnTo>
                  <a:lnTo>
                    <a:pt x="1" y="145"/>
                  </a:lnTo>
                  <a:lnTo>
                    <a:pt x="3" y="146"/>
                  </a:lnTo>
                  <a:lnTo>
                    <a:pt x="5" y="146"/>
                  </a:lnTo>
                  <a:lnTo>
                    <a:pt x="6" y="146"/>
                  </a:lnTo>
                  <a:lnTo>
                    <a:pt x="8" y="145"/>
                  </a:lnTo>
                  <a:lnTo>
                    <a:pt x="9" y="144"/>
                  </a:lnTo>
                  <a:lnTo>
                    <a:pt x="9" y="142"/>
                  </a:lnTo>
                  <a:lnTo>
                    <a:pt x="9" y="142"/>
                  </a:lnTo>
                  <a:lnTo>
                    <a:pt x="10" y="133"/>
                  </a:lnTo>
                  <a:lnTo>
                    <a:pt x="12" y="125"/>
                  </a:lnTo>
                  <a:lnTo>
                    <a:pt x="17" y="107"/>
                  </a:lnTo>
                  <a:lnTo>
                    <a:pt x="24" y="91"/>
                  </a:lnTo>
                  <a:lnTo>
                    <a:pt x="31" y="73"/>
                  </a:lnTo>
                  <a:lnTo>
                    <a:pt x="38" y="57"/>
                  </a:lnTo>
                  <a:lnTo>
                    <a:pt x="44" y="40"/>
                  </a:lnTo>
                  <a:lnTo>
                    <a:pt x="49" y="23"/>
                  </a:lnTo>
                  <a:lnTo>
                    <a:pt x="51" y="13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1" y="3"/>
                  </a:lnTo>
                  <a:lnTo>
                    <a:pt x="51" y="2"/>
                  </a:lnTo>
                  <a:lnTo>
                    <a:pt x="49" y="1"/>
                  </a:lnTo>
                  <a:lnTo>
                    <a:pt x="47" y="0"/>
                  </a:lnTo>
                  <a:lnTo>
                    <a:pt x="44" y="2"/>
                  </a:lnTo>
                  <a:lnTo>
                    <a:pt x="43" y="3"/>
                  </a:lnTo>
                  <a:lnTo>
                    <a:pt x="43" y="5"/>
                  </a:lnTo>
                  <a:lnTo>
                    <a:pt x="43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8" name="Freeform 924"/>
            <p:cNvSpPr/>
            <p:nvPr/>
          </p:nvSpPr>
          <p:spPr bwMode="auto">
            <a:xfrm>
              <a:off x="3497263" y="1241425"/>
              <a:ext cx="34925" cy="100013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54" y="12"/>
                </a:cxn>
                <a:cxn ang="0">
                  <a:pos x="50" y="20"/>
                </a:cxn>
                <a:cxn ang="0">
                  <a:pos x="47" y="31"/>
                </a:cxn>
                <a:cxn ang="0">
                  <a:pos x="45" y="42"/>
                </a:cxn>
                <a:cxn ang="0">
                  <a:pos x="30" y="86"/>
                </a:cxn>
                <a:cxn ang="0">
                  <a:pos x="24" y="99"/>
                </a:cxn>
                <a:cxn ang="0">
                  <a:pos x="12" y="128"/>
                </a:cxn>
                <a:cxn ang="0">
                  <a:pos x="9" y="138"/>
                </a:cxn>
                <a:cxn ang="0">
                  <a:pos x="7" y="149"/>
                </a:cxn>
                <a:cxn ang="0">
                  <a:pos x="6" y="167"/>
                </a:cxn>
                <a:cxn ang="0">
                  <a:pos x="4" y="179"/>
                </a:cxn>
                <a:cxn ang="0">
                  <a:pos x="1" y="182"/>
                </a:cxn>
                <a:cxn ang="0">
                  <a:pos x="0" y="185"/>
                </a:cxn>
                <a:cxn ang="0">
                  <a:pos x="1" y="188"/>
                </a:cxn>
                <a:cxn ang="0">
                  <a:pos x="6" y="189"/>
                </a:cxn>
                <a:cxn ang="0">
                  <a:pos x="9" y="189"/>
                </a:cxn>
                <a:cxn ang="0">
                  <a:pos x="15" y="179"/>
                </a:cxn>
                <a:cxn ang="0">
                  <a:pos x="16" y="167"/>
                </a:cxn>
                <a:cxn ang="0">
                  <a:pos x="15" y="159"/>
                </a:cxn>
                <a:cxn ang="0">
                  <a:pos x="17" y="142"/>
                </a:cxn>
                <a:cxn ang="0">
                  <a:pos x="25" y="119"/>
                </a:cxn>
                <a:cxn ang="0">
                  <a:pos x="32" y="103"/>
                </a:cxn>
                <a:cxn ang="0">
                  <a:pos x="42" y="80"/>
                </a:cxn>
                <a:cxn ang="0">
                  <a:pos x="49" y="58"/>
                </a:cxn>
                <a:cxn ang="0">
                  <a:pos x="57" y="30"/>
                </a:cxn>
                <a:cxn ang="0">
                  <a:pos x="59" y="24"/>
                </a:cxn>
                <a:cxn ang="0">
                  <a:pos x="64" y="12"/>
                </a:cxn>
                <a:cxn ang="0">
                  <a:pos x="66" y="6"/>
                </a:cxn>
                <a:cxn ang="0">
                  <a:pos x="65" y="2"/>
                </a:cxn>
                <a:cxn ang="0">
                  <a:pos x="61" y="0"/>
                </a:cxn>
                <a:cxn ang="0">
                  <a:pos x="58" y="2"/>
                </a:cxn>
                <a:cxn ang="0">
                  <a:pos x="57" y="4"/>
                </a:cxn>
              </a:cxnLst>
              <a:rect l="0" t="0" r="r" b="b"/>
              <a:pathLst>
                <a:path w="66" h="190">
                  <a:moveTo>
                    <a:pt x="57" y="4"/>
                  </a:moveTo>
                  <a:lnTo>
                    <a:pt x="57" y="4"/>
                  </a:lnTo>
                  <a:lnTo>
                    <a:pt x="56" y="8"/>
                  </a:lnTo>
                  <a:lnTo>
                    <a:pt x="54" y="12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8" y="26"/>
                  </a:lnTo>
                  <a:lnTo>
                    <a:pt x="47" y="31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35" y="71"/>
                  </a:lnTo>
                  <a:lnTo>
                    <a:pt x="30" y="86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15" y="118"/>
                  </a:lnTo>
                  <a:lnTo>
                    <a:pt x="12" y="12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7" y="142"/>
                  </a:lnTo>
                  <a:lnTo>
                    <a:pt x="7" y="149"/>
                  </a:lnTo>
                  <a:lnTo>
                    <a:pt x="6" y="161"/>
                  </a:lnTo>
                  <a:lnTo>
                    <a:pt x="6" y="167"/>
                  </a:lnTo>
                  <a:lnTo>
                    <a:pt x="5" y="173"/>
                  </a:lnTo>
                  <a:lnTo>
                    <a:pt x="4" y="179"/>
                  </a:lnTo>
                  <a:lnTo>
                    <a:pt x="1" y="182"/>
                  </a:lnTo>
                  <a:lnTo>
                    <a:pt x="1" y="182"/>
                  </a:lnTo>
                  <a:lnTo>
                    <a:pt x="0" y="184"/>
                  </a:lnTo>
                  <a:lnTo>
                    <a:pt x="0" y="185"/>
                  </a:lnTo>
                  <a:lnTo>
                    <a:pt x="0" y="187"/>
                  </a:lnTo>
                  <a:lnTo>
                    <a:pt x="1" y="188"/>
                  </a:lnTo>
                  <a:lnTo>
                    <a:pt x="4" y="190"/>
                  </a:lnTo>
                  <a:lnTo>
                    <a:pt x="6" y="189"/>
                  </a:lnTo>
                  <a:lnTo>
                    <a:pt x="9" y="189"/>
                  </a:lnTo>
                  <a:lnTo>
                    <a:pt x="9" y="189"/>
                  </a:lnTo>
                  <a:lnTo>
                    <a:pt x="13" y="184"/>
                  </a:lnTo>
                  <a:lnTo>
                    <a:pt x="15" y="179"/>
                  </a:lnTo>
                  <a:lnTo>
                    <a:pt x="16" y="173"/>
                  </a:lnTo>
                  <a:lnTo>
                    <a:pt x="16" y="167"/>
                  </a:lnTo>
                  <a:lnTo>
                    <a:pt x="16" y="167"/>
                  </a:lnTo>
                  <a:lnTo>
                    <a:pt x="15" y="159"/>
                  </a:lnTo>
                  <a:lnTo>
                    <a:pt x="16" y="151"/>
                  </a:lnTo>
                  <a:lnTo>
                    <a:pt x="17" y="142"/>
                  </a:lnTo>
                  <a:lnTo>
                    <a:pt x="19" y="134"/>
                  </a:lnTo>
                  <a:lnTo>
                    <a:pt x="25" y="119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7" y="92"/>
                  </a:lnTo>
                  <a:lnTo>
                    <a:pt x="42" y="80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53" y="44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9" y="24"/>
                  </a:lnTo>
                  <a:lnTo>
                    <a:pt x="62" y="18"/>
                  </a:lnTo>
                  <a:lnTo>
                    <a:pt x="64" y="12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4"/>
                  </a:lnTo>
                  <a:lnTo>
                    <a:pt x="65" y="2"/>
                  </a:lnTo>
                  <a:lnTo>
                    <a:pt x="63" y="1"/>
                  </a:lnTo>
                  <a:lnTo>
                    <a:pt x="61" y="0"/>
                  </a:lnTo>
                  <a:lnTo>
                    <a:pt x="59" y="1"/>
                  </a:lnTo>
                  <a:lnTo>
                    <a:pt x="58" y="2"/>
                  </a:lnTo>
                  <a:lnTo>
                    <a:pt x="57" y="4"/>
                  </a:lnTo>
                  <a:lnTo>
                    <a:pt x="5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9" name="Freeform 925"/>
            <p:cNvSpPr>
              <a:spLocks noEditPoints="1"/>
            </p:cNvSpPr>
            <p:nvPr/>
          </p:nvSpPr>
          <p:spPr bwMode="auto">
            <a:xfrm>
              <a:off x="3362325" y="1298575"/>
              <a:ext cx="142875" cy="146050"/>
            </a:xfrm>
            <a:custGeom>
              <a:avLst/>
              <a:gdLst/>
              <a:ahLst/>
              <a:cxnLst>
                <a:cxn ang="0">
                  <a:pos x="131" y="277"/>
                </a:cxn>
                <a:cxn ang="0">
                  <a:pos x="96" y="271"/>
                </a:cxn>
                <a:cxn ang="0">
                  <a:pos x="62" y="257"/>
                </a:cxn>
                <a:cxn ang="0">
                  <a:pos x="34" y="236"/>
                </a:cxn>
                <a:cxn ang="0">
                  <a:pos x="13" y="206"/>
                </a:cxn>
                <a:cxn ang="0">
                  <a:pos x="1" y="168"/>
                </a:cxn>
                <a:cxn ang="0">
                  <a:pos x="0" y="139"/>
                </a:cxn>
                <a:cxn ang="0">
                  <a:pos x="8" y="98"/>
                </a:cxn>
                <a:cxn ang="0">
                  <a:pos x="27" y="61"/>
                </a:cxn>
                <a:cxn ang="0">
                  <a:pos x="55" y="31"/>
                </a:cxn>
                <a:cxn ang="0">
                  <a:pos x="91" y="10"/>
                </a:cxn>
                <a:cxn ang="0">
                  <a:pos x="118" y="0"/>
                </a:cxn>
                <a:cxn ang="0">
                  <a:pos x="128" y="1"/>
                </a:cxn>
                <a:cxn ang="0">
                  <a:pos x="138" y="9"/>
                </a:cxn>
                <a:cxn ang="0">
                  <a:pos x="146" y="14"/>
                </a:cxn>
                <a:cxn ang="0">
                  <a:pos x="183" y="24"/>
                </a:cxn>
                <a:cxn ang="0">
                  <a:pos x="214" y="41"/>
                </a:cxn>
                <a:cxn ang="0">
                  <a:pos x="239" y="63"/>
                </a:cxn>
                <a:cxn ang="0">
                  <a:pos x="257" y="90"/>
                </a:cxn>
                <a:cxn ang="0">
                  <a:pos x="268" y="122"/>
                </a:cxn>
                <a:cxn ang="0">
                  <a:pos x="271" y="145"/>
                </a:cxn>
                <a:cxn ang="0">
                  <a:pos x="268" y="179"/>
                </a:cxn>
                <a:cxn ang="0">
                  <a:pos x="255" y="212"/>
                </a:cxn>
                <a:cxn ang="0">
                  <a:pos x="236" y="241"/>
                </a:cxn>
                <a:cxn ang="0">
                  <a:pos x="209" y="263"/>
                </a:cxn>
                <a:cxn ang="0">
                  <a:pos x="174" y="275"/>
                </a:cxn>
                <a:cxn ang="0">
                  <a:pos x="144" y="277"/>
                </a:cxn>
                <a:cxn ang="0">
                  <a:pos x="101" y="48"/>
                </a:cxn>
                <a:cxn ang="0">
                  <a:pos x="62" y="79"/>
                </a:cxn>
                <a:cxn ang="0">
                  <a:pos x="48" y="100"/>
                </a:cxn>
                <a:cxn ang="0">
                  <a:pos x="38" y="126"/>
                </a:cxn>
                <a:cxn ang="0">
                  <a:pos x="37" y="153"/>
                </a:cxn>
                <a:cxn ang="0">
                  <a:pos x="41" y="172"/>
                </a:cxn>
                <a:cxn ang="0">
                  <a:pos x="52" y="194"/>
                </a:cxn>
                <a:cxn ang="0">
                  <a:pos x="67" y="214"/>
                </a:cxn>
                <a:cxn ang="0">
                  <a:pos x="88" y="229"/>
                </a:cxn>
                <a:cxn ang="0">
                  <a:pos x="112" y="238"/>
                </a:cxn>
                <a:cxn ang="0">
                  <a:pos x="139" y="241"/>
                </a:cxn>
                <a:cxn ang="0">
                  <a:pos x="155" y="240"/>
                </a:cxn>
                <a:cxn ang="0">
                  <a:pos x="171" y="236"/>
                </a:cxn>
                <a:cxn ang="0">
                  <a:pos x="194" y="224"/>
                </a:cxn>
                <a:cxn ang="0">
                  <a:pos x="213" y="208"/>
                </a:cxn>
                <a:cxn ang="0">
                  <a:pos x="225" y="187"/>
                </a:cxn>
                <a:cxn ang="0">
                  <a:pos x="233" y="163"/>
                </a:cxn>
                <a:cxn ang="0">
                  <a:pos x="233" y="139"/>
                </a:cxn>
                <a:cxn ang="0">
                  <a:pos x="228" y="121"/>
                </a:cxn>
                <a:cxn ang="0">
                  <a:pos x="216" y="97"/>
                </a:cxn>
                <a:cxn ang="0">
                  <a:pos x="199" y="78"/>
                </a:cxn>
                <a:cxn ang="0">
                  <a:pos x="177" y="63"/>
                </a:cxn>
                <a:cxn ang="0">
                  <a:pos x="150" y="53"/>
                </a:cxn>
                <a:cxn ang="0">
                  <a:pos x="119" y="49"/>
                </a:cxn>
                <a:cxn ang="0">
                  <a:pos x="112" y="47"/>
                </a:cxn>
              </a:cxnLst>
              <a:rect l="0" t="0" r="r" b="b"/>
              <a:pathLst>
                <a:path w="271" h="277">
                  <a:moveTo>
                    <a:pt x="144" y="277"/>
                  </a:moveTo>
                  <a:lnTo>
                    <a:pt x="144" y="277"/>
                  </a:lnTo>
                  <a:lnTo>
                    <a:pt x="131" y="277"/>
                  </a:lnTo>
                  <a:lnTo>
                    <a:pt x="120" y="276"/>
                  </a:lnTo>
                  <a:lnTo>
                    <a:pt x="108" y="274"/>
                  </a:lnTo>
                  <a:lnTo>
                    <a:pt x="96" y="271"/>
                  </a:lnTo>
                  <a:lnTo>
                    <a:pt x="85" y="267"/>
                  </a:lnTo>
                  <a:lnTo>
                    <a:pt x="73" y="263"/>
                  </a:lnTo>
                  <a:lnTo>
                    <a:pt x="62" y="257"/>
                  </a:lnTo>
                  <a:lnTo>
                    <a:pt x="53" y="251"/>
                  </a:lnTo>
                  <a:lnTo>
                    <a:pt x="42" y="244"/>
                  </a:lnTo>
                  <a:lnTo>
                    <a:pt x="34" y="236"/>
                  </a:lnTo>
                  <a:lnTo>
                    <a:pt x="26" y="226"/>
                  </a:lnTo>
                  <a:lnTo>
                    <a:pt x="19" y="217"/>
                  </a:lnTo>
                  <a:lnTo>
                    <a:pt x="13" y="206"/>
                  </a:lnTo>
                  <a:lnTo>
                    <a:pt x="7" y="194"/>
                  </a:lnTo>
                  <a:lnTo>
                    <a:pt x="3" y="181"/>
                  </a:lnTo>
                  <a:lnTo>
                    <a:pt x="1" y="168"/>
                  </a:lnTo>
                  <a:lnTo>
                    <a:pt x="1" y="168"/>
                  </a:lnTo>
                  <a:lnTo>
                    <a:pt x="0" y="153"/>
                  </a:lnTo>
                  <a:lnTo>
                    <a:pt x="0" y="139"/>
                  </a:lnTo>
                  <a:lnTo>
                    <a:pt x="1" y="125"/>
                  </a:lnTo>
                  <a:lnTo>
                    <a:pt x="4" y="112"/>
                  </a:lnTo>
                  <a:lnTo>
                    <a:pt x="8" y="98"/>
                  </a:lnTo>
                  <a:lnTo>
                    <a:pt x="14" y="86"/>
                  </a:lnTo>
                  <a:lnTo>
                    <a:pt x="20" y="74"/>
                  </a:lnTo>
                  <a:lnTo>
                    <a:pt x="27" y="61"/>
                  </a:lnTo>
                  <a:lnTo>
                    <a:pt x="35" y="51"/>
                  </a:lnTo>
                  <a:lnTo>
                    <a:pt x="45" y="41"/>
                  </a:lnTo>
                  <a:lnTo>
                    <a:pt x="55" y="31"/>
                  </a:lnTo>
                  <a:lnTo>
                    <a:pt x="66" y="23"/>
                  </a:lnTo>
                  <a:lnTo>
                    <a:pt x="78" y="16"/>
                  </a:lnTo>
                  <a:lnTo>
                    <a:pt x="91" y="10"/>
                  </a:lnTo>
                  <a:lnTo>
                    <a:pt x="103" y="4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8" y="1"/>
                  </a:lnTo>
                  <a:lnTo>
                    <a:pt x="132" y="2"/>
                  </a:lnTo>
                  <a:lnTo>
                    <a:pt x="135" y="5"/>
                  </a:lnTo>
                  <a:lnTo>
                    <a:pt x="138" y="9"/>
                  </a:lnTo>
                  <a:lnTo>
                    <a:pt x="141" y="13"/>
                  </a:lnTo>
                  <a:lnTo>
                    <a:pt x="146" y="14"/>
                  </a:lnTo>
                  <a:lnTo>
                    <a:pt x="146" y="14"/>
                  </a:lnTo>
                  <a:lnTo>
                    <a:pt x="158" y="17"/>
                  </a:lnTo>
                  <a:lnTo>
                    <a:pt x="171" y="20"/>
                  </a:lnTo>
                  <a:lnTo>
                    <a:pt x="183" y="24"/>
                  </a:lnTo>
                  <a:lnTo>
                    <a:pt x="193" y="29"/>
                  </a:lnTo>
                  <a:lnTo>
                    <a:pt x="204" y="34"/>
                  </a:lnTo>
                  <a:lnTo>
                    <a:pt x="214" y="41"/>
                  </a:lnTo>
                  <a:lnTo>
                    <a:pt x="223" y="48"/>
                  </a:lnTo>
                  <a:lnTo>
                    <a:pt x="232" y="55"/>
                  </a:lnTo>
                  <a:lnTo>
                    <a:pt x="239" y="63"/>
                  </a:lnTo>
                  <a:lnTo>
                    <a:pt x="246" y="72"/>
                  </a:lnTo>
                  <a:lnTo>
                    <a:pt x="252" y="81"/>
                  </a:lnTo>
                  <a:lnTo>
                    <a:pt x="257" y="90"/>
                  </a:lnTo>
                  <a:lnTo>
                    <a:pt x="261" y="100"/>
                  </a:lnTo>
                  <a:lnTo>
                    <a:pt x="266" y="111"/>
                  </a:lnTo>
                  <a:lnTo>
                    <a:pt x="268" y="122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1" y="145"/>
                  </a:lnTo>
                  <a:lnTo>
                    <a:pt x="271" y="156"/>
                  </a:lnTo>
                  <a:lnTo>
                    <a:pt x="270" y="168"/>
                  </a:lnTo>
                  <a:lnTo>
                    <a:pt x="268" y="179"/>
                  </a:lnTo>
                  <a:lnTo>
                    <a:pt x="265" y="190"/>
                  </a:lnTo>
                  <a:lnTo>
                    <a:pt x="260" y="202"/>
                  </a:lnTo>
                  <a:lnTo>
                    <a:pt x="255" y="212"/>
                  </a:lnTo>
                  <a:lnTo>
                    <a:pt x="250" y="222"/>
                  </a:lnTo>
                  <a:lnTo>
                    <a:pt x="243" y="232"/>
                  </a:lnTo>
                  <a:lnTo>
                    <a:pt x="236" y="241"/>
                  </a:lnTo>
                  <a:lnTo>
                    <a:pt x="227" y="249"/>
                  </a:lnTo>
                  <a:lnTo>
                    <a:pt x="218" y="256"/>
                  </a:lnTo>
                  <a:lnTo>
                    <a:pt x="209" y="263"/>
                  </a:lnTo>
                  <a:lnTo>
                    <a:pt x="197" y="268"/>
                  </a:lnTo>
                  <a:lnTo>
                    <a:pt x="186" y="272"/>
                  </a:lnTo>
                  <a:lnTo>
                    <a:pt x="174" y="275"/>
                  </a:lnTo>
                  <a:lnTo>
                    <a:pt x="174" y="275"/>
                  </a:lnTo>
                  <a:lnTo>
                    <a:pt x="159" y="277"/>
                  </a:lnTo>
                  <a:lnTo>
                    <a:pt x="144" y="277"/>
                  </a:lnTo>
                  <a:lnTo>
                    <a:pt x="144" y="277"/>
                  </a:lnTo>
                  <a:close/>
                  <a:moveTo>
                    <a:pt x="101" y="48"/>
                  </a:moveTo>
                  <a:lnTo>
                    <a:pt x="101" y="48"/>
                  </a:lnTo>
                  <a:lnTo>
                    <a:pt x="87" y="56"/>
                  </a:lnTo>
                  <a:lnTo>
                    <a:pt x="73" y="66"/>
                  </a:lnTo>
                  <a:lnTo>
                    <a:pt x="62" y="79"/>
                  </a:lnTo>
                  <a:lnTo>
                    <a:pt x="57" y="86"/>
                  </a:lnTo>
                  <a:lnTo>
                    <a:pt x="52" y="93"/>
                  </a:lnTo>
                  <a:lnTo>
                    <a:pt x="48" y="100"/>
                  </a:lnTo>
                  <a:lnTo>
                    <a:pt x="44" y="109"/>
                  </a:lnTo>
                  <a:lnTo>
                    <a:pt x="40" y="117"/>
                  </a:lnTo>
                  <a:lnTo>
                    <a:pt x="38" y="126"/>
                  </a:lnTo>
                  <a:lnTo>
                    <a:pt x="37" y="135"/>
                  </a:lnTo>
                  <a:lnTo>
                    <a:pt x="36" y="144"/>
                  </a:lnTo>
                  <a:lnTo>
                    <a:pt x="37" y="153"/>
                  </a:lnTo>
                  <a:lnTo>
                    <a:pt x="38" y="163"/>
                  </a:lnTo>
                  <a:lnTo>
                    <a:pt x="38" y="163"/>
                  </a:lnTo>
                  <a:lnTo>
                    <a:pt x="41" y="172"/>
                  </a:lnTo>
                  <a:lnTo>
                    <a:pt x="44" y="180"/>
                  </a:lnTo>
                  <a:lnTo>
                    <a:pt x="48" y="187"/>
                  </a:lnTo>
                  <a:lnTo>
                    <a:pt x="52" y="194"/>
                  </a:lnTo>
                  <a:lnTo>
                    <a:pt x="56" y="202"/>
                  </a:lnTo>
                  <a:lnTo>
                    <a:pt x="62" y="208"/>
                  </a:lnTo>
                  <a:lnTo>
                    <a:pt x="67" y="214"/>
                  </a:lnTo>
                  <a:lnTo>
                    <a:pt x="73" y="219"/>
                  </a:lnTo>
                  <a:lnTo>
                    <a:pt x="81" y="224"/>
                  </a:lnTo>
                  <a:lnTo>
                    <a:pt x="88" y="229"/>
                  </a:lnTo>
                  <a:lnTo>
                    <a:pt x="95" y="232"/>
                  </a:lnTo>
                  <a:lnTo>
                    <a:pt x="103" y="235"/>
                  </a:lnTo>
                  <a:lnTo>
                    <a:pt x="112" y="238"/>
                  </a:lnTo>
                  <a:lnTo>
                    <a:pt x="121" y="239"/>
                  </a:lnTo>
                  <a:lnTo>
                    <a:pt x="129" y="241"/>
                  </a:lnTo>
                  <a:lnTo>
                    <a:pt x="139" y="241"/>
                  </a:lnTo>
                  <a:lnTo>
                    <a:pt x="139" y="241"/>
                  </a:lnTo>
                  <a:lnTo>
                    <a:pt x="147" y="241"/>
                  </a:lnTo>
                  <a:lnTo>
                    <a:pt x="155" y="240"/>
                  </a:lnTo>
                  <a:lnTo>
                    <a:pt x="163" y="238"/>
                  </a:lnTo>
                  <a:lnTo>
                    <a:pt x="171" y="236"/>
                  </a:lnTo>
                  <a:lnTo>
                    <a:pt x="171" y="236"/>
                  </a:lnTo>
                  <a:lnTo>
                    <a:pt x="179" y="233"/>
                  </a:lnTo>
                  <a:lnTo>
                    <a:pt x="187" y="229"/>
                  </a:lnTo>
                  <a:lnTo>
                    <a:pt x="194" y="224"/>
                  </a:lnTo>
                  <a:lnTo>
                    <a:pt x="201" y="219"/>
                  </a:lnTo>
                  <a:lnTo>
                    <a:pt x="207" y="214"/>
                  </a:lnTo>
                  <a:lnTo>
                    <a:pt x="213" y="208"/>
                  </a:lnTo>
                  <a:lnTo>
                    <a:pt x="217" y="202"/>
                  </a:lnTo>
                  <a:lnTo>
                    <a:pt x="222" y="194"/>
                  </a:lnTo>
                  <a:lnTo>
                    <a:pt x="225" y="187"/>
                  </a:lnTo>
                  <a:lnTo>
                    <a:pt x="228" y="180"/>
                  </a:lnTo>
                  <a:lnTo>
                    <a:pt x="230" y="172"/>
                  </a:lnTo>
                  <a:lnTo>
                    <a:pt x="233" y="163"/>
                  </a:lnTo>
                  <a:lnTo>
                    <a:pt x="234" y="155"/>
                  </a:lnTo>
                  <a:lnTo>
                    <a:pt x="234" y="147"/>
                  </a:lnTo>
                  <a:lnTo>
                    <a:pt x="233" y="139"/>
                  </a:lnTo>
                  <a:lnTo>
                    <a:pt x="230" y="130"/>
                  </a:lnTo>
                  <a:lnTo>
                    <a:pt x="230" y="130"/>
                  </a:lnTo>
                  <a:lnTo>
                    <a:pt x="228" y="121"/>
                  </a:lnTo>
                  <a:lnTo>
                    <a:pt x="225" y="113"/>
                  </a:lnTo>
                  <a:lnTo>
                    <a:pt x="221" y="105"/>
                  </a:lnTo>
                  <a:lnTo>
                    <a:pt x="216" y="97"/>
                  </a:lnTo>
                  <a:lnTo>
                    <a:pt x="212" y="90"/>
                  </a:lnTo>
                  <a:lnTo>
                    <a:pt x="206" y="84"/>
                  </a:lnTo>
                  <a:lnTo>
                    <a:pt x="199" y="78"/>
                  </a:lnTo>
                  <a:lnTo>
                    <a:pt x="192" y="73"/>
                  </a:lnTo>
                  <a:lnTo>
                    <a:pt x="185" y="67"/>
                  </a:lnTo>
                  <a:lnTo>
                    <a:pt x="177" y="63"/>
                  </a:lnTo>
                  <a:lnTo>
                    <a:pt x="168" y="59"/>
                  </a:lnTo>
                  <a:lnTo>
                    <a:pt x="160" y="56"/>
                  </a:lnTo>
                  <a:lnTo>
                    <a:pt x="150" y="53"/>
                  </a:lnTo>
                  <a:lnTo>
                    <a:pt x="141" y="51"/>
                  </a:lnTo>
                  <a:lnTo>
                    <a:pt x="129" y="50"/>
                  </a:lnTo>
                  <a:lnTo>
                    <a:pt x="119" y="49"/>
                  </a:lnTo>
                  <a:lnTo>
                    <a:pt x="119" y="49"/>
                  </a:lnTo>
                  <a:lnTo>
                    <a:pt x="115" y="49"/>
                  </a:lnTo>
                  <a:lnTo>
                    <a:pt x="112" y="47"/>
                  </a:lnTo>
                  <a:lnTo>
                    <a:pt x="107" y="45"/>
                  </a:lnTo>
                  <a:lnTo>
                    <a:pt x="101" y="4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0" name="Freeform 926"/>
            <p:cNvSpPr>
              <a:spLocks noEditPoints="1"/>
            </p:cNvSpPr>
            <p:nvPr/>
          </p:nvSpPr>
          <p:spPr bwMode="auto">
            <a:xfrm>
              <a:off x="3282950" y="1227138"/>
              <a:ext cx="644525" cy="642938"/>
            </a:xfrm>
            <a:custGeom>
              <a:avLst/>
              <a:gdLst/>
              <a:ahLst/>
              <a:cxnLst>
                <a:cxn ang="0">
                  <a:pos x="653" y="1206"/>
                </a:cxn>
                <a:cxn ang="0">
                  <a:pos x="563" y="1160"/>
                </a:cxn>
                <a:cxn ang="0">
                  <a:pos x="550" y="1153"/>
                </a:cxn>
                <a:cxn ang="0">
                  <a:pos x="236" y="832"/>
                </a:cxn>
                <a:cxn ang="0">
                  <a:pos x="143" y="731"/>
                </a:cxn>
                <a:cxn ang="0">
                  <a:pos x="77" y="679"/>
                </a:cxn>
                <a:cxn ang="0">
                  <a:pos x="72" y="657"/>
                </a:cxn>
                <a:cxn ang="0">
                  <a:pos x="40" y="570"/>
                </a:cxn>
                <a:cxn ang="0">
                  <a:pos x="11" y="425"/>
                </a:cxn>
                <a:cxn ang="0">
                  <a:pos x="1" y="212"/>
                </a:cxn>
                <a:cxn ang="0">
                  <a:pos x="10" y="196"/>
                </a:cxn>
                <a:cxn ang="0">
                  <a:pos x="19" y="182"/>
                </a:cxn>
                <a:cxn ang="0">
                  <a:pos x="110" y="81"/>
                </a:cxn>
                <a:cxn ang="0">
                  <a:pos x="210" y="10"/>
                </a:cxn>
                <a:cxn ang="0">
                  <a:pos x="228" y="8"/>
                </a:cxn>
                <a:cxn ang="0">
                  <a:pos x="242" y="2"/>
                </a:cxn>
                <a:cxn ang="0">
                  <a:pos x="419" y="2"/>
                </a:cxn>
                <a:cxn ang="0">
                  <a:pos x="599" y="26"/>
                </a:cxn>
                <a:cxn ang="0">
                  <a:pos x="638" y="36"/>
                </a:cxn>
                <a:cxn ang="0">
                  <a:pos x="656" y="46"/>
                </a:cxn>
                <a:cxn ang="0">
                  <a:pos x="887" y="256"/>
                </a:cxn>
                <a:cxn ang="0">
                  <a:pos x="1107" y="475"/>
                </a:cxn>
                <a:cxn ang="0">
                  <a:pos x="1167" y="525"/>
                </a:cxn>
                <a:cxn ang="0">
                  <a:pos x="1185" y="553"/>
                </a:cxn>
                <a:cxn ang="0">
                  <a:pos x="1215" y="644"/>
                </a:cxn>
                <a:cxn ang="0">
                  <a:pos x="1218" y="725"/>
                </a:cxn>
                <a:cxn ang="0">
                  <a:pos x="1194" y="798"/>
                </a:cxn>
                <a:cxn ang="0">
                  <a:pos x="1193" y="817"/>
                </a:cxn>
                <a:cxn ang="0">
                  <a:pos x="1109" y="909"/>
                </a:cxn>
                <a:cxn ang="0">
                  <a:pos x="862" y="1146"/>
                </a:cxn>
                <a:cxn ang="0">
                  <a:pos x="853" y="1157"/>
                </a:cxn>
                <a:cxn ang="0">
                  <a:pos x="761" y="1206"/>
                </a:cxn>
                <a:cxn ang="0">
                  <a:pos x="231" y="43"/>
                </a:cxn>
                <a:cxn ang="0">
                  <a:pos x="137" y="108"/>
                </a:cxn>
                <a:cxn ang="0">
                  <a:pos x="54" y="198"/>
                </a:cxn>
                <a:cxn ang="0">
                  <a:pos x="40" y="216"/>
                </a:cxn>
                <a:cxn ang="0">
                  <a:pos x="45" y="400"/>
                </a:cxn>
                <a:cxn ang="0">
                  <a:pos x="68" y="529"/>
                </a:cxn>
                <a:cxn ang="0">
                  <a:pos x="105" y="637"/>
                </a:cxn>
                <a:cxn ang="0">
                  <a:pos x="112" y="658"/>
                </a:cxn>
                <a:cxn ang="0">
                  <a:pos x="181" y="718"/>
                </a:cxn>
                <a:cxn ang="0">
                  <a:pos x="294" y="841"/>
                </a:cxn>
                <a:cxn ang="0">
                  <a:pos x="585" y="1129"/>
                </a:cxn>
                <a:cxn ang="0">
                  <a:pos x="633" y="1159"/>
                </a:cxn>
                <a:cxn ang="0">
                  <a:pos x="706" y="1177"/>
                </a:cxn>
                <a:cxn ang="0">
                  <a:pos x="765" y="1165"/>
                </a:cxn>
                <a:cxn ang="0">
                  <a:pos x="823" y="1131"/>
                </a:cxn>
                <a:cxn ang="0">
                  <a:pos x="865" y="1090"/>
                </a:cxn>
                <a:cxn ang="0">
                  <a:pos x="1140" y="817"/>
                </a:cxn>
                <a:cxn ang="0">
                  <a:pos x="1147" y="803"/>
                </a:cxn>
                <a:cxn ang="0">
                  <a:pos x="1177" y="736"/>
                </a:cxn>
                <a:cxn ang="0">
                  <a:pos x="1179" y="657"/>
                </a:cxn>
                <a:cxn ang="0">
                  <a:pos x="1148" y="564"/>
                </a:cxn>
                <a:cxn ang="0">
                  <a:pos x="1140" y="556"/>
                </a:cxn>
                <a:cxn ang="0">
                  <a:pos x="894" y="335"/>
                </a:cxn>
                <a:cxn ang="0">
                  <a:pos x="627" y="72"/>
                </a:cxn>
                <a:cxn ang="0">
                  <a:pos x="558" y="57"/>
                </a:cxn>
                <a:cxn ang="0">
                  <a:pos x="377" y="39"/>
                </a:cxn>
                <a:cxn ang="0">
                  <a:pos x="236" y="40"/>
                </a:cxn>
              </a:cxnLst>
              <a:rect l="0" t="0" r="r" b="b"/>
              <a:pathLst>
                <a:path w="1220" h="1215">
                  <a:moveTo>
                    <a:pt x="706" y="1215"/>
                  </a:moveTo>
                  <a:lnTo>
                    <a:pt x="706" y="1215"/>
                  </a:lnTo>
                  <a:lnTo>
                    <a:pt x="688" y="1214"/>
                  </a:lnTo>
                  <a:lnTo>
                    <a:pt x="671" y="1211"/>
                  </a:lnTo>
                  <a:lnTo>
                    <a:pt x="653" y="1206"/>
                  </a:lnTo>
                  <a:lnTo>
                    <a:pt x="636" y="1200"/>
                  </a:lnTo>
                  <a:lnTo>
                    <a:pt x="617" y="1193"/>
                  </a:lnTo>
                  <a:lnTo>
                    <a:pt x="599" y="1184"/>
                  </a:lnTo>
                  <a:lnTo>
                    <a:pt x="581" y="1172"/>
                  </a:lnTo>
                  <a:lnTo>
                    <a:pt x="563" y="1160"/>
                  </a:lnTo>
                  <a:lnTo>
                    <a:pt x="561" y="1158"/>
                  </a:lnTo>
                  <a:lnTo>
                    <a:pt x="558" y="1158"/>
                  </a:lnTo>
                  <a:lnTo>
                    <a:pt x="558" y="1158"/>
                  </a:lnTo>
                  <a:lnTo>
                    <a:pt x="554" y="1156"/>
                  </a:lnTo>
                  <a:lnTo>
                    <a:pt x="550" y="1153"/>
                  </a:lnTo>
                  <a:lnTo>
                    <a:pt x="307" y="910"/>
                  </a:lnTo>
                  <a:lnTo>
                    <a:pt x="307" y="910"/>
                  </a:lnTo>
                  <a:lnTo>
                    <a:pt x="290" y="891"/>
                  </a:lnTo>
                  <a:lnTo>
                    <a:pt x="271" y="872"/>
                  </a:lnTo>
                  <a:lnTo>
                    <a:pt x="236" y="832"/>
                  </a:lnTo>
                  <a:lnTo>
                    <a:pt x="236" y="832"/>
                  </a:lnTo>
                  <a:lnTo>
                    <a:pt x="200" y="790"/>
                  </a:lnTo>
                  <a:lnTo>
                    <a:pt x="181" y="771"/>
                  </a:lnTo>
                  <a:lnTo>
                    <a:pt x="163" y="751"/>
                  </a:lnTo>
                  <a:lnTo>
                    <a:pt x="143" y="731"/>
                  </a:lnTo>
                  <a:lnTo>
                    <a:pt x="123" y="714"/>
                  </a:lnTo>
                  <a:lnTo>
                    <a:pt x="102" y="697"/>
                  </a:lnTo>
                  <a:lnTo>
                    <a:pt x="80" y="682"/>
                  </a:lnTo>
                  <a:lnTo>
                    <a:pt x="80" y="682"/>
                  </a:lnTo>
                  <a:lnTo>
                    <a:pt x="77" y="679"/>
                  </a:lnTo>
                  <a:lnTo>
                    <a:pt x="74" y="677"/>
                  </a:lnTo>
                  <a:lnTo>
                    <a:pt x="72" y="670"/>
                  </a:lnTo>
                  <a:lnTo>
                    <a:pt x="71" y="665"/>
                  </a:lnTo>
                  <a:lnTo>
                    <a:pt x="71" y="661"/>
                  </a:lnTo>
                  <a:lnTo>
                    <a:pt x="72" y="657"/>
                  </a:lnTo>
                  <a:lnTo>
                    <a:pt x="71" y="654"/>
                  </a:lnTo>
                  <a:lnTo>
                    <a:pt x="71" y="654"/>
                  </a:lnTo>
                  <a:lnTo>
                    <a:pt x="59" y="626"/>
                  </a:lnTo>
                  <a:lnTo>
                    <a:pt x="49" y="598"/>
                  </a:lnTo>
                  <a:lnTo>
                    <a:pt x="40" y="570"/>
                  </a:lnTo>
                  <a:lnTo>
                    <a:pt x="32" y="541"/>
                  </a:lnTo>
                  <a:lnTo>
                    <a:pt x="25" y="512"/>
                  </a:lnTo>
                  <a:lnTo>
                    <a:pt x="19" y="483"/>
                  </a:lnTo>
                  <a:lnTo>
                    <a:pt x="15" y="453"/>
                  </a:lnTo>
                  <a:lnTo>
                    <a:pt x="11" y="425"/>
                  </a:lnTo>
                  <a:lnTo>
                    <a:pt x="7" y="396"/>
                  </a:lnTo>
                  <a:lnTo>
                    <a:pt x="4" y="368"/>
                  </a:lnTo>
                  <a:lnTo>
                    <a:pt x="1" y="312"/>
                  </a:lnTo>
                  <a:lnTo>
                    <a:pt x="0" y="259"/>
                  </a:lnTo>
                  <a:lnTo>
                    <a:pt x="1" y="212"/>
                  </a:lnTo>
                  <a:lnTo>
                    <a:pt x="1" y="212"/>
                  </a:lnTo>
                  <a:lnTo>
                    <a:pt x="1" y="207"/>
                  </a:lnTo>
                  <a:lnTo>
                    <a:pt x="3" y="202"/>
                  </a:lnTo>
                  <a:lnTo>
                    <a:pt x="6" y="198"/>
                  </a:lnTo>
                  <a:lnTo>
                    <a:pt x="10" y="196"/>
                  </a:lnTo>
                  <a:lnTo>
                    <a:pt x="14" y="193"/>
                  </a:lnTo>
                  <a:lnTo>
                    <a:pt x="16" y="188"/>
                  </a:lnTo>
                  <a:lnTo>
                    <a:pt x="16" y="188"/>
                  </a:lnTo>
                  <a:lnTo>
                    <a:pt x="17" y="185"/>
                  </a:lnTo>
                  <a:lnTo>
                    <a:pt x="19" y="182"/>
                  </a:lnTo>
                  <a:lnTo>
                    <a:pt x="19" y="182"/>
                  </a:lnTo>
                  <a:lnTo>
                    <a:pt x="41" y="154"/>
                  </a:lnTo>
                  <a:lnTo>
                    <a:pt x="63" y="127"/>
                  </a:lnTo>
                  <a:lnTo>
                    <a:pt x="86" y="103"/>
                  </a:lnTo>
                  <a:lnTo>
                    <a:pt x="110" y="81"/>
                  </a:lnTo>
                  <a:lnTo>
                    <a:pt x="135" y="60"/>
                  </a:lnTo>
                  <a:lnTo>
                    <a:pt x="159" y="41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10" y="10"/>
                  </a:lnTo>
                  <a:lnTo>
                    <a:pt x="215" y="8"/>
                  </a:lnTo>
                  <a:lnTo>
                    <a:pt x="219" y="7"/>
                  </a:lnTo>
                  <a:lnTo>
                    <a:pt x="219" y="7"/>
                  </a:lnTo>
                  <a:lnTo>
                    <a:pt x="222" y="8"/>
                  </a:lnTo>
                  <a:lnTo>
                    <a:pt x="228" y="8"/>
                  </a:lnTo>
                  <a:lnTo>
                    <a:pt x="232" y="5"/>
                  </a:lnTo>
                  <a:lnTo>
                    <a:pt x="232" y="5"/>
                  </a:lnTo>
                  <a:lnTo>
                    <a:pt x="236" y="3"/>
                  </a:lnTo>
                  <a:lnTo>
                    <a:pt x="242" y="2"/>
                  </a:lnTo>
                  <a:lnTo>
                    <a:pt x="242" y="2"/>
                  </a:lnTo>
                  <a:lnTo>
                    <a:pt x="291" y="0"/>
                  </a:lnTo>
                  <a:lnTo>
                    <a:pt x="335" y="0"/>
                  </a:lnTo>
                  <a:lnTo>
                    <a:pt x="335" y="0"/>
                  </a:lnTo>
                  <a:lnTo>
                    <a:pt x="377" y="0"/>
                  </a:lnTo>
                  <a:lnTo>
                    <a:pt x="419" y="2"/>
                  </a:lnTo>
                  <a:lnTo>
                    <a:pt x="458" y="5"/>
                  </a:lnTo>
                  <a:lnTo>
                    <a:pt x="495" y="8"/>
                  </a:lnTo>
                  <a:lnTo>
                    <a:pt x="531" y="13"/>
                  </a:lnTo>
                  <a:lnTo>
                    <a:pt x="566" y="20"/>
                  </a:lnTo>
                  <a:lnTo>
                    <a:pt x="599" y="26"/>
                  </a:lnTo>
                  <a:lnTo>
                    <a:pt x="631" y="34"/>
                  </a:lnTo>
                  <a:lnTo>
                    <a:pt x="631" y="34"/>
                  </a:lnTo>
                  <a:lnTo>
                    <a:pt x="634" y="35"/>
                  </a:lnTo>
                  <a:lnTo>
                    <a:pt x="636" y="36"/>
                  </a:lnTo>
                  <a:lnTo>
                    <a:pt x="638" y="36"/>
                  </a:lnTo>
                  <a:lnTo>
                    <a:pt x="638" y="36"/>
                  </a:lnTo>
                  <a:lnTo>
                    <a:pt x="642" y="36"/>
                  </a:lnTo>
                  <a:lnTo>
                    <a:pt x="646" y="38"/>
                  </a:lnTo>
                  <a:lnTo>
                    <a:pt x="656" y="46"/>
                  </a:lnTo>
                  <a:lnTo>
                    <a:pt x="656" y="46"/>
                  </a:lnTo>
                  <a:lnTo>
                    <a:pt x="697" y="80"/>
                  </a:lnTo>
                  <a:lnTo>
                    <a:pt x="736" y="114"/>
                  </a:lnTo>
                  <a:lnTo>
                    <a:pt x="775" y="149"/>
                  </a:lnTo>
                  <a:lnTo>
                    <a:pt x="812" y="184"/>
                  </a:lnTo>
                  <a:lnTo>
                    <a:pt x="887" y="256"/>
                  </a:lnTo>
                  <a:lnTo>
                    <a:pt x="958" y="328"/>
                  </a:lnTo>
                  <a:lnTo>
                    <a:pt x="958" y="328"/>
                  </a:lnTo>
                  <a:lnTo>
                    <a:pt x="1008" y="379"/>
                  </a:lnTo>
                  <a:lnTo>
                    <a:pt x="1057" y="428"/>
                  </a:lnTo>
                  <a:lnTo>
                    <a:pt x="1107" y="475"/>
                  </a:lnTo>
                  <a:lnTo>
                    <a:pt x="1156" y="521"/>
                  </a:lnTo>
                  <a:lnTo>
                    <a:pt x="1159" y="524"/>
                  </a:lnTo>
                  <a:lnTo>
                    <a:pt x="1163" y="524"/>
                  </a:lnTo>
                  <a:lnTo>
                    <a:pt x="1163" y="524"/>
                  </a:lnTo>
                  <a:lnTo>
                    <a:pt x="1167" y="525"/>
                  </a:lnTo>
                  <a:lnTo>
                    <a:pt x="1171" y="527"/>
                  </a:lnTo>
                  <a:lnTo>
                    <a:pt x="1173" y="529"/>
                  </a:lnTo>
                  <a:lnTo>
                    <a:pt x="1175" y="533"/>
                  </a:lnTo>
                  <a:lnTo>
                    <a:pt x="1175" y="533"/>
                  </a:lnTo>
                  <a:lnTo>
                    <a:pt x="1185" y="553"/>
                  </a:lnTo>
                  <a:lnTo>
                    <a:pt x="1193" y="571"/>
                  </a:lnTo>
                  <a:lnTo>
                    <a:pt x="1201" y="590"/>
                  </a:lnTo>
                  <a:lnTo>
                    <a:pt x="1207" y="607"/>
                  </a:lnTo>
                  <a:lnTo>
                    <a:pt x="1211" y="626"/>
                  </a:lnTo>
                  <a:lnTo>
                    <a:pt x="1215" y="644"/>
                  </a:lnTo>
                  <a:lnTo>
                    <a:pt x="1218" y="660"/>
                  </a:lnTo>
                  <a:lnTo>
                    <a:pt x="1220" y="677"/>
                  </a:lnTo>
                  <a:lnTo>
                    <a:pt x="1220" y="693"/>
                  </a:lnTo>
                  <a:lnTo>
                    <a:pt x="1220" y="710"/>
                  </a:lnTo>
                  <a:lnTo>
                    <a:pt x="1218" y="725"/>
                  </a:lnTo>
                  <a:lnTo>
                    <a:pt x="1216" y="741"/>
                  </a:lnTo>
                  <a:lnTo>
                    <a:pt x="1212" y="755"/>
                  </a:lnTo>
                  <a:lnTo>
                    <a:pt x="1208" y="771"/>
                  </a:lnTo>
                  <a:lnTo>
                    <a:pt x="1202" y="785"/>
                  </a:lnTo>
                  <a:lnTo>
                    <a:pt x="1194" y="798"/>
                  </a:lnTo>
                  <a:lnTo>
                    <a:pt x="1192" y="804"/>
                  </a:lnTo>
                  <a:lnTo>
                    <a:pt x="1193" y="809"/>
                  </a:lnTo>
                  <a:lnTo>
                    <a:pt x="1193" y="809"/>
                  </a:lnTo>
                  <a:lnTo>
                    <a:pt x="1194" y="813"/>
                  </a:lnTo>
                  <a:lnTo>
                    <a:pt x="1193" y="817"/>
                  </a:lnTo>
                  <a:lnTo>
                    <a:pt x="1191" y="821"/>
                  </a:lnTo>
                  <a:lnTo>
                    <a:pt x="1188" y="826"/>
                  </a:lnTo>
                  <a:lnTo>
                    <a:pt x="1188" y="826"/>
                  </a:lnTo>
                  <a:lnTo>
                    <a:pt x="1147" y="869"/>
                  </a:lnTo>
                  <a:lnTo>
                    <a:pt x="1109" y="909"/>
                  </a:lnTo>
                  <a:lnTo>
                    <a:pt x="1070" y="948"/>
                  </a:lnTo>
                  <a:lnTo>
                    <a:pt x="1031" y="985"/>
                  </a:lnTo>
                  <a:lnTo>
                    <a:pt x="952" y="1062"/>
                  </a:lnTo>
                  <a:lnTo>
                    <a:pt x="862" y="1146"/>
                  </a:lnTo>
                  <a:lnTo>
                    <a:pt x="862" y="1146"/>
                  </a:lnTo>
                  <a:lnTo>
                    <a:pt x="858" y="1151"/>
                  </a:lnTo>
                  <a:lnTo>
                    <a:pt x="857" y="1152"/>
                  </a:lnTo>
                  <a:lnTo>
                    <a:pt x="857" y="1152"/>
                  </a:lnTo>
                  <a:lnTo>
                    <a:pt x="853" y="1157"/>
                  </a:lnTo>
                  <a:lnTo>
                    <a:pt x="853" y="1157"/>
                  </a:lnTo>
                  <a:lnTo>
                    <a:pt x="834" y="1170"/>
                  </a:lnTo>
                  <a:lnTo>
                    <a:pt x="815" y="1182"/>
                  </a:lnTo>
                  <a:lnTo>
                    <a:pt x="798" y="1192"/>
                  </a:lnTo>
                  <a:lnTo>
                    <a:pt x="779" y="1200"/>
                  </a:lnTo>
                  <a:lnTo>
                    <a:pt x="761" y="1206"/>
                  </a:lnTo>
                  <a:lnTo>
                    <a:pt x="743" y="1211"/>
                  </a:lnTo>
                  <a:lnTo>
                    <a:pt x="724" y="1214"/>
                  </a:lnTo>
                  <a:lnTo>
                    <a:pt x="706" y="1215"/>
                  </a:lnTo>
                  <a:lnTo>
                    <a:pt x="706" y="1215"/>
                  </a:lnTo>
                  <a:close/>
                  <a:moveTo>
                    <a:pt x="231" y="43"/>
                  </a:moveTo>
                  <a:lnTo>
                    <a:pt x="231" y="43"/>
                  </a:lnTo>
                  <a:lnTo>
                    <a:pt x="206" y="57"/>
                  </a:lnTo>
                  <a:lnTo>
                    <a:pt x="182" y="72"/>
                  </a:lnTo>
                  <a:lnTo>
                    <a:pt x="159" y="90"/>
                  </a:lnTo>
                  <a:lnTo>
                    <a:pt x="137" y="108"/>
                  </a:lnTo>
                  <a:lnTo>
                    <a:pt x="114" y="129"/>
                  </a:lnTo>
                  <a:lnTo>
                    <a:pt x="93" y="151"/>
                  </a:lnTo>
                  <a:lnTo>
                    <a:pt x="73" y="175"/>
                  </a:lnTo>
                  <a:lnTo>
                    <a:pt x="54" y="198"/>
                  </a:lnTo>
                  <a:lnTo>
                    <a:pt x="54" y="198"/>
                  </a:lnTo>
                  <a:lnTo>
                    <a:pt x="50" y="202"/>
                  </a:lnTo>
                  <a:lnTo>
                    <a:pt x="46" y="205"/>
                  </a:lnTo>
                  <a:lnTo>
                    <a:pt x="40" y="208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39" y="280"/>
                  </a:lnTo>
                  <a:lnTo>
                    <a:pt x="40" y="311"/>
                  </a:lnTo>
                  <a:lnTo>
                    <a:pt x="41" y="342"/>
                  </a:lnTo>
                  <a:lnTo>
                    <a:pt x="43" y="371"/>
                  </a:lnTo>
                  <a:lnTo>
                    <a:pt x="45" y="400"/>
                  </a:lnTo>
                  <a:lnTo>
                    <a:pt x="49" y="427"/>
                  </a:lnTo>
                  <a:lnTo>
                    <a:pt x="52" y="453"/>
                  </a:lnTo>
                  <a:lnTo>
                    <a:pt x="56" y="479"/>
                  </a:lnTo>
                  <a:lnTo>
                    <a:pt x="61" y="504"/>
                  </a:lnTo>
                  <a:lnTo>
                    <a:pt x="68" y="529"/>
                  </a:lnTo>
                  <a:lnTo>
                    <a:pt x="74" y="552"/>
                  </a:lnTo>
                  <a:lnTo>
                    <a:pt x="80" y="574"/>
                  </a:lnTo>
                  <a:lnTo>
                    <a:pt x="88" y="596"/>
                  </a:lnTo>
                  <a:lnTo>
                    <a:pt x="96" y="618"/>
                  </a:lnTo>
                  <a:lnTo>
                    <a:pt x="105" y="637"/>
                  </a:lnTo>
                  <a:lnTo>
                    <a:pt x="105" y="637"/>
                  </a:lnTo>
                  <a:lnTo>
                    <a:pt x="107" y="642"/>
                  </a:lnTo>
                  <a:lnTo>
                    <a:pt x="107" y="648"/>
                  </a:lnTo>
                  <a:lnTo>
                    <a:pt x="107" y="654"/>
                  </a:lnTo>
                  <a:lnTo>
                    <a:pt x="112" y="658"/>
                  </a:lnTo>
                  <a:lnTo>
                    <a:pt x="112" y="658"/>
                  </a:lnTo>
                  <a:lnTo>
                    <a:pt x="131" y="671"/>
                  </a:lnTo>
                  <a:lnTo>
                    <a:pt x="148" y="686"/>
                  </a:lnTo>
                  <a:lnTo>
                    <a:pt x="165" y="701"/>
                  </a:lnTo>
                  <a:lnTo>
                    <a:pt x="181" y="718"/>
                  </a:lnTo>
                  <a:lnTo>
                    <a:pt x="213" y="751"/>
                  </a:lnTo>
                  <a:lnTo>
                    <a:pt x="243" y="785"/>
                  </a:lnTo>
                  <a:lnTo>
                    <a:pt x="243" y="785"/>
                  </a:lnTo>
                  <a:lnTo>
                    <a:pt x="276" y="822"/>
                  </a:lnTo>
                  <a:lnTo>
                    <a:pt x="294" y="841"/>
                  </a:lnTo>
                  <a:lnTo>
                    <a:pt x="311" y="859"/>
                  </a:lnTo>
                  <a:lnTo>
                    <a:pt x="579" y="1127"/>
                  </a:lnTo>
                  <a:lnTo>
                    <a:pt x="582" y="1128"/>
                  </a:lnTo>
                  <a:lnTo>
                    <a:pt x="582" y="1128"/>
                  </a:lnTo>
                  <a:lnTo>
                    <a:pt x="585" y="1129"/>
                  </a:lnTo>
                  <a:lnTo>
                    <a:pt x="588" y="1131"/>
                  </a:lnTo>
                  <a:lnTo>
                    <a:pt x="588" y="1131"/>
                  </a:lnTo>
                  <a:lnTo>
                    <a:pt x="604" y="1142"/>
                  </a:lnTo>
                  <a:lnTo>
                    <a:pt x="618" y="1152"/>
                  </a:lnTo>
                  <a:lnTo>
                    <a:pt x="633" y="1159"/>
                  </a:lnTo>
                  <a:lnTo>
                    <a:pt x="647" y="1165"/>
                  </a:lnTo>
                  <a:lnTo>
                    <a:pt x="662" y="1170"/>
                  </a:lnTo>
                  <a:lnTo>
                    <a:pt x="677" y="1174"/>
                  </a:lnTo>
                  <a:lnTo>
                    <a:pt x="691" y="1177"/>
                  </a:lnTo>
                  <a:lnTo>
                    <a:pt x="706" y="1177"/>
                  </a:lnTo>
                  <a:lnTo>
                    <a:pt x="706" y="1177"/>
                  </a:lnTo>
                  <a:lnTo>
                    <a:pt x="720" y="1177"/>
                  </a:lnTo>
                  <a:lnTo>
                    <a:pt x="735" y="1174"/>
                  </a:lnTo>
                  <a:lnTo>
                    <a:pt x="750" y="1170"/>
                  </a:lnTo>
                  <a:lnTo>
                    <a:pt x="765" y="1165"/>
                  </a:lnTo>
                  <a:lnTo>
                    <a:pt x="779" y="1159"/>
                  </a:lnTo>
                  <a:lnTo>
                    <a:pt x="794" y="1152"/>
                  </a:lnTo>
                  <a:lnTo>
                    <a:pt x="808" y="1142"/>
                  </a:lnTo>
                  <a:lnTo>
                    <a:pt x="823" y="1131"/>
                  </a:lnTo>
                  <a:lnTo>
                    <a:pt x="823" y="1131"/>
                  </a:lnTo>
                  <a:lnTo>
                    <a:pt x="824" y="1130"/>
                  </a:lnTo>
                  <a:lnTo>
                    <a:pt x="825" y="1130"/>
                  </a:lnTo>
                  <a:lnTo>
                    <a:pt x="826" y="1129"/>
                  </a:lnTo>
                  <a:lnTo>
                    <a:pt x="865" y="1090"/>
                  </a:lnTo>
                  <a:lnTo>
                    <a:pt x="865" y="1090"/>
                  </a:lnTo>
                  <a:lnTo>
                    <a:pt x="934" y="1017"/>
                  </a:lnTo>
                  <a:lnTo>
                    <a:pt x="1002" y="949"/>
                  </a:lnTo>
                  <a:lnTo>
                    <a:pt x="1069" y="883"/>
                  </a:lnTo>
                  <a:lnTo>
                    <a:pt x="1105" y="850"/>
                  </a:lnTo>
                  <a:lnTo>
                    <a:pt x="1140" y="817"/>
                  </a:lnTo>
                  <a:lnTo>
                    <a:pt x="1143" y="815"/>
                  </a:lnTo>
                  <a:lnTo>
                    <a:pt x="1144" y="811"/>
                  </a:lnTo>
                  <a:lnTo>
                    <a:pt x="1144" y="811"/>
                  </a:lnTo>
                  <a:lnTo>
                    <a:pt x="1145" y="807"/>
                  </a:lnTo>
                  <a:lnTo>
                    <a:pt x="1147" y="803"/>
                  </a:lnTo>
                  <a:lnTo>
                    <a:pt x="1147" y="803"/>
                  </a:lnTo>
                  <a:lnTo>
                    <a:pt x="1157" y="786"/>
                  </a:lnTo>
                  <a:lnTo>
                    <a:pt x="1165" y="770"/>
                  </a:lnTo>
                  <a:lnTo>
                    <a:pt x="1173" y="753"/>
                  </a:lnTo>
                  <a:lnTo>
                    <a:pt x="1177" y="736"/>
                  </a:lnTo>
                  <a:lnTo>
                    <a:pt x="1180" y="720"/>
                  </a:lnTo>
                  <a:lnTo>
                    <a:pt x="1182" y="703"/>
                  </a:lnTo>
                  <a:lnTo>
                    <a:pt x="1182" y="688"/>
                  </a:lnTo>
                  <a:lnTo>
                    <a:pt x="1181" y="672"/>
                  </a:lnTo>
                  <a:lnTo>
                    <a:pt x="1179" y="657"/>
                  </a:lnTo>
                  <a:lnTo>
                    <a:pt x="1176" y="642"/>
                  </a:lnTo>
                  <a:lnTo>
                    <a:pt x="1173" y="628"/>
                  </a:lnTo>
                  <a:lnTo>
                    <a:pt x="1169" y="614"/>
                  </a:lnTo>
                  <a:lnTo>
                    <a:pt x="1158" y="588"/>
                  </a:lnTo>
                  <a:lnTo>
                    <a:pt x="1148" y="564"/>
                  </a:lnTo>
                  <a:lnTo>
                    <a:pt x="1146" y="560"/>
                  </a:lnTo>
                  <a:lnTo>
                    <a:pt x="1143" y="558"/>
                  </a:lnTo>
                  <a:lnTo>
                    <a:pt x="1143" y="558"/>
                  </a:lnTo>
                  <a:lnTo>
                    <a:pt x="1140" y="556"/>
                  </a:lnTo>
                  <a:lnTo>
                    <a:pt x="1140" y="556"/>
                  </a:lnTo>
                  <a:lnTo>
                    <a:pt x="1089" y="514"/>
                  </a:lnTo>
                  <a:lnTo>
                    <a:pt x="1039" y="471"/>
                  </a:lnTo>
                  <a:lnTo>
                    <a:pt x="991" y="427"/>
                  </a:lnTo>
                  <a:lnTo>
                    <a:pt x="942" y="381"/>
                  </a:lnTo>
                  <a:lnTo>
                    <a:pt x="894" y="335"/>
                  </a:lnTo>
                  <a:lnTo>
                    <a:pt x="846" y="289"/>
                  </a:lnTo>
                  <a:lnTo>
                    <a:pt x="752" y="196"/>
                  </a:lnTo>
                  <a:lnTo>
                    <a:pt x="752" y="196"/>
                  </a:lnTo>
                  <a:lnTo>
                    <a:pt x="629" y="75"/>
                  </a:lnTo>
                  <a:lnTo>
                    <a:pt x="627" y="72"/>
                  </a:lnTo>
                  <a:lnTo>
                    <a:pt x="623" y="72"/>
                  </a:lnTo>
                  <a:lnTo>
                    <a:pt x="622" y="71"/>
                  </a:lnTo>
                  <a:lnTo>
                    <a:pt x="622" y="71"/>
                  </a:lnTo>
                  <a:lnTo>
                    <a:pt x="590" y="64"/>
                  </a:lnTo>
                  <a:lnTo>
                    <a:pt x="558" y="57"/>
                  </a:lnTo>
                  <a:lnTo>
                    <a:pt x="525" y="52"/>
                  </a:lnTo>
                  <a:lnTo>
                    <a:pt x="491" y="46"/>
                  </a:lnTo>
                  <a:lnTo>
                    <a:pt x="455" y="43"/>
                  </a:lnTo>
                  <a:lnTo>
                    <a:pt x="417" y="40"/>
                  </a:lnTo>
                  <a:lnTo>
                    <a:pt x="377" y="39"/>
                  </a:lnTo>
                  <a:lnTo>
                    <a:pt x="336" y="38"/>
                  </a:lnTo>
                  <a:lnTo>
                    <a:pt x="336" y="38"/>
                  </a:lnTo>
                  <a:lnTo>
                    <a:pt x="291" y="39"/>
                  </a:lnTo>
                  <a:lnTo>
                    <a:pt x="241" y="40"/>
                  </a:lnTo>
                  <a:lnTo>
                    <a:pt x="236" y="40"/>
                  </a:lnTo>
                  <a:lnTo>
                    <a:pt x="232" y="42"/>
                  </a:lnTo>
                  <a:lnTo>
                    <a:pt x="232" y="42"/>
                  </a:lnTo>
                  <a:lnTo>
                    <a:pt x="231" y="43"/>
                  </a:lnTo>
                  <a:lnTo>
                    <a:pt x="231" y="4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1" name="Freeform 927"/>
            <p:cNvSpPr>
              <a:spLocks noEditPoints="1"/>
            </p:cNvSpPr>
            <p:nvPr/>
          </p:nvSpPr>
          <p:spPr bwMode="auto">
            <a:xfrm>
              <a:off x="3424238" y="1154113"/>
              <a:ext cx="557213" cy="225425"/>
            </a:xfrm>
            <a:custGeom>
              <a:avLst/>
              <a:gdLst/>
              <a:ahLst/>
              <a:cxnLst>
                <a:cxn ang="0">
                  <a:pos x="77" y="421"/>
                </a:cxn>
                <a:cxn ang="0">
                  <a:pos x="65" y="420"/>
                </a:cxn>
                <a:cxn ang="0">
                  <a:pos x="28" y="385"/>
                </a:cxn>
                <a:cxn ang="0">
                  <a:pos x="2" y="324"/>
                </a:cxn>
                <a:cxn ang="0">
                  <a:pos x="1" y="253"/>
                </a:cxn>
                <a:cxn ang="0">
                  <a:pos x="3" y="188"/>
                </a:cxn>
                <a:cxn ang="0">
                  <a:pos x="40" y="100"/>
                </a:cxn>
                <a:cxn ang="0">
                  <a:pos x="87" y="65"/>
                </a:cxn>
                <a:cxn ang="0">
                  <a:pos x="160" y="37"/>
                </a:cxn>
                <a:cxn ang="0">
                  <a:pos x="250" y="24"/>
                </a:cxn>
                <a:cxn ang="0">
                  <a:pos x="311" y="37"/>
                </a:cxn>
                <a:cxn ang="0">
                  <a:pos x="412" y="72"/>
                </a:cxn>
                <a:cxn ang="0">
                  <a:pos x="529" y="127"/>
                </a:cxn>
                <a:cxn ang="0">
                  <a:pos x="587" y="70"/>
                </a:cxn>
                <a:cxn ang="0">
                  <a:pos x="661" y="29"/>
                </a:cxn>
                <a:cxn ang="0">
                  <a:pos x="790" y="1"/>
                </a:cxn>
                <a:cxn ang="0">
                  <a:pos x="894" y="10"/>
                </a:cxn>
                <a:cxn ang="0">
                  <a:pos x="971" y="35"/>
                </a:cxn>
                <a:cxn ang="0">
                  <a:pos x="1030" y="87"/>
                </a:cxn>
                <a:cxn ang="0">
                  <a:pos x="1052" y="163"/>
                </a:cxn>
                <a:cxn ang="0">
                  <a:pos x="1025" y="252"/>
                </a:cxn>
                <a:cxn ang="0">
                  <a:pos x="951" y="306"/>
                </a:cxn>
                <a:cxn ang="0">
                  <a:pos x="871" y="326"/>
                </a:cxn>
                <a:cxn ang="0">
                  <a:pos x="769" y="315"/>
                </a:cxn>
                <a:cxn ang="0">
                  <a:pos x="623" y="246"/>
                </a:cxn>
                <a:cxn ang="0">
                  <a:pos x="524" y="190"/>
                </a:cxn>
                <a:cxn ang="0">
                  <a:pos x="479" y="259"/>
                </a:cxn>
                <a:cxn ang="0">
                  <a:pos x="458" y="261"/>
                </a:cxn>
                <a:cxn ang="0">
                  <a:pos x="451" y="244"/>
                </a:cxn>
                <a:cxn ang="0">
                  <a:pos x="504" y="162"/>
                </a:cxn>
                <a:cxn ang="0">
                  <a:pos x="394" y="95"/>
                </a:cxn>
                <a:cxn ang="0">
                  <a:pos x="310" y="68"/>
                </a:cxn>
                <a:cxn ang="0">
                  <a:pos x="213" y="57"/>
                </a:cxn>
                <a:cxn ang="0">
                  <a:pos x="142" y="76"/>
                </a:cxn>
                <a:cxn ang="0">
                  <a:pos x="89" y="99"/>
                </a:cxn>
                <a:cxn ang="0">
                  <a:pos x="47" y="159"/>
                </a:cxn>
                <a:cxn ang="0">
                  <a:pos x="30" y="231"/>
                </a:cxn>
                <a:cxn ang="0">
                  <a:pos x="41" y="335"/>
                </a:cxn>
                <a:cxn ang="0">
                  <a:pos x="65" y="372"/>
                </a:cxn>
                <a:cxn ang="0">
                  <a:pos x="101" y="397"/>
                </a:cxn>
                <a:cxn ang="0">
                  <a:pos x="117" y="394"/>
                </a:cxn>
                <a:cxn ang="0">
                  <a:pos x="127" y="410"/>
                </a:cxn>
                <a:cxn ang="0">
                  <a:pos x="112" y="425"/>
                </a:cxn>
                <a:cxn ang="0">
                  <a:pos x="819" y="29"/>
                </a:cxn>
                <a:cxn ang="0">
                  <a:pos x="736" y="41"/>
                </a:cxn>
                <a:cxn ang="0">
                  <a:pos x="628" y="80"/>
                </a:cxn>
                <a:cxn ang="0">
                  <a:pos x="550" y="152"/>
                </a:cxn>
                <a:cxn ang="0">
                  <a:pos x="632" y="213"/>
                </a:cxn>
                <a:cxn ang="0">
                  <a:pos x="723" y="264"/>
                </a:cxn>
                <a:cxn ang="0">
                  <a:pos x="808" y="289"/>
                </a:cxn>
                <a:cxn ang="0">
                  <a:pos x="922" y="285"/>
                </a:cxn>
                <a:cxn ang="0">
                  <a:pos x="994" y="243"/>
                </a:cxn>
                <a:cxn ang="0">
                  <a:pos x="1021" y="169"/>
                </a:cxn>
                <a:cxn ang="0">
                  <a:pos x="1014" y="119"/>
                </a:cxn>
                <a:cxn ang="0">
                  <a:pos x="991" y="91"/>
                </a:cxn>
                <a:cxn ang="0">
                  <a:pos x="938" y="55"/>
                </a:cxn>
                <a:cxn ang="0">
                  <a:pos x="849" y="32"/>
                </a:cxn>
              </a:cxnLst>
              <a:rect l="0" t="0" r="r" b="b"/>
              <a:pathLst>
                <a:path w="1052" h="426">
                  <a:moveTo>
                    <a:pt x="96" y="426"/>
                  </a:moveTo>
                  <a:lnTo>
                    <a:pt x="96" y="426"/>
                  </a:lnTo>
                  <a:lnTo>
                    <a:pt x="90" y="425"/>
                  </a:lnTo>
                  <a:lnTo>
                    <a:pt x="85" y="425"/>
                  </a:lnTo>
                  <a:lnTo>
                    <a:pt x="80" y="423"/>
                  </a:lnTo>
                  <a:lnTo>
                    <a:pt x="77" y="421"/>
                  </a:lnTo>
                  <a:lnTo>
                    <a:pt x="74" y="418"/>
                  </a:lnTo>
                  <a:lnTo>
                    <a:pt x="68" y="423"/>
                  </a:lnTo>
                  <a:lnTo>
                    <a:pt x="68" y="421"/>
                  </a:lnTo>
                  <a:lnTo>
                    <a:pt x="68" y="421"/>
                  </a:lnTo>
                  <a:lnTo>
                    <a:pt x="65" y="420"/>
                  </a:lnTo>
                  <a:lnTo>
                    <a:pt x="65" y="420"/>
                  </a:lnTo>
                  <a:lnTo>
                    <a:pt x="59" y="417"/>
                  </a:lnTo>
                  <a:lnTo>
                    <a:pt x="53" y="413"/>
                  </a:lnTo>
                  <a:lnTo>
                    <a:pt x="53" y="413"/>
                  </a:lnTo>
                  <a:lnTo>
                    <a:pt x="44" y="405"/>
                  </a:lnTo>
                  <a:lnTo>
                    <a:pt x="36" y="396"/>
                  </a:lnTo>
                  <a:lnTo>
                    <a:pt x="28" y="385"/>
                  </a:lnTo>
                  <a:lnTo>
                    <a:pt x="21" y="373"/>
                  </a:lnTo>
                  <a:lnTo>
                    <a:pt x="14" y="361"/>
                  </a:lnTo>
                  <a:lnTo>
                    <a:pt x="9" y="349"/>
                  </a:lnTo>
                  <a:lnTo>
                    <a:pt x="5" y="336"/>
                  </a:lnTo>
                  <a:lnTo>
                    <a:pt x="2" y="324"/>
                  </a:lnTo>
                  <a:lnTo>
                    <a:pt x="2" y="324"/>
                  </a:lnTo>
                  <a:lnTo>
                    <a:pt x="0" y="313"/>
                  </a:lnTo>
                  <a:lnTo>
                    <a:pt x="0" y="300"/>
                  </a:lnTo>
                  <a:lnTo>
                    <a:pt x="0" y="275"/>
                  </a:lnTo>
                  <a:lnTo>
                    <a:pt x="0" y="275"/>
                  </a:lnTo>
                  <a:lnTo>
                    <a:pt x="1" y="253"/>
                  </a:lnTo>
                  <a:lnTo>
                    <a:pt x="1" y="253"/>
                  </a:lnTo>
                  <a:lnTo>
                    <a:pt x="1" y="234"/>
                  </a:lnTo>
                  <a:lnTo>
                    <a:pt x="1" y="234"/>
                  </a:lnTo>
                  <a:lnTo>
                    <a:pt x="0" y="210"/>
                  </a:lnTo>
                  <a:lnTo>
                    <a:pt x="1" y="198"/>
                  </a:lnTo>
                  <a:lnTo>
                    <a:pt x="3" y="188"/>
                  </a:lnTo>
                  <a:lnTo>
                    <a:pt x="3" y="188"/>
                  </a:lnTo>
                  <a:lnTo>
                    <a:pt x="8" y="166"/>
                  </a:lnTo>
                  <a:lnTo>
                    <a:pt x="13" y="153"/>
                  </a:lnTo>
                  <a:lnTo>
                    <a:pt x="18" y="139"/>
                  </a:lnTo>
                  <a:lnTo>
                    <a:pt x="25" y="126"/>
                  </a:lnTo>
                  <a:lnTo>
                    <a:pt x="32" y="112"/>
                  </a:lnTo>
                  <a:lnTo>
                    <a:pt x="40" y="100"/>
                  </a:lnTo>
                  <a:lnTo>
                    <a:pt x="44" y="95"/>
                  </a:lnTo>
                  <a:lnTo>
                    <a:pt x="49" y="89"/>
                  </a:lnTo>
                  <a:lnTo>
                    <a:pt x="49" y="89"/>
                  </a:lnTo>
                  <a:lnTo>
                    <a:pt x="62" y="80"/>
                  </a:lnTo>
                  <a:lnTo>
                    <a:pt x="73" y="72"/>
                  </a:lnTo>
                  <a:lnTo>
                    <a:pt x="87" y="65"/>
                  </a:lnTo>
                  <a:lnTo>
                    <a:pt x="100" y="58"/>
                  </a:lnTo>
                  <a:lnTo>
                    <a:pt x="114" y="53"/>
                  </a:lnTo>
                  <a:lnTo>
                    <a:pt x="127" y="47"/>
                  </a:lnTo>
                  <a:lnTo>
                    <a:pt x="156" y="38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80" y="31"/>
                  </a:lnTo>
                  <a:lnTo>
                    <a:pt x="198" y="27"/>
                  </a:lnTo>
                  <a:lnTo>
                    <a:pt x="218" y="24"/>
                  </a:lnTo>
                  <a:lnTo>
                    <a:pt x="236" y="24"/>
                  </a:lnTo>
                  <a:lnTo>
                    <a:pt x="236" y="24"/>
                  </a:lnTo>
                  <a:lnTo>
                    <a:pt x="250" y="24"/>
                  </a:lnTo>
                  <a:lnTo>
                    <a:pt x="262" y="25"/>
                  </a:lnTo>
                  <a:lnTo>
                    <a:pt x="275" y="27"/>
                  </a:lnTo>
                  <a:lnTo>
                    <a:pt x="287" y="31"/>
                  </a:lnTo>
                  <a:lnTo>
                    <a:pt x="287" y="31"/>
                  </a:lnTo>
                  <a:lnTo>
                    <a:pt x="309" y="36"/>
                  </a:lnTo>
                  <a:lnTo>
                    <a:pt x="311" y="37"/>
                  </a:lnTo>
                  <a:lnTo>
                    <a:pt x="311" y="37"/>
                  </a:lnTo>
                  <a:lnTo>
                    <a:pt x="338" y="44"/>
                  </a:lnTo>
                  <a:lnTo>
                    <a:pt x="362" y="51"/>
                  </a:lnTo>
                  <a:lnTo>
                    <a:pt x="387" y="60"/>
                  </a:lnTo>
                  <a:lnTo>
                    <a:pt x="400" y="66"/>
                  </a:lnTo>
                  <a:lnTo>
                    <a:pt x="412" y="72"/>
                  </a:lnTo>
                  <a:lnTo>
                    <a:pt x="412" y="72"/>
                  </a:lnTo>
                  <a:lnTo>
                    <a:pt x="438" y="85"/>
                  </a:lnTo>
                  <a:lnTo>
                    <a:pt x="464" y="100"/>
                  </a:lnTo>
                  <a:lnTo>
                    <a:pt x="513" y="130"/>
                  </a:lnTo>
                  <a:lnTo>
                    <a:pt x="523" y="136"/>
                  </a:lnTo>
                  <a:lnTo>
                    <a:pt x="529" y="127"/>
                  </a:lnTo>
                  <a:lnTo>
                    <a:pt x="529" y="127"/>
                  </a:lnTo>
                  <a:lnTo>
                    <a:pt x="540" y="113"/>
                  </a:lnTo>
                  <a:lnTo>
                    <a:pt x="551" y="101"/>
                  </a:lnTo>
                  <a:lnTo>
                    <a:pt x="563" y="89"/>
                  </a:lnTo>
                  <a:lnTo>
                    <a:pt x="574" y="79"/>
                  </a:lnTo>
                  <a:lnTo>
                    <a:pt x="587" y="70"/>
                  </a:lnTo>
                  <a:lnTo>
                    <a:pt x="599" y="60"/>
                  </a:lnTo>
                  <a:lnTo>
                    <a:pt x="611" y="52"/>
                  </a:lnTo>
                  <a:lnTo>
                    <a:pt x="625" y="45"/>
                  </a:lnTo>
                  <a:lnTo>
                    <a:pt x="625" y="45"/>
                  </a:lnTo>
                  <a:lnTo>
                    <a:pt x="642" y="37"/>
                  </a:lnTo>
                  <a:lnTo>
                    <a:pt x="661" y="29"/>
                  </a:lnTo>
                  <a:lnTo>
                    <a:pt x="680" y="23"/>
                  </a:lnTo>
                  <a:lnTo>
                    <a:pt x="698" y="18"/>
                  </a:lnTo>
                  <a:lnTo>
                    <a:pt x="734" y="10"/>
                  </a:lnTo>
                  <a:lnTo>
                    <a:pt x="767" y="4"/>
                  </a:lnTo>
                  <a:lnTo>
                    <a:pt x="767" y="4"/>
                  </a:lnTo>
                  <a:lnTo>
                    <a:pt x="790" y="1"/>
                  </a:lnTo>
                  <a:lnTo>
                    <a:pt x="813" y="0"/>
                  </a:lnTo>
                  <a:lnTo>
                    <a:pt x="813" y="0"/>
                  </a:lnTo>
                  <a:lnTo>
                    <a:pt x="826" y="0"/>
                  </a:lnTo>
                  <a:lnTo>
                    <a:pt x="841" y="1"/>
                  </a:lnTo>
                  <a:lnTo>
                    <a:pt x="868" y="5"/>
                  </a:lnTo>
                  <a:lnTo>
                    <a:pt x="894" y="10"/>
                  </a:lnTo>
                  <a:lnTo>
                    <a:pt x="922" y="16"/>
                  </a:lnTo>
                  <a:lnTo>
                    <a:pt x="922" y="16"/>
                  </a:lnTo>
                  <a:lnTo>
                    <a:pt x="935" y="19"/>
                  </a:lnTo>
                  <a:lnTo>
                    <a:pt x="947" y="23"/>
                  </a:lnTo>
                  <a:lnTo>
                    <a:pt x="959" y="28"/>
                  </a:lnTo>
                  <a:lnTo>
                    <a:pt x="971" y="35"/>
                  </a:lnTo>
                  <a:lnTo>
                    <a:pt x="982" y="42"/>
                  </a:lnTo>
                  <a:lnTo>
                    <a:pt x="994" y="49"/>
                  </a:lnTo>
                  <a:lnTo>
                    <a:pt x="1004" y="57"/>
                  </a:lnTo>
                  <a:lnTo>
                    <a:pt x="1013" y="67"/>
                  </a:lnTo>
                  <a:lnTo>
                    <a:pt x="1022" y="77"/>
                  </a:lnTo>
                  <a:lnTo>
                    <a:pt x="1030" y="87"/>
                  </a:lnTo>
                  <a:lnTo>
                    <a:pt x="1037" y="99"/>
                  </a:lnTo>
                  <a:lnTo>
                    <a:pt x="1043" y="110"/>
                  </a:lnTo>
                  <a:lnTo>
                    <a:pt x="1047" y="122"/>
                  </a:lnTo>
                  <a:lnTo>
                    <a:pt x="1050" y="135"/>
                  </a:lnTo>
                  <a:lnTo>
                    <a:pt x="1052" y="148"/>
                  </a:lnTo>
                  <a:lnTo>
                    <a:pt x="1052" y="163"/>
                  </a:lnTo>
                  <a:lnTo>
                    <a:pt x="1052" y="163"/>
                  </a:lnTo>
                  <a:lnTo>
                    <a:pt x="1050" y="183"/>
                  </a:lnTo>
                  <a:lnTo>
                    <a:pt x="1047" y="203"/>
                  </a:lnTo>
                  <a:lnTo>
                    <a:pt x="1041" y="221"/>
                  </a:lnTo>
                  <a:lnTo>
                    <a:pt x="1034" y="237"/>
                  </a:lnTo>
                  <a:lnTo>
                    <a:pt x="1025" y="252"/>
                  </a:lnTo>
                  <a:lnTo>
                    <a:pt x="1014" y="264"/>
                  </a:lnTo>
                  <a:lnTo>
                    <a:pt x="1003" y="275"/>
                  </a:lnTo>
                  <a:lnTo>
                    <a:pt x="991" y="285"/>
                  </a:lnTo>
                  <a:lnTo>
                    <a:pt x="978" y="293"/>
                  </a:lnTo>
                  <a:lnTo>
                    <a:pt x="965" y="300"/>
                  </a:lnTo>
                  <a:lnTo>
                    <a:pt x="951" y="306"/>
                  </a:lnTo>
                  <a:lnTo>
                    <a:pt x="938" y="311"/>
                  </a:lnTo>
                  <a:lnTo>
                    <a:pt x="924" y="316"/>
                  </a:lnTo>
                  <a:lnTo>
                    <a:pt x="912" y="320"/>
                  </a:lnTo>
                  <a:lnTo>
                    <a:pt x="887" y="324"/>
                  </a:lnTo>
                  <a:lnTo>
                    <a:pt x="887" y="324"/>
                  </a:lnTo>
                  <a:lnTo>
                    <a:pt x="871" y="326"/>
                  </a:lnTo>
                  <a:lnTo>
                    <a:pt x="854" y="327"/>
                  </a:lnTo>
                  <a:lnTo>
                    <a:pt x="854" y="327"/>
                  </a:lnTo>
                  <a:lnTo>
                    <a:pt x="841" y="326"/>
                  </a:lnTo>
                  <a:lnTo>
                    <a:pt x="827" y="325"/>
                  </a:lnTo>
                  <a:lnTo>
                    <a:pt x="799" y="321"/>
                  </a:lnTo>
                  <a:lnTo>
                    <a:pt x="769" y="315"/>
                  </a:lnTo>
                  <a:lnTo>
                    <a:pt x="740" y="305"/>
                  </a:lnTo>
                  <a:lnTo>
                    <a:pt x="711" y="294"/>
                  </a:lnTo>
                  <a:lnTo>
                    <a:pt x="681" y="281"/>
                  </a:lnTo>
                  <a:lnTo>
                    <a:pt x="652" y="265"/>
                  </a:lnTo>
                  <a:lnTo>
                    <a:pt x="623" y="246"/>
                  </a:lnTo>
                  <a:lnTo>
                    <a:pt x="623" y="246"/>
                  </a:lnTo>
                  <a:lnTo>
                    <a:pt x="597" y="229"/>
                  </a:lnTo>
                  <a:lnTo>
                    <a:pt x="571" y="209"/>
                  </a:lnTo>
                  <a:lnTo>
                    <a:pt x="571" y="209"/>
                  </a:lnTo>
                  <a:lnTo>
                    <a:pt x="541" y="187"/>
                  </a:lnTo>
                  <a:lnTo>
                    <a:pt x="531" y="179"/>
                  </a:lnTo>
                  <a:lnTo>
                    <a:pt x="524" y="190"/>
                  </a:lnTo>
                  <a:lnTo>
                    <a:pt x="524" y="190"/>
                  </a:lnTo>
                  <a:lnTo>
                    <a:pt x="500" y="227"/>
                  </a:lnTo>
                  <a:lnTo>
                    <a:pt x="500" y="227"/>
                  </a:lnTo>
                  <a:lnTo>
                    <a:pt x="482" y="256"/>
                  </a:lnTo>
                  <a:lnTo>
                    <a:pt x="482" y="256"/>
                  </a:lnTo>
                  <a:lnTo>
                    <a:pt x="479" y="259"/>
                  </a:lnTo>
                  <a:lnTo>
                    <a:pt x="476" y="262"/>
                  </a:lnTo>
                  <a:lnTo>
                    <a:pt x="473" y="263"/>
                  </a:lnTo>
                  <a:lnTo>
                    <a:pt x="469" y="263"/>
                  </a:lnTo>
                  <a:lnTo>
                    <a:pt x="469" y="263"/>
                  </a:lnTo>
                  <a:lnTo>
                    <a:pt x="464" y="263"/>
                  </a:lnTo>
                  <a:lnTo>
                    <a:pt x="458" y="261"/>
                  </a:lnTo>
                  <a:lnTo>
                    <a:pt x="455" y="258"/>
                  </a:lnTo>
                  <a:lnTo>
                    <a:pt x="452" y="254"/>
                  </a:lnTo>
                  <a:lnTo>
                    <a:pt x="452" y="254"/>
                  </a:lnTo>
                  <a:lnTo>
                    <a:pt x="451" y="251"/>
                  </a:lnTo>
                  <a:lnTo>
                    <a:pt x="450" y="247"/>
                  </a:lnTo>
                  <a:lnTo>
                    <a:pt x="451" y="244"/>
                  </a:lnTo>
                  <a:lnTo>
                    <a:pt x="453" y="240"/>
                  </a:lnTo>
                  <a:lnTo>
                    <a:pt x="453" y="240"/>
                  </a:lnTo>
                  <a:lnTo>
                    <a:pt x="474" y="208"/>
                  </a:lnTo>
                  <a:lnTo>
                    <a:pt x="474" y="208"/>
                  </a:lnTo>
                  <a:lnTo>
                    <a:pt x="498" y="172"/>
                  </a:lnTo>
                  <a:lnTo>
                    <a:pt x="504" y="162"/>
                  </a:lnTo>
                  <a:lnTo>
                    <a:pt x="477" y="144"/>
                  </a:lnTo>
                  <a:lnTo>
                    <a:pt x="477" y="144"/>
                  </a:lnTo>
                  <a:lnTo>
                    <a:pt x="445" y="123"/>
                  </a:lnTo>
                  <a:lnTo>
                    <a:pt x="429" y="113"/>
                  </a:lnTo>
                  <a:lnTo>
                    <a:pt x="412" y="104"/>
                  </a:lnTo>
                  <a:lnTo>
                    <a:pt x="394" y="95"/>
                  </a:lnTo>
                  <a:lnTo>
                    <a:pt x="377" y="86"/>
                  </a:lnTo>
                  <a:lnTo>
                    <a:pt x="359" y="80"/>
                  </a:lnTo>
                  <a:lnTo>
                    <a:pt x="343" y="75"/>
                  </a:lnTo>
                  <a:lnTo>
                    <a:pt x="335" y="74"/>
                  </a:lnTo>
                  <a:lnTo>
                    <a:pt x="335" y="74"/>
                  </a:lnTo>
                  <a:lnTo>
                    <a:pt x="310" y="68"/>
                  </a:lnTo>
                  <a:lnTo>
                    <a:pt x="284" y="63"/>
                  </a:lnTo>
                  <a:lnTo>
                    <a:pt x="256" y="58"/>
                  </a:lnTo>
                  <a:lnTo>
                    <a:pt x="243" y="57"/>
                  </a:lnTo>
                  <a:lnTo>
                    <a:pt x="229" y="57"/>
                  </a:lnTo>
                  <a:lnTo>
                    <a:pt x="229" y="57"/>
                  </a:lnTo>
                  <a:lnTo>
                    <a:pt x="213" y="57"/>
                  </a:lnTo>
                  <a:lnTo>
                    <a:pt x="196" y="59"/>
                  </a:lnTo>
                  <a:lnTo>
                    <a:pt x="182" y="64"/>
                  </a:lnTo>
                  <a:lnTo>
                    <a:pt x="167" y="68"/>
                  </a:lnTo>
                  <a:lnTo>
                    <a:pt x="167" y="68"/>
                  </a:lnTo>
                  <a:lnTo>
                    <a:pt x="156" y="72"/>
                  </a:lnTo>
                  <a:lnTo>
                    <a:pt x="142" y="76"/>
                  </a:lnTo>
                  <a:lnTo>
                    <a:pt x="142" y="76"/>
                  </a:lnTo>
                  <a:lnTo>
                    <a:pt x="128" y="81"/>
                  </a:lnTo>
                  <a:lnTo>
                    <a:pt x="115" y="86"/>
                  </a:lnTo>
                  <a:lnTo>
                    <a:pt x="101" y="91"/>
                  </a:lnTo>
                  <a:lnTo>
                    <a:pt x="89" y="99"/>
                  </a:lnTo>
                  <a:lnTo>
                    <a:pt x="89" y="99"/>
                  </a:lnTo>
                  <a:lnTo>
                    <a:pt x="81" y="106"/>
                  </a:lnTo>
                  <a:lnTo>
                    <a:pt x="74" y="112"/>
                  </a:lnTo>
                  <a:lnTo>
                    <a:pt x="68" y="119"/>
                  </a:lnTo>
                  <a:lnTo>
                    <a:pt x="63" y="127"/>
                  </a:lnTo>
                  <a:lnTo>
                    <a:pt x="55" y="143"/>
                  </a:lnTo>
                  <a:lnTo>
                    <a:pt x="47" y="159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0" y="175"/>
                  </a:lnTo>
                  <a:lnTo>
                    <a:pt x="37" y="184"/>
                  </a:lnTo>
                  <a:lnTo>
                    <a:pt x="33" y="207"/>
                  </a:lnTo>
                  <a:lnTo>
                    <a:pt x="30" y="231"/>
                  </a:lnTo>
                  <a:lnTo>
                    <a:pt x="29" y="256"/>
                  </a:lnTo>
                  <a:lnTo>
                    <a:pt x="30" y="281"/>
                  </a:lnTo>
                  <a:lnTo>
                    <a:pt x="33" y="304"/>
                  </a:lnTo>
                  <a:lnTo>
                    <a:pt x="35" y="316"/>
                  </a:lnTo>
                  <a:lnTo>
                    <a:pt x="38" y="326"/>
                  </a:lnTo>
                  <a:lnTo>
                    <a:pt x="41" y="335"/>
                  </a:lnTo>
                  <a:lnTo>
                    <a:pt x="45" y="344"/>
                  </a:lnTo>
                  <a:lnTo>
                    <a:pt x="45" y="344"/>
                  </a:lnTo>
                  <a:lnTo>
                    <a:pt x="49" y="353"/>
                  </a:lnTo>
                  <a:lnTo>
                    <a:pt x="55" y="360"/>
                  </a:lnTo>
                  <a:lnTo>
                    <a:pt x="60" y="366"/>
                  </a:lnTo>
                  <a:lnTo>
                    <a:pt x="65" y="372"/>
                  </a:lnTo>
                  <a:lnTo>
                    <a:pt x="71" y="378"/>
                  </a:lnTo>
                  <a:lnTo>
                    <a:pt x="77" y="382"/>
                  </a:lnTo>
                  <a:lnTo>
                    <a:pt x="92" y="391"/>
                  </a:lnTo>
                  <a:lnTo>
                    <a:pt x="92" y="391"/>
                  </a:lnTo>
                  <a:lnTo>
                    <a:pt x="97" y="394"/>
                  </a:lnTo>
                  <a:lnTo>
                    <a:pt x="101" y="397"/>
                  </a:lnTo>
                  <a:lnTo>
                    <a:pt x="108" y="390"/>
                  </a:lnTo>
                  <a:lnTo>
                    <a:pt x="109" y="393"/>
                  </a:lnTo>
                  <a:lnTo>
                    <a:pt x="109" y="393"/>
                  </a:lnTo>
                  <a:lnTo>
                    <a:pt x="112" y="393"/>
                  </a:lnTo>
                  <a:lnTo>
                    <a:pt x="112" y="393"/>
                  </a:lnTo>
                  <a:lnTo>
                    <a:pt x="117" y="394"/>
                  </a:lnTo>
                  <a:lnTo>
                    <a:pt x="121" y="395"/>
                  </a:lnTo>
                  <a:lnTo>
                    <a:pt x="123" y="397"/>
                  </a:lnTo>
                  <a:lnTo>
                    <a:pt x="125" y="400"/>
                  </a:lnTo>
                  <a:lnTo>
                    <a:pt x="127" y="405"/>
                  </a:lnTo>
                  <a:lnTo>
                    <a:pt x="127" y="410"/>
                  </a:lnTo>
                  <a:lnTo>
                    <a:pt x="127" y="410"/>
                  </a:lnTo>
                  <a:lnTo>
                    <a:pt x="127" y="413"/>
                  </a:lnTo>
                  <a:lnTo>
                    <a:pt x="125" y="419"/>
                  </a:lnTo>
                  <a:lnTo>
                    <a:pt x="123" y="421"/>
                  </a:lnTo>
                  <a:lnTo>
                    <a:pt x="121" y="423"/>
                  </a:lnTo>
                  <a:lnTo>
                    <a:pt x="117" y="425"/>
                  </a:lnTo>
                  <a:lnTo>
                    <a:pt x="112" y="425"/>
                  </a:lnTo>
                  <a:lnTo>
                    <a:pt x="112" y="425"/>
                  </a:lnTo>
                  <a:lnTo>
                    <a:pt x="103" y="426"/>
                  </a:lnTo>
                  <a:lnTo>
                    <a:pt x="103" y="426"/>
                  </a:lnTo>
                  <a:lnTo>
                    <a:pt x="96" y="426"/>
                  </a:lnTo>
                  <a:lnTo>
                    <a:pt x="96" y="426"/>
                  </a:lnTo>
                  <a:close/>
                  <a:moveTo>
                    <a:pt x="819" y="29"/>
                  </a:moveTo>
                  <a:lnTo>
                    <a:pt x="819" y="29"/>
                  </a:lnTo>
                  <a:lnTo>
                    <a:pt x="805" y="31"/>
                  </a:lnTo>
                  <a:lnTo>
                    <a:pt x="788" y="32"/>
                  </a:lnTo>
                  <a:lnTo>
                    <a:pt x="771" y="34"/>
                  </a:lnTo>
                  <a:lnTo>
                    <a:pt x="754" y="37"/>
                  </a:lnTo>
                  <a:lnTo>
                    <a:pt x="736" y="41"/>
                  </a:lnTo>
                  <a:lnTo>
                    <a:pt x="717" y="46"/>
                  </a:lnTo>
                  <a:lnTo>
                    <a:pt x="675" y="58"/>
                  </a:lnTo>
                  <a:lnTo>
                    <a:pt x="675" y="58"/>
                  </a:lnTo>
                  <a:lnTo>
                    <a:pt x="659" y="65"/>
                  </a:lnTo>
                  <a:lnTo>
                    <a:pt x="643" y="72"/>
                  </a:lnTo>
                  <a:lnTo>
                    <a:pt x="628" y="80"/>
                  </a:lnTo>
                  <a:lnTo>
                    <a:pt x="613" y="90"/>
                  </a:lnTo>
                  <a:lnTo>
                    <a:pt x="599" y="101"/>
                  </a:lnTo>
                  <a:lnTo>
                    <a:pt x="586" y="113"/>
                  </a:lnTo>
                  <a:lnTo>
                    <a:pt x="572" y="127"/>
                  </a:lnTo>
                  <a:lnTo>
                    <a:pt x="559" y="142"/>
                  </a:lnTo>
                  <a:lnTo>
                    <a:pt x="550" y="152"/>
                  </a:lnTo>
                  <a:lnTo>
                    <a:pt x="562" y="160"/>
                  </a:lnTo>
                  <a:lnTo>
                    <a:pt x="562" y="160"/>
                  </a:lnTo>
                  <a:lnTo>
                    <a:pt x="582" y="174"/>
                  </a:lnTo>
                  <a:lnTo>
                    <a:pt x="602" y="190"/>
                  </a:lnTo>
                  <a:lnTo>
                    <a:pt x="602" y="190"/>
                  </a:lnTo>
                  <a:lnTo>
                    <a:pt x="632" y="213"/>
                  </a:lnTo>
                  <a:lnTo>
                    <a:pt x="648" y="224"/>
                  </a:lnTo>
                  <a:lnTo>
                    <a:pt x="664" y="234"/>
                  </a:lnTo>
                  <a:lnTo>
                    <a:pt x="664" y="234"/>
                  </a:lnTo>
                  <a:lnTo>
                    <a:pt x="688" y="246"/>
                  </a:lnTo>
                  <a:lnTo>
                    <a:pt x="704" y="255"/>
                  </a:lnTo>
                  <a:lnTo>
                    <a:pt x="723" y="264"/>
                  </a:lnTo>
                  <a:lnTo>
                    <a:pt x="744" y="272"/>
                  </a:lnTo>
                  <a:lnTo>
                    <a:pt x="765" y="279"/>
                  </a:lnTo>
                  <a:lnTo>
                    <a:pt x="787" y="286"/>
                  </a:lnTo>
                  <a:lnTo>
                    <a:pt x="797" y="288"/>
                  </a:lnTo>
                  <a:lnTo>
                    <a:pt x="808" y="289"/>
                  </a:lnTo>
                  <a:lnTo>
                    <a:pt x="808" y="289"/>
                  </a:lnTo>
                  <a:lnTo>
                    <a:pt x="834" y="291"/>
                  </a:lnTo>
                  <a:lnTo>
                    <a:pt x="859" y="292"/>
                  </a:lnTo>
                  <a:lnTo>
                    <a:pt x="859" y="292"/>
                  </a:lnTo>
                  <a:lnTo>
                    <a:pt x="882" y="291"/>
                  </a:lnTo>
                  <a:lnTo>
                    <a:pt x="903" y="289"/>
                  </a:lnTo>
                  <a:lnTo>
                    <a:pt x="922" y="285"/>
                  </a:lnTo>
                  <a:lnTo>
                    <a:pt x="940" y="279"/>
                  </a:lnTo>
                  <a:lnTo>
                    <a:pt x="955" y="273"/>
                  </a:lnTo>
                  <a:lnTo>
                    <a:pt x="970" y="265"/>
                  </a:lnTo>
                  <a:lnTo>
                    <a:pt x="983" y="255"/>
                  </a:lnTo>
                  <a:lnTo>
                    <a:pt x="994" y="243"/>
                  </a:lnTo>
                  <a:lnTo>
                    <a:pt x="994" y="243"/>
                  </a:lnTo>
                  <a:lnTo>
                    <a:pt x="1001" y="233"/>
                  </a:lnTo>
                  <a:lnTo>
                    <a:pt x="1007" y="222"/>
                  </a:lnTo>
                  <a:lnTo>
                    <a:pt x="1012" y="209"/>
                  </a:lnTo>
                  <a:lnTo>
                    <a:pt x="1016" y="197"/>
                  </a:lnTo>
                  <a:lnTo>
                    <a:pt x="1019" y="182"/>
                  </a:lnTo>
                  <a:lnTo>
                    <a:pt x="1021" y="169"/>
                  </a:lnTo>
                  <a:lnTo>
                    <a:pt x="1021" y="156"/>
                  </a:lnTo>
                  <a:lnTo>
                    <a:pt x="1020" y="142"/>
                  </a:lnTo>
                  <a:lnTo>
                    <a:pt x="1020" y="142"/>
                  </a:lnTo>
                  <a:lnTo>
                    <a:pt x="1019" y="134"/>
                  </a:lnTo>
                  <a:lnTo>
                    <a:pt x="1016" y="127"/>
                  </a:lnTo>
                  <a:lnTo>
                    <a:pt x="1014" y="119"/>
                  </a:lnTo>
                  <a:lnTo>
                    <a:pt x="1010" y="113"/>
                  </a:lnTo>
                  <a:lnTo>
                    <a:pt x="1007" y="107"/>
                  </a:lnTo>
                  <a:lnTo>
                    <a:pt x="1002" y="101"/>
                  </a:lnTo>
                  <a:lnTo>
                    <a:pt x="997" y="96"/>
                  </a:lnTo>
                  <a:lnTo>
                    <a:pt x="991" y="91"/>
                  </a:lnTo>
                  <a:lnTo>
                    <a:pt x="991" y="91"/>
                  </a:lnTo>
                  <a:lnTo>
                    <a:pt x="973" y="79"/>
                  </a:lnTo>
                  <a:lnTo>
                    <a:pt x="973" y="79"/>
                  </a:lnTo>
                  <a:lnTo>
                    <a:pt x="956" y="67"/>
                  </a:lnTo>
                  <a:lnTo>
                    <a:pt x="947" y="60"/>
                  </a:lnTo>
                  <a:lnTo>
                    <a:pt x="938" y="55"/>
                  </a:lnTo>
                  <a:lnTo>
                    <a:pt x="938" y="55"/>
                  </a:lnTo>
                  <a:lnTo>
                    <a:pt x="926" y="50"/>
                  </a:lnTo>
                  <a:lnTo>
                    <a:pt x="914" y="46"/>
                  </a:lnTo>
                  <a:lnTo>
                    <a:pt x="889" y="39"/>
                  </a:lnTo>
                  <a:lnTo>
                    <a:pt x="865" y="35"/>
                  </a:lnTo>
                  <a:lnTo>
                    <a:pt x="849" y="32"/>
                  </a:lnTo>
                  <a:lnTo>
                    <a:pt x="849" y="32"/>
                  </a:lnTo>
                  <a:lnTo>
                    <a:pt x="834" y="31"/>
                  </a:lnTo>
                  <a:lnTo>
                    <a:pt x="819" y="29"/>
                  </a:lnTo>
                  <a:lnTo>
                    <a:pt x="819" y="2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202" name="组合 201"/>
          <p:cNvGrpSpPr/>
          <p:nvPr/>
        </p:nvGrpSpPr>
        <p:grpSpPr>
          <a:xfrm>
            <a:off x="977755" y="2922991"/>
            <a:ext cx="754118" cy="1015663"/>
            <a:chOff x="977755" y="2705276"/>
            <a:chExt cx="754118" cy="1015663"/>
          </a:xfrm>
        </p:grpSpPr>
        <p:sp useBgFill="1">
          <p:nvSpPr>
            <p:cNvPr id="203" name="椭圆 31"/>
            <p:cNvSpPr/>
            <p:nvPr/>
          </p:nvSpPr>
          <p:spPr>
            <a:xfrm rot="15654318">
              <a:off x="973980" y="2867614"/>
              <a:ext cx="757304" cy="749753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ln w="25400" cap="rnd">
              <a:solidFill>
                <a:schemeClr val="bg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4" name="文本框 203"/>
            <p:cNvSpPr txBox="1"/>
            <p:nvPr/>
          </p:nvSpPr>
          <p:spPr>
            <a:xfrm>
              <a:off x="1149192" y="2705276"/>
              <a:ext cx="58268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000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1</a:t>
              </a:r>
              <a:endParaRPr lang="zh-CN" altLang="en-US" sz="60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endParaRPr>
            </a:p>
          </p:txBody>
        </p:sp>
      </p:grpSp>
      <p:sp>
        <p:nvSpPr>
          <p:cNvPr id="205" name="文本框 204"/>
          <p:cNvSpPr txBox="1"/>
          <p:nvPr/>
        </p:nvSpPr>
        <p:spPr>
          <a:xfrm>
            <a:off x="3730701" y="2938042"/>
            <a:ext cx="5826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2</a:t>
            </a:r>
            <a:endParaRPr lang="zh-CN" altLang="en-US" sz="6000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06" name="文本框 205"/>
          <p:cNvSpPr txBox="1"/>
          <p:nvPr/>
        </p:nvSpPr>
        <p:spPr>
          <a:xfrm>
            <a:off x="6377476" y="2939693"/>
            <a:ext cx="5826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3</a:t>
            </a:r>
            <a:endParaRPr lang="zh-CN" altLang="en-US" sz="6000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07" name="文本框 206"/>
          <p:cNvSpPr txBox="1"/>
          <p:nvPr/>
        </p:nvSpPr>
        <p:spPr>
          <a:xfrm>
            <a:off x="8945741" y="2939693"/>
            <a:ext cx="5826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4</a:t>
            </a:r>
            <a:endParaRPr lang="zh-CN" altLang="en-US" sz="6000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/>
          <a:srcRect t="17782" b="19280"/>
          <a:stretch>
            <a:fillRect/>
          </a:stretch>
        </p:blipFill>
        <p:spPr>
          <a:xfrm>
            <a:off x="527249" y="152400"/>
            <a:ext cx="11137501" cy="640080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4293078" y="876301"/>
            <a:ext cx="3605844" cy="924750"/>
            <a:chOff x="4293078" y="1244601"/>
            <a:chExt cx="3605844" cy="924750"/>
          </a:xfrm>
        </p:grpSpPr>
        <p:grpSp>
          <p:nvGrpSpPr>
            <p:cNvPr id="2" name="Group 4"/>
            <p:cNvGrpSpPr>
              <a:grpSpLocks noChangeAspect="1"/>
            </p:cNvGrpSpPr>
            <p:nvPr/>
          </p:nvGrpSpPr>
          <p:grpSpPr bwMode="auto">
            <a:xfrm>
              <a:off x="4293078" y="1244601"/>
              <a:ext cx="3605844" cy="924750"/>
              <a:chOff x="2364" y="234"/>
              <a:chExt cx="2556" cy="926"/>
            </a:xfrm>
            <a:solidFill>
              <a:schemeClr val="bg1"/>
            </a:solidFill>
          </p:grpSpPr>
          <p:sp>
            <p:nvSpPr>
              <p:cNvPr id="3" name="Freeform 5"/>
              <p:cNvSpPr>
                <a:spLocks noEditPoints="1"/>
              </p:cNvSpPr>
              <p:nvPr/>
            </p:nvSpPr>
            <p:spPr bwMode="auto">
              <a:xfrm>
                <a:off x="2364" y="234"/>
                <a:ext cx="2556" cy="926"/>
              </a:xfrm>
              <a:custGeom>
                <a:avLst/>
                <a:gdLst>
                  <a:gd name="T0" fmla="*/ 1057 w 1079"/>
                  <a:gd name="T1" fmla="*/ 96 h 389"/>
                  <a:gd name="T2" fmla="*/ 1077 w 1079"/>
                  <a:gd name="T3" fmla="*/ 44 h 389"/>
                  <a:gd name="T4" fmla="*/ 1072 w 1079"/>
                  <a:gd name="T5" fmla="*/ 26 h 389"/>
                  <a:gd name="T6" fmla="*/ 1065 w 1079"/>
                  <a:gd name="T7" fmla="*/ 18 h 389"/>
                  <a:gd name="T8" fmla="*/ 534 w 1079"/>
                  <a:gd name="T9" fmla="*/ 4 h 389"/>
                  <a:gd name="T10" fmla="*/ 272 w 1079"/>
                  <a:gd name="T11" fmla="*/ 1 h 389"/>
                  <a:gd name="T12" fmla="*/ 141 w 1079"/>
                  <a:gd name="T13" fmla="*/ 3 h 389"/>
                  <a:gd name="T14" fmla="*/ 9 w 1079"/>
                  <a:gd name="T15" fmla="*/ 11 h 389"/>
                  <a:gd name="T16" fmla="*/ 7 w 1079"/>
                  <a:gd name="T17" fmla="*/ 16 h 389"/>
                  <a:gd name="T18" fmla="*/ 1 w 1079"/>
                  <a:gd name="T19" fmla="*/ 24 h 389"/>
                  <a:gd name="T20" fmla="*/ 17 w 1079"/>
                  <a:gd name="T21" fmla="*/ 61 h 389"/>
                  <a:gd name="T22" fmla="*/ 37 w 1079"/>
                  <a:gd name="T23" fmla="*/ 107 h 389"/>
                  <a:gd name="T24" fmla="*/ 73 w 1079"/>
                  <a:gd name="T25" fmla="*/ 193 h 389"/>
                  <a:gd name="T26" fmla="*/ 73 w 1079"/>
                  <a:gd name="T27" fmla="*/ 194 h 389"/>
                  <a:gd name="T28" fmla="*/ 29 w 1079"/>
                  <a:gd name="T29" fmla="*/ 283 h 389"/>
                  <a:gd name="T30" fmla="*/ 8 w 1079"/>
                  <a:gd name="T31" fmla="*/ 369 h 389"/>
                  <a:gd name="T32" fmla="*/ 13 w 1079"/>
                  <a:gd name="T33" fmla="*/ 373 h 389"/>
                  <a:gd name="T34" fmla="*/ 16 w 1079"/>
                  <a:gd name="T35" fmla="*/ 379 h 389"/>
                  <a:gd name="T36" fmla="*/ 140 w 1079"/>
                  <a:gd name="T37" fmla="*/ 384 h 389"/>
                  <a:gd name="T38" fmla="*/ 273 w 1079"/>
                  <a:gd name="T39" fmla="*/ 379 h 389"/>
                  <a:gd name="T40" fmla="*/ 546 w 1079"/>
                  <a:gd name="T41" fmla="*/ 374 h 389"/>
                  <a:gd name="T42" fmla="*/ 1065 w 1079"/>
                  <a:gd name="T43" fmla="*/ 374 h 389"/>
                  <a:gd name="T44" fmla="*/ 1072 w 1079"/>
                  <a:gd name="T45" fmla="*/ 366 h 389"/>
                  <a:gd name="T46" fmla="*/ 1077 w 1079"/>
                  <a:gd name="T47" fmla="*/ 362 h 389"/>
                  <a:gd name="T48" fmla="*/ 1050 w 1079"/>
                  <a:gd name="T49" fmla="*/ 277 h 389"/>
                  <a:gd name="T50" fmla="*/ 1010 w 1079"/>
                  <a:gd name="T51" fmla="*/ 196 h 389"/>
                  <a:gd name="T52" fmla="*/ 1010 w 1079"/>
                  <a:gd name="T53" fmla="*/ 196 h 389"/>
                  <a:gd name="T54" fmla="*/ 1010 w 1079"/>
                  <a:gd name="T55" fmla="*/ 193 h 389"/>
                  <a:gd name="T56" fmla="*/ 1035 w 1079"/>
                  <a:gd name="T57" fmla="*/ 138 h 389"/>
                  <a:gd name="T58" fmla="*/ 1057 w 1079"/>
                  <a:gd name="T59" fmla="*/ 96 h 389"/>
                  <a:gd name="T60" fmla="*/ 997 w 1079"/>
                  <a:gd name="T61" fmla="*/ 194 h 389"/>
                  <a:gd name="T62" fmla="*/ 997 w 1079"/>
                  <a:gd name="T63" fmla="*/ 195 h 389"/>
                  <a:gd name="T64" fmla="*/ 996 w 1079"/>
                  <a:gd name="T65" fmla="*/ 205 h 389"/>
                  <a:gd name="T66" fmla="*/ 1037 w 1079"/>
                  <a:gd name="T67" fmla="*/ 287 h 389"/>
                  <a:gd name="T68" fmla="*/ 1066 w 1079"/>
                  <a:gd name="T69" fmla="*/ 359 h 389"/>
                  <a:gd name="T70" fmla="*/ 1065 w 1079"/>
                  <a:gd name="T71" fmla="*/ 359 h 389"/>
                  <a:gd name="T72" fmla="*/ 553 w 1079"/>
                  <a:gd name="T73" fmla="*/ 359 h 389"/>
                  <a:gd name="T74" fmla="*/ 287 w 1079"/>
                  <a:gd name="T75" fmla="*/ 363 h 389"/>
                  <a:gd name="T76" fmla="*/ 153 w 1079"/>
                  <a:gd name="T77" fmla="*/ 368 h 389"/>
                  <a:gd name="T78" fmla="*/ 22 w 1079"/>
                  <a:gd name="T79" fmla="*/ 369 h 389"/>
                  <a:gd name="T80" fmla="*/ 22 w 1079"/>
                  <a:gd name="T81" fmla="*/ 367 h 389"/>
                  <a:gd name="T82" fmla="*/ 46 w 1079"/>
                  <a:gd name="T83" fmla="*/ 282 h 389"/>
                  <a:gd name="T84" fmla="*/ 87 w 1079"/>
                  <a:gd name="T85" fmla="*/ 202 h 389"/>
                  <a:gd name="T86" fmla="*/ 84 w 1079"/>
                  <a:gd name="T87" fmla="*/ 192 h 389"/>
                  <a:gd name="T88" fmla="*/ 54 w 1079"/>
                  <a:gd name="T89" fmla="*/ 104 h 389"/>
                  <a:gd name="T90" fmla="*/ 34 w 1079"/>
                  <a:gd name="T91" fmla="*/ 59 h 389"/>
                  <a:gd name="T92" fmla="*/ 14 w 1079"/>
                  <a:gd name="T93" fmla="*/ 19 h 389"/>
                  <a:gd name="T94" fmla="*/ 141 w 1079"/>
                  <a:gd name="T95" fmla="*/ 17 h 389"/>
                  <a:gd name="T96" fmla="*/ 272 w 1079"/>
                  <a:gd name="T97" fmla="*/ 14 h 389"/>
                  <a:gd name="T98" fmla="*/ 534 w 1079"/>
                  <a:gd name="T99" fmla="*/ 18 h 389"/>
                  <a:gd name="T100" fmla="*/ 1061 w 1079"/>
                  <a:gd name="T101" fmla="*/ 32 h 389"/>
                  <a:gd name="T102" fmla="*/ 1062 w 1079"/>
                  <a:gd name="T103" fmla="*/ 35 h 389"/>
                  <a:gd name="T104" fmla="*/ 1062 w 1079"/>
                  <a:gd name="T105" fmla="*/ 37 h 389"/>
                  <a:gd name="T106" fmla="*/ 1060 w 1079"/>
                  <a:gd name="T107" fmla="*/ 45 h 389"/>
                  <a:gd name="T108" fmla="*/ 1051 w 1079"/>
                  <a:gd name="T109" fmla="*/ 68 h 389"/>
                  <a:gd name="T110" fmla="*/ 1031 w 1079"/>
                  <a:gd name="T111" fmla="*/ 113 h 389"/>
                  <a:gd name="T112" fmla="*/ 997 w 1079"/>
                  <a:gd name="T113" fmla="*/ 194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79" h="389">
                    <a:moveTo>
                      <a:pt x="1057" y="96"/>
                    </a:moveTo>
                    <a:cubicBezTo>
                      <a:pt x="1065" y="79"/>
                      <a:pt x="1073" y="62"/>
                      <a:pt x="1077" y="44"/>
                    </a:cubicBezTo>
                    <a:cubicBezTo>
                      <a:pt x="1079" y="38"/>
                      <a:pt x="1078" y="28"/>
                      <a:pt x="1072" y="26"/>
                    </a:cubicBezTo>
                    <a:cubicBezTo>
                      <a:pt x="1072" y="22"/>
                      <a:pt x="1070" y="18"/>
                      <a:pt x="1065" y="18"/>
                    </a:cubicBezTo>
                    <a:cubicBezTo>
                      <a:pt x="888" y="15"/>
                      <a:pt x="711" y="8"/>
                      <a:pt x="534" y="4"/>
                    </a:cubicBezTo>
                    <a:cubicBezTo>
                      <a:pt x="447" y="2"/>
                      <a:pt x="359" y="0"/>
                      <a:pt x="272" y="1"/>
                    </a:cubicBezTo>
                    <a:cubicBezTo>
                      <a:pt x="228" y="1"/>
                      <a:pt x="184" y="1"/>
                      <a:pt x="141" y="3"/>
                    </a:cubicBezTo>
                    <a:cubicBezTo>
                      <a:pt x="97" y="4"/>
                      <a:pt x="52" y="3"/>
                      <a:pt x="9" y="11"/>
                    </a:cubicBezTo>
                    <a:cubicBezTo>
                      <a:pt x="7" y="12"/>
                      <a:pt x="6" y="14"/>
                      <a:pt x="7" y="16"/>
                    </a:cubicBezTo>
                    <a:cubicBezTo>
                      <a:pt x="4" y="17"/>
                      <a:pt x="1" y="20"/>
                      <a:pt x="1" y="24"/>
                    </a:cubicBezTo>
                    <a:cubicBezTo>
                      <a:pt x="3" y="37"/>
                      <a:pt x="12" y="50"/>
                      <a:pt x="17" y="61"/>
                    </a:cubicBezTo>
                    <a:cubicBezTo>
                      <a:pt x="24" y="76"/>
                      <a:pt x="31" y="91"/>
                      <a:pt x="37" y="107"/>
                    </a:cubicBezTo>
                    <a:cubicBezTo>
                      <a:pt x="50" y="135"/>
                      <a:pt x="61" y="165"/>
                      <a:pt x="73" y="193"/>
                    </a:cubicBezTo>
                    <a:cubicBezTo>
                      <a:pt x="73" y="194"/>
                      <a:pt x="73" y="194"/>
                      <a:pt x="73" y="194"/>
                    </a:cubicBezTo>
                    <a:cubicBezTo>
                      <a:pt x="57" y="223"/>
                      <a:pt x="42" y="253"/>
                      <a:pt x="29" y="283"/>
                    </a:cubicBezTo>
                    <a:cubicBezTo>
                      <a:pt x="18" y="307"/>
                      <a:pt x="0" y="342"/>
                      <a:pt x="8" y="369"/>
                    </a:cubicBezTo>
                    <a:cubicBezTo>
                      <a:pt x="9" y="371"/>
                      <a:pt x="11" y="372"/>
                      <a:pt x="13" y="373"/>
                    </a:cubicBezTo>
                    <a:cubicBezTo>
                      <a:pt x="12" y="376"/>
                      <a:pt x="14" y="378"/>
                      <a:pt x="16" y="379"/>
                    </a:cubicBezTo>
                    <a:cubicBezTo>
                      <a:pt x="57" y="389"/>
                      <a:pt x="99" y="387"/>
                      <a:pt x="140" y="384"/>
                    </a:cubicBezTo>
                    <a:cubicBezTo>
                      <a:pt x="184" y="382"/>
                      <a:pt x="228" y="380"/>
                      <a:pt x="273" y="379"/>
                    </a:cubicBezTo>
                    <a:cubicBezTo>
                      <a:pt x="364" y="376"/>
                      <a:pt x="455" y="374"/>
                      <a:pt x="546" y="374"/>
                    </a:cubicBezTo>
                    <a:cubicBezTo>
                      <a:pt x="719" y="374"/>
                      <a:pt x="892" y="374"/>
                      <a:pt x="1065" y="374"/>
                    </a:cubicBezTo>
                    <a:cubicBezTo>
                      <a:pt x="1070" y="374"/>
                      <a:pt x="1073" y="370"/>
                      <a:pt x="1072" y="366"/>
                    </a:cubicBezTo>
                    <a:cubicBezTo>
                      <a:pt x="1075" y="366"/>
                      <a:pt x="1077" y="364"/>
                      <a:pt x="1077" y="362"/>
                    </a:cubicBezTo>
                    <a:cubicBezTo>
                      <a:pt x="1073" y="333"/>
                      <a:pt x="1061" y="304"/>
                      <a:pt x="1050" y="277"/>
                    </a:cubicBezTo>
                    <a:cubicBezTo>
                      <a:pt x="1039" y="249"/>
                      <a:pt x="1026" y="222"/>
                      <a:pt x="1010" y="196"/>
                    </a:cubicBezTo>
                    <a:cubicBezTo>
                      <a:pt x="1010" y="196"/>
                      <a:pt x="1010" y="196"/>
                      <a:pt x="1010" y="196"/>
                    </a:cubicBezTo>
                    <a:cubicBezTo>
                      <a:pt x="1010" y="195"/>
                      <a:pt x="1010" y="194"/>
                      <a:pt x="1010" y="193"/>
                    </a:cubicBezTo>
                    <a:cubicBezTo>
                      <a:pt x="1008" y="175"/>
                      <a:pt x="1026" y="153"/>
                      <a:pt x="1035" y="138"/>
                    </a:cubicBezTo>
                    <a:cubicBezTo>
                      <a:pt x="1044" y="125"/>
                      <a:pt x="1050" y="111"/>
                      <a:pt x="1057" y="96"/>
                    </a:cubicBezTo>
                    <a:moveTo>
                      <a:pt x="997" y="194"/>
                    </a:moveTo>
                    <a:cubicBezTo>
                      <a:pt x="997" y="195"/>
                      <a:pt x="997" y="195"/>
                      <a:pt x="997" y="195"/>
                    </a:cubicBezTo>
                    <a:cubicBezTo>
                      <a:pt x="995" y="197"/>
                      <a:pt x="994" y="201"/>
                      <a:pt x="996" y="205"/>
                    </a:cubicBezTo>
                    <a:cubicBezTo>
                      <a:pt x="1012" y="231"/>
                      <a:pt x="1025" y="259"/>
                      <a:pt x="1037" y="287"/>
                    </a:cubicBezTo>
                    <a:cubicBezTo>
                      <a:pt x="1047" y="311"/>
                      <a:pt x="1054" y="336"/>
                      <a:pt x="1066" y="359"/>
                    </a:cubicBezTo>
                    <a:cubicBezTo>
                      <a:pt x="1066" y="359"/>
                      <a:pt x="1065" y="359"/>
                      <a:pt x="1065" y="359"/>
                    </a:cubicBezTo>
                    <a:cubicBezTo>
                      <a:pt x="894" y="359"/>
                      <a:pt x="724" y="359"/>
                      <a:pt x="553" y="359"/>
                    </a:cubicBezTo>
                    <a:cubicBezTo>
                      <a:pt x="464" y="359"/>
                      <a:pt x="376" y="360"/>
                      <a:pt x="287" y="363"/>
                    </a:cubicBezTo>
                    <a:cubicBezTo>
                      <a:pt x="243" y="365"/>
                      <a:pt x="198" y="365"/>
                      <a:pt x="153" y="368"/>
                    </a:cubicBezTo>
                    <a:cubicBezTo>
                      <a:pt x="109" y="371"/>
                      <a:pt x="66" y="373"/>
                      <a:pt x="22" y="369"/>
                    </a:cubicBezTo>
                    <a:cubicBezTo>
                      <a:pt x="22" y="368"/>
                      <a:pt x="22" y="368"/>
                      <a:pt x="22" y="367"/>
                    </a:cubicBezTo>
                    <a:cubicBezTo>
                      <a:pt x="18" y="339"/>
                      <a:pt x="35" y="307"/>
                      <a:pt x="46" y="282"/>
                    </a:cubicBezTo>
                    <a:cubicBezTo>
                      <a:pt x="59" y="255"/>
                      <a:pt x="74" y="229"/>
                      <a:pt x="87" y="202"/>
                    </a:cubicBezTo>
                    <a:cubicBezTo>
                      <a:pt x="89" y="198"/>
                      <a:pt x="87" y="194"/>
                      <a:pt x="84" y="192"/>
                    </a:cubicBezTo>
                    <a:cubicBezTo>
                      <a:pt x="78" y="162"/>
                      <a:pt x="66" y="132"/>
                      <a:pt x="54" y="104"/>
                    </a:cubicBezTo>
                    <a:cubicBezTo>
                      <a:pt x="48" y="89"/>
                      <a:pt x="41" y="74"/>
                      <a:pt x="34" y="59"/>
                    </a:cubicBezTo>
                    <a:cubicBezTo>
                      <a:pt x="28" y="46"/>
                      <a:pt x="23" y="30"/>
                      <a:pt x="14" y="19"/>
                    </a:cubicBezTo>
                    <a:cubicBezTo>
                      <a:pt x="56" y="22"/>
                      <a:pt x="99" y="18"/>
                      <a:pt x="141" y="17"/>
                    </a:cubicBezTo>
                    <a:cubicBezTo>
                      <a:pt x="184" y="15"/>
                      <a:pt x="228" y="15"/>
                      <a:pt x="272" y="14"/>
                    </a:cubicBezTo>
                    <a:cubicBezTo>
                      <a:pt x="359" y="14"/>
                      <a:pt x="447" y="15"/>
                      <a:pt x="534" y="18"/>
                    </a:cubicBezTo>
                    <a:cubicBezTo>
                      <a:pt x="710" y="22"/>
                      <a:pt x="885" y="29"/>
                      <a:pt x="1061" y="32"/>
                    </a:cubicBezTo>
                    <a:cubicBezTo>
                      <a:pt x="1061" y="33"/>
                      <a:pt x="1061" y="34"/>
                      <a:pt x="1062" y="35"/>
                    </a:cubicBezTo>
                    <a:cubicBezTo>
                      <a:pt x="1062" y="36"/>
                      <a:pt x="1062" y="37"/>
                      <a:pt x="1062" y="37"/>
                    </a:cubicBezTo>
                    <a:cubicBezTo>
                      <a:pt x="1061" y="40"/>
                      <a:pt x="1061" y="42"/>
                      <a:pt x="1060" y="45"/>
                    </a:cubicBezTo>
                    <a:cubicBezTo>
                      <a:pt x="1058" y="53"/>
                      <a:pt x="1054" y="60"/>
                      <a:pt x="1051" y="68"/>
                    </a:cubicBezTo>
                    <a:cubicBezTo>
                      <a:pt x="1045" y="83"/>
                      <a:pt x="1038" y="98"/>
                      <a:pt x="1031" y="113"/>
                    </a:cubicBezTo>
                    <a:cubicBezTo>
                      <a:pt x="1021" y="136"/>
                      <a:pt x="987" y="167"/>
                      <a:pt x="997" y="19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Freeform 6"/>
              <p:cNvSpPr/>
              <p:nvPr/>
            </p:nvSpPr>
            <p:spPr bwMode="auto">
              <a:xfrm>
                <a:off x="2433" y="1012"/>
                <a:ext cx="90" cy="88"/>
              </a:xfrm>
              <a:custGeom>
                <a:avLst/>
                <a:gdLst>
                  <a:gd name="T0" fmla="*/ 35 w 38"/>
                  <a:gd name="T1" fmla="*/ 26 h 37"/>
                  <a:gd name="T2" fmla="*/ 23 w 38"/>
                  <a:gd name="T3" fmla="*/ 26 h 37"/>
                  <a:gd name="T4" fmla="*/ 13 w 38"/>
                  <a:gd name="T5" fmla="*/ 26 h 37"/>
                  <a:gd name="T6" fmla="*/ 14 w 38"/>
                  <a:gd name="T7" fmla="*/ 6 h 37"/>
                  <a:gd name="T8" fmla="*/ 8 w 38"/>
                  <a:gd name="T9" fmla="*/ 4 h 37"/>
                  <a:gd name="T10" fmla="*/ 2 w 38"/>
                  <a:gd name="T11" fmla="*/ 27 h 37"/>
                  <a:gd name="T12" fmla="*/ 5 w 38"/>
                  <a:gd name="T13" fmla="*/ 35 h 37"/>
                  <a:gd name="T14" fmla="*/ 21 w 38"/>
                  <a:gd name="T15" fmla="*/ 37 h 37"/>
                  <a:gd name="T16" fmla="*/ 37 w 38"/>
                  <a:gd name="T17" fmla="*/ 32 h 37"/>
                  <a:gd name="T18" fmla="*/ 35 w 38"/>
                  <a:gd name="T19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7">
                    <a:moveTo>
                      <a:pt x="35" y="26"/>
                    </a:moveTo>
                    <a:cubicBezTo>
                      <a:pt x="31" y="24"/>
                      <a:pt x="27" y="26"/>
                      <a:pt x="23" y="26"/>
                    </a:cubicBezTo>
                    <a:cubicBezTo>
                      <a:pt x="20" y="26"/>
                      <a:pt x="16" y="26"/>
                      <a:pt x="13" y="26"/>
                    </a:cubicBezTo>
                    <a:cubicBezTo>
                      <a:pt x="14" y="19"/>
                      <a:pt x="13" y="13"/>
                      <a:pt x="14" y="6"/>
                    </a:cubicBezTo>
                    <a:cubicBezTo>
                      <a:pt x="15" y="2"/>
                      <a:pt x="10" y="0"/>
                      <a:pt x="8" y="4"/>
                    </a:cubicBezTo>
                    <a:cubicBezTo>
                      <a:pt x="5" y="12"/>
                      <a:pt x="7" y="20"/>
                      <a:pt x="2" y="27"/>
                    </a:cubicBezTo>
                    <a:cubicBezTo>
                      <a:pt x="0" y="30"/>
                      <a:pt x="2" y="34"/>
                      <a:pt x="5" y="35"/>
                    </a:cubicBezTo>
                    <a:cubicBezTo>
                      <a:pt x="10" y="36"/>
                      <a:pt x="16" y="37"/>
                      <a:pt x="21" y="37"/>
                    </a:cubicBezTo>
                    <a:cubicBezTo>
                      <a:pt x="27" y="37"/>
                      <a:pt x="34" y="37"/>
                      <a:pt x="37" y="32"/>
                    </a:cubicBezTo>
                    <a:cubicBezTo>
                      <a:pt x="38" y="30"/>
                      <a:pt x="37" y="27"/>
                      <a:pt x="35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Freeform 7"/>
              <p:cNvSpPr/>
              <p:nvPr/>
            </p:nvSpPr>
            <p:spPr bwMode="auto">
              <a:xfrm>
                <a:off x="2478" y="908"/>
                <a:ext cx="54" cy="69"/>
              </a:xfrm>
              <a:custGeom>
                <a:avLst/>
                <a:gdLst>
                  <a:gd name="T0" fmla="*/ 18 w 23"/>
                  <a:gd name="T1" fmla="*/ 2 h 29"/>
                  <a:gd name="T2" fmla="*/ 10 w 23"/>
                  <a:gd name="T3" fmla="*/ 11 h 29"/>
                  <a:gd name="T4" fmla="*/ 2 w 23"/>
                  <a:gd name="T5" fmla="*/ 23 h 29"/>
                  <a:gd name="T6" fmla="*/ 7 w 23"/>
                  <a:gd name="T7" fmla="*/ 26 h 29"/>
                  <a:gd name="T8" fmla="*/ 16 w 23"/>
                  <a:gd name="T9" fmla="*/ 15 h 29"/>
                  <a:gd name="T10" fmla="*/ 22 w 23"/>
                  <a:gd name="T11" fmla="*/ 5 h 29"/>
                  <a:gd name="T12" fmla="*/ 18 w 23"/>
                  <a:gd name="T13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18" y="2"/>
                    </a:moveTo>
                    <a:cubicBezTo>
                      <a:pt x="14" y="4"/>
                      <a:pt x="12" y="8"/>
                      <a:pt x="10" y="11"/>
                    </a:cubicBezTo>
                    <a:cubicBezTo>
                      <a:pt x="7" y="15"/>
                      <a:pt x="4" y="18"/>
                      <a:pt x="2" y="23"/>
                    </a:cubicBezTo>
                    <a:cubicBezTo>
                      <a:pt x="0" y="26"/>
                      <a:pt x="5" y="29"/>
                      <a:pt x="7" y="26"/>
                    </a:cubicBezTo>
                    <a:cubicBezTo>
                      <a:pt x="10" y="22"/>
                      <a:pt x="13" y="19"/>
                      <a:pt x="16" y="15"/>
                    </a:cubicBezTo>
                    <a:cubicBezTo>
                      <a:pt x="18" y="12"/>
                      <a:pt x="22" y="9"/>
                      <a:pt x="22" y="5"/>
                    </a:cubicBezTo>
                    <a:cubicBezTo>
                      <a:pt x="23" y="3"/>
                      <a:pt x="20" y="0"/>
                      <a:pt x="18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Freeform 8"/>
              <p:cNvSpPr/>
              <p:nvPr/>
            </p:nvSpPr>
            <p:spPr bwMode="auto">
              <a:xfrm>
                <a:off x="2532" y="786"/>
                <a:ext cx="59" cy="93"/>
              </a:xfrm>
              <a:custGeom>
                <a:avLst/>
                <a:gdLst>
                  <a:gd name="T0" fmla="*/ 24 w 25"/>
                  <a:gd name="T1" fmla="*/ 3 h 39"/>
                  <a:gd name="T2" fmla="*/ 20 w 25"/>
                  <a:gd name="T3" fmla="*/ 1 h 39"/>
                  <a:gd name="T4" fmla="*/ 10 w 25"/>
                  <a:gd name="T5" fmla="*/ 17 h 39"/>
                  <a:gd name="T6" fmla="*/ 1 w 25"/>
                  <a:gd name="T7" fmla="*/ 35 h 39"/>
                  <a:gd name="T8" fmla="*/ 6 w 25"/>
                  <a:gd name="T9" fmla="*/ 37 h 39"/>
                  <a:gd name="T10" fmla="*/ 18 w 25"/>
                  <a:gd name="T11" fmla="*/ 20 h 39"/>
                  <a:gd name="T12" fmla="*/ 24 w 25"/>
                  <a:gd name="T13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24" y="3"/>
                    </a:moveTo>
                    <a:cubicBezTo>
                      <a:pt x="24" y="1"/>
                      <a:pt x="21" y="0"/>
                      <a:pt x="20" y="1"/>
                    </a:cubicBezTo>
                    <a:cubicBezTo>
                      <a:pt x="14" y="4"/>
                      <a:pt x="12" y="12"/>
                      <a:pt x="10" y="17"/>
                    </a:cubicBezTo>
                    <a:cubicBezTo>
                      <a:pt x="7" y="23"/>
                      <a:pt x="4" y="29"/>
                      <a:pt x="1" y="35"/>
                    </a:cubicBezTo>
                    <a:cubicBezTo>
                      <a:pt x="0" y="38"/>
                      <a:pt x="5" y="39"/>
                      <a:pt x="6" y="37"/>
                    </a:cubicBezTo>
                    <a:cubicBezTo>
                      <a:pt x="10" y="31"/>
                      <a:pt x="14" y="25"/>
                      <a:pt x="18" y="20"/>
                    </a:cubicBezTo>
                    <a:cubicBezTo>
                      <a:pt x="21" y="14"/>
                      <a:pt x="25" y="9"/>
                      <a:pt x="2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Freeform 9"/>
              <p:cNvSpPr/>
              <p:nvPr/>
            </p:nvSpPr>
            <p:spPr bwMode="auto">
              <a:xfrm>
                <a:off x="2580" y="639"/>
                <a:ext cx="56" cy="107"/>
              </a:xfrm>
              <a:custGeom>
                <a:avLst/>
                <a:gdLst>
                  <a:gd name="T0" fmla="*/ 23 w 24"/>
                  <a:gd name="T1" fmla="*/ 26 h 45"/>
                  <a:gd name="T2" fmla="*/ 13 w 24"/>
                  <a:gd name="T3" fmla="*/ 9 h 45"/>
                  <a:gd name="T4" fmla="*/ 4 w 24"/>
                  <a:gd name="T5" fmla="*/ 0 h 45"/>
                  <a:gd name="T6" fmla="*/ 0 w 24"/>
                  <a:gd name="T7" fmla="*/ 3 h 45"/>
                  <a:gd name="T8" fmla="*/ 8 w 24"/>
                  <a:gd name="T9" fmla="*/ 19 h 45"/>
                  <a:gd name="T10" fmla="*/ 13 w 24"/>
                  <a:gd name="T11" fmla="*/ 29 h 45"/>
                  <a:gd name="T12" fmla="*/ 7 w 24"/>
                  <a:gd name="T13" fmla="*/ 38 h 45"/>
                  <a:gd name="T14" fmla="*/ 10 w 24"/>
                  <a:gd name="T15" fmla="*/ 43 h 45"/>
                  <a:gd name="T16" fmla="*/ 22 w 24"/>
                  <a:gd name="T17" fmla="*/ 32 h 45"/>
                  <a:gd name="T18" fmla="*/ 23 w 24"/>
                  <a:gd name="T1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45">
                    <a:moveTo>
                      <a:pt x="23" y="26"/>
                    </a:moveTo>
                    <a:cubicBezTo>
                      <a:pt x="19" y="20"/>
                      <a:pt x="16" y="14"/>
                      <a:pt x="13" y="9"/>
                    </a:cubicBezTo>
                    <a:cubicBezTo>
                      <a:pt x="11" y="4"/>
                      <a:pt x="9" y="0"/>
                      <a:pt x="4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9"/>
                      <a:pt x="5" y="15"/>
                      <a:pt x="8" y="19"/>
                    </a:cubicBezTo>
                    <a:cubicBezTo>
                      <a:pt x="10" y="23"/>
                      <a:pt x="11" y="26"/>
                      <a:pt x="13" y="29"/>
                    </a:cubicBezTo>
                    <a:cubicBezTo>
                      <a:pt x="15" y="31"/>
                      <a:pt x="8" y="37"/>
                      <a:pt x="7" y="38"/>
                    </a:cubicBezTo>
                    <a:cubicBezTo>
                      <a:pt x="4" y="40"/>
                      <a:pt x="7" y="45"/>
                      <a:pt x="10" y="43"/>
                    </a:cubicBezTo>
                    <a:cubicBezTo>
                      <a:pt x="16" y="41"/>
                      <a:pt x="18" y="36"/>
                      <a:pt x="22" y="32"/>
                    </a:cubicBezTo>
                    <a:cubicBezTo>
                      <a:pt x="23" y="30"/>
                      <a:pt x="24" y="28"/>
                      <a:pt x="23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Freeform 10"/>
              <p:cNvSpPr/>
              <p:nvPr/>
            </p:nvSpPr>
            <p:spPr bwMode="auto">
              <a:xfrm>
                <a:off x="2530" y="501"/>
                <a:ext cx="45" cy="88"/>
              </a:xfrm>
              <a:custGeom>
                <a:avLst/>
                <a:gdLst>
                  <a:gd name="T0" fmla="*/ 19 w 19"/>
                  <a:gd name="T1" fmla="*/ 34 h 37"/>
                  <a:gd name="T2" fmla="*/ 15 w 19"/>
                  <a:gd name="T3" fmla="*/ 19 h 37"/>
                  <a:gd name="T4" fmla="*/ 8 w 19"/>
                  <a:gd name="T5" fmla="*/ 3 h 37"/>
                  <a:gd name="T6" fmla="*/ 2 w 19"/>
                  <a:gd name="T7" fmla="*/ 5 h 37"/>
                  <a:gd name="T8" fmla="*/ 8 w 19"/>
                  <a:gd name="T9" fmla="*/ 19 h 37"/>
                  <a:gd name="T10" fmla="*/ 16 w 19"/>
                  <a:gd name="T11" fmla="*/ 35 h 37"/>
                  <a:gd name="T12" fmla="*/ 19 w 19"/>
                  <a:gd name="T13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7">
                    <a:moveTo>
                      <a:pt x="19" y="34"/>
                    </a:moveTo>
                    <a:cubicBezTo>
                      <a:pt x="18" y="29"/>
                      <a:pt x="17" y="24"/>
                      <a:pt x="15" y="19"/>
                    </a:cubicBezTo>
                    <a:cubicBezTo>
                      <a:pt x="13" y="13"/>
                      <a:pt x="11" y="7"/>
                      <a:pt x="8" y="3"/>
                    </a:cubicBezTo>
                    <a:cubicBezTo>
                      <a:pt x="6" y="0"/>
                      <a:pt x="0" y="1"/>
                      <a:pt x="2" y="5"/>
                    </a:cubicBezTo>
                    <a:cubicBezTo>
                      <a:pt x="3" y="10"/>
                      <a:pt x="6" y="14"/>
                      <a:pt x="8" y="19"/>
                    </a:cubicBezTo>
                    <a:cubicBezTo>
                      <a:pt x="11" y="24"/>
                      <a:pt x="14" y="29"/>
                      <a:pt x="16" y="35"/>
                    </a:cubicBezTo>
                    <a:cubicBezTo>
                      <a:pt x="16" y="37"/>
                      <a:pt x="19" y="36"/>
                      <a:pt x="19" y="3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Freeform 11"/>
              <p:cNvSpPr/>
              <p:nvPr/>
            </p:nvSpPr>
            <p:spPr bwMode="auto">
              <a:xfrm>
                <a:off x="2490" y="377"/>
                <a:ext cx="42" cy="78"/>
              </a:xfrm>
              <a:custGeom>
                <a:avLst/>
                <a:gdLst>
                  <a:gd name="T0" fmla="*/ 15 w 18"/>
                  <a:gd name="T1" fmla="*/ 25 h 33"/>
                  <a:gd name="T2" fmla="*/ 11 w 18"/>
                  <a:gd name="T3" fmla="*/ 14 h 33"/>
                  <a:gd name="T4" fmla="*/ 8 w 18"/>
                  <a:gd name="T5" fmla="*/ 4 h 33"/>
                  <a:gd name="T6" fmla="*/ 1 w 18"/>
                  <a:gd name="T7" fmla="*/ 4 h 33"/>
                  <a:gd name="T8" fmla="*/ 1 w 18"/>
                  <a:gd name="T9" fmla="*/ 16 h 33"/>
                  <a:gd name="T10" fmla="*/ 8 w 18"/>
                  <a:gd name="T11" fmla="*/ 29 h 33"/>
                  <a:gd name="T12" fmla="*/ 15 w 18"/>
                  <a:gd name="T13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3">
                    <a:moveTo>
                      <a:pt x="15" y="25"/>
                    </a:moveTo>
                    <a:cubicBezTo>
                      <a:pt x="14" y="21"/>
                      <a:pt x="12" y="18"/>
                      <a:pt x="11" y="14"/>
                    </a:cubicBezTo>
                    <a:cubicBezTo>
                      <a:pt x="10" y="11"/>
                      <a:pt x="9" y="7"/>
                      <a:pt x="8" y="4"/>
                    </a:cubicBezTo>
                    <a:cubicBezTo>
                      <a:pt x="7" y="0"/>
                      <a:pt x="2" y="0"/>
                      <a:pt x="1" y="4"/>
                    </a:cubicBezTo>
                    <a:cubicBezTo>
                      <a:pt x="0" y="8"/>
                      <a:pt x="0" y="11"/>
                      <a:pt x="1" y="16"/>
                    </a:cubicBezTo>
                    <a:cubicBezTo>
                      <a:pt x="3" y="20"/>
                      <a:pt x="5" y="25"/>
                      <a:pt x="8" y="29"/>
                    </a:cubicBezTo>
                    <a:cubicBezTo>
                      <a:pt x="11" y="33"/>
                      <a:pt x="18" y="29"/>
                      <a:pt x="15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Freeform 12"/>
              <p:cNvSpPr/>
              <p:nvPr/>
            </p:nvSpPr>
            <p:spPr bwMode="auto">
              <a:xfrm>
                <a:off x="2466" y="310"/>
                <a:ext cx="97" cy="55"/>
              </a:xfrm>
              <a:custGeom>
                <a:avLst/>
                <a:gdLst>
                  <a:gd name="T0" fmla="*/ 39 w 41"/>
                  <a:gd name="T1" fmla="*/ 5 h 23"/>
                  <a:gd name="T2" fmla="*/ 24 w 41"/>
                  <a:gd name="T3" fmla="*/ 1 h 23"/>
                  <a:gd name="T4" fmla="*/ 5 w 41"/>
                  <a:gd name="T5" fmla="*/ 1 h 23"/>
                  <a:gd name="T6" fmla="*/ 0 w 41"/>
                  <a:gd name="T7" fmla="*/ 6 h 23"/>
                  <a:gd name="T8" fmla="*/ 7 w 41"/>
                  <a:gd name="T9" fmla="*/ 19 h 23"/>
                  <a:gd name="T10" fmla="*/ 12 w 41"/>
                  <a:gd name="T11" fmla="*/ 16 h 23"/>
                  <a:gd name="T12" fmla="*/ 10 w 41"/>
                  <a:gd name="T13" fmla="*/ 10 h 23"/>
                  <a:gd name="T14" fmla="*/ 22 w 41"/>
                  <a:gd name="T15" fmla="*/ 11 h 23"/>
                  <a:gd name="T16" fmla="*/ 38 w 41"/>
                  <a:gd name="T17" fmla="*/ 11 h 23"/>
                  <a:gd name="T18" fmla="*/ 39 w 41"/>
                  <a:gd name="T1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23">
                    <a:moveTo>
                      <a:pt x="39" y="5"/>
                    </a:moveTo>
                    <a:cubicBezTo>
                      <a:pt x="35" y="1"/>
                      <a:pt x="29" y="1"/>
                      <a:pt x="24" y="1"/>
                    </a:cubicBezTo>
                    <a:cubicBezTo>
                      <a:pt x="18" y="0"/>
                      <a:pt x="11" y="1"/>
                      <a:pt x="5" y="1"/>
                    </a:cubicBezTo>
                    <a:cubicBezTo>
                      <a:pt x="2" y="1"/>
                      <a:pt x="0" y="4"/>
                      <a:pt x="0" y="6"/>
                    </a:cubicBezTo>
                    <a:cubicBezTo>
                      <a:pt x="1" y="11"/>
                      <a:pt x="4" y="15"/>
                      <a:pt x="7" y="19"/>
                    </a:cubicBezTo>
                    <a:cubicBezTo>
                      <a:pt x="9" y="23"/>
                      <a:pt x="14" y="20"/>
                      <a:pt x="12" y="16"/>
                    </a:cubicBezTo>
                    <a:cubicBezTo>
                      <a:pt x="11" y="14"/>
                      <a:pt x="10" y="12"/>
                      <a:pt x="10" y="10"/>
                    </a:cubicBezTo>
                    <a:cubicBezTo>
                      <a:pt x="14" y="10"/>
                      <a:pt x="18" y="10"/>
                      <a:pt x="22" y="11"/>
                    </a:cubicBezTo>
                    <a:cubicBezTo>
                      <a:pt x="27" y="11"/>
                      <a:pt x="33" y="13"/>
                      <a:pt x="38" y="11"/>
                    </a:cubicBezTo>
                    <a:cubicBezTo>
                      <a:pt x="40" y="10"/>
                      <a:pt x="41" y="7"/>
                      <a:pt x="39" y="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Freeform 13"/>
              <p:cNvSpPr/>
              <p:nvPr/>
            </p:nvSpPr>
            <p:spPr bwMode="auto">
              <a:xfrm>
                <a:off x="2615" y="313"/>
                <a:ext cx="88" cy="21"/>
              </a:xfrm>
              <a:custGeom>
                <a:avLst/>
                <a:gdLst>
                  <a:gd name="T0" fmla="*/ 34 w 37"/>
                  <a:gd name="T1" fmla="*/ 1 h 9"/>
                  <a:gd name="T2" fmla="*/ 3 w 37"/>
                  <a:gd name="T3" fmla="*/ 1 h 9"/>
                  <a:gd name="T4" fmla="*/ 3 w 37"/>
                  <a:gd name="T5" fmla="*/ 7 h 9"/>
                  <a:gd name="T6" fmla="*/ 34 w 37"/>
                  <a:gd name="T7" fmla="*/ 7 h 9"/>
                  <a:gd name="T8" fmla="*/ 34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4" y="1"/>
                    </a:moveTo>
                    <a:cubicBezTo>
                      <a:pt x="24" y="0"/>
                      <a:pt x="13" y="0"/>
                      <a:pt x="3" y="1"/>
                    </a:cubicBezTo>
                    <a:cubicBezTo>
                      <a:pt x="0" y="2"/>
                      <a:pt x="0" y="7"/>
                      <a:pt x="3" y="7"/>
                    </a:cubicBezTo>
                    <a:cubicBezTo>
                      <a:pt x="13" y="8"/>
                      <a:pt x="24" y="9"/>
                      <a:pt x="34" y="7"/>
                    </a:cubicBezTo>
                    <a:cubicBezTo>
                      <a:pt x="37" y="7"/>
                      <a:pt x="37" y="2"/>
                      <a:pt x="3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2760" y="310"/>
                <a:ext cx="78" cy="24"/>
              </a:xfrm>
              <a:custGeom>
                <a:avLst/>
                <a:gdLst>
                  <a:gd name="T0" fmla="*/ 30 w 33"/>
                  <a:gd name="T1" fmla="*/ 2 h 10"/>
                  <a:gd name="T2" fmla="*/ 4 w 33"/>
                  <a:gd name="T3" fmla="*/ 2 h 10"/>
                  <a:gd name="T4" fmla="*/ 4 w 33"/>
                  <a:gd name="T5" fmla="*/ 8 h 10"/>
                  <a:gd name="T6" fmla="*/ 30 w 33"/>
                  <a:gd name="T7" fmla="*/ 8 h 10"/>
                  <a:gd name="T8" fmla="*/ 30 w 33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">
                    <a:moveTo>
                      <a:pt x="30" y="2"/>
                    </a:moveTo>
                    <a:cubicBezTo>
                      <a:pt x="22" y="0"/>
                      <a:pt x="12" y="1"/>
                      <a:pt x="4" y="2"/>
                    </a:cubicBezTo>
                    <a:cubicBezTo>
                      <a:pt x="0" y="3"/>
                      <a:pt x="0" y="8"/>
                      <a:pt x="4" y="8"/>
                    </a:cubicBezTo>
                    <a:cubicBezTo>
                      <a:pt x="12" y="9"/>
                      <a:pt x="22" y="10"/>
                      <a:pt x="30" y="8"/>
                    </a:cubicBezTo>
                    <a:cubicBezTo>
                      <a:pt x="33" y="7"/>
                      <a:pt x="33" y="3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2925" y="305"/>
                <a:ext cx="71" cy="24"/>
              </a:xfrm>
              <a:custGeom>
                <a:avLst/>
                <a:gdLst>
                  <a:gd name="T0" fmla="*/ 27 w 30"/>
                  <a:gd name="T1" fmla="*/ 1 h 10"/>
                  <a:gd name="T2" fmla="*/ 4 w 30"/>
                  <a:gd name="T3" fmla="*/ 2 h 10"/>
                  <a:gd name="T4" fmla="*/ 4 w 30"/>
                  <a:gd name="T5" fmla="*/ 8 h 10"/>
                  <a:gd name="T6" fmla="*/ 27 w 30"/>
                  <a:gd name="T7" fmla="*/ 8 h 10"/>
                  <a:gd name="T8" fmla="*/ 27 w 3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0">
                    <a:moveTo>
                      <a:pt x="27" y="1"/>
                    </a:moveTo>
                    <a:cubicBezTo>
                      <a:pt x="20" y="0"/>
                      <a:pt x="11" y="1"/>
                      <a:pt x="4" y="2"/>
                    </a:cubicBezTo>
                    <a:cubicBezTo>
                      <a:pt x="0" y="2"/>
                      <a:pt x="0" y="7"/>
                      <a:pt x="4" y="8"/>
                    </a:cubicBezTo>
                    <a:cubicBezTo>
                      <a:pt x="11" y="9"/>
                      <a:pt x="20" y="10"/>
                      <a:pt x="27" y="8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16"/>
              <p:cNvSpPr/>
              <p:nvPr/>
            </p:nvSpPr>
            <p:spPr bwMode="auto">
              <a:xfrm>
                <a:off x="3086" y="310"/>
                <a:ext cx="90" cy="24"/>
              </a:xfrm>
              <a:custGeom>
                <a:avLst/>
                <a:gdLst>
                  <a:gd name="T0" fmla="*/ 35 w 38"/>
                  <a:gd name="T1" fmla="*/ 3 h 10"/>
                  <a:gd name="T2" fmla="*/ 3 w 38"/>
                  <a:gd name="T3" fmla="*/ 1 h 10"/>
                  <a:gd name="T4" fmla="*/ 2 w 38"/>
                  <a:gd name="T5" fmla="*/ 5 h 10"/>
                  <a:gd name="T6" fmla="*/ 35 w 38"/>
                  <a:gd name="T7" fmla="*/ 8 h 10"/>
                  <a:gd name="T8" fmla="*/ 35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3"/>
                    </a:moveTo>
                    <a:cubicBezTo>
                      <a:pt x="25" y="1"/>
                      <a:pt x="13" y="2"/>
                      <a:pt x="3" y="1"/>
                    </a:cubicBezTo>
                    <a:cubicBezTo>
                      <a:pt x="0" y="0"/>
                      <a:pt x="0" y="4"/>
                      <a:pt x="2" y="5"/>
                    </a:cubicBezTo>
                    <a:cubicBezTo>
                      <a:pt x="12" y="9"/>
                      <a:pt x="25" y="10"/>
                      <a:pt x="35" y="8"/>
                    </a:cubicBezTo>
                    <a:cubicBezTo>
                      <a:pt x="38" y="7"/>
                      <a:pt x="38" y="3"/>
                      <a:pt x="35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17"/>
              <p:cNvSpPr/>
              <p:nvPr/>
            </p:nvSpPr>
            <p:spPr bwMode="auto">
              <a:xfrm>
                <a:off x="3233" y="305"/>
                <a:ext cx="93" cy="22"/>
              </a:xfrm>
              <a:custGeom>
                <a:avLst/>
                <a:gdLst>
                  <a:gd name="T0" fmla="*/ 35 w 39"/>
                  <a:gd name="T1" fmla="*/ 2 h 9"/>
                  <a:gd name="T2" fmla="*/ 5 w 39"/>
                  <a:gd name="T3" fmla="*/ 1 h 9"/>
                  <a:gd name="T4" fmla="*/ 5 w 39"/>
                  <a:gd name="T5" fmla="*/ 8 h 9"/>
                  <a:gd name="T6" fmla="*/ 35 w 39"/>
                  <a:gd name="T7" fmla="*/ 8 h 9"/>
                  <a:gd name="T8" fmla="*/ 35 w 39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9">
                    <a:moveTo>
                      <a:pt x="35" y="2"/>
                    </a:moveTo>
                    <a:cubicBezTo>
                      <a:pt x="25" y="0"/>
                      <a:pt x="1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15" y="9"/>
                      <a:pt x="25" y="9"/>
                      <a:pt x="35" y="8"/>
                    </a:cubicBezTo>
                    <a:cubicBezTo>
                      <a:pt x="39" y="8"/>
                      <a:pt x="39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383" y="301"/>
                <a:ext cx="106" cy="31"/>
              </a:xfrm>
              <a:custGeom>
                <a:avLst/>
                <a:gdLst>
                  <a:gd name="T0" fmla="*/ 42 w 45"/>
                  <a:gd name="T1" fmla="*/ 4 h 13"/>
                  <a:gd name="T2" fmla="*/ 7 w 45"/>
                  <a:gd name="T3" fmla="*/ 1 h 13"/>
                  <a:gd name="T4" fmla="*/ 5 w 45"/>
                  <a:gd name="T5" fmla="*/ 8 h 13"/>
                  <a:gd name="T6" fmla="*/ 42 w 45"/>
                  <a:gd name="T7" fmla="*/ 10 h 13"/>
                  <a:gd name="T8" fmla="*/ 42 w 4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3">
                    <a:moveTo>
                      <a:pt x="42" y="4"/>
                    </a:moveTo>
                    <a:cubicBezTo>
                      <a:pt x="31" y="1"/>
                      <a:pt x="18" y="2"/>
                      <a:pt x="7" y="1"/>
                    </a:cubicBezTo>
                    <a:cubicBezTo>
                      <a:pt x="2" y="0"/>
                      <a:pt x="0" y="7"/>
                      <a:pt x="5" y="8"/>
                    </a:cubicBezTo>
                    <a:cubicBezTo>
                      <a:pt x="16" y="11"/>
                      <a:pt x="30" y="13"/>
                      <a:pt x="42" y="10"/>
                    </a:cubicBezTo>
                    <a:cubicBezTo>
                      <a:pt x="45" y="9"/>
                      <a:pt x="45" y="5"/>
                      <a:pt x="42" y="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2561" y="1069"/>
                <a:ext cx="83" cy="22"/>
              </a:xfrm>
              <a:custGeom>
                <a:avLst/>
                <a:gdLst>
                  <a:gd name="T0" fmla="*/ 31 w 35"/>
                  <a:gd name="T1" fmla="*/ 0 h 9"/>
                  <a:gd name="T2" fmla="*/ 4 w 35"/>
                  <a:gd name="T3" fmla="*/ 3 h 9"/>
                  <a:gd name="T4" fmla="*/ 4 w 35"/>
                  <a:gd name="T5" fmla="*/ 9 h 9"/>
                  <a:gd name="T6" fmla="*/ 31 w 35"/>
                  <a:gd name="T7" fmla="*/ 6 h 9"/>
                  <a:gd name="T8" fmla="*/ 31 w 35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9">
                    <a:moveTo>
                      <a:pt x="31" y="0"/>
                    </a:moveTo>
                    <a:cubicBezTo>
                      <a:pt x="22" y="0"/>
                      <a:pt x="13" y="2"/>
                      <a:pt x="4" y="3"/>
                    </a:cubicBezTo>
                    <a:cubicBezTo>
                      <a:pt x="0" y="3"/>
                      <a:pt x="0" y="8"/>
                      <a:pt x="4" y="9"/>
                    </a:cubicBezTo>
                    <a:cubicBezTo>
                      <a:pt x="13" y="9"/>
                      <a:pt x="22" y="7"/>
                      <a:pt x="31" y="6"/>
                    </a:cubicBezTo>
                    <a:cubicBezTo>
                      <a:pt x="35" y="6"/>
                      <a:pt x="35" y="0"/>
                      <a:pt x="3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717" y="1065"/>
                <a:ext cx="71" cy="14"/>
              </a:xfrm>
              <a:custGeom>
                <a:avLst/>
                <a:gdLst>
                  <a:gd name="T0" fmla="*/ 27 w 30"/>
                  <a:gd name="T1" fmla="*/ 0 h 6"/>
                  <a:gd name="T2" fmla="*/ 3 w 30"/>
                  <a:gd name="T3" fmla="*/ 0 h 6"/>
                  <a:gd name="T4" fmla="*/ 3 w 30"/>
                  <a:gd name="T5" fmla="*/ 5 h 6"/>
                  <a:gd name="T6" fmla="*/ 27 w 30"/>
                  <a:gd name="T7" fmla="*/ 5 h 6"/>
                  <a:gd name="T8" fmla="*/ 27 w 3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">
                    <a:moveTo>
                      <a:pt x="27" y="0"/>
                    </a:moveTo>
                    <a:cubicBezTo>
                      <a:pt x="19" y="0"/>
                      <a:pt x="11" y="0"/>
                      <a:pt x="3" y="0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11" y="5"/>
                      <a:pt x="19" y="6"/>
                      <a:pt x="27" y="5"/>
                    </a:cubicBezTo>
                    <a:cubicBezTo>
                      <a:pt x="30" y="5"/>
                      <a:pt x="30" y="1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1"/>
              <p:cNvSpPr/>
              <p:nvPr/>
            </p:nvSpPr>
            <p:spPr bwMode="auto">
              <a:xfrm>
                <a:off x="2857" y="1055"/>
                <a:ext cx="80" cy="19"/>
              </a:xfrm>
              <a:custGeom>
                <a:avLst/>
                <a:gdLst>
                  <a:gd name="T0" fmla="*/ 31 w 34"/>
                  <a:gd name="T1" fmla="*/ 1 h 8"/>
                  <a:gd name="T2" fmla="*/ 18 w 34"/>
                  <a:gd name="T3" fmla="*/ 1 h 8"/>
                  <a:gd name="T4" fmla="*/ 3 w 34"/>
                  <a:gd name="T5" fmla="*/ 2 h 8"/>
                  <a:gd name="T6" fmla="*/ 3 w 34"/>
                  <a:gd name="T7" fmla="*/ 6 h 8"/>
                  <a:gd name="T8" fmla="*/ 17 w 34"/>
                  <a:gd name="T9" fmla="*/ 7 h 8"/>
                  <a:gd name="T10" fmla="*/ 31 w 34"/>
                  <a:gd name="T11" fmla="*/ 7 h 8"/>
                  <a:gd name="T12" fmla="*/ 31 w 34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">
                    <a:moveTo>
                      <a:pt x="31" y="1"/>
                    </a:moveTo>
                    <a:cubicBezTo>
                      <a:pt x="27" y="0"/>
                      <a:pt x="23" y="1"/>
                      <a:pt x="18" y="1"/>
                    </a:cubicBezTo>
                    <a:cubicBezTo>
                      <a:pt x="13" y="1"/>
                      <a:pt x="8" y="2"/>
                      <a:pt x="3" y="2"/>
                    </a:cubicBezTo>
                    <a:cubicBezTo>
                      <a:pt x="0" y="2"/>
                      <a:pt x="0" y="6"/>
                      <a:pt x="3" y="6"/>
                    </a:cubicBezTo>
                    <a:cubicBezTo>
                      <a:pt x="8" y="7"/>
                      <a:pt x="12" y="7"/>
                      <a:pt x="17" y="7"/>
                    </a:cubicBezTo>
                    <a:cubicBezTo>
                      <a:pt x="21" y="7"/>
                      <a:pt x="26" y="8"/>
                      <a:pt x="31" y="7"/>
                    </a:cubicBezTo>
                    <a:cubicBezTo>
                      <a:pt x="34" y="6"/>
                      <a:pt x="34" y="2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"/>
              <p:cNvSpPr/>
              <p:nvPr/>
            </p:nvSpPr>
            <p:spPr bwMode="auto">
              <a:xfrm>
                <a:off x="2989" y="1043"/>
                <a:ext cx="71" cy="22"/>
              </a:xfrm>
              <a:custGeom>
                <a:avLst/>
                <a:gdLst>
                  <a:gd name="T0" fmla="*/ 27 w 30"/>
                  <a:gd name="T1" fmla="*/ 1 h 9"/>
                  <a:gd name="T2" fmla="*/ 4 w 30"/>
                  <a:gd name="T3" fmla="*/ 1 h 9"/>
                  <a:gd name="T4" fmla="*/ 4 w 30"/>
                  <a:gd name="T5" fmla="*/ 7 h 9"/>
                  <a:gd name="T6" fmla="*/ 27 w 30"/>
                  <a:gd name="T7" fmla="*/ 7 h 9"/>
                  <a:gd name="T8" fmla="*/ 27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7" y="1"/>
                    </a:moveTo>
                    <a:cubicBezTo>
                      <a:pt x="19" y="0"/>
                      <a:pt x="12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8"/>
                      <a:pt x="19" y="9"/>
                      <a:pt x="27" y="7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"/>
              <p:cNvSpPr/>
              <p:nvPr/>
            </p:nvSpPr>
            <p:spPr bwMode="auto">
              <a:xfrm>
                <a:off x="3124" y="1041"/>
                <a:ext cx="81" cy="24"/>
              </a:xfrm>
              <a:custGeom>
                <a:avLst/>
                <a:gdLst>
                  <a:gd name="T0" fmla="*/ 32 w 34"/>
                  <a:gd name="T1" fmla="*/ 3 h 10"/>
                  <a:gd name="T2" fmla="*/ 4 w 34"/>
                  <a:gd name="T3" fmla="*/ 0 h 10"/>
                  <a:gd name="T4" fmla="*/ 4 w 34"/>
                  <a:gd name="T5" fmla="*/ 6 h 10"/>
                  <a:gd name="T6" fmla="*/ 32 w 34"/>
                  <a:gd name="T7" fmla="*/ 8 h 10"/>
                  <a:gd name="T8" fmla="*/ 32 w 3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0">
                    <a:moveTo>
                      <a:pt x="32" y="3"/>
                    </a:moveTo>
                    <a:cubicBezTo>
                      <a:pt x="23" y="1"/>
                      <a:pt x="13" y="0"/>
                      <a:pt x="4" y="0"/>
                    </a:cubicBezTo>
                    <a:cubicBezTo>
                      <a:pt x="0" y="0"/>
                      <a:pt x="0" y="5"/>
                      <a:pt x="4" y="6"/>
                    </a:cubicBezTo>
                    <a:cubicBezTo>
                      <a:pt x="13" y="6"/>
                      <a:pt x="22" y="10"/>
                      <a:pt x="32" y="8"/>
                    </a:cubicBezTo>
                    <a:cubicBezTo>
                      <a:pt x="34" y="7"/>
                      <a:pt x="34" y="3"/>
                      <a:pt x="32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4"/>
              <p:cNvSpPr/>
              <p:nvPr/>
            </p:nvSpPr>
            <p:spPr bwMode="auto">
              <a:xfrm>
                <a:off x="3259" y="1029"/>
                <a:ext cx="88" cy="26"/>
              </a:xfrm>
              <a:custGeom>
                <a:avLst/>
                <a:gdLst>
                  <a:gd name="T0" fmla="*/ 34 w 37"/>
                  <a:gd name="T1" fmla="*/ 2 h 11"/>
                  <a:gd name="T2" fmla="*/ 4 w 37"/>
                  <a:gd name="T3" fmla="*/ 2 h 11"/>
                  <a:gd name="T4" fmla="*/ 4 w 37"/>
                  <a:gd name="T5" fmla="*/ 9 h 11"/>
                  <a:gd name="T6" fmla="*/ 34 w 37"/>
                  <a:gd name="T7" fmla="*/ 8 h 11"/>
                  <a:gd name="T8" fmla="*/ 34 w 37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1">
                    <a:moveTo>
                      <a:pt x="34" y="2"/>
                    </a:moveTo>
                    <a:cubicBezTo>
                      <a:pt x="25" y="0"/>
                      <a:pt x="14" y="2"/>
                      <a:pt x="4" y="2"/>
                    </a:cubicBezTo>
                    <a:cubicBezTo>
                      <a:pt x="0" y="2"/>
                      <a:pt x="0" y="8"/>
                      <a:pt x="4" y="9"/>
                    </a:cubicBezTo>
                    <a:cubicBezTo>
                      <a:pt x="14" y="9"/>
                      <a:pt x="25" y="11"/>
                      <a:pt x="34" y="8"/>
                    </a:cubicBezTo>
                    <a:cubicBezTo>
                      <a:pt x="37" y="8"/>
                      <a:pt x="37" y="3"/>
                      <a:pt x="34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25"/>
              <p:cNvSpPr/>
              <p:nvPr/>
            </p:nvSpPr>
            <p:spPr bwMode="auto">
              <a:xfrm>
                <a:off x="3418" y="1046"/>
                <a:ext cx="71" cy="16"/>
              </a:xfrm>
              <a:custGeom>
                <a:avLst/>
                <a:gdLst>
                  <a:gd name="T0" fmla="*/ 26 w 30"/>
                  <a:gd name="T1" fmla="*/ 0 h 7"/>
                  <a:gd name="T2" fmla="*/ 4 w 30"/>
                  <a:gd name="T3" fmla="*/ 1 h 7"/>
                  <a:gd name="T4" fmla="*/ 4 w 30"/>
                  <a:gd name="T5" fmla="*/ 6 h 7"/>
                  <a:gd name="T6" fmla="*/ 26 w 30"/>
                  <a:gd name="T7" fmla="*/ 6 h 7"/>
                  <a:gd name="T8" fmla="*/ 26 w 3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7">
                    <a:moveTo>
                      <a:pt x="26" y="0"/>
                    </a:moveTo>
                    <a:cubicBezTo>
                      <a:pt x="18" y="0"/>
                      <a:pt x="11" y="0"/>
                      <a:pt x="4" y="1"/>
                    </a:cubicBezTo>
                    <a:cubicBezTo>
                      <a:pt x="0" y="1"/>
                      <a:pt x="0" y="6"/>
                      <a:pt x="4" y="6"/>
                    </a:cubicBezTo>
                    <a:cubicBezTo>
                      <a:pt x="11" y="6"/>
                      <a:pt x="18" y="7"/>
                      <a:pt x="26" y="6"/>
                    </a:cubicBezTo>
                    <a:cubicBezTo>
                      <a:pt x="30" y="6"/>
                      <a:pt x="30" y="1"/>
                      <a:pt x="2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26"/>
              <p:cNvSpPr/>
              <p:nvPr/>
            </p:nvSpPr>
            <p:spPr bwMode="auto">
              <a:xfrm>
                <a:off x="3574" y="1034"/>
                <a:ext cx="90" cy="24"/>
              </a:xfrm>
              <a:custGeom>
                <a:avLst/>
                <a:gdLst>
                  <a:gd name="T0" fmla="*/ 34 w 38"/>
                  <a:gd name="T1" fmla="*/ 3 h 10"/>
                  <a:gd name="T2" fmla="*/ 5 w 38"/>
                  <a:gd name="T3" fmla="*/ 0 h 10"/>
                  <a:gd name="T4" fmla="*/ 4 w 38"/>
                  <a:gd name="T5" fmla="*/ 6 h 10"/>
                  <a:gd name="T6" fmla="*/ 34 w 38"/>
                  <a:gd name="T7" fmla="*/ 8 h 10"/>
                  <a:gd name="T8" fmla="*/ 34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4" y="3"/>
                    </a:moveTo>
                    <a:cubicBezTo>
                      <a:pt x="25" y="2"/>
                      <a:pt x="15" y="2"/>
                      <a:pt x="5" y="0"/>
                    </a:cubicBezTo>
                    <a:cubicBezTo>
                      <a:pt x="1" y="0"/>
                      <a:pt x="0" y="5"/>
                      <a:pt x="4" y="6"/>
                    </a:cubicBezTo>
                    <a:cubicBezTo>
                      <a:pt x="14" y="9"/>
                      <a:pt x="24" y="10"/>
                      <a:pt x="34" y="8"/>
                    </a:cubicBezTo>
                    <a:cubicBezTo>
                      <a:pt x="38" y="8"/>
                      <a:pt x="38" y="3"/>
                      <a:pt x="3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Freeform 27"/>
              <p:cNvSpPr/>
              <p:nvPr/>
            </p:nvSpPr>
            <p:spPr bwMode="auto">
              <a:xfrm>
                <a:off x="3738" y="1031"/>
                <a:ext cx="90" cy="24"/>
              </a:xfrm>
              <a:custGeom>
                <a:avLst/>
                <a:gdLst>
                  <a:gd name="T0" fmla="*/ 35 w 38"/>
                  <a:gd name="T1" fmla="*/ 2 h 10"/>
                  <a:gd name="T2" fmla="*/ 4 w 38"/>
                  <a:gd name="T3" fmla="*/ 4 h 10"/>
                  <a:gd name="T4" fmla="*/ 6 w 38"/>
                  <a:gd name="T5" fmla="*/ 10 h 10"/>
                  <a:gd name="T6" fmla="*/ 35 w 38"/>
                  <a:gd name="T7" fmla="*/ 7 h 10"/>
                  <a:gd name="T8" fmla="*/ 35 w 38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2"/>
                    </a:moveTo>
                    <a:cubicBezTo>
                      <a:pt x="25" y="0"/>
                      <a:pt x="14" y="1"/>
                      <a:pt x="4" y="4"/>
                    </a:cubicBezTo>
                    <a:cubicBezTo>
                      <a:pt x="0" y="5"/>
                      <a:pt x="2" y="10"/>
                      <a:pt x="6" y="10"/>
                    </a:cubicBezTo>
                    <a:cubicBezTo>
                      <a:pt x="15" y="8"/>
                      <a:pt x="25" y="8"/>
                      <a:pt x="35" y="7"/>
                    </a:cubicBezTo>
                    <a:cubicBezTo>
                      <a:pt x="38" y="7"/>
                      <a:pt x="38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 28"/>
              <p:cNvSpPr/>
              <p:nvPr/>
            </p:nvSpPr>
            <p:spPr bwMode="auto">
              <a:xfrm>
                <a:off x="3904" y="1039"/>
                <a:ext cx="85" cy="19"/>
              </a:xfrm>
              <a:custGeom>
                <a:avLst/>
                <a:gdLst>
                  <a:gd name="T0" fmla="*/ 31 w 36"/>
                  <a:gd name="T1" fmla="*/ 1 h 8"/>
                  <a:gd name="T2" fmla="*/ 4 w 36"/>
                  <a:gd name="T3" fmla="*/ 1 h 8"/>
                  <a:gd name="T4" fmla="*/ 4 w 36"/>
                  <a:gd name="T5" fmla="*/ 7 h 8"/>
                  <a:gd name="T6" fmla="*/ 31 w 36"/>
                  <a:gd name="T7" fmla="*/ 7 h 8"/>
                  <a:gd name="T8" fmla="*/ 31 w 3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1" y="1"/>
                    </a:moveTo>
                    <a:cubicBezTo>
                      <a:pt x="22" y="0"/>
                      <a:pt x="13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3" y="8"/>
                      <a:pt x="22" y="8"/>
                      <a:pt x="31" y="7"/>
                    </a:cubicBezTo>
                    <a:cubicBezTo>
                      <a:pt x="36" y="7"/>
                      <a:pt x="36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Freeform 29"/>
              <p:cNvSpPr/>
              <p:nvPr/>
            </p:nvSpPr>
            <p:spPr bwMode="auto">
              <a:xfrm>
                <a:off x="4074" y="1031"/>
                <a:ext cx="83" cy="24"/>
              </a:xfrm>
              <a:custGeom>
                <a:avLst/>
                <a:gdLst>
                  <a:gd name="T0" fmla="*/ 30 w 35"/>
                  <a:gd name="T1" fmla="*/ 2 h 10"/>
                  <a:gd name="T2" fmla="*/ 5 w 35"/>
                  <a:gd name="T3" fmla="*/ 1 h 10"/>
                  <a:gd name="T4" fmla="*/ 3 w 35"/>
                  <a:gd name="T5" fmla="*/ 7 h 10"/>
                  <a:gd name="T6" fmla="*/ 32 w 35"/>
                  <a:gd name="T7" fmla="*/ 7 h 10"/>
                  <a:gd name="T8" fmla="*/ 30 w 35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30" y="2"/>
                    </a:moveTo>
                    <a:cubicBezTo>
                      <a:pt x="22" y="3"/>
                      <a:pt x="13" y="4"/>
                      <a:pt x="5" y="1"/>
                    </a:cubicBezTo>
                    <a:cubicBezTo>
                      <a:pt x="1" y="0"/>
                      <a:pt x="0" y="6"/>
                      <a:pt x="3" y="7"/>
                    </a:cubicBezTo>
                    <a:cubicBezTo>
                      <a:pt x="12" y="10"/>
                      <a:pt x="22" y="10"/>
                      <a:pt x="32" y="7"/>
                    </a:cubicBezTo>
                    <a:cubicBezTo>
                      <a:pt x="35" y="6"/>
                      <a:pt x="34" y="1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 30"/>
              <p:cNvSpPr/>
              <p:nvPr/>
            </p:nvSpPr>
            <p:spPr bwMode="auto">
              <a:xfrm>
                <a:off x="4209" y="1039"/>
                <a:ext cx="90" cy="23"/>
              </a:xfrm>
              <a:custGeom>
                <a:avLst/>
                <a:gdLst>
                  <a:gd name="T0" fmla="*/ 33 w 38"/>
                  <a:gd name="T1" fmla="*/ 0 h 10"/>
                  <a:gd name="T2" fmla="*/ 3 w 38"/>
                  <a:gd name="T3" fmla="*/ 4 h 10"/>
                  <a:gd name="T4" fmla="*/ 5 w 38"/>
                  <a:gd name="T5" fmla="*/ 9 h 10"/>
                  <a:gd name="T6" fmla="*/ 33 w 38"/>
                  <a:gd name="T7" fmla="*/ 7 h 10"/>
                  <a:gd name="T8" fmla="*/ 33 w 38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3" y="0"/>
                    </a:moveTo>
                    <a:cubicBezTo>
                      <a:pt x="23" y="1"/>
                      <a:pt x="13" y="1"/>
                      <a:pt x="3" y="4"/>
                    </a:cubicBezTo>
                    <a:cubicBezTo>
                      <a:pt x="0" y="4"/>
                      <a:pt x="1" y="10"/>
                      <a:pt x="5" y="9"/>
                    </a:cubicBezTo>
                    <a:cubicBezTo>
                      <a:pt x="14" y="7"/>
                      <a:pt x="24" y="7"/>
                      <a:pt x="33" y="7"/>
                    </a:cubicBezTo>
                    <a:cubicBezTo>
                      <a:pt x="38" y="7"/>
                      <a:pt x="38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31"/>
              <p:cNvSpPr/>
              <p:nvPr/>
            </p:nvSpPr>
            <p:spPr bwMode="auto">
              <a:xfrm>
                <a:off x="4373" y="1034"/>
                <a:ext cx="78" cy="28"/>
              </a:xfrm>
              <a:custGeom>
                <a:avLst/>
                <a:gdLst>
                  <a:gd name="T0" fmla="*/ 28 w 33"/>
                  <a:gd name="T1" fmla="*/ 1 h 12"/>
                  <a:gd name="T2" fmla="*/ 4 w 33"/>
                  <a:gd name="T3" fmla="*/ 5 h 12"/>
                  <a:gd name="T4" fmla="*/ 4 w 33"/>
                  <a:gd name="T5" fmla="*/ 12 h 12"/>
                  <a:gd name="T6" fmla="*/ 30 w 33"/>
                  <a:gd name="T7" fmla="*/ 6 h 12"/>
                  <a:gd name="T8" fmla="*/ 28 w 33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2">
                    <a:moveTo>
                      <a:pt x="28" y="1"/>
                    </a:moveTo>
                    <a:cubicBezTo>
                      <a:pt x="20" y="2"/>
                      <a:pt x="12" y="5"/>
                      <a:pt x="4" y="5"/>
                    </a:cubicBezTo>
                    <a:cubicBezTo>
                      <a:pt x="0" y="5"/>
                      <a:pt x="0" y="12"/>
                      <a:pt x="4" y="12"/>
                    </a:cubicBezTo>
                    <a:cubicBezTo>
                      <a:pt x="13" y="11"/>
                      <a:pt x="21" y="9"/>
                      <a:pt x="30" y="6"/>
                    </a:cubicBezTo>
                    <a:cubicBezTo>
                      <a:pt x="33" y="5"/>
                      <a:pt x="31" y="0"/>
                      <a:pt x="28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Freeform 32"/>
              <p:cNvSpPr/>
              <p:nvPr/>
            </p:nvSpPr>
            <p:spPr bwMode="auto">
              <a:xfrm>
                <a:off x="4512" y="1029"/>
                <a:ext cx="95" cy="24"/>
              </a:xfrm>
              <a:custGeom>
                <a:avLst/>
                <a:gdLst>
                  <a:gd name="T0" fmla="*/ 37 w 40"/>
                  <a:gd name="T1" fmla="*/ 0 h 10"/>
                  <a:gd name="T2" fmla="*/ 5 w 40"/>
                  <a:gd name="T3" fmla="*/ 0 h 10"/>
                  <a:gd name="T4" fmla="*/ 5 w 40"/>
                  <a:gd name="T5" fmla="*/ 6 h 10"/>
                  <a:gd name="T6" fmla="*/ 38 w 40"/>
                  <a:gd name="T7" fmla="*/ 5 h 10"/>
                  <a:gd name="T8" fmla="*/ 37 w 4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">
                    <a:moveTo>
                      <a:pt x="37" y="0"/>
                    </a:moveTo>
                    <a:cubicBezTo>
                      <a:pt x="26" y="0"/>
                      <a:pt x="15" y="0"/>
                      <a:pt x="5" y="0"/>
                    </a:cubicBezTo>
                    <a:cubicBezTo>
                      <a:pt x="0" y="0"/>
                      <a:pt x="0" y="6"/>
                      <a:pt x="5" y="6"/>
                    </a:cubicBezTo>
                    <a:cubicBezTo>
                      <a:pt x="15" y="6"/>
                      <a:pt x="28" y="10"/>
                      <a:pt x="38" y="5"/>
                    </a:cubicBezTo>
                    <a:cubicBezTo>
                      <a:pt x="40" y="4"/>
                      <a:pt x="39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Freeform 33"/>
              <p:cNvSpPr/>
              <p:nvPr/>
            </p:nvSpPr>
            <p:spPr bwMode="auto">
              <a:xfrm>
                <a:off x="4652" y="1029"/>
                <a:ext cx="102" cy="26"/>
              </a:xfrm>
              <a:custGeom>
                <a:avLst/>
                <a:gdLst>
                  <a:gd name="T0" fmla="*/ 40 w 43"/>
                  <a:gd name="T1" fmla="*/ 3 h 11"/>
                  <a:gd name="T2" fmla="*/ 4 w 43"/>
                  <a:gd name="T3" fmla="*/ 5 h 11"/>
                  <a:gd name="T4" fmla="*/ 6 w 43"/>
                  <a:gd name="T5" fmla="*/ 11 h 11"/>
                  <a:gd name="T6" fmla="*/ 40 w 43"/>
                  <a:gd name="T7" fmla="*/ 8 h 11"/>
                  <a:gd name="T8" fmla="*/ 40 w 43"/>
                  <a:gd name="T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">
                    <a:moveTo>
                      <a:pt x="40" y="3"/>
                    </a:moveTo>
                    <a:cubicBezTo>
                      <a:pt x="28" y="0"/>
                      <a:pt x="16" y="2"/>
                      <a:pt x="4" y="5"/>
                    </a:cubicBezTo>
                    <a:cubicBezTo>
                      <a:pt x="0" y="6"/>
                      <a:pt x="2" y="11"/>
                      <a:pt x="6" y="11"/>
                    </a:cubicBezTo>
                    <a:cubicBezTo>
                      <a:pt x="17" y="9"/>
                      <a:pt x="29" y="10"/>
                      <a:pt x="40" y="8"/>
                    </a:cubicBezTo>
                    <a:cubicBezTo>
                      <a:pt x="43" y="7"/>
                      <a:pt x="43" y="3"/>
                      <a:pt x="40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4"/>
              <p:cNvSpPr/>
              <p:nvPr/>
            </p:nvSpPr>
            <p:spPr bwMode="auto">
              <a:xfrm>
                <a:off x="4789" y="984"/>
                <a:ext cx="55" cy="74"/>
              </a:xfrm>
              <a:custGeom>
                <a:avLst/>
                <a:gdLst>
                  <a:gd name="T0" fmla="*/ 22 w 23"/>
                  <a:gd name="T1" fmla="*/ 25 h 31"/>
                  <a:gd name="T2" fmla="*/ 5 w 23"/>
                  <a:gd name="T3" fmla="*/ 2 h 31"/>
                  <a:gd name="T4" fmla="*/ 1 w 23"/>
                  <a:gd name="T5" fmla="*/ 6 h 31"/>
                  <a:gd name="T6" fmla="*/ 12 w 23"/>
                  <a:gd name="T7" fmla="*/ 23 h 31"/>
                  <a:gd name="T8" fmla="*/ 6 w 23"/>
                  <a:gd name="T9" fmla="*/ 24 h 31"/>
                  <a:gd name="T10" fmla="*/ 6 w 23"/>
                  <a:gd name="T11" fmla="*/ 30 h 31"/>
                  <a:gd name="T12" fmla="*/ 19 w 23"/>
                  <a:gd name="T13" fmla="*/ 30 h 31"/>
                  <a:gd name="T14" fmla="*/ 22 w 23"/>
                  <a:gd name="T15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1">
                    <a:moveTo>
                      <a:pt x="22" y="25"/>
                    </a:moveTo>
                    <a:cubicBezTo>
                      <a:pt x="17" y="17"/>
                      <a:pt x="13" y="8"/>
                      <a:pt x="5" y="2"/>
                    </a:cubicBezTo>
                    <a:cubicBezTo>
                      <a:pt x="3" y="0"/>
                      <a:pt x="0" y="4"/>
                      <a:pt x="1" y="6"/>
                    </a:cubicBezTo>
                    <a:cubicBezTo>
                      <a:pt x="5" y="12"/>
                      <a:pt x="9" y="18"/>
                      <a:pt x="12" y="23"/>
                    </a:cubicBezTo>
                    <a:cubicBezTo>
                      <a:pt x="10" y="24"/>
                      <a:pt x="8" y="24"/>
                      <a:pt x="6" y="24"/>
                    </a:cubicBezTo>
                    <a:cubicBezTo>
                      <a:pt x="2" y="24"/>
                      <a:pt x="2" y="30"/>
                      <a:pt x="6" y="30"/>
                    </a:cubicBezTo>
                    <a:cubicBezTo>
                      <a:pt x="10" y="30"/>
                      <a:pt x="15" y="30"/>
                      <a:pt x="19" y="30"/>
                    </a:cubicBezTo>
                    <a:cubicBezTo>
                      <a:pt x="21" y="31"/>
                      <a:pt x="23" y="27"/>
                      <a:pt x="22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5"/>
              <p:cNvSpPr/>
              <p:nvPr/>
            </p:nvSpPr>
            <p:spPr bwMode="auto">
              <a:xfrm>
                <a:off x="4733" y="867"/>
                <a:ext cx="52" cy="72"/>
              </a:xfrm>
              <a:custGeom>
                <a:avLst/>
                <a:gdLst>
                  <a:gd name="T0" fmla="*/ 20 w 22"/>
                  <a:gd name="T1" fmla="*/ 25 h 30"/>
                  <a:gd name="T2" fmla="*/ 5 w 22"/>
                  <a:gd name="T3" fmla="*/ 3 h 30"/>
                  <a:gd name="T4" fmla="*/ 1 w 22"/>
                  <a:gd name="T5" fmla="*/ 5 h 30"/>
                  <a:gd name="T6" fmla="*/ 16 w 22"/>
                  <a:gd name="T7" fmla="*/ 28 h 30"/>
                  <a:gd name="T8" fmla="*/ 20 w 22"/>
                  <a:gd name="T9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">
                    <a:moveTo>
                      <a:pt x="20" y="25"/>
                    </a:moveTo>
                    <a:cubicBezTo>
                      <a:pt x="14" y="18"/>
                      <a:pt x="10" y="10"/>
                      <a:pt x="5" y="3"/>
                    </a:cubicBezTo>
                    <a:cubicBezTo>
                      <a:pt x="4" y="0"/>
                      <a:pt x="0" y="2"/>
                      <a:pt x="1" y="5"/>
                    </a:cubicBezTo>
                    <a:cubicBezTo>
                      <a:pt x="2" y="13"/>
                      <a:pt x="10" y="22"/>
                      <a:pt x="16" y="28"/>
                    </a:cubicBezTo>
                    <a:cubicBezTo>
                      <a:pt x="19" y="30"/>
                      <a:pt x="22" y="27"/>
                      <a:pt x="20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6"/>
              <p:cNvSpPr/>
              <p:nvPr/>
            </p:nvSpPr>
            <p:spPr bwMode="auto">
              <a:xfrm>
                <a:off x="4676" y="753"/>
                <a:ext cx="49" cy="81"/>
              </a:xfrm>
              <a:custGeom>
                <a:avLst/>
                <a:gdLst>
                  <a:gd name="T0" fmla="*/ 20 w 21"/>
                  <a:gd name="T1" fmla="*/ 29 h 34"/>
                  <a:gd name="T2" fmla="*/ 13 w 21"/>
                  <a:gd name="T3" fmla="*/ 14 h 34"/>
                  <a:gd name="T4" fmla="*/ 4 w 21"/>
                  <a:gd name="T5" fmla="*/ 1 h 34"/>
                  <a:gd name="T6" fmla="*/ 0 w 21"/>
                  <a:gd name="T7" fmla="*/ 2 h 34"/>
                  <a:gd name="T8" fmla="*/ 6 w 21"/>
                  <a:gd name="T9" fmla="*/ 16 h 34"/>
                  <a:gd name="T10" fmla="*/ 15 w 21"/>
                  <a:gd name="T11" fmla="*/ 31 h 34"/>
                  <a:gd name="T12" fmla="*/ 20 w 21"/>
                  <a:gd name="T13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34">
                    <a:moveTo>
                      <a:pt x="20" y="29"/>
                    </a:moveTo>
                    <a:cubicBezTo>
                      <a:pt x="18" y="24"/>
                      <a:pt x="15" y="19"/>
                      <a:pt x="13" y="14"/>
                    </a:cubicBezTo>
                    <a:cubicBezTo>
                      <a:pt x="10" y="10"/>
                      <a:pt x="8" y="5"/>
                      <a:pt x="4" y="1"/>
                    </a:cubicBezTo>
                    <a:cubicBezTo>
                      <a:pt x="3" y="0"/>
                      <a:pt x="0" y="0"/>
                      <a:pt x="0" y="2"/>
                    </a:cubicBezTo>
                    <a:cubicBezTo>
                      <a:pt x="1" y="8"/>
                      <a:pt x="3" y="12"/>
                      <a:pt x="6" y="16"/>
                    </a:cubicBezTo>
                    <a:cubicBezTo>
                      <a:pt x="9" y="21"/>
                      <a:pt x="12" y="26"/>
                      <a:pt x="15" y="31"/>
                    </a:cubicBezTo>
                    <a:cubicBezTo>
                      <a:pt x="16" y="34"/>
                      <a:pt x="21" y="32"/>
                      <a:pt x="20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Freeform 37"/>
              <p:cNvSpPr/>
              <p:nvPr/>
            </p:nvSpPr>
            <p:spPr bwMode="auto">
              <a:xfrm>
                <a:off x="4650" y="603"/>
                <a:ext cx="68" cy="102"/>
              </a:xfrm>
              <a:custGeom>
                <a:avLst/>
                <a:gdLst>
                  <a:gd name="T0" fmla="*/ 25 w 29"/>
                  <a:gd name="T1" fmla="*/ 1 h 43"/>
                  <a:gd name="T2" fmla="*/ 4 w 29"/>
                  <a:gd name="T3" fmla="*/ 20 h 43"/>
                  <a:gd name="T4" fmla="*/ 10 w 29"/>
                  <a:gd name="T5" fmla="*/ 42 h 43"/>
                  <a:gd name="T6" fmla="*/ 13 w 29"/>
                  <a:gd name="T7" fmla="*/ 40 h 43"/>
                  <a:gd name="T8" fmla="*/ 28 w 29"/>
                  <a:gd name="T9" fmla="*/ 5 h 43"/>
                  <a:gd name="T10" fmla="*/ 25 w 29"/>
                  <a:gd name="T11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43">
                    <a:moveTo>
                      <a:pt x="25" y="1"/>
                    </a:moveTo>
                    <a:cubicBezTo>
                      <a:pt x="16" y="4"/>
                      <a:pt x="7" y="12"/>
                      <a:pt x="4" y="20"/>
                    </a:cubicBezTo>
                    <a:cubicBezTo>
                      <a:pt x="0" y="29"/>
                      <a:pt x="3" y="36"/>
                      <a:pt x="10" y="42"/>
                    </a:cubicBezTo>
                    <a:cubicBezTo>
                      <a:pt x="11" y="43"/>
                      <a:pt x="14" y="42"/>
                      <a:pt x="13" y="40"/>
                    </a:cubicBezTo>
                    <a:cubicBezTo>
                      <a:pt x="1" y="24"/>
                      <a:pt x="18" y="15"/>
                      <a:pt x="28" y="5"/>
                    </a:cubicBezTo>
                    <a:cubicBezTo>
                      <a:pt x="29" y="4"/>
                      <a:pt x="28" y="0"/>
                      <a:pt x="25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Freeform 38"/>
              <p:cNvSpPr/>
              <p:nvPr/>
            </p:nvSpPr>
            <p:spPr bwMode="auto">
              <a:xfrm>
                <a:off x="4718" y="484"/>
                <a:ext cx="52" cy="79"/>
              </a:xfrm>
              <a:custGeom>
                <a:avLst/>
                <a:gdLst>
                  <a:gd name="T0" fmla="*/ 17 w 22"/>
                  <a:gd name="T1" fmla="*/ 3 h 33"/>
                  <a:gd name="T2" fmla="*/ 2 w 22"/>
                  <a:gd name="T3" fmla="*/ 28 h 33"/>
                  <a:gd name="T4" fmla="*/ 6 w 22"/>
                  <a:gd name="T5" fmla="*/ 30 h 33"/>
                  <a:gd name="T6" fmla="*/ 21 w 22"/>
                  <a:gd name="T7" fmla="*/ 5 h 33"/>
                  <a:gd name="T8" fmla="*/ 17 w 22"/>
                  <a:gd name="T9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3">
                    <a:moveTo>
                      <a:pt x="17" y="3"/>
                    </a:moveTo>
                    <a:cubicBezTo>
                      <a:pt x="13" y="12"/>
                      <a:pt x="7" y="19"/>
                      <a:pt x="2" y="28"/>
                    </a:cubicBezTo>
                    <a:cubicBezTo>
                      <a:pt x="0" y="30"/>
                      <a:pt x="4" y="33"/>
                      <a:pt x="6" y="30"/>
                    </a:cubicBezTo>
                    <a:cubicBezTo>
                      <a:pt x="12" y="22"/>
                      <a:pt x="19" y="14"/>
                      <a:pt x="21" y="5"/>
                    </a:cubicBezTo>
                    <a:cubicBezTo>
                      <a:pt x="22" y="2"/>
                      <a:pt x="18" y="0"/>
                      <a:pt x="17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39"/>
              <p:cNvSpPr/>
              <p:nvPr/>
            </p:nvSpPr>
            <p:spPr bwMode="auto">
              <a:xfrm>
                <a:off x="4778" y="379"/>
                <a:ext cx="56" cy="69"/>
              </a:xfrm>
              <a:custGeom>
                <a:avLst/>
                <a:gdLst>
                  <a:gd name="T0" fmla="*/ 19 w 24"/>
                  <a:gd name="T1" fmla="*/ 2 h 29"/>
                  <a:gd name="T2" fmla="*/ 12 w 24"/>
                  <a:gd name="T3" fmla="*/ 15 h 29"/>
                  <a:gd name="T4" fmla="*/ 2 w 24"/>
                  <a:gd name="T5" fmla="*/ 24 h 29"/>
                  <a:gd name="T6" fmla="*/ 5 w 24"/>
                  <a:gd name="T7" fmla="*/ 28 h 29"/>
                  <a:gd name="T8" fmla="*/ 24 w 24"/>
                  <a:gd name="T9" fmla="*/ 4 h 29"/>
                  <a:gd name="T10" fmla="*/ 19 w 24"/>
                  <a:gd name="T11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9">
                    <a:moveTo>
                      <a:pt x="19" y="2"/>
                    </a:moveTo>
                    <a:cubicBezTo>
                      <a:pt x="16" y="6"/>
                      <a:pt x="15" y="11"/>
                      <a:pt x="12" y="15"/>
                    </a:cubicBezTo>
                    <a:cubicBezTo>
                      <a:pt x="9" y="18"/>
                      <a:pt x="6" y="21"/>
                      <a:pt x="2" y="24"/>
                    </a:cubicBezTo>
                    <a:cubicBezTo>
                      <a:pt x="0" y="26"/>
                      <a:pt x="3" y="29"/>
                      <a:pt x="5" y="28"/>
                    </a:cubicBezTo>
                    <a:cubicBezTo>
                      <a:pt x="14" y="23"/>
                      <a:pt x="24" y="14"/>
                      <a:pt x="24" y="4"/>
                    </a:cubicBezTo>
                    <a:cubicBezTo>
                      <a:pt x="24" y="1"/>
                      <a:pt x="20" y="0"/>
                      <a:pt x="19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40"/>
              <p:cNvSpPr/>
              <p:nvPr/>
            </p:nvSpPr>
            <p:spPr bwMode="auto">
              <a:xfrm>
                <a:off x="3572" y="303"/>
                <a:ext cx="88" cy="22"/>
              </a:xfrm>
              <a:custGeom>
                <a:avLst/>
                <a:gdLst>
                  <a:gd name="T0" fmla="*/ 32 w 37"/>
                  <a:gd name="T1" fmla="*/ 1 h 9"/>
                  <a:gd name="T2" fmla="*/ 3 w 37"/>
                  <a:gd name="T3" fmla="*/ 3 h 9"/>
                  <a:gd name="T4" fmla="*/ 3 w 37"/>
                  <a:gd name="T5" fmla="*/ 8 h 9"/>
                  <a:gd name="T6" fmla="*/ 33 w 37"/>
                  <a:gd name="T7" fmla="*/ 6 h 9"/>
                  <a:gd name="T8" fmla="*/ 32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2" y="1"/>
                    </a:moveTo>
                    <a:cubicBezTo>
                      <a:pt x="22" y="2"/>
                      <a:pt x="13" y="3"/>
                      <a:pt x="3" y="3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13" y="9"/>
                      <a:pt x="24" y="9"/>
                      <a:pt x="33" y="6"/>
                    </a:cubicBezTo>
                    <a:cubicBezTo>
                      <a:pt x="37" y="5"/>
                      <a:pt x="35" y="0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Freeform 41"/>
              <p:cNvSpPr/>
              <p:nvPr/>
            </p:nvSpPr>
            <p:spPr bwMode="auto">
              <a:xfrm>
                <a:off x="3714" y="303"/>
                <a:ext cx="85" cy="17"/>
              </a:xfrm>
              <a:custGeom>
                <a:avLst/>
                <a:gdLst>
                  <a:gd name="T0" fmla="*/ 32 w 36"/>
                  <a:gd name="T1" fmla="*/ 1 h 7"/>
                  <a:gd name="T2" fmla="*/ 2 w 36"/>
                  <a:gd name="T3" fmla="*/ 1 h 7"/>
                  <a:gd name="T4" fmla="*/ 2 w 36"/>
                  <a:gd name="T5" fmla="*/ 5 h 7"/>
                  <a:gd name="T6" fmla="*/ 32 w 36"/>
                  <a:gd name="T7" fmla="*/ 6 h 7"/>
                  <a:gd name="T8" fmla="*/ 32 w 3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">
                    <a:moveTo>
                      <a:pt x="32" y="1"/>
                    </a:moveTo>
                    <a:cubicBezTo>
                      <a:pt x="22" y="0"/>
                      <a:pt x="12" y="0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7"/>
                      <a:pt x="22" y="7"/>
                      <a:pt x="32" y="6"/>
                    </a:cubicBezTo>
                    <a:cubicBezTo>
                      <a:pt x="36" y="6"/>
                      <a:pt x="36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Freeform 42"/>
              <p:cNvSpPr/>
              <p:nvPr/>
            </p:nvSpPr>
            <p:spPr bwMode="auto">
              <a:xfrm>
                <a:off x="3847" y="315"/>
                <a:ext cx="80" cy="14"/>
              </a:xfrm>
              <a:custGeom>
                <a:avLst/>
                <a:gdLst>
                  <a:gd name="T0" fmla="*/ 31 w 34"/>
                  <a:gd name="T1" fmla="*/ 1 h 6"/>
                  <a:gd name="T2" fmla="*/ 3 w 34"/>
                  <a:gd name="T3" fmla="*/ 1 h 6"/>
                  <a:gd name="T4" fmla="*/ 3 w 34"/>
                  <a:gd name="T5" fmla="*/ 6 h 6"/>
                  <a:gd name="T6" fmla="*/ 31 w 34"/>
                  <a:gd name="T7" fmla="*/ 6 h 6"/>
                  <a:gd name="T8" fmla="*/ 31 w 3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31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6"/>
                      <a:pt x="21" y="6"/>
                      <a:pt x="31" y="6"/>
                    </a:cubicBezTo>
                    <a:cubicBezTo>
                      <a:pt x="34" y="6"/>
                      <a:pt x="34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 43"/>
              <p:cNvSpPr/>
              <p:nvPr/>
            </p:nvSpPr>
            <p:spPr bwMode="auto">
              <a:xfrm>
                <a:off x="3986" y="327"/>
                <a:ext cx="81" cy="21"/>
              </a:xfrm>
              <a:custGeom>
                <a:avLst/>
                <a:gdLst>
                  <a:gd name="T0" fmla="*/ 31 w 34"/>
                  <a:gd name="T1" fmla="*/ 3 h 9"/>
                  <a:gd name="T2" fmla="*/ 4 w 34"/>
                  <a:gd name="T3" fmla="*/ 1 h 9"/>
                  <a:gd name="T4" fmla="*/ 3 w 34"/>
                  <a:gd name="T5" fmla="*/ 6 h 9"/>
                  <a:gd name="T6" fmla="*/ 31 w 34"/>
                  <a:gd name="T7" fmla="*/ 8 h 9"/>
                  <a:gd name="T8" fmla="*/ 31 w 34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9">
                    <a:moveTo>
                      <a:pt x="31" y="3"/>
                    </a:moveTo>
                    <a:cubicBezTo>
                      <a:pt x="22" y="2"/>
                      <a:pt x="13" y="3"/>
                      <a:pt x="4" y="1"/>
                    </a:cubicBezTo>
                    <a:cubicBezTo>
                      <a:pt x="1" y="0"/>
                      <a:pt x="0" y="5"/>
                      <a:pt x="3" y="6"/>
                    </a:cubicBezTo>
                    <a:cubicBezTo>
                      <a:pt x="12" y="8"/>
                      <a:pt x="22" y="9"/>
                      <a:pt x="31" y="8"/>
                    </a:cubicBezTo>
                    <a:cubicBezTo>
                      <a:pt x="34" y="8"/>
                      <a:pt x="34" y="4"/>
                      <a:pt x="31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 44"/>
              <p:cNvSpPr/>
              <p:nvPr/>
            </p:nvSpPr>
            <p:spPr bwMode="auto">
              <a:xfrm>
                <a:off x="4124" y="327"/>
                <a:ext cx="78" cy="17"/>
              </a:xfrm>
              <a:custGeom>
                <a:avLst/>
                <a:gdLst>
                  <a:gd name="T0" fmla="*/ 30 w 33"/>
                  <a:gd name="T1" fmla="*/ 1 h 7"/>
                  <a:gd name="T2" fmla="*/ 3 w 33"/>
                  <a:gd name="T3" fmla="*/ 1 h 7"/>
                  <a:gd name="T4" fmla="*/ 3 w 33"/>
                  <a:gd name="T5" fmla="*/ 6 h 7"/>
                  <a:gd name="T6" fmla="*/ 30 w 33"/>
                  <a:gd name="T7" fmla="*/ 6 h 7"/>
                  <a:gd name="T8" fmla="*/ 30 w 33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7"/>
                      <a:pt x="21" y="6"/>
                      <a:pt x="30" y="6"/>
                    </a:cubicBezTo>
                    <a:cubicBezTo>
                      <a:pt x="33" y="6"/>
                      <a:pt x="33" y="1"/>
                      <a:pt x="30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45"/>
              <p:cNvSpPr/>
              <p:nvPr/>
            </p:nvSpPr>
            <p:spPr bwMode="auto">
              <a:xfrm>
                <a:off x="4273" y="320"/>
                <a:ext cx="64" cy="16"/>
              </a:xfrm>
              <a:custGeom>
                <a:avLst/>
                <a:gdLst>
                  <a:gd name="T0" fmla="*/ 24 w 27"/>
                  <a:gd name="T1" fmla="*/ 1 h 7"/>
                  <a:gd name="T2" fmla="*/ 4 w 27"/>
                  <a:gd name="T3" fmla="*/ 1 h 7"/>
                  <a:gd name="T4" fmla="*/ 4 w 27"/>
                  <a:gd name="T5" fmla="*/ 7 h 7"/>
                  <a:gd name="T6" fmla="*/ 24 w 27"/>
                  <a:gd name="T7" fmla="*/ 6 h 7"/>
                  <a:gd name="T8" fmla="*/ 24 w 2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24" y="1"/>
                    </a:moveTo>
                    <a:cubicBezTo>
                      <a:pt x="18" y="0"/>
                      <a:pt x="11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1" y="7"/>
                      <a:pt x="18" y="7"/>
                      <a:pt x="24" y="6"/>
                    </a:cubicBezTo>
                    <a:cubicBezTo>
                      <a:pt x="27" y="6"/>
                      <a:pt x="27" y="2"/>
                      <a:pt x="2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46"/>
              <p:cNvSpPr/>
              <p:nvPr/>
            </p:nvSpPr>
            <p:spPr bwMode="auto">
              <a:xfrm>
                <a:off x="4408" y="327"/>
                <a:ext cx="71" cy="21"/>
              </a:xfrm>
              <a:custGeom>
                <a:avLst/>
                <a:gdLst>
                  <a:gd name="T0" fmla="*/ 26 w 30"/>
                  <a:gd name="T1" fmla="*/ 1 h 9"/>
                  <a:gd name="T2" fmla="*/ 3 w 30"/>
                  <a:gd name="T3" fmla="*/ 3 h 9"/>
                  <a:gd name="T4" fmla="*/ 5 w 30"/>
                  <a:gd name="T5" fmla="*/ 8 h 9"/>
                  <a:gd name="T6" fmla="*/ 26 w 30"/>
                  <a:gd name="T7" fmla="*/ 6 h 9"/>
                  <a:gd name="T8" fmla="*/ 26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6" y="1"/>
                    </a:moveTo>
                    <a:cubicBezTo>
                      <a:pt x="18" y="0"/>
                      <a:pt x="11" y="1"/>
                      <a:pt x="3" y="3"/>
                    </a:cubicBezTo>
                    <a:cubicBezTo>
                      <a:pt x="0" y="4"/>
                      <a:pt x="1" y="9"/>
                      <a:pt x="5" y="8"/>
                    </a:cubicBezTo>
                    <a:cubicBezTo>
                      <a:pt x="12" y="6"/>
                      <a:pt x="19" y="7"/>
                      <a:pt x="26" y="6"/>
                    </a:cubicBezTo>
                    <a:cubicBezTo>
                      <a:pt x="30" y="5"/>
                      <a:pt x="30" y="1"/>
                      <a:pt x="26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47"/>
              <p:cNvSpPr/>
              <p:nvPr/>
            </p:nvSpPr>
            <p:spPr bwMode="auto">
              <a:xfrm>
                <a:off x="4548" y="339"/>
                <a:ext cx="83" cy="14"/>
              </a:xfrm>
              <a:custGeom>
                <a:avLst/>
                <a:gdLst>
                  <a:gd name="T0" fmla="*/ 32 w 35"/>
                  <a:gd name="T1" fmla="*/ 1 h 6"/>
                  <a:gd name="T2" fmla="*/ 2 w 35"/>
                  <a:gd name="T3" fmla="*/ 1 h 6"/>
                  <a:gd name="T4" fmla="*/ 2 w 35"/>
                  <a:gd name="T5" fmla="*/ 5 h 6"/>
                  <a:gd name="T6" fmla="*/ 32 w 35"/>
                  <a:gd name="T7" fmla="*/ 5 h 6"/>
                  <a:gd name="T8" fmla="*/ 32 w 3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">
                    <a:moveTo>
                      <a:pt x="32" y="1"/>
                    </a:moveTo>
                    <a:cubicBezTo>
                      <a:pt x="22" y="0"/>
                      <a:pt x="12" y="1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5"/>
                      <a:pt x="22" y="6"/>
                      <a:pt x="32" y="5"/>
                    </a:cubicBezTo>
                    <a:cubicBezTo>
                      <a:pt x="35" y="5"/>
                      <a:pt x="35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48"/>
              <p:cNvSpPr/>
              <p:nvPr/>
            </p:nvSpPr>
            <p:spPr bwMode="auto">
              <a:xfrm>
                <a:off x="4702" y="332"/>
                <a:ext cx="76" cy="19"/>
              </a:xfrm>
              <a:custGeom>
                <a:avLst/>
                <a:gdLst>
                  <a:gd name="T0" fmla="*/ 29 w 32"/>
                  <a:gd name="T1" fmla="*/ 1 h 8"/>
                  <a:gd name="T2" fmla="*/ 4 w 32"/>
                  <a:gd name="T3" fmla="*/ 1 h 8"/>
                  <a:gd name="T4" fmla="*/ 4 w 32"/>
                  <a:gd name="T5" fmla="*/ 7 h 8"/>
                  <a:gd name="T6" fmla="*/ 29 w 32"/>
                  <a:gd name="T7" fmla="*/ 7 h 8"/>
                  <a:gd name="T8" fmla="*/ 29 w 32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29" y="1"/>
                    </a:moveTo>
                    <a:cubicBezTo>
                      <a:pt x="21" y="0"/>
                      <a:pt x="12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7"/>
                      <a:pt x="21" y="8"/>
                      <a:pt x="29" y="7"/>
                    </a:cubicBezTo>
                    <a:cubicBezTo>
                      <a:pt x="32" y="6"/>
                      <a:pt x="32" y="1"/>
                      <a:pt x="29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49"/>
              <p:cNvSpPr/>
              <p:nvPr/>
            </p:nvSpPr>
            <p:spPr bwMode="auto">
              <a:xfrm>
                <a:off x="4808" y="329"/>
                <a:ext cx="38" cy="31"/>
              </a:xfrm>
              <a:custGeom>
                <a:avLst/>
                <a:gdLst>
                  <a:gd name="T0" fmla="*/ 14 w 16"/>
                  <a:gd name="T1" fmla="*/ 3 h 13"/>
                  <a:gd name="T2" fmla="*/ 3 w 16"/>
                  <a:gd name="T3" fmla="*/ 3 h 13"/>
                  <a:gd name="T4" fmla="*/ 4 w 16"/>
                  <a:gd name="T5" fmla="*/ 7 h 13"/>
                  <a:gd name="T6" fmla="*/ 10 w 16"/>
                  <a:gd name="T7" fmla="*/ 7 h 13"/>
                  <a:gd name="T8" fmla="*/ 9 w 16"/>
                  <a:gd name="T9" fmla="*/ 9 h 13"/>
                  <a:gd name="T10" fmla="*/ 12 w 16"/>
                  <a:gd name="T11" fmla="*/ 12 h 13"/>
                  <a:gd name="T12" fmla="*/ 16 w 16"/>
                  <a:gd name="T13" fmla="*/ 7 h 13"/>
                  <a:gd name="T14" fmla="*/ 14 w 16"/>
                  <a:gd name="T15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3">
                    <a:moveTo>
                      <a:pt x="14" y="3"/>
                    </a:moveTo>
                    <a:cubicBezTo>
                      <a:pt x="11" y="0"/>
                      <a:pt x="6" y="1"/>
                      <a:pt x="3" y="3"/>
                    </a:cubicBezTo>
                    <a:cubicBezTo>
                      <a:pt x="0" y="4"/>
                      <a:pt x="1" y="8"/>
                      <a:pt x="4" y="7"/>
                    </a:cubicBezTo>
                    <a:cubicBezTo>
                      <a:pt x="5" y="7"/>
                      <a:pt x="8" y="6"/>
                      <a:pt x="10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8" y="11"/>
                      <a:pt x="10" y="13"/>
                      <a:pt x="12" y="12"/>
                    </a:cubicBezTo>
                    <a:cubicBezTo>
                      <a:pt x="14" y="11"/>
                      <a:pt x="15" y="9"/>
                      <a:pt x="16" y="7"/>
                    </a:cubicBezTo>
                    <a:cubicBezTo>
                      <a:pt x="16" y="6"/>
                      <a:pt x="15" y="4"/>
                      <a:pt x="1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4629538" y="1445366"/>
              <a:ext cx="286304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在此添加小标题</a:t>
              </a:r>
            </a:p>
          </p:txBody>
        </p:sp>
      </p:grpSp>
      <p:sp>
        <p:nvSpPr>
          <p:cNvPr id="52" name="任意多边形 51"/>
          <p:cNvSpPr/>
          <p:nvPr/>
        </p:nvSpPr>
        <p:spPr>
          <a:xfrm>
            <a:off x="1628775" y="2450996"/>
            <a:ext cx="3600450" cy="2759180"/>
          </a:xfrm>
          <a:custGeom>
            <a:avLst/>
            <a:gdLst>
              <a:gd name="connsiteX0" fmla="*/ 276225 w 3600450"/>
              <a:gd name="connsiteY0" fmla="*/ 0 h 2733675"/>
              <a:gd name="connsiteX1" fmla="*/ 171450 w 3600450"/>
              <a:gd name="connsiteY1" fmla="*/ 19050 h 2733675"/>
              <a:gd name="connsiteX2" fmla="*/ 114300 w 3600450"/>
              <a:gd name="connsiteY2" fmla="*/ 114300 h 2733675"/>
              <a:gd name="connsiteX3" fmla="*/ 19050 w 3600450"/>
              <a:gd name="connsiteY3" fmla="*/ 381000 h 2733675"/>
              <a:gd name="connsiteX4" fmla="*/ 0 w 3600450"/>
              <a:gd name="connsiteY4" fmla="*/ 1066800 h 2733675"/>
              <a:gd name="connsiteX5" fmla="*/ 47625 w 3600450"/>
              <a:gd name="connsiteY5" fmla="*/ 2219325 h 2733675"/>
              <a:gd name="connsiteX6" fmla="*/ 76200 w 3600450"/>
              <a:gd name="connsiteY6" fmla="*/ 2505075 h 2733675"/>
              <a:gd name="connsiteX7" fmla="*/ 180975 w 3600450"/>
              <a:gd name="connsiteY7" fmla="*/ 2619375 h 2733675"/>
              <a:gd name="connsiteX8" fmla="*/ 600075 w 3600450"/>
              <a:gd name="connsiteY8" fmla="*/ 2686050 h 2733675"/>
              <a:gd name="connsiteX9" fmla="*/ 2266950 w 3600450"/>
              <a:gd name="connsiteY9" fmla="*/ 2733675 h 2733675"/>
              <a:gd name="connsiteX10" fmla="*/ 3162300 w 3600450"/>
              <a:gd name="connsiteY10" fmla="*/ 2724150 h 2733675"/>
              <a:gd name="connsiteX11" fmla="*/ 3381375 w 3600450"/>
              <a:gd name="connsiteY11" fmla="*/ 2686050 h 2733675"/>
              <a:gd name="connsiteX12" fmla="*/ 3495675 w 3600450"/>
              <a:gd name="connsiteY12" fmla="*/ 2533650 h 2733675"/>
              <a:gd name="connsiteX13" fmla="*/ 3581400 w 3600450"/>
              <a:gd name="connsiteY13" fmla="*/ 1885950 h 2733675"/>
              <a:gd name="connsiteX14" fmla="*/ 3600450 w 3600450"/>
              <a:gd name="connsiteY14" fmla="*/ 581025 h 2733675"/>
              <a:gd name="connsiteX15" fmla="*/ 3562350 w 3600450"/>
              <a:gd name="connsiteY15" fmla="*/ 238125 h 2733675"/>
              <a:gd name="connsiteX16" fmla="*/ 3457575 w 3600450"/>
              <a:gd name="connsiteY16" fmla="*/ 76200 h 2733675"/>
              <a:gd name="connsiteX17" fmla="*/ 3295650 w 3600450"/>
              <a:gd name="connsiteY17" fmla="*/ 38100 h 2733675"/>
              <a:gd name="connsiteX18" fmla="*/ 2981325 w 3600450"/>
              <a:gd name="connsiteY18" fmla="*/ 9525 h 2733675"/>
              <a:gd name="connsiteX19" fmla="*/ 1038225 w 3600450"/>
              <a:gd name="connsiteY19" fmla="*/ 9525 h 2733675"/>
              <a:gd name="connsiteX20" fmla="*/ 276225 w 3600450"/>
              <a:gd name="connsiteY20" fmla="*/ 0 h 2733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600450" h="2733675">
                <a:moveTo>
                  <a:pt x="276225" y="0"/>
                </a:moveTo>
                <a:lnTo>
                  <a:pt x="171450" y="19050"/>
                </a:lnTo>
                <a:lnTo>
                  <a:pt x="114300" y="114300"/>
                </a:lnTo>
                <a:lnTo>
                  <a:pt x="19050" y="381000"/>
                </a:lnTo>
                <a:lnTo>
                  <a:pt x="0" y="1066800"/>
                </a:lnTo>
                <a:lnTo>
                  <a:pt x="47625" y="2219325"/>
                </a:lnTo>
                <a:lnTo>
                  <a:pt x="76200" y="2505075"/>
                </a:lnTo>
                <a:lnTo>
                  <a:pt x="180975" y="2619375"/>
                </a:lnTo>
                <a:lnTo>
                  <a:pt x="600075" y="2686050"/>
                </a:lnTo>
                <a:lnTo>
                  <a:pt x="2266950" y="2733675"/>
                </a:lnTo>
                <a:lnTo>
                  <a:pt x="3162300" y="2724150"/>
                </a:lnTo>
                <a:lnTo>
                  <a:pt x="3381375" y="2686050"/>
                </a:lnTo>
                <a:lnTo>
                  <a:pt x="3495675" y="2533650"/>
                </a:lnTo>
                <a:lnTo>
                  <a:pt x="3581400" y="1885950"/>
                </a:lnTo>
                <a:lnTo>
                  <a:pt x="3600450" y="581025"/>
                </a:lnTo>
                <a:lnTo>
                  <a:pt x="3562350" y="238125"/>
                </a:lnTo>
                <a:lnTo>
                  <a:pt x="3457575" y="76200"/>
                </a:lnTo>
                <a:lnTo>
                  <a:pt x="3295650" y="38100"/>
                </a:lnTo>
                <a:lnTo>
                  <a:pt x="2981325" y="9525"/>
                </a:lnTo>
                <a:lnTo>
                  <a:pt x="1038225" y="9525"/>
                </a:lnTo>
                <a:lnTo>
                  <a:pt x="276225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 r="-21000"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3" name="任意多边形 52"/>
          <p:cNvSpPr/>
          <p:nvPr/>
        </p:nvSpPr>
        <p:spPr>
          <a:xfrm>
            <a:off x="1318699" y="2227785"/>
            <a:ext cx="4233329" cy="3227560"/>
          </a:xfrm>
          <a:custGeom>
            <a:avLst/>
            <a:gdLst>
              <a:gd name="connsiteX0" fmla="*/ 692107 w 4233329"/>
              <a:gd name="connsiteY0" fmla="*/ 230189 h 3227560"/>
              <a:gd name="connsiteX1" fmla="*/ 606311 w 4233329"/>
              <a:gd name="connsiteY1" fmla="*/ 232933 h 3227560"/>
              <a:gd name="connsiteX2" fmla="*/ 330515 w 4233329"/>
              <a:gd name="connsiteY2" fmla="*/ 632928 h 3227560"/>
              <a:gd name="connsiteX3" fmla="*/ 403145 w 4233329"/>
              <a:gd name="connsiteY3" fmla="*/ 2772901 h 3227560"/>
              <a:gd name="connsiteX4" fmla="*/ 1440706 w 4233329"/>
              <a:gd name="connsiteY4" fmla="*/ 2952899 h 3227560"/>
              <a:gd name="connsiteX5" fmla="*/ 3703068 w 4233329"/>
              <a:gd name="connsiteY5" fmla="*/ 2920902 h 3227560"/>
              <a:gd name="connsiteX6" fmla="*/ 3906009 w 4233329"/>
              <a:gd name="connsiteY6" fmla="*/ 1782913 h 3227560"/>
              <a:gd name="connsiteX7" fmla="*/ 3775220 w 4233329"/>
              <a:gd name="connsiteY7" fmla="*/ 332932 h 3227560"/>
              <a:gd name="connsiteX8" fmla="*/ 1824604 w 4233329"/>
              <a:gd name="connsiteY8" fmla="*/ 262933 h 3227560"/>
              <a:gd name="connsiteX9" fmla="*/ 692107 w 4233329"/>
              <a:gd name="connsiteY9" fmla="*/ 230189 h 3227560"/>
              <a:gd name="connsiteX10" fmla="*/ 442503 w 4233329"/>
              <a:gd name="connsiteY10" fmla="*/ 300 h 3227560"/>
              <a:gd name="connsiteX11" fmla="*/ 1773431 w 4233329"/>
              <a:gd name="connsiteY11" fmla="*/ 38781 h 3227560"/>
              <a:gd name="connsiteX12" fmla="*/ 4065824 w 4233329"/>
              <a:gd name="connsiteY12" fmla="*/ 121045 h 3227560"/>
              <a:gd name="connsiteX13" fmla="*/ 4219530 w 4233329"/>
              <a:gd name="connsiteY13" fmla="*/ 1825085 h 3227560"/>
              <a:gd name="connsiteX14" fmla="*/ 3981031 w 4233329"/>
              <a:gd name="connsiteY14" fmla="*/ 3162467 h 3227560"/>
              <a:gd name="connsiteX15" fmla="*/ 1322268 w 4233329"/>
              <a:gd name="connsiteY15" fmla="*/ 3200070 h 3227560"/>
              <a:gd name="connsiteX16" fmla="*/ 102910 w 4233329"/>
              <a:gd name="connsiteY16" fmla="*/ 2988535 h 3227560"/>
              <a:gd name="connsiteX17" fmla="*/ 17555 w 4233329"/>
              <a:gd name="connsiteY17" fmla="*/ 473605 h 3227560"/>
              <a:gd name="connsiteX18" fmla="*/ 341674 w 4233329"/>
              <a:gd name="connsiteY18" fmla="*/ 3525 h 3227560"/>
              <a:gd name="connsiteX19" fmla="*/ 442503 w 4233329"/>
              <a:gd name="connsiteY19" fmla="*/ 300 h 3227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233329" h="3227560">
                <a:moveTo>
                  <a:pt x="692107" y="230189"/>
                </a:moveTo>
                <a:cubicBezTo>
                  <a:pt x="659083" y="230589"/>
                  <a:pt x="630305" y="231475"/>
                  <a:pt x="606311" y="232933"/>
                </a:cubicBezTo>
                <a:cubicBezTo>
                  <a:pt x="414362" y="244600"/>
                  <a:pt x="374752" y="437931"/>
                  <a:pt x="330515" y="632928"/>
                </a:cubicBezTo>
                <a:cubicBezTo>
                  <a:pt x="296654" y="1056256"/>
                  <a:pt x="320155" y="2603079"/>
                  <a:pt x="403145" y="2772901"/>
                </a:cubicBezTo>
                <a:cubicBezTo>
                  <a:pt x="486134" y="2942724"/>
                  <a:pt x="890719" y="2928232"/>
                  <a:pt x="1440706" y="2952899"/>
                </a:cubicBezTo>
                <a:cubicBezTo>
                  <a:pt x="1990693" y="2977566"/>
                  <a:pt x="3547289" y="3001102"/>
                  <a:pt x="3703068" y="2920902"/>
                </a:cubicBezTo>
                <a:cubicBezTo>
                  <a:pt x="3858848" y="2840703"/>
                  <a:pt x="3893984" y="2214242"/>
                  <a:pt x="3906009" y="1782913"/>
                </a:cubicBezTo>
                <a:cubicBezTo>
                  <a:pt x="3918035" y="1351585"/>
                  <a:pt x="3956302" y="484220"/>
                  <a:pt x="3775220" y="332932"/>
                </a:cubicBezTo>
                <a:cubicBezTo>
                  <a:pt x="3594137" y="181645"/>
                  <a:pt x="2352755" y="279599"/>
                  <a:pt x="1824604" y="262933"/>
                </a:cubicBezTo>
                <a:cubicBezTo>
                  <a:pt x="1362472" y="248350"/>
                  <a:pt x="923276" y="227386"/>
                  <a:pt x="692107" y="230189"/>
                </a:cubicBezTo>
                <a:close/>
                <a:moveTo>
                  <a:pt x="442503" y="300"/>
                </a:moveTo>
                <a:cubicBezTo>
                  <a:pt x="714176" y="-2994"/>
                  <a:pt x="1230326" y="21643"/>
                  <a:pt x="1773431" y="38781"/>
                </a:cubicBezTo>
                <a:cubicBezTo>
                  <a:pt x="2394122" y="58367"/>
                  <a:pt x="3853013" y="-56751"/>
                  <a:pt x="4065824" y="121045"/>
                </a:cubicBezTo>
                <a:cubicBezTo>
                  <a:pt x="4278635" y="298840"/>
                  <a:pt x="4233662" y="1318182"/>
                  <a:pt x="4219530" y="1825085"/>
                </a:cubicBezTo>
                <a:cubicBezTo>
                  <a:pt x="4205397" y="2331989"/>
                  <a:pt x="4164105" y="3068215"/>
                  <a:pt x="3981031" y="3162467"/>
                </a:cubicBezTo>
                <a:cubicBezTo>
                  <a:pt x="3797956" y="3256719"/>
                  <a:pt x="1968621" y="3229059"/>
                  <a:pt x="1322268" y="3200070"/>
                </a:cubicBezTo>
                <a:cubicBezTo>
                  <a:pt x="675915" y="3171082"/>
                  <a:pt x="200440" y="3188112"/>
                  <a:pt x="102910" y="2988535"/>
                </a:cubicBezTo>
                <a:cubicBezTo>
                  <a:pt x="5380" y="2788957"/>
                  <a:pt x="-22240" y="971107"/>
                  <a:pt x="17555" y="473605"/>
                </a:cubicBezTo>
                <a:cubicBezTo>
                  <a:pt x="69542" y="244441"/>
                  <a:pt x="116093" y="17235"/>
                  <a:pt x="341674" y="3525"/>
                </a:cubicBezTo>
                <a:cubicBezTo>
                  <a:pt x="369872" y="1811"/>
                  <a:pt x="403693" y="770"/>
                  <a:pt x="442503" y="300"/>
                </a:cubicBezTo>
                <a:close/>
              </a:path>
            </a:pathLst>
          </a:custGeom>
          <a:solidFill>
            <a:srgbClr val="002241"/>
          </a:solidFill>
          <a:ln w="28575" cap="rnd">
            <a:solidFill>
              <a:schemeClr val="bg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4" name="任意多边形 53"/>
          <p:cNvSpPr/>
          <p:nvPr/>
        </p:nvSpPr>
        <p:spPr>
          <a:xfrm>
            <a:off x="2458055" y="5443153"/>
            <a:ext cx="1920382" cy="472541"/>
          </a:xfrm>
          <a:custGeom>
            <a:avLst/>
            <a:gdLst>
              <a:gd name="connsiteX0" fmla="*/ 735217 w 1920382"/>
              <a:gd name="connsiteY0" fmla="*/ 0 h 472541"/>
              <a:gd name="connsiteX1" fmla="*/ 750207 w 1920382"/>
              <a:gd name="connsiteY1" fmla="*/ 254833 h 472541"/>
              <a:gd name="connsiteX2" fmla="*/ 120620 w 1920382"/>
              <a:gd name="connsiteY2" fmla="*/ 254833 h 472541"/>
              <a:gd name="connsiteX3" fmla="*/ 699 w 1920382"/>
              <a:gd name="connsiteY3" fmla="*/ 449705 h 472541"/>
              <a:gd name="connsiteX4" fmla="*/ 1919440 w 1920382"/>
              <a:gd name="connsiteY4" fmla="*/ 464695 h 472541"/>
              <a:gd name="connsiteX5" fmla="*/ 1844489 w 1920382"/>
              <a:gd name="connsiteY5" fmla="*/ 254833 h 472541"/>
              <a:gd name="connsiteX6" fmla="*/ 1154941 w 1920382"/>
              <a:gd name="connsiteY6" fmla="*/ 224852 h 472541"/>
              <a:gd name="connsiteX7" fmla="*/ 1169931 w 1920382"/>
              <a:gd name="connsiteY7" fmla="*/ 14990 h 472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0382" h="472541">
                <a:moveTo>
                  <a:pt x="735217" y="0"/>
                </a:moveTo>
                <a:lnTo>
                  <a:pt x="750207" y="254833"/>
                </a:lnTo>
                <a:cubicBezTo>
                  <a:pt x="540345" y="254833"/>
                  <a:pt x="245538" y="222354"/>
                  <a:pt x="120620" y="254833"/>
                </a:cubicBezTo>
                <a:cubicBezTo>
                  <a:pt x="-4298" y="287312"/>
                  <a:pt x="-1800" y="368508"/>
                  <a:pt x="699" y="449705"/>
                </a:cubicBezTo>
                <a:cubicBezTo>
                  <a:pt x="640279" y="454702"/>
                  <a:pt x="1609643" y="487180"/>
                  <a:pt x="1919440" y="464695"/>
                </a:cubicBezTo>
                <a:cubicBezTo>
                  <a:pt x="1894456" y="394741"/>
                  <a:pt x="1971906" y="294807"/>
                  <a:pt x="1844489" y="254833"/>
                </a:cubicBezTo>
                <a:lnTo>
                  <a:pt x="1154941" y="224852"/>
                </a:lnTo>
                <a:lnTo>
                  <a:pt x="1169931" y="14990"/>
                </a:lnTo>
              </a:path>
            </a:pathLst>
          </a:custGeom>
          <a:noFill/>
          <a:ln w="254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6908533" y="2321139"/>
            <a:ext cx="11576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pc="-3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6572293" y="2790095"/>
            <a:ext cx="4006233" cy="987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dist"/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A designer can use default text to simulate what text would look like. 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6908533" y="4146568"/>
            <a:ext cx="11576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pc="-3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6572293" y="4615524"/>
            <a:ext cx="40062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dist"/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A designer can use default text to simulate what text would look like. </a:t>
            </a:r>
          </a:p>
        </p:txBody>
      </p:sp>
      <p:sp>
        <p:nvSpPr>
          <p:cNvPr id="59" name="Freeform 30"/>
          <p:cNvSpPr>
            <a:spLocks noEditPoints="1"/>
          </p:cNvSpPr>
          <p:nvPr/>
        </p:nvSpPr>
        <p:spPr bwMode="auto">
          <a:xfrm>
            <a:off x="6585730" y="2370407"/>
            <a:ext cx="431511" cy="417768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60" name="Freeform 30"/>
          <p:cNvSpPr>
            <a:spLocks noEditPoints="1"/>
          </p:cNvSpPr>
          <p:nvPr/>
        </p:nvSpPr>
        <p:spPr bwMode="auto">
          <a:xfrm>
            <a:off x="6585729" y="4163816"/>
            <a:ext cx="431511" cy="417768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/>
          <a:srcRect t="17782" b="19280"/>
          <a:stretch>
            <a:fillRect/>
          </a:stretch>
        </p:blipFill>
        <p:spPr>
          <a:xfrm>
            <a:off x="527249" y="152400"/>
            <a:ext cx="11137501" cy="640080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4293078" y="876301"/>
            <a:ext cx="3605844" cy="924750"/>
            <a:chOff x="4293078" y="1244601"/>
            <a:chExt cx="3605844" cy="924750"/>
          </a:xfrm>
        </p:grpSpPr>
        <p:grpSp>
          <p:nvGrpSpPr>
            <p:cNvPr id="2" name="Group 4"/>
            <p:cNvGrpSpPr>
              <a:grpSpLocks noChangeAspect="1"/>
            </p:cNvGrpSpPr>
            <p:nvPr/>
          </p:nvGrpSpPr>
          <p:grpSpPr bwMode="auto">
            <a:xfrm>
              <a:off x="4293078" y="1244601"/>
              <a:ext cx="3605844" cy="924750"/>
              <a:chOff x="2364" y="234"/>
              <a:chExt cx="2556" cy="926"/>
            </a:xfrm>
            <a:solidFill>
              <a:schemeClr val="bg1"/>
            </a:solidFill>
          </p:grpSpPr>
          <p:sp>
            <p:nvSpPr>
              <p:cNvPr id="3" name="Freeform 5"/>
              <p:cNvSpPr>
                <a:spLocks noEditPoints="1"/>
              </p:cNvSpPr>
              <p:nvPr/>
            </p:nvSpPr>
            <p:spPr bwMode="auto">
              <a:xfrm>
                <a:off x="2364" y="234"/>
                <a:ext cx="2556" cy="926"/>
              </a:xfrm>
              <a:custGeom>
                <a:avLst/>
                <a:gdLst>
                  <a:gd name="T0" fmla="*/ 1057 w 1079"/>
                  <a:gd name="T1" fmla="*/ 96 h 389"/>
                  <a:gd name="T2" fmla="*/ 1077 w 1079"/>
                  <a:gd name="T3" fmla="*/ 44 h 389"/>
                  <a:gd name="T4" fmla="*/ 1072 w 1079"/>
                  <a:gd name="T5" fmla="*/ 26 h 389"/>
                  <a:gd name="T6" fmla="*/ 1065 w 1079"/>
                  <a:gd name="T7" fmla="*/ 18 h 389"/>
                  <a:gd name="T8" fmla="*/ 534 w 1079"/>
                  <a:gd name="T9" fmla="*/ 4 h 389"/>
                  <a:gd name="T10" fmla="*/ 272 w 1079"/>
                  <a:gd name="T11" fmla="*/ 1 h 389"/>
                  <a:gd name="T12" fmla="*/ 141 w 1079"/>
                  <a:gd name="T13" fmla="*/ 3 h 389"/>
                  <a:gd name="T14" fmla="*/ 9 w 1079"/>
                  <a:gd name="T15" fmla="*/ 11 h 389"/>
                  <a:gd name="T16" fmla="*/ 7 w 1079"/>
                  <a:gd name="T17" fmla="*/ 16 h 389"/>
                  <a:gd name="T18" fmla="*/ 1 w 1079"/>
                  <a:gd name="T19" fmla="*/ 24 h 389"/>
                  <a:gd name="T20" fmla="*/ 17 w 1079"/>
                  <a:gd name="T21" fmla="*/ 61 h 389"/>
                  <a:gd name="T22" fmla="*/ 37 w 1079"/>
                  <a:gd name="T23" fmla="*/ 107 h 389"/>
                  <a:gd name="T24" fmla="*/ 73 w 1079"/>
                  <a:gd name="T25" fmla="*/ 193 h 389"/>
                  <a:gd name="T26" fmla="*/ 73 w 1079"/>
                  <a:gd name="T27" fmla="*/ 194 h 389"/>
                  <a:gd name="T28" fmla="*/ 29 w 1079"/>
                  <a:gd name="T29" fmla="*/ 283 h 389"/>
                  <a:gd name="T30" fmla="*/ 8 w 1079"/>
                  <a:gd name="T31" fmla="*/ 369 h 389"/>
                  <a:gd name="T32" fmla="*/ 13 w 1079"/>
                  <a:gd name="T33" fmla="*/ 373 h 389"/>
                  <a:gd name="T34" fmla="*/ 16 w 1079"/>
                  <a:gd name="T35" fmla="*/ 379 h 389"/>
                  <a:gd name="T36" fmla="*/ 140 w 1079"/>
                  <a:gd name="T37" fmla="*/ 384 h 389"/>
                  <a:gd name="T38" fmla="*/ 273 w 1079"/>
                  <a:gd name="T39" fmla="*/ 379 h 389"/>
                  <a:gd name="T40" fmla="*/ 546 w 1079"/>
                  <a:gd name="T41" fmla="*/ 374 h 389"/>
                  <a:gd name="T42" fmla="*/ 1065 w 1079"/>
                  <a:gd name="T43" fmla="*/ 374 h 389"/>
                  <a:gd name="T44" fmla="*/ 1072 w 1079"/>
                  <a:gd name="T45" fmla="*/ 366 h 389"/>
                  <a:gd name="T46" fmla="*/ 1077 w 1079"/>
                  <a:gd name="T47" fmla="*/ 362 h 389"/>
                  <a:gd name="T48" fmla="*/ 1050 w 1079"/>
                  <a:gd name="T49" fmla="*/ 277 h 389"/>
                  <a:gd name="T50" fmla="*/ 1010 w 1079"/>
                  <a:gd name="T51" fmla="*/ 196 h 389"/>
                  <a:gd name="T52" fmla="*/ 1010 w 1079"/>
                  <a:gd name="T53" fmla="*/ 196 h 389"/>
                  <a:gd name="T54" fmla="*/ 1010 w 1079"/>
                  <a:gd name="T55" fmla="*/ 193 h 389"/>
                  <a:gd name="T56" fmla="*/ 1035 w 1079"/>
                  <a:gd name="T57" fmla="*/ 138 h 389"/>
                  <a:gd name="T58" fmla="*/ 1057 w 1079"/>
                  <a:gd name="T59" fmla="*/ 96 h 389"/>
                  <a:gd name="T60" fmla="*/ 997 w 1079"/>
                  <a:gd name="T61" fmla="*/ 194 h 389"/>
                  <a:gd name="T62" fmla="*/ 997 w 1079"/>
                  <a:gd name="T63" fmla="*/ 195 h 389"/>
                  <a:gd name="T64" fmla="*/ 996 w 1079"/>
                  <a:gd name="T65" fmla="*/ 205 h 389"/>
                  <a:gd name="T66" fmla="*/ 1037 w 1079"/>
                  <a:gd name="T67" fmla="*/ 287 h 389"/>
                  <a:gd name="T68" fmla="*/ 1066 w 1079"/>
                  <a:gd name="T69" fmla="*/ 359 h 389"/>
                  <a:gd name="T70" fmla="*/ 1065 w 1079"/>
                  <a:gd name="T71" fmla="*/ 359 h 389"/>
                  <a:gd name="T72" fmla="*/ 553 w 1079"/>
                  <a:gd name="T73" fmla="*/ 359 h 389"/>
                  <a:gd name="T74" fmla="*/ 287 w 1079"/>
                  <a:gd name="T75" fmla="*/ 363 h 389"/>
                  <a:gd name="T76" fmla="*/ 153 w 1079"/>
                  <a:gd name="T77" fmla="*/ 368 h 389"/>
                  <a:gd name="T78" fmla="*/ 22 w 1079"/>
                  <a:gd name="T79" fmla="*/ 369 h 389"/>
                  <a:gd name="T80" fmla="*/ 22 w 1079"/>
                  <a:gd name="T81" fmla="*/ 367 h 389"/>
                  <a:gd name="T82" fmla="*/ 46 w 1079"/>
                  <a:gd name="T83" fmla="*/ 282 h 389"/>
                  <a:gd name="T84" fmla="*/ 87 w 1079"/>
                  <a:gd name="T85" fmla="*/ 202 h 389"/>
                  <a:gd name="T86" fmla="*/ 84 w 1079"/>
                  <a:gd name="T87" fmla="*/ 192 h 389"/>
                  <a:gd name="T88" fmla="*/ 54 w 1079"/>
                  <a:gd name="T89" fmla="*/ 104 h 389"/>
                  <a:gd name="T90" fmla="*/ 34 w 1079"/>
                  <a:gd name="T91" fmla="*/ 59 h 389"/>
                  <a:gd name="T92" fmla="*/ 14 w 1079"/>
                  <a:gd name="T93" fmla="*/ 19 h 389"/>
                  <a:gd name="T94" fmla="*/ 141 w 1079"/>
                  <a:gd name="T95" fmla="*/ 17 h 389"/>
                  <a:gd name="T96" fmla="*/ 272 w 1079"/>
                  <a:gd name="T97" fmla="*/ 14 h 389"/>
                  <a:gd name="T98" fmla="*/ 534 w 1079"/>
                  <a:gd name="T99" fmla="*/ 18 h 389"/>
                  <a:gd name="T100" fmla="*/ 1061 w 1079"/>
                  <a:gd name="T101" fmla="*/ 32 h 389"/>
                  <a:gd name="T102" fmla="*/ 1062 w 1079"/>
                  <a:gd name="T103" fmla="*/ 35 h 389"/>
                  <a:gd name="T104" fmla="*/ 1062 w 1079"/>
                  <a:gd name="T105" fmla="*/ 37 h 389"/>
                  <a:gd name="T106" fmla="*/ 1060 w 1079"/>
                  <a:gd name="T107" fmla="*/ 45 h 389"/>
                  <a:gd name="T108" fmla="*/ 1051 w 1079"/>
                  <a:gd name="T109" fmla="*/ 68 h 389"/>
                  <a:gd name="T110" fmla="*/ 1031 w 1079"/>
                  <a:gd name="T111" fmla="*/ 113 h 389"/>
                  <a:gd name="T112" fmla="*/ 997 w 1079"/>
                  <a:gd name="T113" fmla="*/ 194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79" h="389">
                    <a:moveTo>
                      <a:pt x="1057" y="96"/>
                    </a:moveTo>
                    <a:cubicBezTo>
                      <a:pt x="1065" y="79"/>
                      <a:pt x="1073" y="62"/>
                      <a:pt x="1077" y="44"/>
                    </a:cubicBezTo>
                    <a:cubicBezTo>
                      <a:pt x="1079" y="38"/>
                      <a:pt x="1078" y="28"/>
                      <a:pt x="1072" y="26"/>
                    </a:cubicBezTo>
                    <a:cubicBezTo>
                      <a:pt x="1072" y="22"/>
                      <a:pt x="1070" y="18"/>
                      <a:pt x="1065" y="18"/>
                    </a:cubicBezTo>
                    <a:cubicBezTo>
                      <a:pt x="888" y="15"/>
                      <a:pt x="711" y="8"/>
                      <a:pt x="534" y="4"/>
                    </a:cubicBezTo>
                    <a:cubicBezTo>
                      <a:pt x="447" y="2"/>
                      <a:pt x="359" y="0"/>
                      <a:pt x="272" y="1"/>
                    </a:cubicBezTo>
                    <a:cubicBezTo>
                      <a:pt x="228" y="1"/>
                      <a:pt x="184" y="1"/>
                      <a:pt x="141" y="3"/>
                    </a:cubicBezTo>
                    <a:cubicBezTo>
                      <a:pt x="97" y="4"/>
                      <a:pt x="52" y="3"/>
                      <a:pt x="9" y="11"/>
                    </a:cubicBezTo>
                    <a:cubicBezTo>
                      <a:pt x="7" y="12"/>
                      <a:pt x="6" y="14"/>
                      <a:pt x="7" y="16"/>
                    </a:cubicBezTo>
                    <a:cubicBezTo>
                      <a:pt x="4" y="17"/>
                      <a:pt x="1" y="20"/>
                      <a:pt x="1" y="24"/>
                    </a:cubicBezTo>
                    <a:cubicBezTo>
                      <a:pt x="3" y="37"/>
                      <a:pt x="12" y="50"/>
                      <a:pt x="17" y="61"/>
                    </a:cubicBezTo>
                    <a:cubicBezTo>
                      <a:pt x="24" y="76"/>
                      <a:pt x="31" y="91"/>
                      <a:pt x="37" y="107"/>
                    </a:cubicBezTo>
                    <a:cubicBezTo>
                      <a:pt x="50" y="135"/>
                      <a:pt x="61" y="165"/>
                      <a:pt x="73" y="193"/>
                    </a:cubicBezTo>
                    <a:cubicBezTo>
                      <a:pt x="73" y="194"/>
                      <a:pt x="73" y="194"/>
                      <a:pt x="73" y="194"/>
                    </a:cubicBezTo>
                    <a:cubicBezTo>
                      <a:pt x="57" y="223"/>
                      <a:pt x="42" y="253"/>
                      <a:pt x="29" y="283"/>
                    </a:cubicBezTo>
                    <a:cubicBezTo>
                      <a:pt x="18" y="307"/>
                      <a:pt x="0" y="342"/>
                      <a:pt x="8" y="369"/>
                    </a:cubicBezTo>
                    <a:cubicBezTo>
                      <a:pt x="9" y="371"/>
                      <a:pt x="11" y="372"/>
                      <a:pt x="13" y="373"/>
                    </a:cubicBezTo>
                    <a:cubicBezTo>
                      <a:pt x="12" y="376"/>
                      <a:pt x="14" y="378"/>
                      <a:pt x="16" y="379"/>
                    </a:cubicBezTo>
                    <a:cubicBezTo>
                      <a:pt x="57" y="389"/>
                      <a:pt x="99" y="387"/>
                      <a:pt x="140" y="384"/>
                    </a:cubicBezTo>
                    <a:cubicBezTo>
                      <a:pt x="184" y="382"/>
                      <a:pt x="228" y="380"/>
                      <a:pt x="273" y="379"/>
                    </a:cubicBezTo>
                    <a:cubicBezTo>
                      <a:pt x="364" y="376"/>
                      <a:pt x="455" y="374"/>
                      <a:pt x="546" y="374"/>
                    </a:cubicBezTo>
                    <a:cubicBezTo>
                      <a:pt x="719" y="374"/>
                      <a:pt x="892" y="374"/>
                      <a:pt x="1065" y="374"/>
                    </a:cubicBezTo>
                    <a:cubicBezTo>
                      <a:pt x="1070" y="374"/>
                      <a:pt x="1073" y="370"/>
                      <a:pt x="1072" y="366"/>
                    </a:cubicBezTo>
                    <a:cubicBezTo>
                      <a:pt x="1075" y="366"/>
                      <a:pt x="1077" y="364"/>
                      <a:pt x="1077" y="362"/>
                    </a:cubicBezTo>
                    <a:cubicBezTo>
                      <a:pt x="1073" y="333"/>
                      <a:pt x="1061" y="304"/>
                      <a:pt x="1050" y="277"/>
                    </a:cubicBezTo>
                    <a:cubicBezTo>
                      <a:pt x="1039" y="249"/>
                      <a:pt x="1026" y="222"/>
                      <a:pt x="1010" y="196"/>
                    </a:cubicBezTo>
                    <a:cubicBezTo>
                      <a:pt x="1010" y="196"/>
                      <a:pt x="1010" y="196"/>
                      <a:pt x="1010" y="196"/>
                    </a:cubicBezTo>
                    <a:cubicBezTo>
                      <a:pt x="1010" y="195"/>
                      <a:pt x="1010" y="194"/>
                      <a:pt x="1010" y="193"/>
                    </a:cubicBezTo>
                    <a:cubicBezTo>
                      <a:pt x="1008" y="175"/>
                      <a:pt x="1026" y="153"/>
                      <a:pt x="1035" y="138"/>
                    </a:cubicBezTo>
                    <a:cubicBezTo>
                      <a:pt x="1044" y="125"/>
                      <a:pt x="1050" y="111"/>
                      <a:pt x="1057" y="96"/>
                    </a:cubicBezTo>
                    <a:moveTo>
                      <a:pt x="997" y="194"/>
                    </a:moveTo>
                    <a:cubicBezTo>
                      <a:pt x="997" y="195"/>
                      <a:pt x="997" y="195"/>
                      <a:pt x="997" y="195"/>
                    </a:cubicBezTo>
                    <a:cubicBezTo>
                      <a:pt x="995" y="197"/>
                      <a:pt x="994" y="201"/>
                      <a:pt x="996" y="205"/>
                    </a:cubicBezTo>
                    <a:cubicBezTo>
                      <a:pt x="1012" y="231"/>
                      <a:pt x="1025" y="259"/>
                      <a:pt x="1037" y="287"/>
                    </a:cubicBezTo>
                    <a:cubicBezTo>
                      <a:pt x="1047" y="311"/>
                      <a:pt x="1054" y="336"/>
                      <a:pt x="1066" y="359"/>
                    </a:cubicBezTo>
                    <a:cubicBezTo>
                      <a:pt x="1066" y="359"/>
                      <a:pt x="1065" y="359"/>
                      <a:pt x="1065" y="359"/>
                    </a:cubicBezTo>
                    <a:cubicBezTo>
                      <a:pt x="894" y="359"/>
                      <a:pt x="724" y="359"/>
                      <a:pt x="553" y="359"/>
                    </a:cubicBezTo>
                    <a:cubicBezTo>
                      <a:pt x="464" y="359"/>
                      <a:pt x="376" y="360"/>
                      <a:pt x="287" y="363"/>
                    </a:cubicBezTo>
                    <a:cubicBezTo>
                      <a:pt x="243" y="365"/>
                      <a:pt x="198" y="365"/>
                      <a:pt x="153" y="368"/>
                    </a:cubicBezTo>
                    <a:cubicBezTo>
                      <a:pt x="109" y="371"/>
                      <a:pt x="66" y="373"/>
                      <a:pt x="22" y="369"/>
                    </a:cubicBezTo>
                    <a:cubicBezTo>
                      <a:pt x="22" y="368"/>
                      <a:pt x="22" y="368"/>
                      <a:pt x="22" y="367"/>
                    </a:cubicBezTo>
                    <a:cubicBezTo>
                      <a:pt x="18" y="339"/>
                      <a:pt x="35" y="307"/>
                      <a:pt x="46" y="282"/>
                    </a:cubicBezTo>
                    <a:cubicBezTo>
                      <a:pt x="59" y="255"/>
                      <a:pt x="74" y="229"/>
                      <a:pt x="87" y="202"/>
                    </a:cubicBezTo>
                    <a:cubicBezTo>
                      <a:pt x="89" y="198"/>
                      <a:pt x="87" y="194"/>
                      <a:pt x="84" y="192"/>
                    </a:cubicBezTo>
                    <a:cubicBezTo>
                      <a:pt x="78" y="162"/>
                      <a:pt x="66" y="132"/>
                      <a:pt x="54" y="104"/>
                    </a:cubicBezTo>
                    <a:cubicBezTo>
                      <a:pt x="48" y="89"/>
                      <a:pt x="41" y="74"/>
                      <a:pt x="34" y="59"/>
                    </a:cubicBezTo>
                    <a:cubicBezTo>
                      <a:pt x="28" y="46"/>
                      <a:pt x="23" y="30"/>
                      <a:pt x="14" y="19"/>
                    </a:cubicBezTo>
                    <a:cubicBezTo>
                      <a:pt x="56" y="22"/>
                      <a:pt x="99" y="18"/>
                      <a:pt x="141" y="17"/>
                    </a:cubicBezTo>
                    <a:cubicBezTo>
                      <a:pt x="184" y="15"/>
                      <a:pt x="228" y="15"/>
                      <a:pt x="272" y="14"/>
                    </a:cubicBezTo>
                    <a:cubicBezTo>
                      <a:pt x="359" y="14"/>
                      <a:pt x="447" y="15"/>
                      <a:pt x="534" y="18"/>
                    </a:cubicBezTo>
                    <a:cubicBezTo>
                      <a:pt x="710" y="22"/>
                      <a:pt x="885" y="29"/>
                      <a:pt x="1061" y="32"/>
                    </a:cubicBezTo>
                    <a:cubicBezTo>
                      <a:pt x="1061" y="33"/>
                      <a:pt x="1061" y="34"/>
                      <a:pt x="1062" y="35"/>
                    </a:cubicBezTo>
                    <a:cubicBezTo>
                      <a:pt x="1062" y="36"/>
                      <a:pt x="1062" y="37"/>
                      <a:pt x="1062" y="37"/>
                    </a:cubicBezTo>
                    <a:cubicBezTo>
                      <a:pt x="1061" y="40"/>
                      <a:pt x="1061" y="42"/>
                      <a:pt x="1060" y="45"/>
                    </a:cubicBezTo>
                    <a:cubicBezTo>
                      <a:pt x="1058" y="53"/>
                      <a:pt x="1054" y="60"/>
                      <a:pt x="1051" y="68"/>
                    </a:cubicBezTo>
                    <a:cubicBezTo>
                      <a:pt x="1045" y="83"/>
                      <a:pt x="1038" y="98"/>
                      <a:pt x="1031" y="113"/>
                    </a:cubicBezTo>
                    <a:cubicBezTo>
                      <a:pt x="1021" y="136"/>
                      <a:pt x="987" y="167"/>
                      <a:pt x="997" y="19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Freeform 6"/>
              <p:cNvSpPr/>
              <p:nvPr/>
            </p:nvSpPr>
            <p:spPr bwMode="auto">
              <a:xfrm>
                <a:off x="2433" y="1012"/>
                <a:ext cx="90" cy="88"/>
              </a:xfrm>
              <a:custGeom>
                <a:avLst/>
                <a:gdLst>
                  <a:gd name="T0" fmla="*/ 35 w 38"/>
                  <a:gd name="T1" fmla="*/ 26 h 37"/>
                  <a:gd name="T2" fmla="*/ 23 w 38"/>
                  <a:gd name="T3" fmla="*/ 26 h 37"/>
                  <a:gd name="T4" fmla="*/ 13 w 38"/>
                  <a:gd name="T5" fmla="*/ 26 h 37"/>
                  <a:gd name="T6" fmla="*/ 14 w 38"/>
                  <a:gd name="T7" fmla="*/ 6 h 37"/>
                  <a:gd name="T8" fmla="*/ 8 w 38"/>
                  <a:gd name="T9" fmla="*/ 4 h 37"/>
                  <a:gd name="T10" fmla="*/ 2 w 38"/>
                  <a:gd name="T11" fmla="*/ 27 h 37"/>
                  <a:gd name="T12" fmla="*/ 5 w 38"/>
                  <a:gd name="T13" fmla="*/ 35 h 37"/>
                  <a:gd name="T14" fmla="*/ 21 w 38"/>
                  <a:gd name="T15" fmla="*/ 37 h 37"/>
                  <a:gd name="T16" fmla="*/ 37 w 38"/>
                  <a:gd name="T17" fmla="*/ 32 h 37"/>
                  <a:gd name="T18" fmla="*/ 35 w 38"/>
                  <a:gd name="T19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7">
                    <a:moveTo>
                      <a:pt x="35" y="26"/>
                    </a:moveTo>
                    <a:cubicBezTo>
                      <a:pt x="31" y="24"/>
                      <a:pt x="27" y="26"/>
                      <a:pt x="23" y="26"/>
                    </a:cubicBezTo>
                    <a:cubicBezTo>
                      <a:pt x="20" y="26"/>
                      <a:pt x="16" y="26"/>
                      <a:pt x="13" y="26"/>
                    </a:cubicBezTo>
                    <a:cubicBezTo>
                      <a:pt x="14" y="19"/>
                      <a:pt x="13" y="13"/>
                      <a:pt x="14" y="6"/>
                    </a:cubicBezTo>
                    <a:cubicBezTo>
                      <a:pt x="15" y="2"/>
                      <a:pt x="10" y="0"/>
                      <a:pt x="8" y="4"/>
                    </a:cubicBezTo>
                    <a:cubicBezTo>
                      <a:pt x="5" y="12"/>
                      <a:pt x="7" y="20"/>
                      <a:pt x="2" y="27"/>
                    </a:cubicBezTo>
                    <a:cubicBezTo>
                      <a:pt x="0" y="30"/>
                      <a:pt x="2" y="34"/>
                      <a:pt x="5" y="35"/>
                    </a:cubicBezTo>
                    <a:cubicBezTo>
                      <a:pt x="10" y="36"/>
                      <a:pt x="16" y="37"/>
                      <a:pt x="21" y="37"/>
                    </a:cubicBezTo>
                    <a:cubicBezTo>
                      <a:pt x="27" y="37"/>
                      <a:pt x="34" y="37"/>
                      <a:pt x="37" y="32"/>
                    </a:cubicBezTo>
                    <a:cubicBezTo>
                      <a:pt x="38" y="30"/>
                      <a:pt x="37" y="27"/>
                      <a:pt x="35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Freeform 7"/>
              <p:cNvSpPr/>
              <p:nvPr/>
            </p:nvSpPr>
            <p:spPr bwMode="auto">
              <a:xfrm>
                <a:off x="2478" y="908"/>
                <a:ext cx="54" cy="69"/>
              </a:xfrm>
              <a:custGeom>
                <a:avLst/>
                <a:gdLst>
                  <a:gd name="T0" fmla="*/ 18 w 23"/>
                  <a:gd name="T1" fmla="*/ 2 h 29"/>
                  <a:gd name="T2" fmla="*/ 10 w 23"/>
                  <a:gd name="T3" fmla="*/ 11 h 29"/>
                  <a:gd name="T4" fmla="*/ 2 w 23"/>
                  <a:gd name="T5" fmla="*/ 23 h 29"/>
                  <a:gd name="T6" fmla="*/ 7 w 23"/>
                  <a:gd name="T7" fmla="*/ 26 h 29"/>
                  <a:gd name="T8" fmla="*/ 16 w 23"/>
                  <a:gd name="T9" fmla="*/ 15 h 29"/>
                  <a:gd name="T10" fmla="*/ 22 w 23"/>
                  <a:gd name="T11" fmla="*/ 5 h 29"/>
                  <a:gd name="T12" fmla="*/ 18 w 23"/>
                  <a:gd name="T13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18" y="2"/>
                    </a:moveTo>
                    <a:cubicBezTo>
                      <a:pt x="14" y="4"/>
                      <a:pt x="12" y="8"/>
                      <a:pt x="10" y="11"/>
                    </a:cubicBezTo>
                    <a:cubicBezTo>
                      <a:pt x="7" y="15"/>
                      <a:pt x="4" y="18"/>
                      <a:pt x="2" y="23"/>
                    </a:cubicBezTo>
                    <a:cubicBezTo>
                      <a:pt x="0" y="26"/>
                      <a:pt x="5" y="29"/>
                      <a:pt x="7" y="26"/>
                    </a:cubicBezTo>
                    <a:cubicBezTo>
                      <a:pt x="10" y="22"/>
                      <a:pt x="13" y="19"/>
                      <a:pt x="16" y="15"/>
                    </a:cubicBezTo>
                    <a:cubicBezTo>
                      <a:pt x="18" y="12"/>
                      <a:pt x="22" y="9"/>
                      <a:pt x="22" y="5"/>
                    </a:cubicBezTo>
                    <a:cubicBezTo>
                      <a:pt x="23" y="3"/>
                      <a:pt x="20" y="0"/>
                      <a:pt x="18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Freeform 8"/>
              <p:cNvSpPr/>
              <p:nvPr/>
            </p:nvSpPr>
            <p:spPr bwMode="auto">
              <a:xfrm>
                <a:off x="2532" y="786"/>
                <a:ext cx="59" cy="93"/>
              </a:xfrm>
              <a:custGeom>
                <a:avLst/>
                <a:gdLst>
                  <a:gd name="T0" fmla="*/ 24 w 25"/>
                  <a:gd name="T1" fmla="*/ 3 h 39"/>
                  <a:gd name="T2" fmla="*/ 20 w 25"/>
                  <a:gd name="T3" fmla="*/ 1 h 39"/>
                  <a:gd name="T4" fmla="*/ 10 w 25"/>
                  <a:gd name="T5" fmla="*/ 17 h 39"/>
                  <a:gd name="T6" fmla="*/ 1 w 25"/>
                  <a:gd name="T7" fmla="*/ 35 h 39"/>
                  <a:gd name="T8" fmla="*/ 6 w 25"/>
                  <a:gd name="T9" fmla="*/ 37 h 39"/>
                  <a:gd name="T10" fmla="*/ 18 w 25"/>
                  <a:gd name="T11" fmla="*/ 20 h 39"/>
                  <a:gd name="T12" fmla="*/ 24 w 25"/>
                  <a:gd name="T13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24" y="3"/>
                    </a:moveTo>
                    <a:cubicBezTo>
                      <a:pt x="24" y="1"/>
                      <a:pt x="21" y="0"/>
                      <a:pt x="20" y="1"/>
                    </a:cubicBezTo>
                    <a:cubicBezTo>
                      <a:pt x="14" y="4"/>
                      <a:pt x="12" y="12"/>
                      <a:pt x="10" y="17"/>
                    </a:cubicBezTo>
                    <a:cubicBezTo>
                      <a:pt x="7" y="23"/>
                      <a:pt x="4" y="29"/>
                      <a:pt x="1" y="35"/>
                    </a:cubicBezTo>
                    <a:cubicBezTo>
                      <a:pt x="0" y="38"/>
                      <a:pt x="5" y="39"/>
                      <a:pt x="6" y="37"/>
                    </a:cubicBezTo>
                    <a:cubicBezTo>
                      <a:pt x="10" y="31"/>
                      <a:pt x="14" y="25"/>
                      <a:pt x="18" y="20"/>
                    </a:cubicBezTo>
                    <a:cubicBezTo>
                      <a:pt x="21" y="14"/>
                      <a:pt x="25" y="9"/>
                      <a:pt x="2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Freeform 9"/>
              <p:cNvSpPr/>
              <p:nvPr/>
            </p:nvSpPr>
            <p:spPr bwMode="auto">
              <a:xfrm>
                <a:off x="2580" y="639"/>
                <a:ext cx="56" cy="107"/>
              </a:xfrm>
              <a:custGeom>
                <a:avLst/>
                <a:gdLst>
                  <a:gd name="T0" fmla="*/ 23 w 24"/>
                  <a:gd name="T1" fmla="*/ 26 h 45"/>
                  <a:gd name="T2" fmla="*/ 13 w 24"/>
                  <a:gd name="T3" fmla="*/ 9 h 45"/>
                  <a:gd name="T4" fmla="*/ 4 w 24"/>
                  <a:gd name="T5" fmla="*/ 0 h 45"/>
                  <a:gd name="T6" fmla="*/ 0 w 24"/>
                  <a:gd name="T7" fmla="*/ 3 h 45"/>
                  <a:gd name="T8" fmla="*/ 8 w 24"/>
                  <a:gd name="T9" fmla="*/ 19 h 45"/>
                  <a:gd name="T10" fmla="*/ 13 w 24"/>
                  <a:gd name="T11" fmla="*/ 29 h 45"/>
                  <a:gd name="T12" fmla="*/ 7 w 24"/>
                  <a:gd name="T13" fmla="*/ 38 h 45"/>
                  <a:gd name="T14" fmla="*/ 10 w 24"/>
                  <a:gd name="T15" fmla="*/ 43 h 45"/>
                  <a:gd name="T16" fmla="*/ 22 w 24"/>
                  <a:gd name="T17" fmla="*/ 32 h 45"/>
                  <a:gd name="T18" fmla="*/ 23 w 24"/>
                  <a:gd name="T1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45">
                    <a:moveTo>
                      <a:pt x="23" y="26"/>
                    </a:moveTo>
                    <a:cubicBezTo>
                      <a:pt x="19" y="20"/>
                      <a:pt x="16" y="14"/>
                      <a:pt x="13" y="9"/>
                    </a:cubicBezTo>
                    <a:cubicBezTo>
                      <a:pt x="11" y="4"/>
                      <a:pt x="9" y="0"/>
                      <a:pt x="4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9"/>
                      <a:pt x="5" y="15"/>
                      <a:pt x="8" y="19"/>
                    </a:cubicBezTo>
                    <a:cubicBezTo>
                      <a:pt x="10" y="23"/>
                      <a:pt x="11" y="26"/>
                      <a:pt x="13" y="29"/>
                    </a:cubicBezTo>
                    <a:cubicBezTo>
                      <a:pt x="15" y="31"/>
                      <a:pt x="8" y="37"/>
                      <a:pt x="7" y="38"/>
                    </a:cubicBezTo>
                    <a:cubicBezTo>
                      <a:pt x="4" y="40"/>
                      <a:pt x="7" y="45"/>
                      <a:pt x="10" y="43"/>
                    </a:cubicBezTo>
                    <a:cubicBezTo>
                      <a:pt x="16" y="41"/>
                      <a:pt x="18" y="36"/>
                      <a:pt x="22" y="32"/>
                    </a:cubicBezTo>
                    <a:cubicBezTo>
                      <a:pt x="23" y="30"/>
                      <a:pt x="24" y="28"/>
                      <a:pt x="23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Freeform 10"/>
              <p:cNvSpPr/>
              <p:nvPr/>
            </p:nvSpPr>
            <p:spPr bwMode="auto">
              <a:xfrm>
                <a:off x="2530" y="501"/>
                <a:ext cx="45" cy="88"/>
              </a:xfrm>
              <a:custGeom>
                <a:avLst/>
                <a:gdLst>
                  <a:gd name="T0" fmla="*/ 19 w 19"/>
                  <a:gd name="T1" fmla="*/ 34 h 37"/>
                  <a:gd name="T2" fmla="*/ 15 w 19"/>
                  <a:gd name="T3" fmla="*/ 19 h 37"/>
                  <a:gd name="T4" fmla="*/ 8 w 19"/>
                  <a:gd name="T5" fmla="*/ 3 h 37"/>
                  <a:gd name="T6" fmla="*/ 2 w 19"/>
                  <a:gd name="T7" fmla="*/ 5 h 37"/>
                  <a:gd name="T8" fmla="*/ 8 w 19"/>
                  <a:gd name="T9" fmla="*/ 19 h 37"/>
                  <a:gd name="T10" fmla="*/ 16 w 19"/>
                  <a:gd name="T11" fmla="*/ 35 h 37"/>
                  <a:gd name="T12" fmla="*/ 19 w 19"/>
                  <a:gd name="T13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7">
                    <a:moveTo>
                      <a:pt x="19" y="34"/>
                    </a:moveTo>
                    <a:cubicBezTo>
                      <a:pt x="18" y="29"/>
                      <a:pt x="17" y="24"/>
                      <a:pt x="15" y="19"/>
                    </a:cubicBezTo>
                    <a:cubicBezTo>
                      <a:pt x="13" y="13"/>
                      <a:pt x="11" y="7"/>
                      <a:pt x="8" y="3"/>
                    </a:cubicBezTo>
                    <a:cubicBezTo>
                      <a:pt x="6" y="0"/>
                      <a:pt x="0" y="1"/>
                      <a:pt x="2" y="5"/>
                    </a:cubicBezTo>
                    <a:cubicBezTo>
                      <a:pt x="3" y="10"/>
                      <a:pt x="6" y="14"/>
                      <a:pt x="8" y="19"/>
                    </a:cubicBezTo>
                    <a:cubicBezTo>
                      <a:pt x="11" y="24"/>
                      <a:pt x="14" y="29"/>
                      <a:pt x="16" y="35"/>
                    </a:cubicBezTo>
                    <a:cubicBezTo>
                      <a:pt x="16" y="37"/>
                      <a:pt x="19" y="36"/>
                      <a:pt x="19" y="3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Freeform 11"/>
              <p:cNvSpPr/>
              <p:nvPr/>
            </p:nvSpPr>
            <p:spPr bwMode="auto">
              <a:xfrm>
                <a:off x="2490" y="377"/>
                <a:ext cx="42" cy="78"/>
              </a:xfrm>
              <a:custGeom>
                <a:avLst/>
                <a:gdLst>
                  <a:gd name="T0" fmla="*/ 15 w 18"/>
                  <a:gd name="T1" fmla="*/ 25 h 33"/>
                  <a:gd name="T2" fmla="*/ 11 w 18"/>
                  <a:gd name="T3" fmla="*/ 14 h 33"/>
                  <a:gd name="T4" fmla="*/ 8 w 18"/>
                  <a:gd name="T5" fmla="*/ 4 h 33"/>
                  <a:gd name="T6" fmla="*/ 1 w 18"/>
                  <a:gd name="T7" fmla="*/ 4 h 33"/>
                  <a:gd name="T8" fmla="*/ 1 w 18"/>
                  <a:gd name="T9" fmla="*/ 16 h 33"/>
                  <a:gd name="T10" fmla="*/ 8 w 18"/>
                  <a:gd name="T11" fmla="*/ 29 h 33"/>
                  <a:gd name="T12" fmla="*/ 15 w 18"/>
                  <a:gd name="T13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3">
                    <a:moveTo>
                      <a:pt x="15" y="25"/>
                    </a:moveTo>
                    <a:cubicBezTo>
                      <a:pt x="14" y="21"/>
                      <a:pt x="12" y="18"/>
                      <a:pt x="11" y="14"/>
                    </a:cubicBezTo>
                    <a:cubicBezTo>
                      <a:pt x="10" y="11"/>
                      <a:pt x="9" y="7"/>
                      <a:pt x="8" y="4"/>
                    </a:cubicBezTo>
                    <a:cubicBezTo>
                      <a:pt x="7" y="0"/>
                      <a:pt x="2" y="0"/>
                      <a:pt x="1" y="4"/>
                    </a:cubicBezTo>
                    <a:cubicBezTo>
                      <a:pt x="0" y="8"/>
                      <a:pt x="0" y="11"/>
                      <a:pt x="1" y="16"/>
                    </a:cubicBezTo>
                    <a:cubicBezTo>
                      <a:pt x="3" y="20"/>
                      <a:pt x="5" y="25"/>
                      <a:pt x="8" y="29"/>
                    </a:cubicBezTo>
                    <a:cubicBezTo>
                      <a:pt x="11" y="33"/>
                      <a:pt x="18" y="29"/>
                      <a:pt x="15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Freeform 12"/>
              <p:cNvSpPr/>
              <p:nvPr/>
            </p:nvSpPr>
            <p:spPr bwMode="auto">
              <a:xfrm>
                <a:off x="2466" y="310"/>
                <a:ext cx="97" cy="55"/>
              </a:xfrm>
              <a:custGeom>
                <a:avLst/>
                <a:gdLst>
                  <a:gd name="T0" fmla="*/ 39 w 41"/>
                  <a:gd name="T1" fmla="*/ 5 h 23"/>
                  <a:gd name="T2" fmla="*/ 24 w 41"/>
                  <a:gd name="T3" fmla="*/ 1 h 23"/>
                  <a:gd name="T4" fmla="*/ 5 w 41"/>
                  <a:gd name="T5" fmla="*/ 1 h 23"/>
                  <a:gd name="T6" fmla="*/ 0 w 41"/>
                  <a:gd name="T7" fmla="*/ 6 h 23"/>
                  <a:gd name="T8" fmla="*/ 7 w 41"/>
                  <a:gd name="T9" fmla="*/ 19 h 23"/>
                  <a:gd name="T10" fmla="*/ 12 w 41"/>
                  <a:gd name="T11" fmla="*/ 16 h 23"/>
                  <a:gd name="T12" fmla="*/ 10 w 41"/>
                  <a:gd name="T13" fmla="*/ 10 h 23"/>
                  <a:gd name="T14" fmla="*/ 22 w 41"/>
                  <a:gd name="T15" fmla="*/ 11 h 23"/>
                  <a:gd name="T16" fmla="*/ 38 w 41"/>
                  <a:gd name="T17" fmla="*/ 11 h 23"/>
                  <a:gd name="T18" fmla="*/ 39 w 41"/>
                  <a:gd name="T1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23">
                    <a:moveTo>
                      <a:pt x="39" y="5"/>
                    </a:moveTo>
                    <a:cubicBezTo>
                      <a:pt x="35" y="1"/>
                      <a:pt x="29" y="1"/>
                      <a:pt x="24" y="1"/>
                    </a:cubicBezTo>
                    <a:cubicBezTo>
                      <a:pt x="18" y="0"/>
                      <a:pt x="11" y="1"/>
                      <a:pt x="5" y="1"/>
                    </a:cubicBezTo>
                    <a:cubicBezTo>
                      <a:pt x="2" y="1"/>
                      <a:pt x="0" y="4"/>
                      <a:pt x="0" y="6"/>
                    </a:cubicBezTo>
                    <a:cubicBezTo>
                      <a:pt x="1" y="11"/>
                      <a:pt x="4" y="15"/>
                      <a:pt x="7" y="19"/>
                    </a:cubicBezTo>
                    <a:cubicBezTo>
                      <a:pt x="9" y="23"/>
                      <a:pt x="14" y="20"/>
                      <a:pt x="12" y="16"/>
                    </a:cubicBezTo>
                    <a:cubicBezTo>
                      <a:pt x="11" y="14"/>
                      <a:pt x="10" y="12"/>
                      <a:pt x="10" y="10"/>
                    </a:cubicBezTo>
                    <a:cubicBezTo>
                      <a:pt x="14" y="10"/>
                      <a:pt x="18" y="10"/>
                      <a:pt x="22" y="11"/>
                    </a:cubicBezTo>
                    <a:cubicBezTo>
                      <a:pt x="27" y="11"/>
                      <a:pt x="33" y="13"/>
                      <a:pt x="38" y="11"/>
                    </a:cubicBezTo>
                    <a:cubicBezTo>
                      <a:pt x="40" y="10"/>
                      <a:pt x="41" y="7"/>
                      <a:pt x="39" y="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Freeform 13"/>
              <p:cNvSpPr/>
              <p:nvPr/>
            </p:nvSpPr>
            <p:spPr bwMode="auto">
              <a:xfrm>
                <a:off x="2615" y="313"/>
                <a:ext cx="88" cy="21"/>
              </a:xfrm>
              <a:custGeom>
                <a:avLst/>
                <a:gdLst>
                  <a:gd name="T0" fmla="*/ 34 w 37"/>
                  <a:gd name="T1" fmla="*/ 1 h 9"/>
                  <a:gd name="T2" fmla="*/ 3 w 37"/>
                  <a:gd name="T3" fmla="*/ 1 h 9"/>
                  <a:gd name="T4" fmla="*/ 3 w 37"/>
                  <a:gd name="T5" fmla="*/ 7 h 9"/>
                  <a:gd name="T6" fmla="*/ 34 w 37"/>
                  <a:gd name="T7" fmla="*/ 7 h 9"/>
                  <a:gd name="T8" fmla="*/ 34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4" y="1"/>
                    </a:moveTo>
                    <a:cubicBezTo>
                      <a:pt x="24" y="0"/>
                      <a:pt x="13" y="0"/>
                      <a:pt x="3" y="1"/>
                    </a:cubicBezTo>
                    <a:cubicBezTo>
                      <a:pt x="0" y="2"/>
                      <a:pt x="0" y="7"/>
                      <a:pt x="3" y="7"/>
                    </a:cubicBezTo>
                    <a:cubicBezTo>
                      <a:pt x="13" y="8"/>
                      <a:pt x="24" y="9"/>
                      <a:pt x="34" y="7"/>
                    </a:cubicBezTo>
                    <a:cubicBezTo>
                      <a:pt x="37" y="7"/>
                      <a:pt x="37" y="2"/>
                      <a:pt x="3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2760" y="310"/>
                <a:ext cx="78" cy="24"/>
              </a:xfrm>
              <a:custGeom>
                <a:avLst/>
                <a:gdLst>
                  <a:gd name="T0" fmla="*/ 30 w 33"/>
                  <a:gd name="T1" fmla="*/ 2 h 10"/>
                  <a:gd name="T2" fmla="*/ 4 w 33"/>
                  <a:gd name="T3" fmla="*/ 2 h 10"/>
                  <a:gd name="T4" fmla="*/ 4 w 33"/>
                  <a:gd name="T5" fmla="*/ 8 h 10"/>
                  <a:gd name="T6" fmla="*/ 30 w 33"/>
                  <a:gd name="T7" fmla="*/ 8 h 10"/>
                  <a:gd name="T8" fmla="*/ 30 w 33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">
                    <a:moveTo>
                      <a:pt x="30" y="2"/>
                    </a:moveTo>
                    <a:cubicBezTo>
                      <a:pt x="22" y="0"/>
                      <a:pt x="12" y="1"/>
                      <a:pt x="4" y="2"/>
                    </a:cubicBezTo>
                    <a:cubicBezTo>
                      <a:pt x="0" y="3"/>
                      <a:pt x="0" y="8"/>
                      <a:pt x="4" y="8"/>
                    </a:cubicBezTo>
                    <a:cubicBezTo>
                      <a:pt x="12" y="9"/>
                      <a:pt x="22" y="10"/>
                      <a:pt x="30" y="8"/>
                    </a:cubicBezTo>
                    <a:cubicBezTo>
                      <a:pt x="33" y="7"/>
                      <a:pt x="33" y="3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2925" y="305"/>
                <a:ext cx="71" cy="24"/>
              </a:xfrm>
              <a:custGeom>
                <a:avLst/>
                <a:gdLst>
                  <a:gd name="T0" fmla="*/ 27 w 30"/>
                  <a:gd name="T1" fmla="*/ 1 h 10"/>
                  <a:gd name="T2" fmla="*/ 4 w 30"/>
                  <a:gd name="T3" fmla="*/ 2 h 10"/>
                  <a:gd name="T4" fmla="*/ 4 w 30"/>
                  <a:gd name="T5" fmla="*/ 8 h 10"/>
                  <a:gd name="T6" fmla="*/ 27 w 30"/>
                  <a:gd name="T7" fmla="*/ 8 h 10"/>
                  <a:gd name="T8" fmla="*/ 27 w 3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0">
                    <a:moveTo>
                      <a:pt x="27" y="1"/>
                    </a:moveTo>
                    <a:cubicBezTo>
                      <a:pt x="20" y="0"/>
                      <a:pt x="11" y="1"/>
                      <a:pt x="4" y="2"/>
                    </a:cubicBezTo>
                    <a:cubicBezTo>
                      <a:pt x="0" y="2"/>
                      <a:pt x="0" y="7"/>
                      <a:pt x="4" y="8"/>
                    </a:cubicBezTo>
                    <a:cubicBezTo>
                      <a:pt x="11" y="9"/>
                      <a:pt x="20" y="10"/>
                      <a:pt x="27" y="8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16"/>
              <p:cNvSpPr/>
              <p:nvPr/>
            </p:nvSpPr>
            <p:spPr bwMode="auto">
              <a:xfrm>
                <a:off x="3086" y="310"/>
                <a:ext cx="90" cy="24"/>
              </a:xfrm>
              <a:custGeom>
                <a:avLst/>
                <a:gdLst>
                  <a:gd name="T0" fmla="*/ 35 w 38"/>
                  <a:gd name="T1" fmla="*/ 3 h 10"/>
                  <a:gd name="T2" fmla="*/ 3 w 38"/>
                  <a:gd name="T3" fmla="*/ 1 h 10"/>
                  <a:gd name="T4" fmla="*/ 2 w 38"/>
                  <a:gd name="T5" fmla="*/ 5 h 10"/>
                  <a:gd name="T6" fmla="*/ 35 w 38"/>
                  <a:gd name="T7" fmla="*/ 8 h 10"/>
                  <a:gd name="T8" fmla="*/ 35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3"/>
                    </a:moveTo>
                    <a:cubicBezTo>
                      <a:pt x="25" y="1"/>
                      <a:pt x="13" y="2"/>
                      <a:pt x="3" y="1"/>
                    </a:cubicBezTo>
                    <a:cubicBezTo>
                      <a:pt x="0" y="0"/>
                      <a:pt x="0" y="4"/>
                      <a:pt x="2" y="5"/>
                    </a:cubicBezTo>
                    <a:cubicBezTo>
                      <a:pt x="12" y="9"/>
                      <a:pt x="25" y="10"/>
                      <a:pt x="35" y="8"/>
                    </a:cubicBezTo>
                    <a:cubicBezTo>
                      <a:pt x="38" y="7"/>
                      <a:pt x="38" y="3"/>
                      <a:pt x="35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17"/>
              <p:cNvSpPr/>
              <p:nvPr/>
            </p:nvSpPr>
            <p:spPr bwMode="auto">
              <a:xfrm>
                <a:off x="3233" y="305"/>
                <a:ext cx="93" cy="22"/>
              </a:xfrm>
              <a:custGeom>
                <a:avLst/>
                <a:gdLst>
                  <a:gd name="T0" fmla="*/ 35 w 39"/>
                  <a:gd name="T1" fmla="*/ 2 h 9"/>
                  <a:gd name="T2" fmla="*/ 5 w 39"/>
                  <a:gd name="T3" fmla="*/ 1 h 9"/>
                  <a:gd name="T4" fmla="*/ 5 w 39"/>
                  <a:gd name="T5" fmla="*/ 8 h 9"/>
                  <a:gd name="T6" fmla="*/ 35 w 39"/>
                  <a:gd name="T7" fmla="*/ 8 h 9"/>
                  <a:gd name="T8" fmla="*/ 35 w 39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9">
                    <a:moveTo>
                      <a:pt x="35" y="2"/>
                    </a:moveTo>
                    <a:cubicBezTo>
                      <a:pt x="25" y="0"/>
                      <a:pt x="1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15" y="9"/>
                      <a:pt x="25" y="9"/>
                      <a:pt x="35" y="8"/>
                    </a:cubicBezTo>
                    <a:cubicBezTo>
                      <a:pt x="39" y="8"/>
                      <a:pt x="39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383" y="301"/>
                <a:ext cx="106" cy="31"/>
              </a:xfrm>
              <a:custGeom>
                <a:avLst/>
                <a:gdLst>
                  <a:gd name="T0" fmla="*/ 42 w 45"/>
                  <a:gd name="T1" fmla="*/ 4 h 13"/>
                  <a:gd name="T2" fmla="*/ 7 w 45"/>
                  <a:gd name="T3" fmla="*/ 1 h 13"/>
                  <a:gd name="T4" fmla="*/ 5 w 45"/>
                  <a:gd name="T5" fmla="*/ 8 h 13"/>
                  <a:gd name="T6" fmla="*/ 42 w 45"/>
                  <a:gd name="T7" fmla="*/ 10 h 13"/>
                  <a:gd name="T8" fmla="*/ 42 w 4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3">
                    <a:moveTo>
                      <a:pt x="42" y="4"/>
                    </a:moveTo>
                    <a:cubicBezTo>
                      <a:pt x="31" y="1"/>
                      <a:pt x="18" y="2"/>
                      <a:pt x="7" y="1"/>
                    </a:cubicBezTo>
                    <a:cubicBezTo>
                      <a:pt x="2" y="0"/>
                      <a:pt x="0" y="7"/>
                      <a:pt x="5" y="8"/>
                    </a:cubicBezTo>
                    <a:cubicBezTo>
                      <a:pt x="16" y="11"/>
                      <a:pt x="30" y="13"/>
                      <a:pt x="42" y="10"/>
                    </a:cubicBezTo>
                    <a:cubicBezTo>
                      <a:pt x="45" y="9"/>
                      <a:pt x="45" y="5"/>
                      <a:pt x="42" y="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2561" y="1069"/>
                <a:ext cx="83" cy="22"/>
              </a:xfrm>
              <a:custGeom>
                <a:avLst/>
                <a:gdLst>
                  <a:gd name="T0" fmla="*/ 31 w 35"/>
                  <a:gd name="T1" fmla="*/ 0 h 9"/>
                  <a:gd name="T2" fmla="*/ 4 w 35"/>
                  <a:gd name="T3" fmla="*/ 3 h 9"/>
                  <a:gd name="T4" fmla="*/ 4 w 35"/>
                  <a:gd name="T5" fmla="*/ 9 h 9"/>
                  <a:gd name="T6" fmla="*/ 31 w 35"/>
                  <a:gd name="T7" fmla="*/ 6 h 9"/>
                  <a:gd name="T8" fmla="*/ 31 w 35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9">
                    <a:moveTo>
                      <a:pt x="31" y="0"/>
                    </a:moveTo>
                    <a:cubicBezTo>
                      <a:pt x="22" y="0"/>
                      <a:pt x="13" y="2"/>
                      <a:pt x="4" y="3"/>
                    </a:cubicBezTo>
                    <a:cubicBezTo>
                      <a:pt x="0" y="3"/>
                      <a:pt x="0" y="8"/>
                      <a:pt x="4" y="9"/>
                    </a:cubicBezTo>
                    <a:cubicBezTo>
                      <a:pt x="13" y="9"/>
                      <a:pt x="22" y="7"/>
                      <a:pt x="31" y="6"/>
                    </a:cubicBezTo>
                    <a:cubicBezTo>
                      <a:pt x="35" y="6"/>
                      <a:pt x="35" y="0"/>
                      <a:pt x="3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717" y="1065"/>
                <a:ext cx="71" cy="14"/>
              </a:xfrm>
              <a:custGeom>
                <a:avLst/>
                <a:gdLst>
                  <a:gd name="T0" fmla="*/ 27 w 30"/>
                  <a:gd name="T1" fmla="*/ 0 h 6"/>
                  <a:gd name="T2" fmla="*/ 3 w 30"/>
                  <a:gd name="T3" fmla="*/ 0 h 6"/>
                  <a:gd name="T4" fmla="*/ 3 w 30"/>
                  <a:gd name="T5" fmla="*/ 5 h 6"/>
                  <a:gd name="T6" fmla="*/ 27 w 30"/>
                  <a:gd name="T7" fmla="*/ 5 h 6"/>
                  <a:gd name="T8" fmla="*/ 27 w 3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">
                    <a:moveTo>
                      <a:pt x="27" y="0"/>
                    </a:moveTo>
                    <a:cubicBezTo>
                      <a:pt x="19" y="0"/>
                      <a:pt x="11" y="0"/>
                      <a:pt x="3" y="0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11" y="5"/>
                      <a:pt x="19" y="6"/>
                      <a:pt x="27" y="5"/>
                    </a:cubicBezTo>
                    <a:cubicBezTo>
                      <a:pt x="30" y="5"/>
                      <a:pt x="30" y="1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1"/>
              <p:cNvSpPr/>
              <p:nvPr/>
            </p:nvSpPr>
            <p:spPr bwMode="auto">
              <a:xfrm>
                <a:off x="2857" y="1055"/>
                <a:ext cx="80" cy="19"/>
              </a:xfrm>
              <a:custGeom>
                <a:avLst/>
                <a:gdLst>
                  <a:gd name="T0" fmla="*/ 31 w 34"/>
                  <a:gd name="T1" fmla="*/ 1 h 8"/>
                  <a:gd name="T2" fmla="*/ 18 w 34"/>
                  <a:gd name="T3" fmla="*/ 1 h 8"/>
                  <a:gd name="T4" fmla="*/ 3 w 34"/>
                  <a:gd name="T5" fmla="*/ 2 h 8"/>
                  <a:gd name="T6" fmla="*/ 3 w 34"/>
                  <a:gd name="T7" fmla="*/ 6 h 8"/>
                  <a:gd name="T8" fmla="*/ 17 w 34"/>
                  <a:gd name="T9" fmla="*/ 7 h 8"/>
                  <a:gd name="T10" fmla="*/ 31 w 34"/>
                  <a:gd name="T11" fmla="*/ 7 h 8"/>
                  <a:gd name="T12" fmla="*/ 31 w 34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">
                    <a:moveTo>
                      <a:pt x="31" y="1"/>
                    </a:moveTo>
                    <a:cubicBezTo>
                      <a:pt x="27" y="0"/>
                      <a:pt x="23" y="1"/>
                      <a:pt x="18" y="1"/>
                    </a:cubicBezTo>
                    <a:cubicBezTo>
                      <a:pt x="13" y="1"/>
                      <a:pt x="8" y="2"/>
                      <a:pt x="3" y="2"/>
                    </a:cubicBezTo>
                    <a:cubicBezTo>
                      <a:pt x="0" y="2"/>
                      <a:pt x="0" y="6"/>
                      <a:pt x="3" y="6"/>
                    </a:cubicBezTo>
                    <a:cubicBezTo>
                      <a:pt x="8" y="7"/>
                      <a:pt x="12" y="7"/>
                      <a:pt x="17" y="7"/>
                    </a:cubicBezTo>
                    <a:cubicBezTo>
                      <a:pt x="21" y="7"/>
                      <a:pt x="26" y="8"/>
                      <a:pt x="31" y="7"/>
                    </a:cubicBezTo>
                    <a:cubicBezTo>
                      <a:pt x="34" y="6"/>
                      <a:pt x="34" y="2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"/>
              <p:cNvSpPr/>
              <p:nvPr/>
            </p:nvSpPr>
            <p:spPr bwMode="auto">
              <a:xfrm>
                <a:off x="2989" y="1043"/>
                <a:ext cx="71" cy="22"/>
              </a:xfrm>
              <a:custGeom>
                <a:avLst/>
                <a:gdLst>
                  <a:gd name="T0" fmla="*/ 27 w 30"/>
                  <a:gd name="T1" fmla="*/ 1 h 9"/>
                  <a:gd name="T2" fmla="*/ 4 w 30"/>
                  <a:gd name="T3" fmla="*/ 1 h 9"/>
                  <a:gd name="T4" fmla="*/ 4 w 30"/>
                  <a:gd name="T5" fmla="*/ 7 h 9"/>
                  <a:gd name="T6" fmla="*/ 27 w 30"/>
                  <a:gd name="T7" fmla="*/ 7 h 9"/>
                  <a:gd name="T8" fmla="*/ 27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7" y="1"/>
                    </a:moveTo>
                    <a:cubicBezTo>
                      <a:pt x="19" y="0"/>
                      <a:pt x="12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8"/>
                      <a:pt x="19" y="9"/>
                      <a:pt x="27" y="7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"/>
              <p:cNvSpPr/>
              <p:nvPr/>
            </p:nvSpPr>
            <p:spPr bwMode="auto">
              <a:xfrm>
                <a:off x="3124" y="1041"/>
                <a:ext cx="81" cy="24"/>
              </a:xfrm>
              <a:custGeom>
                <a:avLst/>
                <a:gdLst>
                  <a:gd name="T0" fmla="*/ 32 w 34"/>
                  <a:gd name="T1" fmla="*/ 3 h 10"/>
                  <a:gd name="T2" fmla="*/ 4 w 34"/>
                  <a:gd name="T3" fmla="*/ 0 h 10"/>
                  <a:gd name="T4" fmla="*/ 4 w 34"/>
                  <a:gd name="T5" fmla="*/ 6 h 10"/>
                  <a:gd name="T6" fmla="*/ 32 w 34"/>
                  <a:gd name="T7" fmla="*/ 8 h 10"/>
                  <a:gd name="T8" fmla="*/ 32 w 3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0">
                    <a:moveTo>
                      <a:pt x="32" y="3"/>
                    </a:moveTo>
                    <a:cubicBezTo>
                      <a:pt x="23" y="1"/>
                      <a:pt x="13" y="0"/>
                      <a:pt x="4" y="0"/>
                    </a:cubicBezTo>
                    <a:cubicBezTo>
                      <a:pt x="0" y="0"/>
                      <a:pt x="0" y="5"/>
                      <a:pt x="4" y="6"/>
                    </a:cubicBezTo>
                    <a:cubicBezTo>
                      <a:pt x="13" y="6"/>
                      <a:pt x="22" y="10"/>
                      <a:pt x="32" y="8"/>
                    </a:cubicBezTo>
                    <a:cubicBezTo>
                      <a:pt x="34" y="7"/>
                      <a:pt x="34" y="3"/>
                      <a:pt x="32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4"/>
              <p:cNvSpPr/>
              <p:nvPr/>
            </p:nvSpPr>
            <p:spPr bwMode="auto">
              <a:xfrm>
                <a:off x="3259" y="1029"/>
                <a:ext cx="88" cy="26"/>
              </a:xfrm>
              <a:custGeom>
                <a:avLst/>
                <a:gdLst>
                  <a:gd name="T0" fmla="*/ 34 w 37"/>
                  <a:gd name="T1" fmla="*/ 2 h 11"/>
                  <a:gd name="T2" fmla="*/ 4 w 37"/>
                  <a:gd name="T3" fmla="*/ 2 h 11"/>
                  <a:gd name="T4" fmla="*/ 4 w 37"/>
                  <a:gd name="T5" fmla="*/ 9 h 11"/>
                  <a:gd name="T6" fmla="*/ 34 w 37"/>
                  <a:gd name="T7" fmla="*/ 8 h 11"/>
                  <a:gd name="T8" fmla="*/ 34 w 37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1">
                    <a:moveTo>
                      <a:pt x="34" y="2"/>
                    </a:moveTo>
                    <a:cubicBezTo>
                      <a:pt x="25" y="0"/>
                      <a:pt x="14" y="2"/>
                      <a:pt x="4" y="2"/>
                    </a:cubicBezTo>
                    <a:cubicBezTo>
                      <a:pt x="0" y="2"/>
                      <a:pt x="0" y="8"/>
                      <a:pt x="4" y="9"/>
                    </a:cubicBezTo>
                    <a:cubicBezTo>
                      <a:pt x="14" y="9"/>
                      <a:pt x="25" y="11"/>
                      <a:pt x="34" y="8"/>
                    </a:cubicBezTo>
                    <a:cubicBezTo>
                      <a:pt x="37" y="8"/>
                      <a:pt x="37" y="3"/>
                      <a:pt x="34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25"/>
              <p:cNvSpPr/>
              <p:nvPr/>
            </p:nvSpPr>
            <p:spPr bwMode="auto">
              <a:xfrm>
                <a:off x="3418" y="1046"/>
                <a:ext cx="71" cy="16"/>
              </a:xfrm>
              <a:custGeom>
                <a:avLst/>
                <a:gdLst>
                  <a:gd name="T0" fmla="*/ 26 w 30"/>
                  <a:gd name="T1" fmla="*/ 0 h 7"/>
                  <a:gd name="T2" fmla="*/ 4 w 30"/>
                  <a:gd name="T3" fmla="*/ 1 h 7"/>
                  <a:gd name="T4" fmla="*/ 4 w 30"/>
                  <a:gd name="T5" fmla="*/ 6 h 7"/>
                  <a:gd name="T6" fmla="*/ 26 w 30"/>
                  <a:gd name="T7" fmla="*/ 6 h 7"/>
                  <a:gd name="T8" fmla="*/ 26 w 3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7">
                    <a:moveTo>
                      <a:pt x="26" y="0"/>
                    </a:moveTo>
                    <a:cubicBezTo>
                      <a:pt x="18" y="0"/>
                      <a:pt x="11" y="0"/>
                      <a:pt x="4" y="1"/>
                    </a:cubicBezTo>
                    <a:cubicBezTo>
                      <a:pt x="0" y="1"/>
                      <a:pt x="0" y="6"/>
                      <a:pt x="4" y="6"/>
                    </a:cubicBezTo>
                    <a:cubicBezTo>
                      <a:pt x="11" y="6"/>
                      <a:pt x="18" y="7"/>
                      <a:pt x="26" y="6"/>
                    </a:cubicBezTo>
                    <a:cubicBezTo>
                      <a:pt x="30" y="6"/>
                      <a:pt x="30" y="1"/>
                      <a:pt x="2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26"/>
              <p:cNvSpPr/>
              <p:nvPr/>
            </p:nvSpPr>
            <p:spPr bwMode="auto">
              <a:xfrm>
                <a:off x="3574" y="1034"/>
                <a:ext cx="90" cy="24"/>
              </a:xfrm>
              <a:custGeom>
                <a:avLst/>
                <a:gdLst>
                  <a:gd name="T0" fmla="*/ 34 w 38"/>
                  <a:gd name="T1" fmla="*/ 3 h 10"/>
                  <a:gd name="T2" fmla="*/ 5 w 38"/>
                  <a:gd name="T3" fmla="*/ 0 h 10"/>
                  <a:gd name="T4" fmla="*/ 4 w 38"/>
                  <a:gd name="T5" fmla="*/ 6 h 10"/>
                  <a:gd name="T6" fmla="*/ 34 w 38"/>
                  <a:gd name="T7" fmla="*/ 8 h 10"/>
                  <a:gd name="T8" fmla="*/ 34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4" y="3"/>
                    </a:moveTo>
                    <a:cubicBezTo>
                      <a:pt x="25" y="2"/>
                      <a:pt x="15" y="2"/>
                      <a:pt x="5" y="0"/>
                    </a:cubicBezTo>
                    <a:cubicBezTo>
                      <a:pt x="1" y="0"/>
                      <a:pt x="0" y="5"/>
                      <a:pt x="4" y="6"/>
                    </a:cubicBezTo>
                    <a:cubicBezTo>
                      <a:pt x="14" y="9"/>
                      <a:pt x="24" y="10"/>
                      <a:pt x="34" y="8"/>
                    </a:cubicBezTo>
                    <a:cubicBezTo>
                      <a:pt x="38" y="8"/>
                      <a:pt x="38" y="3"/>
                      <a:pt x="3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Freeform 27"/>
              <p:cNvSpPr/>
              <p:nvPr/>
            </p:nvSpPr>
            <p:spPr bwMode="auto">
              <a:xfrm>
                <a:off x="3738" y="1031"/>
                <a:ext cx="90" cy="24"/>
              </a:xfrm>
              <a:custGeom>
                <a:avLst/>
                <a:gdLst>
                  <a:gd name="T0" fmla="*/ 35 w 38"/>
                  <a:gd name="T1" fmla="*/ 2 h 10"/>
                  <a:gd name="T2" fmla="*/ 4 w 38"/>
                  <a:gd name="T3" fmla="*/ 4 h 10"/>
                  <a:gd name="T4" fmla="*/ 6 w 38"/>
                  <a:gd name="T5" fmla="*/ 10 h 10"/>
                  <a:gd name="T6" fmla="*/ 35 w 38"/>
                  <a:gd name="T7" fmla="*/ 7 h 10"/>
                  <a:gd name="T8" fmla="*/ 35 w 38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2"/>
                    </a:moveTo>
                    <a:cubicBezTo>
                      <a:pt x="25" y="0"/>
                      <a:pt x="14" y="1"/>
                      <a:pt x="4" y="4"/>
                    </a:cubicBezTo>
                    <a:cubicBezTo>
                      <a:pt x="0" y="5"/>
                      <a:pt x="2" y="10"/>
                      <a:pt x="6" y="10"/>
                    </a:cubicBezTo>
                    <a:cubicBezTo>
                      <a:pt x="15" y="8"/>
                      <a:pt x="25" y="8"/>
                      <a:pt x="35" y="7"/>
                    </a:cubicBezTo>
                    <a:cubicBezTo>
                      <a:pt x="38" y="7"/>
                      <a:pt x="38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 28"/>
              <p:cNvSpPr/>
              <p:nvPr/>
            </p:nvSpPr>
            <p:spPr bwMode="auto">
              <a:xfrm>
                <a:off x="3904" y="1039"/>
                <a:ext cx="85" cy="19"/>
              </a:xfrm>
              <a:custGeom>
                <a:avLst/>
                <a:gdLst>
                  <a:gd name="T0" fmla="*/ 31 w 36"/>
                  <a:gd name="T1" fmla="*/ 1 h 8"/>
                  <a:gd name="T2" fmla="*/ 4 w 36"/>
                  <a:gd name="T3" fmla="*/ 1 h 8"/>
                  <a:gd name="T4" fmla="*/ 4 w 36"/>
                  <a:gd name="T5" fmla="*/ 7 h 8"/>
                  <a:gd name="T6" fmla="*/ 31 w 36"/>
                  <a:gd name="T7" fmla="*/ 7 h 8"/>
                  <a:gd name="T8" fmla="*/ 31 w 3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1" y="1"/>
                    </a:moveTo>
                    <a:cubicBezTo>
                      <a:pt x="22" y="0"/>
                      <a:pt x="13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3" y="8"/>
                      <a:pt x="22" y="8"/>
                      <a:pt x="31" y="7"/>
                    </a:cubicBezTo>
                    <a:cubicBezTo>
                      <a:pt x="36" y="7"/>
                      <a:pt x="36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Freeform 29"/>
              <p:cNvSpPr/>
              <p:nvPr/>
            </p:nvSpPr>
            <p:spPr bwMode="auto">
              <a:xfrm>
                <a:off x="4074" y="1031"/>
                <a:ext cx="83" cy="24"/>
              </a:xfrm>
              <a:custGeom>
                <a:avLst/>
                <a:gdLst>
                  <a:gd name="T0" fmla="*/ 30 w 35"/>
                  <a:gd name="T1" fmla="*/ 2 h 10"/>
                  <a:gd name="T2" fmla="*/ 5 w 35"/>
                  <a:gd name="T3" fmla="*/ 1 h 10"/>
                  <a:gd name="T4" fmla="*/ 3 w 35"/>
                  <a:gd name="T5" fmla="*/ 7 h 10"/>
                  <a:gd name="T6" fmla="*/ 32 w 35"/>
                  <a:gd name="T7" fmla="*/ 7 h 10"/>
                  <a:gd name="T8" fmla="*/ 30 w 35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30" y="2"/>
                    </a:moveTo>
                    <a:cubicBezTo>
                      <a:pt x="22" y="3"/>
                      <a:pt x="13" y="4"/>
                      <a:pt x="5" y="1"/>
                    </a:cubicBezTo>
                    <a:cubicBezTo>
                      <a:pt x="1" y="0"/>
                      <a:pt x="0" y="6"/>
                      <a:pt x="3" y="7"/>
                    </a:cubicBezTo>
                    <a:cubicBezTo>
                      <a:pt x="12" y="10"/>
                      <a:pt x="22" y="10"/>
                      <a:pt x="32" y="7"/>
                    </a:cubicBezTo>
                    <a:cubicBezTo>
                      <a:pt x="35" y="6"/>
                      <a:pt x="34" y="1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 30"/>
              <p:cNvSpPr/>
              <p:nvPr/>
            </p:nvSpPr>
            <p:spPr bwMode="auto">
              <a:xfrm>
                <a:off x="4209" y="1039"/>
                <a:ext cx="90" cy="23"/>
              </a:xfrm>
              <a:custGeom>
                <a:avLst/>
                <a:gdLst>
                  <a:gd name="T0" fmla="*/ 33 w 38"/>
                  <a:gd name="T1" fmla="*/ 0 h 10"/>
                  <a:gd name="T2" fmla="*/ 3 w 38"/>
                  <a:gd name="T3" fmla="*/ 4 h 10"/>
                  <a:gd name="T4" fmla="*/ 5 w 38"/>
                  <a:gd name="T5" fmla="*/ 9 h 10"/>
                  <a:gd name="T6" fmla="*/ 33 w 38"/>
                  <a:gd name="T7" fmla="*/ 7 h 10"/>
                  <a:gd name="T8" fmla="*/ 33 w 38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3" y="0"/>
                    </a:moveTo>
                    <a:cubicBezTo>
                      <a:pt x="23" y="1"/>
                      <a:pt x="13" y="1"/>
                      <a:pt x="3" y="4"/>
                    </a:cubicBezTo>
                    <a:cubicBezTo>
                      <a:pt x="0" y="4"/>
                      <a:pt x="1" y="10"/>
                      <a:pt x="5" y="9"/>
                    </a:cubicBezTo>
                    <a:cubicBezTo>
                      <a:pt x="14" y="7"/>
                      <a:pt x="24" y="7"/>
                      <a:pt x="33" y="7"/>
                    </a:cubicBezTo>
                    <a:cubicBezTo>
                      <a:pt x="38" y="7"/>
                      <a:pt x="38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31"/>
              <p:cNvSpPr/>
              <p:nvPr/>
            </p:nvSpPr>
            <p:spPr bwMode="auto">
              <a:xfrm>
                <a:off x="4373" y="1034"/>
                <a:ext cx="78" cy="28"/>
              </a:xfrm>
              <a:custGeom>
                <a:avLst/>
                <a:gdLst>
                  <a:gd name="T0" fmla="*/ 28 w 33"/>
                  <a:gd name="T1" fmla="*/ 1 h 12"/>
                  <a:gd name="T2" fmla="*/ 4 w 33"/>
                  <a:gd name="T3" fmla="*/ 5 h 12"/>
                  <a:gd name="T4" fmla="*/ 4 w 33"/>
                  <a:gd name="T5" fmla="*/ 12 h 12"/>
                  <a:gd name="T6" fmla="*/ 30 w 33"/>
                  <a:gd name="T7" fmla="*/ 6 h 12"/>
                  <a:gd name="T8" fmla="*/ 28 w 33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2">
                    <a:moveTo>
                      <a:pt x="28" y="1"/>
                    </a:moveTo>
                    <a:cubicBezTo>
                      <a:pt x="20" y="2"/>
                      <a:pt x="12" y="5"/>
                      <a:pt x="4" y="5"/>
                    </a:cubicBezTo>
                    <a:cubicBezTo>
                      <a:pt x="0" y="5"/>
                      <a:pt x="0" y="12"/>
                      <a:pt x="4" y="12"/>
                    </a:cubicBezTo>
                    <a:cubicBezTo>
                      <a:pt x="13" y="11"/>
                      <a:pt x="21" y="9"/>
                      <a:pt x="30" y="6"/>
                    </a:cubicBezTo>
                    <a:cubicBezTo>
                      <a:pt x="33" y="5"/>
                      <a:pt x="31" y="0"/>
                      <a:pt x="28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Freeform 32"/>
              <p:cNvSpPr/>
              <p:nvPr/>
            </p:nvSpPr>
            <p:spPr bwMode="auto">
              <a:xfrm>
                <a:off x="4512" y="1029"/>
                <a:ext cx="95" cy="24"/>
              </a:xfrm>
              <a:custGeom>
                <a:avLst/>
                <a:gdLst>
                  <a:gd name="T0" fmla="*/ 37 w 40"/>
                  <a:gd name="T1" fmla="*/ 0 h 10"/>
                  <a:gd name="T2" fmla="*/ 5 w 40"/>
                  <a:gd name="T3" fmla="*/ 0 h 10"/>
                  <a:gd name="T4" fmla="*/ 5 w 40"/>
                  <a:gd name="T5" fmla="*/ 6 h 10"/>
                  <a:gd name="T6" fmla="*/ 38 w 40"/>
                  <a:gd name="T7" fmla="*/ 5 h 10"/>
                  <a:gd name="T8" fmla="*/ 37 w 4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">
                    <a:moveTo>
                      <a:pt x="37" y="0"/>
                    </a:moveTo>
                    <a:cubicBezTo>
                      <a:pt x="26" y="0"/>
                      <a:pt x="15" y="0"/>
                      <a:pt x="5" y="0"/>
                    </a:cubicBezTo>
                    <a:cubicBezTo>
                      <a:pt x="0" y="0"/>
                      <a:pt x="0" y="6"/>
                      <a:pt x="5" y="6"/>
                    </a:cubicBezTo>
                    <a:cubicBezTo>
                      <a:pt x="15" y="6"/>
                      <a:pt x="28" y="10"/>
                      <a:pt x="38" y="5"/>
                    </a:cubicBezTo>
                    <a:cubicBezTo>
                      <a:pt x="40" y="4"/>
                      <a:pt x="39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Freeform 33"/>
              <p:cNvSpPr/>
              <p:nvPr/>
            </p:nvSpPr>
            <p:spPr bwMode="auto">
              <a:xfrm>
                <a:off x="4652" y="1029"/>
                <a:ext cx="102" cy="26"/>
              </a:xfrm>
              <a:custGeom>
                <a:avLst/>
                <a:gdLst>
                  <a:gd name="T0" fmla="*/ 40 w 43"/>
                  <a:gd name="T1" fmla="*/ 3 h 11"/>
                  <a:gd name="T2" fmla="*/ 4 w 43"/>
                  <a:gd name="T3" fmla="*/ 5 h 11"/>
                  <a:gd name="T4" fmla="*/ 6 w 43"/>
                  <a:gd name="T5" fmla="*/ 11 h 11"/>
                  <a:gd name="T6" fmla="*/ 40 w 43"/>
                  <a:gd name="T7" fmla="*/ 8 h 11"/>
                  <a:gd name="T8" fmla="*/ 40 w 43"/>
                  <a:gd name="T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">
                    <a:moveTo>
                      <a:pt x="40" y="3"/>
                    </a:moveTo>
                    <a:cubicBezTo>
                      <a:pt x="28" y="0"/>
                      <a:pt x="16" y="2"/>
                      <a:pt x="4" y="5"/>
                    </a:cubicBezTo>
                    <a:cubicBezTo>
                      <a:pt x="0" y="6"/>
                      <a:pt x="2" y="11"/>
                      <a:pt x="6" y="11"/>
                    </a:cubicBezTo>
                    <a:cubicBezTo>
                      <a:pt x="17" y="9"/>
                      <a:pt x="29" y="10"/>
                      <a:pt x="40" y="8"/>
                    </a:cubicBezTo>
                    <a:cubicBezTo>
                      <a:pt x="43" y="7"/>
                      <a:pt x="43" y="3"/>
                      <a:pt x="40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4"/>
              <p:cNvSpPr/>
              <p:nvPr/>
            </p:nvSpPr>
            <p:spPr bwMode="auto">
              <a:xfrm>
                <a:off x="4789" y="984"/>
                <a:ext cx="55" cy="74"/>
              </a:xfrm>
              <a:custGeom>
                <a:avLst/>
                <a:gdLst>
                  <a:gd name="T0" fmla="*/ 22 w 23"/>
                  <a:gd name="T1" fmla="*/ 25 h 31"/>
                  <a:gd name="T2" fmla="*/ 5 w 23"/>
                  <a:gd name="T3" fmla="*/ 2 h 31"/>
                  <a:gd name="T4" fmla="*/ 1 w 23"/>
                  <a:gd name="T5" fmla="*/ 6 h 31"/>
                  <a:gd name="T6" fmla="*/ 12 w 23"/>
                  <a:gd name="T7" fmla="*/ 23 h 31"/>
                  <a:gd name="T8" fmla="*/ 6 w 23"/>
                  <a:gd name="T9" fmla="*/ 24 h 31"/>
                  <a:gd name="T10" fmla="*/ 6 w 23"/>
                  <a:gd name="T11" fmla="*/ 30 h 31"/>
                  <a:gd name="T12" fmla="*/ 19 w 23"/>
                  <a:gd name="T13" fmla="*/ 30 h 31"/>
                  <a:gd name="T14" fmla="*/ 22 w 23"/>
                  <a:gd name="T15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1">
                    <a:moveTo>
                      <a:pt x="22" y="25"/>
                    </a:moveTo>
                    <a:cubicBezTo>
                      <a:pt x="17" y="17"/>
                      <a:pt x="13" y="8"/>
                      <a:pt x="5" y="2"/>
                    </a:cubicBezTo>
                    <a:cubicBezTo>
                      <a:pt x="3" y="0"/>
                      <a:pt x="0" y="4"/>
                      <a:pt x="1" y="6"/>
                    </a:cubicBezTo>
                    <a:cubicBezTo>
                      <a:pt x="5" y="12"/>
                      <a:pt x="9" y="18"/>
                      <a:pt x="12" y="23"/>
                    </a:cubicBezTo>
                    <a:cubicBezTo>
                      <a:pt x="10" y="24"/>
                      <a:pt x="8" y="24"/>
                      <a:pt x="6" y="24"/>
                    </a:cubicBezTo>
                    <a:cubicBezTo>
                      <a:pt x="2" y="24"/>
                      <a:pt x="2" y="30"/>
                      <a:pt x="6" y="30"/>
                    </a:cubicBezTo>
                    <a:cubicBezTo>
                      <a:pt x="10" y="30"/>
                      <a:pt x="15" y="30"/>
                      <a:pt x="19" y="30"/>
                    </a:cubicBezTo>
                    <a:cubicBezTo>
                      <a:pt x="21" y="31"/>
                      <a:pt x="23" y="27"/>
                      <a:pt x="22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5"/>
              <p:cNvSpPr/>
              <p:nvPr/>
            </p:nvSpPr>
            <p:spPr bwMode="auto">
              <a:xfrm>
                <a:off x="4733" y="867"/>
                <a:ext cx="52" cy="72"/>
              </a:xfrm>
              <a:custGeom>
                <a:avLst/>
                <a:gdLst>
                  <a:gd name="T0" fmla="*/ 20 w 22"/>
                  <a:gd name="T1" fmla="*/ 25 h 30"/>
                  <a:gd name="T2" fmla="*/ 5 w 22"/>
                  <a:gd name="T3" fmla="*/ 3 h 30"/>
                  <a:gd name="T4" fmla="*/ 1 w 22"/>
                  <a:gd name="T5" fmla="*/ 5 h 30"/>
                  <a:gd name="T6" fmla="*/ 16 w 22"/>
                  <a:gd name="T7" fmla="*/ 28 h 30"/>
                  <a:gd name="T8" fmla="*/ 20 w 22"/>
                  <a:gd name="T9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">
                    <a:moveTo>
                      <a:pt x="20" y="25"/>
                    </a:moveTo>
                    <a:cubicBezTo>
                      <a:pt x="14" y="18"/>
                      <a:pt x="10" y="10"/>
                      <a:pt x="5" y="3"/>
                    </a:cubicBezTo>
                    <a:cubicBezTo>
                      <a:pt x="4" y="0"/>
                      <a:pt x="0" y="2"/>
                      <a:pt x="1" y="5"/>
                    </a:cubicBezTo>
                    <a:cubicBezTo>
                      <a:pt x="2" y="13"/>
                      <a:pt x="10" y="22"/>
                      <a:pt x="16" y="28"/>
                    </a:cubicBezTo>
                    <a:cubicBezTo>
                      <a:pt x="19" y="30"/>
                      <a:pt x="22" y="27"/>
                      <a:pt x="20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6"/>
              <p:cNvSpPr/>
              <p:nvPr/>
            </p:nvSpPr>
            <p:spPr bwMode="auto">
              <a:xfrm>
                <a:off x="4676" y="753"/>
                <a:ext cx="49" cy="81"/>
              </a:xfrm>
              <a:custGeom>
                <a:avLst/>
                <a:gdLst>
                  <a:gd name="T0" fmla="*/ 20 w 21"/>
                  <a:gd name="T1" fmla="*/ 29 h 34"/>
                  <a:gd name="T2" fmla="*/ 13 w 21"/>
                  <a:gd name="T3" fmla="*/ 14 h 34"/>
                  <a:gd name="T4" fmla="*/ 4 w 21"/>
                  <a:gd name="T5" fmla="*/ 1 h 34"/>
                  <a:gd name="T6" fmla="*/ 0 w 21"/>
                  <a:gd name="T7" fmla="*/ 2 h 34"/>
                  <a:gd name="T8" fmla="*/ 6 w 21"/>
                  <a:gd name="T9" fmla="*/ 16 h 34"/>
                  <a:gd name="T10" fmla="*/ 15 w 21"/>
                  <a:gd name="T11" fmla="*/ 31 h 34"/>
                  <a:gd name="T12" fmla="*/ 20 w 21"/>
                  <a:gd name="T13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34">
                    <a:moveTo>
                      <a:pt x="20" y="29"/>
                    </a:moveTo>
                    <a:cubicBezTo>
                      <a:pt x="18" y="24"/>
                      <a:pt x="15" y="19"/>
                      <a:pt x="13" y="14"/>
                    </a:cubicBezTo>
                    <a:cubicBezTo>
                      <a:pt x="10" y="10"/>
                      <a:pt x="8" y="5"/>
                      <a:pt x="4" y="1"/>
                    </a:cubicBezTo>
                    <a:cubicBezTo>
                      <a:pt x="3" y="0"/>
                      <a:pt x="0" y="0"/>
                      <a:pt x="0" y="2"/>
                    </a:cubicBezTo>
                    <a:cubicBezTo>
                      <a:pt x="1" y="8"/>
                      <a:pt x="3" y="12"/>
                      <a:pt x="6" y="16"/>
                    </a:cubicBezTo>
                    <a:cubicBezTo>
                      <a:pt x="9" y="21"/>
                      <a:pt x="12" y="26"/>
                      <a:pt x="15" y="31"/>
                    </a:cubicBezTo>
                    <a:cubicBezTo>
                      <a:pt x="16" y="34"/>
                      <a:pt x="21" y="32"/>
                      <a:pt x="20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Freeform 37"/>
              <p:cNvSpPr/>
              <p:nvPr/>
            </p:nvSpPr>
            <p:spPr bwMode="auto">
              <a:xfrm>
                <a:off x="4650" y="603"/>
                <a:ext cx="68" cy="102"/>
              </a:xfrm>
              <a:custGeom>
                <a:avLst/>
                <a:gdLst>
                  <a:gd name="T0" fmla="*/ 25 w 29"/>
                  <a:gd name="T1" fmla="*/ 1 h 43"/>
                  <a:gd name="T2" fmla="*/ 4 w 29"/>
                  <a:gd name="T3" fmla="*/ 20 h 43"/>
                  <a:gd name="T4" fmla="*/ 10 w 29"/>
                  <a:gd name="T5" fmla="*/ 42 h 43"/>
                  <a:gd name="T6" fmla="*/ 13 w 29"/>
                  <a:gd name="T7" fmla="*/ 40 h 43"/>
                  <a:gd name="T8" fmla="*/ 28 w 29"/>
                  <a:gd name="T9" fmla="*/ 5 h 43"/>
                  <a:gd name="T10" fmla="*/ 25 w 29"/>
                  <a:gd name="T11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43">
                    <a:moveTo>
                      <a:pt x="25" y="1"/>
                    </a:moveTo>
                    <a:cubicBezTo>
                      <a:pt x="16" y="4"/>
                      <a:pt x="7" y="12"/>
                      <a:pt x="4" y="20"/>
                    </a:cubicBezTo>
                    <a:cubicBezTo>
                      <a:pt x="0" y="29"/>
                      <a:pt x="3" y="36"/>
                      <a:pt x="10" y="42"/>
                    </a:cubicBezTo>
                    <a:cubicBezTo>
                      <a:pt x="11" y="43"/>
                      <a:pt x="14" y="42"/>
                      <a:pt x="13" y="40"/>
                    </a:cubicBezTo>
                    <a:cubicBezTo>
                      <a:pt x="1" y="24"/>
                      <a:pt x="18" y="15"/>
                      <a:pt x="28" y="5"/>
                    </a:cubicBezTo>
                    <a:cubicBezTo>
                      <a:pt x="29" y="4"/>
                      <a:pt x="28" y="0"/>
                      <a:pt x="25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Freeform 38"/>
              <p:cNvSpPr/>
              <p:nvPr/>
            </p:nvSpPr>
            <p:spPr bwMode="auto">
              <a:xfrm>
                <a:off x="4718" y="484"/>
                <a:ext cx="52" cy="79"/>
              </a:xfrm>
              <a:custGeom>
                <a:avLst/>
                <a:gdLst>
                  <a:gd name="T0" fmla="*/ 17 w 22"/>
                  <a:gd name="T1" fmla="*/ 3 h 33"/>
                  <a:gd name="T2" fmla="*/ 2 w 22"/>
                  <a:gd name="T3" fmla="*/ 28 h 33"/>
                  <a:gd name="T4" fmla="*/ 6 w 22"/>
                  <a:gd name="T5" fmla="*/ 30 h 33"/>
                  <a:gd name="T6" fmla="*/ 21 w 22"/>
                  <a:gd name="T7" fmla="*/ 5 h 33"/>
                  <a:gd name="T8" fmla="*/ 17 w 22"/>
                  <a:gd name="T9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3">
                    <a:moveTo>
                      <a:pt x="17" y="3"/>
                    </a:moveTo>
                    <a:cubicBezTo>
                      <a:pt x="13" y="12"/>
                      <a:pt x="7" y="19"/>
                      <a:pt x="2" y="28"/>
                    </a:cubicBezTo>
                    <a:cubicBezTo>
                      <a:pt x="0" y="30"/>
                      <a:pt x="4" y="33"/>
                      <a:pt x="6" y="30"/>
                    </a:cubicBezTo>
                    <a:cubicBezTo>
                      <a:pt x="12" y="22"/>
                      <a:pt x="19" y="14"/>
                      <a:pt x="21" y="5"/>
                    </a:cubicBezTo>
                    <a:cubicBezTo>
                      <a:pt x="22" y="2"/>
                      <a:pt x="18" y="0"/>
                      <a:pt x="17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39"/>
              <p:cNvSpPr/>
              <p:nvPr/>
            </p:nvSpPr>
            <p:spPr bwMode="auto">
              <a:xfrm>
                <a:off x="4778" y="379"/>
                <a:ext cx="56" cy="69"/>
              </a:xfrm>
              <a:custGeom>
                <a:avLst/>
                <a:gdLst>
                  <a:gd name="T0" fmla="*/ 19 w 24"/>
                  <a:gd name="T1" fmla="*/ 2 h 29"/>
                  <a:gd name="T2" fmla="*/ 12 w 24"/>
                  <a:gd name="T3" fmla="*/ 15 h 29"/>
                  <a:gd name="T4" fmla="*/ 2 w 24"/>
                  <a:gd name="T5" fmla="*/ 24 h 29"/>
                  <a:gd name="T6" fmla="*/ 5 w 24"/>
                  <a:gd name="T7" fmla="*/ 28 h 29"/>
                  <a:gd name="T8" fmla="*/ 24 w 24"/>
                  <a:gd name="T9" fmla="*/ 4 h 29"/>
                  <a:gd name="T10" fmla="*/ 19 w 24"/>
                  <a:gd name="T11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9">
                    <a:moveTo>
                      <a:pt x="19" y="2"/>
                    </a:moveTo>
                    <a:cubicBezTo>
                      <a:pt x="16" y="6"/>
                      <a:pt x="15" y="11"/>
                      <a:pt x="12" y="15"/>
                    </a:cubicBezTo>
                    <a:cubicBezTo>
                      <a:pt x="9" y="18"/>
                      <a:pt x="6" y="21"/>
                      <a:pt x="2" y="24"/>
                    </a:cubicBezTo>
                    <a:cubicBezTo>
                      <a:pt x="0" y="26"/>
                      <a:pt x="3" y="29"/>
                      <a:pt x="5" y="28"/>
                    </a:cubicBezTo>
                    <a:cubicBezTo>
                      <a:pt x="14" y="23"/>
                      <a:pt x="24" y="14"/>
                      <a:pt x="24" y="4"/>
                    </a:cubicBezTo>
                    <a:cubicBezTo>
                      <a:pt x="24" y="1"/>
                      <a:pt x="20" y="0"/>
                      <a:pt x="19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40"/>
              <p:cNvSpPr/>
              <p:nvPr/>
            </p:nvSpPr>
            <p:spPr bwMode="auto">
              <a:xfrm>
                <a:off x="3572" y="303"/>
                <a:ext cx="88" cy="22"/>
              </a:xfrm>
              <a:custGeom>
                <a:avLst/>
                <a:gdLst>
                  <a:gd name="T0" fmla="*/ 32 w 37"/>
                  <a:gd name="T1" fmla="*/ 1 h 9"/>
                  <a:gd name="T2" fmla="*/ 3 w 37"/>
                  <a:gd name="T3" fmla="*/ 3 h 9"/>
                  <a:gd name="T4" fmla="*/ 3 w 37"/>
                  <a:gd name="T5" fmla="*/ 8 h 9"/>
                  <a:gd name="T6" fmla="*/ 33 w 37"/>
                  <a:gd name="T7" fmla="*/ 6 h 9"/>
                  <a:gd name="T8" fmla="*/ 32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2" y="1"/>
                    </a:moveTo>
                    <a:cubicBezTo>
                      <a:pt x="22" y="2"/>
                      <a:pt x="13" y="3"/>
                      <a:pt x="3" y="3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13" y="9"/>
                      <a:pt x="24" y="9"/>
                      <a:pt x="33" y="6"/>
                    </a:cubicBezTo>
                    <a:cubicBezTo>
                      <a:pt x="37" y="5"/>
                      <a:pt x="35" y="0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Freeform 41"/>
              <p:cNvSpPr/>
              <p:nvPr/>
            </p:nvSpPr>
            <p:spPr bwMode="auto">
              <a:xfrm>
                <a:off x="3714" y="303"/>
                <a:ext cx="85" cy="17"/>
              </a:xfrm>
              <a:custGeom>
                <a:avLst/>
                <a:gdLst>
                  <a:gd name="T0" fmla="*/ 32 w 36"/>
                  <a:gd name="T1" fmla="*/ 1 h 7"/>
                  <a:gd name="T2" fmla="*/ 2 w 36"/>
                  <a:gd name="T3" fmla="*/ 1 h 7"/>
                  <a:gd name="T4" fmla="*/ 2 w 36"/>
                  <a:gd name="T5" fmla="*/ 5 h 7"/>
                  <a:gd name="T6" fmla="*/ 32 w 36"/>
                  <a:gd name="T7" fmla="*/ 6 h 7"/>
                  <a:gd name="T8" fmla="*/ 32 w 3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">
                    <a:moveTo>
                      <a:pt x="32" y="1"/>
                    </a:moveTo>
                    <a:cubicBezTo>
                      <a:pt x="22" y="0"/>
                      <a:pt x="12" y="0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7"/>
                      <a:pt x="22" y="7"/>
                      <a:pt x="32" y="6"/>
                    </a:cubicBezTo>
                    <a:cubicBezTo>
                      <a:pt x="36" y="6"/>
                      <a:pt x="36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Freeform 42"/>
              <p:cNvSpPr/>
              <p:nvPr/>
            </p:nvSpPr>
            <p:spPr bwMode="auto">
              <a:xfrm>
                <a:off x="3847" y="315"/>
                <a:ext cx="80" cy="14"/>
              </a:xfrm>
              <a:custGeom>
                <a:avLst/>
                <a:gdLst>
                  <a:gd name="T0" fmla="*/ 31 w 34"/>
                  <a:gd name="T1" fmla="*/ 1 h 6"/>
                  <a:gd name="T2" fmla="*/ 3 w 34"/>
                  <a:gd name="T3" fmla="*/ 1 h 6"/>
                  <a:gd name="T4" fmla="*/ 3 w 34"/>
                  <a:gd name="T5" fmla="*/ 6 h 6"/>
                  <a:gd name="T6" fmla="*/ 31 w 34"/>
                  <a:gd name="T7" fmla="*/ 6 h 6"/>
                  <a:gd name="T8" fmla="*/ 31 w 3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31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6"/>
                      <a:pt x="21" y="6"/>
                      <a:pt x="31" y="6"/>
                    </a:cubicBezTo>
                    <a:cubicBezTo>
                      <a:pt x="34" y="6"/>
                      <a:pt x="34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 43"/>
              <p:cNvSpPr/>
              <p:nvPr/>
            </p:nvSpPr>
            <p:spPr bwMode="auto">
              <a:xfrm>
                <a:off x="3986" y="327"/>
                <a:ext cx="81" cy="21"/>
              </a:xfrm>
              <a:custGeom>
                <a:avLst/>
                <a:gdLst>
                  <a:gd name="T0" fmla="*/ 31 w 34"/>
                  <a:gd name="T1" fmla="*/ 3 h 9"/>
                  <a:gd name="T2" fmla="*/ 4 w 34"/>
                  <a:gd name="T3" fmla="*/ 1 h 9"/>
                  <a:gd name="T4" fmla="*/ 3 w 34"/>
                  <a:gd name="T5" fmla="*/ 6 h 9"/>
                  <a:gd name="T6" fmla="*/ 31 w 34"/>
                  <a:gd name="T7" fmla="*/ 8 h 9"/>
                  <a:gd name="T8" fmla="*/ 31 w 34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9">
                    <a:moveTo>
                      <a:pt x="31" y="3"/>
                    </a:moveTo>
                    <a:cubicBezTo>
                      <a:pt x="22" y="2"/>
                      <a:pt x="13" y="3"/>
                      <a:pt x="4" y="1"/>
                    </a:cubicBezTo>
                    <a:cubicBezTo>
                      <a:pt x="1" y="0"/>
                      <a:pt x="0" y="5"/>
                      <a:pt x="3" y="6"/>
                    </a:cubicBezTo>
                    <a:cubicBezTo>
                      <a:pt x="12" y="8"/>
                      <a:pt x="22" y="9"/>
                      <a:pt x="31" y="8"/>
                    </a:cubicBezTo>
                    <a:cubicBezTo>
                      <a:pt x="34" y="8"/>
                      <a:pt x="34" y="4"/>
                      <a:pt x="31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 44"/>
              <p:cNvSpPr/>
              <p:nvPr/>
            </p:nvSpPr>
            <p:spPr bwMode="auto">
              <a:xfrm>
                <a:off x="4124" y="327"/>
                <a:ext cx="78" cy="17"/>
              </a:xfrm>
              <a:custGeom>
                <a:avLst/>
                <a:gdLst>
                  <a:gd name="T0" fmla="*/ 30 w 33"/>
                  <a:gd name="T1" fmla="*/ 1 h 7"/>
                  <a:gd name="T2" fmla="*/ 3 w 33"/>
                  <a:gd name="T3" fmla="*/ 1 h 7"/>
                  <a:gd name="T4" fmla="*/ 3 w 33"/>
                  <a:gd name="T5" fmla="*/ 6 h 7"/>
                  <a:gd name="T6" fmla="*/ 30 w 33"/>
                  <a:gd name="T7" fmla="*/ 6 h 7"/>
                  <a:gd name="T8" fmla="*/ 30 w 33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7"/>
                      <a:pt x="21" y="6"/>
                      <a:pt x="30" y="6"/>
                    </a:cubicBezTo>
                    <a:cubicBezTo>
                      <a:pt x="33" y="6"/>
                      <a:pt x="33" y="1"/>
                      <a:pt x="30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45"/>
              <p:cNvSpPr/>
              <p:nvPr/>
            </p:nvSpPr>
            <p:spPr bwMode="auto">
              <a:xfrm>
                <a:off x="4273" y="320"/>
                <a:ext cx="64" cy="16"/>
              </a:xfrm>
              <a:custGeom>
                <a:avLst/>
                <a:gdLst>
                  <a:gd name="T0" fmla="*/ 24 w 27"/>
                  <a:gd name="T1" fmla="*/ 1 h 7"/>
                  <a:gd name="T2" fmla="*/ 4 w 27"/>
                  <a:gd name="T3" fmla="*/ 1 h 7"/>
                  <a:gd name="T4" fmla="*/ 4 w 27"/>
                  <a:gd name="T5" fmla="*/ 7 h 7"/>
                  <a:gd name="T6" fmla="*/ 24 w 27"/>
                  <a:gd name="T7" fmla="*/ 6 h 7"/>
                  <a:gd name="T8" fmla="*/ 24 w 2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24" y="1"/>
                    </a:moveTo>
                    <a:cubicBezTo>
                      <a:pt x="18" y="0"/>
                      <a:pt x="11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1" y="7"/>
                      <a:pt x="18" y="7"/>
                      <a:pt x="24" y="6"/>
                    </a:cubicBezTo>
                    <a:cubicBezTo>
                      <a:pt x="27" y="6"/>
                      <a:pt x="27" y="2"/>
                      <a:pt x="2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46"/>
              <p:cNvSpPr/>
              <p:nvPr/>
            </p:nvSpPr>
            <p:spPr bwMode="auto">
              <a:xfrm>
                <a:off x="4408" y="327"/>
                <a:ext cx="71" cy="21"/>
              </a:xfrm>
              <a:custGeom>
                <a:avLst/>
                <a:gdLst>
                  <a:gd name="T0" fmla="*/ 26 w 30"/>
                  <a:gd name="T1" fmla="*/ 1 h 9"/>
                  <a:gd name="T2" fmla="*/ 3 w 30"/>
                  <a:gd name="T3" fmla="*/ 3 h 9"/>
                  <a:gd name="T4" fmla="*/ 5 w 30"/>
                  <a:gd name="T5" fmla="*/ 8 h 9"/>
                  <a:gd name="T6" fmla="*/ 26 w 30"/>
                  <a:gd name="T7" fmla="*/ 6 h 9"/>
                  <a:gd name="T8" fmla="*/ 26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6" y="1"/>
                    </a:moveTo>
                    <a:cubicBezTo>
                      <a:pt x="18" y="0"/>
                      <a:pt x="11" y="1"/>
                      <a:pt x="3" y="3"/>
                    </a:cubicBezTo>
                    <a:cubicBezTo>
                      <a:pt x="0" y="4"/>
                      <a:pt x="1" y="9"/>
                      <a:pt x="5" y="8"/>
                    </a:cubicBezTo>
                    <a:cubicBezTo>
                      <a:pt x="12" y="6"/>
                      <a:pt x="19" y="7"/>
                      <a:pt x="26" y="6"/>
                    </a:cubicBezTo>
                    <a:cubicBezTo>
                      <a:pt x="30" y="5"/>
                      <a:pt x="30" y="1"/>
                      <a:pt x="26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47"/>
              <p:cNvSpPr/>
              <p:nvPr/>
            </p:nvSpPr>
            <p:spPr bwMode="auto">
              <a:xfrm>
                <a:off x="4548" y="339"/>
                <a:ext cx="83" cy="14"/>
              </a:xfrm>
              <a:custGeom>
                <a:avLst/>
                <a:gdLst>
                  <a:gd name="T0" fmla="*/ 32 w 35"/>
                  <a:gd name="T1" fmla="*/ 1 h 6"/>
                  <a:gd name="T2" fmla="*/ 2 w 35"/>
                  <a:gd name="T3" fmla="*/ 1 h 6"/>
                  <a:gd name="T4" fmla="*/ 2 w 35"/>
                  <a:gd name="T5" fmla="*/ 5 h 6"/>
                  <a:gd name="T6" fmla="*/ 32 w 35"/>
                  <a:gd name="T7" fmla="*/ 5 h 6"/>
                  <a:gd name="T8" fmla="*/ 32 w 3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">
                    <a:moveTo>
                      <a:pt x="32" y="1"/>
                    </a:moveTo>
                    <a:cubicBezTo>
                      <a:pt x="22" y="0"/>
                      <a:pt x="12" y="1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5"/>
                      <a:pt x="22" y="6"/>
                      <a:pt x="32" y="5"/>
                    </a:cubicBezTo>
                    <a:cubicBezTo>
                      <a:pt x="35" y="5"/>
                      <a:pt x="35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48"/>
              <p:cNvSpPr/>
              <p:nvPr/>
            </p:nvSpPr>
            <p:spPr bwMode="auto">
              <a:xfrm>
                <a:off x="4702" y="332"/>
                <a:ext cx="76" cy="19"/>
              </a:xfrm>
              <a:custGeom>
                <a:avLst/>
                <a:gdLst>
                  <a:gd name="T0" fmla="*/ 29 w 32"/>
                  <a:gd name="T1" fmla="*/ 1 h 8"/>
                  <a:gd name="T2" fmla="*/ 4 w 32"/>
                  <a:gd name="T3" fmla="*/ 1 h 8"/>
                  <a:gd name="T4" fmla="*/ 4 w 32"/>
                  <a:gd name="T5" fmla="*/ 7 h 8"/>
                  <a:gd name="T6" fmla="*/ 29 w 32"/>
                  <a:gd name="T7" fmla="*/ 7 h 8"/>
                  <a:gd name="T8" fmla="*/ 29 w 32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29" y="1"/>
                    </a:moveTo>
                    <a:cubicBezTo>
                      <a:pt x="21" y="0"/>
                      <a:pt x="12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7"/>
                      <a:pt x="21" y="8"/>
                      <a:pt x="29" y="7"/>
                    </a:cubicBezTo>
                    <a:cubicBezTo>
                      <a:pt x="32" y="6"/>
                      <a:pt x="32" y="1"/>
                      <a:pt x="29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49"/>
              <p:cNvSpPr/>
              <p:nvPr/>
            </p:nvSpPr>
            <p:spPr bwMode="auto">
              <a:xfrm>
                <a:off x="4808" y="329"/>
                <a:ext cx="38" cy="31"/>
              </a:xfrm>
              <a:custGeom>
                <a:avLst/>
                <a:gdLst>
                  <a:gd name="T0" fmla="*/ 14 w 16"/>
                  <a:gd name="T1" fmla="*/ 3 h 13"/>
                  <a:gd name="T2" fmla="*/ 3 w 16"/>
                  <a:gd name="T3" fmla="*/ 3 h 13"/>
                  <a:gd name="T4" fmla="*/ 4 w 16"/>
                  <a:gd name="T5" fmla="*/ 7 h 13"/>
                  <a:gd name="T6" fmla="*/ 10 w 16"/>
                  <a:gd name="T7" fmla="*/ 7 h 13"/>
                  <a:gd name="T8" fmla="*/ 9 w 16"/>
                  <a:gd name="T9" fmla="*/ 9 h 13"/>
                  <a:gd name="T10" fmla="*/ 12 w 16"/>
                  <a:gd name="T11" fmla="*/ 12 h 13"/>
                  <a:gd name="T12" fmla="*/ 16 w 16"/>
                  <a:gd name="T13" fmla="*/ 7 h 13"/>
                  <a:gd name="T14" fmla="*/ 14 w 16"/>
                  <a:gd name="T15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3">
                    <a:moveTo>
                      <a:pt x="14" y="3"/>
                    </a:moveTo>
                    <a:cubicBezTo>
                      <a:pt x="11" y="0"/>
                      <a:pt x="6" y="1"/>
                      <a:pt x="3" y="3"/>
                    </a:cubicBezTo>
                    <a:cubicBezTo>
                      <a:pt x="0" y="4"/>
                      <a:pt x="1" y="8"/>
                      <a:pt x="4" y="7"/>
                    </a:cubicBezTo>
                    <a:cubicBezTo>
                      <a:pt x="5" y="7"/>
                      <a:pt x="8" y="6"/>
                      <a:pt x="10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8" y="11"/>
                      <a:pt x="10" y="13"/>
                      <a:pt x="12" y="12"/>
                    </a:cubicBezTo>
                    <a:cubicBezTo>
                      <a:pt x="14" y="11"/>
                      <a:pt x="15" y="9"/>
                      <a:pt x="16" y="7"/>
                    </a:cubicBezTo>
                    <a:cubicBezTo>
                      <a:pt x="16" y="6"/>
                      <a:pt x="15" y="4"/>
                      <a:pt x="1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4629538" y="1445366"/>
              <a:ext cx="286304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在此添加小标题</a:t>
              </a: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7381925" y="3037874"/>
            <a:ext cx="320375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en-US" altLang="zh-CN" sz="18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7381925" y="3889613"/>
            <a:ext cx="320375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en-US" altLang="zh-CN" sz="18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7381925" y="4741351"/>
            <a:ext cx="320375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en-US" altLang="zh-CN" sz="18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55" name="矩形 45"/>
          <p:cNvSpPr>
            <a:spLocks noChangeArrowheads="1"/>
          </p:cNvSpPr>
          <p:nvPr/>
        </p:nvSpPr>
        <p:spPr bwMode="auto">
          <a:xfrm>
            <a:off x="7194993" y="2286716"/>
            <a:ext cx="182614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sym typeface="宋体" panose="02010600030101010101" pitchFamily="2" charset="-122"/>
              </a:rPr>
              <a:t>本章小结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1491144" y="2413875"/>
            <a:ext cx="929916" cy="521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类别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6028518" y="2403179"/>
            <a:ext cx="929916" cy="521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4.5</a:t>
            </a:r>
            <a:endParaRPr lang="zh-CN" altLang="en-US" sz="2800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491144" y="3328058"/>
            <a:ext cx="929916" cy="521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类别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5409540" y="3317362"/>
            <a:ext cx="929916" cy="521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4.5</a:t>
            </a:r>
            <a:endParaRPr lang="zh-CN" altLang="en-US" sz="2800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491144" y="4170733"/>
            <a:ext cx="929916" cy="521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类别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4790567" y="4189881"/>
            <a:ext cx="929916" cy="521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4.5</a:t>
            </a:r>
            <a:endParaRPr lang="zh-CN" altLang="en-US" sz="2800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1491144" y="5049895"/>
            <a:ext cx="929916" cy="521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类别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5927462" y="5063523"/>
            <a:ext cx="929916" cy="521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4.5</a:t>
            </a:r>
            <a:endParaRPr lang="zh-CN" altLang="en-US" sz="2800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4" name="Freeform 30"/>
          <p:cNvSpPr>
            <a:spLocks noEditPoints="1"/>
          </p:cNvSpPr>
          <p:nvPr/>
        </p:nvSpPr>
        <p:spPr bwMode="auto">
          <a:xfrm>
            <a:off x="2397657" y="2449961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65" name="Freeform 30"/>
          <p:cNvSpPr>
            <a:spLocks noEditPoints="1"/>
          </p:cNvSpPr>
          <p:nvPr/>
        </p:nvSpPr>
        <p:spPr bwMode="auto">
          <a:xfrm>
            <a:off x="2888298" y="2449961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66" name="Freeform 30"/>
          <p:cNvSpPr>
            <a:spLocks noEditPoints="1"/>
          </p:cNvSpPr>
          <p:nvPr/>
        </p:nvSpPr>
        <p:spPr bwMode="auto">
          <a:xfrm>
            <a:off x="3387815" y="2449961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67" name="Freeform 30"/>
          <p:cNvSpPr>
            <a:spLocks noEditPoints="1"/>
          </p:cNvSpPr>
          <p:nvPr/>
        </p:nvSpPr>
        <p:spPr bwMode="auto">
          <a:xfrm>
            <a:off x="3846940" y="2452032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68" name="Freeform 30"/>
          <p:cNvSpPr>
            <a:spLocks noEditPoints="1"/>
          </p:cNvSpPr>
          <p:nvPr/>
        </p:nvSpPr>
        <p:spPr bwMode="auto">
          <a:xfrm>
            <a:off x="4337581" y="2452032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69" name="Freeform 30"/>
          <p:cNvSpPr>
            <a:spLocks noEditPoints="1"/>
          </p:cNvSpPr>
          <p:nvPr/>
        </p:nvSpPr>
        <p:spPr bwMode="auto">
          <a:xfrm>
            <a:off x="4837098" y="2452032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70" name="Freeform 30"/>
          <p:cNvSpPr>
            <a:spLocks noEditPoints="1"/>
          </p:cNvSpPr>
          <p:nvPr/>
        </p:nvSpPr>
        <p:spPr bwMode="auto">
          <a:xfrm>
            <a:off x="5349297" y="2439316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71" name="Freeform 30"/>
          <p:cNvSpPr>
            <a:spLocks noEditPoints="1"/>
          </p:cNvSpPr>
          <p:nvPr/>
        </p:nvSpPr>
        <p:spPr bwMode="auto">
          <a:xfrm>
            <a:off x="2397657" y="3306245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72" name="Freeform 30"/>
          <p:cNvSpPr>
            <a:spLocks noEditPoints="1"/>
          </p:cNvSpPr>
          <p:nvPr/>
        </p:nvSpPr>
        <p:spPr bwMode="auto">
          <a:xfrm>
            <a:off x="2888298" y="3306245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73" name="Freeform 30"/>
          <p:cNvSpPr>
            <a:spLocks noEditPoints="1"/>
          </p:cNvSpPr>
          <p:nvPr/>
        </p:nvSpPr>
        <p:spPr bwMode="auto">
          <a:xfrm>
            <a:off x="3387815" y="3306245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74" name="Freeform 30"/>
          <p:cNvSpPr>
            <a:spLocks noEditPoints="1"/>
          </p:cNvSpPr>
          <p:nvPr/>
        </p:nvSpPr>
        <p:spPr bwMode="auto">
          <a:xfrm>
            <a:off x="3846940" y="3308316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75" name="Freeform 30"/>
          <p:cNvSpPr>
            <a:spLocks noEditPoints="1"/>
          </p:cNvSpPr>
          <p:nvPr/>
        </p:nvSpPr>
        <p:spPr bwMode="auto">
          <a:xfrm>
            <a:off x="4337581" y="3308316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76" name="Freeform 30"/>
          <p:cNvSpPr>
            <a:spLocks noEditPoints="1"/>
          </p:cNvSpPr>
          <p:nvPr/>
        </p:nvSpPr>
        <p:spPr bwMode="auto">
          <a:xfrm>
            <a:off x="4837098" y="3308316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77" name="Freeform 30"/>
          <p:cNvSpPr>
            <a:spLocks noEditPoints="1"/>
          </p:cNvSpPr>
          <p:nvPr/>
        </p:nvSpPr>
        <p:spPr bwMode="auto">
          <a:xfrm>
            <a:off x="2397657" y="4191521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78" name="Freeform 30"/>
          <p:cNvSpPr>
            <a:spLocks noEditPoints="1"/>
          </p:cNvSpPr>
          <p:nvPr/>
        </p:nvSpPr>
        <p:spPr bwMode="auto">
          <a:xfrm>
            <a:off x="2888298" y="4191521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79" name="Freeform 30"/>
          <p:cNvSpPr>
            <a:spLocks noEditPoints="1"/>
          </p:cNvSpPr>
          <p:nvPr/>
        </p:nvSpPr>
        <p:spPr bwMode="auto">
          <a:xfrm>
            <a:off x="3387815" y="4191521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80" name="Freeform 30"/>
          <p:cNvSpPr>
            <a:spLocks noEditPoints="1"/>
          </p:cNvSpPr>
          <p:nvPr/>
        </p:nvSpPr>
        <p:spPr bwMode="auto">
          <a:xfrm>
            <a:off x="3846940" y="4193592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81" name="Freeform 30"/>
          <p:cNvSpPr>
            <a:spLocks noEditPoints="1"/>
          </p:cNvSpPr>
          <p:nvPr/>
        </p:nvSpPr>
        <p:spPr bwMode="auto">
          <a:xfrm>
            <a:off x="4337581" y="4193592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82" name="Freeform 30"/>
          <p:cNvSpPr>
            <a:spLocks noEditPoints="1"/>
          </p:cNvSpPr>
          <p:nvPr/>
        </p:nvSpPr>
        <p:spPr bwMode="auto">
          <a:xfrm>
            <a:off x="2425695" y="5066994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83" name="Freeform 30"/>
          <p:cNvSpPr>
            <a:spLocks noEditPoints="1"/>
          </p:cNvSpPr>
          <p:nvPr/>
        </p:nvSpPr>
        <p:spPr bwMode="auto">
          <a:xfrm>
            <a:off x="2916336" y="5066994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84" name="Freeform 30"/>
          <p:cNvSpPr>
            <a:spLocks noEditPoints="1"/>
          </p:cNvSpPr>
          <p:nvPr/>
        </p:nvSpPr>
        <p:spPr bwMode="auto">
          <a:xfrm>
            <a:off x="3415853" y="5066994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85" name="Freeform 30"/>
          <p:cNvSpPr>
            <a:spLocks noEditPoints="1"/>
          </p:cNvSpPr>
          <p:nvPr/>
        </p:nvSpPr>
        <p:spPr bwMode="auto">
          <a:xfrm>
            <a:off x="3874978" y="5069065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86" name="Freeform 30"/>
          <p:cNvSpPr>
            <a:spLocks noEditPoints="1"/>
          </p:cNvSpPr>
          <p:nvPr/>
        </p:nvSpPr>
        <p:spPr bwMode="auto">
          <a:xfrm>
            <a:off x="4365619" y="5069065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87" name="Freeform 30"/>
          <p:cNvSpPr>
            <a:spLocks noEditPoints="1"/>
          </p:cNvSpPr>
          <p:nvPr/>
        </p:nvSpPr>
        <p:spPr bwMode="auto">
          <a:xfrm>
            <a:off x="4865136" y="5069065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88" name="Freeform 30"/>
          <p:cNvSpPr>
            <a:spLocks noEditPoints="1"/>
          </p:cNvSpPr>
          <p:nvPr/>
        </p:nvSpPr>
        <p:spPr bwMode="auto">
          <a:xfrm>
            <a:off x="5364653" y="5066994"/>
            <a:ext cx="452407" cy="448943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89" name="Freeform 5"/>
          <p:cNvSpPr/>
          <p:nvPr/>
        </p:nvSpPr>
        <p:spPr bwMode="auto">
          <a:xfrm>
            <a:off x="7072317" y="2839368"/>
            <a:ext cx="3223945" cy="79407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0" name="Freeform 5"/>
          <p:cNvSpPr/>
          <p:nvPr/>
        </p:nvSpPr>
        <p:spPr bwMode="auto">
          <a:xfrm rot="5400000">
            <a:off x="5688449" y="3961417"/>
            <a:ext cx="3223945" cy="79407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/>
          <a:srcRect t="17782" b="19280"/>
          <a:stretch>
            <a:fillRect/>
          </a:stretch>
        </p:blipFill>
        <p:spPr>
          <a:xfrm>
            <a:off x="527249" y="152400"/>
            <a:ext cx="11137501" cy="640080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4293078" y="876301"/>
            <a:ext cx="3605844" cy="924750"/>
            <a:chOff x="4293078" y="1244601"/>
            <a:chExt cx="3605844" cy="924750"/>
          </a:xfrm>
        </p:grpSpPr>
        <p:grpSp>
          <p:nvGrpSpPr>
            <p:cNvPr id="2" name="Group 4"/>
            <p:cNvGrpSpPr>
              <a:grpSpLocks noChangeAspect="1"/>
            </p:cNvGrpSpPr>
            <p:nvPr/>
          </p:nvGrpSpPr>
          <p:grpSpPr bwMode="auto">
            <a:xfrm>
              <a:off x="4293078" y="1244601"/>
              <a:ext cx="3605844" cy="924750"/>
              <a:chOff x="2364" y="234"/>
              <a:chExt cx="2556" cy="926"/>
            </a:xfrm>
            <a:solidFill>
              <a:schemeClr val="bg1"/>
            </a:solidFill>
          </p:grpSpPr>
          <p:sp>
            <p:nvSpPr>
              <p:cNvPr id="3" name="Freeform 5"/>
              <p:cNvSpPr>
                <a:spLocks noEditPoints="1"/>
              </p:cNvSpPr>
              <p:nvPr/>
            </p:nvSpPr>
            <p:spPr bwMode="auto">
              <a:xfrm>
                <a:off x="2364" y="234"/>
                <a:ext cx="2556" cy="926"/>
              </a:xfrm>
              <a:custGeom>
                <a:avLst/>
                <a:gdLst>
                  <a:gd name="T0" fmla="*/ 1057 w 1079"/>
                  <a:gd name="T1" fmla="*/ 96 h 389"/>
                  <a:gd name="T2" fmla="*/ 1077 w 1079"/>
                  <a:gd name="T3" fmla="*/ 44 h 389"/>
                  <a:gd name="T4" fmla="*/ 1072 w 1079"/>
                  <a:gd name="T5" fmla="*/ 26 h 389"/>
                  <a:gd name="T6" fmla="*/ 1065 w 1079"/>
                  <a:gd name="T7" fmla="*/ 18 h 389"/>
                  <a:gd name="T8" fmla="*/ 534 w 1079"/>
                  <a:gd name="T9" fmla="*/ 4 h 389"/>
                  <a:gd name="T10" fmla="*/ 272 w 1079"/>
                  <a:gd name="T11" fmla="*/ 1 h 389"/>
                  <a:gd name="T12" fmla="*/ 141 w 1079"/>
                  <a:gd name="T13" fmla="*/ 3 h 389"/>
                  <a:gd name="T14" fmla="*/ 9 w 1079"/>
                  <a:gd name="T15" fmla="*/ 11 h 389"/>
                  <a:gd name="T16" fmla="*/ 7 w 1079"/>
                  <a:gd name="T17" fmla="*/ 16 h 389"/>
                  <a:gd name="T18" fmla="*/ 1 w 1079"/>
                  <a:gd name="T19" fmla="*/ 24 h 389"/>
                  <a:gd name="T20" fmla="*/ 17 w 1079"/>
                  <a:gd name="T21" fmla="*/ 61 h 389"/>
                  <a:gd name="T22" fmla="*/ 37 w 1079"/>
                  <a:gd name="T23" fmla="*/ 107 h 389"/>
                  <a:gd name="T24" fmla="*/ 73 w 1079"/>
                  <a:gd name="T25" fmla="*/ 193 h 389"/>
                  <a:gd name="T26" fmla="*/ 73 w 1079"/>
                  <a:gd name="T27" fmla="*/ 194 h 389"/>
                  <a:gd name="T28" fmla="*/ 29 w 1079"/>
                  <a:gd name="T29" fmla="*/ 283 h 389"/>
                  <a:gd name="T30" fmla="*/ 8 w 1079"/>
                  <a:gd name="T31" fmla="*/ 369 h 389"/>
                  <a:gd name="T32" fmla="*/ 13 w 1079"/>
                  <a:gd name="T33" fmla="*/ 373 h 389"/>
                  <a:gd name="T34" fmla="*/ 16 w 1079"/>
                  <a:gd name="T35" fmla="*/ 379 h 389"/>
                  <a:gd name="T36" fmla="*/ 140 w 1079"/>
                  <a:gd name="T37" fmla="*/ 384 h 389"/>
                  <a:gd name="T38" fmla="*/ 273 w 1079"/>
                  <a:gd name="T39" fmla="*/ 379 h 389"/>
                  <a:gd name="T40" fmla="*/ 546 w 1079"/>
                  <a:gd name="T41" fmla="*/ 374 h 389"/>
                  <a:gd name="T42" fmla="*/ 1065 w 1079"/>
                  <a:gd name="T43" fmla="*/ 374 h 389"/>
                  <a:gd name="T44" fmla="*/ 1072 w 1079"/>
                  <a:gd name="T45" fmla="*/ 366 h 389"/>
                  <a:gd name="T46" fmla="*/ 1077 w 1079"/>
                  <a:gd name="T47" fmla="*/ 362 h 389"/>
                  <a:gd name="T48" fmla="*/ 1050 w 1079"/>
                  <a:gd name="T49" fmla="*/ 277 h 389"/>
                  <a:gd name="T50" fmla="*/ 1010 w 1079"/>
                  <a:gd name="T51" fmla="*/ 196 h 389"/>
                  <a:gd name="T52" fmla="*/ 1010 w 1079"/>
                  <a:gd name="T53" fmla="*/ 196 h 389"/>
                  <a:gd name="T54" fmla="*/ 1010 w 1079"/>
                  <a:gd name="T55" fmla="*/ 193 h 389"/>
                  <a:gd name="T56" fmla="*/ 1035 w 1079"/>
                  <a:gd name="T57" fmla="*/ 138 h 389"/>
                  <a:gd name="T58" fmla="*/ 1057 w 1079"/>
                  <a:gd name="T59" fmla="*/ 96 h 389"/>
                  <a:gd name="T60" fmla="*/ 997 w 1079"/>
                  <a:gd name="T61" fmla="*/ 194 h 389"/>
                  <a:gd name="T62" fmla="*/ 997 w 1079"/>
                  <a:gd name="T63" fmla="*/ 195 h 389"/>
                  <a:gd name="T64" fmla="*/ 996 w 1079"/>
                  <a:gd name="T65" fmla="*/ 205 h 389"/>
                  <a:gd name="T66" fmla="*/ 1037 w 1079"/>
                  <a:gd name="T67" fmla="*/ 287 h 389"/>
                  <a:gd name="T68" fmla="*/ 1066 w 1079"/>
                  <a:gd name="T69" fmla="*/ 359 h 389"/>
                  <a:gd name="T70" fmla="*/ 1065 w 1079"/>
                  <a:gd name="T71" fmla="*/ 359 h 389"/>
                  <a:gd name="T72" fmla="*/ 553 w 1079"/>
                  <a:gd name="T73" fmla="*/ 359 h 389"/>
                  <a:gd name="T74" fmla="*/ 287 w 1079"/>
                  <a:gd name="T75" fmla="*/ 363 h 389"/>
                  <a:gd name="T76" fmla="*/ 153 w 1079"/>
                  <a:gd name="T77" fmla="*/ 368 h 389"/>
                  <a:gd name="T78" fmla="*/ 22 w 1079"/>
                  <a:gd name="T79" fmla="*/ 369 h 389"/>
                  <a:gd name="T80" fmla="*/ 22 w 1079"/>
                  <a:gd name="T81" fmla="*/ 367 h 389"/>
                  <a:gd name="T82" fmla="*/ 46 w 1079"/>
                  <a:gd name="T83" fmla="*/ 282 h 389"/>
                  <a:gd name="T84" fmla="*/ 87 w 1079"/>
                  <a:gd name="T85" fmla="*/ 202 h 389"/>
                  <a:gd name="T86" fmla="*/ 84 w 1079"/>
                  <a:gd name="T87" fmla="*/ 192 h 389"/>
                  <a:gd name="T88" fmla="*/ 54 w 1079"/>
                  <a:gd name="T89" fmla="*/ 104 h 389"/>
                  <a:gd name="T90" fmla="*/ 34 w 1079"/>
                  <a:gd name="T91" fmla="*/ 59 h 389"/>
                  <a:gd name="T92" fmla="*/ 14 w 1079"/>
                  <a:gd name="T93" fmla="*/ 19 h 389"/>
                  <a:gd name="T94" fmla="*/ 141 w 1079"/>
                  <a:gd name="T95" fmla="*/ 17 h 389"/>
                  <a:gd name="T96" fmla="*/ 272 w 1079"/>
                  <a:gd name="T97" fmla="*/ 14 h 389"/>
                  <a:gd name="T98" fmla="*/ 534 w 1079"/>
                  <a:gd name="T99" fmla="*/ 18 h 389"/>
                  <a:gd name="T100" fmla="*/ 1061 w 1079"/>
                  <a:gd name="T101" fmla="*/ 32 h 389"/>
                  <a:gd name="T102" fmla="*/ 1062 w 1079"/>
                  <a:gd name="T103" fmla="*/ 35 h 389"/>
                  <a:gd name="T104" fmla="*/ 1062 w 1079"/>
                  <a:gd name="T105" fmla="*/ 37 h 389"/>
                  <a:gd name="T106" fmla="*/ 1060 w 1079"/>
                  <a:gd name="T107" fmla="*/ 45 h 389"/>
                  <a:gd name="T108" fmla="*/ 1051 w 1079"/>
                  <a:gd name="T109" fmla="*/ 68 h 389"/>
                  <a:gd name="T110" fmla="*/ 1031 w 1079"/>
                  <a:gd name="T111" fmla="*/ 113 h 389"/>
                  <a:gd name="T112" fmla="*/ 997 w 1079"/>
                  <a:gd name="T113" fmla="*/ 194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79" h="389">
                    <a:moveTo>
                      <a:pt x="1057" y="96"/>
                    </a:moveTo>
                    <a:cubicBezTo>
                      <a:pt x="1065" y="79"/>
                      <a:pt x="1073" y="62"/>
                      <a:pt x="1077" y="44"/>
                    </a:cubicBezTo>
                    <a:cubicBezTo>
                      <a:pt x="1079" y="38"/>
                      <a:pt x="1078" y="28"/>
                      <a:pt x="1072" y="26"/>
                    </a:cubicBezTo>
                    <a:cubicBezTo>
                      <a:pt x="1072" y="22"/>
                      <a:pt x="1070" y="18"/>
                      <a:pt x="1065" y="18"/>
                    </a:cubicBezTo>
                    <a:cubicBezTo>
                      <a:pt x="888" y="15"/>
                      <a:pt x="711" y="8"/>
                      <a:pt x="534" y="4"/>
                    </a:cubicBezTo>
                    <a:cubicBezTo>
                      <a:pt x="447" y="2"/>
                      <a:pt x="359" y="0"/>
                      <a:pt x="272" y="1"/>
                    </a:cubicBezTo>
                    <a:cubicBezTo>
                      <a:pt x="228" y="1"/>
                      <a:pt x="184" y="1"/>
                      <a:pt x="141" y="3"/>
                    </a:cubicBezTo>
                    <a:cubicBezTo>
                      <a:pt x="97" y="4"/>
                      <a:pt x="52" y="3"/>
                      <a:pt x="9" y="11"/>
                    </a:cubicBezTo>
                    <a:cubicBezTo>
                      <a:pt x="7" y="12"/>
                      <a:pt x="6" y="14"/>
                      <a:pt x="7" y="16"/>
                    </a:cubicBezTo>
                    <a:cubicBezTo>
                      <a:pt x="4" y="17"/>
                      <a:pt x="1" y="20"/>
                      <a:pt x="1" y="24"/>
                    </a:cubicBezTo>
                    <a:cubicBezTo>
                      <a:pt x="3" y="37"/>
                      <a:pt x="12" y="50"/>
                      <a:pt x="17" y="61"/>
                    </a:cubicBezTo>
                    <a:cubicBezTo>
                      <a:pt x="24" y="76"/>
                      <a:pt x="31" y="91"/>
                      <a:pt x="37" y="107"/>
                    </a:cubicBezTo>
                    <a:cubicBezTo>
                      <a:pt x="50" y="135"/>
                      <a:pt x="61" y="165"/>
                      <a:pt x="73" y="193"/>
                    </a:cubicBezTo>
                    <a:cubicBezTo>
                      <a:pt x="73" y="194"/>
                      <a:pt x="73" y="194"/>
                      <a:pt x="73" y="194"/>
                    </a:cubicBezTo>
                    <a:cubicBezTo>
                      <a:pt x="57" y="223"/>
                      <a:pt x="42" y="253"/>
                      <a:pt x="29" y="283"/>
                    </a:cubicBezTo>
                    <a:cubicBezTo>
                      <a:pt x="18" y="307"/>
                      <a:pt x="0" y="342"/>
                      <a:pt x="8" y="369"/>
                    </a:cubicBezTo>
                    <a:cubicBezTo>
                      <a:pt x="9" y="371"/>
                      <a:pt x="11" y="372"/>
                      <a:pt x="13" y="373"/>
                    </a:cubicBezTo>
                    <a:cubicBezTo>
                      <a:pt x="12" y="376"/>
                      <a:pt x="14" y="378"/>
                      <a:pt x="16" y="379"/>
                    </a:cubicBezTo>
                    <a:cubicBezTo>
                      <a:pt x="57" y="389"/>
                      <a:pt x="99" y="387"/>
                      <a:pt x="140" y="384"/>
                    </a:cubicBezTo>
                    <a:cubicBezTo>
                      <a:pt x="184" y="382"/>
                      <a:pt x="228" y="380"/>
                      <a:pt x="273" y="379"/>
                    </a:cubicBezTo>
                    <a:cubicBezTo>
                      <a:pt x="364" y="376"/>
                      <a:pt x="455" y="374"/>
                      <a:pt x="546" y="374"/>
                    </a:cubicBezTo>
                    <a:cubicBezTo>
                      <a:pt x="719" y="374"/>
                      <a:pt x="892" y="374"/>
                      <a:pt x="1065" y="374"/>
                    </a:cubicBezTo>
                    <a:cubicBezTo>
                      <a:pt x="1070" y="374"/>
                      <a:pt x="1073" y="370"/>
                      <a:pt x="1072" y="366"/>
                    </a:cubicBezTo>
                    <a:cubicBezTo>
                      <a:pt x="1075" y="366"/>
                      <a:pt x="1077" y="364"/>
                      <a:pt x="1077" y="362"/>
                    </a:cubicBezTo>
                    <a:cubicBezTo>
                      <a:pt x="1073" y="333"/>
                      <a:pt x="1061" y="304"/>
                      <a:pt x="1050" y="277"/>
                    </a:cubicBezTo>
                    <a:cubicBezTo>
                      <a:pt x="1039" y="249"/>
                      <a:pt x="1026" y="222"/>
                      <a:pt x="1010" y="196"/>
                    </a:cubicBezTo>
                    <a:cubicBezTo>
                      <a:pt x="1010" y="196"/>
                      <a:pt x="1010" y="196"/>
                      <a:pt x="1010" y="196"/>
                    </a:cubicBezTo>
                    <a:cubicBezTo>
                      <a:pt x="1010" y="195"/>
                      <a:pt x="1010" y="194"/>
                      <a:pt x="1010" y="193"/>
                    </a:cubicBezTo>
                    <a:cubicBezTo>
                      <a:pt x="1008" y="175"/>
                      <a:pt x="1026" y="153"/>
                      <a:pt x="1035" y="138"/>
                    </a:cubicBezTo>
                    <a:cubicBezTo>
                      <a:pt x="1044" y="125"/>
                      <a:pt x="1050" y="111"/>
                      <a:pt x="1057" y="96"/>
                    </a:cubicBezTo>
                    <a:moveTo>
                      <a:pt x="997" y="194"/>
                    </a:moveTo>
                    <a:cubicBezTo>
                      <a:pt x="997" y="195"/>
                      <a:pt x="997" y="195"/>
                      <a:pt x="997" y="195"/>
                    </a:cubicBezTo>
                    <a:cubicBezTo>
                      <a:pt x="995" y="197"/>
                      <a:pt x="994" y="201"/>
                      <a:pt x="996" y="205"/>
                    </a:cubicBezTo>
                    <a:cubicBezTo>
                      <a:pt x="1012" y="231"/>
                      <a:pt x="1025" y="259"/>
                      <a:pt x="1037" y="287"/>
                    </a:cubicBezTo>
                    <a:cubicBezTo>
                      <a:pt x="1047" y="311"/>
                      <a:pt x="1054" y="336"/>
                      <a:pt x="1066" y="359"/>
                    </a:cubicBezTo>
                    <a:cubicBezTo>
                      <a:pt x="1066" y="359"/>
                      <a:pt x="1065" y="359"/>
                      <a:pt x="1065" y="359"/>
                    </a:cubicBezTo>
                    <a:cubicBezTo>
                      <a:pt x="894" y="359"/>
                      <a:pt x="724" y="359"/>
                      <a:pt x="553" y="359"/>
                    </a:cubicBezTo>
                    <a:cubicBezTo>
                      <a:pt x="464" y="359"/>
                      <a:pt x="376" y="360"/>
                      <a:pt x="287" y="363"/>
                    </a:cubicBezTo>
                    <a:cubicBezTo>
                      <a:pt x="243" y="365"/>
                      <a:pt x="198" y="365"/>
                      <a:pt x="153" y="368"/>
                    </a:cubicBezTo>
                    <a:cubicBezTo>
                      <a:pt x="109" y="371"/>
                      <a:pt x="66" y="373"/>
                      <a:pt x="22" y="369"/>
                    </a:cubicBezTo>
                    <a:cubicBezTo>
                      <a:pt x="22" y="368"/>
                      <a:pt x="22" y="368"/>
                      <a:pt x="22" y="367"/>
                    </a:cubicBezTo>
                    <a:cubicBezTo>
                      <a:pt x="18" y="339"/>
                      <a:pt x="35" y="307"/>
                      <a:pt x="46" y="282"/>
                    </a:cubicBezTo>
                    <a:cubicBezTo>
                      <a:pt x="59" y="255"/>
                      <a:pt x="74" y="229"/>
                      <a:pt x="87" y="202"/>
                    </a:cubicBezTo>
                    <a:cubicBezTo>
                      <a:pt x="89" y="198"/>
                      <a:pt x="87" y="194"/>
                      <a:pt x="84" y="192"/>
                    </a:cubicBezTo>
                    <a:cubicBezTo>
                      <a:pt x="78" y="162"/>
                      <a:pt x="66" y="132"/>
                      <a:pt x="54" y="104"/>
                    </a:cubicBezTo>
                    <a:cubicBezTo>
                      <a:pt x="48" y="89"/>
                      <a:pt x="41" y="74"/>
                      <a:pt x="34" y="59"/>
                    </a:cubicBezTo>
                    <a:cubicBezTo>
                      <a:pt x="28" y="46"/>
                      <a:pt x="23" y="30"/>
                      <a:pt x="14" y="19"/>
                    </a:cubicBezTo>
                    <a:cubicBezTo>
                      <a:pt x="56" y="22"/>
                      <a:pt x="99" y="18"/>
                      <a:pt x="141" y="17"/>
                    </a:cubicBezTo>
                    <a:cubicBezTo>
                      <a:pt x="184" y="15"/>
                      <a:pt x="228" y="15"/>
                      <a:pt x="272" y="14"/>
                    </a:cubicBezTo>
                    <a:cubicBezTo>
                      <a:pt x="359" y="14"/>
                      <a:pt x="447" y="15"/>
                      <a:pt x="534" y="18"/>
                    </a:cubicBezTo>
                    <a:cubicBezTo>
                      <a:pt x="710" y="22"/>
                      <a:pt x="885" y="29"/>
                      <a:pt x="1061" y="32"/>
                    </a:cubicBezTo>
                    <a:cubicBezTo>
                      <a:pt x="1061" y="33"/>
                      <a:pt x="1061" y="34"/>
                      <a:pt x="1062" y="35"/>
                    </a:cubicBezTo>
                    <a:cubicBezTo>
                      <a:pt x="1062" y="36"/>
                      <a:pt x="1062" y="37"/>
                      <a:pt x="1062" y="37"/>
                    </a:cubicBezTo>
                    <a:cubicBezTo>
                      <a:pt x="1061" y="40"/>
                      <a:pt x="1061" y="42"/>
                      <a:pt x="1060" y="45"/>
                    </a:cubicBezTo>
                    <a:cubicBezTo>
                      <a:pt x="1058" y="53"/>
                      <a:pt x="1054" y="60"/>
                      <a:pt x="1051" y="68"/>
                    </a:cubicBezTo>
                    <a:cubicBezTo>
                      <a:pt x="1045" y="83"/>
                      <a:pt x="1038" y="98"/>
                      <a:pt x="1031" y="113"/>
                    </a:cubicBezTo>
                    <a:cubicBezTo>
                      <a:pt x="1021" y="136"/>
                      <a:pt x="987" y="167"/>
                      <a:pt x="997" y="19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Freeform 6"/>
              <p:cNvSpPr/>
              <p:nvPr/>
            </p:nvSpPr>
            <p:spPr bwMode="auto">
              <a:xfrm>
                <a:off x="2433" y="1012"/>
                <a:ext cx="90" cy="88"/>
              </a:xfrm>
              <a:custGeom>
                <a:avLst/>
                <a:gdLst>
                  <a:gd name="T0" fmla="*/ 35 w 38"/>
                  <a:gd name="T1" fmla="*/ 26 h 37"/>
                  <a:gd name="T2" fmla="*/ 23 w 38"/>
                  <a:gd name="T3" fmla="*/ 26 h 37"/>
                  <a:gd name="T4" fmla="*/ 13 w 38"/>
                  <a:gd name="T5" fmla="*/ 26 h 37"/>
                  <a:gd name="T6" fmla="*/ 14 w 38"/>
                  <a:gd name="T7" fmla="*/ 6 h 37"/>
                  <a:gd name="T8" fmla="*/ 8 w 38"/>
                  <a:gd name="T9" fmla="*/ 4 h 37"/>
                  <a:gd name="T10" fmla="*/ 2 w 38"/>
                  <a:gd name="T11" fmla="*/ 27 h 37"/>
                  <a:gd name="T12" fmla="*/ 5 w 38"/>
                  <a:gd name="T13" fmla="*/ 35 h 37"/>
                  <a:gd name="T14" fmla="*/ 21 w 38"/>
                  <a:gd name="T15" fmla="*/ 37 h 37"/>
                  <a:gd name="T16" fmla="*/ 37 w 38"/>
                  <a:gd name="T17" fmla="*/ 32 h 37"/>
                  <a:gd name="T18" fmla="*/ 35 w 38"/>
                  <a:gd name="T19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7">
                    <a:moveTo>
                      <a:pt x="35" y="26"/>
                    </a:moveTo>
                    <a:cubicBezTo>
                      <a:pt x="31" y="24"/>
                      <a:pt x="27" y="26"/>
                      <a:pt x="23" y="26"/>
                    </a:cubicBezTo>
                    <a:cubicBezTo>
                      <a:pt x="20" y="26"/>
                      <a:pt x="16" y="26"/>
                      <a:pt x="13" y="26"/>
                    </a:cubicBezTo>
                    <a:cubicBezTo>
                      <a:pt x="14" y="19"/>
                      <a:pt x="13" y="13"/>
                      <a:pt x="14" y="6"/>
                    </a:cubicBezTo>
                    <a:cubicBezTo>
                      <a:pt x="15" y="2"/>
                      <a:pt x="10" y="0"/>
                      <a:pt x="8" y="4"/>
                    </a:cubicBezTo>
                    <a:cubicBezTo>
                      <a:pt x="5" y="12"/>
                      <a:pt x="7" y="20"/>
                      <a:pt x="2" y="27"/>
                    </a:cubicBezTo>
                    <a:cubicBezTo>
                      <a:pt x="0" y="30"/>
                      <a:pt x="2" y="34"/>
                      <a:pt x="5" y="35"/>
                    </a:cubicBezTo>
                    <a:cubicBezTo>
                      <a:pt x="10" y="36"/>
                      <a:pt x="16" y="37"/>
                      <a:pt x="21" y="37"/>
                    </a:cubicBezTo>
                    <a:cubicBezTo>
                      <a:pt x="27" y="37"/>
                      <a:pt x="34" y="37"/>
                      <a:pt x="37" y="32"/>
                    </a:cubicBezTo>
                    <a:cubicBezTo>
                      <a:pt x="38" y="30"/>
                      <a:pt x="37" y="27"/>
                      <a:pt x="35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Freeform 7"/>
              <p:cNvSpPr/>
              <p:nvPr/>
            </p:nvSpPr>
            <p:spPr bwMode="auto">
              <a:xfrm>
                <a:off x="2478" y="908"/>
                <a:ext cx="54" cy="69"/>
              </a:xfrm>
              <a:custGeom>
                <a:avLst/>
                <a:gdLst>
                  <a:gd name="T0" fmla="*/ 18 w 23"/>
                  <a:gd name="T1" fmla="*/ 2 h 29"/>
                  <a:gd name="T2" fmla="*/ 10 w 23"/>
                  <a:gd name="T3" fmla="*/ 11 h 29"/>
                  <a:gd name="T4" fmla="*/ 2 w 23"/>
                  <a:gd name="T5" fmla="*/ 23 h 29"/>
                  <a:gd name="T6" fmla="*/ 7 w 23"/>
                  <a:gd name="T7" fmla="*/ 26 h 29"/>
                  <a:gd name="T8" fmla="*/ 16 w 23"/>
                  <a:gd name="T9" fmla="*/ 15 h 29"/>
                  <a:gd name="T10" fmla="*/ 22 w 23"/>
                  <a:gd name="T11" fmla="*/ 5 h 29"/>
                  <a:gd name="T12" fmla="*/ 18 w 23"/>
                  <a:gd name="T13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18" y="2"/>
                    </a:moveTo>
                    <a:cubicBezTo>
                      <a:pt x="14" y="4"/>
                      <a:pt x="12" y="8"/>
                      <a:pt x="10" y="11"/>
                    </a:cubicBezTo>
                    <a:cubicBezTo>
                      <a:pt x="7" y="15"/>
                      <a:pt x="4" y="18"/>
                      <a:pt x="2" y="23"/>
                    </a:cubicBezTo>
                    <a:cubicBezTo>
                      <a:pt x="0" y="26"/>
                      <a:pt x="5" y="29"/>
                      <a:pt x="7" y="26"/>
                    </a:cubicBezTo>
                    <a:cubicBezTo>
                      <a:pt x="10" y="22"/>
                      <a:pt x="13" y="19"/>
                      <a:pt x="16" y="15"/>
                    </a:cubicBezTo>
                    <a:cubicBezTo>
                      <a:pt x="18" y="12"/>
                      <a:pt x="22" y="9"/>
                      <a:pt x="22" y="5"/>
                    </a:cubicBezTo>
                    <a:cubicBezTo>
                      <a:pt x="23" y="3"/>
                      <a:pt x="20" y="0"/>
                      <a:pt x="18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Freeform 8"/>
              <p:cNvSpPr/>
              <p:nvPr/>
            </p:nvSpPr>
            <p:spPr bwMode="auto">
              <a:xfrm>
                <a:off x="2532" y="786"/>
                <a:ext cx="59" cy="93"/>
              </a:xfrm>
              <a:custGeom>
                <a:avLst/>
                <a:gdLst>
                  <a:gd name="T0" fmla="*/ 24 w 25"/>
                  <a:gd name="T1" fmla="*/ 3 h 39"/>
                  <a:gd name="T2" fmla="*/ 20 w 25"/>
                  <a:gd name="T3" fmla="*/ 1 h 39"/>
                  <a:gd name="T4" fmla="*/ 10 w 25"/>
                  <a:gd name="T5" fmla="*/ 17 h 39"/>
                  <a:gd name="T6" fmla="*/ 1 w 25"/>
                  <a:gd name="T7" fmla="*/ 35 h 39"/>
                  <a:gd name="T8" fmla="*/ 6 w 25"/>
                  <a:gd name="T9" fmla="*/ 37 h 39"/>
                  <a:gd name="T10" fmla="*/ 18 w 25"/>
                  <a:gd name="T11" fmla="*/ 20 h 39"/>
                  <a:gd name="T12" fmla="*/ 24 w 25"/>
                  <a:gd name="T13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24" y="3"/>
                    </a:moveTo>
                    <a:cubicBezTo>
                      <a:pt x="24" y="1"/>
                      <a:pt x="21" y="0"/>
                      <a:pt x="20" y="1"/>
                    </a:cubicBezTo>
                    <a:cubicBezTo>
                      <a:pt x="14" y="4"/>
                      <a:pt x="12" y="12"/>
                      <a:pt x="10" y="17"/>
                    </a:cubicBezTo>
                    <a:cubicBezTo>
                      <a:pt x="7" y="23"/>
                      <a:pt x="4" y="29"/>
                      <a:pt x="1" y="35"/>
                    </a:cubicBezTo>
                    <a:cubicBezTo>
                      <a:pt x="0" y="38"/>
                      <a:pt x="5" y="39"/>
                      <a:pt x="6" y="37"/>
                    </a:cubicBezTo>
                    <a:cubicBezTo>
                      <a:pt x="10" y="31"/>
                      <a:pt x="14" y="25"/>
                      <a:pt x="18" y="20"/>
                    </a:cubicBezTo>
                    <a:cubicBezTo>
                      <a:pt x="21" y="14"/>
                      <a:pt x="25" y="9"/>
                      <a:pt x="2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Freeform 9"/>
              <p:cNvSpPr/>
              <p:nvPr/>
            </p:nvSpPr>
            <p:spPr bwMode="auto">
              <a:xfrm>
                <a:off x="2580" y="639"/>
                <a:ext cx="56" cy="107"/>
              </a:xfrm>
              <a:custGeom>
                <a:avLst/>
                <a:gdLst>
                  <a:gd name="T0" fmla="*/ 23 w 24"/>
                  <a:gd name="T1" fmla="*/ 26 h 45"/>
                  <a:gd name="T2" fmla="*/ 13 w 24"/>
                  <a:gd name="T3" fmla="*/ 9 h 45"/>
                  <a:gd name="T4" fmla="*/ 4 w 24"/>
                  <a:gd name="T5" fmla="*/ 0 h 45"/>
                  <a:gd name="T6" fmla="*/ 0 w 24"/>
                  <a:gd name="T7" fmla="*/ 3 h 45"/>
                  <a:gd name="T8" fmla="*/ 8 w 24"/>
                  <a:gd name="T9" fmla="*/ 19 h 45"/>
                  <a:gd name="T10" fmla="*/ 13 w 24"/>
                  <a:gd name="T11" fmla="*/ 29 h 45"/>
                  <a:gd name="T12" fmla="*/ 7 w 24"/>
                  <a:gd name="T13" fmla="*/ 38 h 45"/>
                  <a:gd name="T14" fmla="*/ 10 w 24"/>
                  <a:gd name="T15" fmla="*/ 43 h 45"/>
                  <a:gd name="T16" fmla="*/ 22 w 24"/>
                  <a:gd name="T17" fmla="*/ 32 h 45"/>
                  <a:gd name="T18" fmla="*/ 23 w 24"/>
                  <a:gd name="T1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45">
                    <a:moveTo>
                      <a:pt x="23" y="26"/>
                    </a:moveTo>
                    <a:cubicBezTo>
                      <a:pt x="19" y="20"/>
                      <a:pt x="16" y="14"/>
                      <a:pt x="13" y="9"/>
                    </a:cubicBezTo>
                    <a:cubicBezTo>
                      <a:pt x="11" y="4"/>
                      <a:pt x="9" y="0"/>
                      <a:pt x="4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9"/>
                      <a:pt x="5" y="15"/>
                      <a:pt x="8" y="19"/>
                    </a:cubicBezTo>
                    <a:cubicBezTo>
                      <a:pt x="10" y="23"/>
                      <a:pt x="11" y="26"/>
                      <a:pt x="13" y="29"/>
                    </a:cubicBezTo>
                    <a:cubicBezTo>
                      <a:pt x="15" y="31"/>
                      <a:pt x="8" y="37"/>
                      <a:pt x="7" y="38"/>
                    </a:cubicBezTo>
                    <a:cubicBezTo>
                      <a:pt x="4" y="40"/>
                      <a:pt x="7" y="45"/>
                      <a:pt x="10" y="43"/>
                    </a:cubicBezTo>
                    <a:cubicBezTo>
                      <a:pt x="16" y="41"/>
                      <a:pt x="18" y="36"/>
                      <a:pt x="22" y="32"/>
                    </a:cubicBezTo>
                    <a:cubicBezTo>
                      <a:pt x="23" y="30"/>
                      <a:pt x="24" y="28"/>
                      <a:pt x="23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Freeform 10"/>
              <p:cNvSpPr/>
              <p:nvPr/>
            </p:nvSpPr>
            <p:spPr bwMode="auto">
              <a:xfrm>
                <a:off x="2530" y="501"/>
                <a:ext cx="45" cy="88"/>
              </a:xfrm>
              <a:custGeom>
                <a:avLst/>
                <a:gdLst>
                  <a:gd name="T0" fmla="*/ 19 w 19"/>
                  <a:gd name="T1" fmla="*/ 34 h 37"/>
                  <a:gd name="T2" fmla="*/ 15 w 19"/>
                  <a:gd name="T3" fmla="*/ 19 h 37"/>
                  <a:gd name="T4" fmla="*/ 8 w 19"/>
                  <a:gd name="T5" fmla="*/ 3 h 37"/>
                  <a:gd name="T6" fmla="*/ 2 w 19"/>
                  <a:gd name="T7" fmla="*/ 5 h 37"/>
                  <a:gd name="T8" fmla="*/ 8 w 19"/>
                  <a:gd name="T9" fmla="*/ 19 h 37"/>
                  <a:gd name="T10" fmla="*/ 16 w 19"/>
                  <a:gd name="T11" fmla="*/ 35 h 37"/>
                  <a:gd name="T12" fmla="*/ 19 w 19"/>
                  <a:gd name="T13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7">
                    <a:moveTo>
                      <a:pt x="19" y="34"/>
                    </a:moveTo>
                    <a:cubicBezTo>
                      <a:pt x="18" y="29"/>
                      <a:pt x="17" y="24"/>
                      <a:pt x="15" y="19"/>
                    </a:cubicBezTo>
                    <a:cubicBezTo>
                      <a:pt x="13" y="13"/>
                      <a:pt x="11" y="7"/>
                      <a:pt x="8" y="3"/>
                    </a:cubicBezTo>
                    <a:cubicBezTo>
                      <a:pt x="6" y="0"/>
                      <a:pt x="0" y="1"/>
                      <a:pt x="2" y="5"/>
                    </a:cubicBezTo>
                    <a:cubicBezTo>
                      <a:pt x="3" y="10"/>
                      <a:pt x="6" y="14"/>
                      <a:pt x="8" y="19"/>
                    </a:cubicBezTo>
                    <a:cubicBezTo>
                      <a:pt x="11" y="24"/>
                      <a:pt x="14" y="29"/>
                      <a:pt x="16" y="35"/>
                    </a:cubicBezTo>
                    <a:cubicBezTo>
                      <a:pt x="16" y="37"/>
                      <a:pt x="19" y="36"/>
                      <a:pt x="19" y="3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Freeform 11"/>
              <p:cNvSpPr/>
              <p:nvPr/>
            </p:nvSpPr>
            <p:spPr bwMode="auto">
              <a:xfrm>
                <a:off x="2490" y="377"/>
                <a:ext cx="42" cy="78"/>
              </a:xfrm>
              <a:custGeom>
                <a:avLst/>
                <a:gdLst>
                  <a:gd name="T0" fmla="*/ 15 w 18"/>
                  <a:gd name="T1" fmla="*/ 25 h 33"/>
                  <a:gd name="T2" fmla="*/ 11 w 18"/>
                  <a:gd name="T3" fmla="*/ 14 h 33"/>
                  <a:gd name="T4" fmla="*/ 8 w 18"/>
                  <a:gd name="T5" fmla="*/ 4 h 33"/>
                  <a:gd name="T6" fmla="*/ 1 w 18"/>
                  <a:gd name="T7" fmla="*/ 4 h 33"/>
                  <a:gd name="T8" fmla="*/ 1 w 18"/>
                  <a:gd name="T9" fmla="*/ 16 h 33"/>
                  <a:gd name="T10" fmla="*/ 8 w 18"/>
                  <a:gd name="T11" fmla="*/ 29 h 33"/>
                  <a:gd name="T12" fmla="*/ 15 w 18"/>
                  <a:gd name="T13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3">
                    <a:moveTo>
                      <a:pt x="15" y="25"/>
                    </a:moveTo>
                    <a:cubicBezTo>
                      <a:pt x="14" y="21"/>
                      <a:pt x="12" y="18"/>
                      <a:pt x="11" y="14"/>
                    </a:cubicBezTo>
                    <a:cubicBezTo>
                      <a:pt x="10" y="11"/>
                      <a:pt x="9" y="7"/>
                      <a:pt x="8" y="4"/>
                    </a:cubicBezTo>
                    <a:cubicBezTo>
                      <a:pt x="7" y="0"/>
                      <a:pt x="2" y="0"/>
                      <a:pt x="1" y="4"/>
                    </a:cubicBezTo>
                    <a:cubicBezTo>
                      <a:pt x="0" y="8"/>
                      <a:pt x="0" y="11"/>
                      <a:pt x="1" y="16"/>
                    </a:cubicBezTo>
                    <a:cubicBezTo>
                      <a:pt x="3" y="20"/>
                      <a:pt x="5" y="25"/>
                      <a:pt x="8" y="29"/>
                    </a:cubicBezTo>
                    <a:cubicBezTo>
                      <a:pt x="11" y="33"/>
                      <a:pt x="18" y="29"/>
                      <a:pt x="15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Freeform 12"/>
              <p:cNvSpPr/>
              <p:nvPr/>
            </p:nvSpPr>
            <p:spPr bwMode="auto">
              <a:xfrm>
                <a:off x="2466" y="310"/>
                <a:ext cx="97" cy="55"/>
              </a:xfrm>
              <a:custGeom>
                <a:avLst/>
                <a:gdLst>
                  <a:gd name="T0" fmla="*/ 39 w 41"/>
                  <a:gd name="T1" fmla="*/ 5 h 23"/>
                  <a:gd name="T2" fmla="*/ 24 w 41"/>
                  <a:gd name="T3" fmla="*/ 1 h 23"/>
                  <a:gd name="T4" fmla="*/ 5 w 41"/>
                  <a:gd name="T5" fmla="*/ 1 h 23"/>
                  <a:gd name="T6" fmla="*/ 0 w 41"/>
                  <a:gd name="T7" fmla="*/ 6 h 23"/>
                  <a:gd name="T8" fmla="*/ 7 w 41"/>
                  <a:gd name="T9" fmla="*/ 19 h 23"/>
                  <a:gd name="T10" fmla="*/ 12 w 41"/>
                  <a:gd name="T11" fmla="*/ 16 h 23"/>
                  <a:gd name="T12" fmla="*/ 10 w 41"/>
                  <a:gd name="T13" fmla="*/ 10 h 23"/>
                  <a:gd name="T14" fmla="*/ 22 w 41"/>
                  <a:gd name="T15" fmla="*/ 11 h 23"/>
                  <a:gd name="T16" fmla="*/ 38 w 41"/>
                  <a:gd name="T17" fmla="*/ 11 h 23"/>
                  <a:gd name="T18" fmla="*/ 39 w 41"/>
                  <a:gd name="T1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23">
                    <a:moveTo>
                      <a:pt x="39" y="5"/>
                    </a:moveTo>
                    <a:cubicBezTo>
                      <a:pt x="35" y="1"/>
                      <a:pt x="29" y="1"/>
                      <a:pt x="24" y="1"/>
                    </a:cubicBezTo>
                    <a:cubicBezTo>
                      <a:pt x="18" y="0"/>
                      <a:pt x="11" y="1"/>
                      <a:pt x="5" y="1"/>
                    </a:cubicBezTo>
                    <a:cubicBezTo>
                      <a:pt x="2" y="1"/>
                      <a:pt x="0" y="4"/>
                      <a:pt x="0" y="6"/>
                    </a:cubicBezTo>
                    <a:cubicBezTo>
                      <a:pt x="1" y="11"/>
                      <a:pt x="4" y="15"/>
                      <a:pt x="7" y="19"/>
                    </a:cubicBezTo>
                    <a:cubicBezTo>
                      <a:pt x="9" y="23"/>
                      <a:pt x="14" y="20"/>
                      <a:pt x="12" y="16"/>
                    </a:cubicBezTo>
                    <a:cubicBezTo>
                      <a:pt x="11" y="14"/>
                      <a:pt x="10" y="12"/>
                      <a:pt x="10" y="10"/>
                    </a:cubicBezTo>
                    <a:cubicBezTo>
                      <a:pt x="14" y="10"/>
                      <a:pt x="18" y="10"/>
                      <a:pt x="22" y="11"/>
                    </a:cubicBezTo>
                    <a:cubicBezTo>
                      <a:pt x="27" y="11"/>
                      <a:pt x="33" y="13"/>
                      <a:pt x="38" y="11"/>
                    </a:cubicBezTo>
                    <a:cubicBezTo>
                      <a:pt x="40" y="10"/>
                      <a:pt x="41" y="7"/>
                      <a:pt x="39" y="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Freeform 13"/>
              <p:cNvSpPr/>
              <p:nvPr/>
            </p:nvSpPr>
            <p:spPr bwMode="auto">
              <a:xfrm>
                <a:off x="2615" y="313"/>
                <a:ext cx="88" cy="21"/>
              </a:xfrm>
              <a:custGeom>
                <a:avLst/>
                <a:gdLst>
                  <a:gd name="T0" fmla="*/ 34 w 37"/>
                  <a:gd name="T1" fmla="*/ 1 h 9"/>
                  <a:gd name="T2" fmla="*/ 3 w 37"/>
                  <a:gd name="T3" fmla="*/ 1 h 9"/>
                  <a:gd name="T4" fmla="*/ 3 w 37"/>
                  <a:gd name="T5" fmla="*/ 7 h 9"/>
                  <a:gd name="T6" fmla="*/ 34 w 37"/>
                  <a:gd name="T7" fmla="*/ 7 h 9"/>
                  <a:gd name="T8" fmla="*/ 34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4" y="1"/>
                    </a:moveTo>
                    <a:cubicBezTo>
                      <a:pt x="24" y="0"/>
                      <a:pt x="13" y="0"/>
                      <a:pt x="3" y="1"/>
                    </a:cubicBezTo>
                    <a:cubicBezTo>
                      <a:pt x="0" y="2"/>
                      <a:pt x="0" y="7"/>
                      <a:pt x="3" y="7"/>
                    </a:cubicBezTo>
                    <a:cubicBezTo>
                      <a:pt x="13" y="8"/>
                      <a:pt x="24" y="9"/>
                      <a:pt x="34" y="7"/>
                    </a:cubicBezTo>
                    <a:cubicBezTo>
                      <a:pt x="37" y="7"/>
                      <a:pt x="37" y="2"/>
                      <a:pt x="3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2760" y="310"/>
                <a:ext cx="78" cy="24"/>
              </a:xfrm>
              <a:custGeom>
                <a:avLst/>
                <a:gdLst>
                  <a:gd name="T0" fmla="*/ 30 w 33"/>
                  <a:gd name="T1" fmla="*/ 2 h 10"/>
                  <a:gd name="T2" fmla="*/ 4 w 33"/>
                  <a:gd name="T3" fmla="*/ 2 h 10"/>
                  <a:gd name="T4" fmla="*/ 4 w 33"/>
                  <a:gd name="T5" fmla="*/ 8 h 10"/>
                  <a:gd name="T6" fmla="*/ 30 w 33"/>
                  <a:gd name="T7" fmla="*/ 8 h 10"/>
                  <a:gd name="T8" fmla="*/ 30 w 33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">
                    <a:moveTo>
                      <a:pt x="30" y="2"/>
                    </a:moveTo>
                    <a:cubicBezTo>
                      <a:pt x="22" y="0"/>
                      <a:pt x="12" y="1"/>
                      <a:pt x="4" y="2"/>
                    </a:cubicBezTo>
                    <a:cubicBezTo>
                      <a:pt x="0" y="3"/>
                      <a:pt x="0" y="8"/>
                      <a:pt x="4" y="8"/>
                    </a:cubicBezTo>
                    <a:cubicBezTo>
                      <a:pt x="12" y="9"/>
                      <a:pt x="22" y="10"/>
                      <a:pt x="30" y="8"/>
                    </a:cubicBezTo>
                    <a:cubicBezTo>
                      <a:pt x="33" y="7"/>
                      <a:pt x="33" y="3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2925" y="305"/>
                <a:ext cx="71" cy="24"/>
              </a:xfrm>
              <a:custGeom>
                <a:avLst/>
                <a:gdLst>
                  <a:gd name="T0" fmla="*/ 27 w 30"/>
                  <a:gd name="T1" fmla="*/ 1 h 10"/>
                  <a:gd name="T2" fmla="*/ 4 w 30"/>
                  <a:gd name="T3" fmla="*/ 2 h 10"/>
                  <a:gd name="T4" fmla="*/ 4 w 30"/>
                  <a:gd name="T5" fmla="*/ 8 h 10"/>
                  <a:gd name="T6" fmla="*/ 27 w 30"/>
                  <a:gd name="T7" fmla="*/ 8 h 10"/>
                  <a:gd name="T8" fmla="*/ 27 w 3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0">
                    <a:moveTo>
                      <a:pt x="27" y="1"/>
                    </a:moveTo>
                    <a:cubicBezTo>
                      <a:pt x="20" y="0"/>
                      <a:pt x="11" y="1"/>
                      <a:pt x="4" y="2"/>
                    </a:cubicBezTo>
                    <a:cubicBezTo>
                      <a:pt x="0" y="2"/>
                      <a:pt x="0" y="7"/>
                      <a:pt x="4" y="8"/>
                    </a:cubicBezTo>
                    <a:cubicBezTo>
                      <a:pt x="11" y="9"/>
                      <a:pt x="20" y="10"/>
                      <a:pt x="27" y="8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16"/>
              <p:cNvSpPr/>
              <p:nvPr/>
            </p:nvSpPr>
            <p:spPr bwMode="auto">
              <a:xfrm>
                <a:off x="3086" y="310"/>
                <a:ext cx="90" cy="24"/>
              </a:xfrm>
              <a:custGeom>
                <a:avLst/>
                <a:gdLst>
                  <a:gd name="T0" fmla="*/ 35 w 38"/>
                  <a:gd name="T1" fmla="*/ 3 h 10"/>
                  <a:gd name="T2" fmla="*/ 3 w 38"/>
                  <a:gd name="T3" fmla="*/ 1 h 10"/>
                  <a:gd name="T4" fmla="*/ 2 w 38"/>
                  <a:gd name="T5" fmla="*/ 5 h 10"/>
                  <a:gd name="T6" fmla="*/ 35 w 38"/>
                  <a:gd name="T7" fmla="*/ 8 h 10"/>
                  <a:gd name="T8" fmla="*/ 35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3"/>
                    </a:moveTo>
                    <a:cubicBezTo>
                      <a:pt x="25" y="1"/>
                      <a:pt x="13" y="2"/>
                      <a:pt x="3" y="1"/>
                    </a:cubicBezTo>
                    <a:cubicBezTo>
                      <a:pt x="0" y="0"/>
                      <a:pt x="0" y="4"/>
                      <a:pt x="2" y="5"/>
                    </a:cubicBezTo>
                    <a:cubicBezTo>
                      <a:pt x="12" y="9"/>
                      <a:pt x="25" y="10"/>
                      <a:pt x="35" y="8"/>
                    </a:cubicBezTo>
                    <a:cubicBezTo>
                      <a:pt x="38" y="7"/>
                      <a:pt x="38" y="3"/>
                      <a:pt x="35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17"/>
              <p:cNvSpPr/>
              <p:nvPr/>
            </p:nvSpPr>
            <p:spPr bwMode="auto">
              <a:xfrm>
                <a:off x="3233" y="305"/>
                <a:ext cx="93" cy="22"/>
              </a:xfrm>
              <a:custGeom>
                <a:avLst/>
                <a:gdLst>
                  <a:gd name="T0" fmla="*/ 35 w 39"/>
                  <a:gd name="T1" fmla="*/ 2 h 9"/>
                  <a:gd name="T2" fmla="*/ 5 w 39"/>
                  <a:gd name="T3" fmla="*/ 1 h 9"/>
                  <a:gd name="T4" fmla="*/ 5 w 39"/>
                  <a:gd name="T5" fmla="*/ 8 h 9"/>
                  <a:gd name="T6" fmla="*/ 35 w 39"/>
                  <a:gd name="T7" fmla="*/ 8 h 9"/>
                  <a:gd name="T8" fmla="*/ 35 w 39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9">
                    <a:moveTo>
                      <a:pt x="35" y="2"/>
                    </a:moveTo>
                    <a:cubicBezTo>
                      <a:pt x="25" y="0"/>
                      <a:pt x="1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15" y="9"/>
                      <a:pt x="25" y="9"/>
                      <a:pt x="35" y="8"/>
                    </a:cubicBezTo>
                    <a:cubicBezTo>
                      <a:pt x="39" y="8"/>
                      <a:pt x="39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383" y="301"/>
                <a:ext cx="106" cy="31"/>
              </a:xfrm>
              <a:custGeom>
                <a:avLst/>
                <a:gdLst>
                  <a:gd name="T0" fmla="*/ 42 w 45"/>
                  <a:gd name="T1" fmla="*/ 4 h 13"/>
                  <a:gd name="T2" fmla="*/ 7 w 45"/>
                  <a:gd name="T3" fmla="*/ 1 h 13"/>
                  <a:gd name="T4" fmla="*/ 5 w 45"/>
                  <a:gd name="T5" fmla="*/ 8 h 13"/>
                  <a:gd name="T6" fmla="*/ 42 w 45"/>
                  <a:gd name="T7" fmla="*/ 10 h 13"/>
                  <a:gd name="T8" fmla="*/ 42 w 4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3">
                    <a:moveTo>
                      <a:pt x="42" y="4"/>
                    </a:moveTo>
                    <a:cubicBezTo>
                      <a:pt x="31" y="1"/>
                      <a:pt x="18" y="2"/>
                      <a:pt x="7" y="1"/>
                    </a:cubicBezTo>
                    <a:cubicBezTo>
                      <a:pt x="2" y="0"/>
                      <a:pt x="0" y="7"/>
                      <a:pt x="5" y="8"/>
                    </a:cubicBezTo>
                    <a:cubicBezTo>
                      <a:pt x="16" y="11"/>
                      <a:pt x="30" y="13"/>
                      <a:pt x="42" y="10"/>
                    </a:cubicBezTo>
                    <a:cubicBezTo>
                      <a:pt x="45" y="9"/>
                      <a:pt x="45" y="5"/>
                      <a:pt x="42" y="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2561" y="1069"/>
                <a:ext cx="83" cy="22"/>
              </a:xfrm>
              <a:custGeom>
                <a:avLst/>
                <a:gdLst>
                  <a:gd name="T0" fmla="*/ 31 w 35"/>
                  <a:gd name="T1" fmla="*/ 0 h 9"/>
                  <a:gd name="T2" fmla="*/ 4 w 35"/>
                  <a:gd name="T3" fmla="*/ 3 h 9"/>
                  <a:gd name="T4" fmla="*/ 4 w 35"/>
                  <a:gd name="T5" fmla="*/ 9 h 9"/>
                  <a:gd name="T6" fmla="*/ 31 w 35"/>
                  <a:gd name="T7" fmla="*/ 6 h 9"/>
                  <a:gd name="T8" fmla="*/ 31 w 35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9">
                    <a:moveTo>
                      <a:pt x="31" y="0"/>
                    </a:moveTo>
                    <a:cubicBezTo>
                      <a:pt x="22" y="0"/>
                      <a:pt x="13" y="2"/>
                      <a:pt x="4" y="3"/>
                    </a:cubicBezTo>
                    <a:cubicBezTo>
                      <a:pt x="0" y="3"/>
                      <a:pt x="0" y="8"/>
                      <a:pt x="4" y="9"/>
                    </a:cubicBezTo>
                    <a:cubicBezTo>
                      <a:pt x="13" y="9"/>
                      <a:pt x="22" y="7"/>
                      <a:pt x="31" y="6"/>
                    </a:cubicBezTo>
                    <a:cubicBezTo>
                      <a:pt x="35" y="6"/>
                      <a:pt x="35" y="0"/>
                      <a:pt x="3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717" y="1065"/>
                <a:ext cx="71" cy="14"/>
              </a:xfrm>
              <a:custGeom>
                <a:avLst/>
                <a:gdLst>
                  <a:gd name="T0" fmla="*/ 27 w 30"/>
                  <a:gd name="T1" fmla="*/ 0 h 6"/>
                  <a:gd name="T2" fmla="*/ 3 w 30"/>
                  <a:gd name="T3" fmla="*/ 0 h 6"/>
                  <a:gd name="T4" fmla="*/ 3 w 30"/>
                  <a:gd name="T5" fmla="*/ 5 h 6"/>
                  <a:gd name="T6" fmla="*/ 27 w 30"/>
                  <a:gd name="T7" fmla="*/ 5 h 6"/>
                  <a:gd name="T8" fmla="*/ 27 w 3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">
                    <a:moveTo>
                      <a:pt x="27" y="0"/>
                    </a:moveTo>
                    <a:cubicBezTo>
                      <a:pt x="19" y="0"/>
                      <a:pt x="11" y="0"/>
                      <a:pt x="3" y="0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11" y="5"/>
                      <a:pt x="19" y="6"/>
                      <a:pt x="27" y="5"/>
                    </a:cubicBezTo>
                    <a:cubicBezTo>
                      <a:pt x="30" y="5"/>
                      <a:pt x="30" y="1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1"/>
              <p:cNvSpPr/>
              <p:nvPr/>
            </p:nvSpPr>
            <p:spPr bwMode="auto">
              <a:xfrm>
                <a:off x="2857" y="1055"/>
                <a:ext cx="80" cy="19"/>
              </a:xfrm>
              <a:custGeom>
                <a:avLst/>
                <a:gdLst>
                  <a:gd name="T0" fmla="*/ 31 w 34"/>
                  <a:gd name="T1" fmla="*/ 1 h 8"/>
                  <a:gd name="T2" fmla="*/ 18 w 34"/>
                  <a:gd name="T3" fmla="*/ 1 h 8"/>
                  <a:gd name="T4" fmla="*/ 3 w 34"/>
                  <a:gd name="T5" fmla="*/ 2 h 8"/>
                  <a:gd name="T6" fmla="*/ 3 w 34"/>
                  <a:gd name="T7" fmla="*/ 6 h 8"/>
                  <a:gd name="T8" fmla="*/ 17 w 34"/>
                  <a:gd name="T9" fmla="*/ 7 h 8"/>
                  <a:gd name="T10" fmla="*/ 31 w 34"/>
                  <a:gd name="T11" fmla="*/ 7 h 8"/>
                  <a:gd name="T12" fmla="*/ 31 w 34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">
                    <a:moveTo>
                      <a:pt x="31" y="1"/>
                    </a:moveTo>
                    <a:cubicBezTo>
                      <a:pt x="27" y="0"/>
                      <a:pt x="23" y="1"/>
                      <a:pt x="18" y="1"/>
                    </a:cubicBezTo>
                    <a:cubicBezTo>
                      <a:pt x="13" y="1"/>
                      <a:pt x="8" y="2"/>
                      <a:pt x="3" y="2"/>
                    </a:cubicBezTo>
                    <a:cubicBezTo>
                      <a:pt x="0" y="2"/>
                      <a:pt x="0" y="6"/>
                      <a:pt x="3" y="6"/>
                    </a:cubicBezTo>
                    <a:cubicBezTo>
                      <a:pt x="8" y="7"/>
                      <a:pt x="12" y="7"/>
                      <a:pt x="17" y="7"/>
                    </a:cubicBezTo>
                    <a:cubicBezTo>
                      <a:pt x="21" y="7"/>
                      <a:pt x="26" y="8"/>
                      <a:pt x="31" y="7"/>
                    </a:cubicBezTo>
                    <a:cubicBezTo>
                      <a:pt x="34" y="6"/>
                      <a:pt x="34" y="2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"/>
              <p:cNvSpPr/>
              <p:nvPr/>
            </p:nvSpPr>
            <p:spPr bwMode="auto">
              <a:xfrm>
                <a:off x="2989" y="1043"/>
                <a:ext cx="71" cy="22"/>
              </a:xfrm>
              <a:custGeom>
                <a:avLst/>
                <a:gdLst>
                  <a:gd name="T0" fmla="*/ 27 w 30"/>
                  <a:gd name="T1" fmla="*/ 1 h 9"/>
                  <a:gd name="T2" fmla="*/ 4 w 30"/>
                  <a:gd name="T3" fmla="*/ 1 h 9"/>
                  <a:gd name="T4" fmla="*/ 4 w 30"/>
                  <a:gd name="T5" fmla="*/ 7 h 9"/>
                  <a:gd name="T6" fmla="*/ 27 w 30"/>
                  <a:gd name="T7" fmla="*/ 7 h 9"/>
                  <a:gd name="T8" fmla="*/ 27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7" y="1"/>
                    </a:moveTo>
                    <a:cubicBezTo>
                      <a:pt x="19" y="0"/>
                      <a:pt x="12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8"/>
                      <a:pt x="19" y="9"/>
                      <a:pt x="27" y="7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"/>
              <p:cNvSpPr/>
              <p:nvPr/>
            </p:nvSpPr>
            <p:spPr bwMode="auto">
              <a:xfrm>
                <a:off x="3124" y="1041"/>
                <a:ext cx="81" cy="24"/>
              </a:xfrm>
              <a:custGeom>
                <a:avLst/>
                <a:gdLst>
                  <a:gd name="T0" fmla="*/ 32 w 34"/>
                  <a:gd name="T1" fmla="*/ 3 h 10"/>
                  <a:gd name="T2" fmla="*/ 4 w 34"/>
                  <a:gd name="T3" fmla="*/ 0 h 10"/>
                  <a:gd name="T4" fmla="*/ 4 w 34"/>
                  <a:gd name="T5" fmla="*/ 6 h 10"/>
                  <a:gd name="T6" fmla="*/ 32 w 34"/>
                  <a:gd name="T7" fmla="*/ 8 h 10"/>
                  <a:gd name="T8" fmla="*/ 32 w 3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0">
                    <a:moveTo>
                      <a:pt x="32" y="3"/>
                    </a:moveTo>
                    <a:cubicBezTo>
                      <a:pt x="23" y="1"/>
                      <a:pt x="13" y="0"/>
                      <a:pt x="4" y="0"/>
                    </a:cubicBezTo>
                    <a:cubicBezTo>
                      <a:pt x="0" y="0"/>
                      <a:pt x="0" y="5"/>
                      <a:pt x="4" y="6"/>
                    </a:cubicBezTo>
                    <a:cubicBezTo>
                      <a:pt x="13" y="6"/>
                      <a:pt x="22" y="10"/>
                      <a:pt x="32" y="8"/>
                    </a:cubicBezTo>
                    <a:cubicBezTo>
                      <a:pt x="34" y="7"/>
                      <a:pt x="34" y="3"/>
                      <a:pt x="32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4"/>
              <p:cNvSpPr/>
              <p:nvPr/>
            </p:nvSpPr>
            <p:spPr bwMode="auto">
              <a:xfrm>
                <a:off x="3259" y="1029"/>
                <a:ext cx="88" cy="26"/>
              </a:xfrm>
              <a:custGeom>
                <a:avLst/>
                <a:gdLst>
                  <a:gd name="T0" fmla="*/ 34 w 37"/>
                  <a:gd name="T1" fmla="*/ 2 h 11"/>
                  <a:gd name="T2" fmla="*/ 4 w 37"/>
                  <a:gd name="T3" fmla="*/ 2 h 11"/>
                  <a:gd name="T4" fmla="*/ 4 w 37"/>
                  <a:gd name="T5" fmla="*/ 9 h 11"/>
                  <a:gd name="T6" fmla="*/ 34 w 37"/>
                  <a:gd name="T7" fmla="*/ 8 h 11"/>
                  <a:gd name="T8" fmla="*/ 34 w 37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1">
                    <a:moveTo>
                      <a:pt x="34" y="2"/>
                    </a:moveTo>
                    <a:cubicBezTo>
                      <a:pt x="25" y="0"/>
                      <a:pt x="14" y="2"/>
                      <a:pt x="4" y="2"/>
                    </a:cubicBezTo>
                    <a:cubicBezTo>
                      <a:pt x="0" y="2"/>
                      <a:pt x="0" y="8"/>
                      <a:pt x="4" y="9"/>
                    </a:cubicBezTo>
                    <a:cubicBezTo>
                      <a:pt x="14" y="9"/>
                      <a:pt x="25" y="11"/>
                      <a:pt x="34" y="8"/>
                    </a:cubicBezTo>
                    <a:cubicBezTo>
                      <a:pt x="37" y="8"/>
                      <a:pt x="37" y="3"/>
                      <a:pt x="34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25"/>
              <p:cNvSpPr/>
              <p:nvPr/>
            </p:nvSpPr>
            <p:spPr bwMode="auto">
              <a:xfrm>
                <a:off x="3418" y="1046"/>
                <a:ext cx="71" cy="16"/>
              </a:xfrm>
              <a:custGeom>
                <a:avLst/>
                <a:gdLst>
                  <a:gd name="T0" fmla="*/ 26 w 30"/>
                  <a:gd name="T1" fmla="*/ 0 h 7"/>
                  <a:gd name="T2" fmla="*/ 4 w 30"/>
                  <a:gd name="T3" fmla="*/ 1 h 7"/>
                  <a:gd name="T4" fmla="*/ 4 w 30"/>
                  <a:gd name="T5" fmla="*/ 6 h 7"/>
                  <a:gd name="T6" fmla="*/ 26 w 30"/>
                  <a:gd name="T7" fmla="*/ 6 h 7"/>
                  <a:gd name="T8" fmla="*/ 26 w 3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7">
                    <a:moveTo>
                      <a:pt x="26" y="0"/>
                    </a:moveTo>
                    <a:cubicBezTo>
                      <a:pt x="18" y="0"/>
                      <a:pt x="11" y="0"/>
                      <a:pt x="4" y="1"/>
                    </a:cubicBezTo>
                    <a:cubicBezTo>
                      <a:pt x="0" y="1"/>
                      <a:pt x="0" y="6"/>
                      <a:pt x="4" y="6"/>
                    </a:cubicBezTo>
                    <a:cubicBezTo>
                      <a:pt x="11" y="6"/>
                      <a:pt x="18" y="7"/>
                      <a:pt x="26" y="6"/>
                    </a:cubicBezTo>
                    <a:cubicBezTo>
                      <a:pt x="30" y="6"/>
                      <a:pt x="30" y="1"/>
                      <a:pt x="2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26"/>
              <p:cNvSpPr/>
              <p:nvPr/>
            </p:nvSpPr>
            <p:spPr bwMode="auto">
              <a:xfrm>
                <a:off x="3574" y="1034"/>
                <a:ext cx="90" cy="24"/>
              </a:xfrm>
              <a:custGeom>
                <a:avLst/>
                <a:gdLst>
                  <a:gd name="T0" fmla="*/ 34 w 38"/>
                  <a:gd name="T1" fmla="*/ 3 h 10"/>
                  <a:gd name="T2" fmla="*/ 5 w 38"/>
                  <a:gd name="T3" fmla="*/ 0 h 10"/>
                  <a:gd name="T4" fmla="*/ 4 w 38"/>
                  <a:gd name="T5" fmla="*/ 6 h 10"/>
                  <a:gd name="T6" fmla="*/ 34 w 38"/>
                  <a:gd name="T7" fmla="*/ 8 h 10"/>
                  <a:gd name="T8" fmla="*/ 34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4" y="3"/>
                    </a:moveTo>
                    <a:cubicBezTo>
                      <a:pt x="25" y="2"/>
                      <a:pt x="15" y="2"/>
                      <a:pt x="5" y="0"/>
                    </a:cubicBezTo>
                    <a:cubicBezTo>
                      <a:pt x="1" y="0"/>
                      <a:pt x="0" y="5"/>
                      <a:pt x="4" y="6"/>
                    </a:cubicBezTo>
                    <a:cubicBezTo>
                      <a:pt x="14" y="9"/>
                      <a:pt x="24" y="10"/>
                      <a:pt x="34" y="8"/>
                    </a:cubicBezTo>
                    <a:cubicBezTo>
                      <a:pt x="38" y="8"/>
                      <a:pt x="38" y="3"/>
                      <a:pt x="3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Freeform 27"/>
              <p:cNvSpPr/>
              <p:nvPr/>
            </p:nvSpPr>
            <p:spPr bwMode="auto">
              <a:xfrm>
                <a:off x="3738" y="1031"/>
                <a:ext cx="90" cy="24"/>
              </a:xfrm>
              <a:custGeom>
                <a:avLst/>
                <a:gdLst>
                  <a:gd name="T0" fmla="*/ 35 w 38"/>
                  <a:gd name="T1" fmla="*/ 2 h 10"/>
                  <a:gd name="T2" fmla="*/ 4 w 38"/>
                  <a:gd name="T3" fmla="*/ 4 h 10"/>
                  <a:gd name="T4" fmla="*/ 6 w 38"/>
                  <a:gd name="T5" fmla="*/ 10 h 10"/>
                  <a:gd name="T6" fmla="*/ 35 w 38"/>
                  <a:gd name="T7" fmla="*/ 7 h 10"/>
                  <a:gd name="T8" fmla="*/ 35 w 38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2"/>
                    </a:moveTo>
                    <a:cubicBezTo>
                      <a:pt x="25" y="0"/>
                      <a:pt x="14" y="1"/>
                      <a:pt x="4" y="4"/>
                    </a:cubicBezTo>
                    <a:cubicBezTo>
                      <a:pt x="0" y="5"/>
                      <a:pt x="2" y="10"/>
                      <a:pt x="6" y="10"/>
                    </a:cubicBezTo>
                    <a:cubicBezTo>
                      <a:pt x="15" y="8"/>
                      <a:pt x="25" y="8"/>
                      <a:pt x="35" y="7"/>
                    </a:cubicBezTo>
                    <a:cubicBezTo>
                      <a:pt x="38" y="7"/>
                      <a:pt x="38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 28"/>
              <p:cNvSpPr/>
              <p:nvPr/>
            </p:nvSpPr>
            <p:spPr bwMode="auto">
              <a:xfrm>
                <a:off x="3904" y="1039"/>
                <a:ext cx="85" cy="19"/>
              </a:xfrm>
              <a:custGeom>
                <a:avLst/>
                <a:gdLst>
                  <a:gd name="T0" fmla="*/ 31 w 36"/>
                  <a:gd name="T1" fmla="*/ 1 h 8"/>
                  <a:gd name="T2" fmla="*/ 4 w 36"/>
                  <a:gd name="T3" fmla="*/ 1 h 8"/>
                  <a:gd name="T4" fmla="*/ 4 w 36"/>
                  <a:gd name="T5" fmla="*/ 7 h 8"/>
                  <a:gd name="T6" fmla="*/ 31 w 36"/>
                  <a:gd name="T7" fmla="*/ 7 h 8"/>
                  <a:gd name="T8" fmla="*/ 31 w 3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1" y="1"/>
                    </a:moveTo>
                    <a:cubicBezTo>
                      <a:pt x="22" y="0"/>
                      <a:pt x="13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3" y="8"/>
                      <a:pt x="22" y="8"/>
                      <a:pt x="31" y="7"/>
                    </a:cubicBezTo>
                    <a:cubicBezTo>
                      <a:pt x="36" y="7"/>
                      <a:pt x="36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Freeform 29"/>
              <p:cNvSpPr/>
              <p:nvPr/>
            </p:nvSpPr>
            <p:spPr bwMode="auto">
              <a:xfrm>
                <a:off x="4074" y="1031"/>
                <a:ext cx="83" cy="24"/>
              </a:xfrm>
              <a:custGeom>
                <a:avLst/>
                <a:gdLst>
                  <a:gd name="T0" fmla="*/ 30 w 35"/>
                  <a:gd name="T1" fmla="*/ 2 h 10"/>
                  <a:gd name="T2" fmla="*/ 5 w 35"/>
                  <a:gd name="T3" fmla="*/ 1 h 10"/>
                  <a:gd name="T4" fmla="*/ 3 w 35"/>
                  <a:gd name="T5" fmla="*/ 7 h 10"/>
                  <a:gd name="T6" fmla="*/ 32 w 35"/>
                  <a:gd name="T7" fmla="*/ 7 h 10"/>
                  <a:gd name="T8" fmla="*/ 30 w 35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30" y="2"/>
                    </a:moveTo>
                    <a:cubicBezTo>
                      <a:pt x="22" y="3"/>
                      <a:pt x="13" y="4"/>
                      <a:pt x="5" y="1"/>
                    </a:cubicBezTo>
                    <a:cubicBezTo>
                      <a:pt x="1" y="0"/>
                      <a:pt x="0" y="6"/>
                      <a:pt x="3" y="7"/>
                    </a:cubicBezTo>
                    <a:cubicBezTo>
                      <a:pt x="12" y="10"/>
                      <a:pt x="22" y="10"/>
                      <a:pt x="32" y="7"/>
                    </a:cubicBezTo>
                    <a:cubicBezTo>
                      <a:pt x="35" y="6"/>
                      <a:pt x="34" y="1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 30"/>
              <p:cNvSpPr/>
              <p:nvPr/>
            </p:nvSpPr>
            <p:spPr bwMode="auto">
              <a:xfrm>
                <a:off x="4209" y="1039"/>
                <a:ext cx="90" cy="23"/>
              </a:xfrm>
              <a:custGeom>
                <a:avLst/>
                <a:gdLst>
                  <a:gd name="T0" fmla="*/ 33 w 38"/>
                  <a:gd name="T1" fmla="*/ 0 h 10"/>
                  <a:gd name="T2" fmla="*/ 3 w 38"/>
                  <a:gd name="T3" fmla="*/ 4 h 10"/>
                  <a:gd name="T4" fmla="*/ 5 w 38"/>
                  <a:gd name="T5" fmla="*/ 9 h 10"/>
                  <a:gd name="T6" fmla="*/ 33 w 38"/>
                  <a:gd name="T7" fmla="*/ 7 h 10"/>
                  <a:gd name="T8" fmla="*/ 33 w 38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3" y="0"/>
                    </a:moveTo>
                    <a:cubicBezTo>
                      <a:pt x="23" y="1"/>
                      <a:pt x="13" y="1"/>
                      <a:pt x="3" y="4"/>
                    </a:cubicBezTo>
                    <a:cubicBezTo>
                      <a:pt x="0" y="4"/>
                      <a:pt x="1" y="10"/>
                      <a:pt x="5" y="9"/>
                    </a:cubicBezTo>
                    <a:cubicBezTo>
                      <a:pt x="14" y="7"/>
                      <a:pt x="24" y="7"/>
                      <a:pt x="33" y="7"/>
                    </a:cubicBezTo>
                    <a:cubicBezTo>
                      <a:pt x="38" y="7"/>
                      <a:pt x="38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31"/>
              <p:cNvSpPr/>
              <p:nvPr/>
            </p:nvSpPr>
            <p:spPr bwMode="auto">
              <a:xfrm>
                <a:off x="4373" y="1034"/>
                <a:ext cx="78" cy="28"/>
              </a:xfrm>
              <a:custGeom>
                <a:avLst/>
                <a:gdLst>
                  <a:gd name="T0" fmla="*/ 28 w 33"/>
                  <a:gd name="T1" fmla="*/ 1 h 12"/>
                  <a:gd name="T2" fmla="*/ 4 w 33"/>
                  <a:gd name="T3" fmla="*/ 5 h 12"/>
                  <a:gd name="T4" fmla="*/ 4 w 33"/>
                  <a:gd name="T5" fmla="*/ 12 h 12"/>
                  <a:gd name="T6" fmla="*/ 30 w 33"/>
                  <a:gd name="T7" fmla="*/ 6 h 12"/>
                  <a:gd name="T8" fmla="*/ 28 w 33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2">
                    <a:moveTo>
                      <a:pt x="28" y="1"/>
                    </a:moveTo>
                    <a:cubicBezTo>
                      <a:pt x="20" y="2"/>
                      <a:pt x="12" y="5"/>
                      <a:pt x="4" y="5"/>
                    </a:cubicBezTo>
                    <a:cubicBezTo>
                      <a:pt x="0" y="5"/>
                      <a:pt x="0" y="12"/>
                      <a:pt x="4" y="12"/>
                    </a:cubicBezTo>
                    <a:cubicBezTo>
                      <a:pt x="13" y="11"/>
                      <a:pt x="21" y="9"/>
                      <a:pt x="30" y="6"/>
                    </a:cubicBezTo>
                    <a:cubicBezTo>
                      <a:pt x="33" y="5"/>
                      <a:pt x="31" y="0"/>
                      <a:pt x="28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Freeform 32"/>
              <p:cNvSpPr/>
              <p:nvPr/>
            </p:nvSpPr>
            <p:spPr bwMode="auto">
              <a:xfrm>
                <a:off x="4512" y="1029"/>
                <a:ext cx="95" cy="24"/>
              </a:xfrm>
              <a:custGeom>
                <a:avLst/>
                <a:gdLst>
                  <a:gd name="T0" fmla="*/ 37 w 40"/>
                  <a:gd name="T1" fmla="*/ 0 h 10"/>
                  <a:gd name="T2" fmla="*/ 5 w 40"/>
                  <a:gd name="T3" fmla="*/ 0 h 10"/>
                  <a:gd name="T4" fmla="*/ 5 w 40"/>
                  <a:gd name="T5" fmla="*/ 6 h 10"/>
                  <a:gd name="T6" fmla="*/ 38 w 40"/>
                  <a:gd name="T7" fmla="*/ 5 h 10"/>
                  <a:gd name="T8" fmla="*/ 37 w 4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">
                    <a:moveTo>
                      <a:pt x="37" y="0"/>
                    </a:moveTo>
                    <a:cubicBezTo>
                      <a:pt x="26" y="0"/>
                      <a:pt x="15" y="0"/>
                      <a:pt x="5" y="0"/>
                    </a:cubicBezTo>
                    <a:cubicBezTo>
                      <a:pt x="0" y="0"/>
                      <a:pt x="0" y="6"/>
                      <a:pt x="5" y="6"/>
                    </a:cubicBezTo>
                    <a:cubicBezTo>
                      <a:pt x="15" y="6"/>
                      <a:pt x="28" y="10"/>
                      <a:pt x="38" y="5"/>
                    </a:cubicBezTo>
                    <a:cubicBezTo>
                      <a:pt x="40" y="4"/>
                      <a:pt x="39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Freeform 33"/>
              <p:cNvSpPr/>
              <p:nvPr/>
            </p:nvSpPr>
            <p:spPr bwMode="auto">
              <a:xfrm>
                <a:off x="4652" y="1029"/>
                <a:ext cx="102" cy="26"/>
              </a:xfrm>
              <a:custGeom>
                <a:avLst/>
                <a:gdLst>
                  <a:gd name="T0" fmla="*/ 40 w 43"/>
                  <a:gd name="T1" fmla="*/ 3 h 11"/>
                  <a:gd name="T2" fmla="*/ 4 w 43"/>
                  <a:gd name="T3" fmla="*/ 5 h 11"/>
                  <a:gd name="T4" fmla="*/ 6 w 43"/>
                  <a:gd name="T5" fmla="*/ 11 h 11"/>
                  <a:gd name="T6" fmla="*/ 40 w 43"/>
                  <a:gd name="T7" fmla="*/ 8 h 11"/>
                  <a:gd name="T8" fmla="*/ 40 w 43"/>
                  <a:gd name="T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">
                    <a:moveTo>
                      <a:pt x="40" y="3"/>
                    </a:moveTo>
                    <a:cubicBezTo>
                      <a:pt x="28" y="0"/>
                      <a:pt x="16" y="2"/>
                      <a:pt x="4" y="5"/>
                    </a:cubicBezTo>
                    <a:cubicBezTo>
                      <a:pt x="0" y="6"/>
                      <a:pt x="2" y="11"/>
                      <a:pt x="6" y="11"/>
                    </a:cubicBezTo>
                    <a:cubicBezTo>
                      <a:pt x="17" y="9"/>
                      <a:pt x="29" y="10"/>
                      <a:pt x="40" y="8"/>
                    </a:cubicBezTo>
                    <a:cubicBezTo>
                      <a:pt x="43" y="7"/>
                      <a:pt x="43" y="3"/>
                      <a:pt x="40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4"/>
              <p:cNvSpPr/>
              <p:nvPr/>
            </p:nvSpPr>
            <p:spPr bwMode="auto">
              <a:xfrm>
                <a:off x="4789" y="984"/>
                <a:ext cx="55" cy="74"/>
              </a:xfrm>
              <a:custGeom>
                <a:avLst/>
                <a:gdLst>
                  <a:gd name="T0" fmla="*/ 22 w 23"/>
                  <a:gd name="T1" fmla="*/ 25 h 31"/>
                  <a:gd name="T2" fmla="*/ 5 w 23"/>
                  <a:gd name="T3" fmla="*/ 2 h 31"/>
                  <a:gd name="T4" fmla="*/ 1 w 23"/>
                  <a:gd name="T5" fmla="*/ 6 h 31"/>
                  <a:gd name="T6" fmla="*/ 12 w 23"/>
                  <a:gd name="T7" fmla="*/ 23 h 31"/>
                  <a:gd name="T8" fmla="*/ 6 w 23"/>
                  <a:gd name="T9" fmla="*/ 24 h 31"/>
                  <a:gd name="T10" fmla="*/ 6 w 23"/>
                  <a:gd name="T11" fmla="*/ 30 h 31"/>
                  <a:gd name="T12" fmla="*/ 19 w 23"/>
                  <a:gd name="T13" fmla="*/ 30 h 31"/>
                  <a:gd name="T14" fmla="*/ 22 w 23"/>
                  <a:gd name="T15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1">
                    <a:moveTo>
                      <a:pt x="22" y="25"/>
                    </a:moveTo>
                    <a:cubicBezTo>
                      <a:pt x="17" y="17"/>
                      <a:pt x="13" y="8"/>
                      <a:pt x="5" y="2"/>
                    </a:cubicBezTo>
                    <a:cubicBezTo>
                      <a:pt x="3" y="0"/>
                      <a:pt x="0" y="4"/>
                      <a:pt x="1" y="6"/>
                    </a:cubicBezTo>
                    <a:cubicBezTo>
                      <a:pt x="5" y="12"/>
                      <a:pt x="9" y="18"/>
                      <a:pt x="12" y="23"/>
                    </a:cubicBezTo>
                    <a:cubicBezTo>
                      <a:pt x="10" y="24"/>
                      <a:pt x="8" y="24"/>
                      <a:pt x="6" y="24"/>
                    </a:cubicBezTo>
                    <a:cubicBezTo>
                      <a:pt x="2" y="24"/>
                      <a:pt x="2" y="30"/>
                      <a:pt x="6" y="30"/>
                    </a:cubicBezTo>
                    <a:cubicBezTo>
                      <a:pt x="10" y="30"/>
                      <a:pt x="15" y="30"/>
                      <a:pt x="19" y="30"/>
                    </a:cubicBezTo>
                    <a:cubicBezTo>
                      <a:pt x="21" y="31"/>
                      <a:pt x="23" y="27"/>
                      <a:pt x="22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5"/>
              <p:cNvSpPr/>
              <p:nvPr/>
            </p:nvSpPr>
            <p:spPr bwMode="auto">
              <a:xfrm>
                <a:off x="4733" y="867"/>
                <a:ext cx="52" cy="72"/>
              </a:xfrm>
              <a:custGeom>
                <a:avLst/>
                <a:gdLst>
                  <a:gd name="T0" fmla="*/ 20 w 22"/>
                  <a:gd name="T1" fmla="*/ 25 h 30"/>
                  <a:gd name="T2" fmla="*/ 5 w 22"/>
                  <a:gd name="T3" fmla="*/ 3 h 30"/>
                  <a:gd name="T4" fmla="*/ 1 w 22"/>
                  <a:gd name="T5" fmla="*/ 5 h 30"/>
                  <a:gd name="T6" fmla="*/ 16 w 22"/>
                  <a:gd name="T7" fmla="*/ 28 h 30"/>
                  <a:gd name="T8" fmla="*/ 20 w 22"/>
                  <a:gd name="T9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">
                    <a:moveTo>
                      <a:pt x="20" y="25"/>
                    </a:moveTo>
                    <a:cubicBezTo>
                      <a:pt x="14" y="18"/>
                      <a:pt x="10" y="10"/>
                      <a:pt x="5" y="3"/>
                    </a:cubicBezTo>
                    <a:cubicBezTo>
                      <a:pt x="4" y="0"/>
                      <a:pt x="0" y="2"/>
                      <a:pt x="1" y="5"/>
                    </a:cubicBezTo>
                    <a:cubicBezTo>
                      <a:pt x="2" y="13"/>
                      <a:pt x="10" y="22"/>
                      <a:pt x="16" y="28"/>
                    </a:cubicBezTo>
                    <a:cubicBezTo>
                      <a:pt x="19" y="30"/>
                      <a:pt x="22" y="27"/>
                      <a:pt x="20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6"/>
              <p:cNvSpPr/>
              <p:nvPr/>
            </p:nvSpPr>
            <p:spPr bwMode="auto">
              <a:xfrm>
                <a:off x="4676" y="753"/>
                <a:ext cx="49" cy="81"/>
              </a:xfrm>
              <a:custGeom>
                <a:avLst/>
                <a:gdLst>
                  <a:gd name="T0" fmla="*/ 20 w 21"/>
                  <a:gd name="T1" fmla="*/ 29 h 34"/>
                  <a:gd name="T2" fmla="*/ 13 w 21"/>
                  <a:gd name="T3" fmla="*/ 14 h 34"/>
                  <a:gd name="T4" fmla="*/ 4 w 21"/>
                  <a:gd name="T5" fmla="*/ 1 h 34"/>
                  <a:gd name="T6" fmla="*/ 0 w 21"/>
                  <a:gd name="T7" fmla="*/ 2 h 34"/>
                  <a:gd name="T8" fmla="*/ 6 w 21"/>
                  <a:gd name="T9" fmla="*/ 16 h 34"/>
                  <a:gd name="T10" fmla="*/ 15 w 21"/>
                  <a:gd name="T11" fmla="*/ 31 h 34"/>
                  <a:gd name="T12" fmla="*/ 20 w 21"/>
                  <a:gd name="T13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34">
                    <a:moveTo>
                      <a:pt x="20" y="29"/>
                    </a:moveTo>
                    <a:cubicBezTo>
                      <a:pt x="18" y="24"/>
                      <a:pt x="15" y="19"/>
                      <a:pt x="13" y="14"/>
                    </a:cubicBezTo>
                    <a:cubicBezTo>
                      <a:pt x="10" y="10"/>
                      <a:pt x="8" y="5"/>
                      <a:pt x="4" y="1"/>
                    </a:cubicBezTo>
                    <a:cubicBezTo>
                      <a:pt x="3" y="0"/>
                      <a:pt x="0" y="0"/>
                      <a:pt x="0" y="2"/>
                    </a:cubicBezTo>
                    <a:cubicBezTo>
                      <a:pt x="1" y="8"/>
                      <a:pt x="3" y="12"/>
                      <a:pt x="6" y="16"/>
                    </a:cubicBezTo>
                    <a:cubicBezTo>
                      <a:pt x="9" y="21"/>
                      <a:pt x="12" y="26"/>
                      <a:pt x="15" y="31"/>
                    </a:cubicBezTo>
                    <a:cubicBezTo>
                      <a:pt x="16" y="34"/>
                      <a:pt x="21" y="32"/>
                      <a:pt x="20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Freeform 37"/>
              <p:cNvSpPr/>
              <p:nvPr/>
            </p:nvSpPr>
            <p:spPr bwMode="auto">
              <a:xfrm>
                <a:off x="4650" y="603"/>
                <a:ext cx="68" cy="102"/>
              </a:xfrm>
              <a:custGeom>
                <a:avLst/>
                <a:gdLst>
                  <a:gd name="T0" fmla="*/ 25 w 29"/>
                  <a:gd name="T1" fmla="*/ 1 h 43"/>
                  <a:gd name="T2" fmla="*/ 4 w 29"/>
                  <a:gd name="T3" fmla="*/ 20 h 43"/>
                  <a:gd name="T4" fmla="*/ 10 w 29"/>
                  <a:gd name="T5" fmla="*/ 42 h 43"/>
                  <a:gd name="T6" fmla="*/ 13 w 29"/>
                  <a:gd name="T7" fmla="*/ 40 h 43"/>
                  <a:gd name="T8" fmla="*/ 28 w 29"/>
                  <a:gd name="T9" fmla="*/ 5 h 43"/>
                  <a:gd name="T10" fmla="*/ 25 w 29"/>
                  <a:gd name="T11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43">
                    <a:moveTo>
                      <a:pt x="25" y="1"/>
                    </a:moveTo>
                    <a:cubicBezTo>
                      <a:pt x="16" y="4"/>
                      <a:pt x="7" y="12"/>
                      <a:pt x="4" y="20"/>
                    </a:cubicBezTo>
                    <a:cubicBezTo>
                      <a:pt x="0" y="29"/>
                      <a:pt x="3" y="36"/>
                      <a:pt x="10" y="42"/>
                    </a:cubicBezTo>
                    <a:cubicBezTo>
                      <a:pt x="11" y="43"/>
                      <a:pt x="14" y="42"/>
                      <a:pt x="13" y="40"/>
                    </a:cubicBezTo>
                    <a:cubicBezTo>
                      <a:pt x="1" y="24"/>
                      <a:pt x="18" y="15"/>
                      <a:pt x="28" y="5"/>
                    </a:cubicBezTo>
                    <a:cubicBezTo>
                      <a:pt x="29" y="4"/>
                      <a:pt x="28" y="0"/>
                      <a:pt x="25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Freeform 38"/>
              <p:cNvSpPr/>
              <p:nvPr/>
            </p:nvSpPr>
            <p:spPr bwMode="auto">
              <a:xfrm>
                <a:off x="4718" y="484"/>
                <a:ext cx="52" cy="79"/>
              </a:xfrm>
              <a:custGeom>
                <a:avLst/>
                <a:gdLst>
                  <a:gd name="T0" fmla="*/ 17 w 22"/>
                  <a:gd name="T1" fmla="*/ 3 h 33"/>
                  <a:gd name="T2" fmla="*/ 2 w 22"/>
                  <a:gd name="T3" fmla="*/ 28 h 33"/>
                  <a:gd name="T4" fmla="*/ 6 w 22"/>
                  <a:gd name="T5" fmla="*/ 30 h 33"/>
                  <a:gd name="T6" fmla="*/ 21 w 22"/>
                  <a:gd name="T7" fmla="*/ 5 h 33"/>
                  <a:gd name="T8" fmla="*/ 17 w 22"/>
                  <a:gd name="T9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3">
                    <a:moveTo>
                      <a:pt x="17" y="3"/>
                    </a:moveTo>
                    <a:cubicBezTo>
                      <a:pt x="13" y="12"/>
                      <a:pt x="7" y="19"/>
                      <a:pt x="2" y="28"/>
                    </a:cubicBezTo>
                    <a:cubicBezTo>
                      <a:pt x="0" y="30"/>
                      <a:pt x="4" y="33"/>
                      <a:pt x="6" y="30"/>
                    </a:cubicBezTo>
                    <a:cubicBezTo>
                      <a:pt x="12" y="22"/>
                      <a:pt x="19" y="14"/>
                      <a:pt x="21" y="5"/>
                    </a:cubicBezTo>
                    <a:cubicBezTo>
                      <a:pt x="22" y="2"/>
                      <a:pt x="18" y="0"/>
                      <a:pt x="17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39"/>
              <p:cNvSpPr/>
              <p:nvPr/>
            </p:nvSpPr>
            <p:spPr bwMode="auto">
              <a:xfrm>
                <a:off x="4778" y="379"/>
                <a:ext cx="56" cy="69"/>
              </a:xfrm>
              <a:custGeom>
                <a:avLst/>
                <a:gdLst>
                  <a:gd name="T0" fmla="*/ 19 w 24"/>
                  <a:gd name="T1" fmla="*/ 2 h 29"/>
                  <a:gd name="T2" fmla="*/ 12 w 24"/>
                  <a:gd name="T3" fmla="*/ 15 h 29"/>
                  <a:gd name="T4" fmla="*/ 2 w 24"/>
                  <a:gd name="T5" fmla="*/ 24 h 29"/>
                  <a:gd name="T6" fmla="*/ 5 w 24"/>
                  <a:gd name="T7" fmla="*/ 28 h 29"/>
                  <a:gd name="T8" fmla="*/ 24 w 24"/>
                  <a:gd name="T9" fmla="*/ 4 h 29"/>
                  <a:gd name="T10" fmla="*/ 19 w 24"/>
                  <a:gd name="T11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9">
                    <a:moveTo>
                      <a:pt x="19" y="2"/>
                    </a:moveTo>
                    <a:cubicBezTo>
                      <a:pt x="16" y="6"/>
                      <a:pt x="15" y="11"/>
                      <a:pt x="12" y="15"/>
                    </a:cubicBezTo>
                    <a:cubicBezTo>
                      <a:pt x="9" y="18"/>
                      <a:pt x="6" y="21"/>
                      <a:pt x="2" y="24"/>
                    </a:cubicBezTo>
                    <a:cubicBezTo>
                      <a:pt x="0" y="26"/>
                      <a:pt x="3" y="29"/>
                      <a:pt x="5" y="28"/>
                    </a:cubicBezTo>
                    <a:cubicBezTo>
                      <a:pt x="14" y="23"/>
                      <a:pt x="24" y="14"/>
                      <a:pt x="24" y="4"/>
                    </a:cubicBezTo>
                    <a:cubicBezTo>
                      <a:pt x="24" y="1"/>
                      <a:pt x="20" y="0"/>
                      <a:pt x="19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40"/>
              <p:cNvSpPr/>
              <p:nvPr/>
            </p:nvSpPr>
            <p:spPr bwMode="auto">
              <a:xfrm>
                <a:off x="3572" y="303"/>
                <a:ext cx="88" cy="22"/>
              </a:xfrm>
              <a:custGeom>
                <a:avLst/>
                <a:gdLst>
                  <a:gd name="T0" fmla="*/ 32 w 37"/>
                  <a:gd name="T1" fmla="*/ 1 h 9"/>
                  <a:gd name="T2" fmla="*/ 3 w 37"/>
                  <a:gd name="T3" fmla="*/ 3 h 9"/>
                  <a:gd name="T4" fmla="*/ 3 w 37"/>
                  <a:gd name="T5" fmla="*/ 8 h 9"/>
                  <a:gd name="T6" fmla="*/ 33 w 37"/>
                  <a:gd name="T7" fmla="*/ 6 h 9"/>
                  <a:gd name="T8" fmla="*/ 32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2" y="1"/>
                    </a:moveTo>
                    <a:cubicBezTo>
                      <a:pt x="22" y="2"/>
                      <a:pt x="13" y="3"/>
                      <a:pt x="3" y="3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13" y="9"/>
                      <a:pt x="24" y="9"/>
                      <a:pt x="33" y="6"/>
                    </a:cubicBezTo>
                    <a:cubicBezTo>
                      <a:pt x="37" y="5"/>
                      <a:pt x="35" y="0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Freeform 41"/>
              <p:cNvSpPr/>
              <p:nvPr/>
            </p:nvSpPr>
            <p:spPr bwMode="auto">
              <a:xfrm>
                <a:off x="3714" y="303"/>
                <a:ext cx="85" cy="17"/>
              </a:xfrm>
              <a:custGeom>
                <a:avLst/>
                <a:gdLst>
                  <a:gd name="T0" fmla="*/ 32 w 36"/>
                  <a:gd name="T1" fmla="*/ 1 h 7"/>
                  <a:gd name="T2" fmla="*/ 2 w 36"/>
                  <a:gd name="T3" fmla="*/ 1 h 7"/>
                  <a:gd name="T4" fmla="*/ 2 w 36"/>
                  <a:gd name="T5" fmla="*/ 5 h 7"/>
                  <a:gd name="T6" fmla="*/ 32 w 36"/>
                  <a:gd name="T7" fmla="*/ 6 h 7"/>
                  <a:gd name="T8" fmla="*/ 32 w 3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">
                    <a:moveTo>
                      <a:pt x="32" y="1"/>
                    </a:moveTo>
                    <a:cubicBezTo>
                      <a:pt x="22" y="0"/>
                      <a:pt x="12" y="0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7"/>
                      <a:pt x="22" y="7"/>
                      <a:pt x="32" y="6"/>
                    </a:cubicBezTo>
                    <a:cubicBezTo>
                      <a:pt x="36" y="6"/>
                      <a:pt x="36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Freeform 42"/>
              <p:cNvSpPr/>
              <p:nvPr/>
            </p:nvSpPr>
            <p:spPr bwMode="auto">
              <a:xfrm>
                <a:off x="3847" y="315"/>
                <a:ext cx="80" cy="14"/>
              </a:xfrm>
              <a:custGeom>
                <a:avLst/>
                <a:gdLst>
                  <a:gd name="T0" fmla="*/ 31 w 34"/>
                  <a:gd name="T1" fmla="*/ 1 h 6"/>
                  <a:gd name="T2" fmla="*/ 3 w 34"/>
                  <a:gd name="T3" fmla="*/ 1 h 6"/>
                  <a:gd name="T4" fmla="*/ 3 w 34"/>
                  <a:gd name="T5" fmla="*/ 6 h 6"/>
                  <a:gd name="T6" fmla="*/ 31 w 34"/>
                  <a:gd name="T7" fmla="*/ 6 h 6"/>
                  <a:gd name="T8" fmla="*/ 31 w 3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31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6"/>
                      <a:pt x="21" y="6"/>
                      <a:pt x="31" y="6"/>
                    </a:cubicBezTo>
                    <a:cubicBezTo>
                      <a:pt x="34" y="6"/>
                      <a:pt x="34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 43"/>
              <p:cNvSpPr/>
              <p:nvPr/>
            </p:nvSpPr>
            <p:spPr bwMode="auto">
              <a:xfrm>
                <a:off x="3986" y="327"/>
                <a:ext cx="81" cy="21"/>
              </a:xfrm>
              <a:custGeom>
                <a:avLst/>
                <a:gdLst>
                  <a:gd name="T0" fmla="*/ 31 w 34"/>
                  <a:gd name="T1" fmla="*/ 3 h 9"/>
                  <a:gd name="T2" fmla="*/ 4 w 34"/>
                  <a:gd name="T3" fmla="*/ 1 h 9"/>
                  <a:gd name="T4" fmla="*/ 3 w 34"/>
                  <a:gd name="T5" fmla="*/ 6 h 9"/>
                  <a:gd name="T6" fmla="*/ 31 w 34"/>
                  <a:gd name="T7" fmla="*/ 8 h 9"/>
                  <a:gd name="T8" fmla="*/ 31 w 34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9">
                    <a:moveTo>
                      <a:pt x="31" y="3"/>
                    </a:moveTo>
                    <a:cubicBezTo>
                      <a:pt x="22" y="2"/>
                      <a:pt x="13" y="3"/>
                      <a:pt x="4" y="1"/>
                    </a:cubicBezTo>
                    <a:cubicBezTo>
                      <a:pt x="1" y="0"/>
                      <a:pt x="0" y="5"/>
                      <a:pt x="3" y="6"/>
                    </a:cubicBezTo>
                    <a:cubicBezTo>
                      <a:pt x="12" y="8"/>
                      <a:pt x="22" y="9"/>
                      <a:pt x="31" y="8"/>
                    </a:cubicBezTo>
                    <a:cubicBezTo>
                      <a:pt x="34" y="8"/>
                      <a:pt x="34" y="4"/>
                      <a:pt x="31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 44"/>
              <p:cNvSpPr/>
              <p:nvPr/>
            </p:nvSpPr>
            <p:spPr bwMode="auto">
              <a:xfrm>
                <a:off x="4124" y="327"/>
                <a:ext cx="78" cy="17"/>
              </a:xfrm>
              <a:custGeom>
                <a:avLst/>
                <a:gdLst>
                  <a:gd name="T0" fmla="*/ 30 w 33"/>
                  <a:gd name="T1" fmla="*/ 1 h 7"/>
                  <a:gd name="T2" fmla="*/ 3 w 33"/>
                  <a:gd name="T3" fmla="*/ 1 h 7"/>
                  <a:gd name="T4" fmla="*/ 3 w 33"/>
                  <a:gd name="T5" fmla="*/ 6 h 7"/>
                  <a:gd name="T6" fmla="*/ 30 w 33"/>
                  <a:gd name="T7" fmla="*/ 6 h 7"/>
                  <a:gd name="T8" fmla="*/ 30 w 33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7"/>
                      <a:pt x="21" y="6"/>
                      <a:pt x="30" y="6"/>
                    </a:cubicBezTo>
                    <a:cubicBezTo>
                      <a:pt x="33" y="6"/>
                      <a:pt x="33" y="1"/>
                      <a:pt x="30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45"/>
              <p:cNvSpPr/>
              <p:nvPr/>
            </p:nvSpPr>
            <p:spPr bwMode="auto">
              <a:xfrm>
                <a:off x="4273" y="320"/>
                <a:ext cx="64" cy="16"/>
              </a:xfrm>
              <a:custGeom>
                <a:avLst/>
                <a:gdLst>
                  <a:gd name="T0" fmla="*/ 24 w 27"/>
                  <a:gd name="T1" fmla="*/ 1 h 7"/>
                  <a:gd name="T2" fmla="*/ 4 w 27"/>
                  <a:gd name="T3" fmla="*/ 1 h 7"/>
                  <a:gd name="T4" fmla="*/ 4 w 27"/>
                  <a:gd name="T5" fmla="*/ 7 h 7"/>
                  <a:gd name="T6" fmla="*/ 24 w 27"/>
                  <a:gd name="T7" fmla="*/ 6 h 7"/>
                  <a:gd name="T8" fmla="*/ 24 w 2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24" y="1"/>
                    </a:moveTo>
                    <a:cubicBezTo>
                      <a:pt x="18" y="0"/>
                      <a:pt x="11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1" y="7"/>
                      <a:pt x="18" y="7"/>
                      <a:pt x="24" y="6"/>
                    </a:cubicBezTo>
                    <a:cubicBezTo>
                      <a:pt x="27" y="6"/>
                      <a:pt x="27" y="2"/>
                      <a:pt x="2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46"/>
              <p:cNvSpPr/>
              <p:nvPr/>
            </p:nvSpPr>
            <p:spPr bwMode="auto">
              <a:xfrm>
                <a:off x="4408" y="327"/>
                <a:ext cx="71" cy="21"/>
              </a:xfrm>
              <a:custGeom>
                <a:avLst/>
                <a:gdLst>
                  <a:gd name="T0" fmla="*/ 26 w 30"/>
                  <a:gd name="T1" fmla="*/ 1 h 9"/>
                  <a:gd name="T2" fmla="*/ 3 w 30"/>
                  <a:gd name="T3" fmla="*/ 3 h 9"/>
                  <a:gd name="T4" fmla="*/ 5 w 30"/>
                  <a:gd name="T5" fmla="*/ 8 h 9"/>
                  <a:gd name="T6" fmla="*/ 26 w 30"/>
                  <a:gd name="T7" fmla="*/ 6 h 9"/>
                  <a:gd name="T8" fmla="*/ 26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6" y="1"/>
                    </a:moveTo>
                    <a:cubicBezTo>
                      <a:pt x="18" y="0"/>
                      <a:pt x="11" y="1"/>
                      <a:pt x="3" y="3"/>
                    </a:cubicBezTo>
                    <a:cubicBezTo>
                      <a:pt x="0" y="4"/>
                      <a:pt x="1" y="9"/>
                      <a:pt x="5" y="8"/>
                    </a:cubicBezTo>
                    <a:cubicBezTo>
                      <a:pt x="12" y="6"/>
                      <a:pt x="19" y="7"/>
                      <a:pt x="26" y="6"/>
                    </a:cubicBezTo>
                    <a:cubicBezTo>
                      <a:pt x="30" y="5"/>
                      <a:pt x="30" y="1"/>
                      <a:pt x="26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47"/>
              <p:cNvSpPr/>
              <p:nvPr/>
            </p:nvSpPr>
            <p:spPr bwMode="auto">
              <a:xfrm>
                <a:off x="4548" y="339"/>
                <a:ext cx="83" cy="14"/>
              </a:xfrm>
              <a:custGeom>
                <a:avLst/>
                <a:gdLst>
                  <a:gd name="T0" fmla="*/ 32 w 35"/>
                  <a:gd name="T1" fmla="*/ 1 h 6"/>
                  <a:gd name="T2" fmla="*/ 2 w 35"/>
                  <a:gd name="T3" fmla="*/ 1 h 6"/>
                  <a:gd name="T4" fmla="*/ 2 w 35"/>
                  <a:gd name="T5" fmla="*/ 5 h 6"/>
                  <a:gd name="T6" fmla="*/ 32 w 35"/>
                  <a:gd name="T7" fmla="*/ 5 h 6"/>
                  <a:gd name="T8" fmla="*/ 32 w 3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">
                    <a:moveTo>
                      <a:pt x="32" y="1"/>
                    </a:moveTo>
                    <a:cubicBezTo>
                      <a:pt x="22" y="0"/>
                      <a:pt x="12" y="1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5"/>
                      <a:pt x="22" y="6"/>
                      <a:pt x="32" y="5"/>
                    </a:cubicBezTo>
                    <a:cubicBezTo>
                      <a:pt x="35" y="5"/>
                      <a:pt x="35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48"/>
              <p:cNvSpPr/>
              <p:nvPr/>
            </p:nvSpPr>
            <p:spPr bwMode="auto">
              <a:xfrm>
                <a:off x="4702" y="332"/>
                <a:ext cx="76" cy="19"/>
              </a:xfrm>
              <a:custGeom>
                <a:avLst/>
                <a:gdLst>
                  <a:gd name="T0" fmla="*/ 29 w 32"/>
                  <a:gd name="T1" fmla="*/ 1 h 8"/>
                  <a:gd name="T2" fmla="*/ 4 w 32"/>
                  <a:gd name="T3" fmla="*/ 1 h 8"/>
                  <a:gd name="T4" fmla="*/ 4 w 32"/>
                  <a:gd name="T5" fmla="*/ 7 h 8"/>
                  <a:gd name="T6" fmla="*/ 29 w 32"/>
                  <a:gd name="T7" fmla="*/ 7 h 8"/>
                  <a:gd name="T8" fmla="*/ 29 w 32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29" y="1"/>
                    </a:moveTo>
                    <a:cubicBezTo>
                      <a:pt x="21" y="0"/>
                      <a:pt x="12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7"/>
                      <a:pt x="21" y="8"/>
                      <a:pt x="29" y="7"/>
                    </a:cubicBezTo>
                    <a:cubicBezTo>
                      <a:pt x="32" y="6"/>
                      <a:pt x="32" y="1"/>
                      <a:pt x="29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49"/>
              <p:cNvSpPr/>
              <p:nvPr/>
            </p:nvSpPr>
            <p:spPr bwMode="auto">
              <a:xfrm>
                <a:off x="4808" y="329"/>
                <a:ext cx="38" cy="31"/>
              </a:xfrm>
              <a:custGeom>
                <a:avLst/>
                <a:gdLst>
                  <a:gd name="T0" fmla="*/ 14 w 16"/>
                  <a:gd name="T1" fmla="*/ 3 h 13"/>
                  <a:gd name="T2" fmla="*/ 3 w 16"/>
                  <a:gd name="T3" fmla="*/ 3 h 13"/>
                  <a:gd name="T4" fmla="*/ 4 w 16"/>
                  <a:gd name="T5" fmla="*/ 7 h 13"/>
                  <a:gd name="T6" fmla="*/ 10 w 16"/>
                  <a:gd name="T7" fmla="*/ 7 h 13"/>
                  <a:gd name="T8" fmla="*/ 9 w 16"/>
                  <a:gd name="T9" fmla="*/ 9 h 13"/>
                  <a:gd name="T10" fmla="*/ 12 w 16"/>
                  <a:gd name="T11" fmla="*/ 12 h 13"/>
                  <a:gd name="T12" fmla="*/ 16 w 16"/>
                  <a:gd name="T13" fmla="*/ 7 h 13"/>
                  <a:gd name="T14" fmla="*/ 14 w 16"/>
                  <a:gd name="T15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3">
                    <a:moveTo>
                      <a:pt x="14" y="3"/>
                    </a:moveTo>
                    <a:cubicBezTo>
                      <a:pt x="11" y="0"/>
                      <a:pt x="6" y="1"/>
                      <a:pt x="3" y="3"/>
                    </a:cubicBezTo>
                    <a:cubicBezTo>
                      <a:pt x="0" y="4"/>
                      <a:pt x="1" y="8"/>
                      <a:pt x="4" y="7"/>
                    </a:cubicBezTo>
                    <a:cubicBezTo>
                      <a:pt x="5" y="7"/>
                      <a:pt x="8" y="6"/>
                      <a:pt x="10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8" y="11"/>
                      <a:pt x="10" y="13"/>
                      <a:pt x="12" y="12"/>
                    </a:cubicBezTo>
                    <a:cubicBezTo>
                      <a:pt x="14" y="11"/>
                      <a:pt x="15" y="9"/>
                      <a:pt x="16" y="7"/>
                    </a:cubicBezTo>
                    <a:cubicBezTo>
                      <a:pt x="16" y="6"/>
                      <a:pt x="15" y="4"/>
                      <a:pt x="1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4629538" y="1445366"/>
              <a:ext cx="286304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在此添加小标题</a:t>
              </a:r>
            </a:p>
          </p:txBody>
        </p:sp>
      </p:grpSp>
      <p:sp>
        <p:nvSpPr>
          <p:cNvPr id="52" name="矩形 51"/>
          <p:cNvSpPr/>
          <p:nvPr/>
        </p:nvSpPr>
        <p:spPr>
          <a:xfrm>
            <a:off x="5217516" y="3362666"/>
            <a:ext cx="40373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</a:t>
            </a:r>
            <a:endParaRPr lang="en-US" altLang="zh-CN" sz="1400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217517" y="2901001"/>
            <a:ext cx="24063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【</a:t>
            </a:r>
            <a:r>
              <a:rPr lang="zh-CN" altLang="en-US" sz="24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我是一个标题</a:t>
            </a:r>
            <a:r>
              <a:rPr lang="en-US" altLang="zh-CN" sz="24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】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217514" y="3911869"/>
            <a:ext cx="4247639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4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 A designer can use default text to simulate what text would look like. A designer can use default text to simulate what text would look like.</a:t>
            </a:r>
            <a:endParaRPr lang="zh-CN" altLang="en-US" sz="140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  <a:p>
            <a:pPr>
              <a:lnSpc>
                <a:spcPct val="130000"/>
              </a:lnSpc>
            </a:pPr>
            <a:endParaRPr lang="zh-CN" altLang="en-US" sz="140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77038">
            <a:off x="1747088" y="2558108"/>
            <a:ext cx="2894380" cy="2990220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93" r="47801" b="38877"/>
          <a:stretch>
            <a:fillRect/>
          </a:stretch>
        </p:blipFill>
        <p:spPr>
          <a:xfrm>
            <a:off x="9231087" y="3813661"/>
            <a:ext cx="2960914" cy="3057011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Oval 5"/>
          <p:cNvSpPr>
            <a:spLocks noChangeArrowheads="1"/>
          </p:cNvSpPr>
          <p:nvPr/>
        </p:nvSpPr>
        <p:spPr bwMode="auto">
          <a:xfrm>
            <a:off x="6521450" y="6321426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1706563" y="1023937"/>
            <a:ext cx="160338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Oval 11"/>
          <p:cNvSpPr>
            <a:spLocks noChangeArrowheads="1"/>
          </p:cNvSpPr>
          <p:nvPr/>
        </p:nvSpPr>
        <p:spPr bwMode="auto">
          <a:xfrm>
            <a:off x="7832725" y="220662"/>
            <a:ext cx="160338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Oval 12"/>
          <p:cNvSpPr>
            <a:spLocks noChangeArrowheads="1"/>
          </p:cNvSpPr>
          <p:nvPr/>
        </p:nvSpPr>
        <p:spPr bwMode="auto">
          <a:xfrm>
            <a:off x="8140700" y="3213100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5811838" y="11112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6727825" y="2005013"/>
            <a:ext cx="76200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Oval 15"/>
          <p:cNvSpPr>
            <a:spLocks noChangeArrowheads="1"/>
          </p:cNvSpPr>
          <p:nvPr/>
        </p:nvSpPr>
        <p:spPr bwMode="auto">
          <a:xfrm>
            <a:off x="7194550" y="4351338"/>
            <a:ext cx="74613" cy="698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Oval 16"/>
          <p:cNvSpPr>
            <a:spLocks noChangeArrowheads="1"/>
          </p:cNvSpPr>
          <p:nvPr/>
        </p:nvSpPr>
        <p:spPr bwMode="auto">
          <a:xfrm>
            <a:off x="5114925" y="5551488"/>
            <a:ext cx="160338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Oval 17"/>
          <p:cNvSpPr>
            <a:spLocks noChangeArrowheads="1"/>
          </p:cNvSpPr>
          <p:nvPr/>
        </p:nvSpPr>
        <p:spPr bwMode="auto">
          <a:xfrm>
            <a:off x="6480175" y="5514976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Oval 18"/>
          <p:cNvSpPr>
            <a:spLocks noChangeArrowheads="1"/>
          </p:cNvSpPr>
          <p:nvPr/>
        </p:nvSpPr>
        <p:spPr bwMode="auto">
          <a:xfrm>
            <a:off x="6000750" y="4387850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Oval 19"/>
          <p:cNvSpPr>
            <a:spLocks noChangeArrowheads="1"/>
          </p:cNvSpPr>
          <p:nvPr/>
        </p:nvSpPr>
        <p:spPr bwMode="auto">
          <a:xfrm>
            <a:off x="5203825" y="3675063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Oval 20"/>
          <p:cNvSpPr>
            <a:spLocks noChangeArrowheads="1"/>
          </p:cNvSpPr>
          <p:nvPr/>
        </p:nvSpPr>
        <p:spPr bwMode="auto">
          <a:xfrm>
            <a:off x="9686925" y="4546600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Oval 21"/>
          <p:cNvSpPr>
            <a:spLocks noChangeArrowheads="1"/>
          </p:cNvSpPr>
          <p:nvPr/>
        </p:nvSpPr>
        <p:spPr bwMode="auto">
          <a:xfrm>
            <a:off x="3000375" y="746125"/>
            <a:ext cx="71438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Oval 23"/>
          <p:cNvSpPr>
            <a:spLocks noChangeArrowheads="1"/>
          </p:cNvSpPr>
          <p:nvPr/>
        </p:nvSpPr>
        <p:spPr bwMode="auto">
          <a:xfrm>
            <a:off x="3211513" y="4181475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Oval 24"/>
          <p:cNvSpPr>
            <a:spLocks noChangeArrowheads="1"/>
          </p:cNvSpPr>
          <p:nvPr/>
        </p:nvSpPr>
        <p:spPr bwMode="auto">
          <a:xfrm>
            <a:off x="11052175" y="5243513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Oval 25"/>
          <p:cNvSpPr>
            <a:spLocks noChangeArrowheads="1"/>
          </p:cNvSpPr>
          <p:nvPr/>
        </p:nvSpPr>
        <p:spPr bwMode="auto">
          <a:xfrm>
            <a:off x="3657600" y="2784475"/>
            <a:ext cx="71438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Oval 26"/>
          <p:cNvSpPr>
            <a:spLocks noChangeArrowheads="1"/>
          </p:cNvSpPr>
          <p:nvPr/>
        </p:nvSpPr>
        <p:spPr bwMode="auto">
          <a:xfrm>
            <a:off x="5351463" y="4651375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Oval 27"/>
          <p:cNvSpPr>
            <a:spLocks noChangeArrowheads="1"/>
          </p:cNvSpPr>
          <p:nvPr/>
        </p:nvSpPr>
        <p:spPr bwMode="auto">
          <a:xfrm>
            <a:off x="6589713" y="3963988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Oval 28"/>
          <p:cNvSpPr>
            <a:spLocks noChangeArrowheads="1"/>
          </p:cNvSpPr>
          <p:nvPr/>
        </p:nvSpPr>
        <p:spPr bwMode="auto">
          <a:xfrm>
            <a:off x="5497513" y="3325813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Oval 29"/>
          <p:cNvSpPr>
            <a:spLocks noChangeArrowheads="1"/>
          </p:cNvSpPr>
          <p:nvPr/>
        </p:nvSpPr>
        <p:spPr bwMode="auto">
          <a:xfrm>
            <a:off x="8004175" y="4013200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Oval 30"/>
          <p:cNvSpPr>
            <a:spLocks noChangeArrowheads="1"/>
          </p:cNvSpPr>
          <p:nvPr/>
        </p:nvSpPr>
        <p:spPr bwMode="auto">
          <a:xfrm>
            <a:off x="5940425" y="1928813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Oval 33"/>
          <p:cNvSpPr>
            <a:spLocks noChangeArrowheads="1"/>
          </p:cNvSpPr>
          <p:nvPr/>
        </p:nvSpPr>
        <p:spPr bwMode="auto">
          <a:xfrm>
            <a:off x="527050" y="5799138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Oval 35"/>
          <p:cNvSpPr>
            <a:spLocks noChangeArrowheads="1"/>
          </p:cNvSpPr>
          <p:nvPr/>
        </p:nvSpPr>
        <p:spPr bwMode="auto">
          <a:xfrm>
            <a:off x="2509838" y="4013200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Oval 38"/>
          <p:cNvSpPr>
            <a:spLocks noChangeArrowheads="1"/>
          </p:cNvSpPr>
          <p:nvPr/>
        </p:nvSpPr>
        <p:spPr bwMode="auto">
          <a:xfrm>
            <a:off x="10609263" y="6708776"/>
            <a:ext cx="76200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Oval 41"/>
          <p:cNvSpPr>
            <a:spLocks noChangeArrowheads="1"/>
          </p:cNvSpPr>
          <p:nvPr/>
        </p:nvSpPr>
        <p:spPr bwMode="auto">
          <a:xfrm>
            <a:off x="9007475" y="6242051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43"/>
          <p:cNvSpPr/>
          <p:nvPr/>
        </p:nvSpPr>
        <p:spPr bwMode="auto">
          <a:xfrm>
            <a:off x="5140325" y="4148138"/>
            <a:ext cx="82550" cy="82550"/>
          </a:xfrm>
          <a:custGeom>
            <a:avLst/>
            <a:gdLst>
              <a:gd name="T0" fmla="*/ 16 w 22"/>
              <a:gd name="T1" fmla="*/ 3 h 22"/>
              <a:gd name="T2" fmla="*/ 19 w 22"/>
              <a:gd name="T3" fmla="*/ 16 h 22"/>
              <a:gd name="T4" fmla="*/ 6 w 22"/>
              <a:gd name="T5" fmla="*/ 19 h 22"/>
              <a:gd name="T6" fmla="*/ 3 w 22"/>
              <a:gd name="T7" fmla="*/ 6 h 22"/>
              <a:gd name="T8" fmla="*/ 16 w 22"/>
              <a:gd name="T9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16" y="3"/>
                </a:moveTo>
                <a:cubicBezTo>
                  <a:pt x="21" y="5"/>
                  <a:pt x="22" y="12"/>
                  <a:pt x="19" y="16"/>
                </a:cubicBezTo>
                <a:cubicBezTo>
                  <a:pt x="16" y="21"/>
                  <a:pt x="10" y="22"/>
                  <a:pt x="6" y="19"/>
                </a:cubicBezTo>
                <a:cubicBezTo>
                  <a:pt x="1" y="16"/>
                  <a:pt x="0" y="10"/>
                  <a:pt x="3" y="6"/>
                </a:cubicBezTo>
                <a:cubicBezTo>
                  <a:pt x="6" y="1"/>
                  <a:pt x="12" y="0"/>
                  <a:pt x="16" y="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44"/>
          <p:cNvSpPr/>
          <p:nvPr/>
        </p:nvSpPr>
        <p:spPr bwMode="auto">
          <a:xfrm>
            <a:off x="4111625" y="4433888"/>
            <a:ext cx="82550" cy="82550"/>
          </a:xfrm>
          <a:custGeom>
            <a:avLst/>
            <a:gdLst>
              <a:gd name="T0" fmla="*/ 16 w 22"/>
              <a:gd name="T1" fmla="*/ 3 h 22"/>
              <a:gd name="T2" fmla="*/ 19 w 22"/>
              <a:gd name="T3" fmla="*/ 16 h 22"/>
              <a:gd name="T4" fmla="*/ 6 w 22"/>
              <a:gd name="T5" fmla="*/ 19 h 22"/>
              <a:gd name="T6" fmla="*/ 3 w 22"/>
              <a:gd name="T7" fmla="*/ 6 h 22"/>
              <a:gd name="T8" fmla="*/ 16 w 22"/>
              <a:gd name="T9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16" y="3"/>
                </a:moveTo>
                <a:cubicBezTo>
                  <a:pt x="21" y="5"/>
                  <a:pt x="22" y="12"/>
                  <a:pt x="19" y="16"/>
                </a:cubicBezTo>
                <a:cubicBezTo>
                  <a:pt x="16" y="21"/>
                  <a:pt x="10" y="22"/>
                  <a:pt x="6" y="19"/>
                </a:cubicBezTo>
                <a:cubicBezTo>
                  <a:pt x="1" y="16"/>
                  <a:pt x="0" y="10"/>
                  <a:pt x="3" y="6"/>
                </a:cubicBezTo>
                <a:cubicBezTo>
                  <a:pt x="6" y="1"/>
                  <a:pt x="12" y="0"/>
                  <a:pt x="16" y="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Oval 45"/>
          <p:cNvSpPr>
            <a:spLocks noChangeArrowheads="1"/>
          </p:cNvSpPr>
          <p:nvPr/>
        </p:nvSpPr>
        <p:spPr bwMode="auto">
          <a:xfrm>
            <a:off x="730250" y="6118226"/>
            <a:ext cx="160338" cy="1587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Oval 46"/>
          <p:cNvSpPr>
            <a:spLocks noChangeArrowheads="1"/>
          </p:cNvSpPr>
          <p:nvPr/>
        </p:nvSpPr>
        <p:spPr bwMode="auto">
          <a:xfrm>
            <a:off x="2100263" y="6081713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Oval 47"/>
          <p:cNvSpPr>
            <a:spLocks noChangeArrowheads="1"/>
          </p:cNvSpPr>
          <p:nvPr/>
        </p:nvSpPr>
        <p:spPr bwMode="auto">
          <a:xfrm>
            <a:off x="1619250" y="4951413"/>
            <a:ext cx="71438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Oval 48"/>
          <p:cNvSpPr>
            <a:spLocks noChangeArrowheads="1"/>
          </p:cNvSpPr>
          <p:nvPr/>
        </p:nvSpPr>
        <p:spPr bwMode="auto">
          <a:xfrm>
            <a:off x="823913" y="4238625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Oval 49"/>
          <p:cNvSpPr>
            <a:spLocks noChangeArrowheads="1"/>
          </p:cNvSpPr>
          <p:nvPr/>
        </p:nvSpPr>
        <p:spPr bwMode="auto">
          <a:xfrm>
            <a:off x="2062163" y="3554413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Oval 57"/>
          <p:cNvSpPr>
            <a:spLocks noChangeArrowheads="1"/>
          </p:cNvSpPr>
          <p:nvPr/>
        </p:nvSpPr>
        <p:spPr bwMode="auto">
          <a:xfrm>
            <a:off x="3454400" y="2732088"/>
            <a:ext cx="161925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Oval 58"/>
          <p:cNvSpPr>
            <a:spLocks noChangeArrowheads="1"/>
          </p:cNvSpPr>
          <p:nvPr/>
        </p:nvSpPr>
        <p:spPr bwMode="auto">
          <a:xfrm>
            <a:off x="4826000" y="2695575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Oval 59"/>
          <p:cNvSpPr>
            <a:spLocks noChangeArrowheads="1"/>
          </p:cNvSpPr>
          <p:nvPr/>
        </p:nvSpPr>
        <p:spPr bwMode="auto">
          <a:xfrm>
            <a:off x="5995988" y="2135188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Oval 62"/>
          <p:cNvSpPr>
            <a:spLocks noChangeArrowheads="1"/>
          </p:cNvSpPr>
          <p:nvPr/>
        </p:nvSpPr>
        <p:spPr bwMode="auto">
          <a:xfrm>
            <a:off x="11376025" y="965200"/>
            <a:ext cx="160338" cy="1603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Oval 64"/>
          <p:cNvSpPr>
            <a:spLocks noChangeArrowheads="1"/>
          </p:cNvSpPr>
          <p:nvPr/>
        </p:nvSpPr>
        <p:spPr bwMode="auto">
          <a:xfrm>
            <a:off x="10875963" y="3700463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Oval 65"/>
          <p:cNvSpPr>
            <a:spLocks noChangeArrowheads="1"/>
          </p:cNvSpPr>
          <p:nvPr/>
        </p:nvSpPr>
        <p:spPr bwMode="auto">
          <a:xfrm>
            <a:off x="7824788" y="1546225"/>
            <a:ext cx="71438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Oval 66"/>
          <p:cNvSpPr>
            <a:spLocks noChangeArrowheads="1"/>
          </p:cNvSpPr>
          <p:nvPr/>
        </p:nvSpPr>
        <p:spPr bwMode="auto">
          <a:xfrm>
            <a:off x="8185150" y="2019300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Oval 69"/>
          <p:cNvSpPr>
            <a:spLocks noChangeArrowheads="1"/>
          </p:cNvSpPr>
          <p:nvPr/>
        </p:nvSpPr>
        <p:spPr bwMode="auto">
          <a:xfrm>
            <a:off x="5838825" y="5270501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Oval 70"/>
          <p:cNvSpPr>
            <a:spLocks noChangeArrowheads="1"/>
          </p:cNvSpPr>
          <p:nvPr/>
        </p:nvSpPr>
        <p:spPr bwMode="auto">
          <a:xfrm>
            <a:off x="7866063" y="4827588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Oval 71"/>
          <p:cNvSpPr>
            <a:spLocks noChangeArrowheads="1"/>
          </p:cNvSpPr>
          <p:nvPr/>
        </p:nvSpPr>
        <p:spPr bwMode="auto">
          <a:xfrm>
            <a:off x="7764463" y="5638801"/>
            <a:ext cx="71438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Freeform 72"/>
          <p:cNvSpPr/>
          <p:nvPr/>
        </p:nvSpPr>
        <p:spPr bwMode="auto">
          <a:xfrm>
            <a:off x="8334375" y="1295400"/>
            <a:ext cx="177800" cy="176213"/>
          </a:xfrm>
          <a:custGeom>
            <a:avLst/>
            <a:gdLst>
              <a:gd name="T0" fmla="*/ 44 w 47"/>
              <a:gd name="T1" fmla="*/ 18 h 47"/>
              <a:gd name="T2" fmla="*/ 29 w 47"/>
              <a:gd name="T3" fmla="*/ 44 h 47"/>
              <a:gd name="T4" fmla="*/ 3 w 47"/>
              <a:gd name="T5" fmla="*/ 29 h 47"/>
              <a:gd name="T6" fmla="*/ 18 w 47"/>
              <a:gd name="T7" fmla="*/ 3 h 47"/>
              <a:gd name="T8" fmla="*/ 44 w 47"/>
              <a:gd name="T9" fmla="*/ 18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44" y="18"/>
                </a:moveTo>
                <a:cubicBezTo>
                  <a:pt x="47" y="30"/>
                  <a:pt x="41" y="41"/>
                  <a:pt x="29" y="44"/>
                </a:cubicBezTo>
                <a:cubicBezTo>
                  <a:pt x="18" y="47"/>
                  <a:pt x="6" y="41"/>
                  <a:pt x="3" y="29"/>
                </a:cubicBezTo>
                <a:cubicBezTo>
                  <a:pt x="0" y="18"/>
                  <a:pt x="7" y="6"/>
                  <a:pt x="18" y="3"/>
                </a:cubicBezTo>
                <a:cubicBezTo>
                  <a:pt x="30" y="0"/>
                  <a:pt x="41" y="7"/>
                  <a:pt x="44" y="1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Freeform 73"/>
          <p:cNvSpPr/>
          <p:nvPr/>
        </p:nvSpPr>
        <p:spPr bwMode="auto">
          <a:xfrm>
            <a:off x="9645650" y="927100"/>
            <a:ext cx="77788" cy="82550"/>
          </a:xfrm>
          <a:custGeom>
            <a:avLst/>
            <a:gdLst>
              <a:gd name="T0" fmla="*/ 20 w 21"/>
              <a:gd name="T1" fmla="*/ 8 h 22"/>
              <a:gd name="T2" fmla="*/ 13 w 21"/>
              <a:gd name="T3" fmla="*/ 20 h 22"/>
              <a:gd name="T4" fmla="*/ 1 w 21"/>
              <a:gd name="T5" fmla="*/ 13 h 22"/>
              <a:gd name="T6" fmla="*/ 8 w 21"/>
              <a:gd name="T7" fmla="*/ 1 h 22"/>
              <a:gd name="T8" fmla="*/ 20 w 21"/>
              <a:gd name="T9" fmla="*/ 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2">
                <a:moveTo>
                  <a:pt x="20" y="8"/>
                </a:moveTo>
                <a:cubicBezTo>
                  <a:pt x="21" y="14"/>
                  <a:pt x="18" y="19"/>
                  <a:pt x="13" y="20"/>
                </a:cubicBezTo>
                <a:cubicBezTo>
                  <a:pt x="8" y="22"/>
                  <a:pt x="2" y="19"/>
                  <a:pt x="1" y="13"/>
                </a:cubicBezTo>
                <a:cubicBezTo>
                  <a:pt x="0" y="8"/>
                  <a:pt x="3" y="3"/>
                  <a:pt x="8" y="1"/>
                </a:cubicBezTo>
                <a:cubicBezTo>
                  <a:pt x="13" y="0"/>
                  <a:pt x="19" y="3"/>
                  <a:pt x="20" y="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Freeform 74"/>
          <p:cNvSpPr/>
          <p:nvPr/>
        </p:nvSpPr>
        <p:spPr bwMode="auto">
          <a:xfrm>
            <a:off x="8890000" y="-41275"/>
            <a:ext cx="82550" cy="82550"/>
          </a:xfrm>
          <a:custGeom>
            <a:avLst/>
            <a:gdLst>
              <a:gd name="T0" fmla="*/ 20 w 22"/>
              <a:gd name="T1" fmla="*/ 8 h 22"/>
              <a:gd name="T2" fmla="*/ 13 w 22"/>
              <a:gd name="T3" fmla="*/ 20 h 22"/>
              <a:gd name="T4" fmla="*/ 1 w 22"/>
              <a:gd name="T5" fmla="*/ 13 h 22"/>
              <a:gd name="T6" fmla="*/ 8 w 22"/>
              <a:gd name="T7" fmla="*/ 1 h 22"/>
              <a:gd name="T8" fmla="*/ 20 w 22"/>
              <a:gd name="T9" fmla="*/ 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20" y="8"/>
                </a:moveTo>
                <a:cubicBezTo>
                  <a:pt x="22" y="14"/>
                  <a:pt x="18" y="19"/>
                  <a:pt x="13" y="20"/>
                </a:cubicBezTo>
                <a:cubicBezTo>
                  <a:pt x="8" y="22"/>
                  <a:pt x="2" y="19"/>
                  <a:pt x="1" y="13"/>
                </a:cubicBezTo>
                <a:cubicBezTo>
                  <a:pt x="0" y="8"/>
                  <a:pt x="3" y="3"/>
                  <a:pt x="8" y="1"/>
                </a:cubicBezTo>
                <a:cubicBezTo>
                  <a:pt x="13" y="0"/>
                  <a:pt x="19" y="3"/>
                  <a:pt x="20" y="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81" name="图片 8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76" y="1446539"/>
            <a:ext cx="1108805" cy="1145520"/>
          </a:xfrm>
          <a:prstGeom prst="rect">
            <a:avLst/>
          </a:pr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5476" y="3039269"/>
            <a:ext cx="850900" cy="850900"/>
          </a:xfrm>
          <a:prstGeom prst="rect">
            <a:avLst/>
          </a:prstGeom>
        </p:spPr>
      </p:pic>
      <p:pic>
        <p:nvPicPr>
          <p:cNvPr id="83" name="图片 8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470"/>
          <a:stretch>
            <a:fillRect/>
          </a:stretch>
        </p:blipFill>
        <p:spPr>
          <a:xfrm>
            <a:off x="8432864" y="5273319"/>
            <a:ext cx="1171096" cy="1200029"/>
          </a:xfrm>
          <a:prstGeom prst="rect">
            <a:avLst/>
          </a:prstGeom>
        </p:spPr>
      </p:pic>
      <p:pic>
        <p:nvPicPr>
          <p:cNvPr id="84" name="图片 8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628" y="1023937"/>
            <a:ext cx="1995332" cy="673833"/>
          </a:xfrm>
          <a:prstGeom prst="rect">
            <a:avLst/>
          </a:prstGeom>
        </p:spPr>
      </p:pic>
      <p:pic>
        <p:nvPicPr>
          <p:cNvPr id="85" name="图片 8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311" y="4700331"/>
            <a:ext cx="2985565" cy="2940852"/>
          </a:xfrm>
          <a:prstGeom prst="rect">
            <a:avLst/>
          </a:prstGeom>
        </p:spPr>
      </p:pic>
      <p:pic>
        <p:nvPicPr>
          <p:cNvPr id="86" name="图片 8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023" y="3915310"/>
            <a:ext cx="585488" cy="626147"/>
          </a:xfrm>
          <a:prstGeom prst="rect">
            <a:avLst/>
          </a:prstGeom>
        </p:spPr>
      </p:pic>
      <p:pic>
        <p:nvPicPr>
          <p:cNvPr id="87" name="图片 8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499" y="1430314"/>
            <a:ext cx="505414" cy="505414"/>
          </a:xfrm>
          <a:prstGeom prst="rect">
            <a:avLst/>
          </a:prstGeom>
        </p:spPr>
      </p:pic>
      <p:sp>
        <p:nvSpPr>
          <p:cNvPr id="88" name="文本框 146"/>
          <p:cNvSpPr txBox="1"/>
          <p:nvPr/>
        </p:nvSpPr>
        <p:spPr>
          <a:xfrm>
            <a:off x="2385391" y="2269084"/>
            <a:ext cx="71670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5400" b="1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大侠素材感谢</a:t>
            </a:r>
            <a:r>
              <a:rPr lang="zh-CN" altLang="en-US" sz="54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一路有你</a:t>
            </a:r>
          </a:p>
        </p:txBody>
      </p:sp>
      <p:sp>
        <p:nvSpPr>
          <p:cNvPr id="89" name="Freeform 21"/>
          <p:cNvSpPr/>
          <p:nvPr/>
        </p:nvSpPr>
        <p:spPr bwMode="auto">
          <a:xfrm>
            <a:off x="2886673" y="3351672"/>
            <a:ext cx="6413447" cy="137302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2" name="文本框 16"/>
          <p:cNvSpPr txBox="1">
            <a:spLocks noChangeArrowheads="1"/>
          </p:cNvSpPr>
          <p:nvPr/>
        </p:nvSpPr>
        <p:spPr bwMode="auto">
          <a:xfrm>
            <a:off x="3145563" y="3584932"/>
            <a:ext cx="6165054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en-US" altLang="zh-CN" sz="17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A designer can use default text to simulate what text would look like. </a:t>
            </a:r>
          </a:p>
        </p:txBody>
      </p:sp>
      <p:sp>
        <p:nvSpPr>
          <p:cNvPr id="59" name="矩形 58"/>
          <p:cNvSpPr/>
          <p:nvPr/>
        </p:nvSpPr>
        <p:spPr>
          <a:xfrm>
            <a:off x="3633944" y="4580115"/>
            <a:ext cx="4968027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汇报</a:t>
            </a:r>
            <a:r>
              <a:rPr lang="zh-CN" altLang="en-US" sz="2000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时间</a:t>
            </a:r>
            <a:r>
              <a:rPr lang="zh-CN" altLang="en-US" sz="2000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：</a:t>
            </a:r>
            <a:r>
              <a:rPr lang="en-US" altLang="zh-CN" sz="2000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8</a:t>
            </a:r>
            <a:r>
              <a:rPr lang="zh-CN" altLang="en-US" sz="2000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月</a:t>
            </a:r>
            <a:r>
              <a:rPr lang="en-US" altLang="zh-CN" sz="2000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15</a:t>
            </a:r>
            <a:r>
              <a:rPr lang="zh-CN" altLang="en-US" sz="2000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日      </a:t>
            </a:r>
            <a:r>
              <a:rPr lang="zh-CN" altLang="en-US" sz="20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汇报</a:t>
            </a:r>
            <a:r>
              <a:rPr lang="zh-CN" altLang="en-US" sz="2000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人：大侠素材铺</a:t>
            </a:r>
            <a:endParaRPr lang="zh-CN" altLang="en-US" sz="2000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Oval 5"/>
          <p:cNvSpPr>
            <a:spLocks noChangeArrowheads="1"/>
          </p:cNvSpPr>
          <p:nvPr/>
        </p:nvSpPr>
        <p:spPr bwMode="auto">
          <a:xfrm>
            <a:off x="6521450" y="6321426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1706563" y="1023937"/>
            <a:ext cx="160338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Oval 11"/>
          <p:cNvSpPr>
            <a:spLocks noChangeArrowheads="1"/>
          </p:cNvSpPr>
          <p:nvPr/>
        </p:nvSpPr>
        <p:spPr bwMode="auto">
          <a:xfrm>
            <a:off x="7832725" y="220662"/>
            <a:ext cx="160338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Oval 12"/>
          <p:cNvSpPr>
            <a:spLocks noChangeArrowheads="1"/>
          </p:cNvSpPr>
          <p:nvPr/>
        </p:nvSpPr>
        <p:spPr bwMode="auto">
          <a:xfrm>
            <a:off x="8140700" y="3213100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5811838" y="11112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6727825" y="2005013"/>
            <a:ext cx="76200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Oval 15"/>
          <p:cNvSpPr>
            <a:spLocks noChangeArrowheads="1"/>
          </p:cNvSpPr>
          <p:nvPr/>
        </p:nvSpPr>
        <p:spPr bwMode="auto">
          <a:xfrm>
            <a:off x="7194550" y="4351338"/>
            <a:ext cx="74613" cy="698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Oval 16"/>
          <p:cNvSpPr>
            <a:spLocks noChangeArrowheads="1"/>
          </p:cNvSpPr>
          <p:nvPr/>
        </p:nvSpPr>
        <p:spPr bwMode="auto">
          <a:xfrm>
            <a:off x="5114925" y="5551488"/>
            <a:ext cx="160338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Oval 17"/>
          <p:cNvSpPr>
            <a:spLocks noChangeArrowheads="1"/>
          </p:cNvSpPr>
          <p:nvPr/>
        </p:nvSpPr>
        <p:spPr bwMode="auto">
          <a:xfrm>
            <a:off x="6480175" y="5514976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Oval 18"/>
          <p:cNvSpPr>
            <a:spLocks noChangeArrowheads="1"/>
          </p:cNvSpPr>
          <p:nvPr/>
        </p:nvSpPr>
        <p:spPr bwMode="auto">
          <a:xfrm>
            <a:off x="6000750" y="4387850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Oval 19"/>
          <p:cNvSpPr>
            <a:spLocks noChangeArrowheads="1"/>
          </p:cNvSpPr>
          <p:nvPr/>
        </p:nvSpPr>
        <p:spPr bwMode="auto">
          <a:xfrm>
            <a:off x="5203825" y="3675063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Oval 20"/>
          <p:cNvSpPr>
            <a:spLocks noChangeArrowheads="1"/>
          </p:cNvSpPr>
          <p:nvPr/>
        </p:nvSpPr>
        <p:spPr bwMode="auto">
          <a:xfrm>
            <a:off x="9686925" y="4546600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Oval 21"/>
          <p:cNvSpPr>
            <a:spLocks noChangeArrowheads="1"/>
          </p:cNvSpPr>
          <p:nvPr/>
        </p:nvSpPr>
        <p:spPr bwMode="auto">
          <a:xfrm>
            <a:off x="3000375" y="746125"/>
            <a:ext cx="71438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Oval 23"/>
          <p:cNvSpPr>
            <a:spLocks noChangeArrowheads="1"/>
          </p:cNvSpPr>
          <p:nvPr/>
        </p:nvSpPr>
        <p:spPr bwMode="auto">
          <a:xfrm>
            <a:off x="3211513" y="4181475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Oval 24"/>
          <p:cNvSpPr>
            <a:spLocks noChangeArrowheads="1"/>
          </p:cNvSpPr>
          <p:nvPr/>
        </p:nvSpPr>
        <p:spPr bwMode="auto">
          <a:xfrm>
            <a:off x="11052175" y="5243513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Oval 25"/>
          <p:cNvSpPr>
            <a:spLocks noChangeArrowheads="1"/>
          </p:cNvSpPr>
          <p:nvPr/>
        </p:nvSpPr>
        <p:spPr bwMode="auto">
          <a:xfrm>
            <a:off x="3657600" y="2784475"/>
            <a:ext cx="71438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Oval 26"/>
          <p:cNvSpPr>
            <a:spLocks noChangeArrowheads="1"/>
          </p:cNvSpPr>
          <p:nvPr/>
        </p:nvSpPr>
        <p:spPr bwMode="auto">
          <a:xfrm>
            <a:off x="5351463" y="4651375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Oval 27"/>
          <p:cNvSpPr>
            <a:spLocks noChangeArrowheads="1"/>
          </p:cNvSpPr>
          <p:nvPr/>
        </p:nvSpPr>
        <p:spPr bwMode="auto">
          <a:xfrm>
            <a:off x="6589713" y="3963988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Oval 28"/>
          <p:cNvSpPr>
            <a:spLocks noChangeArrowheads="1"/>
          </p:cNvSpPr>
          <p:nvPr/>
        </p:nvSpPr>
        <p:spPr bwMode="auto">
          <a:xfrm>
            <a:off x="5497513" y="3325813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Oval 29"/>
          <p:cNvSpPr>
            <a:spLocks noChangeArrowheads="1"/>
          </p:cNvSpPr>
          <p:nvPr/>
        </p:nvSpPr>
        <p:spPr bwMode="auto">
          <a:xfrm>
            <a:off x="8004175" y="4013200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Oval 30"/>
          <p:cNvSpPr>
            <a:spLocks noChangeArrowheads="1"/>
          </p:cNvSpPr>
          <p:nvPr/>
        </p:nvSpPr>
        <p:spPr bwMode="auto">
          <a:xfrm>
            <a:off x="5940425" y="1928813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Oval 33"/>
          <p:cNvSpPr>
            <a:spLocks noChangeArrowheads="1"/>
          </p:cNvSpPr>
          <p:nvPr/>
        </p:nvSpPr>
        <p:spPr bwMode="auto">
          <a:xfrm>
            <a:off x="527050" y="5799138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Oval 35"/>
          <p:cNvSpPr>
            <a:spLocks noChangeArrowheads="1"/>
          </p:cNvSpPr>
          <p:nvPr/>
        </p:nvSpPr>
        <p:spPr bwMode="auto">
          <a:xfrm>
            <a:off x="2509838" y="4013200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Oval 38"/>
          <p:cNvSpPr>
            <a:spLocks noChangeArrowheads="1"/>
          </p:cNvSpPr>
          <p:nvPr/>
        </p:nvSpPr>
        <p:spPr bwMode="auto">
          <a:xfrm>
            <a:off x="10609263" y="6708776"/>
            <a:ext cx="76200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Oval 41"/>
          <p:cNvSpPr>
            <a:spLocks noChangeArrowheads="1"/>
          </p:cNvSpPr>
          <p:nvPr/>
        </p:nvSpPr>
        <p:spPr bwMode="auto">
          <a:xfrm>
            <a:off x="9007475" y="6242051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43"/>
          <p:cNvSpPr/>
          <p:nvPr/>
        </p:nvSpPr>
        <p:spPr bwMode="auto">
          <a:xfrm>
            <a:off x="5140325" y="4148138"/>
            <a:ext cx="82550" cy="82550"/>
          </a:xfrm>
          <a:custGeom>
            <a:avLst/>
            <a:gdLst>
              <a:gd name="T0" fmla="*/ 16 w 22"/>
              <a:gd name="T1" fmla="*/ 3 h 22"/>
              <a:gd name="T2" fmla="*/ 19 w 22"/>
              <a:gd name="T3" fmla="*/ 16 h 22"/>
              <a:gd name="T4" fmla="*/ 6 w 22"/>
              <a:gd name="T5" fmla="*/ 19 h 22"/>
              <a:gd name="T6" fmla="*/ 3 w 22"/>
              <a:gd name="T7" fmla="*/ 6 h 22"/>
              <a:gd name="T8" fmla="*/ 16 w 22"/>
              <a:gd name="T9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16" y="3"/>
                </a:moveTo>
                <a:cubicBezTo>
                  <a:pt x="21" y="5"/>
                  <a:pt x="22" y="12"/>
                  <a:pt x="19" y="16"/>
                </a:cubicBezTo>
                <a:cubicBezTo>
                  <a:pt x="16" y="21"/>
                  <a:pt x="10" y="22"/>
                  <a:pt x="6" y="19"/>
                </a:cubicBezTo>
                <a:cubicBezTo>
                  <a:pt x="1" y="16"/>
                  <a:pt x="0" y="10"/>
                  <a:pt x="3" y="6"/>
                </a:cubicBezTo>
                <a:cubicBezTo>
                  <a:pt x="6" y="1"/>
                  <a:pt x="12" y="0"/>
                  <a:pt x="16" y="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44"/>
          <p:cNvSpPr/>
          <p:nvPr/>
        </p:nvSpPr>
        <p:spPr bwMode="auto">
          <a:xfrm>
            <a:off x="4111625" y="4433888"/>
            <a:ext cx="82550" cy="82550"/>
          </a:xfrm>
          <a:custGeom>
            <a:avLst/>
            <a:gdLst>
              <a:gd name="T0" fmla="*/ 16 w 22"/>
              <a:gd name="T1" fmla="*/ 3 h 22"/>
              <a:gd name="T2" fmla="*/ 19 w 22"/>
              <a:gd name="T3" fmla="*/ 16 h 22"/>
              <a:gd name="T4" fmla="*/ 6 w 22"/>
              <a:gd name="T5" fmla="*/ 19 h 22"/>
              <a:gd name="T6" fmla="*/ 3 w 22"/>
              <a:gd name="T7" fmla="*/ 6 h 22"/>
              <a:gd name="T8" fmla="*/ 16 w 22"/>
              <a:gd name="T9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16" y="3"/>
                </a:moveTo>
                <a:cubicBezTo>
                  <a:pt x="21" y="5"/>
                  <a:pt x="22" y="12"/>
                  <a:pt x="19" y="16"/>
                </a:cubicBezTo>
                <a:cubicBezTo>
                  <a:pt x="16" y="21"/>
                  <a:pt x="10" y="22"/>
                  <a:pt x="6" y="19"/>
                </a:cubicBezTo>
                <a:cubicBezTo>
                  <a:pt x="1" y="16"/>
                  <a:pt x="0" y="10"/>
                  <a:pt x="3" y="6"/>
                </a:cubicBezTo>
                <a:cubicBezTo>
                  <a:pt x="6" y="1"/>
                  <a:pt x="12" y="0"/>
                  <a:pt x="16" y="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Oval 45"/>
          <p:cNvSpPr>
            <a:spLocks noChangeArrowheads="1"/>
          </p:cNvSpPr>
          <p:nvPr/>
        </p:nvSpPr>
        <p:spPr bwMode="auto">
          <a:xfrm>
            <a:off x="730250" y="6118226"/>
            <a:ext cx="160338" cy="1587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Oval 46"/>
          <p:cNvSpPr>
            <a:spLocks noChangeArrowheads="1"/>
          </p:cNvSpPr>
          <p:nvPr/>
        </p:nvSpPr>
        <p:spPr bwMode="auto">
          <a:xfrm>
            <a:off x="2100263" y="6081713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Oval 47"/>
          <p:cNvSpPr>
            <a:spLocks noChangeArrowheads="1"/>
          </p:cNvSpPr>
          <p:nvPr/>
        </p:nvSpPr>
        <p:spPr bwMode="auto">
          <a:xfrm>
            <a:off x="1619250" y="4951413"/>
            <a:ext cx="71438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Oval 48"/>
          <p:cNvSpPr>
            <a:spLocks noChangeArrowheads="1"/>
          </p:cNvSpPr>
          <p:nvPr/>
        </p:nvSpPr>
        <p:spPr bwMode="auto">
          <a:xfrm>
            <a:off x="823913" y="4238625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Oval 49"/>
          <p:cNvSpPr>
            <a:spLocks noChangeArrowheads="1"/>
          </p:cNvSpPr>
          <p:nvPr/>
        </p:nvSpPr>
        <p:spPr bwMode="auto">
          <a:xfrm>
            <a:off x="2062163" y="3554413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Oval 57"/>
          <p:cNvSpPr>
            <a:spLocks noChangeArrowheads="1"/>
          </p:cNvSpPr>
          <p:nvPr/>
        </p:nvSpPr>
        <p:spPr bwMode="auto">
          <a:xfrm>
            <a:off x="3454400" y="2732088"/>
            <a:ext cx="161925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Oval 58"/>
          <p:cNvSpPr>
            <a:spLocks noChangeArrowheads="1"/>
          </p:cNvSpPr>
          <p:nvPr/>
        </p:nvSpPr>
        <p:spPr bwMode="auto">
          <a:xfrm>
            <a:off x="4826000" y="2695575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Oval 59"/>
          <p:cNvSpPr>
            <a:spLocks noChangeArrowheads="1"/>
          </p:cNvSpPr>
          <p:nvPr/>
        </p:nvSpPr>
        <p:spPr bwMode="auto">
          <a:xfrm>
            <a:off x="5995988" y="2135188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Oval 62"/>
          <p:cNvSpPr>
            <a:spLocks noChangeArrowheads="1"/>
          </p:cNvSpPr>
          <p:nvPr/>
        </p:nvSpPr>
        <p:spPr bwMode="auto">
          <a:xfrm>
            <a:off x="11376025" y="965200"/>
            <a:ext cx="160338" cy="1603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Oval 64"/>
          <p:cNvSpPr>
            <a:spLocks noChangeArrowheads="1"/>
          </p:cNvSpPr>
          <p:nvPr/>
        </p:nvSpPr>
        <p:spPr bwMode="auto">
          <a:xfrm>
            <a:off x="10875963" y="3700463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Oval 65"/>
          <p:cNvSpPr>
            <a:spLocks noChangeArrowheads="1"/>
          </p:cNvSpPr>
          <p:nvPr/>
        </p:nvSpPr>
        <p:spPr bwMode="auto">
          <a:xfrm>
            <a:off x="7824788" y="1546225"/>
            <a:ext cx="71438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Oval 66"/>
          <p:cNvSpPr>
            <a:spLocks noChangeArrowheads="1"/>
          </p:cNvSpPr>
          <p:nvPr/>
        </p:nvSpPr>
        <p:spPr bwMode="auto">
          <a:xfrm>
            <a:off x="8185150" y="2019300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Oval 69"/>
          <p:cNvSpPr>
            <a:spLocks noChangeArrowheads="1"/>
          </p:cNvSpPr>
          <p:nvPr/>
        </p:nvSpPr>
        <p:spPr bwMode="auto">
          <a:xfrm>
            <a:off x="5838825" y="5270501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Oval 70"/>
          <p:cNvSpPr>
            <a:spLocks noChangeArrowheads="1"/>
          </p:cNvSpPr>
          <p:nvPr/>
        </p:nvSpPr>
        <p:spPr bwMode="auto">
          <a:xfrm>
            <a:off x="7866063" y="4827588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Oval 71"/>
          <p:cNvSpPr>
            <a:spLocks noChangeArrowheads="1"/>
          </p:cNvSpPr>
          <p:nvPr/>
        </p:nvSpPr>
        <p:spPr bwMode="auto">
          <a:xfrm>
            <a:off x="7764463" y="5638801"/>
            <a:ext cx="71438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Freeform 72"/>
          <p:cNvSpPr/>
          <p:nvPr/>
        </p:nvSpPr>
        <p:spPr bwMode="auto">
          <a:xfrm>
            <a:off x="8334375" y="1295400"/>
            <a:ext cx="177800" cy="176213"/>
          </a:xfrm>
          <a:custGeom>
            <a:avLst/>
            <a:gdLst>
              <a:gd name="T0" fmla="*/ 44 w 47"/>
              <a:gd name="T1" fmla="*/ 18 h 47"/>
              <a:gd name="T2" fmla="*/ 29 w 47"/>
              <a:gd name="T3" fmla="*/ 44 h 47"/>
              <a:gd name="T4" fmla="*/ 3 w 47"/>
              <a:gd name="T5" fmla="*/ 29 h 47"/>
              <a:gd name="T6" fmla="*/ 18 w 47"/>
              <a:gd name="T7" fmla="*/ 3 h 47"/>
              <a:gd name="T8" fmla="*/ 44 w 47"/>
              <a:gd name="T9" fmla="*/ 18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44" y="18"/>
                </a:moveTo>
                <a:cubicBezTo>
                  <a:pt x="47" y="30"/>
                  <a:pt x="41" y="41"/>
                  <a:pt x="29" y="44"/>
                </a:cubicBezTo>
                <a:cubicBezTo>
                  <a:pt x="18" y="47"/>
                  <a:pt x="6" y="41"/>
                  <a:pt x="3" y="29"/>
                </a:cubicBezTo>
                <a:cubicBezTo>
                  <a:pt x="0" y="18"/>
                  <a:pt x="7" y="6"/>
                  <a:pt x="18" y="3"/>
                </a:cubicBezTo>
                <a:cubicBezTo>
                  <a:pt x="30" y="0"/>
                  <a:pt x="41" y="7"/>
                  <a:pt x="44" y="1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Freeform 73"/>
          <p:cNvSpPr/>
          <p:nvPr/>
        </p:nvSpPr>
        <p:spPr bwMode="auto">
          <a:xfrm>
            <a:off x="9645650" y="927100"/>
            <a:ext cx="77788" cy="82550"/>
          </a:xfrm>
          <a:custGeom>
            <a:avLst/>
            <a:gdLst>
              <a:gd name="T0" fmla="*/ 20 w 21"/>
              <a:gd name="T1" fmla="*/ 8 h 22"/>
              <a:gd name="T2" fmla="*/ 13 w 21"/>
              <a:gd name="T3" fmla="*/ 20 h 22"/>
              <a:gd name="T4" fmla="*/ 1 w 21"/>
              <a:gd name="T5" fmla="*/ 13 h 22"/>
              <a:gd name="T6" fmla="*/ 8 w 21"/>
              <a:gd name="T7" fmla="*/ 1 h 22"/>
              <a:gd name="T8" fmla="*/ 20 w 21"/>
              <a:gd name="T9" fmla="*/ 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2">
                <a:moveTo>
                  <a:pt x="20" y="8"/>
                </a:moveTo>
                <a:cubicBezTo>
                  <a:pt x="21" y="14"/>
                  <a:pt x="18" y="19"/>
                  <a:pt x="13" y="20"/>
                </a:cubicBezTo>
                <a:cubicBezTo>
                  <a:pt x="8" y="22"/>
                  <a:pt x="2" y="19"/>
                  <a:pt x="1" y="13"/>
                </a:cubicBezTo>
                <a:cubicBezTo>
                  <a:pt x="0" y="8"/>
                  <a:pt x="3" y="3"/>
                  <a:pt x="8" y="1"/>
                </a:cubicBezTo>
                <a:cubicBezTo>
                  <a:pt x="13" y="0"/>
                  <a:pt x="19" y="3"/>
                  <a:pt x="20" y="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Freeform 74"/>
          <p:cNvSpPr/>
          <p:nvPr/>
        </p:nvSpPr>
        <p:spPr bwMode="auto">
          <a:xfrm>
            <a:off x="8890000" y="-41275"/>
            <a:ext cx="82550" cy="82550"/>
          </a:xfrm>
          <a:custGeom>
            <a:avLst/>
            <a:gdLst>
              <a:gd name="T0" fmla="*/ 20 w 22"/>
              <a:gd name="T1" fmla="*/ 8 h 22"/>
              <a:gd name="T2" fmla="*/ 13 w 22"/>
              <a:gd name="T3" fmla="*/ 20 h 22"/>
              <a:gd name="T4" fmla="*/ 1 w 22"/>
              <a:gd name="T5" fmla="*/ 13 h 22"/>
              <a:gd name="T6" fmla="*/ 8 w 22"/>
              <a:gd name="T7" fmla="*/ 1 h 22"/>
              <a:gd name="T8" fmla="*/ 20 w 22"/>
              <a:gd name="T9" fmla="*/ 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20" y="8"/>
                </a:moveTo>
                <a:cubicBezTo>
                  <a:pt x="22" y="14"/>
                  <a:pt x="18" y="19"/>
                  <a:pt x="13" y="20"/>
                </a:cubicBezTo>
                <a:cubicBezTo>
                  <a:pt x="8" y="22"/>
                  <a:pt x="2" y="19"/>
                  <a:pt x="1" y="13"/>
                </a:cubicBezTo>
                <a:cubicBezTo>
                  <a:pt x="0" y="8"/>
                  <a:pt x="3" y="3"/>
                  <a:pt x="8" y="1"/>
                </a:cubicBezTo>
                <a:cubicBezTo>
                  <a:pt x="13" y="0"/>
                  <a:pt x="19" y="3"/>
                  <a:pt x="20" y="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81" name="图片 8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76" y="1446539"/>
            <a:ext cx="1108805" cy="1145520"/>
          </a:xfrm>
          <a:prstGeom prst="rect">
            <a:avLst/>
          </a:pr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5476" y="3039269"/>
            <a:ext cx="850900" cy="850900"/>
          </a:xfrm>
          <a:prstGeom prst="rect">
            <a:avLst/>
          </a:prstGeom>
        </p:spPr>
      </p:pic>
      <p:pic>
        <p:nvPicPr>
          <p:cNvPr id="83" name="图片 8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470"/>
          <a:stretch>
            <a:fillRect/>
          </a:stretch>
        </p:blipFill>
        <p:spPr>
          <a:xfrm>
            <a:off x="8432864" y="5273319"/>
            <a:ext cx="1171096" cy="1200029"/>
          </a:xfrm>
          <a:prstGeom prst="rect">
            <a:avLst/>
          </a:prstGeom>
        </p:spPr>
      </p:pic>
      <p:pic>
        <p:nvPicPr>
          <p:cNvPr id="84" name="图片 8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628" y="1023937"/>
            <a:ext cx="1995332" cy="673833"/>
          </a:xfrm>
          <a:prstGeom prst="rect">
            <a:avLst/>
          </a:prstGeom>
        </p:spPr>
      </p:pic>
      <p:pic>
        <p:nvPicPr>
          <p:cNvPr id="85" name="图片 8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311" y="4700331"/>
            <a:ext cx="2985565" cy="2940852"/>
          </a:xfrm>
          <a:prstGeom prst="rect">
            <a:avLst/>
          </a:prstGeom>
        </p:spPr>
      </p:pic>
      <p:pic>
        <p:nvPicPr>
          <p:cNvPr id="86" name="图片 8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023" y="3915310"/>
            <a:ext cx="585488" cy="626147"/>
          </a:xfrm>
          <a:prstGeom prst="rect">
            <a:avLst/>
          </a:prstGeom>
        </p:spPr>
      </p:pic>
      <p:pic>
        <p:nvPicPr>
          <p:cNvPr id="87" name="图片 8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499" y="1430314"/>
            <a:ext cx="505414" cy="505414"/>
          </a:xfrm>
          <a:prstGeom prst="rect">
            <a:avLst/>
          </a:prstGeom>
        </p:spPr>
      </p:pic>
      <p:sp>
        <p:nvSpPr>
          <p:cNvPr id="59" name="文本框 58"/>
          <p:cNvSpPr txBox="1"/>
          <p:nvPr/>
        </p:nvSpPr>
        <p:spPr>
          <a:xfrm>
            <a:off x="4688968" y="2089212"/>
            <a:ext cx="2814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[</a:t>
            </a:r>
            <a:r>
              <a:rPr lang="en-US" altLang="zh-CN" sz="6600" b="1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PART.1</a:t>
            </a:r>
            <a:r>
              <a:rPr lang="en-US" altLang="zh-CN" sz="66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]</a:t>
            </a:r>
            <a:endParaRPr lang="zh-CN" altLang="en-US" sz="66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882648" y="3075927"/>
            <a:ext cx="6426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2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在此添加本章标题</a:t>
            </a:r>
          </a:p>
        </p:txBody>
      </p:sp>
      <p:sp>
        <p:nvSpPr>
          <p:cNvPr id="61" name="文本框 16"/>
          <p:cNvSpPr txBox="1">
            <a:spLocks noChangeArrowheads="1"/>
          </p:cNvSpPr>
          <p:nvPr/>
        </p:nvSpPr>
        <p:spPr bwMode="auto">
          <a:xfrm>
            <a:off x="3910584" y="3852607"/>
            <a:ext cx="4370832" cy="798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en-US" altLang="zh-CN" sz="17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A designer can use default text to simulate what text would look like.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/>
          <a:srcRect t="17782" b="19280"/>
          <a:stretch>
            <a:fillRect/>
          </a:stretch>
        </p:blipFill>
        <p:spPr>
          <a:xfrm>
            <a:off x="527249" y="152400"/>
            <a:ext cx="11137501" cy="640080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2" name="文本框 49"/>
          <p:cNvSpPr txBox="1">
            <a:spLocks noChangeArrowheads="1"/>
          </p:cNvSpPr>
          <p:nvPr/>
        </p:nvSpPr>
        <p:spPr bwMode="auto">
          <a:xfrm>
            <a:off x="1991015" y="3255982"/>
            <a:ext cx="4658687" cy="707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2" tIns="45719" rIns="91412" bIns="4571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</a:t>
            </a:r>
            <a:r>
              <a:rPr lang="en-US" altLang="zh-CN" sz="20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. 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3215640" y="2067356"/>
            <a:ext cx="3121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我是一个标题</a:t>
            </a:r>
            <a:endParaRPr lang="en-US" altLang="zh-CN" sz="36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991015" y="4160147"/>
            <a:ext cx="46586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0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 A designer can use default text to simulate what text would look like. </a:t>
            </a:r>
          </a:p>
        </p:txBody>
      </p:sp>
      <p:grpSp>
        <p:nvGrpSpPr>
          <p:cNvPr id="55" name="组合 54"/>
          <p:cNvGrpSpPr/>
          <p:nvPr/>
        </p:nvGrpSpPr>
        <p:grpSpPr>
          <a:xfrm>
            <a:off x="7398068" y="1495303"/>
            <a:ext cx="3619501" cy="6999288"/>
            <a:chOff x="7276148" y="1495303"/>
            <a:chExt cx="3619501" cy="6999288"/>
          </a:xfrm>
        </p:grpSpPr>
        <p:sp>
          <p:nvSpPr>
            <p:cNvPr id="56" name="Freeform 5"/>
            <p:cNvSpPr/>
            <p:nvPr/>
          </p:nvSpPr>
          <p:spPr bwMode="auto">
            <a:xfrm>
              <a:off x="7314248" y="1495303"/>
              <a:ext cx="3563938" cy="6999288"/>
            </a:xfrm>
            <a:custGeom>
              <a:avLst/>
              <a:gdLst>
                <a:gd name="T0" fmla="*/ 1393 w 1393"/>
                <a:gd name="T1" fmla="*/ 2559 h 2739"/>
                <a:gd name="T2" fmla="*/ 1213 w 1393"/>
                <a:gd name="T3" fmla="*/ 2739 h 2739"/>
                <a:gd name="T4" fmla="*/ 180 w 1393"/>
                <a:gd name="T5" fmla="*/ 2739 h 2739"/>
                <a:gd name="T6" fmla="*/ 0 w 1393"/>
                <a:gd name="T7" fmla="*/ 2559 h 2739"/>
                <a:gd name="T8" fmla="*/ 0 w 1393"/>
                <a:gd name="T9" fmla="*/ 180 h 2739"/>
                <a:gd name="T10" fmla="*/ 180 w 1393"/>
                <a:gd name="T11" fmla="*/ 0 h 2739"/>
                <a:gd name="T12" fmla="*/ 1213 w 1393"/>
                <a:gd name="T13" fmla="*/ 0 h 2739"/>
                <a:gd name="T14" fmla="*/ 1393 w 1393"/>
                <a:gd name="T15" fmla="*/ 180 h 2739"/>
                <a:gd name="T16" fmla="*/ 1393 w 1393"/>
                <a:gd name="T17" fmla="*/ 2559 h 2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3" h="2739">
                  <a:moveTo>
                    <a:pt x="1393" y="2559"/>
                  </a:moveTo>
                  <a:cubicBezTo>
                    <a:pt x="1393" y="2658"/>
                    <a:pt x="1312" y="2739"/>
                    <a:pt x="1213" y="2739"/>
                  </a:cubicBezTo>
                  <a:cubicBezTo>
                    <a:pt x="180" y="2739"/>
                    <a:pt x="180" y="2739"/>
                    <a:pt x="180" y="2739"/>
                  </a:cubicBezTo>
                  <a:cubicBezTo>
                    <a:pt x="81" y="2739"/>
                    <a:pt x="0" y="2658"/>
                    <a:pt x="0" y="2559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81"/>
                    <a:pt x="81" y="0"/>
                    <a:pt x="180" y="0"/>
                  </a:cubicBezTo>
                  <a:cubicBezTo>
                    <a:pt x="1213" y="0"/>
                    <a:pt x="1213" y="0"/>
                    <a:pt x="1213" y="0"/>
                  </a:cubicBezTo>
                  <a:cubicBezTo>
                    <a:pt x="1312" y="0"/>
                    <a:pt x="1393" y="81"/>
                    <a:pt x="1393" y="180"/>
                  </a:cubicBezTo>
                  <a:cubicBezTo>
                    <a:pt x="1393" y="2559"/>
                    <a:pt x="1393" y="2559"/>
                    <a:pt x="1393" y="2559"/>
                  </a:cubicBezTo>
                </a:path>
              </a:pathLst>
            </a:custGeom>
            <a:solidFill>
              <a:srgbClr val="00224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8" name="Oval 7"/>
            <p:cNvSpPr>
              <a:spLocks noChangeArrowheads="1"/>
            </p:cNvSpPr>
            <p:nvPr/>
          </p:nvSpPr>
          <p:spPr bwMode="auto">
            <a:xfrm>
              <a:off x="8820786" y="7770691"/>
              <a:ext cx="581025" cy="579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9" name="Oval 8"/>
            <p:cNvSpPr>
              <a:spLocks noChangeArrowheads="1"/>
            </p:cNvSpPr>
            <p:nvPr/>
          </p:nvSpPr>
          <p:spPr bwMode="auto">
            <a:xfrm>
              <a:off x="8852536" y="7800853"/>
              <a:ext cx="519113" cy="51911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0" name="Freeform 9"/>
            <p:cNvSpPr/>
            <p:nvPr/>
          </p:nvSpPr>
          <p:spPr bwMode="auto">
            <a:xfrm>
              <a:off x="9070023" y="1677866"/>
              <a:ext cx="68263" cy="66675"/>
            </a:xfrm>
            <a:custGeom>
              <a:avLst/>
              <a:gdLst>
                <a:gd name="T0" fmla="*/ 13 w 27"/>
                <a:gd name="T1" fmla="*/ 0 h 26"/>
                <a:gd name="T2" fmla="*/ 0 w 27"/>
                <a:gd name="T3" fmla="*/ 13 h 26"/>
                <a:gd name="T4" fmla="*/ 13 w 27"/>
                <a:gd name="T5" fmla="*/ 26 h 26"/>
                <a:gd name="T6" fmla="*/ 25 w 27"/>
                <a:gd name="T7" fmla="*/ 13 h 26"/>
                <a:gd name="T8" fmla="*/ 27 w 27"/>
                <a:gd name="T9" fmla="*/ 13 h 26"/>
                <a:gd name="T10" fmla="*/ 27 w 27"/>
                <a:gd name="T11" fmla="*/ 13 h 26"/>
                <a:gd name="T12" fmla="*/ 25 w 27"/>
                <a:gd name="T13" fmla="*/ 13 h 26"/>
                <a:gd name="T14" fmla="*/ 13 w 27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5" y="20"/>
                    <a:pt x="25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1" name="Freeform 10"/>
            <p:cNvSpPr>
              <a:spLocks noEditPoints="1"/>
            </p:cNvSpPr>
            <p:nvPr/>
          </p:nvSpPr>
          <p:spPr bwMode="auto">
            <a:xfrm>
              <a:off x="9058911" y="1668341"/>
              <a:ext cx="85725" cy="87313"/>
            </a:xfrm>
            <a:custGeom>
              <a:avLst/>
              <a:gdLst>
                <a:gd name="T0" fmla="*/ 33 w 33"/>
                <a:gd name="T1" fmla="*/ 17 h 34"/>
                <a:gd name="T2" fmla="*/ 33 w 33"/>
                <a:gd name="T3" fmla="*/ 17 h 34"/>
                <a:gd name="T4" fmla="*/ 33 w 33"/>
                <a:gd name="T5" fmla="*/ 17 h 34"/>
                <a:gd name="T6" fmla="*/ 17 w 33"/>
                <a:gd name="T7" fmla="*/ 0 h 34"/>
                <a:gd name="T8" fmla="*/ 0 w 33"/>
                <a:gd name="T9" fmla="*/ 17 h 34"/>
                <a:gd name="T10" fmla="*/ 17 w 33"/>
                <a:gd name="T11" fmla="*/ 34 h 34"/>
                <a:gd name="T12" fmla="*/ 33 w 33"/>
                <a:gd name="T13" fmla="*/ 17 h 34"/>
                <a:gd name="T14" fmla="*/ 31 w 33"/>
                <a:gd name="T15" fmla="*/ 17 h 34"/>
                <a:gd name="T16" fmla="*/ 29 w 33"/>
                <a:gd name="T17" fmla="*/ 17 h 34"/>
                <a:gd name="T18" fmla="*/ 17 w 33"/>
                <a:gd name="T19" fmla="*/ 30 h 34"/>
                <a:gd name="T20" fmla="*/ 4 w 33"/>
                <a:gd name="T21" fmla="*/ 17 h 34"/>
                <a:gd name="T22" fmla="*/ 17 w 33"/>
                <a:gd name="T23" fmla="*/ 4 h 34"/>
                <a:gd name="T24" fmla="*/ 29 w 33"/>
                <a:gd name="T25" fmla="*/ 17 h 34"/>
                <a:gd name="T26" fmla="*/ 31 w 33"/>
                <a:gd name="T27" fmla="*/ 17 h 34"/>
                <a:gd name="T28" fmla="*/ 33 w 33"/>
                <a:gd name="T29" fmla="*/ 17 h 34"/>
                <a:gd name="T30" fmla="*/ 33 w 33"/>
                <a:gd name="T31" fmla="*/ 17 h 34"/>
                <a:gd name="T32" fmla="*/ 17 w 33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34">
                  <a:moveTo>
                    <a:pt x="33" y="17"/>
                  </a:move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7" y="34"/>
                  </a:cubicBezTo>
                  <a:cubicBezTo>
                    <a:pt x="26" y="34"/>
                    <a:pt x="33" y="26"/>
                    <a:pt x="33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24"/>
                    <a:pt x="24" y="30"/>
                    <a:pt x="17" y="30"/>
                  </a:cubicBez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24" y="4"/>
                    <a:pt x="29" y="10"/>
                    <a:pt x="29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8"/>
                    <a:pt x="26" y="0"/>
                    <a:pt x="17" y="0"/>
                  </a:cubicBezTo>
                </a:path>
              </a:pathLst>
            </a:custGeom>
            <a:solidFill>
              <a:schemeClr val="tx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2" name="Freeform 11"/>
            <p:cNvSpPr/>
            <p:nvPr/>
          </p:nvSpPr>
          <p:spPr bwMode="auto">
            <a:xfrm>
              <a:off x="8481061" y="1882653"/>
              <a:ext cx="112713" cy="107950"/>
            </a:xfrm>
            <a:custGeom>
              <a:avLst/>
              <a:gdLst>
                <a:gd name="T0" fmla="*/ 21 w 44"/>
                <a:gd name="T1" fmla="*/ 0 h 42"/>
                <a:gd name="T2" fmla="*/ 6 w 44"/>
                <a:gd name="T3" fmla="*/ 6 h 42"/>
                <a:gd name="T4" fmla="*/ 0 w 44"/>
                <a:gd name="T5" fmla="*/ 21 h 42"/>
                <a:gd name="T6" fmla="*/ 6 w 44"/>
                <a:gd name="T7" fmla="*/ 36 h 42"/>
                <a:gd name="T8" fmla="*/ 21 w 44"/>
                <a:gd name="T9" fmla="*/ 42 h 42"/>
                <a:gd name="T10" fmla="*/ 36 w 44"/>
                <a:gd name="T11" fmla="*/ 36 h 42"/>
                <a:gd name="T12" fmla="*/ 42 w 44"/>
                <a:gd name="T13" fmla="*/ 21 h 42"/>
                <a:gd name="T14" fmla="*/ 44 w 44"/>
                <a:gd name="T15" fmla="*/ 21 h 42"/>
                <a:gd name="T16" fmla="*/ 44 w 44"/>
                <a:gd name="T17" fmla="*/ 21 h 42"/>
                <a:gd name="T18" fmla="*/ 42 w 44"/>
                <a:gd name="T19" fmla="*/ 21 h 42"/>
                <a:gd name="T20" fmla="*/ 36 w 44"/>
                <a:gd name="T21" fmla="*/ 6 h 42"/>
                <a:gd name="T22" fmla="*/ 21 w 44"/>
                <a:gd name="T2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42">
                  <a:moveTo>
                    <a:pt x="21" y="0"/>
                  </a:moveTo>
                  <a:cubicBezTo>
                    <a:pt x="15" y="0"/>
                    <a:pt x="10" y="3"/>
                    <a:pt x="6" y="6"/>
                  </a:cubicBezTo>
                  <a:cubicBezTo>
                    <a:pt x="3" y="10"/>
                    <a:pt x="0" y="15"/>
                    <a:pt x="0" y="21"/>
                  </a:cubicBezTo>
                  <a:cubicBezTo>
                    <a:pt x="0" y="27"/>
                    <a:pt x="3" y="32"/>
                    <a:pt x="6" y="36"/>
                  </a:cubicBezTo>
                  <a:cubicBezTo>
                    <a:pt x="10" y="39"/>
                    <a:pt x="15" y="42"/>
                    <a:pt x="21" y="42"/>
                  </a:cubicBezTo>
                  <a:cubicBezTo>
                    <a:pt x="27" y="42"/>
                    <a:pt x="32" y="39"/>
                    <a:pt x="36" y="36"/>
                  </a:cubicBezTo>
                  <a:cubicBezTo>
                    <a:pt x="39" y="32"/>
                    <a:pt x="42" y="27"/>
                    <a:pt x="42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15"/>
                    <a:pt x="39" y="10"/>
                    <a:pt x="36" y="6"/>
                  </a:cubicBezTo>
                  <a:cubicBezTo>
                    <a:pt x="32" y="3"/>
                    <a:pt x="27" y="0"/>
                    <a:pt x="21" y="0"/>
                  </a:cubicBezTo>
                </a:path>
              </a:pathLst>
            </a:custGeom>
            <a:solidFill>
              <a:schemeClr val="tx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3" name="Freeform 12"/>
            <p:cNvSpPr>
              <a:spLocks noEditPoints="1"/>
            </p:cNvSpPr>
            <p:nvPr/>
          </p:nvSpPr>
          <p:spPr bwMode="auto">
            <a:xfrm>
              <a:off x="8471536" y="1873128"/>
              <a:ext cx="127000" cy="127000"/>
            </a:xfrm>
            <a:custGeom>
              <a:avLst/>
              <a:gdLst>
                <a:gd name="T0" fmla="*/ 50 w 50"/>
                <a:gd name="T1" fmla="*/ 25 h 50"/>
                <a:gd name="T2" fmla="*/ 50 w 50"/>
                <a:gd name="T3" fmla="*/ 25 h 50"/>
                <a:gd name="T4" fmla="*/ 50 w 50"/>
                <a:gd name="T5" fmla="*/ 25 h 50"/>
                <a:gd name="T6" fmla="*/ 25 w 50"/>
                <a:gd name="T7" fmla="*/ 0 h 50"/>
                <a:gd name="T8" fmla="*/ 0 w 50"/>
                <a:gd name="T9" fmla="*/ 25 h 50"/>
                <a:gd name="T10" fmla="*/ 25 w 50"/>
                <a:gd name="T11" fmla="*/ 50 h 50"/>
                <a:gd name="T12" fmla="*/ 50 w 50"/>
                <a:gd name="T13" fmla="*/ 25 h 50"/>
                <a:gd name="T14" fmla="*/ 48 w 50"/>
                <a:gd name="T15" fmla="*/ 25 h 50"/>
                <a:gd name="T16" fmla="*/ 46 w 50"/>
                <a:gd name="T17" fmla="*/ 25 h 50"/>
                <a:gd name="T18" fmla="*/ 40 w 50"/>
                <a:gd name="T19" fmla="*/ 40 h 50"/>
                <a:gd name="T20" fmla="*/ 25 w 50"/>
                <a:gd name="T21" fmla="*/ 46 h 50"/>
                <a:gd name="T22" fmla="*/ 10 w 50"/>
                <a:gd name="T23" fmla="*/ 40 h 50"/>
                <a:gd name="T24" fmla="*/ 4 w 50"/>
                <a:gd name="T25" fmla="*/ 25 h 50"/>
                <a:gd name="T26" fmla="*/ 10 w 50"/>
                <a:gd name="T27" fmla="*/ 10 h 50"/>
                <a:gd name="T28" fmla="*/ 25 w 50"/>
                <a:gd name="T29" fmla="*/ 4 h 50"/>
                <a:gd name="T30" fmla="*/ 40 w 50"/>
                <a:gd name="T31" fmla="*/ 10 h 50"/>
                <a:gd name="T32" fmla="*/ 46 w 50"/>
                <a:gd name="T33" fmla="*/ 25 h 50"/>
                <a:gd name="T34" fmla="*/ 48 w 50"/>
                <a:gd name="T35" fmla="*/ 25 h 50"/>
                <a:gd name="T36" fmla="*/ 50 w 50"/>
                <a:gd name="T37" fmla="*/ 25 h 50"/>
                <a:gd name="T38" fmla="*/ 50 w 50"/>
                <a:gd name="T39" fmla="*/ 25 h 50"/>
                <a:gd name="T40" fmla="*/ 25 w 50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50">
                  <a:moveTo>
                    <a:pt x="50" y="25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31"/>
                    <a:pt x="43" y="36"/>
                    <a:pt x="40" y="40"/>
                  </a:cubicBezTo>
                  <a:cubicBezTo>
                    <a:pt x="36" y="43"/>
                    <a:pt x="31" y="46"/>
                    <a:pt x="25" y="46"/>
                  </a:cubicBezTo>
                  <a:cubicBezTo>
                    <a:pt x="19" y="46"/>
                    <a:pt x="14" y="43"/>
                    <a:pt x="10" y="40"/>
                  </a:cubicBezTo>
                  <a:cubicBezTo>
                    <a:pt x="7" y="36"/>
                    <a:pt x="4" y="31"/>
                    <a:pt x="4" y="25"/>
                  </a:cubicBezTo>
                  <a:cubicBezTo>
                    <a:pt x="4" y="19"/>
                    <a:pt x="7" y="14"/>
                    <a:pt x="10" y="10"/>
                  </a:cubicBezTo>
                  <a:cubicBezTo>
                    <a:pt x="14" y="7"/>
                    <a:pt x="19" y="4"/>
                    <a:pt x="25" y="4"/>
                  </a:cubicBezTo>
                  <a:cubicBezTo>
                    <a:pt x="31" y="4"/>
                    <a:pt x="36" y="7"/>
                    <a:pt x="40" y="10"/>
                  </a:cubicBezTo>
                  <a:cubicBezTo>
                    <a:pt x="43" y="14"/>
                    <a:pt x="46" y="19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11"/>
                    <a:pt x="39" y="0"/>
                    <a:pt x="25" y="0"/>
                  </a:cubicBezTo>
                </a:path>
              </a:pathLst>
            </a:custGeom>
            <a:solidFill>
              <a:schemeClr val="tx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4" name="Freeform 13"/>
            <p:cNvSpPr/>
            <p:nvPr/>
          </p:nvSpPr>
          <p:spPr bwMode="auto">
            <a:xfrm>
              <a:off x="8819198" y="1915991"/>
              <a:ext cx="565150" cy="58738"/>
            </a:xfrm>
            <a:custGeom>
              <a:avLst/>
              <a:gdLst>
                <a:gd name="T0" fmla="*/ 210 w 221"/>
                <a:gd name="T1" fmla="*/ 0 h 23"/>
                <a:gd name="T2" fmla="*/ 11 w 221"/>
                <a:gd name="T3" fmla="*/ 0 h 23"/>
                <a:gd name="T4" fmla="*/ 0 w 221"/>
                <a:gd name="T5" fmla="*/ 11 h 23"/>
                <a:gd name="T6" fmla="*/ 11 w 221"/>
                <a:gd name="T7" fmla="*/ 23 h 23"/>
                <a:gd name="T8" fmla="*/ 210 w 221"/>
                <a:gd name="T9" fmla="*/ 23 h 23"/>
                <a:gd name="T10" fmla="*/ 221 w 221"/>
                <a:gd name="T11" fmla="*/ 11 h 23"/>
                <a:gd name="T12" fmla="*/ 210 w 221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23">
                  <a:moveTo>
                    <a:pt x="21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210" y="23"/>
                    <a:pt x="210" y="23"/>
                    <a:pt x="210" y="23"/>
                  </a:cubicBezTo>
                  <a:cubicBezTo>
                    <a:pt x="216" y="23"/>
                    <a:pt x="221" y="18"/>
                    <a:pt x="221" y="11"/>
                  </a:cubicBezTo>
                  <a:cubicBezTo>
                    <a:pt x="221" y="5"/>
                    <a:pt x="216" y="0"/>
                    <a:pt x="210" y="0"/>
                  </a:cubicBezTo>
                </a:path>
              </a:pathLst>
            </a:custGeom>
            <a:solidFill>
              <a:schemeClr val="tx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5" name="Rectangle 14"/>
            <p:cNvSpPr>
              <a:spLocks noChangeArrowheads="1"/>
            </p:cNvSpPr>
            <p:nvPr/>
          </p:nvSpPr>
          <p:spPr bwMode="auto">
            <a:xfrm>
              <a:off x="7511098" y="2335091"/>
              <a:ext cx="3178175" cy="532130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 l="-98000" t="-17000" r="-155000"/>
              </a:stretch>
            </a:blip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6" name="Freeform 15"/>
            <p:cNvSpPr/>
            <p:nvPr/>
          </p:nvSpPr>
          <p:spPr bwMode="auto">
            <a:xfrm>
              <a:off x="7501573" y="2325566"/>
              <a:ext cx="3197225" cy="5340350"/>
            </a:xfrm>
            <a:custGeom>
              <a:avLst/>
              <a:gdLst>
                <a:gd name="T0" fmla="*/ 2008 w 2014"/>
                <a:gd name="T1" fmla="*/ 3358 h 3364"/>
                <a:gd name="T2" fmla="*/ 2008 w 2014"/>
                <a:gd name="T3" fmla="*/ 3351 h 3364"/>
                <a:gd name="T4" fmla="*/ 13 w 2014"/>
                <a:gd name="T5" fmla="*/ 3351 h 3364"/>
                <a:gd name="T6" fmla="*/ 13 w 2014"/>
                <a:gd name="T7" fmla="*/ 13 h 3364"/>
                <a:gd name="T8" fmla="*/ 2001 w 2014"/>
                <a:gd name="T9" fmla="*/ 13 h 3364"/>
                <a:gd name="T10" fmla="*/ 2001 w 2014"/>
                <a:gd name="T11" fmla="*/ 3358 h 3364"/>
                <a:gd name="T12" fmla="*/ 2008 w 2014"/>
                <a:gd name="T13" fmla="*/ 3358 h 3364"/>
                <a:gd name="T14" fmla="*/ 2008 w 2014"/>
                <a:gd name="T15" fmla="*/ 3351 h 3364"/>
                <a:gd name="T16" fmla="*/ 2008 w 2014"/>
                <a:gd name="T17" fmla="*/ 3358 h 3364"/>
                <a:gd name="T18" fmla="*/ 2014 w 2014"/>
                <a:gd name="T19" fmla="*/ 3358 h 3364"/>
                <a:gd name="T20" fmla="*/ 2014 w 2014"/>
                <a:gd name="T21" fmla="*/ 0 h 3364"/>
                <a:gd name="T22" fmla="*/ 0 w 2014"/>
                <a:gd name="T23" fmla="*/ 0 h 3364"/>
                <a:gd name="T24" fmla="*/ 0 w 2014"/>
                <a:gd name="T25" fmla="*/ 3364 h 3364"/>
                <a:gd name="T26" fmla="*/ 2014 w 2014"/>
                <a:gd name="T27" fmla="*/ 3364 h 3364"/>
                <a:gd name="T28" fmla="*/ 2014 w 2014"/>
                <a:gd name="T29" fmla="*/ 3358 h 3364"/>
                <a:gd name="T30" fmla="*/ 2008 w 2014"/>
                <a:gd name="T31" fmla="*/ 3358 h 3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4" h="3364">
                  <a:moveTo>
                    <a:pt x="2008" y="3358"/>
                  </a:moveTo>
                  <a:lnTo>
                    <a:pt x="2008" y="3351"/>
                  </a:lnTo>
                  <a:lnTo>
                    <a:pt x="13" y="3351"/>
                  </a:lnTo>
                  <a:lnTo>
                    <a:pt x="13" y="13"/>
                  </a:lnTo>
                  <a:lnTo>
                    <a:pt x="2001" y="13"/>
                  </a:lnTo>
                  <a:lnTo>
                    <a:pt x="2001" y="3358"/>
                  </a:lnTo>
                  <a:lnTo>
                    <a:pt x="2008" y="3358"/>
                  </a:lnTo>
                  <a:lnTo>
                    <a:pt x="2008" y="3351"/>
                  </a:lnTo>
                  <a:lnTo>
                    <a:pt x="2008" y="3358"/>
                  </a:lnTo>
                  <a:lnTo>
                    <a:pt x="2014" y="3358"/>
                  </a:lnTo>
                  <a:lnTo>
                    <a:pt x="2014" y="0"/>
                  </a:lnTo>
                  <a:lnTo>
                    <a:pt x="0" y="0"/>
                  </a:lnTo>
                  <a:lnTo>
                    <a:pt x="0" y="3364"/>
                  </a:lnTo>
                  <a:lnTo>
                    <a:pt x="2014" y="3364"/>
                  </a:lnTo>
                  <a:lnTo>
                    <a:pt x="2014" y="3358"/>
                  </a:lnTo>
                  <a:lnTo>
                    <a:pt x="2008" y="3358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7" name="Freeform 16"/>
            <p:cNvSpPr/>
            <p:nvPr/>
          </p:nvSpPr>
          <p:spPr bwMode="auto">
            <a:xfrm>
              <a:off x="7276148" y="2373191"/>
              <a:ext cx="46038" cy="312738"/>
            </a:xfrm>
            <a:custGeom>
              <a:avLst/>
              <a:gdLst>
                <a:gd name="T0" fmla="*/ 18 w 18"/>
                <a:gd name="T1" fmla="*/ 113 h 122"/>
                <a:gd name="T2" fmla="*/ 9 w 18"/>
                <a:gd name="T3" fmla="*/ 122 h 122"/>
                <a:gd name="T4" fmla="*/ 0 w 18"/>
                <a:gd name="T5" fmla="*/ 113 h 122"/>
                <a:gd name="T6" fmla="*/ 0 w 18"/>
                <a:gd name="T7" fmla="*/ 9 h 122"/>
                <a:gd name="T8" fmla="*/ 9 w 18"/>
                <a:gd name="T9" fmla="*/ 0 h 122"/>
                <a:gd name="T10" fmla="*/ 18 w 18"/>
                <a:gd name="T11" fmla="*/ 9 h 122"/>
                <a:gd name="T12" fmla="*/ 18 w 18"/>
                <a:gd name="T13" fmla="*/ 11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22">
                  <a:moveTo>
                    <a:pt x="18" y="113"/>
                  </a:moveTo>
                  <a:cubicBezTo>
                    <a:pt x="18" y="118"/>
                    <a:pt x="14" y="122"/>
                    <a:pt x="9" y="122"/>
                  </a:cubicBezTo>
                  <a:cubicBezTo>
                    <a:pt x="4" y="122"/>
                    <a:pt x="0" y="118"/>
                    <a:pt x="0" y="11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lnTo>
                    <a:pt x="18" y="113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8" name="Freeform 17"/>
            <p:cNvSpPr/>
            <p:nvPr/>
          </p:nvSpPr>
          <p:spPr bwMode="auto">
            <a:xfrm>
              <a:off x="7276148" y="2966916"/>
              <a:ext cx="46038" cy="523875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9" name="Freeform 18"/>
            <p:cNvSpPr/>
            <p:nvPr/>
          </p:nvSpPr>
          <p:spPr bwMode="auto">
            <a:xfrm>
              <a:off x="7276148" y="3630491"/>
              <a:ext cx="46038" cy="523875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0" name="Freeform 19"/>
            <p:cNvSpPr/>
            <p:nvPr/>
          </p:nvSpPr>
          <p:spPr bwMode="auto">
            <a:xfrm>
              <a:off x="10849611" y="2966916"/>
              <a:ext cx="46038" cy="523875"/>
            </a:xfrm>
            <a:custGeom>
              <a:avLst/>
              <a:gdLst>
                <a:gd name="T0" fmla="*/ 18 w 18"/>
                <a:gd name="T1" fmla="*/ 190 h 205"/>
                <a:gd name="T2" fmla="*/ 9 w 18"/>
                <a:gd name="T3" fmla="*/ 205 h 205"/>
                <a:gd name="T4" fmla="*/ 0 w 18"/>
                <a:gd name="T5" fmla="*/ 190 h 205"/>
                <a:gd name="T6" fmla="*/ 0 w 18"/>
                <a:gd name="T7" fmla="*/ 15 h 205"/>
                <a:gd name="T8" fmla="*/ 9 w 18"/>
                <a:gd name="T9" fmla="*/ 0 h 205"/>
                <a:gd name="T10" fmla="*/ 18 w 18"/>
                <a:gd name="T11" fmla="*/ 15 h 205"/>
                <a:gd name="T12" fmla="*/ 18 w 18"/>
                <a:gd name="T13" fmla="*/ 19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5">
                  <a:moveTo>
                    <a:pt x="18" y="190"/>
                  </a:moveTo>
                  <a:cubicBezTo>
                    <a:pt x="18" y="198"/>
                    <a:pt x="14" y="205"/>
                    <a:pt x="9" y="205"/>
                  </a:cubicBezTo>
                  <a:cubicBezTo>
                    <a:pt x="4" y="205"/>
                    <a:pt x="0" y="198"/>
                    <a:pt x="0" y="19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4" y="0"/>
                    <a:pt x="9" y="0"/>
                  </a:cubicBezTo>
                  <a:cubicBezTo>
                    <a:pt x="14" y="0"/>
                    <a:pt x="18" y="7"/>
                    <a:pt x="18" y="15"/>
                  </a:cubicBezTo>
                  <a:lnTo>
                    <a:pt x="18" y="19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71" name="Freeform 5"/>
          <p:cNvSpPr/>
          <p:nvPr/>
        </p:nvSpPr>
        <p:spPr bwMode="auto">
          <a:xfrm>
            <a:off x="3438060" y="2736712"/>
            <a:ext cx="3223945" cy="79407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2" name="Freeform 5"/>
          <p:cNvSpPr/>
          <p:nvPr/>
        </p:nvSpPr>
        <p:spPr bwMode="auto">
          <a:xfrm rot="5400000" flipV="1">
            <a:off x="5919819" y="2533000"/>
            <a:ext cx="1007585" cy="45818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3" name="Freeform 2541"/>
          <p:cNvSpPr>
            <a:spLocks noEditPoints="1"/>
          </p:cNvSpPr>
          <p:nvPr/>
        </p:nvSpPr>
        <p:spPr bwMode="auto">
          <a:xfrm>
            <a:off x="1089343" y="4857084"/>
            <a:ext cx="588415" cy="637451"/>
          </a:xfrm>
          <a:custGeom>
            <a:avLst/>
            <a:gdLst/>
            <a:ahLst/>
            <a:cxnLst>
              <a:cxn ang="0">
                <a:pos x="83" y="143"/>
              </a:cxn>
              <a:cxn ang="0">
                <a:pos x="88" y="98"/>
              </a:cxn>
              <a:cxn ang="0">
                <a:pos x="132" y="60"/>
              </a:cxn>
              <a:cxn ang="0">
                <a:pos x="120" y="54"/>
              </a:cxn>
              <a:cxn ang="0">
                <a:pos x="89" y="2"/>
              </a:cxn>
              <a:cxn ang="0">
                <a:pos x="49" y="5"/>
              </a:cxn>
              <a:cxn ang="0">
                <a:pos x="0" y="55"/>
              </a:cxn>
              <a:cxn ang="0">
                <a:pos x="5" y="93"/>
              </a:cxn>
              <a:cxn ang="0">
                <a:pos x="16" y="85"/>
              </a:cxn>
              <a:cxn ang="0">
                <a:pos x="17" y="84"/>
              </a:cxn>
              <a:cxn ang="0">
                <a:pos x="18" y="68"/>
              </a:cxn>
              <a:cxn ang="0">
                <a:pos x="10" y="63"/>
              </a:cxn>
              <a:cxn ang="0">
                <a:pos x="9" y="60"/>
              </a:cxn>
              <a:cxn ang="0">
                <a:pos x="43" y="60"/>
              </a:cxn>
              <a:cxn ang="0">
                <a:pos x="53" y="60"/>
              </a:cxn>
              <a:cxn ang="0">
                <a:pos x="57" y="58"/>
              </a:cxn>
              <a:cxn ang="0">
                <a:pos x="45" y="60"/>
              </a:cxn>
              <a:cxn ang="0">
                <a:pos x="59" y="53"/>
              </a:cxn>
              <a:cxn ang="0">
                <a:pos x="75" y="31"/>
              </a:cxn>
              <a:cxn ang="0">
                <a:pos x="81" y="14"/>
              </a:cxn>
              <a:cxn ang="0">
                <a:pos x="65" y="19"/>
              </a:cxn>
              <a:cxn ang="0">
                <a:pos x="79" y="90"/>
              </a:cxn>
              <a:cxn ang="0">
                <a:pos x="122" y="79"/>
              </a:cxn>
              <a:cxn ang="0">
                <a:pos x="123" y="63"/>
              </a:cxn>
              <a:cxn ang="0">
                <a:pos x="77" y="112"/>
              </a:cxn>
              <a:cxn ang="0">
                <a:pos x="67" y="127"/>
              </a:cxn>
              <a:cxn ang="0">
                <a:pos x="77" y="66"/>
              </a:cxn>
              <a:cxn ang="0">
                <a:pos x="87" y="62"/>
              </a:cxn>
              <a:cxn ang="0">
                <a:pos x="63" y="83"/>
              </a:cxn>
              <a:cxn ang="0">
                <a:pos x="69" y="107"/>
              </a:cxn>
              <a:cxn ang="0">
                <a:pos x="65" y="112"/>
              </a:cxn>
              <a:cxn ang="0">
                <a:pos x="80" y="92"/>
              </a:cxn>
              <a:cxn ang="0">
                <a:pos x="76" y="96"/>
              </a:cxn>
              <a:cxn ang="0">
                <a:pos x="76" y="96"/>
              </a:cxn>
              <a:cxn ang="0">
                <a:pos x="62" y="95"/>
              </a:cxn>
              <a:cxn ang="0">
                <a:pos x="75" y="92"/>
              </a:cxn>
              <a:cxn ang="0">
                <a:pos x="66" y="86"/>
              </a:cxn>
              <a:cxn ang="0">
                <a:pos x="72" y="50"/>
              </a:cxn>
              <a:cxn ang="0">
                <a:pos x="57" y="19"/>
              </a:cxn>
              <a:cxn ang="0">
                <a:pos x="77" y="18"/>
              </a:cxn>
              <a:cxn ang="0">
                <a:pos x="75" y="20"/>
              </a:cxn>
              <a:cxn ang="0">
                <a:pos x="57" y="51"/>
              </a:cxn>
              <a:cxn ang="0">
                <a:pos x="40" y="84"/>
              </a:cxn>
              <a:cxn ang="0">
                <a:pos x="82" y="44"/>
              </a:cxn>
              <a:cxn ang="0">
                <a:pos x="47" y="84"/>
              </a:cxn>
              <a:cxn ang="0">
                <a:pos x="59" y="80"/>
              </a:cxn>
              <a:cxn ang="0">
                <a:pos x="82" y="45"/>
              </a:cxn>
              <a:cxn ang="0">
                <a:pos x="63" y="129"/>
              </a:cxn>
              <a:cxn ang="0">
                <a:pos x="77" y="129"/>
              </a:cxn>
              <a:cxn ang="0">
                <a:pos x="84" y="89"/>
              </a:cxn>
              <a:cxn ang="0">
                <a:pos x="92" y="87"/>
              </a:cxn>
              <a:cxn ang="0">
                <a:pos x="116" y="74"/>
              </a:cxn>
              <a:cxn ang="0">
                <a:pos x="119" y="85"/>
              </a:cxn>
              <a:cxn ang="0">
                <a:pos x="84" y="89"/>
              </a:cxn>
              <a:cxn ang="0">
                <a:pos x="114" y="63"/>
              </a:cxn>
              <a:cxn ang="0">
                <a:pos x="33" y="59"/>
              </a:cxn>
              <a:cxn ang="0">
                <a:pos x="23" y="65"/>
              </a:cxn>
              <a:cxn ang="0">
                <a:pos x="11" y="67"/>
              </a:cxn>
              <a:cxn ang="0">
                <a:pos x="35" y="68"/>
              </a:cxn>
            </a:cxnLst>
            <a:rect l="0" t="0" r="r" b="b"/>
            <a:pathLst>
              <a:path w="132" h="143">
                <a:moveTo>
                  <a:pt x="46" y="136"/>
                </a:moveTo>
                <a:lnTo>
                  <a:pt x="46" y="136"/>
                </a:lnTo>
                <a:lnTo>
                  <a:pt x="46" y="138"/>
                </a:lnTo>
                <a:lnTo>
                  <a:pt x="48" y="140"/>
                </a:lnTo>
                <a:lnTo>
                  <a:pt x="48" y="140"/>
                </a:lnTo>
                <a:lnTo>
                  <a:pt x="49" y="141"/>
                </a:lnTo>
                <a:lnTo>
                  <a:pt x="51" y="142"/>
                </a:lnTo>
                <a:lnTo>
                  <a:pt x="51" y="142"/>
                </a:lnTo>
                <a:lnTo>
                  <a:pt x="59" y="141"/>
                </a:lnTo>
                <a:lnTo>
                  <a:pt x="67" y="142"/>
                </a:lnTo>
                <a:lnTo>
                  <a:pt x="83" y="143"/>
                </a:lnTo>
                <a:lnTo>
                  <a:pt x="83" y="143"/>
                </a:lnTo>
                <a:lnTo>
                  <a:pt x="85" y="142"/>
                </a:lnTo>
                <a:lnTo>
                  <a:pt x="87" y="141"/>
                </a:lnTo>
                <a:lnTo>
                  <a:pt x="87" y="139"/>
                </a:lnTo>
                <a:lnTo>
                  <a:pt x="88" y="138"/>
                </a:lnTo>
                <a:lnTo>
                  <a:pt x="88" y="138"/>
                </a:lnTo>
                <a:lnTo>
                  <a:pt x="88" y="136"/>
                </a:lnTo>
                <a:lnTo>
                  <a:pt x="88" y="136"/>
                </a:lnTo>
                <a:lnTo>
                  <a:pt x="87" y="127"/>
                </a:lnTo>
                <a:lnTo>
                  <a:pt x="87" y="117"/>
                </a:lnTo>
                <a:lnTo>
                  <a:pt x="88" y="98"/>
                </a:lnTo>
                <a:lnTo>
                  <a:pt x="88" y="98"/>
                </a:lnTo>
                <a:lnTo>
                  <a:pt x="108" y="99"/>
                </a:lnTo>
                <a:lnTo>
                  <a:pt x="126" y="98"/>
                </a:lnTo>
                <a:lnTo>
                  <a:pt x="126" y="98"/>
                </a:lnTo>
                <a:lnTo>
                  <a:pt x="128" y="97"/>
                </a:lnTo>
                <a:lnTo>
                  <a:pt x="128" y="97"/>
                </a:lnTo>
                <a:lnTo>
                  <a:pt x="129" y="96"/>
                </a:lnTo>
                <a:lnTo>
                  <a:pt x="130" y="94"/>
                </a:lnTo>
                <a:lnTo>
                  <a:pt x="130" y="94"/>
                </a:lnTo>
                <a:lnTo>
                  <a:pt x="131" y="77"/>
                </a:lnTo>
                <a:lnTo>
                  <a:pt x="132" y="60"/>
                </a:lnTo>
                <a:lnTo>
                  <a:pt x="132" y="60"/>
                </a:lnTo>
                <a:lnTo>
                  <a:pt x="132" y="59"/>
                </a:lnTo>
                <a:lnTo>
                  <a:pt x="132" y="59"/>
                </a:lnTo>
                <a:lnTo>
                  <a:pt x="132" y="59"/>
                </a:lnTo>
                <a:lnTo>
                  <a:pt x="132" y="59"/>
                </a:lnTo>
                <a:lnTo>
                  <a:pt x="132" y="59"/>
                </a:lnTo>
                <a:lnTo>
                  <a:pt x="132" y="59"/>
                </a:lnTo>
                <a:lnTo>
                  <a:pt x="131" y="57"/>
                </a:lnTo>
                <a:lnTo>
                  <a:pt x="129" y="56"/>
                </a:lnTo>
                <a:lnTo>
                  <a:pt x="129" y="56"/>
                </a:lnTo>
                <a:lnTo>
                  <a:pt x="120" y="54"/>
                </a:lnTo>
                <a:lnTo>
                  <a:pt x="111" y="54"/>
                </a:lnTo>
                <a:lnTo>
                  <a:pt x="101" y="54"/>
                </a:lnTo>
                <a:lnTo>
                  <a:pt x="91" y="54"/>
                </a:lnTo>
                <a:lnTo>
                  <a:pt x="91" y="54"/>
                </a:lnTo>
                <a:lnTo>
                  <a:pt x="91" y="30"/>
                </a:lnTo>
                <a:lnTo>
                  <a:pt x="91" y="18"/>
                </a:lnTo>
                <a:lnTo>
                  <a:pt x="91" y="6"/>
                </a:lnTo>
                <a:lnTo>
                  <a:pt x="91" y="6"/>
                </a:lnTo>
                <a:lnTo>
                  <a:pt x="90" y="4"/>
                </a:lnTo>
                <a:lnTo>
                  <a:pt x="90" y="4"/>
                </a:lnTo>
                <a:lnTo>
                  <a:pt x="89" y="2"/>
                </a:lnTo>
                <a:lnTo>
                  <a:pt x="87" y="1"/>
                </a:lnTo>
                <a:lnTo>
                  <a:pt x="87" y="1"/>
                </a:lnTo>
                <a:lnTo>
                  <a:pt x="70" y="0"/>
                </a:lnTo>
                <a:lnTo>
                  <a:pt x="62" y="0"/>
                </a:lnTo>
                <a:lnTo>
                  <a:pt x="53" y="1"/>
                </a:lnTo>
                <a:lnTo>
                  <a:pt x="53" y="1"/>
                </a:lnTo>
                <a:lnTo>
                  <a:pt x="51" y="2"/>
                </a:lnTo>
                <a:lnTo>
                  <a:pt x="51" y="2"/>
                </a:lnTo>
                <a:lnTo>
                  <a:pt x="49" y="3"/>
                </a:lnTo>
                <a:lnTo>
                  <a:pt x="49" y="5"/>
                </a:lnTo>
                <a:lnTo>
                  <a:pt x="49" y="5"/>
                </a:lnTo>
                <a:lnTo>
                  <a:pt x="48" y="28"/>
                </a:lnTo>
                <a:lnTo>
                  <a:pt x="48" y="51"/>
                </a:lnTo>
                <a:lnTo>
                  <a:pt x="48" y="51"/>
                </a:lnTo>
                <a:lnTo>
                  <a:pt x="27" y="50"/>
                </a:lnTo>
                <a:lnTo>
                  <a:pt x="6" y="50"/>
                </a:lnTo>
                <a:lnTo>
                  <a:pt x="6" y="50"/>
                </a:lnTo>
                <a:lnTo>
                  <a:pt x="4" y="51"/>
                </a:lnTo>
                <a:lnTo>
                  <a:pt x="4" y="51"/>
                </a:lnTo>
                <a:lnTo>
                  <a:pt x="1" y="52"/>
                </a:lnTo>
                <a:lnTo>
                  <a:pt x="0" y="53"/>
                </a:lnTo>
                <a:lnTo>
                  <a:pt x="0" y="55"/>
                </a:lnTo>
                <a:lnTo>
                  <a:pt x="0" y="55"/>
                </a:lnTo>
                <a:lnTo>
                  <a:pt x="0" y="63"/>
                </a:lnTo>
                <a:lnTo>
                  <a:pt x="0" y="72"/>
                </a:lnTo>
                <a:lnTo>
                  <a:pt x="0" y="81"/>
                </a:lnTo>
                <a:lnTo>
                  <a:pt x="1" y="90"/>
                </a:lnTo>
                <a:lnTo>
                  <a:pt x="1" y="90"/>
                </a:lnTo>
                <a:lnTo>
                  <a:pt x="2" y="91"/>
                </a:lnTo>
                <a:lnTo>
                  <a:pt x="3" y="92"/>
                </a:lnTo>
                <a:lnTo>
                  <a:pt x="5" y="93"/>
                </a:lnTo>
                <a:lnTo>
                  <a:pt x="5" y="93"/>
                </a:lnTo>
                <a:lnTo>
                  <a:pt x="5" y="93"/>
                </a:lnTo>
                <a:lnTo>
                  <a:pt x="5" y="93"/>
                </a:lnTo>
                <a:lnTo>
                  <a:pt x="16" y="93"/>
                </a:lnTo>
                <a:lnTo>
                  <a:pt x="26" y="93"/>
                </a:lnTo>
                <a:lnTo>
                  <a:pt x="46" y="93"/>
                </a:lnTo>
                <a:lnTo>
                  <a:pt x="46" y="93"/>
                </a:lnTo>
                <a:lnTo>
                  <a:pt x="46" y="115"/>
                </a:lnTo>
                <a:lnTo>
                  <a:pt x="46" y="125"/>
                </a:lnTo>
                <a:lnTo>
                  <a:pt x="46" y="136"/>
                </a:lnTo>
                <a:lnTo>
                  <a:pt x="46" y="136"/>
                </a:lnTo>
                <a:close/>
                <a:moveTo>
                  <a:pt x="16" y="85"/>
                </a:moveTo>
                <a:lnTo>
                  <a:pt x="16" y="85"/>
                </a:lnTo>
                <a:lnTo>
                  <a:pt x="9" y="84"/>
                </a:lnTo>
                <a:lnTo>
                  <a:pt x="9" y="84"/>
                </a:lnTo>
                <a:lnTo>
                  <a:pt x="9" y="84"/>
                </a:lnTo>
                <a:lnTo>
                  <a:pt x="9" y="84"/>
                </a:lnTo>
                <a:lnTo>
                  <a:pt x="10" y="84"/>
                </a:lnTo>
                <a:lnTo>
                  <a:pt x="10" y="84"/>
                </a:lnTo>
                <a:lnTo>
                  <a:pt x="17" y="79"/>
                </a:lnTo>
                <a:lnTo>
                  <a:pt x="22" y="74"/>
                </a:lnTo>
                <a:lnTo>
                  <a:pt x="22" y="74"/>
                </a:lnTo>
                <a:lnTo>
                  <a:pt x="19" y="79"/>
                </a:lnTo>
                <a:lnTo>
                  <a:pt x="17" y="84"/>
                </a:lnTo>
                <a:lnTo>
                  <a:pt x="17" y="84"/>
                </a:lnTo>
                <a:lnTo>
                  <a:pt x="16" y="85"/>
                </a:lnTo>
                <a:lnTo>
                  <a:pt x="16" y="85"/>
                </a:lnTo>
                <a:close/>
                <a:moveTo>
                  <a:pt x="9" y="75"/>
                </a:moveTo>
                <a:lnTo>
                  <a:pt x="9" y="75"/>
                </a:lnTo>
                <a:lnTo>
                  <a:pt x="10" y="75"/>
                </a:lnTo>
                <a:lnTo>
                  <a:pt x="10" y="75"/>
                </a:lnTo>
                <a:lnTo>
                  <a:pt x="20" y="65"/>
                </a:lnTo>
                <a:lnTo>
                  <a:pt x="22" y="63"/>
                </a:lnTo>
                <a:lnTo>
                  <a:pt x="18" y="68"/>
                </a:lnTo>
                <a:lnTo>
                  <a:pt x="18" y="68"/>
                </a:lnTo>
                <a:lnTo>
                  <a:pt x="14" y="75"/>
                </a:lnTo>
                <a:lnTo>
                  <a:pt x="9" y="81"/>
                </a:lnTo>
                <a:lnTo>
                  <a:pt x="9" y="81"/>
                </a:lnTo>
                <a:lnTo>
                  <a:pt x="9" y="75"/>
                </a:lnTo>
                <a:lnTo>
                  <a:pt x="9" y="75"/>
                </a:lnTo>
                <a:close/>
                <a:moveTo>
                  <a:pt x="9" y="71"/>
                </a:moveTo>
                <a:lnTo>
                  <a:pt x="9" y="71"/>
                </a:lnTo>
                <a:lnTo>
                  <a:pt x="9" y="63"/>
                </a:lnTo>
                <a:lnTo>
                  <a:pt x="9" y="63"/>
                </a:lnTo>
                <a:lnTo>
                  <a:pt x="10" y="63"/>
                </a:lnTo>
                <a:lnTo>
                  <a:pt x="10" y="63"/>
                </a:lnTo>
                <a:lnTo>
                  <a:pt x="12" y="62"/>
                </a:lnTo>
                <a:lnTo>
                  <a:pt x="12" y="64"/>
                </a:lnTo>
                <a:lnTo>
                  <a:pt x="9" y="71"/>
                </a:lnTo>
                <a:lnTo>
                  <a:pt x="9" y="71"/>
                </a:lnTo>
                <a:close/>
                <a:moveTo>
                  <a:pt x="9" y="60"/>
                </a:moveTo>
                <a:lnTo>
                  <a:pt x="9" y="60"/>
                </a:lnTo>
                <a:lnTo>
                  <a:pt x="9" y="59"/>
                </a:lnTo>
                <a:lnTo>
                  <a:pt x="9" y="59"/>
                </a:lnTo>
                <a:lnTo>
                  <a:pt x="12" y="59"/>
                </a:lnTo>
                <a:lnTo>
                  <a:pt x="12" y="59"/>
                </a:lnTo>
                <a:lnTo>
                  <a:pt x="9" y="60"/>
                </a:lnTo>
                <a:lnTo>
                  <a:pt x="9" y="60"/>
                </a:lnTo>
                <a:close/>
                <a:moveTo>
                  <a:pt x="23" y="77"/>
                </a:moveTo>
                <a:lnTo>
                  <a:pt x="23" y="77"/>
                </a:lnTo>
                <a:lnTo>
                  <a:pt x="28" y="68"/>
                </a:lnTo>
                <a:lnTo>
                  <a:pt x="34" y="61"/>
                </a:lnTo>
                <a:lnTo>
                  <a:pt x="34" y="61"/>
                </a:lnTo>
                <a:lnTo>
                  <a:pt x="35" y="60"/>
                </a:lnTo>
                <a:lnTo>
                  <a:pt x="34" y="59"/>
                </a:lnTo>
                <a:lnTo>
                  <a:pt x="34" y="59"/>
                </a:lnTo>
                <a:lnTo>
                  <a:pt x="43" y="60"/>
                </a:lnTo>
                <a:lnTo>
                  <a:pt x="43" y="60"/>
                </a:lnTo>
                <a:lnTo>
                  <a:pt x="35" y="66"/>
                </a:lnTo>
                <a:lnTo>
                  <a:pt x="29" y="74"/>
                </a:lnTo>
                <a:lnTo>
                  <a:pt x="29" y="74"/>
                </a:lnTo>
                <a:lnTo>
                  <a:pt x="22" y="81"/>
                </a:lnTo>
                <a:lnTo>
                  <a:pt x="21" y="82"/>
                </a:lnTo>
                <a:lnTo>
                  <a:pt x="20" y="82"/>
                </a:lnTo>
                <a:lnTo>
                  <a:pt x="23" y="77"/>
                </a:lnTo>
                <a:lnTo>
                  <a:pt x="23" y="77"/>
                </a:lnTo>
                <a:close/>
                <a:moveTo>
                  <a:pt x="45" y="60"/>
                </a:moveTo>
                <a:lnTo>
                  <a:pt x="45" y="60"/>
                </a:lnTo>
                <a:lnTo>
                  <a:pt x="53" y="60"/>
                </a:lnTo>
                <a:lnTo>
                  <a:pt x="53" y="60"/>
                </a:lnTo>
                <a:lnTo>
                  <a:pt x="55" y="59"/>
                </a:lnTo>
                <a:lnTo>
                  <a:pt x="55" y="59"/>
                </a:lnTo>
                <a:lnTo>
                  <a:pt x="57" y="58"/>
                </a:lnTo>
                <a:lnTo>
                  <a:pt x="57" y="55"/>
                </a:lnTo>
                <a:lnTo>
                  <a:pt x="57" y="55"/>
                </a:lnTo>
                <a:lnTo>
                  <a:pt x="57" y="55"/>
                </a:lnTo>
                <a:lnTo>
                  <a:pt x="57" y="55"/>
                </a:lnTo>
                <a:lnTo>
                  <a:pt x="68" y="51"/>
                </a:lnTo>
                <a:lnTo>
                  <a:pt x="68" y="51"/>
                </a:lnTo>
                <a:lnTo>
                  <a:pt x="57" y="58"/>
                </a:lnTo>
                <a:lnTo>
                  <a:pt x="46" y="67"/>
                </a:lnTo>
                <a:lnTo>
                  <a:pt x="46" y="67"/>
                </a:lnTo>
                <a:lnTo>
                  <a:pt x="37" y="74"/>
                </a:lnTo>
                <a:lnTo>
                  <a:pt x="33" y="77"/>
                </a:lnTo>
                <a:lnTo>
                  <a:pt x="30" y="81"/>
                </a:lnTo>
                <a:lnTo>
                  <a:pt x="30" y="81"/>
                </a:lnTo>
                <a:lnTo>
                  <a:pt x="37" y="70"/>
                </a:lnTo>
                <a:lnTo>
                  <a:pt x="44" y="61"/>
                </a:lnTo>
                <a:lnTo>
                  <a:pt x="44" y="61"/>
                </a:lnTo>
                <a:lnTo>
                  <a:pt x="45" y="60"/>
                </a:lnTo>
                <a:lnTo>
                  <a:pt x="45" y="60"/>
                </a:lnTo>
                <a:close/>
                <a:moveTo>
                  <a:pt x="83" y="10"/>
                </a:moveTo>
                <a:lnTo>
                  <a:pt x="83" y="10"/>
                </a:lnTo>
                <a:lnTo>
                  <a:pt x="83" y="27"/>
                </a:lnTo>
                <a:lnTo>
                  <a:pt x="82" y="44"/>
                </a:lnTo>
                <a:lnTo>
                  <a:pt x="82" y="44"/>
                </a:lnTo>
                <a:lnTo>
                  <a:pt x="82" y="43"/>
                </a:lnTo>
                <a:lnTo>
                  <a:pt x="81" y="43"/>
                </a:lnTo>
                <a:lnTo>
                  <a:pt x="81" y="43"/>
                </a:lnTo>
                <a:lnTo>
                  <a:pt x="65" y="50"/>
                </a:lnTo>
                <a:lnTo>
                  <a:pt x="65" y="50"/>
                </a:lnTo>
                <a:lnTo>
                  <a:pt x="59" y="53"/>
                </a:lnTo>
                <a:lnTo>
                  <a:pt x="61" y="51"/>
                </a:lnTo>
                <a:lnTo>
                  <a:pt x="61" y="51"/>
                </a:lnTo>
                <a:lnTo>
                  <a:pt x="68" y="47"/>
                </a:lnTo>
                <a:lnTo>
                  <a:pt x="73" y="42"/>
                </a:lnTo>
                <a:lnTo>
                  <a:pt x="78" y="36"/>
                </a:lnTo>
                <a:lnTo>
                  <a:pt x="82" y="30"/>
                </a:lnTo>
                <a:lnTo>
                  <a:pt x="82" y="30"/>
                </a:lnTo>
                <a:lnTo>
                  <a:pt x="82" y="29"/>
                </a:lnTo>
                <a:lnTo>
                  <a:pt x="81" y="29"/>
                </a:lnTo>
                <a:lnTo>
                  <a:pt x="81" y="29"/>
                </a:lnTo>
                <a:lnTo>
                  <a:pt x="75" y="31"/>
                </a:lnTo>
                <a:lnTo>
                  <a:pt x="69" y="34"/>
                </a:lnTo>
                <a:lnTo>
                  <a:pt x="69" y="34"/>
                </a:lnTo>
                <a:lnTo>
                  <a:pt x="60" y="41"/>
                </a:lnTo>
                <a:lnTo>
                  <a:pt x="57" y="43"/>
                </a:lnTo>
                <a:lnTo>
                  <a:pt x="59" y="41"/>
                </a:lnTo>
                <a:lnTo>
                  <a:pt x="59" y="41"/>
                </a:lnTo>
                <a:lnTo>
                  <a:pt x="71" y="29"/>
                </a:lnTo>
                <a:lnTo>
                  <a:pt x="76" y="23"/>
                </a:lnTo>
                <a:lnTo>
                  <a:pt x="81" y="16"/>
                </a:lnTo>
                <a:lnTo>
                  <a:pt x="81" y="16"/>
                </a:lnTo>
                <a:lnTo>
                  <a:pt x="81" y="14"/>
                </a:lnTo>
                <a:lnTo>
                  <a:pt x="79" y="14"/>
                </a:lnTo>
                <a:lnTo>
                  <a:pt x="79" y="14"/>
                </a:lnTo>
                <a:lnTo>
                  <a:pt x="73" y="18"/>
                </a:lnTo>
                <a:lnTo>
                  <a:pt x="68" y="22"/>
                </a:lnTo>
                <a:lnTo>
                  <a:pt x="62" y="26"/>
                </a:lnTo>
                <a:lnTo>
                  <a:pt x="56" y="30"/>
                </a:lnTo>
                <a:lnTo>
                  <a:pt x="56" y="30"/>
                </a:lnTo>
                <a:lnTo>
                  <a:pt x="56" y="29"/>
                </a:lnTo>
                <a:lnTo>
                  <a:pt x="56" y="29"/>
                </a:lnTo>
                <a:lnTo>
                  <a:pt x="65" y="19"/>
                </a:lnTo>
                <a:lnTo>
                  <a:pt x="65" y="19"/>
                </a:lnTo>
                <a:lnTo>
                  <a:pt x="69" y="14"/>
                </a:lnTo>
                <a:lnTo>
                  <a:pt x="73" y="9"/>
                </a:lnTo>
                <a:lnTo>
                  <a:pt x="73" y="9"/>
                </a:lnTo>
                <a:lnTo>
                  <a:pt x="83" y="10"/>
                </a:lnTo>
                <a:lnTo>
                  <a:pt x="83" y="10"/>
                </a:lnTo>
                <a:close/>
                <a:moveTo>
                  <a:pt x="108" y="63"/>
                </a:moveTo>
                <a:lnTo>
                  <a:pt x="108" y="63"/>
                </a:lnTo>
                <a:lnTo>
                  <a:pt x="98" y="72"/>
                </a:lnTo>
                <a:lnTo>
                  <a:pt x="88" y="82"/>
                </a:lnTo>
                <a:lnTo>
                  <a:pt x="88" y="82"/>
                </a:lnTo>
                <a:lnTo>
                  <a:pt x="79" y="90"/>
                </a:lnTo>
                <a:lnTo>
                  <a:pt x="79" y="90"/>
                </a:lnTo>
                <a:lnTo>
                  <a:pt x="80" y="88"/>
                </a:lnTo>
                <a:lnTo>
                  <a:pt x="82" y="86"/>
                </a:lnTo>
                <a:lnTo>
                  <a:pt x="85" y="81"/>
                </a:lnTo>
                <a:lnTo>
                  <a:pt x="85" y="81"/>
                </a:lnTo>
                <a:lnTo>
                  <a:pt x="98" y="63"/>
                </a:lnTo>
                <a:lnTo>
                  <a:pt x="98" y="63"/>
                </a:lnTo>
                <a:lnTo>
                  <a:pt x="108" y="63"/>
                </a:lnTo>
                <a:lnTo>
                  <a:pt x="108" y="63"/>
                </a:lnTo>
                <a:close/>
                <a:moveTo>
                  <a:pt x="122" y="79"/>
                </a:moveTo>
                <a:lnTo>
                  <a:pt x="122" y="79"/>
                </a:lnTo>
                <a:lnTo>
                  <a:pt x="121" y="79"/>
                </a:lnTo>
                <a:lnTo>
                  <a:pt x="121" y="79"/>
                </a:lnTo>
                <a:lnTo>
                  <a:pt x="115" y="82"/>
                </a:lnTo>
                <a:lnTo>
                  <a:pt x="113" y="82"/>
                </a:lnTo>
                <a:lnTo>
                  <a:pt x="113" y="82"/>
                </a:lnTo>
                <a:lnTo>
                  <a:pt x="115" y="79"/>
                </a:lnTo>
                <a:lnTo>
                  <a:pt x="115" y="79"/>
                </a:lnTo>
                <a:lnTo>
                  <a:pt x="120" y="71"/>
                </a:lnTo>
                <a:lnTo>
                  <a:pt x="123" y="63"/>
                </a:lnTo>
                <a:lnTo>
                  <a:pt x="123" y="63"/>
                </a:lnTo>
                <a:lnTo>
                  <a:pt x="123" y="63"/>
                </a:lnTo>
                <a:lnTo>
                  <a:pt x="123" y="63"/>
                </a:lnTo>
                <a:lnTo>
                  <a:pt x="122" y="79"/>
                </a:lnTo>
                <a:lnTo>
                  <a:pt x="122" y="79"/>
                </a:lnTo>
                <a:close/>
                <a:moveTo>
                  <a:pt x="67" y="127"/>
                </a:moveTo>
                <a:lnTo>
                  <a:pt x="67" y="127"/>
                </a:lnTo>
                <a:lnTo>
                  <a:pt x="73" y="120"/>
                </a:lnTo>
                <a:lnTo>
                  <a:pt x="78" y="114"/>
                </a:lnTo>
                <a:lnTo>
                  <a:pt x="78" y="114"/>
                </a:lnTo>
                <a:lnTo>
                  <a:pt x="78" y="113"/>
                </a:lnTo>
                <a:lnTo>
                  <a:pt x="77" y="112"/>
                </a:lnTo>
                <a:lnTo>
                  <a:pt x="77" y="112"/>
                </a:lnTo>
                <a:lnTo>
                  <a:pt x="69" y="118"/>
                </a:lnTo>
                <a:lnTo>
                  <a:pt x="61" y="123"/>
                </a:lnTo>
                <a:lnTo>
                  <a:pt x="61" y="123"/>
                </a:lnTo>
                <a:lnTo>
                  <a:pt x="71" y="114"/>
                </a:lnTo>
                <a:lnTo>
                  <a:pt x="75" y="109"/>
                </a:lnTo>
                <a:lnTo>
                  <a:pt x="79" y="104"/>
                </a:lnTo>
                <a:lnTo>
                  <a:pt x="79" y="104"/>
                </a:lnTo>
                <a:lnTo>
                  <a:pt x="78" y="122"/>
                </a:lnTo>
                <a:lnTo>
                  <a:pt x="78" y="122"/>
                </a:lnTo>
                <a:lnTo>
                  <a:pt x="73" y="124"/>
                </a:lnTo>
                <a:lnTo>
                  <a:pt x="67" y="127"/>
                </a:lnTo>
                <a:lnTo>
                  <a:pt x="67" y="127"/>
                </a:lnTo>
                <a:close/>
                <a:moveTo>
                  <a:pt x="83" y="55"/>
                </a:moveTo>
                <a:lnTo>
                  <a:pt x="83" y="55"/>
                </a:lnTo>
                <a:lnTo>
                  <a:pt x="83" y="57"/>
                </a:lnTo>
                <a:lnTo>
                  <a:pt x="83" y="57"/>
                </a:lnTo>
                <a:lnTo>
                  <a:pt x="83" y="58"/>
                </a:lnTo>
                <a:lnTo>
                  <a:pt x="83" y="58"/>
                </a:lnTo>
                <a:lnTo>
                  <a:pt x="83" y="59"/>
                </a:lnTo>
                <a:lnTo>
                  <a:pt x="84" y="61"/>
                </a:lnTo>
                <a:lnTo>
                  <a:pt x="84" y="61"/>
                </a:lnTo>
                <a:lnTo>
                  <a:pt x="77" y="66"/>
                </a:lnTo>
                <a:lnTo>
                  <a:pt x="71" y="72"/>
                </a:lnTo>
                <a:lnTo>
                  <a:pt x="64" y="79"/>
                </a:lnTo>
                <a:lnTo>
                  <a:pt x="58" y="84"/>
                </a:lnTo>
                <a:lnTo>
                  <a:pt x="58" y="84"/>
                </a:lnTo>
                <a:lnTo>
                  <a:pt x="64" y="78"/>
                </a:lnTo>
                <a:lnTo>
                  <a:pt x="70" y="70"/>
                </a:lnTo>
                <a:lnTo>
                  <a:pt x="76" y="62"/>
                </a:lnTo>
                <a:lnTo>
                  <a:pt x="83" y="55"/>
                </a:lnTo>
                <a:lnTo>
                  <a:pt x="83" y="55"/>
                </a:lnTo>
                <a:close/>
                <a:moveTo>
                  <a:pt x="87" y="62"/>
                </a:moveTo>
                <a:lnTo>
                  <a:pt x="87" y="62"/>
                </a:lnTo>
                <a:lnTo>
                  <a:pt x="87" y="62"/>
                </a:lnTo>
                <a:lnTo>
                  <a:pt x="87" y="62"/>
                </a:lnTo>
                <a:lnTo>
                  <a:pt x="83" y="65"/>
                </a:lnTo>
                <a:lnTo>
                  <a:pt x="79" y="69"/>
                </a:lnTo>
                <a:lnTo>
                  <a:pt x="72" y="77"/>
                </a:lnTo>
                <a:lnTo>
                  <a:pt x="72" y="77"/>
                </a:lnTo>
                <a:lnTo>
                  <a:pt x="54" y="95"/>
                </a:lnTo>
                <a:lnTo>
                  <a:pt x="54" y="95"/>
                </a:lnTo>
                <a:lnTo>
                  <a:pt x="54" y="89"/>
                </a:lnTo>
                <a:lnTo>
                  <a:pt x="54" y="89"/>
                </a:lnTo>
                <a:lnTo>
                  <a:pt x="63" y="83"/>
                </a:lnTo>
                <a:lnTo>
                  <a:pt x="71" y="76"/>
                </a:lnTo>
                <a:lnTo>
                  <a:pt x="78" y="68"/>
                </a:lnTo>
                <a:lnTo>
                  <a:pt x="87" y="62"/>
                </a:lnTo>
                <a:lnTo>
                  <a:pt x="87" y="62"/>
                </a:lnTo>
                <a:close/>
                <a:moveTo>
                  <a:pt x="79" y="103"/>
                </a:moveTo>
                <a:lnTo>
                  <a:pt x="79" y="103"/>
                </a:lnTo>
                <a:lnTo>
                  <a:pt x="79" y="102"/>
                </a:lnTo>
                <a:lnTo>
                  <a:pt x="78" y="102"/>
                </a:lnTo>
                <a:lnTo>
                  <a:pt x="78" y="102"/>
                </a:lnTo>
                <a:lnTo>
                  <a:pt x="73" y="104"/>
                </a:lnTo>
                <a:lnTo>
                  <a:pt x="69" y="107"/>
                </a:lnTo>
                <a:lnTo>
                  <a:pt x="60" y="113"/>
                </a:lnTo>
                <a:lnTo>
                  <a:pt x="60" y="113"/>
                </a:lnTo>
                <a:lnTo>
                  <a:pt x="70" y="104"/>
                </a:lnTo>
                <a:lnTo>
                  <a:pt x="75" y="100"/>
                </a:lnTo>
                <a:lnTo>
                  <a:pt x="80" y="95"/>
                </a:lnTo>
                <a:lnTo>
                  <a:pt x="80" y="95"/>
                </a:lnTo>
                <a:lnTo>
                  <a:pt x="79" y="103"/>
                </a:lnTo>
                <a:lnTo>
                  <a:pt x="79" y="103"/>
                </a:lnTo>
                <a:close/>
                <a:moveTo>
                  <a:pt x="55" y="118"/>
                </a:moveTo>
                <a:lnTo>
                  <a:pt x="55" y="118"/>
                </a:lnTo>
                <a:lnTo>
                  <a:pt x="65" y="112"/>
                </a:lnTo>
                <a:lnTo>
                  <a:pt x="70" y="108"/>
                </a:lnTo>
                <a:lnTo>
                  <a:pt x="76" y="105"/>
                </a:lnTo>
                <a:lnTo>
                  <a:pt x="76" y="105"/>
                </a:lnTo>
                <a:lnTo>
                  <a:pt x="71" y="111"/>
                </a:lnTo>
                <a:lnTo>
                  <a:pt x="66" y="116"/>
                </a:lnTo>
                <a:lnTo>
                  <a:pt x="55" y="125"/>
                </a:lnTo>
                <a:lnTo>
                  <a:pt x="55" y="125"/>
                </a:lnTo>
                <a:lnTo>
                  <a:pt x="55" y="118"/>
                </a:lnTo>
                <a:lnTo>
                  <a:pt x="55" y="118"/>
                </a:lnTo>
                <a:close/>
                <a:moveTo>
                  <a:pt x="80" y="92"/>
                </a:moveTo>
                <a:lnTo>
                  <a:pt x="80" y="92"/>
                </a:lnTo>
                <a:lnTo>
                  <a:pt x="80" y="92"/>
                </a:lnTo>
                <a:lnTo>
                  <a:pt x="80" y="92"/>
                </a:lnTo>
                <a:lnTo>
                  <a:pt x="79" y="92"/>
                </a:lnTo>
                <a:lnTo>
                  <a:pt x="79" y="92"/>
                </a:lnTo>
                <a:lnTo>
                  <a:pt x="81" y="91"/>
                </a:lnTo>
                <a:lnTo>
                  <a:pt x="81" y="91"/>
                </a:lnTo>
                <a:lnTo>
                  <a:pt x="81" y="91"/>
                </a:lnTo>
                <a:lnTo>
                  <a:pt x="81" y="91"/>
                </a:lnTo>
                <a:lnTo>
                  <a:pt x="80" y="92"/>
                </a:lnTo>
                <a:lnTo>
                  <a:pt x="80" y="92"/>
                </a:lnTo>
                <a:close/>
                <a:moveTo>
                  <a:pt x="76" y="96"/>
                </a:moveTo>
                <a:lnTo>
                  <a:pt x="76" y="96"/>
                </a:lnTo>
                <a:lnTo>
                  <a:pt x="71" y="101"/>
                </a:lnTo>
                <a:lnTo>
                  <a:pt x="65" y="105"/>
                </a:lnTo>
                <a:lnTo>
                  <a:pt x="60" y="110"/>
                </a:lnTo>
                <a:lnTo>
                  <a:pt x="55" y="115"/>
                </a:lnTo>
                <a:lnTo>
                  <a:pt x="55" y="115"/>
                </a:lnTo>
                <a:lnTo>
                  <a:pt x="54" y="108"/>
                </a:lnTo>
                <a:lnTo>
                  <a:pt x="54" y="108"/>
                </a:lnTo>
                <a:lnTo>
                  <a:pt x="65" y="101"/>
                </a:lnTo>
                <a:lnTo>
                  <a:pt x="76" y="96"/>
                </a:lnTo>
                <a:lnTo>
                  <a:pt x="76" y="96"/>
                </a:lnTo>
                <a:close/>
                <a:moveTo>
                  <a:pt x="75" y="92"/>
                </a:moveTo>
                <a:lnTo>
                  <a:pt x="75" y="92"/>
                </a:lnTo>
                <a:lnTo>
                  <a:pt x="75" y="93"/>
                </a:lnTo>
                <a:lnTo>
                  <a:pt x="75" y="94"/>
                </a:lnTo>
                <a:lnTo>
                  <a:pt x="75" y="94"/>
                </a:lnTo>
                <a:lnTo>
                  <a:pt x="65" y="99"/>
                </a:lnTo>
                <a:lnTo>
                  <a:pt x="54" y="105"/>
                </a:lnTo>
                <a:lnTo>
                  <a:pt x="54" y="105"/>
                </a:lnTo>
                <a:lnTo>
                  <a:pt x="54" y="100"/>
                </a:lnTo>
                <a:lnTo>
                  <a:pt x="54" y="100"/>
                </a:lnTo>
                <a:lnTo>
                  <a:pt x="62" y="95"/>
                </a:lnTo>
                <a:lnTo>
                  <a:pt x="69" y="89"/>
                </a:lnTo>
                <a:lnTo>
                  <a:pt x="81" y="75"/>
                </a:lnTo>
                <a:lnTo>
                  <a:pt x="81" y="75"/>
                </a:lnTo>
                <a:lnTo>
                  <a:pt x="88" y="67"/>
                </a:lnTo>
                <a:lnTo>
                  <a:pt x="88" y="67"/>
                </a:lnTo>
                <a:lnTo>
                  <a:pt x="93" y="62"/>
                </a:lnTo>
                <a:lnTo>
                  <a:pt x="93" y="62"/>
                </a:lnTo>
                <a:lnTo>
                  <a:pt x="96" y="62"/>
                </a:lnTo>
                <a:lnTo>
                  <a:pt x="96" y="62"/>
                </a:lnTo>
                <a:lnTo>
                  <a:pt x="85" y="78"/>
                </a:lnTo>
                <a:lnTo>
                  <a:pt x="75" y="92"/>
                </a:lnTo>
                <a:lnTo>
                  <a:pt x="75" y="92"/>
                </a:lnTo>
                <a:close/>
                <a:moveTo>
                  <a:pt x="67" y="87"/>
                </a:moveTo>
                <a:lnTo>
                  <a:pt x="67" y="87"/>
                </a:lnTo>
                <a:lnTo>
                  <a:pt x="62" y="92"/>
                </a:lnTo>
                <a:lnTo>
                  <a:pt x="57" y="96"/>
                </a:lnTo>
                <a:lnTo>
                  <a:pt x="57" y="96"/>
                </a:lnTo>
                <a:lnTo>
                  <a:pt x="55" y="97"/>
                </a:lnTo>
                <a:lnTo>
                  <a:pt x="59" y="93"/>
                </a:lnTo>
                <a:lnTo>
                  <a:pt x="59" y="93"/>
                </a:lnTo>
                <a:lnTo>
                  <a:pt x="66" y="86"/>
                </a:lnTo>
                <a:lnTo>
                  <a:pt x="66" y="86"/>
                </a:lnTo>
                <a:lnTo>
                  <a:pt x="78" y="75"/>
                </a:lnTo>
                <a:lnTo>
                  <a:pt x="89" y="62"/>
                </a:lnTo>
                <a:lnTo>
                  <a:pt x="89" y="62"/>
                </a:lnTo>
                <a:lnTo>
                  <a:pt x="91" y="62"/>
                </a:lnTo>
                <a:lnTo>
                  <a:pt x="91" y="62"/>
                </a:lnTo>
                <a:lnTo>
                  <a:pt x="84" y="68"/>
                </a:lnTo>
                <a:lnTo>
                  <a:pt x="79" y="75"/>
                </a:lnTo>
                <a:lnTo>
                  <a:pt x="67" y="87"/>
                </a:lnTo>
                <a:lnTo>
                  <a:pt x="67" y="87"/>
                </a:lnTo>
                <a:close/>
                <a:moveTo>
                  <a:pt x="72" y="50"/>
                </a:moveTo>
                <a:lnTo>
                  <a:pt x="72" y="50"/>
                </a:lnTo>
                <a:lnTo>
                  <a:pt x="72" y="49"/>
                </a:lnTo>
                <a:lnTo>
                  <a:pt x="72" y="49"/>
                </a:lnTo>
                <a:lnTo>
                  <a:pt x="78" y="47"/>
                </a:lnTo>
                <a:lnTo>
                  <a:pt x="78" y="47"/>
                </a:lnTo>
                <a:lnTo>
                  <a:pt x="72" y="50"/>
                </a:lnTo>
                <a:lnTo>
                  <a:pt x="72" y="50"/>
                </a:lnTo>
                <a:close/>
                <a:moveTo>
                  <a:pt x="64" y="17"/>
                </a:moveTo>
                <a:lnTo>
                  <a:pt x="64" y="17"/>
                </a:lnTo>
                <a:lnTo>
                  <a:pt x="56" y="25"/>
                </a:lnTo>
                <a:lnTo>
                  <a:pt x="56" y="25"/>
                </a:lnTo>
                <a:lnTo>
                  <a:pt x="57" y="19"/>
                </a:lnTo>
                <a:lnTo>
                  <a:pt x="57" y="19"/>
                </a:lnTo>
                <a:lnTo>
                  <a:pt x="66" y="14"/>
                </a:lnTo>
                <a:lnTo>
                  <a:pt x="66" y="14"/>
                </a:lnTo>
                <a:lnTo>
                  <a:pt x="70" y="12"/>
                </a:lnTo>
                <a:lnTo>
                  <a:pt x="69" y="13"/>
                </a:lnTo>
                <a:lnTo>
                  <a:pt x="64" y="17"/>
                </a:lnTo>
                <a:lnTo>
                  <a:pt x="64" y="17"/>
                </a:lnTo>
                <a:close/>
                <a:moveTo>
                  <a:pt x="75" y="20"/>
                </a:moveTo>
                <a:lnTo>
                  <a:pt x="75" y="20"/>
                </a:lnTo>
                <a:lnTo>
                  <a:pt x="77" y="18"/>
                </a:lnTo>
                <a:lnTo>
                  <a:pt x="77" y="18"/>
                </a:lnTo>
                <a:lnTo>
                  <a:pt x="74" y="22"/>
                </a:lnTo>
                <a:lnTo>
                  <a:pt x="66" y="31"/>
                </a:lnTo>
                <a:lnTo>
                  <a:pt x="66" y="31"/>
                </a:lnTo>
                <a:lnTo>
                  <a:pt x="57" y="40"/>
                </a:lnTo>
                <a:lnTo>
                  <a:pt x="57" y="40"/>
                </a:lnTo>
                <a:lnTo>
                  <a:pt x="56" y="33"/>
                </a:lnTo>
                <a:lnTo>
                  <a:pt x="56" y="33"/>
                </a:lnTo>
                <a:lnTo>
                  <a:pt x="61" y="30"/>
                </a:lnTo>
                <a:lnTo>
                  <a:pt x="66" y="27"/>
                </a:lnTo>
                <a:lnTo>
                  <a:pt x="75" y="20"/>
                </a:lnTo>
                <a:lnTo>
                  <a:pt x="75" y="20"/>
                </a:lnTo>
                <a:close/>
                <a:moveTo>
                  <a:pt x="74" y="34"/>
                </a:moveTo>
                <a:lnTo>
                  <a:pt x="74" y="34"/>
                </a:lnTo>
                <a:lnTo>
                  <a:pt x="77" y="32"/>
                </a:lnTo>
                <a:lnTo>
                  <a:pt x="78" y="32"/>
                </a:lnTo>
                <a:lnTo>
                  <a:pt x="78" y="33"/>
                </a:lnTo>
                <a:lnTo>
                  <a:pt x="77" y="34"/>
                </a:lnTo>
                <a:lnTo>
                  <a:pt x="71" y="41"/>
                </a:lnTo>
                <a:lnTo>
                  <a:pt x="71" y="41"/>
                </a:lnTo>
                <a:lnTo>
                  <a:pt x="64" y="47"/>
                </a:lnTo>
                <a:lnTo>
                  <a:pt x="57" y="51"/>
                </a:lnTo>
                <a:lnTo>
                  <a:pt x="57" y="51"/>
                </a:lnTo>
                <a:lnTo>
                  <a:pt x="57" y="45"/>
                </a:lnTo>
                <a:lnTo>
                  <a:pt x="57" y="45"/>
                </a:lnTo>
                <a:lnTo>
                  <a:pt x="65" y="40"/>
                </a:lnTo>
                <a:lnTo>
                  <a:pt x="74" y="34"/>
                </a:lnTo>
                <a:lnTo>
                  <a:pt x="74" y="34"/>
                </a:lnTo>
                <a:close/>
                <a:moveTo>
                  <a:pt x="68" y="52"/>
                </a:moveTo>
                <a:lnTo>
                  <a:pt x="68" y="52"/>
                </a:lnTo>
                <a:lnTo>
                  <a:pt x="53" y="66"/>
                </a:lnTo>
                <a:lnTo>
                  <a:pt x="46" y="75"/>
                </a:lnTo>
                <a:lnTo>
                  <a:pt x="40" y="84"/>
                </a:lnTo>
                <a:lnTo>
                  <a:pt x="40" y="84"/>
                </a:lnTo>
                <a:lnTo>
                  <a:pt x="40" y="84"/>
                </a:lnTo>
                <a:lnTo>
                  <a:pt x="40" y="84"/>
                </a:lnTo>
                <a:lnTo>
                  <a:pt x="28" y="85"/>
                </a:lnTo>
                <a:lnTo>
                  <a:pt x="28" y="85"/>
                </a:lnTo>
                <a:lnTo>
                  <a:pt x="48" y="68"/>
                </a:lnTo>
                <a:lnTo>
                  <a:pt x="58" y="60"/>
                </a:lnTo>
                <a:lnTo>
                  <a:pt x="68" y="52"/>
                </a:lnTo>
                <a:lnTo>
                  <a:pt x="68" y="52"/>
                </a:lnTo>
                <a:close/>
                <a:moveTo>
                  <a:pt x="82" y="45"/>
                </a:moveTo>
                <a:lnTo>
                  <a:pt x="82" y="45"/>
                </a:lnTo>
                <a:lnTo>
                  <a:pt x="82" y="44"/>
                </a:lnTo>
                <a:lnTo>
                  <a:pt x="82" y="44"/>
                </a:lnTo>
                <a:lnTo>
                  <a:pt x="83" y="52"/>
                </a:lnTo>
                <a:lnTo>
                  <a:pt x="83" y="52"/>
                </a:lnTo>
                <a:lnTo>
                  <a:pt x="82" y="52"/>
                </a:lnTo>
                <a:lnTo>
                  <a:pt x="82" y="52"/>
                </a:lnTo>
                <a:lnTo>
                  <a:pt x="64" y="66"/>
                </a:lnTo>
                <a:lnTo>
                  <a:pt x="55" y="74"/>
                </a:lnTo>
                <a:lnTo>
                  <a:pt x="47" y="82"/>
                </a:lnTo>
                <a:lnTo>
                  <a:pt x="47" y="82"/>
                </a:lnTo>
                <a:lnTo>
                  <a:pt x="47" y="83"/>
                </a:lnTo>
                <a:lnTo>
                  <a:pt x="47" y="84"/>
                </a:lnTo>
                <a:lnTo>
                  <a:pt x="48" y="84"/>
                </a:lnTo>
                <a:lnTo>
                  <a:pt x="49" y="84"/>
                </a:lnTo>
                <a:lnTo>
                  <a:pt x="49" y="84"/>
                </a:lnTo>
                <a:lnTo>
                  <a:pt x="62" y="70"/>
                </a:lnTo>
                <a:lnTo>
                  <a:pt x="62" y="70"/>
                </a:lnTo>
                <a:lnTo>
                  <a:pt x="73" y="62"/>
                </a:lnTo>
                <a:lnTo>
                  <a:pt x="73" y="62"/>
                </a:lnTo>
                <a:lnTo>
                  <a:pt x="73" y="61"/>
                </a:lnTo>
                <a:lnTo>
                  <a:pt x="73" y="61"/>
                </a:lnTo>
                <a:lnTo>
                  <a:pt x="64" y="74"/>
                </a:lnTo>
                <a:lnTo>
                  <a:pt x="59" y="80"/>
                </a:lnTo>
                <a:lnTo>
                  <a:pt x="54" y="86"/>
                </a:lnTo>
                <a:lnTo>
                  <a:pt x="54" y="86"/>
                </a:lnTo>
                <a:lnTo>
                  <a:pt x="52" y="85"/>
                </a:lnTo>
                <a:lnTo>
                  <a:pt x="52" y="85"/>
                </a:lnTo>
                <a:lnTo>
                  <a:pt x="50" y="84"/>
                </a:lnTo>
                <a:lnTo>
                  <a:pt x="50" y="84"/>
                </a:lnTo>
                <a:lnTo>
                  <a:pt x="42" y="84"/>
                </a:lnTo>
                <a:lnTo>
                  <a:pt x="42" y="84"/>
                </a:lnTo>
                <a:lnTo>
                  <a:pt x="52" y="74"/>
                </a:lnTo>
                <a:lnTo>
                  <a:pt x="61" y="63"/>
                </a:lnTo>
                <a:lnTo>
                  <a:pt x="82" y="45"/>
                </a:lnTo>
                <a:lnTo>
                  <a:pt x="82" y="45"/>
                </a:lnTo>
                <a:close/>
                <a:moveTo>
                  <a:pt x="55" y="133"/>
                </a:moveTo>
                <a:lnTo>
                  <a:pt x="55" y="133"/>
                </a:lnTo>
                <a:lnTo>
                  <a:pt x="55" y="129"/>
                </a:lnTo>
                <a:lnTo>
                  <a:pt x="55" y="129"/>
                </a:lnTo>
                <a:lnTo>
                  <a:pt x="60" y="126"/>
                </a:lnTo>
                <a:lnTo>
                  <a:pt x="64" y="123"/>
                </a:lnTo>
                <a:lnTo>
                  <a:pt x="73" y="117"/>
                </a:lnTo>
                <a:lnTo>
                  <a:pt x="73" y="117"/>
                </a:lnTo>
                <a:lnTo>
                  <a:pt x="68" y="123"/>
                </a:lnTo>
                <a:lnTo>
                  <a:pt x="63" y="129"/>
                </a:lnTo>
                <a:lnTo>
                  <a:pt x="63" y="129"/>
                </a:lnTo>
                <a:lnTo>
                  <a:pt x="63" y="130"/>
                </a:lnTo>
                <a:lnTo>
                  <a:pt x="64" y="130"/>
                </a:lnTo>
                <a:lnTo>
                  <a:pt x="64" y="130"/>
                </a:lnTo>
                <a:lnTo>
                  <a:pt x="70" y="128"/>
                </a:lnTo>
                <a:lnTo>
                  <a:pt x="70" y="128"/>
                </a:lnTo>
                <a:lnTo>
                  <a:pt x="75" y="125"/>
                </a:lnTo>
                <a:lnTo>
                  <a:pt x="75" y="125"/>
                </a:lnTo>
                <a:lnTo>
                  <a:pt x="77" y="125"/>
                </a:lnTo>
                <a:lnTo>
                  <a:pt x="78" y="126"/>
                </a:lnTo>
                <a:lnTo>
                  <a:pt x="77" y="129"/>
                </a:lnTo>
                <a:lnTo>
                  <a:pt x="77" y="129"/>
                </a:lnTo>
                <a:lnTo>
                  <a:pt x="78" y="130"/>
                </a:lnTo>
                <a:lnTo>
                  <a:pt x="78" y="130"/>
                </a:lnTo>
                <a:lnTo>
                  <a:pt x="78" y="130"/>
                </a:lnTo>
                <a:lnTo>
                  <a:pt x="79" y="134"/>
                </a:lnTo>
                <a:lnTo>
                  <a:pt x="79" y="134"/>
                </a:lnTo>
                <a:lnTo>
                  <a:pt x="67" y="133"/>
                </a:lnTo>
                <a:lnTo>
                  <a:pt x="55" y="133"/>
                </a:lnTo>
                <a:lnTo>
                  <a:pt x="55" y="133"/>
                </a:lnTo>
                <a:close/>
                <a:moveTo>
                  <a:pt x="84" y="89"/>
                </a:moveTo>
                <a:lnTo>
                  <a:pt x="84" y="89"/>
                </a:lnTo>
                <a:lnTo>
                  <a:pt x="83" y="90"/>
                </a:lnTo>
                <a:lnTo>
                  <a:pt x="83" y="90"/>
                </a:lnTo>
                <a:lnTo>
                  <a:pt x="93" y="81"/>
                </a:lnTo>
                <a:lnTo>
                  <a:pt x="103" y="70"/>
                </a:lnTo>
                <a:lnTo>
                  <a:pt x="103" y="70"/>
                </a:lnTo>
                <a:lnTo>
                  <a:pt x="109" y="65"/>
                </a:lnTo>
                <a:lnTo>
                  <a:pt x="110" y="65"/>
                </a:lnTo>
                <a:lnTo>
                  <a:pt x="109" y="66"/>
                </a:lnTo>
                <a:lnTo>
                  <a:pt x="105" y="72"/>
                </a:lnTo>
                <a:lnTo>
                  <a:pt x="105" y="72"/>
                </a:lnTo>
                <a:lnTo>
                  <a:pt x="92" y="87"/>
                </a:lnTo>
                <a:lnTo>
                  <a:pt x="92" y="87"/>
                </a:lnTo>
                <a:lnTo>
                  <a:pt x="92" y="88"/>
                </a:lnTo>
                <a:lnTo>
                  <a:pt x="95" y="88"/>
                </a:lnTo>
                <a:lnTo>
                  <a:pt x="95" y="88"/>
                </a:lnTo>
                <a:lnTo>
                  <a:pt x="104" y="81"/>
                </a:lnTo>
                <a:lnTo>
                  <a:pt x="112" y="74"/>
                </a:lnTo>
                <a:lnTo>
                  <a:pt x="112" y="74"/>
                </a:lnTo>
                <a:lnTo>
                  <a:pt x="116" y="69"/>
                </a:lnTo>
                <a:lnTo>
                  <a:pt x="117" y="69"/>
                </a:lnTo>
                <a:lnTo>
                  <a:pt x="117" y="70"/>
                </a:lnTo>
                <a:lnTo>
                  <a:pt x="116" y="74"/>
                </a:lnTo>
                <a:lnTo>
                  <a:pt x="116" y="74"/>
                </a:lnTo>
                <a:lnTo>
                  <a:pt x="106" y="87"/>
                </a:lnTo>
                <a:lnTo>
                  <a:pt x="106" y="87"/>
                </a:lnTo>
                <a:lnTo>
                  <a:pt x="106" y="88"/>
                </a:lnTo>
                <a:lnTo>
                  <a:pt x="107" y="88"/>
                </a:lnTo>
                <a:lnTo>
                  <a:pt x="107" y="88"/>
                </a:lnTo>
                <a:lnTo>
                  <a:pt x="115" y="84"/>
                </a:lnTo>
                <a:lnTo>
                  <a:pt x="118" y="83"/>
                </a:lnTo>
                <a:lnTo>
                  <a:pt x="119" y="84"/>
                </a:lnTo>
                <a:lnTo>
                  <a:pt x="119" y="85"/>
                </a:lnTo>
                <a:lnTo>
                  <a:pt x="119" y="85"/>
                </a:lnTo>
                <a:lnTo>
                  <a:pt x="119" y="86"/>
                </a:lnTo>
                <a:lnTo>
                  <a:pt x="120" y="87"/>
                </a:lnTo>
                <a:lnTo>
                  <a:pt x="121" y="87"/>
                </a:lnTo>
                <a:lnTo>
                  <a:pt x="121" y="86"/>
                </a:lnTo>
                <a:lnTo>
                  <a:pt x="121" y="86"/>
                </a:lnTo>
                <a:lnTo>
                  <a:pt x="122" y="83"/>
                </a:lnTo>
                <a:lnTo>
                  <a:pt x="122" y="83"/>
                </a:lnTo>
                <a:lnTo>
                  <a:pt x="122" y="90"/>
                </a:lnTo>
                <a:lnTo>
                  <a:pt x="122" y="90"/>
                </a:lnTo>
                <a:lnTo>
                  <a:pt x="103" y="90"/>
                </a:lnTo>
                <a:lnTo>
                  <a:pt x="84" y="89"/>
                </a:lnTo>
                <a:lnTo>
                  <a:pt x="84" y="89"/>
                </a:lnTo>
                <a:close/>
                <a:moveTo>
                  <a:pt x="114" y="63"/>
                </a:moveTo>
                <a:lnTo>
                  <a:pt x="114" y="63"/>
                </a:lnTo>
                <a:lnTo>
                  <a:pt x="120" y="63"/>
                </a:lnTo>
                <a:lnTo>
                  <a:pt x="120" y="63"/>
                </a:lnTo>
                <a:lnTo>
                  <a:pt x="109" y="71"/>
                </a:lnTo>
                <a:lnTo>
                  <a:pt x="100" y="81"/>
                </a:lnTo>
                <a:lnTo>
                  <a:pt x="100" y="81"/>
                </a:lnTo>
                <a:lnTo>
                  <a:pt x="107" y="72"/>
                </a:lnTo>
                <a:lnTo>
                  <a:pt x="111" y="67"/>
                </a:lnTo>
                <a:lnTo>
                  <a:pt x="114" y="63"/>
                </a:lnTo>
                <a:lnTo>
                  <a:pt x="114" y="63"/>
                </a:lnTo>
                <a:close/>
                <a:moveTo>
                  <a:pt x="69" y="9"/>
                </a:moveTo>
                <a:lnTo>
                  <a:pt x="69" y="9"/>
                </a:lnTo>
                <a:lnTo>
                  <a:pt x="57" y="17"/>
                </a:lnTo>
                <a:lnTo>
                  <a:pt x="57" y="17"/>
                </a:lnTo>
                <a:lnTo>
                  <a:pt x="57" y="9"/>
                </a:lnTo>
                <a:lnTo>
                  <a:pt x="57" y="9"/>
                </a:lnTo>
                <a:lnTo>
                  <a:pt x="69" y="9"/>
                </a:lnTo>
                <a:lnTo>
                  <a:pt x="69" y="9"/>
                </a:lnTo>
                <a:close/>
                <a:moveTo>
                  <a:pt x="33" y="59"/>
                </a:moveTo>
                <a:lnTo>
                  <a:pt x="33" y="59"/>
                </a:lnTo>
                <a:lnTo>
                  <a:pt x="33" y="59"/>
                </a:lnTo>
                <a:lnTo>
                  <a:pt x="33" y="59"/>
                </a:lnTo>
                <a:lnTo>
                  <a:pt x="28" y="63"/>
                </a:lnTo>
                <a:lnTo>
                  <a:pt x="24" y="68"/>
                </a:lnTo>
                <a:lnTo>
                  <a:pt x="16" y="78"/>
                </a:lnTo>
                <a:lnTo>
                  <a:pt x="16" y="78"/>
                </a:lnTo>
                <a:lnTo>
                  <a:pt x="12" y="80"/>
                </a:lnTo>
                <a:lnTo>
                  <a:pt x="15" y="77"/>
                </a:lnTo>
                <a:lnTo>
                  <a:pt x="20" y="70"/>
                </a:lnTo>
                <a:lnTo>
                  <a:pt x="20" y="70"/>
                </a:lnTo>
                <a:lnTo>
                  <a:pt x="23" y="65"/>
                </a:lnTo>
                <a:lnTo>
                  <a:pt x="26" y="61"/>
                </a:lnTo>
                <a:lnTo>
                  <a:pt x="26" y="61"/>
                </a:lnTo>
                <a:lnTo>
                  <a:pt x="26" y="59"/>
                </a:lnTo>
                <a:lnTo>
                  <a:pt x="24" y="59"/>
                </a:lnTo>
                <a:lnTo>
                  <a:pt x="24" y="59"/>
                </a:lnTo>
                <a:lnTo>
                  <a:pt x="20" y="63"/>
                </a:lnTo>
                <a:lnTo>
                  <a:pt x="15" y="67"/>
                </a:lnTo>
                <a:lnTo>
                  <a:pt x="15" y="67"/>
                </a:lnTo>
                <a:lnTo>
                  <a:pt x="11" y="69"/>
                </a:lnTo>
                <a:lnTo>
                  <a:pt x="11" y="69"/>
                </a:lnTo>
                <a:lnTo>
                  <a:pt x="11" y="67"/>
                </a:lnTo>
                <a:lnTo>
                  <a:pt x="16" y="59"/>
                </a:lnTo>
                <a:lnTo>
                  <a:pt x="16" y="59"/>
                </a:lnTo>
                <a:lnTo>
                  <a:pt x="16" y="59"/>
                </a:lnTo>
                <a:lnTo>
                  <a:pt x="16" y="59"/>
                </a:lnTo>
                <a:lnTo>
                  <a:pt x="33" y="59"/>
                </a:lnTo>
                <a:lnTo>
                  <a:pt x="33" y="59"/>
                </a:lnTo>
                <a:close/>
                <a:moveTo>
                  <a:pt x="19" y="85"/>
                </a:moveTo>
                <a:lnTo>
                  <a:pt x="19" y="85"/>
                </a:lnTo>
                <a:lnTo>
                  <a:pt x="24" y="81"/>
                </a:lnTo>
                <a:lnTo>
                  <a:pt x="28" y="78"/>
                </a:lnTo>
                <a:lnTo>
                  <a:pt x="35" y="68"/>
                </a:lnTo>
                <a:lnTo>
                  <a:pt x="35" y="68"/>
                </a:lnTo>
                <a:lnTo>
                  <a:pt x="39" y="65"/>
                </a:lnTo>
                <a:lnTo>
                  <a:pt x="34" y="71"/>
                </a:lnTo>
                <a:lnTo>
                  <a:pt x="34" y="71"/>
                </a:lnTo>
                <a:lnTo>
                  <a:pt x="25" y="84"/>
                </a:lnTo>
                <a:lnTo>
                  <a:pt x="25" y="84"/>
                </a:lnTo>
                <a:lnTo>
                  <a:pt x="25" y="85"/>
                </a:lnTo>
                <a:lnTo>
                  <a:pt x="25" y="85"/>
                </a:lnTo>
                <a:lnTo>
                  <a:pt x="19" y="85"/>
                </a:lnTo>
                <a:lnTo>
                  <a:pt x="19" y="8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/>
          <a:srcRect t="17782" b="19280"/>
          <a:stretch>
            <a:fillRect/>
          </a:stretch>
        </p:blipFill>
        <p:spPr>
          <a:xfrm>
            <a:off x="527249" y="152400"/>
            <a:ext cx="11137501" cy="640080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4293078" y="876301"/>
            <a:ext cx="3605844" cy="924750"/>
            <a:chOff x="4293078" y="1244601"/>
            <a:chExt cx="3605844" cy="924750"/>
          </a:xfrm>
        </p:grpSpPr>
        <p:grpSp>
          <p:nvGrpSpPr>
            <p:cNvPr id="2" name="Group 4"/>
            <p:cNvGrpSpPr>
              <a:grpSpLocks noChangeAspect="1"/>
            </p:cNvGrpSpPr>
            <p:nvPr/>
          </p:nvGrpSpPr>
          <p:grpSpPr bwMode="auto">
            <a:xfrm>
              <a:off x="4293078" y="1244601"/>
              <a:ext cx="3605844" cy="924750"/>
              <a:chOff x="2364" y="234"/>
              <a:chExt cx="2556" cy="926"/>
            </a:xfrm>
            <a:solidFill>
              <a:schemeClr val="bg1"/>
            </a:solidFill>
          </p:grpSpPr>
          <p:sp>
            <p:nvSpPr>
              <p:cNvPr id="3" name="Freeform 5"/>
              <p:cNvSpPr>
                <a:spLocks noEditPoints="1"/>
              </p:cNvSpPr>
              <p:nvPr/>
            </p:nvSpPr>
            <p:spPr bwMode="auto">
              <a:xfrm>
                <a:off x="2364" y="234"/>
                <a:ext cx="2556" cy="926"/>
              </a:xfrm>
              <a:custGeom>
                <a:avLst/>
                <a:gdLst>
                  <a:gd name="T0" fmla="*/ 1057 w 1079"/>
                  <a:gd name="T1" fmla="*/ 96 h 389"/>
                  <a:gd name="T2" fmla="*/ 1077 w 1079"/>
                  <a:gd name="T3" fmla="*/ 44 h 389"/>
                  <a:gd name="T4" fmla="*/ 1072 w 1079"/>
                  <a:gd name="T5" fmla="*/ 26 h 389"/>
                  <a:gd name="T6" fmla="*/ 1065 w 1079"/>
                  <a:gd name="T7" fmla="*/ 18 h 389"/>
                  <a:gd name="T8" fmla="*/ 534 w 1079"/>
                  <a:gd name="T9" fmla="*/ 4 h 389"/>
                  <a:gd name="T10" fmla="*/ 272 w 1079"/>
                  <a:gd name="T11" fmla="*/ 1 h 389"/>
                  <a:gd name="T12" fmla="*/ 141 w 1079"/>
                  <a:gd name="T13" fmla="*/ 3 h 389"/>
                  <a:gd name="T14" fmla="*/ 9 w 1079"/>
                  <a:gd name="T15" fmla="*/ 11 h 389"/>
                  <a:gd name="T16" fmla="*/ 7 w 1079"/>
                  <a:gd name="T17" fmla="*/ 16 h 389"/>
                  <a:gd name="T18" fmla="*/ 1 w 1079"/>
                  <a:gd name="T19" fmla="*/ 24 h 389"/>
                  <a:gd name="T20" fmla="*/ 17 w 1079"/>
                  <a:gd name="T21" fmla="*/ 61 h 389"/>
                  <a:gd name="T22" fmla="*/ 37 w 1079"/>
                  <a:gd name="T23" fmla="*/ 107 h 389"/>
                  <a:gd name="T24" fmla="*/ 73 w 1079"/>
                  <a:gd name="T25" fmla="*/ 193 h 389"/>
                  <a:gd name="T26" fmla="*/ 73 w 1079"/>
                  <a:gd name="T27" fmla="*/ 194 h 389"/>
                  <a:gd name="T28" fmla="*/ 29 w 1079"/>
                  <a:gd name="T29" fmla="*/ 283 h 389"/>
                  <a:gd name="T30" fmla="*/ 8 w 1079"/>
                  <a:gd name="T31" fmla="*/ 369 h 389"/>
                  <a:gd name="T32" fmla="*/ 13 w 1079"/>
                  <a:gd name="T33" fmla="*/ 373 h 389"/>
                  <a:gd name="T34" fmla="*/ 16 w 1079"/>
                  <a:gd name="T35" fmla="*/ 379 h 389"/>
                  <a:gd name="T36" fmla="*/ 140 w 1079"/>
                  <a:gd name="T37" fmla="*/ 384 h 389"/>
                  <a:gd name="T38" fmla="*/ 273 w 1079"/>
                  <a:gd name="T39" fmla="*/ 379 h 389"/>
                  <a:gd name="T40" fmla="*/ 546 w 1079"/>
                  <a:gd name="T41" fmla="*/ 374 h 389"/>
                  <a:gd name="T42" fmla="*/ 1065 w 1079"/>
                  <a:gd name="T43" fmla="*/ 374 h 389"/>
                  <a:gd name="T44" fmla="*/ 1072 w 1079"/>
                  <a:gd name="T45" fmla="*/ 366 h 389"/>
                  <a:gd name="T46" fmla="*/ 1077 w 1079"/>
                  <a:gd name="T47" fmla="*/ 362 h 389"/>
                  <a:gd name="T48" fmla="*/ 1050 w 1079"/>
                  <a:gd name="T49" fmla="*/ 277 h 389"/>
                  <a:gd name="T50" fmla="*/ 1010 w 1079"/>
                  <a:gd name="T51" fmla="*/ 196 h 389"/>
                  <a:gd name="T52" fmla="*/ 1010 w 1079"/>
                  <a:gd name="T53" fmla="*/ 196 h 389"/>
                  <a:gd name="T54" fmla="*/ 1010 w 1079"/>
                  <a:gd name="T55" fmla="*/ 193 h 389"/>
                  <a:gd name="T56" fmla="*/ 1035 w 1079"/>
                  <a:gd name="T57" fmla="*/ 138 h 389"/>
                  <a:gd name="T58" fmla="*/ 1057 w 1079"/>
                  <a:gd name="T59" fmla="*/ 96 h 389"/>
                  <a:gd name="T60" fmla="*/ 997 w 1079"/>
                  <a:gd name="T61" fmla="*/ 194 h 389"/>
                  <a:gd name="T62" fmla="*/ 997 w 1079"/>
                  <a:gd name="T63" fmla="*/ 195 h 389"/>
                  <a:gd name="T64" fmla="*/ 996 w 1079"/>
                  <a:gd name="T65" fmla="*/ 205 h 389"/>
                  <a:gd name="T66" fmla="*/ 1037 w 1079"/>
                  <a:gd name="T67" fmla="*/ 287 h 389"/>
                  <a:gd name="T68" fmla="*/ 1066 w 1079"/>
                  <a:gd name="T69" fmla="*/ 359 h 389"/>
                  <a:gd name="T70" fmla="*/ 1065 w 1079"/>
                  <a:gd name="T71" fmla="*/ 359 h 389"/>
                  <a:gd name="T72" fmla="*/ 553 w 1079"/>
                  <a:gd name="T73" fmla="*/ 359 h 389"/>
                  <a:gd name="T74" fmla="*/ 287 w 1079"/>
                  <a:gd name="T75" fmla="*/ 363 h 389"/>
                  <a:gd name="T76" fmla="*/ 153 w 1079"/>
                  <a:gd name="T77" fmla="*/ 368 h 389"/>
                  <a:gd name="T78" fmla="*/ 22 w 1079"/>
                  <a:gd name="T79" fmla="*/ 369 h 389"/>
                  <a:gd name="T80" fmla="*/ 22 w 1079"/>
                  <a:gd name="T81" fmla="*/ 367 h 389"/>
                  <a:gd name="T82" fmla="*/ 46 w 1079"/>
                  <a:gd name="T83" fmla="*/ 282 h 389"/>
                  <a:gd name="T84" fmla="*/ 87 w 1079"/>
                  <a:gd name="T85" fmla="*/ 202 h 389"/>
                  <a:gd name="T86" fmla="*/ 84 w 1079"/>
                  <a:gd name="T87" fmla="*/ 192 h 389"/>
                  <a:gd name="T88" fmla="*/ 54 w 1079"/>
                  <a:gd name="T89" fmla="*/ 104 h 389"/>
                  <a:gd name="T90" fmla="*/ 34 w 1079"/>
                  <a:gd name="T91" fmla="*/ 59 h 389"/>
                  <a:gd name="T92" fmla="*/ 14 w 1079"/>
                  <a:gd name="T93" fmla="*/ 19 h 389"/>
                  <a:gd name="T94" fmla="*/ 141 w 1079"/>
                  <a:gd name="T95" fmla="*/ 17 h 389"/>
                  <a:gd name="T96" fmla="*/ 272 w 1079"/>
                  <a:gd name="T97" fmla="*/ 14 h 389"/>
                  <a:gd name="T98" fmla="*/ 534 w 1079"/>
                  <a:gd name="T99" fmla="*/ 18 h 389"/>
                  <a:gd name="T100" fmla="*/ 1061 w 1079"/>
                  <a:gd name="T101" fmla="*/ 32 h 389"/>
                  <a:gd name="T102" fmla="*/ 1062 w 1079"/>
                  <a:gd name="T103" fmla="*/ 35 h 389"/>
                  <a:gd name="T104" fmla="*/ 1062 w 1079"/>
                  <a:gd name="T105" fmla="*/ 37 h 389"/>
                  <a:gd name="T106" fmla="*/ 1060 w 1079"/>
                  <a:gd name="T107" fmla="*/ 45 h 389"/>
                  <a:gd name="T108" fmla="*/ 1051 w 1079"/>
                  <a:gd name="T109" fmla="*/ 68 h 389"/>
                  <a:gd name="T110" fmla="*/ 1031 w 1079"/>
                  <a:gd name="T111" fmla="*/ 113 h 389"/>
                  <a:gd name="T112" fmla="*/ 997 w 1079"/>
                  <a:gd name="T113" fmla="*/ 194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79" h="389">
                    <a:moveTo>
                      <a:pt x="1057" y="96"/>
                    </a:moveTo>
                    <a:cubicBezTo>
                      <a:pt x="1065" y="79"/>
                      <a:pt x="1073" y="62"/>
                      <a:pt x="1077" y="44"/>
                    </a:cubicBezTo>
                    <a:cubicBezTo>
                      <a:pt x="1079" y="38"/>
                      <a:pt x="1078" y="28"/>
                      <a:pt x="1072" y="26"/>
                    </a:cubicBezTo>
                    <a:cubicBezTo>
                      <a:pt x="1072" y="22"/>
                      <a:pt x="1070" y="18"/>
                      <a:pt x="1065" y="18"/>
                    </a:cubicBezTo>
                    <a:cubicBezTo>
                      <a:pt x="888" y="15"/>
                      <a:pt x="711" y="8"/>
                      <a:pt x="534" y="4"/>
                    </a:cubicBezTo>
                    <a:cubicBezTo>
                      <a:pt x="447" y="2"/>
                      <a:pt x="359" y="0"/>
                      <a:pt x="272" y="1"/>
                    </a:cubicBezTo>
                    <a:cubicBezTo>
                      <a:pt x="228" y="1"/>
                      <a:pt x="184" y="1"/>
                      <a:pt x="141" y="3"/>
                    </a:cubicBezTo>
                    <a:cubicBezTo>
                      <a:pt x="97" y="4"/>
                      <a:pt x="52" y="3"/>
                      <a:pt x="9" y="11"/>
                    </a:cubicBezTo>
                    <a:cubicBezTo>
                      <a:pt x="7" y="12"/>
                      <a:pt x="6" y="14"/>
                      <a:pt x="7" y="16"/>
                    </a:cubicBezTo>
                    <a:cubicBezTo>
                      <a:pt x="4" y="17"/>
                      <a:pt x="1" y="20"/>
                      <a:pt x="1" y="24"/>
                    </a:cubicBezTo>
                    <a:cubicBezTo>
                      <a:pt x="3" y="37"/>
                      <a:pt x="12" y="50"/>
                      <a:pt x="17" y="61"/>
                    </a:cubicBezTo>
                    <a:cubicBezTo>
                      <a:pt x="24" y="76"/>
                      <a:pt x="31" y="91"/>
                      <a:pt x="37" y="107"/>
                    </a:cubicBezTo>
                    <a:cubicBezTo>
                      <a:pt x="50" y="135"/>
                      <a:pt x="61" y="165"/>
                      <a:pt x="73" y="193"/>
                    </a:cubicBezTo>
                    <a:cubicBezTo>
                      <a:pt x="73" y="194"/>
                      <a:pt x="73" y="194"/>
                      <a:pt x="73" y="194"/>
                    </a:cubicBezTo>
                    <a:cubicBezTo>
                      <a:pt x="57" y="223"/>
                      <a:pt x="42" y="253"/>
                      <a:pt x="29" y="283"/>
                    </a:cubicBezTo>
                    <a:cubicBezTo>
                      <a:pt x="18" y="307"/>
                      <a:pt x="0" y="342"/>
                      <a:pt x="8" y="369"/>
                    </a:cubicBezTo>
                    <a:cubicBezTo>
                      <a:pt x="9" y="371"/>
                      <a:pt x="11" y="372"/>
                      <a:pt x="13" y="373"/>
                    </a:cubicBezTo>
                    <a:cubicBezTo>
                      <a:pt x="12" y="376"/>
                      <a:pt x="14" y="378"/>
                      <a:pt x="16" y="379"/>
                    </a:cubicBezTo>
                    <a:cubicBezTo>
                      <a:pt x="57" y="389"/>
                      <a:pt x="99" y="387"/>
                      <a:pt x="140" y="384"/>
                    </a:cubicBezTo>
                    <a:cubicBezTo>
                      <a:pt x="184" y="382"/>
                      <a:pt x="228" y="380"/>
                      <a:pt x="273" y="379"/>
                    </a:cubicBezTo>
                    <a:cubicBezTo>
                      <a:pt x="364" y="376"/>
                      <a:pt x="455" y="374"/>
                      <a:pt x="546" y="374"/>
                    </a:cubicBezTo>
                    <a:cubicBezTo>
                      <a:pt x="719" y="374"/>
                      <a:pt x="892" y="374"/>
                      <a:pt x="1065" y="374"/>
                    </a:cubicBezTo>
                    <a:cubicBezTo>
                      <a:pt x="1070" y="374"/>
                      <a:pt x="1073" y="370"/>
                      <a:pt x="1072" y="366"/>
                    </a:cubicBezTo>
                    <a:cubicBezTo>
                      <a:pt x="1075" y="366"/>
                      <a:pt x="1077" y="364"/>
                      <a:pt x="1077" y="362"/>
                    </a:cubicBezTo>
                    <a:cubicBezTo>
                      <a:pt x="1073" y="333"/>
                      <a:pt x="1061" y="304"/>
                      <a:pt x="1050" y="277"/>
                    </a:cubicBezTo>
                    <a:cubicBezTo>
                      <a:pt x="1039" y="249"/>
                      <a:pt x="1026" y="222"/>
                      <a:pt x="1010" y="196"/>
                    </a:cubicBezTo>
                    <a:cubicBezTo>
                      <a:pt x="1010" y="196"/>
                      <a:pt x="1010" y="196"/>
                      <a:pt x="1010" y="196"/>
                    </a:cubicBezTo>
                    <a:cubicBezTo>
                      <a:pt x="1010" y="195"/>
                      <a:pt x="1010" y="194"/>
                      <a:pt x="1010" y="193"/>
                    </a:cubicBezTo>
                    <a:cubicBezTo>
                      <a:pt x="1008" y="175"/>
                      <a:pt x="1026" y="153"/>
                      <a:pt x="1035" y="138"/>
                    </a:cubicBezTo>
                    <a:cubicBezTo>
                      <a:pt x="1044" y="125"/>
                      <a:pt x="1050" y="111"/>
                      <a:pt x="1057" y="96"/>
                    </a:cubicBezTo>
                    <a:moveTo>
                      <a:pt x="997" y="194"/>
                    </a:moveTo>
                    <a:cubicBezTo>
                      <a:pt x="997" y="195"/>
                      <a:pt x="997" y="195"/>
                      <a:pt x="997" y="195"/>
                    </a:cubicBezTo>
                    <a:cubicBezTo>
                      <a:pt x="995" y="197"/>
                      <a:pt x="994" y="201"/>
                      <a:pt x="996" y="205"/>
                    </a:cubicBezTo>
                    <a:cubicBezTo>
                      <a:pt x="1012" y="231"/>
                      <a:pt x="1025" y="259"/>
                      <a:pt x="1037" y="287"/>
                    </a:cubicBezTo>
                    <a:cubicBezTo>
                      <a:pt x="1047" y="311"/>
                      <a:pt x="1054" y="336"/>
                      <a:pt x="1066" y="359"/>
                    </a:cubicBezTo>
                    <a:cubicBezTo>
                      <a:pt x="1066" y="359"/>
                      <a:pt x="1065" y="359"/>
                      <a:pt x="1065" y="359"/>
                    </a:cubicBezTo>
                    <a:cubicBezTo>
                      <a:pt x="894" y="359"/>
                      <a:pt x="724" y="359"/>
                      <a:pt x="553" y="359"/>
                    </a:cubicBezTo>
                    <a:cubicBezTo>
                      <a:pt x="464" y="359"/>
                      <a:pt x="376" y="360"/>
                      <a:pt x="287" y="363"/>
                    </a:cubicBezTo>
                    <a:cubicBezTo>
                      <a:pt x="243" y="365"/>
                      <a:pt x="198" y="365"/>
                      <a:pt x="153" y="368"/>
                    </a:cubicBezTo>
                    <a:cubicBezTo>
                      <a:pt x="109" y="371"/>
                      <a:pt x="66" y="373"/>
                      <a:pt x="22" y="369"/>
                    </a:cubicBezTo>
                    <a:cubicBezTo>
                      <a:pt x="22" y="368"/>
                      <a:pt x="22" y="368"/>
                      <a:pt x="22" y="367"/>
                    </a:cubicBezTo>
                    <a:cubicBezTo>
                      <a:pt x="18" y="339"/>
                      <a:pt x="35" y="307"/>
                      <a:pt x="46" y="282"/>
                    </a:cubicBezTo>
                    <a:cubicBezTo>
                      <a:pt x="59" y="255"/>
                      <a:pt x="74" y="229"/>
                      <a:pt x="87" y="202"/>
                    </a:cubicBezTo>
                    <a:cubicBezTo>
                      <a:pt x="89" y="198"/>
                      <a:pt x="87" y="194"/>
                      <a:pt x="84" y="192"/>
                    </a:cubicBezTo>
                    <a:cubicBezTo>
                      <a:pt x="78" y="162"/>
                      <a:pt x="66" y="132"/>
                      <a:pt x="54" y="104"/>
                    </a:cubicBezTo>
                    <a:cubicBezTo>
                      <a:pt x="48" y="89"/>
                      <a:pt x="41" y="74"/>
                      <a:pt x="34" y="59"/>
                    </a:cubicBezTo>
                    <a:cubicBezTo>
                      <a:pt x="28" y="46"/>
                      <a:pt x="23" y="30"/>
                      <a:pt x="14" y="19"/>
                    </a:cubicBezTo>
                    <a:cubicBezTo>
                      <a:pt x="56" y="22"/>
                      <a:pt x="99" y="18"/>
                      <a:pt x="141" y="17"/>
                    </a:cubicBezTo>
                    <a:cubicBezTo>
                      <a:pt x="184" y="15"/>
                      <a:pt x="228" y="15"/>
                      <a:pt x="272" y="14"/>
                    </a:cubicBezTo>
                    <a:cubicBezTo>
                      <a:pt x="359" y="14"/>
                      <a:pt x="447" y="15"/>
                      <a:pt x="534" y="18"/>
                    </a:cubicBezTo>
                    <a:cubicBezTo>
                      <a:pt x="710" y="22"/>
                      <a:pt x="885" y="29"/>
                      <a:pt x="1061" y="32"/>
                    </a:cubicBezTo>
                    <a:cubicBezTo>
                      <a:pt x="1061" y="33"/>
                      <a:pt x="1061" y="34"/>
                      <a:pt x="1062" y="35"/>
                    </a:cubicBezTo>
                    <a:cubicBezTo>
                      <a:pt x="1062" y="36"/>
                      <a:pt x="1062" y="37"/>
                      <a:pt x="1062" y="37"/>
                    </a:cubicBezTo>
                    <a:cubicBezTo>
                      <a:pt x="1061" y="40"/>
                      <a:pt x="1061" y="42"/>
                      <a:pt x="1060" y="45"/>
                    </a:cubicBezTo>
                    <a:cubicBezTo>
                      <a:pt x="1058" y="53"/>
                      <a:pt x="1054" y="60"/>
                      <a:pt x="1051" y="68"/>
                    </a:cubicBezTo>
                    <a:cubicBezTo>
                      <a:pt x="1045" y="83"/>
                      <a:pt x="1038" y="98"/>
                      <a:pt x="1031" y="113"/>
                    </a:cubicBezTo>
                    <a:cubicBezTo>
                      <a:pt x="1021" y="136"/>
                      <a:pt x="987" y="167"/>
                      <a:pt x="997" y="19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Freeform 6"/>
              <p:cNvSpPr/>
              <p:nvPr/>
            </p:nvSpPr>
            <p:spPr bwMode="auto">
              <a:xfrm>
                <a:off x="2433" y="1012"/>
                <a:ext cx="90" cy="88"/>
              </a:xfrm>
              <a:custGeom>
                <a:avLst/>
                <a:gdLst>
                  <a:gd name="T0" fmla="*/ 35 w 38"/>
                  <a:gd name="T1" fmla="*/ 26 h 37"/>
                  <a:gd name="T2" fmla="*/ 23 w 38"/>
                  <a:gd name="T3" fmla="*/ 26 h 37"/>
                  <a:gd name="T4" fmla="*/ 13 w 38"/>
                  <a:gd name="T5" fmla="*/ 26 h 37"/>
                  <a:gd name="T6" fmla="*/ 14 w 38"/>
                  <a:gd name="T7" fmla="*/ 6 h 37"/>
                  <a:gd name="T8" fmla="*/ 8 w 38"/>
                  <a:gd name="T9" fmla="*/ 4 h 37"/>
                  <a:gd name="T10" fmla="*/ 2 w 38"/>
                  <a:gd name="T11" fmla="*/ 27 h 37"/>
                  <a:gd name="T12" fmla="*/ 5 w 38"/>
                  <a:gd name="T13" fmla="*/ 35 h 37"/>
                  <a:gd name="T14" fmla="*/ 21 w 38"/>
                  <a:gd name="T15" fmla="*/ 37 h 37"/>
                  <a:gd name="T16" fmla="*/ 37 w 38"/>
                  <a:gd name="T17" fmla="*/ 32 h 37"/>
                  <a:gd name="T18" fmla="*/ 35 w 38"/>
                  <a:gd name="T19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7">
                    <a:moveTo>
                      <a:pt x="35" y="26"/>
                    </a:moveTo>
                    <a:cubicBezTo>
                      <a:pt x="31" y="24"/>
                      <a:pt x="27" y="26"/>
                      <a:pt x="23" y="26"/>
                    </a:cubicBezTo>
                    <a:cubicBezTo>
                      <a:pt x="20" y="26"/>
                      <a:pt x="16" y="26"/>
                      <a:pt x="13" y="26"/>
                    </a:cubicBezTo>
                    <a:cubicBezTo>
                      <a:pt x="14" y="19"/>
                      <a:pt x="13" y="13"/>
                      <a:pt x="14" y="6"/>
                    </a:cubicBezTo>
                    <a:cubicBezTo>
                      <a:pt x="15" y="2"/>
                      <a:pt x="10" y="0"/>
                      <a:pt x="8" y="4"/>
                    </a:cubicBezTo>
                    <a:cubicBezTo>
                      <a:pt x="5" y="12"/>
                      <a:pt x="7" y="20"/>
                      <a:pt x="2" y="27"/>
                    </a:cubicBezTo>
                    <a:cubicBezTo>
                      <a:pt x="0" y="30"/>
                      <a:pt x="2" y="34"/>
                      <a:pt x="5" y="35"/>
                    </a:cubicBezTo>
                    <a:cubicBezTo>
                      <a:pt x="10" y="36"/>
                      <a:pt x="16" y="37"/>
                      <a:pt x="21" y="37"/>
                    </a:cubicBezTo>
                    <a:cubicBezTo>
                      <a:pt x="27" y="37"/>
                      <a:pt x="34" y="37"/>
                      <a:pt x="37" y="32"/>
                    </a:cubicBezTo>
                    <a:cubicBezTo>
                      <a:pt x="38" y="30"/>
                      <a:pt x="37" y="27"/>
                      <a:pt x="35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Freeform 7"/>
              <p:cNvSpPr/>
              <p:nvPr/>
            </p:nvSpPr>
            <p:spPr bwMode="auto">
              <a:xfrm>
                <a:off x="2478" y="908"/>
                <a:ext cx="54" cy="69"/>
              </a:xfrm>
              <a:custGeom>
                <a:avLst/>
                <a:gdLst>
                  <a:gd name="T0" fmla="*/ 18 w 23"/>
                  <a:gd name="T1" fmla="*/ 2 h 29"/>
                  <a:gd name="T2" fmla="*/ 10 w 23"/>
                  <a:gd name="T3" fmla="*/ 11 h 29"/>
                  <a:gd name="T4" fmla="*/ 2 w 23"/>
                  <a:gd name="T5" fmla="*/ 23 h 29"/>
                  <a:gd name="T6" fmla="*/ 7 w 23"/>
                  <a:gd name="T7" fmla="*/ 26 h 29"/>
                  <a:gd name="T8" fmla="*/ 16 w 23"/>
                  <a:gd name="T9" fmla="*/ 15 h 29"/>
                  <a:gd name="T10" fmla="*/ 22 w 23"/>
                  <a:gd name="T11" fmla="*/ 5 h 29"/>
                  <a:gd name="T12" fmla="*/ 18 w 23"/>
                  <a:gd name="T13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18" y="2"/>
                    </a:moveTo>
                    <a:cubicBezTo>
                      <a:pt x="14" y="4"/>
                      <a:pt x="12" y="8"/>
                      <a:pt x="10" y="11"/>
                    </a:cubicBezTo>
                    <a:cubicBezTo>
                      <a:pt x="7" y="15"/>
                      <a:pt x="4" y="18"/>
                      <a:pt x="2" y="23"/>
                    </a:cubicBezTo>
                    <a:cubicBezTo>
                      <a:pt x="0" y="26"/>
                      <a:pt x="5" y="29"/>
                      <a:pt x="7" y="26"/>
                    </a:cubicBezTo>
                    <a:cubicBezTo>
                      <a:pt x="10" y="22"/>
                      <a:pt x="13" y="19"/>
                      <a:pt x="16" y="15"/>
                    </a:cubicBezTo>
                    <a:cubicBezTo>
                      <a:pt x="18" y="12"/>
                      <a:pt x="22" y="9"/>
                      <a:pt x="22" y="5"/>
                    </a:cubicBezTo>
                    <a:cubicBezTo>
                      <a:pt x="23" y="3"/>
                      <a:pt x="20" y="0"/>
                      <a:pt x="18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Freeform 8"/>
              <p:cNvSpPr/>
              <p:nvPr/>
            </p:nvSpPr>
            <p:spPr bwMode="auto">
              <a:xfrm>
                <a:off x="2532" y="786"/>
                <a:ext cx="59" cy="93"/>
              </a:xfrm>
              <a:custGeom>
                <a:avLst/>
                <a:gdLst>
                  <a:gd name="T0" fmla="*/ 24 w 25"/>
                  <a:gd name="T1" fmla="*/ 3 h 39"/>
                  <a:gd name="T2" fmla="*/ 20 w 25"/>
                  <a:gd name="T3" fmla="*/ 1 h 39"/>
                  <a:gd name="T4" fmla="*/ 10 w 25"/>
                  <a:gd name="T5" fmla="*/ 17 h 39"/>
                  <a:gd name="T6" fmla="*/ 1 w 25"/>
                  <a:gd name="T7" fmla="*/ 35 h 39"/>
                  <a:gd name="T8" fmla="*/ 6 w 25"/>
                  <a:gd name="T9" fmla="*/ 37 h 39"/>
                  <a:gd name="T10" fmla="*/ 18 w 25"/>
                  <a:gd name="T11" fmla="*/ 20 h 39"/>
                  <a:gd name="T12" fmla="*/ 24 w 25"/>
                  <a:gd name="T13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24" y="3"/>
                    </a:moveTo>
                    <a:cubicBezTo>
                      <a:pt x="24" y="1"/>
                      <a:pt x="21" y="0"/>
                      <a:pt x="20" y="1"/>
                    </a:cubicBezTo>
                    <a:cubicBezTo>
                      <a:pt x="14" y="4"/>
                      <a:pt x="12" y="12"/>
                      <a:pt x="10" y="17"/>
                    </a:cubicBezTo>
                    <a:cubicBezTo>
                      <a:pt x="7" y="23"/>
                      <a:pt x="4" y="29"/>
                      <a:pt x="1" y="35"/>
                    </a:cubicBezTo>
                    <a:cubicBezTo>
                      <a:pt x="0" y="38"/>
                      <a:pt x="5" y="39"/>
                      <a:pt x="6" y="37"/>
                    </a:cubicBezTo>
                    <a:cubicBezTo>
                      <a:pt x="10" y="31"/>
                      <a:pt x="14" y="25"/>
                      <a:pt x="18" y="20"/>
                    </a:cubicBezTo>
                    <a:cubicBezTo>
                      <a:pt x="21" y="14"/>
                      <a:pt x="25" y="9"/>
                      <a:pt x="2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Freeform 9"/>
              <p:cNvSpPr/>
              <p:nvPr/>
            </p:nvSpPr>
            <p:spPr bwMode="auto">
              <a:xfrm>
                <a:off x="2580" y="639"/>
                <a:ext cx="56" cy="107"/>
              </a:xfrm>
              <a:custGeom>
                <a:avLst/>
                <a:gdLst>
                  <a:gd name="T0" fmla="*/ 23 w 24"/>
                  <a:gd name="T1" fmla="*/ 26 h 45"/>
                  <a:gd name="T2" fmla="*/ 13 w 24"/>
                  <a:gd name="T3" fmla="*/ 9 h 45"/>
                  <a:gd name="T4" fmla="*/ 4 w 24"/>
                  <a:gd name="T5" fmla="*/ 0 h 45"/>
                  <a:gd name="T6" fmla="*/ 0 w 24"/>
                  <a:gd name="T7" fmla="*/ 3 h 45"/>
                  <a:gd name="T8" fmla="*/ 8 w 24"/>
                  <a:gd name="T9" fmla="*/ 19 h 45"/>
                  <a:gd name="T10" fmla="*/ 13 w 24"/>
                  <a:gd name="T11" fmla="*/ 29 h 45"/>
                  <a:gd name="T12" fmla="*/ 7 w 24"/>
                  <a:gd name="T13" fmla="*/ 38 h 45"/>
                  <a:gd name="T14" fmla="*/ 10 w 24"/>
                  <a:gd name="T15" fmla="*/ 43 h 45"/>
                  <a:gd name="T16" fmla="*/ 22 w 24"/>
                  <a:gd name="T17" fmla="*/ 32 h 45"/>
                  <a:gd name="T18" fmla="*/ 23 w 24"/>
                  <a:gd name="T1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45">
                    <a:moveTo>
                      <a:pt x="23" y="26"/>
                    </a:moveTo>
                    <a:cubicBezTo>
                      <a:pt x="19" y="20"/>
                      <a:pt x="16" y="14"/>
                      <a:pt x="13" y="9"/>
                    </a:cubicBezTo>
                    <a:cubicBezTo>
                      <a:pt x="11" y="4"/>
                      <a:pt x="9" y="0"/>
                      <a:pt x="4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9"/>
                      <a:pt x="5" y="15"/>
                      <a:pt x="8" y="19"/>
                    </a:cubicBezTo>
                    <a:cubicBezTo>
                      <a:pt x="10" y="23"/>
                      <a:pt x="11" y="26"/>
                      <a:pt x="13" y="29"/>
                    </a:cubicBezTo>
                    <a:cubicBezTo>
                      <a:pt x="15" y="31"/>
                      <a:pt x="8" y="37"/>
                      <a:pt x="7" y="38"/>
                    </a:cubicBezTo>
                    <a:cubicBezTo>
                      <a:pt x="4" y="40"/>
                      <a:pt x="7" y="45"/>
                      <a:pt x="10" y="43"/>
                    </a:cubicBezTo>
                    <a:cubicBezTo>
                      <a:pt x="16" y="41"/>
                      <a:pt x="18" y="36"/>
                      <a:pt x="22" y="32"/>
                    </a:cubicBezTo>
                    <a:cubicBezTo>
                      <a:pt x="23" y="30"/>
                      <a:pt x="24" y="28"/>
                      <a:pt x="23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Freeform 10"/>
              <p:cNvSpPr/>
              <p:nvPr/>
            </p:nvSpPr>
            <p:spPr bwMode="auto">
              <a:xfrm>
                <a:off x="2530" y="501"/>
                <a:ext cx="45" cy="88"/>
              </a:xfrm>
              <a:custGeom>
                <a:avLst/>
                <a:gdLst>
                  <a:gd name="T0" fmla="*/ 19 w 19"/>
                  <a:gd name="T1" fmla="*/ 34 h 37"/>
                  <a:gd name="T2" fmla="*/ 15 w 19"/>
                  <a:gd name="T3" fmla="*/ 19 h 37"/>
                  <a:gd name="T4" fmla="*/ 8 w 19"/>
                  <a:gd name="T5" fmla="*/ 3 h 37"/>
                  <a:gd name="T6" fmla="*/ 2 w 19"/>
                  <a:gd name="T7" fmla="*/ 5 h 37"/>
                  <a:gd name="T8" fmla="*/ 8 w 19"/>
                  <a:gd name="T9" fmla="*/ 19 h 37"/>
                  <a:gd name="T10" fmla="*/ 16 w 19"/>
                  <a:gd name="T11" fmla="*/ 35 h 37"/>
                  <a:gd name="T12" fmla="*/ 19 w 19"/>
                  <a:gd name="T13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7">
                    <a:moveTo>
                      <a:pt x="19" y="34"/>
                    </a:moveTo>
                    <a:cubicBezTo>
                      <a:pt x="18" y="29"/>
                      <a:pt x="17" y="24"/>
                      <a:pt x="15" y="19"/>
                    </a:cubicBezTo>
                    <a:cubicBezTo>
                      <a:pt x="13" y="13"/>
                      <a:pt x="11" y="7"/>
                      <a:pt x="8" y="3"/>
                    </a:cubicBezTo>
                    <a:cubicBezTo>
                      <a:pt x="6" y="0"/>
                      <a:pt x="0" y="1"/>
                      <a:pt x="2" y="5"/>
                    </a:cubicBezTo>
                    <a:cubicBezTo>
                      <a:pt x="3" y="10"/>
                      <a:pt x="6" y="14"/>
                      <a:pt x="8" y="19"/>
                    </a:cubicBezTo>
                    <a:cubicBezTo>
                      <a:pt x="11" y="24"/>
                      <a:pt x="14" y="29"/>
                      <a:pt x="16" y="35"/>
                    </a:cubicBezTo>
                    <a:cubicBezTo>
                      <a:pt x="16" y="37"/>
                      <a:pt x="19" y="36"/>
                      <a:pt x="19" y="3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Freeform 11"/>
              <p:cNvSpPr/>
              <p:nvPr/>
            </p:nvSpPr>
            <p:spPr bwMode="auto">
              <a:xfrm>
                <a:off x="2490" y="377"/>
                <a:ext cx="42" cy="78"/>
              </a:xfrm>
              <a:custGeom>
                <a:avLst/>
                <a:gdLst>
                  <a:gd name="T0" fmla="*/ 15 w 18"/>
                  <a:gd name="T1" fmla="*/ 25 h 33"/>
                  <a:gd name="T2" fmla="*/ 11 w 18"/>
                  <a:gd name="T3" fmla="*/ 14 h 33"/>
                  <a:gd name="T4" fmla="*/ 8 w 18"/>
                  <a:gd name="T5" fmla="*/ 4 h 33"/>
                  <a:gd name="T6" fmla="*/ 1 w 18"/>
                  <a:gd name="T7" fmla="*/ 4 h 33"/>
                  <a:gd name="T8" fmla="*/ 1 w 18"/>
                  <a:gd name="T9" fmla="*/ 16 h 33"/>
                  <a:gd name="T10" fmla="*/ 8 w 18"/>
                  <a:gd name="T11" fmla="*/ 29 h 33"/>
                  <a:gd name="T12" fmla="*/ 15 w 18"/>
                  <a:gd name="T13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3">
                    <a:moveTo>
                      <a:pt x="15" y="25"/>
                    </a:moveTo>
                    <a:cubicBezTo>
                      <a:pt x="14" y="21"/>
                      <a:pt x="12" y="18"/>
                      <a:pt x="11" y="14"/>
                    </a:cubicBezTo>
                    <a:cubicBezTo>
                      <a:pt x="10" y="11"/>
                      <a:pt x="9" y="7"/>
                      <a:pt x="8" y="4"/>
                    </a:cubicBezTo>
                    <a:cubicBezTo>
                      <a:pt x="7" y="0"/>
                      <a:pt x="2" y="0"/>
                      <a:pt x="1" y="4"/>
                    </a:cubicBezTo>
                    <a:cubicBezTo>
                      <a:pt x="0" y="8"/>
                      <a:pt x="0" y="11"/>
                      <a:pt x="1" y="16"/>
                    </a:cubicBezTo>
                    <a:cubicBezTo>
                      <a:pt x="3" y="20"/>
                      <a:pt x="5" y="25"/>
                      <a:pt x="8" y="29"/>
                    </a:cubicBezTo>
                    <a:cubicBezTo>
                      <a:pt x="11" y="33"/>
                      <a:pt x="18" y="29"/>
                      <a:pt x="15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Freeform 12"/>
              <p:cNvSpPr/>
              <p:nvPr/>
            </p:nvSpPr>
            <p:spPr bwMode="auto">
              <a:xfrm>
                <a:off x="2466" y="310"/>
                <a:ext cx="97" cy="55"/>
              </a:xfrm>
              <a:custGeom>
                <a:avLst/>
                <a:gdLst>
                  <a:gd name="T0" fmla="*/ 39 w 41"/>
                  <a:gd name="T1" fmla="*/ 5 h 23"/>
                  <a:gd name="T2" fmla="*/ 24 w 41"/>
                  <a:gd name="T3" fmla="*/ 1 h 23"/>
                  <a:gd name="T4" fmla="*/ 5 w 41"/>
                  <a:gd name="T5" fmla="*/ 1 h 23"/>
                  <a:gd name="T6" fmla="*/ 0 w 41"/>
                  <a:gd name="T7" fmla="*/ 6 h 23"/>
                  <a:gd name="T8" fmla="*/ 7 w 41"/>
                  <a:gd name="T9" fmla="*/ 19 h 23"/>
                  <a:gd name="T10" fmla="*/ 12 w 41"/>
                  <a:gd name="T11" fmla="*/ 16 h 23"/>
                  <a:gd name="T12" fmla="*/ 10 w 41"/>
                  <a:gd name="T13" fmla="*/ 10 h 23"/>
                  <a:gd name="T14" fmla="*/ 22 w 41"/>
                  <a:gd name="T15" fmla="*/ 11 h 23"/>
                  <a:gd name="T16" fmla="*/ 38 w 41"/>
                  <a:gd name="T17" fmla="*/ 11 h 23"/>
                  <a:gd name="T18" fmla="*/ 39 w 41"/>
                  <a:gd name="T1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23">
                    <a:moveTo>
                      <a:pt x="39" y="5"/>
                    </a:moveTo>
                    <a:cubicBezTo>
                      <a:pt x="35" y="1"/>
                      <a:pt x="29" y="1"/>
                      <a:pt x="24" y="1"/>
                    </a:cubicBezTo>
                    <a:cubicBezTo>
                      <a:pt x="18" y="0"/>
                      <a:pt x="11" y="1"/>
                      <a:pt x="5" y="1"/>
                    </a:cubicBezTo>
                    <a:cubicBezTo>
                      <a:pt x="2" y="1"/>
                      <a:pt x="0" y="4"/>
                      <a:pt x="0" y="6"/>
                    </a:cubicBezTo>
                    <a:cubicBezTo>
                      <a:pt x="1" y="11"/>
                      <a:pt x="4" y="15"/>
                      <a:pt x="7" y="19"/>
                    </a:cubicBezTo>
                    <a:cubicBezTo>
                      <a:pt x="9" y="23"/>
                      <a:pt x="14" y="20"/>
                      <a:pt x="12" y="16"/>
                    </a:cubicBezTo>
                    <a:cubicBezTo>
                      <a:pt x="11" y="14"/>
                      <a:pt x="10" y="12"/>
                      <a:pt x="10" y="10"/>
                    </a:cubicBezTo>
                    <a:cubicBezTo>
                      <a:pt x="14" y="10"/>
                      <a:pt x="18" y="10"/>
                      <a:pt x="22" y="11"/>
                    </a:cubicBezTo>
                    <a:cubicBezTo>
                      <a:pt x="27" y="11"/>
                      <a:pt x="33" y="13"/>
                      <a:pt x="38" y="11"/>
                    </a:cubicBezTo>
                    <a:cubicBezTo>
                      <a:pt x="40" y="10"/>
                      <a:pt x="41" y="7"/>
                      <a:pt x="39" y="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Freeform 13"/>
              <p:cNvSpPr/>
              <p:nvPr/>
            </p:nvSpPr>
            <p:spPr bwMode="auto">
              <a:xfrm>
                <a:off x="2615" y="313"/>
                <a:ext cx="88" cy="21"/>
              </a:xfrm>
              <a:custGeom>
                <a:avLst/>
                <a:gdLst>
                  <a:gd name="T0" fmla="*/ 34 w 37"/>
                  <a:gd name="T1" fmla="*/ 1 h 9"/>
                  <a:gd name="T2" fmla="*/ 3 w 37"/>
                  <a:gd name="T3" fmla="*/ 1 h 9"/>
                  <a:gd name="T4" fmla="*/ 3 w 37"/>
                  <a:gd name="T5" fmla="*/ 7 h 9"/>
                  <a:gd name="T6" fmla="*/ 34 w 37"/>
                  <a:gd name="T7" fmla="*/ 7 h 9"/>
                  <a:gd name="T8" fmla="*/ 34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4" y="1"/>
                    </a:moveTo>
                    <a:cubicBezTo>
                      <a:pt x="24" y="0"/>
                      <a:pt x="13" y="0"/>
                      <a:pt x="3" y="1"/>
                    </a:cubicBezTo>
                    <a:cubicBezTo>
                      <a:pt x="0" y="2"/>
                      <a:pt x="0" y="7"/>
                      <a:pt x="3" y="7"/>
                    </a:cubicBezTo>
                    <a:cubicBezTo>
                      <a:pt x="13" y="8"/>
                      <a:pt x="24" y="9"/>
                      <a:pt x="34" y="7"/>
                    </a:cubicBezTo>
                    <a:cubicBezTo>
                      <a:pt x="37" y="7"/>
                      <a:pt x="37" y="2"/>
                      <a:pt x="3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2760" y="310"/>
                <a:ext cx="78" cy="24"/>
              </a:xfrm>
              <a:custGeom>
                <a:avLst/>
                <a:gdLst>
                  <a:gd name="T0" fmla="*/ 30 w 33"/>
                  <a:gd name="T1" fmla="*/ 2 h 10"/>
                  <a:gd name="T2" fmla="*/ 4 w 33"/>
                  <a:gd name="T3" fmla="*/ 2 h 10"/>
                  <a:gd name="T4" fmla="*/ 4 w 33"/>
                  <a:gd name="T5" fmla="*/ 8 h 10"/>
                  <a:gd name="T6" fmla="*/ 30 w 33"/>
                  <a:gd name="T7" fmla="*/ 8 h 10"/>
                  <a:gd name="T8" fmla="*/ 30 w 33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">
                    <a:moveTo>
                      <a:pt x="30" y="2"/>
                    </a:moveTo>
                    <a:cubicBezTo>
                      <a:pt x="22" y="0"/>
                      <a:pt x="12" y="1"/>
                      <a:pt x="4" y="2"/>
                    </a:cubicBezTo>
                    <a:cubicBezTo>
                      <a:pt x="0" y="3"/>
                      <a:pt x="0" y="8"/>
                      <a:pt x="4" y="8"/>
                    </a:cubicBezTo>
                    <a:cubicBezTo>
                      <a:pt x="12" y="9"/>
                      <a:pt x="22" y="10"/>
                      <a:pt x="30" y="8"/>
                    </a:cubicBezTo>
                    <a:cubicBezTo>
                      <a:pt x="33" y="7"/>
                      <a:pt x="33" y="3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2925" y="305"/>
                <a:ext cx="71" cy="24"/>
              </a:xfrm>
              <a:custGeom>
                <a:avLst/>
                <a:gdLst>
                  <a:gd name="T0" fmla="*/ 27 w 30"/>
                  <a:gd name="T1" fmla="*/ 1 h 10"/>
                  <a:gd name="T2" fmla="*/ 4 w 30"/>
                  <a:gd name="T3" fmla="*/ 2 h 10"/>
                  <a:gd name="T4" fmla="*/ 4 w 30"/>
                  <a:gd name="T5" fmla="*/ 8 h 10"/>
                  <a:gd name="T6" fmla="*/ 27 w 30"/>
                  <a:gd name="T7" fmla="*/ 8 h 10"/>
                  <a:gd name="T8" fmla="*/ 27 w 3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0">
                    <a:moveTo>
                      <a:pt x="27" y="1"/>
                    </a:moveTo>
                    <a:cubicBezTo>
                      <a:pt x="20" y="0"/>
                      <a:pt x="11" y="1"/>
                      <a:pt x="4" y="2"/>
                    </a:cubicBezTo>
                    <a:cubicBezTo>
                      <a:pt x="0" y="2"/>
                      <a:pt x="0" y="7"/>
                      <a:pt x="4" y="8"/>
                    </a:cubicBezTo>
                    <a:cubicBezTo>
                      <a:pt x="11" y="9"/>
                      <a:pt x="20" y="10"/>
                      <a:pt x="27" y="8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16"/>
              <p:cNvSpPr/>
              <p:nvPr/>
            </p:nvSpPr>
            <p:spPr bwMode="auto">
              <a:xfrm>
                <a:off x="3086" y="310"/>
                <a:ext cx="90" cy="24"/>
              </a:xfrm>
              <a:custGeom>
                <a:avLst/>
                <a:gdLst>
                  <a:gd name="T0" fmla="*/ 35 w 38"/>
                  <a:gd name="T1" fmla="*/ 3 h 10"/>
                  <a:gd name="T2" fmla="*/ 3 w 38"/>
                  <a:gd name="T3" fmla="*/ 1 h 10"/>
                  <a:gd name="T4" fmla="*/ 2 w 38"/>
                  <a:gd name="T5" fmla="*/ 5 h 10"/>
                  <a:gd name="T6" fmla="*/ 35 w 38"/>
                  <a:gd name="T7" fmla="*/ 8 h 10"/>
                  <a:gd name="T8" fmla="*/ 35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3"/>
                    </a:moveTo>
                    <a:cubicBezTo>
                      <a:pt x="25" y="1"/>
                      <a:pt x="13" y="2"/>
                      <a:pt x="3" y="1"/>
                    </a:cubicBezTo>
                    <a:cubicBezTo>
                      <a:pt x="0" y="0"/>
                      <a:pt x="0" y="4"/>
                      <a:pt x="2" y="5"/>
                    </a:cubicBezTo>
                    <a:cubicBezTo>
                      <a:pt x="12" y="9"/>
                      <a:pt x="25" y="10"/>
                      <a:pt x="35" y="8"/>
                    </a:cubicBezTo>
                    <a:cubicBezTo>
                      <a:pt x="38" y="7"/>
                      <a:pt x="38" y="3"/>
                      <a:pt x="35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17"/>
              <p:cNvSpPr/>
              <p:nvPr/>
            </p:nvSpPr>
            <p:spPr bwMode="auto">
              <a:xfrm>
                <a:off x="3233" y="305"/>
                <a:ext cx="93" cy="22"/>
              </a:xfrm>
              <a:custGeom>
                <a:avLst/>
                <a:gdLst>
                  <a:gd name="T0" fmla="*/ 35 w 39"/>
                  <a:gd name="T1" fmla="*/ 2 h 9"/>
                  <a:gd name="T2" fmla="*/ 5 w 39"/>
                  <a:gd name="T3" fmla="*/ 1 h 9"/>
                  <a:gd name="T4" fmla="*/ 5 w 39"/>
                  <a:gd name="T5" fmla="*/ 8 h 9"/>
                  <a:gd name="T6" fmla="*/ 35 w 39"/>
                  <a:gd name="T7" fmla="*/ 8 h 9"/>
                  <a:gd name="T8" fmla="*/ 35 w 39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9">
                    <a:moveTo>
                      <a:pt x="35" y="2"/>
                    </a:moveTo>
                    <a:cubicBezTo>
                      <a:pt x="25" y="0"/>
                      <a:pt x="1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15" y="9"/>
                      <a:pt x="25" y="9"/>
                      <a:pt x="35" y="8"/>
                    </a:cubicBezTo>
                    <a:cubicBezTo>
                      <a:pt x="39" y="8"/>
                      <a:pt x="39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383" y="301"/>
                <a:ext cx="106" cy="31"/>
              </a:xfrm>
              <a:custGeom>
                <a:avLst/>
                <a:gdLst>
                  <a:gd name="T0" fmla="*/ 42 w 45"/>
                  <a:gd name="T1" fmla="*/ 4 h 13"/>
                  <a:gd name="T2" fmla="*/ 7 w 45"/>
                  <a:gd name="T3" fmla="*/ 1 h 13"/>
                  <a:gd name="T4" fmla="*/ 5 w 45"/>
                  <a:gd name="T5" fmla="*/ 8 h 13"/>
                  <a:gd name="T6" fmla="*/ 42 w 45"/>
                  <a:gd name="T7" fmla="*/ 10 h 13"/>
                  <a:gd name="T8" fmla="*/ 42 w 4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3">
                    <a:moveTo>
                      <a:pt x="42" y="4"/>
                    </a:moveTo>
                    <a:cubicBezTo>
                      <a:pt x="31" y="1"/>
                      <a:pt x="18" y="2"/>
                      <a:pt x="7" y="1"/>
                    </a:cubicBezTo>
                    <a:cubicBezTo>
                      <a:pt x="2" y="0"/>
                      <a:pt x="0" y="7"/>
                      <a:pt x="5" y="8"/>
                    </a:cubicBezTo>
                    <a:cubicBezTo>
                      <a:pt x="16" y="11"/>
                      <a:pt x="30" y="13"/>
                      <a:pt x="42" y="10"/>
                    </a:cubicBezTo>
                    <a:cubicBezTo>
                      <a:pt x="45" y="9"/>
                      <a:pt x="45" y="5"/>
                      <a:pt x="42" y="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2561" y="1069"/>
                <a:ext cx="83" cy="22"/>
              </a:xfrm>
              <a:custGeom>
                <a:avLst/>
                <a:gdLst>
                  <a:gd name="T0" fmla="*/ 31 w 35"/>
                  <a:gd name="T1" fmla="*/ 0 h 9"/>
                  <a:gd name="T2" fmla="*/ 4 w 35"/>
                  <a:gd name="T3" fmla="*/ 3 h 9"/>
                  <a:gd name="T4" fmla="*/ 4 w 35"/>
                  <a:gd name="T5" fmla="*/ 9 h 9"/>
                  <a:gd name="T6" fmla="*/ 31 w 35"/>
                  <a:gd name="T7" fmla="*/ 6 h 9"/>
                  <a:gd name="T8" fmla="*/ 31 w 35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9">
                    <a:moveTo>
                      <a:pt x="31" y="0"/>
                    </a:moveTo>
                    <a:cubicBezTo>
                      <a:pt x="22" y="0"/>
                      <a:pt x="13" y="2"/>
                      <a:pt x="4" y="3"/>
                    </a:cubicBezTo>
                    <a:cubicBezTo>
                      <a:pt x="0" y="3"/>
                      <a:pt x="0" y="8"/>
                      <a:pt x="4" y="9"/>
                    </a:cubicBezTo>
                    <a:cubicBezTo>
                      <a:pt x="13" y="9"/>
                      <a:pt x="22" y="7"/>
                      <a:pt x="31" y="6"/>
                    </a:cubicBezTo>
                    <a:cubicBezTo>
                      <a:pt x="35" y="6"/>
                      <a:pt x="35" y="0"/>
                      <a:pt x="3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717" y="1065"/>
                <a:ext cx="71" cy="14"/>
              </a:xfrm>
              <a:custGeom>
                <a:avLst/>
                <a:gdLst>
                  <a:gd name="T0" fmla="*/ 27 w 30"/>
                  <a:gd name="T1" fmla="*/ 0 h 6"/>
                  <a:gd name="T2" fmla="*/ 3 w 30"/>
                  <a:gd name="T3" fmla="*/ 0 h 6"/>
                  <a:gd name="T4" fmla="*/ 3 w 30"/>
                  <a:gd name="T5" fmla="*/ 5 h 6"/>
                  <a:gd name="T6" fmla="*/ 27 w 30"/>
                  <a:gd name="T7" fmla="*/ 5 h 6"/>
                  <a:gd name="T8" fmla="*/ 27 w 3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">
                    <a:moveTo>
                      <a:pt x="27" y="0"/>
                    </a:moveTo>
                    <a:cubicBezTo>
                      <a:pt x="19" y="0"/>
                      <a:pt x="11" y="0"/>
                      <a:pt x="3" y="0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11" y="5"/>
                      <a:pt x="19" y="6"/>
                      <a:pt x="27" y="5"/>
                    </a:cubicBezTo>
                    <a:cubicBezTo>
                      <a:pt x="30" y="5"/>
                      <a:pt x="30" y="1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1"/>
              <p:cNvSpPr/>
              <p:nvPr/>
            </p:nvSpPr>
            <p:spPr bwMode="auto">
              <a:xfrm>
                <a:off x="2857" y="1055"/>
                <a:ext cx="80" cy="19"/>
              </a:xfrm>
              <a:custGeom>
                <a:avLst/>
                <a:gdLst>
                  <a:gd name="T0" fmla="*/ 31 w 34"/>
                  <a:gd name="T1" fmla="*/ 1 h 8"/>
                  <a:gd name="T2" fmla="*/ 18 w 34"/>
                  <a:gd name="T3" fmla="*/ 1 h 8"/>
                  <a:gd name="T4" fmla="*/ 3 w 34"/>
                  <a:gd name="T5" fmla="*/ 2 h 8"/>
                  <a:gd name="T6" fmla="*/ 3 w 34"/>
                  <a:gd name="T7" fmla="*/ 6 h 8"/>
                  <a:gd name="T8" fmla="*/ 17 w 34"/>
                  <a:gd name="T9" fmla="*/ 7 h 8"/>
                  <a:gd name="T10" fmla="*/ 31 w 34"/>
                  <a:gd name="T11" fmla="*/ 7 h 8"/>
                  <a:gd name="T12" fmla="*/ 31 w 34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">
                    <a:moveTo>
                      <a:pt x="31" y="1"/>
                    </a:moveTo>
                    <a:cubicBezTo>
                      <a:pt x="27" y="0"/>
                      <a:pt x="23" y="1"/>
                      <a:pt x="18" y="1"/>
                    </a:cubicBezTo>
                    <a:cubicBezTo>
                      <a:pt x="13" y="1"/>
                      <a:pt x="8" y="2"/>
                      <a:pt x="3" y="2"/>
                    </a:cubicBezTo>
                    <a:cubicBezTo>
                      <a:pt x="0" y="2"/>
                      <a:pt x="0" y="6"/>
                      <a:pt x="3" y="6"/>
                    </a:cubicBezTo>
                    <a:cubicBezTo>
                      <a:pt x="8" y="7"/>
                      <a:pt x="12" y="7"/>
                      <a:pt x="17" y="7"/>
                    </a:cubicBezTo>
                    <a:cubicBezTo>
                      <a:pt x="21" y="7"/>
                      <a:pt x="26" y="8"/>
                      <a:pt x="31" y="7"/>
                    </a:cubicBezTo>
                    <a:cubicBezTo>
                      <a:pt x="34" y="6"/>
                      <a:pt x="34" y="2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"/>
              <p:cNvSpPr/>
              <p:nvPr/>
            </p:nvSpPr>
            <p:spPr bwMode="auto">
              <a:xfrm>
                <a:off x="2989" y="1043"/>
                <a:ext cx="71" cy="22"/>
              </a:xfrm>
              <a:custGeom>
                <a:avLst/>
                <a:gdLst>
                  <a:gd name="T0" fmla="*/ 27 w 30"/>
                  <a:gd name="T1" fmla="*/ 1 h 9"/>
                  <a:gd name="T2" fmla="*/ 4 w 30"/>
                  <a:gd name="T3" fmla="*/ 1 h 9"/>
                  <a:gd name="T4" fmla="*/ 4 w 30"/>
                  <a:gd name="T5" fmla="*/ 7 h 9"/>
                  <a:gd name="T6" fmla="*/ 27 w 30"/>
                  <a:gd name="T7" fmla="*/ 7 h 9"/>
                  <a:gd name="T8" fmla="*/ 27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7" y="1"/>
                    </a:moveTo>
                    <a:cubicBezTo>
                      <a:pt x="19" y="0"/>
                      <a:pt x="12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8"/>
                      <a:pt x="19" y="9"/>
                      <a:pt x="27" y="7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"/>
              <p:cNvSpPr/>
              <p:nvPr/>
            </p:nvSpPr>
            <p:spPr bwMode="auto">
              <a:xfrm>
                <a:off x="3124" y="1041"/>
                <a:ext cx="81" cy="24"/>
              </a:xfrm>
              <a:custGeom>
                <a:avLst/>
                <a:gdLst>
                  <a:gd name="T0" fmla="*/ 32 w 34"/>
                  <a:gd name="T1" fmla="*/ 3 h 10"/>
                  <a:gd name="T2" fmla="*/ 4 w 34"/>
                  <a:gd name="T3" fmla="*/ 0 h 10"/>
                  <a:gd name="T4" fmla="*/ 4 w 34"/>
                  <a:gd name="T5" fmla="*/ 6 h 10"/>
                  <a:gd name="T6" fmla="*/ 32 w 34"/>
                  <a:gd name="T7" fmla="*/ 8 h 10"/>
                  <a:gd name="T8" fmla="*/ 32 w 3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0">
                    <a:moveTo>
                      <a:pt x="32" y="3"/>
                    </a:moveTo>
                    <a:cubicBezTo>
                      <a:pt x="23" y="1"/>
                      <a:pt x="13" y="0"/>
                      <a:pt x="4" y="0"/>
                    </a:cubicBezTo>
                    <a:cubicBezTo>
                      <a:pt x="0" y="0"/>
                      <a:pt x="0" y="5"/>
                      <a:pt x="4" y="6"/>
                    </a:cubicBezTo>
                    <a:cubicBezTo>
                      <a:pt x="13" y="6"/>
                      <a:pt x="22" y="10"/>
                      <a:pt x="32" y="8"/>
                    </a:cubicBezTo>
                    <a:cubicBezTo>
                      <a:pt x="34" y="7"/>
                      <a:pt x="34" y="3"/>
                      <a:pt x="32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4"/>
              <p:cNvSpPr/>
              <p:nvPr/>
            </p:nvSpPr>
            <p:spPr bwMode="auto">
              <a:xfrm>
                <a:off x="3259" y="1029"/>
                <a:ext cx="88" cy="26"/>
              </a:xfrm>
              <a:custGeom>
                <a:avLst/>
                <a:gdLst>
                  <a:gd name="T0" fmla="*/ 34 w 37"/>
                  <a:gd name="T1" fmla="*/ 2 h 11"/>
                  <a:gd name="T2" fmla="*/ 4 w 37"/>
                  <a:gd name="T3" fmla="*/ 2 h 11"/>
                  <a:gd name="T4" fmla="*/ 4 w 37"/>
                  <a:gd name="T5" fmla="*/ 9 h 11"/>
                  <a:gd name="T6" fmla="*/ 34 w 37"/>
                  <a:gd name="T7" fmla="*/ 8 h 11"/>
                  <a:gd name="T8" fmla="*/ 34 w 37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1">
                    <a:moveTo>
                      <a:pt x="34" y="2"/>
                    </a:moveTo>
                    <a:cubicBezTo>
                      <a:pt x="25" y="0"/>
                      <a:pt x="14" y="2"/>
                      <a:pt x="4" y="2"/>
                    </a:cubicBezTo>
                    <a:cubicBezTo>
                      <a:pt x="0" y="2"/>
                      <a:pt x="0" y="8"/>
                      <a:pt x="4" y="9"/>
                    </a:cubicBezTo>
                    <a:cubicBezTo>
                      <a:pt x="14" y="9"/>
                      <a:pt x="25" y="11"/>
                      <a:pt x="34" y="8"/>
                    </a:cubicBezTo>
                    <a:cubicBezTo>
                      <a:pt x="37" y="8"/>
                      <a:pt x="37" y="3"/>
                      <a:pt x="34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25"/>
              <p:cNvSpPr/>
              <p:nvPr/>
            </p:nvSpPr>
            <p:spPr bwMode="auto">
              <a:xfrm>
                <a:off x="3418" y="1046"/>
                <a:ext cx="71" cy="16"/>
              </a:xfrm>
              <a:custGeom>
                <a:avLst/>
                <a:gdLst>
                  <a:gd name="T0" fmla="*/ 26 w 30"/>
                  <a:gd name="T1" fmla="*/ 0 h 7"/>
                  <a:gd name="T2" fmla="*/ 4 w 30"/>
                  <a:gd name="T3" fmla="*/ 1 h 7"/>
                  <a:gd name="T4" fmla="*/ 4 w 30"/>
                  <a:gd name="T5" fmla="*/ 6 h 7"/>
                  <a:gd name="T6" fmla="*/ 26 w 30"/>
                  <a:gd name="T7" fmla="*/ 6 h 7"/>
                  <a:gd name="T8" fmla="*/ 26 w 3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7">
                    <a:moveTo>
                      <a:pt x="26" y="0"/>
                    </a:moveTo>
                    <a:cubicBezTo>
                      <a:pt x="18" y="0"/>
                      <a:pt x="11" y="0"/>
                      <a:pt x="4" y="1"/>
                    </a:cubicBezTo>
                    <a:cubicBezTo>
                      <a:pt x="0" y="1"/>
                      <a:pt x="0" y="6"/>
                      <a:pt x="4" y="6"/>
                    </a:cubicBezTo>
                    <a:cubicBezTo>
                      <a:pt x="11" y="6"/>
                      <a:pt x="18" y="7"/>
                      <a:pt x="26" y="6"/>
                    </a:cubicBezTo>
                    <a:cubicBezTo>
                      <a:pt x="30" y="6"/>
                      <a:pt x="30" y="1"/>
                      <a:pt x="2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26"/>
              <p:cNvSpPr/>
              <p:nvPr/>
            </p:nvSpPr>
            <p:spPr bwMode="auto">
              <a:xfrm>
                <a:off x="3574" y="1034"/>
                <a:ext cx="90" cy="24"/>
              </a:xfrm>
              <a:custGeom>
                <a:avLst/>
                <a:gdLst>
                  <a:gd name="T0" fmla="*/ 34 w 38"/>
                  <a:gd name="T1" fmla="*/ 3 h 10"/>
                  <a:gd name="T2" fmla="*/ 5 w 38"/>
                  <a:gd name="T3" fmla="*/ 0 h 10"/>
                  <a:gd name="T4" fmla="*/ 4 w 38"/>
                  <a:gd name="T5" fmla="*/ 6 h 10"/>
                  <a:gd name="T6" fmla="*/ 34 w 38"/>
                  <a:gd name="T7" fmla="*/ 8 h 10"/>
                  <a:gd name="T8" fmla="*/ 34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4" y="3"/>
                    </a:moveTo>
                    <a:cubicBezTo>
                      <a:pt x="25" y="2"/>
                      <a:pt x="15" y="2"/>
                      <a:pt x="5" y="0"/>
                    </a:cubicBezTo>
                    <a:cubicBezTo>
                      <a:pt x="1" y="0"/>
                      <a:pt x="0" y="5"/>
                      <a:pt x="4" y="6"/>
                    </a:cubicBezTo>
                    <a:cubicBezTo>
                      <a:pt x="14" y="9"/>
                      <a:pt x="24" y="10"/>
                      <a:pt x="34" y="8"/>
                    </a:cubicBezTo>
                    <a:cubicBezTo>
                      <a:pt x="38" y="8"/>
                      <a:pt x="38" y="3"/>
                      <a:pt x="3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Freeform 27"/>
              <p:cNvSpPr/>
              <p:nvPr/>
            </p:nvSpPr>
            <p:spPr bwMode="auto">
              <a:xfrm>
                <a:off x="3738" y="1031"/>
                <a:ext cx="90" cy="24"/>
              </a:xfrm>
              <a:custGeom>
                <a:avLst/>
                <a:gdLst>
                  <a:gd name="T0" fmla="*/ 35 w 38"/>
                  <a:gd name="T1" fmla="*/ 2 h 10"/>
                  <a:gd name="T2" fmla="*/ 4 w 38"/>
                  <a:gd name="T3" fmla="*/ 4 h 10"/>
                  <a:gd name="T4" fmla="*/ 6 w 38"/>
                  <a:gd name="T5" fmla="*/ 10 h 10"/>
                  <a:gd name="T6" fmla="*/ 35 w 38"/>
                  <a:gd name="T7" fmla="*/ 7 h 10"/>
                  <a:gd name="T8" fmla="*/ 35 w 38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2"/>
                    </a:moveTo>
                    <a:cubicBezTo>
                      <a:pt x="25" y="0"/>
                      <a:pt x="14" y="1"/>
                      <a:pt x="4" y="4"/>
                    </a:cubicBezTo>
                    <a:cubicBezTo>
                      <a:pt x="0" y="5"/>
                      <a:pt x="2" y="10"/>
                      <a:pt x="6" y="10"/>
                    </a:cubicBezTo>
                    <a:cubicBezTo>
                      <a:pt x="15" y="8"/>
                      <a:pt x="25" y="8"/>
                      <a:pt x="35" y="7"/>
                    </a:cubicBezTo>
                    <a:cubicBezTo>
                      <a:pt x="38" y="7"/>
                      <a:pt x="38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 28"/>
              <p:cNvSpPr/>
              <p:nvPr/>
            </p:nvSpPr>
            <p:spPr bwMode="auto">
              <a:xfrm>
                <a:off x="3904" y="1039"/>
                <a:ext cx="85" cy="19"/>
              </a:xfrm>
              <a:custGeom>
                <a:avLst/>
                <a:gdLst>
                  <a:gd name="T0" fmla="*/ 31 w 36"/>
                  <a:gd name="T1" fmla="*/ 1 h 8"/>
                  <a:gd name="T2" fmla="*/ 4 w 36"/>
                  <a:gd name="T3" fmla="*/ 1 h 8"/>
                  <a:gd name="T4" fmla="*/ 4 w 36"/>
                  <a:gd name="T5" fmla="*/ 7 h 8"/>
                  <a:gd name="T6" fmla="*/ 31 w 36"/>
                  <a:gd name="T7" fmla="*/ 7 h 8"/>
                  <a:gd name="T8" fmla="*/ 31 w 3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1" y="1"/>
                    </a:moveTo>
                    <a:cubicBezTo>
                      <a:pt x="22" y="0"/>
                      <a:pt x="13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3" y="8"/>
                      <a:pt x="22" y="8"/>
                      <a:pt x="31" y="7"/>
                    </a:cubicBezTo>
                    <a:cubicBezTo>
                      <a:pt x="36" y="7"/>
                      <a:pt x="36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Freeform 29"/>
              <p:cNvSpPr/>
              <p:nvPr/>
            </p:nvSpPr>
            <p:spPr bwMode="auto">
              <a:xfrm>
                <a:off x="4074" y="1031"/>
                <a:ext cx="83" cy="24"/>
              </a:xfrm>
              <a:custGeom>
                <a:avLst/>
                <a:gdLst>
                  <a:gd name="T0" fmla="*/ 30 w 35"/>
                  <a:gd name="T1" fmla="*/ 2 h 10"/>
                  <a:gd name="T2" fmla="*/ 5 w 35"/>
                  <a:gd name="T3" fmla="*/ 1 h 10"/>
                  <a:gd name="T4" fmla="*/ 3 w 35"/>
                  <a:gd name="T5" fmla="*/ 7 h 10"/>
                  <a:gd name="T6" fmla="*/ 32 w 35"/>
                  <a:gd name="T7" fmla="*/ 7 h 10"/>
                  <a:gd name="T8" fmla="*/ 30 w 35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30" y="2"/>
                    </a:moveTo>
                    <a:cubicBezTo>
                      <a:pt x="22" y="3"/>
                      <a:pt x="13" y="4"/>
                      <a:pt x="5" y="1"/>
                    </a:cubicBezTo>
                    <a:cubicBezTo>
                      <a:pt x="1" y="0"/>
                      <a:pt x="0" y="6"/>
                      <a:pt x="3" y="7"/>
                    </a:cubicBezTo>
                    <a:cubicBezTo>
                      <a:pt x="12" y="10"/>
                      <a:pt x="22" y="10"/>
                      <a:pt x="32" y="7"/>
                    </a:cubicBezTo>
                    <a:cubicBezTo>
                      <a:pt x="35" y="6"/>
                      <a:pt x="34" y="1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 30"/>
              <p:cNvSpPr/>
              <p:nvPr/>
            </p:nvSpPr>
            <p:spPr bwMode="auto">
              <a:xfrm>
                <a:off x="4209" y="1039"/>
                <a:ext cx="90" cy="23"/>
              </a:xfrm>
              <a:custGeom>
                <a:avLst/>
                <a:gdLst>
                  <a:gd name="T0" fmla="*/ 33 w 38"/>
                  <a:gd name="T1" fmla="*/ 0 h 10"/>
                  <a:gd name="T2" fmla="*/ 3 w 38"/>
                  <a:gd name="T3" fmla="*/ 4 h 10"/>
                  <a:gd name="T4" fmla="*/ 5 w 38"/>
                  <a:gd name="T5" fmla="*/ 9 h 10"/>
                  <a:gd name="T6" fmla="*/ 33 w 38"/>
                  <a:gd name="T7" fmla="*/ 7 h 10"/>
                  <a:gd name="T8" fmla="*/ 33 w 38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3" y="0"/>
                    </a:moveTo>
                    <a:cubicBezTo>
                      <a:pt x="23" y="1"/>
                      <a:pt x="13" y="1"/>
                      <a:pt x="3" y="4"/>
                    </a:cubicBezTo>
                    <a:cubicBezTo>
                      <a:pt x="0" y="4"/>
                      <a:pt x="1" y="10"/>
                      <a:pt x="5" y="9"/>
                    </a:cubicBezTo>
                    <a:cubicBezTo>
                      <a:pt x="14" y="7"/>
                      <a:pt x="24" y="7"/>
                      <a:pt x="33" y="7"/>
                    </a:cubicBezTo>
                    <a:cubicBezTo>
                      <a:pt x="38" y="7"/>
                      <a:pt x="38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31"/>
              <p:cNvSpPr/>
              <p:nvPr/>
            </p:nvSpPr>
            <p:spPr bwMode="auto">
              <a:xfrm>
                <a:off x="4373" y="1034"/>
                <a:ext cx="78" cy="28"/>
              </a:xfrm>
              <a:custGeom>
                <a:avLst/>
                <a:gdLst>
                  <a:gd name="T0" fmla="*/ 28 w 33"/>
                  <a:gd name="T1" fmla="*/ 1 h 12"/>
                  <a:gd name="T2" fmla="*/ 4 w 33"/>
                  <a:gd name="T3" fmla="*/ 5 h 12"/>
                  <a:gd name="T4" fmla="*/ 4 w 33"/>
                  <a:gd name="T5" fmla="*/ 12 h 12"/>
                  <a:gd name="T6" fmla="*/ 30 w 33"/>
                  <a:gd name="T7" fmla="*/ 6 h 12"/>
                  <a:gd name="T8" fmla="*/ 28 w 33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2">
                    <a:moveTo>
                      <a:pt x="28" y="1"/>
                    </a:moveTo>
                    <a:cubicBezTo>
                      <a:pt x="20" y="2"/>
                      <a:pt x="12" y="5"/>
                      <a:pt x="4" y="5"/>
                    </a:cubicBezTo>
                    <a:cubicBezTo>
                      <a:pt x="0" y="5"/>
                      <a:pt x="0" y="12"/>
                      <a:pt x="4" y="12"/>
                    </a:cubicBezTo>
                    <a:cubicBezTo>
                      <a:pt x="13" y="11"/>
                      <a:pt x="21" y="9"/>
                      <a:pt x="30" y="6"/>
                    </a:cubicBezTo>
                    <a:cubicBezTo>
                      <a:pt x="33" y="5"/>
                      <a:pt x="31" y="0"/>
                      <a:pt x="28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Freeform 32"/>
              <p:cNvSpPr/>
              <p:nvPr/>
            </p:nvSpPr>
            <p:spPr bwMode="auto">
              <a:xfrm>
                <a:off x="4512" y="1029"/>
                <a:ext cx="95" cy="24"/>
              </a:xfrm>
              <a:custGeom>
                <a:avLst/>
                <a:gdLst>
                  <a:gd name="T0" fmla="*/ 37 w 40"/>
                  <a:gd name="T1" fmla="*/ 0 h 10"/>
                  <a:gd name="T2" fmla="*/ 5 w 40"/>
                  <a:gd name="T3" fmla="*/ 0 h 10"/>
                  <a:gd name="T4" fmla="*/ 5 w 40"/>
                  <a:gd name="T5" fmla="*/ 6 h 10"/>
                  <a:gd name="T6" fmla="*/ 38 w 40"/>
                  <a:gd name="T7" fmla="*/ 5 h 10"/>
                  <a:gd name="T8" fmla="*/ 37 w 4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">
                    <a:moveTo>
                      <a:pt x="37" y="0"/>
                    </a:moveTo>
                    <a:cubicBezTo>
                      <a:pt x="26" y="0"/>
                      <a:pt x="15" y="0"/>
                      <a:pt x="5" y="0"/>
                    </a:cubicBezTo>
                    <a:cubicBezTo>
                      <a:pt x="0" y="0"/>
                      <a:pt x="0" y="6"/>
                      <a:pt x="5" y="6"/>
                    </a:cubicBezTo>
                    <a:cubicBezTo>
                      <a:pt x="15" y="6"/>
                      <a:pt x="28" y="10"/>
                      <a:pt x="38" y="5"/>
                    </a:cubicBezTo>
                    <a:cubicBezTo>
                      <a:pt x="40" y="4"/>
                      <a:pt x="39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Freeform 33"/>
              <p:cNvSpPr/>
              <p:nvPr/>
            </p:nvSpPr>
            <p:spPr bwMode="auto">
              <a:xfrm>
                <a:off x="4652" y="1029"/>
                <a:ext cx="102" cy="26"/>
              </a:xfrm>
              <a:custGeom>
                <a:avLst/>
                <a:gdLst>
                  <a:gd name="T0" fmla="*/ 40 w 43"/>
                  <a:gd name="T1" fmla="*/ 3 h 11"/>
                  <a:gd name="T2" fmla="*/ 4 w 43"/>
                  <a:gd name="T3" fmla="*/ 5 h 11"/>
                  <a:gd name="T4" fmla="*/ 6 w 43"/>
                  <a:gd name="T5" fmla="*/ 11 h 11"/>
                  <a:gd name="T6" fmla="*/ 40 w 43"/>
                  <a:gd name="T7" fmla="*/ 8 h 11"/>
                  <a:gd name="T8" fmla="*/ 40 w 43"/>
                  <a:gd name="T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">
                    <a:moveTo>
                      <a:pt x="40" y="3"/>
                    </a:moveTo>
                    <a:cubicBezTo>
                      <a:pt x="28" y="0"/>
                      <a:pt x="16" y="2"/>
                      <a:pt x="4" y="5"/>
                    </a:cubicBezTo>
                    <a:cubicBezTo>
                      <a:pt x="0" y="6"/>
                      <a:pt x="2" y="11"/>
                      <a:pt x="6" y="11"/>
                    </a:cubicBezTo>
                    <a:cubicBezTo>
                      <a:pt x="17" y="9"/>
                      <a:pt x="29" y="10"/>
                      <a:pt x="40" y="8"/>
                    </a:cubicBezTo>
                    <a:cubicBezTo>
                      <a:pt x="43" y="7"/>
                      <a:pt x="43" y="3"/>
                      <a:pt x="40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4"/>
              <p:cNvSpPr/>
              <p:nvPr/>
            </p:nvSpPr>
            <p:spPr bwMode="auto">
              <a:xfrm>
                <a:off x="4789" y="984"/>
                <a:ext cx="55" cy="74"/>
              </a:xfrm>
              <a:custGeom>
                <a:avLst/>
                <a:gdLst>
                  <a:gd name="T0" fmla="*/ 22 w 23"/>
                  <a:gd name="T1" fmla="*/ 25 h 31"/>
                  <a:gd name="T2" fmla="*/ 5 w 23"/>
                  <a:gd name="T3" fmla="*/ 2 h 31"/>
                  <a:gd name="T4" fmla="*/ 1 w 23"/>
                  <a:gd name="T5" fmla="*/ 6 h 31"/>
                  <a:gd name="T6" fmla="*/ 12 w 23"/>
                  <a:gd name="T7" fmla="*/ 23 h 31"/>
                  <a:gd name="T8" fmla="*/ 6 w 23"/>
                  <a:gd name="T9" fmla="*/ 24 h 31"/>
                  <a:gd name="T10" fmla="*/ 6 w 23"/>
                  <a:gd name="T11" fmla="*/ 30 h 31"/>
                  <a:gd name="T12" fmla="*/ 19 w 23"/>
                  <a:gd name="T13" fmla="*/ 30 h 31"/>
                  <a:gd name="T14" fmla="*/ 22 w 23"/>
                  <a:gd name="T15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1">
                    <a:moveTo>
                      <a:pt x="22" y="25"/>
                    </a:moveTo>
                    <a:cubicBezTo>
                      <a:pt x="17" y="17"/>
                      <a:pt x="13" y="8"/>
                      <a:pt x="5" y="2"/>
                    </a:cubicBezTo>
                    <a:cubicBezTo>
                      <a:pt x="3" y="0"/>
                      <a:pt x="0" y="4"/>
                      <a:pt x="1" y="6"/>
                    </a:cubicBezTo>
                    <a:cubicBezTo>
                      <a:pt x="5" y="12"/>
                      <a:pt x="9" y="18"/>
                      <a:pt x="12" y="23"/>
                    </a:cubicBezTo>
                    <a:cubicBezTo>
                      <a:pt x="10" y="24"/>
                      <a:pt x="8" y="24"/>
                      <a:pt x="6" y="24"/>
                    </a:cubicBezTo>
                    <a:cubicBezTo>
                      <a:pt x="2" y="24"/>
                      <a:pt x="2" y="30"/>
                      <a:pt x="6" y="30"/>
                    </a:cubicBezTo>
                    <a:cubicBezTo>
                      <a:pt x="10" y="30"/>
                      <a:pt x="15" y="30"/>
                      <a:pt x="19" y="30"/>
                    </a:cubicBezTo>
                    <a:cubicBezTo>
                      <a:pt x="21" y="31"/>
                      <a:pt x="23" y="27"/>
                      <a:pt x="22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5"/>
              <p:cNvSpPr/>
              <p:nvPr/>
            </p:nvSpPr>
            <p:spPr bwMode="auto">
              <a:xfrm>
                <a:off x="4733" y="867"/>
                <a:ext cx="52" cy="72"/>
              </a:xfrm>
              <a:custGeom>
                <a:avLst/>
                <a:gdLst>
                  <a:gd name="T0" fmla="*/ 20 w 22"/>
                  <a:gd name="T1" fmla="*/ 25 h 30"/>
                  <a:gd name="T2" fmla="*/ 5 w 22"/>
                  <a:gd name="T3" fmla="*/ 3 h 30"/>
                  <a:gd name="T4" fmla="*/ 1 w 22"/>
                  <a:gd name="T5" fmla="*/ 5 h 30"/>
                  <a:gd name="T6" fmla="*/ 16 w 22"/>
                  <a:gd name="T7" fmla="*/ 28 h 30"/>
                  <a:gd name="T8" fmla="*/ 20 w 22"/>
                  <a:gd name="T9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">
                    <a:moveTo>
                      <a:pt x="20" y="25"/>
                    </a:moveTo>
                    <a:cubicBezTo>
                      <a:pt x="14" y="18"/>
                      <a:pt x="10" y="10"/>
                      <a:pt x="5" y="3"/>
                    </a:cubicBezTo>
                    <a:cubicBezTo>
                      <a:pt x="4" y="0"/>
                      <a:pt x="0" y="2"/>
                      <a:pt x="1" y="5"/>
                    </a:cubicBezTo>
                    <a:cubicBezTo>
                      <a:pt x="2" y="13"/>
                      <a:pt x="10" y="22"/>
                      <a:pt x="16" y="28"/>
                    </a:cubicBezTo>
                    <a:cubicBezTo>
                      <a:pt x="19" y="30"/>
                      <a:pt x="22" y="27"/>
                      <a:pt x="20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6"/>
              <p:cNvSpPr/>
              <p:nvPr/>
            </p:nvSpPr>
            <p:spPr bwMode="auto">
              <a:xfrm>
                <a:off x="4676" y="753"/>
                <a:ext cx="49" cy="81"/>
              </a:xfrm>
              <a:custGeom>
                <a:avLst/>
                <a:gdLst>
                  <a:gd name="T0" fmla="*/ 20 w 21"/>
                  <a:gd name="T1" fmla="*/ 29 h 34"/>
                  <a:gd name="T2" fmla="*/ 13 w 21"/>
                  <a:gd name="T3" fmla="*/ 14 h 34"/>
                  <a:gd name="T4" fmla="*/ 4 w 21"/>
                  <a:gd name="T5" fmla="*/ 1 h 34"/>
                  <a:gd name="T6" fmla="*/ 0 w 21"/>
                  <a:gd name="T7" fmla="*/ 2 h 34"/>
                  <a:gd name="T8" fmla="*/ 6 w 21"/>
                  <a:gd name="T9" fmla="*/ 16 h 34"/>
                  <a:gd name="T10" fmla="*/ 15 w 21"/>
                  <a:gd name="T11" fmla="*/ 31 h 34"/>
                  <a:gd name="T12" fmla="*/ 20 w 21"/>
                  <a:gd name="T13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34">
                    <a:moveTo>
                      <a:pt x="20" y="29"/>
                    </a:moveTo>
                    <a:cubicBezTo>
                      <a:pt x="18" y="24"/>
                      <a:pt x="15" y="19"/>
                      <a:pt x="13" y="14"/>
                    </a:cubicBezTo>
                    <a:cubicBezTo>
                      <a:pt x="10" y="10"/>
                      <a:pt x="8" y="5"/>
                      <a:pt x="4" y="1"/>
                    </a:cubicBezTo>
                    <a:cubicBezTo>
                      <a:pt x="3" y="0"/>
                      <a:pt x="0" y="0"/>
                      <a:pt x="0" y="2"/>
                    </a:cubicBezTo>
                    <a:cubicBezTo>
                      <a:pt x="1" y="8"/>
                      <a:pt x="3" y="12"/>
                      <a:pt x="6" y="16"/>
                    </a:cubicBezTo>
                    <a:cubicBezTo>
                      <a:pt x="9" y="21"/>
                      <a:pt x="12" y="26"/>
                      <a:pt x="15" y="31"/>
                    </a:cubicBezTo>
                    <a:cubicBezTo>
                      <a:pt x="16" y="34"/>
                      <a:pt x="21" y="32"/>
                      <a:pt x="20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Freeform 37"/>
              <p:cNvSpPr/>
              <p:nvPr/>
            </p:nvSpPr>
            <p:spPr bwMode="auto">
              <a:xfrm>
                <a:off x="4650" y="603"/>
                <a:ext cx="68" cy="102"/>
              </a:xfrm>
              <a:custGeom>
                <a:avLst/>
                <a:gdLst>
                  <a:gd name="T0" fmla="*/ 25 w 29"/>
                  <a:gd name="T1" fmla="*/ 1 h 43"/>
                  <a:gd name="T2" fmla="*/ 4 w 29"/>
                  <a:gd name="T3" fmla="*/ 20 h 43"/>
                  <a:gd name="T4" fmla="*/ 10 w 29"/>
                  <a:gd name="T5" fmla="*/ 42 h 43"/>
                  <a:gd name="T6" fmla="*/ 13 w 29"/>
                  <a:gd name="T7" fmla="*/ 40 h 43"/>
                  <a:gd name="T8" fmla="*/ 28 w 29"/>
                  <a:gd name="T9" fmla="*/ 5 h 43"/>
                  <a:gd name="T10" fmla="*/ 25 w 29"/>
                  <a:gd name="T11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43">
                    <a:moveTo>
                      <a:pt x="25" y="1"/>
                    </a:moveTo>
                    <a:cubicBezTo>
                      <a:pt x="16" y="4"/>
                      <a:pt x="7" y="12"/>
                      <a:pt x="4" y="20"/>
                    </a:cubicBezTo>
                    <a:cubicBezTo>
                      <a:pt x="0" y="29"/>
                      <a:pt x="3" y="36"/>
                      <a:pt x="10" y="42"/>
                    </a:cubicBezTo>
                    <a:cubicBezTo>
                      <a:pt x="11" y="43"/>
                      <a:pt x="14" y="42"/>
                      <a:pt x="13" y="40"/>
                    </a:cubicBezTo>
                    <a:cubicBezTo>
                      <a:pt x="1" y="24"/>
                      <a:pt x="18" y="15"/>
                      <a:pt x="28" y="5"/>
                    </a:cubicBezTo>
                    <a:cubicBezTo>
                      <a:pt x="29" y="4"/>
                      <a:pt x="28" y="0"/>
                      <a:pt x="25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Freeform 38"/>
              <p:cNvSpPr/>
              <p:nvPr/>
            </p:nvSpPr>
            <p:spPr bwMode="auto">
              <a:xfrm>
                <a:off x="4718" y="484"/>
                <a:ext cx="52" cy="79"/>
              </a:xfrm>
              <a:custGeom>
                <a:avLst/>
                <a:gdLst>
                  <a:gd name="T0" fmla="*/ 17 w 22"/>
                  <a:gd name="T1" fmla="*/ 3 h 33"/>
                  <a:gd name="T2" fmla="*/ 2 w 22"/>
                  <a:gd name="T3" fmla="*/ 28 h 33"/>
                  <a:gd name="T4" fmla="*/ 6 w 22"/>
                  <a:gd name="T5" fmla="*/ 30 h 33"/>
                  <a:gd name="T6" fmla="*/ 21 w 22"/>
                  <a:gd name="T7" fmla="*/ 5 h 33"/>
                  <a:gd name="T8" fmla="*/ 17 w 22"/>
                  <a:gd name="T9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3">
                    <a:moveTo>
                      <a:pt x="17" y="3"/>
                    </a:moveTo>
                    <a:cubicBezTo>
                      <a:pt x="13" y="12"/>
                      <a:pt x="7" y="19"/>
                      <a:pt x="2" y="28"/>
                    </a:cubicBezTo>
                    <a:cubicBezTo>
                      <a:pt x="0" y="30"/>
                      <a:pt x="4" y="33"/>
                      <a:pt x="6" y="30"/>
                    </a:cubicBezTo>
                    <a:cubicBezTo>
                      <a:pt x="12" y="22"/>
                      <a:pt x="19" y="14"/>
                      <a:pt x="21" y="5"/>
                    </a:cubicBezTo>
                    <a:cubicBezTo>
                      <a:pt x="22" y="2"/>
                      <a:pt x="18" y="0"/>
                      <a:pt x="17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39"/>
              <p:cNvSpPr/>
              <p:nvPr/>
            </p:nvSpPr>
            <p:spPr bwMode="auto">
              <a:xfrm>
                <a:off x="4778" y="379"/>
                <a:ext cx="56" cy="69"/>
              </a:xfrm>
              <a:custGeom>
                <a:avLst/>
                <a:gdLst>
                  <a:gd name="T0" fmla="*/ 19 w 24"/>
                  <a:gd name="T1" fmla="*/ 2 h 29"/>
                  <a:gd name="T2" fmla="*/ 12 w 24"/>
                  <a:gd name="T3" fmla="*/ 15 h 29"/>
                  <a:gd name="T4" fmla="*/ 2 w 24"/>
                  <a:gd name="T5" fmla="*/ 24 h 29"/>
                  <a:gd name="T6" fmla="*/ 5 w 24"/>
                  <a:gd name="T7" fmla="*/ 28 h 29"/>
                  <a:gd name="T8" fmla="*/ 24 w 24"/>
                  <a:gd name="T9" fmla="*/ 4 h 29"/>
                  <a:gd name="T10" fmla="*/ 19 w 24"/>
                  <a:gd name="T11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9">
                    <a:moveTo>
                      <a:pt x="19" y="2"/>
                    </a:moveTo>
                    <a:cubicBezTo>
                      <a:pt x="16" y="6"/>
                      <a:pt x="15" y="11"/>
                      <a:pt x="12" y="15"/>
                    </a:cubicBezTo>
                    <a:cubicBezTo>
                      <a:pt x="9" y="18"/>
                      <a:pt x="6" y="21"/>
                      <a:pt x="2" y="24"/>
                    </a:cubicBezTo>
                    <a:cubicBezTo>
                      <a:pt x="0" y="26"/>
                      <a:pt x="3" y="29"/>
                      <a:pt x="5" y="28"/>
                    </a:cubicBezTo>
                    <a:cubicBezTo>
                      <a:pt x="14" y="23"/>
                      <a:pt x="24" y="14"/>
                      <a:pt x="24" y="4"/>
                    </a:cubicBezTo>
                    <a:cubicBezTo>
                      <a:pt x="24" y="1"/>
                      <a:pt x="20" y="0"/>
                      <a:pt x="19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40"/>
              <p:cNvSpPr/>
              <p:nvPr/>
            </p:nvSpPr>
            <p:spPr bwMode="auto">
              <a:xfrm>
                <a:off x="3572" y="303"/>
                <a:ext cx="88" cy="22"/>
              </a:xfrm>
              <a:custGeom>
                <a:avLst/>
                <a:gdLst>
                  <a:gd name="T0" fmla="*/ 32 w 37"/>
                  <a:gd name="T1" fmla="*/ 1 h 9"/>
                  <a:gd name="T2" fmla="*/ 3 w 37"/>
                  <a:gd name="T3" fmla="*/ 3 h 9"/>
                  <a:gd name="T4" fmla="*/ 3 w 37"/>
                  <a:gd name="T5" fmla="*/ 8 h 9"/>
                  <a:gd name="T6" fmla="*/ 33 w 37"/>
                  <a:gd name="T7" fmla="*/ 6 h 9"/>
                  <a:gd name="T8" fmla="*/ 32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2" y="1"/>
                    </a:moveTo>
                    <a:cubicBezTo>
                      <a:pt x="22" y="2"/>
                      <a:pt x="13" y="3"/>
                      <a:pt x="3" y="3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13" y="9"/>
                      <a:pt x="24" y="9"/>
                      <a:pt x="33" y="6"/>
                    </a:cubicBezTo>
                    <a:cubicBezTo>
                      <a:pt x="37" y="5"/>
                      <a:pt x="35" y="0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Freeform 41"/>
              <p:cNvSpPr/>
              <p:nvPr/>
            </p:nvSpPr>
            <p:spPr bwMode="auto">
              <a:xfrm>
                <a:off x="3714" y="303"/>
                <a:ext cx="85" cy="17"/>
              </a:xfrm>
              <a:custGeom>
                <a:avLst/>
                <a:gdLst>
                  <a:gd name="T0" fmla="*/ 32 w 36"/>
                  <a:gd name="T1" fmla="*/ 1 h 7"/>
                  <a:gd name="T2" fmla="*/ 2 w 36"/>
                  <a:gd name="T3" fmla="*/ 1 h 7"/>
                  <a:gd name="T4" fmla="*/ 2 w 36"/>
                  <a:gd name="T5" fmla="*/ 5 h 7"/>
                  <a:gd name="T6" fmla="*/ 32 w 36"/>
                  <a:gd name="T7" fmla="*/ 6 h 7"/>
                  <a:gd name="T8" fmla="*/ 32 w 3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">
                    <a:moveTo>
                      <a:pt x="32" y="1"/>
                    </a:moveTo>
                    <a:cubicBezTo>
                      <a:pt x="22" y="0"/>
                      <a:pt x="12" y="0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7"/>
                      <a:pt x="22" y="7"/>
                      <a:pt x="32" y="6"/>
                    </a:cubicBezTo>
                    <a:cubicBezTo>
                      <a:pt x="36" y="6"/>
                      <a:pt x="36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Freeform 42"/>
              <p:cNvSpPr/>
              <p:nvPr/>
            </p:nvSpPr>
            <p:spPr bwMode="auto">
              <a:xfrm>
                <a:off x="3847" y="315"/>
                <a:ext cx="80" cy="14"/>
              </a:xfrm>
              <a:custGeom>
                <a:avLst/>
                <a:gdLst>
                  <a:gd name="T0" fmla="*/ 31 w 34"/>
                  <a:gd name="T1" fmla="*/ 1 h 6"/>
                  <a:gd name="T2" fmla="*/ 3 w 34"/>
                  <a:gd name="T3" fmla="*/ 1 h 6"/>
                  <a:gd name="T4" fmla="*/ 3 w 34"/>
                  <a:gd name="T5" fmla="*/ 6 h 6"/>
                  <a:gd name="T6" fmla="*/ 31 w 34"/>
                  <a:gd name="T7" fmla="*/ 6 h 6"/>
                  <a:gd name="T8" fmla="*/ 31 w 3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31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6"/>
                      <a:pt x="21" y="6"/>
                      <a:pt x="31" y="6"/>
                    </a:cubicBezTo>
                    <a:cubicBezTo>
                      <a:pt x="34" y="6"/>
                      <a:pt x="34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 43"/>
              <p:cNvSpPr/>
              <p:nvPr/>
            </p:nvSpPr>
            <p:spPr bwMode="auto">
              <a:xfrm>
                <a:off x="3986" y="327"/>
                <a:ext cx="81" cy="21"/>
              </a:xfrm>
              <a:custGeom>
                <a:avLst/>
                <a:gdLst>
                  <a:gd name="T0" fmla="*/ 31 w 34"/>
                  <a:gd name="T1" fmla="*/ 3 h 9"/>
                  <a:gd name="T2" fmla="*/ 4 w 34"/>
                  <a:gd name="T3" fmla="*/ 1 h 9"/>
                  <a:gd name="T4" fmla="*/ 3 w 34"/>
                  <a:gd name="T5" fmla="*/ 6 h 9"/>
                  <a:gd name="T6" fmla="*/ 31 w 34"/>
                  <a:gd name="T7" fmla="*/ 8 h 9"/>
                  <a:gd name="T8" fmla="*/ 31 w 34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9">
                    <a:moveTo>
                      <a:pt x="31" y="3"/>
                    </a:moveTo>
                    <a:cubicBezTo>
                      <a:pt x="22" y="2"/>
                      <a:pt x="13" y="3"/>
                      <a:pt x="4" y="1"/>
                    </a:cubicBezTo>
                    <a:cubicBezTo>
                      <a:pt x="1" y="0"/>
                      <a:pt x="0" y="5"/>
                      <a:pt x="3" y="6"/>
                    </a:cubicBezTo>
                    <a:cubicBezTo>
                      <a:pt x="12" y="8"/>
                      <a:pt x="22" y="9"/>
                      <a:pt x="31" y="8"/>
                    </a:cubicBezTo>
                    <a:cubicBezTo>
                      <a:pt x="34" y="8"/>
                      <a:pt x="34" y="4"/>
                      <a:pt x="31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 44"/>
              <p:cNvSpPr/>
              <p:nvPr/>
            </p:nvSpPr>
            <p:spPr bwMode="auto">
              <a:xfrm>
                <a:off x="4124" y="327"/>
                <a:ext cx="78" cy="17"/>
              </a:xfrm>
              <a:custGeom>
                <a:avLst/>
                <a:gdLst>
                  <a:gd name="T0" fmla="*/ 30 w 33"/>
                  <a:gd name="T1" fmla="*/ 1 h 7"/>
                  <a:gd name="T2" fmla="*/ 3 w 33"/>
                  <a:gd name="T3" fmla="*/ 1 h 7"/>
                  <a:gd name="T4" fmla="*/ 3 w 33"/>
                  <a:gd name="T5" fmla="*/ 6 h 7"/>
                  <a:gd name="T6" fmla="*/ 30 w 33"/>
                  <a:gd name="T7" fmla="*/ 6 h 7"/>
                  <a:gd name="T8" fmla="*/ 30 w 33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7"/>
                      <a:pt x="21" y="6"/>
                      <a:pt x="30" y="6"/>
                    </a:cubicBezTo>
                    <a:cubicBezTo>
                      <a:pt x="33" y="6"/>
                      <a:pt x="33" y="1"/>
                      <a:pt x="30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45"/>
              <p:cNvSpPr/>
              <p:nvPr/>
            </p:nvSpPr>
            <p:spPr bwMode="auto">
              <a:xfrm>
                <a:off x="4273" y="320"/>
                <a:ext cx="64" cy="16"/>
              </a:xfrm>
              <a:custGeom>
                <a:avLst/>
                <a:gdLst>
                  <a:gd name="T0" fmla="*/ 24 w 27"/>
                  <a:gd name="T1" fmla="*/ 1 h 7"/>
                  <a:gd name="T2" fmla="*/ 4 w 27"/>
                  <a:gd name="T3" fmla="*/ 1 h 7"/>
                  <a:gd name="T4" fmla="*/ 4 w 27"/>
                  <a:gd name="T5" fmla="*/ 7 h 7"/>
                  <a:gd name="T6" fmla="*/ 24 w 27"/>
                  <a:gd name="T7" fmla="*/ 6 h 7"/>
                  <a:gd name="T8" fmla="*/ 24 w 2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24" y="1"/>
                    </a:moveTo>
                    <a:cubicBezTo>
                      <a:pt x="18" y="0"/>
                      <a:pt x="11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1" y="7"/>
                      <a:pt x="18" y="7"/>
                      <a:pt x="24" y="6"/>
                    </a:cubicBezTo>
                    <a:cubicBezTo>
                      <a:pt x="27" y="6"/>
                      <a:pt x="27" y="2"/>
                      <a:pt x="2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46"/>
              <p:cNvSpPr/>
              <p:nvPr/>
            </p:nvSpPr>
            <p:spPr bwMode="auto">
              <a:xfrm>
                <a:off x="4408" y="327"/>
                <a:ext cx="71" cy="21"/>
              </a:xfrm>
              <a:custGeom>
                <a:avLst/>
                <a:gdLst>
                  <a:gd name="T0" fmla="*/ 26 w 30"/>
                  <a:gd name="T1" fmla="*/ 1 h 9"/>
                  <a:gd name="T2" fmla="*/ 3 w 30"/>
                  <a:gd name="T3" fmla="*/ 3 h 9"/>
                  <a:gd name="T4" fmla="*/ 5 w 30"/>
                  <a:gd name="T5" fmla="*/ 8 h 9"/>
                  <a:gd name="T6" fmla="*/ 26 w 30"/>
                  <a:gd name="T7" fmla="*/ 6 h 9"/>
                  <a:gd name="T8" fmla="*/ 26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6" y="1"/>
                    </a:moveTo>
                    <a:cubicBezTo>
                      <a:pt x="18" y="0"/>
                      <a:pt x="11" y="1"/>
                      <a:pt x="3" y="3"/>
                    </a:cubicBezTo>
                    <a:cubicBezTo>
                      <a:pt x="0" y="4"/>
                      <a:pt x="1" y="9"/>
                      <a:pt x="5" y="8"/>
                    </a:cubicBezTo>
                    <a:cubicBezTo>
                      <a:pt x="12" y="6"/>
                      <a:pt x="19" y="7"/>
                      <a:pt x="26" y="6"/>
                    </a:cubicBezTo>
                    <a:cubicBezTo>
                      <a:pt x="30" y="5"/>
                      <a:pt x="30" y="1"/>
                      <a:pt x="26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47"/>
              <p:cNvSpPr/>
              <p:nvPr/>
            </p:nvSpPr>
            <p:spPr bwMode="auto">
              <a:xfrm>
                <a:off x="4548" y="339"/>
                <a:ext cx="83" cy="14"/>
              </a:xfrm>
              <a:custGeom>
                <a:avLst/>
                <a:gdLst>
                  <a:gd name="T0" fmla="*/ 32 w 35"/>
                  <a:gd name="T1" fmla="*/ 1 h 6"/>
                  <a:gd name="T2" fmla="*/ 2 w 35"/>
                  <a:gd name="T3" fmla="*/ 1 h 6"/>
                  <a:gd name="T4" fmla="*/ 2 w 35"/>
                  <a:gd name="T5" fmla="*/ 5 h 6"/>
                  <a:gd name="T6" fmla="*/ 32 w 35"/>
                  <a:gd name="T7" fmla="*/ 5 h 6"/>
                  <a:gd name="T8" fmla="*/ 32 w 3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">
                    <a:moveTo>
                      <a:pt x="32" y="1"/>
                    </a:moveTo>
                    <a:cubicBezTo>
                      <a:pt x="22" y="0"/>
                      <a:pt x="12" y="1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5"/>
                      <a:pt x="22" y="6"/>
                      <a:pt x="32" y="5"/>
                    </a:cubicBezTo>
                    <a:cubicBezTo>
                      <a:pt x="35" y="5"/>
                      <a:pt x="35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48"/>
              <p:cNvSpPr/>
              <p:nvPr/>
            </p:nvSpPr>
            <p:spPr bwMode="auto">
              <a:xfrm>
                <a:off x="4702" y="332"/>
                <a:ext cx="76" cy="19"/>
              </a:xfrm>
              <a:custGeom>
                <a:avLst/>
                <a:gdLst>
                  <a:gd name="T0" fmla="*/ 29 w 32"/>
                  <a:gd name="T1" fmla="*/ 1 h 8"/>
                  <a:gd name="T2" fmla="*/ 4 w 32"/>
                  <a:gd name="T3" fmla="*/ 1 h 8"/>
                  <a:gd name="T4" fmla="*/ 4 w 32"/>
                  <a:gd name="T5" fmla="*/ 7 h 8"/>
                  <a:gd name="T6" fmla="*/ 29 w 32"/>
                  <a:gd name="T7" fmla="*/ 7 h 8"/>
                  <a:gd name="T8" fmla="*/ 29 w 32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29" y="1"/>
                    </a:moveTo>
                    <a:cubicBezTo>
                      <a:pt x="21" y="0"/>
                      <a:pt x="12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7"/>
                      <a:pt x="21" y="8"/>
                      <a:pt x="29" y="7"/>
                    </a:cubicBezTo>
                    <a:cubicBezTo>
                      <a:pt x="32" y="6"/>
                      <a:pt x="32" y="1"/>
                      <a:pt x="29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49"/>
              <p:cNvSpPr/>
              <p:nvPr/>
            </p:nvSpPr>
            <p:spPr bwMode="auto">
              <a:xfrm>
                <a:off x="4808" y="329"/>
                <a:ext cx="38" cy="31"/>
              </a:xfrm>
              <a:custGeom>
                <a:avLst/>
                <a:gdLst>
                  <a:gd name="T0" fmla="*/ 14 w 16"/>
                  <a:gd name="T1" fmla="*/ 3 h 13"/>
                  <a:gd name="T2" fmla="*/ 3 w 16"/>
                  <a:gd name="T3" fmla="*/ 3 h 13"/>
                  <a:gd name="T4" fmla="*/ 4 w 16"/>
                  <a:gd name="T5" fmla="*/ 7 h 13"/>
                  <a:gd name="T6" fmla="*/ 10 w 16"/>
                  <a:gd name="T7" fmla="*/ 7 h 13"/>
                  <a:gd name="T8" fmla="*/ 9 w 16"/>
                  <a:gd name="T9" fmla="*/ 9 h 13"/>
                  <a:gd name="T10" fmla="*/ 12 w 16"/>
                  <a:gd name="T11" fmla="*/ 12 h 13"/>
                  <a:gd name="T12" fmla="*/ 16 w 16"/>
                  <a:gd name="T13" fmla="*/ 7 h 13"/>
                  <a:gd name="T14" fmla="*/ 14 w 16"/>
                  <a:gd name="T15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3">
                    <a:moveTo>
                      <a:pt x="14" y="3"/>
                    </a:moveTo>
                    <a:cubicBezTo>
                      <a:pt x="11" y="0"/>
                      <a:pt x="6" y="1"/>
                      <a:pt x="3" y="3"/>
                    </a:cubicBezTo>
                    <a:cubicBezTo>
                      <a:pt x="0" y="4"/>
                      <a:pt x="1" y="8"/>
                      <a:pt x="4" y="7"/>
                    </a:cubicBezTo>
                    <a:cubicBezTo>
                      <a:pt x="5" y="7"/>
                      <a:pt x="8" y="6"/>
                      <a:pt x="10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8" y="11"/>
                      <a:pt x="10" y="13"/>
                      <a:pt x="12" y="12"/>
                    </a:cubicBezTo>
                    <a:cubicBezTo>
                      <a:pt x="14" y="11"/>
                      <a:pt x="15" y="9"/>
                      <a:pt x="16" y="7"/>
                    </a:cubicBezTo>
                    <a:cubicBezTo>
                      <a:pt x="16" y="6"/>
                      <a:pt x="15" y="4"/>
                      <a:pt x="1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4629538" y="1445366"/>
              <a:ext cx="286304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在此添加小标题</a:t>
              </a:r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1813334" y="2912239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1508444" y="3332632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67" name="Freeform 30"/>
          <p:cNvSpPr>
            <a:spLocks noEditPoints="1"/>
          </p:cNvSpPr>
          <p:nvPr/>
        </p:nvSpPr>
        <p:spPr bwMode="auto">
          <a:xfrm>
            <a:off x="1540210" y="3007195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>
              <a:solidFill>
                <a:schemeClr val="bg1"/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2567391" y="4817793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2262501" y="5238186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70" name="Freeform 30"/>
          <p:cNvSpPr>
            <a:spLocks noEditPoints="1"/>
          </p:cNvSpPr>
          <p:nvPr/>
        </p:nvSpPr>
        <p:spPr bwMode="auto">
          <a:xfrm>
            <a:off x="2294267" y="4912749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>
              <a:solidFill>
                <a:schemeClr val="bg1"/>
              </a:solidFill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7653774" y="2076520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7348884" y="2496913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73" name="Freeform 30"/>
          <p:cNvSpPr>
            <a:spLocks noEditPoints="1"/>
          </p:cNvSpPr>
          <p:nvPr/>
        </p:nvSpPr>
        <p:spPr bwMode="auto">
          <a:xfrm>
            <a:off x="7380650" y="2171476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>
              <a:solidFill>
                <a:schemeClr val="bg1"/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8696883" y="4020640"/>
            <a:ext cx="997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-3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8391993" y="4441033"/>
            <a:ext cx="22551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76" name="Freeform 30"/>
          <p:cNvSpPr>
            <a:spLocks noEditPoints="1"/>
          </p:cNvSpPr>
          <p:nvPr/>
        </p:nvSpPr>
        <p:spPr bwMode="auto">
          <a:xfrm>
            <a:off x="8423759" y="4115596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400">
              <a:solidFill>
                <a:schemeClr val="bg1"/>
              </a:solidFill>
            </a:endParaRPr>
          </a:p>
        </p:txBody>
      </p:sp>
      <p:pic>
        <p:nvPicPr>
          <p:cNvPr id="78" name="图片 7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91" t="47010" r="28997" b="10870"/>
          <a:stretch>
            <a:fillRect/>
          </a:stretch>
        </p:blipFill>
        <p:spPr>
          <a:xfrm>
            <a:off x="3922240" y="2987434"/>
            <a:ext cx="3691713" cy="246114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/>
          <a:srcRect t="17782" b="19280"/>
          <a:stretch>
            <a:fillRect/>
          </a:stretch>
        </p:blipFill>
        <p:spPr>
          <a:xfrm>
            <a:off x="527249" y="152400"/>
            <a:ext cx="11137501" cy="640080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4293078" y="876301"/>
            <a:ext cx="3605844" cy="924750"/>
            <a:chOff x="4293078" y="1244601"/>
            <a:chExt cx="3605844" cy="924750"/>
          </a:xfrm>
        </p:grpSpPr>
        <p:grpSp>
          <p:nvGrpSpPr>
            <p:cNvPr id="2" name="Group 4"/>
            <p:cNvGrpSpPr>
              <a:grpSpLocks noChangeAspect="1"/>
            </p:cNvGrpSpPr>
            <p:nvPr/>
          </p:nvGrpSpPr>
          <p:grpSpPr bwMode="auto">
            <a:xfrm>
              <a:off x="4293078" y="1244601"/>
              <a:ext cx="3605844" cy="924750"/>
              <a:chOff x="2364" y="234"/>
              <a:chExt cx="2556" cy="926"/>
            </a:xfrm>
            <a:solidFill>
              <a:schemeClr val="bg1"/>
            </a:solidFill>
          </p:grpSpPr>
          <p:sp>
            <p:nvSpPr>
              <p:cNvPr id="3" name="Freeform 5"/>
              <p:cNvSpPr>
                <a:spLocks noEditPoints="1"/>
              </p:cNvSpPr>
              <p:nvPr/>
            </p:nvSpPr>
            <p:spPr bwMode="auto">
              <a:xfrm>
                <a:off x="2364" y="234"/>
                <a:ext cx="2556" cy="926"/>
              </a:xfrm>
              <a:custGeom>
                <a:avLst/>
                <a:gdLst>
                  <a:gd name="T0" fmla="*/ 1057 w 1079"/>
                  <a:gd name="T1" fmla="*/ 96 h 389"/>
                  <a:gd name="T2" fmla="*/ 1077 w 1079"/>
                  <a:gd name="T3" fmla="*/ 44 h 389"/>
                  <a:gd name="T4" fmla="*/ 1072 w 1079"/>
                  <a:gd name="T5" fmla="*/ 26 h 389"/>
                  <a:gd name="T6" fmla="*/ 1065 w 1079"/>
                  <a:gd name="T7" fmla="*/ 18 h 389"/>
                  <a:gd name="T8" fmla="*/ 534 w 1079"/>
                  <a:gd name="T9" fmla="*/ 4 h 389"/>
                  <a:gd name="T10" fmla="*/ 272 w 1079"/>
                  <a:gd name="T11" fmla="*/ 1 h 389"/>
                  <a:gd name="T12" fmla="*/ 141 w 1079"/>
                  <a:gd name="T13" fmla="*/ 3 h 389"/>
                  <a:gd name="T14" fmla="*/ 9 w 1079"/>
                  <a:gd name="T15" fmla="*/ 11 h 389"/>
                  <a:gd name="T16" fmla="*/ 7 w 1079"/>
                  <a:gd name="T17" fmla="*/ 16 h 389"/>
                  <a:gd name="T18" fmla="*/ 1 w 1079"/>
                  <a:gd name="T19" fmla="*/ 24 h 389"/>
                  <a:gd name="T20" fmla="*/ 17 w 1079"/>
                  <a:gd name="T21" fmla="*/ 61 h 389"/>
                  <a:gd name="T22" fmla="*/ 37 w 1079"/>
                  <a:gd name="T23" fmla="*/ 107 h 389"/>
                  <a:gd name="T24" fmla="*/ 73 w 1079"/>
                  <a:gd name="T25" fmla="*/ 193 h 389"/>
                  <a:gd name="T26" fmla="*/ 73 w 1079"/>
                  <a:gd name="T27" fmla="*/ 194 h 389"/>
                  <a:gd name="T28" fmla="*/ 29 w 1079"/>
                  <a:gd name="T29" fmla="*/ 283 h 389"/>
                  <a:gd name="T30" fmla="*/ 8 w 1079"/>
                  <a:gd name="T31" fmla="*/ 369 h 389"/>
                  <a:gd name="T32" fmla="*/ 13 w 1079"/>
                  <a:gd name="T33" fmla="*/ 373 h 389"/>
                  <a:gd name="T34" fmla="*/ 16 w 1079"/>
                  <a:gd name="T35" fmla="*/ 379 h 389"/>
                  <a:gd name="T36" fmla="*/ 140 w 1079"/>
                  <a:gd name="T37" fmla="*/ 384 h 389"/>
                  <a:gd name="T38" fmla="*/ 273 w 1079"/>
                  <a:gd name="T39" fmla="*/ 379 h 389"/>
                  <a:gd name="T40" fmla="*/ 546 w 1079"/>
                  <a:gd name="T41" fmla="*/ 374 h 389"/>
                  <a:gd name="T42" fmla="*/ 1065 w 1079"/>
                  <a:gd name="T43" fmla="*/ 374 h 389"/>
                  <a:gd name="T44" fmla="*/ 1072 w 1079"/>
                  <a:gd name="T45" fmla="*/ 366 h 389"/>
                  <a:gd name="T46" fmla="*/ 1077 w 1079"/>
                  <a:gd name="T47" fmla="*/ 362 h 389"/>
                  <a:gd name="T48" fmla="*/ 1050 w 1079"/>
                  <a:gd name="T49" fmla="*/ 277 h 389"/>
                  <a:gd name="T50" fmla="*/ 1010 w 1079"/>
                  <a:gd name="T51" fmla="*/ 196 h 389"/>
                  <a:gd name="T52" fmla="*/ 1010 w 1079"/>
                  <a:gd name="T53" fmla="*/ 196 h 389"/>
                  <a:gd name="T54" fmla="*/ 1010 w 1079"/>
                  <a:gd name="T55" fmla="*/ 193 h 389"/>
                  <a:gd name="T56" fmla="*/ 1035 w 1079"/>
                  <a:gd name="T57" fmla="*/ 138 h 389"/>
                  <a:gd name="T58" fmla="*/ 1057 w 1079"/>
                  <a:gd name="T59" fmla="*/ 96 h 389"/>
                  <a:gd name="T60" fmla="*/ 997 w 1079"/>
                  <a:gd name="T61" fmla="*/ 194 h 389"/>
                  <a:gd name="T62" fmla="*/ 997 w 1079"/>
                  <a:gd name="T63" fmla="*/ 195 h 389"/>
                  <a:gd name="T64" fmla="*/ 996 w 1079"/>
                  <a:gd name="T65" fmla="*/ 205 h 389"/>
                  <a:gd name="T66" fmla="*/ 1037 w 1079"/>
                  <a:gd name="T67" fmla="*/ 287 h 389"/>
                  <a:gd name="T68" fmla="*/ 1066 w 1079"/>
                  <a:gd name="T69" fmla="*/ 359 h 389"/>
                  <a:gd name="T70" fmla="*/ 1065 w 1079"/>
                  <a:gd name="T71" fmla="*/ 359 h 389"/>
                  <a:gd name="T72" fmla="*/ 553 w 1079"/>
                  <a:gd name="T73" fmla="*/ 359 h 389"/>
                  <a:gd name="T74" fmla="*/ 287 w 1079"/>
                  <a:gd name="T75" fmla="*/ 363 h 389"/>
                  <a:gd name="T76" fmla="*/ 153 w 1079"/>
                  <a:gd name="T77" fmla="*/ 368 h 389"/>
                  <a:gd name="T78" fmla="*/ 22 w 1079"/>
                  <a:gd name="T79" fmla="*/ 369 h 389"/>
                  <a:gd name="T80" fmla="*/ 22 w 1079"/>
                  <a:gd name="T81" fmla="*/ 367 h 389"/>
                  <a:gd name="T82" fmla="*/ 46 w 1079"/>
                  <a:gd name="T83" fmla="*/ 282 h 389"/>
                  <a:gd name="T84" fmla="*/ 87 w 1079"/>
                  <a:gd name="T85" fmla="*/ 202 h 389"/>
                  <a:gd name="T86" fmla="*/ 84 w 1079"/>
                  <a:gd name="T87" fmla="*/ 192 h 389"/>
                  <a:gd name="T88" fmla="*/ 54 w 1079"/>
                  <a:gd name="T89" fmla="*/ 104 h 389"/>
                  <a:gd name="T90" fmla="*/ 34 w 1079"/>
                  <a:gd name="T91" fmla="*/ 59 h 389"/>
                  <a:gd name="T92" fmla="*/ 14 w 1079"/>
                  <a:gd name="T93" fmla="*/ 19 h 389"/>
                  <a:gd name="T94" fmla="*/ 141 w 1079"/>
                  <a:gd name="T95" fmla="*/ 17 h 389"/>
                  <a:gd name="T96" fmla="*/ 272 w 1079"/>
                  <a:gd name="T97" fmla="*/ 14 h 389"/>
                  <a:gd name="T98" fmla="*/ 534 w 1079"/>
                  <a:gd name="T99" fmla="*/ 18 h 389"/>
                  <a:gd name="T100" fmla="*/ 1061 w 1079"/>
                  <a:gd name="T101" fmla="*/ 32 h 389"/>
                  <a:gd name="T102" fmla="*/ 1062 w 1079"/>
                  <a:gd name="T103" fmla="*/ 35 h 389"/>
                  <a:gd name="T104" fmla="*/ 1062 w 1079"/>
                  <a:gd name="T105" fmla="*/ 37 h 389"/>
                  <a:gd name="T106" fmla="*/ 1060 w 1079"/>
                  <a:gd name="T107" fmla="*/ 45 h 389"/>
                  <a:gd name="T108" fmla="*/ 1051 w 1079"/>
                  <a:gd name="T109" fmla="*/ 68 h 389"/>
                  <a:gd name="T110" fmla="*/ 1031 w 1079"/>
                  <a:gd name="T111" fmla="*/ 113 h 389"/>
                  <a:gd name="T112" fmla="*/ 997 w 1079"/>
                  <a:gd name="T113" fmla="*/ 194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79" h="389">
                    <a:moveTo>
                      <a:pt x="1057" y="96"/>
                    </a:moveTo>
                    <a:cubicBezTo>
                      <a:pt x="1065" y="79"/>
                      <a:pt x="1073" y="62"/>
                      <a:pt x="1077" y="44"/>
                    </a:cubicBezTo>
                    <a:cubicBezTo>
                      <a:pt x="1079" y="38"/>
                      <a:pt x="1078" y="28"/>
                      <a:pt x="1072" y="26"/>
                    </a:cubicBezTo>
                    <a:cubicBezTo>
                      <a:pt x="1072" y="22"/>
                      <a:pt x="1070" y="18"/>
                      <a:pt x="1065" y="18"/>
                    </a:cubicBezTo>
                    <a:cubicBezTo>
                      <a:pt x="888" y="15"/>
                      <a:pt x="711" y="8"/>
                      <a:pt x="534" y="4"/>
                    </a:cubicBezTo>
                    <a:cubicBezTo>
                      <a:pt x="447" y="2"/>
                      <a:pt x="359" y="0"/>
                      <a:pt x="272" y="1"/>
                    </a:cubicBezTo>
                    <a:cubicBezTo>
                      <a:pt x="228" y="1"/>
                      <a:pt x="184" y="1"/>
                      <a:pt x="141" y="3"/>
                    </a:cubicBezTo>
                    <a:cubicBezTo>
                      <a:pt x="97" y="4"/>
                      <a:pt x="52" y="3"/>
                      <a:pt x="9" y="11"/>
                    </a:cubicBezTo>
                    <a:cubicBezTo>
                      <a:pt x="7" y="12"/>
                      <a:pt x="6" y="14"/>
                      <a:pt x="7" y="16"/>
                    </a:cubicBezTo>
                    <a:cubicBezTo>
                      <a:pt x="4" y="17"/>
                      <a:pt x="1" y="20"/>
                      <a:pt x="1" y="24"/>
                    </a:cubicBezTo>
                    <a:cubicBezTo>
                      <a:pt x="3" y="37"/>
                      <a:pt x="12" y="50"/>
                      <a:pt x="17" y="61"/>
                    </a:cubicBezTo>
                    <a:cubicBezTo>
                      <a:pt x="24" y="76"/>
                      <a:pt x="31" y="91"/>
                      <a:pt x="37" y="107"/>
                    </a:cubicBezTo>
                    <a:cubicBezTo>
                      <a:pt x="50" y="135"/>
                      <a:pt x="61" y="165"/>
                      <a:pt x="73" y="193"/>
                    </a:cubicBezTo>
                    <a:cubicBezTo>
                      <a:pt x="73" y="194"/>
                      <a:pt x="73" y="194"/>
                      <a:pt x="73" y="194"/>
                    </a:cubicBezTo>
                    <a:cubicBezTo>
                      <a:pt x="57" y="223"/>
                      <a:pt x="42" y="253"/>
                      <a:pt x="29" y="283"/>
                    </a:cubicBezTo>
                    <a:cubicBezTo>
                      <a:pt x="18" y="307"/>
                      <a:pt x="0" y="342"/>
                      <a:pt x="8" y="369"/>
                    </a:cubicBezTo>
                    <a:cubicBezTo>
                      <a:pt x="9" y="371"/>
                      <a:pt x="11" y="372"/>
                      <a:pt x="13" y="373"/>
                    </a:cubicBezTo>
                    <a:cubicBezTo>
                      <a:pt x="12" y="376"/>
                      <a:pt x="14" y="378"/>
                      <a:pt x="16" y="379"/>
                    </a:cubicBezTo>
                    <a:cubicBezTo>
                      <a:pt x="57" y="389"/>
                      <a:pt x="99" y="387"/>
                      <a:pt x="140" y="384"/>
                    </a:cubicBezTo>
                    <a:cubicBezTo>
                      <a:pt x="184" y="382"/>
                      <a:pt x="228" y="380"/>
                      <a:pt x="273" y="379"/>
                    </a:cubicBezTo>
                    <a:cubicBezTo>
                      <a:pt x="364" y="376"/>
                      <a:pt x="455" y="374"/>
                      <a:pt x="546" y="374"/>
                    </a:cubicBezTo>
                    <a:cubicBezTo>
                      <a:pt x="719" y="374"/>
                      <a:pt x="892" y="374"/>
                      <a:pt x="1065" y="374"/>
                    </a:cubicBezTo>
                    <a:cubicBezTo>
                      <a:pt x="1070" y="374"/>
                      <a:pt x="1073" y="370"/>
                      <a:pt x="1072" y="366"/>
                    </a:cubicBezTo>
                    <a:cubicBezTo>
                      <a:pt x="1075" y="366"/>
                      <a:pt x="1077" y="364"/>
                      <a:pt x="1077" y="362"/>
                    </a:cubicBezTo>
                    <a:cubicBezTo>
                      <a:pt x="1073" y="333"/>
                      <a:pt x="1061" y="304"/>
                      <a:pt x="1050" y="277"/>
                    </a:cubicBezTo>
                    <a:cubicBezTo>
                      <a:pt x="1039" y="249"/>
                      <a:pt x="1026" y="222"/>
                      <a:pt x="1010" y="196"/>
                    </a:cubicBezTo>
                    <a:cubicBezTo>
                      <a:pt x="1010" y="196"/>
                      <a:pt x="1010" y="196"/>
                      <a:pt x="1010" y="196"/>
                    </a:cubicBezTo>
                    <a:cubicBezTo>
                      <a:pt x="1010" y="195"/>
                      <a:pt x="1010" y="194"/>
                      <a:pt x="1010" y="193"/>
                    </a:cubicBezTo>
                    <a:cubicBezTo>
                      <a:pt x="1008" y="175"/>
                      <a:pt x="1026" y="153"/>
                      <a:pt x="1035" y="138"/>
                    </a:cubicBezTo>
                    <a:cubicBezTo>
                      <a:pt x="1044" y="125"/>
                      <a:pt x="1050" y="111"/>
                      <a:pt x="1057" y="96"/>
                    </a:cubicBezTo>
                    <a:moveTo>
                      <a:pt x="997" y="194"/>
                    </a:moveTo>
                    <a:cubicBezTo>
                      <a:pt x="997" y="195"/>
                      <a:pt x="997" y="195"/>
                      <a:pt x="997" y="195"/>
                    </a:cubicBezTo>
                    <a:cubicBezTo>
                      <a:pt x="995" y="197"/>
                      <a:pt x="994" y="201"/>
                      <a:pt x="996" y="205"/>
                    </a:cubicBezTo>
                    <a:cubicBezTo>
                      <a:pt x="1012" y="231"/>
                      <a:pt x="1025" y="259"/>
                      <a:pt x="1037" y="287"/>
                    </a:cubicBezTo>
                    <a:cubicBezTo>
                      <a:pt x="1047" y="311"/>
                      <a:pt x="1054" y="336"/>
                      <a:pt x="1066" y="359"/>
                    </a:cubicBezTo>
                    <a:cubicBezTo>
                      <a:pt x="1066" y="359"/>
                      <a:pt x="1065" y="359"/>
                      <a:pt x="1065" y="359"/>
                    </a:cubicBezTo>
                    <a:cubicBezTo>
                      <a:pt x="894" y="359"/>
                      <a:pt x="724" y="359"/>
                      <a:pt x="553" y="359"/>
                    </a:cubicBezTo>
                    <a:cubicBezTo>
                      <a:pt x="464" y="359"/>
                      <a:pt x="376" y="360"/>
                      <a:pt x="287" y="363"/>
                    </a:cubicBezTo>
                    <a:cubicBezTo>
                      <a:pt x="243" y="365"/>
                      <a:pt x="198" y="365"/>
                      <a:pt x="153" y="368"/>
                    </a:cubicBezTo>
                    <a:cubicBezTo>
                      <a:pt x="109" y="371"/>
                      <a:pt x="66" y="373"/>
                      <a:pt x="22" y="369"/>
                    </a:cubicBezTo>
                    <a:cubicBezTo>
                      <a:pt x="22" y="368"/>
                      <a:pt x="22" y="368"/>
                      <a:pt x="22" y="367"/>
                    </a:cubicBezTo>
                    <a:cubicBezTo>
                      <a:pt x="18" y="339"/>
                      <a:pt x="35" y="307"/>
                      <a:pt x="46" y="282"/>
                    </a:cubicBezTo>
                    <a:cubicBezTo>
                      <a:pt x="59" y="255"/>
                      <a:pt x="74" y="229"/>
                      <a:pt x="87" y="202"/>
                    </a:cubicBezTo>
                    <a:cubicBezTo>
                      <a:pt x="89" y="198"/>
                      <a:pt x="87" y="194"/>
                      <a:pt x="84" y="192"/>
                    </a:cubicBezTo>
                    <a:cubicBezTo>
                      <a:pt x="78" y="162"/>
                      <a:pt x="66" y="132"/>
                      <a:pt x="54" y="104"/>
                    </a:cubicBezTo>
                    <a:cubicBezTo>
                      <a:pt x="48" y="89"/>
                      <a:pt x="41" y="74"/>
                      <a:pt x="34" y="59"/>
                    </a:cubicBezTo>
                    <a:cubicBezTo>
                      <a:pt x="28" y="46"/>
                      <a:pt x="23" y="30"/>
                      <a:pt x="14" y="19"/>
                    </a:cubicBezTo>
                    <a:cubicBezTo>
                      <a:pt x="56" y="22"/>
                      <a:pt x="99" y="18"/>
                      <a:pt x="141" y="17"/>
                    </a:cubicBezTo>
                    <a:cubicBezTo>
                      <a:pt x="184" y="15"/>
                      <a:pt x="228" y="15"/>
                      <a:pt x="272" y="14"/>
                    </a:cubicBezTo>
                    <a:cubicBezTo>
                      <a:pt x="359" y="14"/>
                      <a:pt x="447" y="15"/>
                      <a:pt x="534" y="18"/>
                    </a:cubicBezTo>
                    <a:cubicBezTo>
                      <a:pt x="710" y="22"/>
                      <a:pt x="885" y="29"/>
                      <a:pt x="1061" y="32"/>
                    </a:cubicBezTo>
                    <a:cubicBezTo>
                      <a:pt x="1061" y="33"/>
                      <a:pt x="1061" y="34"/>
                      <a:pt x="1062" y="35"/>
                    </a:cubicBezTo>
                    <a:cubicBezTo>
                      <a:pt x="1062" y="36"/>
                      <a:pt x="1062" y="37"/>
                      <a:pt x="1062" y="37"/>
                    </a:cubicBezTo>
                    <a:cubicBezTo>
                      <a:pt x="1061" y="40"/>
                      <a:pt x="1061" y="42"/>
                      <a:pt x="1060" y="45"/>
                    </a:cubicBezTo>
                    <a:cubicBezTo>
                      <a:pt x="1058" y="53"/>
                      <a:pt x="1054" y="60"/>
                      <a:pt x="1051" y="68"/>
                    </a:cubicBezTo>
                    <a:cubicBezTo>
                      <a:pt x="1045" y="83"/>
                      <a:pt x="1038" y="98"/>
                      <a:pt x="1031" y="113"/>
                    </a:cubicBezTo>
                    <a:cubicBezTo>
                      <a:pt x="1021" y="136"/>
                      <a:pt x="987" y="167"/>
                      <a:pt x="997" y="19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Freeform 6"/>
              <p:cNvSpPr/>
              <p:nvPr/>
            </p:nvSpPr>
            <p:spPr bwMode="auto">
              <a:xfrm>
                <a:off x="2433" y="1012"/>
                <a:ext cx="90" cy="88"/>
              </a:xfrm>
              <a:custGeom>
                <a:avLst/>
                <a:gdLst>
                  <a:gd name="T0" fmla="*/ 35 w 38"/>
                  <a:gd name="T1" fmla="*/ 26 h 37"/>
                  <a:gd name="T2" fmla="*/ 23 w 38"/>
                  <a:gd name="T3" fmla="*/ 26 h 37"/>
                  <a:gd name="T4" fmla="*/ 13 w 38"/>
                  <a:gd name="T5" fmla="*/ 26 h 37"/>
                  <a:gd name="T6" fmla="*/ 14 w 38"/>
                  <a:gd name="T7" fmla="*/ 6 h 37"/>
                  <a:gd name="T8" fmla="*/ 8 w 38"/>
                  <a:gd name="T9" fmla="*/ 4 h 37"/>
                  <a:gd name="T10" fmla="*/ 2 w 38"/>
                  <a:gd name="T11" fmla="*/ 27 h 37"/>
                  <a:gd name="T12" fmla="*/ 5 w 38"/>
                  <a:gd name="T13" fmla="*/ 35 h 37"/>
                  <a:gd name="T14" fmla="*/ 21 w 38"/>
                  <a:gd name="T15" fmla="*/ 37 h 37"/>
                  <a:gd name="T16" fmla="*/ 37 w 38"/>
                  <a:gd name="T17" fmla="*/ 32 h 37"/>
                  <a:gd name="T18" fmla="*/ 35 w 38"/>
                  <a:gd name="T19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7">
                    <a:moveTo>
                      <a:pt x="35" y="26"/>
                    </a:moveTo>
                    <a:cubicBezTo>
                      <a:pt x="31" y="24"/>
                      <a:pt x="27" y="26"/>
                      <a:pt x="23" y="26"/>
                    </a:cubicBezTo>
                    <a:cubicBezTo>
                      <a:pt x="20" y="26"/>
                      <a:pt x="16" y="26"/>
                      <a:pt x="13" y="26"/>
                    </a:cubicBezTo>
                    <a:cubicBezTo>
                      <a:pt x="14" y="19"/>
                      <a:pt x="13" y="13"/>
                      <a:pt x="14" y="6"/>
                    </a:cubicBezTo>
                    <a:cubicBezTo>
                      <a:pt x="15" y="2"/>
                      <a:pt x="10" y="0"/>
                      <a:pt x="8" y="4"/>
                    </a:cubicBezTo>
                    <a:cubicBezTo>
                      <a:pt x="5" y="12"/>
                      <a:pt x="7" y="20"/>
                      <a:pt x="2" y="27"/>
                    </a:cubicBezTo>
                    <a:cubicBezTo>
                      <a:pt x="0" y="30"/>
                      <a:pt x="2" y="34"/>
                      <a:pt x="5" y="35"/>
                    </a:cubicBezTo>
                    <a:cubicBezTo>
                      <a:pt x="10" y="36"/>
                      <a:pt x="16" y="37"/>
                      <a:pt x="21" y="37"/>
                    </a:cubicBezTo>
                    <a:cubicBezTo>
                      <a:pt x="27" y="37"/>
                      <a:pt x="34" y="37"/>
                      <a:pt x="37" y="32"/>
                    </a:cubicBezTo>
                    <a:cubicBezTo>
                      <a:pt x="38" y="30"/>
                      <a:pt x="37" y="27"/>
                      <a:pt x="35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Freeform 7"/>
              <p:cNvSpPr/>
              <p:nvPr/>
            </p:nvSpPr>
            <p:spPr bwMode="auto">
              <a:xfrm>
                <a:off x="2478" y="908"/>
                <a:ext cx="54" cy="69"/>
              </a:xfrm>
              <a:custGeom>
                <a:avLst/>
                <a:gdLst>
                  <a:gd name="T0" fmla="*/ 18 w 23"/>
                  <a:gd name="T1" fmla="*/ 2 h 29"/>
                  <a:gd name="T2" fmla="*/ 10 w 23"/>
                  <a:gd name="T3" fmla="*/ 11 h 29"/>
                  <a:gd name="T4" fmla="*/ 2 w 23"/>
                  <a:gd name="T5" fmla="*/ 23 h 29"/>
                  <a:gd name="T6" fmla="*/ 7 w 23"/>
                  <a:gd name="T7" fmla="*/ 26 h 29"/>
                  <a:gd name="T8" fmla="*/ 16 w 23"/>
                  <a:gd name="T9" fmla="*/ 15 h 29"/>
                  <a:gd name="T10" fmla="*/ 22 w 23"/>
                  <a:gd name="T11" fmla="*/ 5 h 29"/>
                  <a:gd name="T12" fmla="*/ 18 w 23"/>
                  <a:gd name="T13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18" y="2"/>
                    </a:moveTo>
                    <a:cubicBezTo>
                      <a:pt x="14" y="4"/>
                      <a:pt x="12" y="8"/>
                      <a:pt x="10" y="11"/>
                    </a:cubicBezTo>
                    <a:cubicBezTo>
                      <a:pt x="7" y="15"/>
                      <a:pt x="4" y="18"/>
                      <a:pt x="2" y="23"/>
                    </a:cubicBezTo>
                    <a:cubicBezTo>
                      <a:pt x="0" y="26"/>
                      <a:pt x="5" y="29"/>
                      <a:pt x="7" y="26"/>
                    </a:cubicBezTo>
                    <a:cubicBezTo>
                      <a:pt x="10" y="22"/>
                      <a:pt x="13" y="19"/>
                      <a:pt x="16" y="15"/>
                    </a:cubicBezTo>
                    <a:cubicBezTo>
                      <a:pt x="18" y="12"/>
                      <a:pt x="22" y="9"/>
                      <a:pt x="22" y="5"/>
                    </a:cubicBezTo>
                    <a:cubicBezTo>
                      <a:pt x="23" y="3"/>
                      <a:pt x="20" y="0"/>
                      <a:pt x="18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Freeform 8"/>
              <p:cNvSpPr/>
              <p:nvPr/>
            </p:nvSpPr>
            <p:spPr bwMode="auto">
              <a:xfrm>
                <a:off x="2532" y="786"/>
                <a:ext cx="59" cy="93"/>
              </a:xfrm>
              <a:custGeom>
                <a:avLst/>
                <a:gdLst>
                  <a:gd name="T0" fmla="*/ 24 w 25"/>
                  <a:gd name="T1" fmla="*/ 3 h 39"/>
                  <a:gd name="T2" fmla="*/ 20 w 25"/>
                  <a:gd name="T3" fmla="*/ 1 h 39"/>
                  <a:gd name="T4" fmla="*/ 10 w 25"/>
                  <a:gd name="T5" fmla="*/ 17 h 39"/>
                  <a:gd name="T6" fmla="*/ 1 w 25"/>
                  <a:gd name="T7" fmla="*/ 35 h 39"/>
                  <a:gd name="T8" fmla="*/ 6 w 25"/>
                  <a:gd name="T9" fmla="*/ 37 h 39"/>
                  <a:gd name="T10" fmla="*/ 18 w 25"/>
                  <a:gd name="T11" fmla="*/ 20 h 39"/>
                  <a:gd name="T12" fmla="*/ 24 w 25"/>
                  <a:gd name="T13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24" y="3"/>
                    </a:moveTo>
                    <a:cubicBezTo>
                      <a:pt x="24" y="1"/>
                      <a:pt x="21" y="0"/>
                      <a:pt x="20" y="1"/>
                    </a:cubicBezTo>
                    <a:cubicBezTo>
                      <a:pt x="14" y="4"/>
                      <a:pt x="12" y="12"/>
                      <a:pt x="10" y="17"/>
                    </a:cubicBezTo>
                    <a:cubicBezTo>
                      <a:pt x="7" y="23"/>
                      <a:pt x="4" y="29"/>
                      <a:pt x="1" y="35"/>
                    </a:cubicBezTo>
                    <a:cubicBezTo>
                      <a:pt x="0" y="38"/>
                      <a:pt x="5" y="39"/>
                      <a:pt x="6" y="37"/>
                    </a:cubicBezTo>
                    <a:cubicBezTo>
                      <a:pt x="10" y="31"/>
                      <a:pt x="14" y="25"/>
                      <a:pt x="18" y="20"/>
                    </a:cubicBezTo>
                    <a:cubicBezTo>
                      <a:pt x="21" y="14"/>
                      <a:pt x="25" y="9"/>
                      <a:pt x="2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Freeform 9"/>
              <p:cNvSpPr/>
              <p:nvPr/>
            </p:nvSpPr>
            <p:spPr bwMode="auto">
              <a:xfrm>
                <a:off x="2580" y="639"/>
                <a:ext cx="56" cy="107"/>
              </a:xfrm>
              <a:custGeom>
                <a:avLst/>
                <a:gdLst>
                  <a:gd name="T0" fmla="*/ 23 w 24"/>
                  <a:gd name="T1" fmla="*/ 26 h 45"/>
                  <a:gd name="T2" fmla="*/ 13 w 24"/>
                  <a:gd name="T3" fmla="*/ 9 h 45"/>
                  <a:gd name="T4" fmla="*/ 4 w 24"/>
                  <a:gd name="T5" fmla="*/ 0 h 45"/>
                  <a:gd name="T6" fmla="*/ 0 w 24"/>
                  <a:gd name="T7" fmla="*/ 3 h 45"/>
                  <a:gd name="T8" fmla="*/ 8 w 24"/>
                  <a:gd name="T9" fmla="*/ 19 h 45"/>
                  <a:gd name="T10" fmla="*/ 13 w 24"/>
                  <a:gd name="T11" fmla="*/ 29 h 45"/>
                  <a:gd name="T12" fmla="*/ 7 w 24"/>
                  <a:gd name="T13" fmla="*/ 38 h 45"/>
                  <a:gd name="T14" fmla="*/ 10 w 24"/>
                  <a:gd name="T15" fmla="*/ 43 h 45"/>
                  <a:gd name="T16" fmla="*/ 22 w 24"/>
                  <a:gd name="T17" fmla="*/ 32 h 45"/>
                  <a:gd name="T18" fmla="*/ 23 w 24"/>
                  <a:gd name="T1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45">
                    <a:moveTo>
                      <a:pt x="23" y="26"/>
                    </a:moveTo>
                    <a:cubicBezTo>
                      <a:pt x="19" y="20"/>
                      <a:pt x="16" y="14"/>
                      <a:pt x="13" y="9"/>
                    </a:cubicBezTo>
                    <a:cubicBezTo>
                      <a:pt x="11" y="4"/>
                      <a:pt x="9" y="0"/>
                      <a:pt x="4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9"/>
                      <a:pt x="5" y="15"/>
                      <a:pt x="8" y="19"/>
                    </a:cubicBezTo>
                    <a:cubicBezTo>
                      <a:pt x="10" y="23"/>
                      <a:pt x="11" y="26"/>
                      <a:pt x="13" y="29"/>
                    </a:cubicBezTo>
                    <a:cubicBezTo>
                      <a:pt x="15" y="31"/>
                      <a:pt x="8" y="37"/>
                      <a:pt x="7" y="38"/>
                    </a:cubicBezTo>
                    <a:cubicBezTo>
                      <a:pt x="4" y="40"/>
                      <a:pt x="7" y="45"/>
                      <a:pt x="10" y="43"/>
                    </a:cubicBezTo>
                    <a:cubicBezTo>
                      <a:pt x="16" y="41"/>
                      <a:pt x="18" y="36"/>
                      <a:pt x="22" y="32"/>
                    </a:cubicBezTo>
                    <a:cubicBezTo>
                      <a:pt x="23" y="30"/>
                      <a:pt x="24" y="28"/>
                      <a:pt x="23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Freeform 10"/>
              <p:cNvSpPr/>
              <p:nvPr/>
            </p:nvSpPr>
            <p:spPr bwMode="auto">
              <a:xfrm>
                <a:off x="2530" y="501"/>
                <a:ext cx="45" cy="88"/>
              </a:xfrm>
              <a:custGeom>
                <a:avLst/>
                <a:gdLst>
                  <a:gd name="T0" fmla="*/ 19 w 19"/>
                  <a:gd name="T1" fmla="*/ 34 h 37"/>
                  <a:gd name="T2" fmla="*/ 15 w 19"/>
                  <a:gd name="T3" fmla="*/ 19 h 37"/>
                  <a:gd name="T4" fmla="*/ 8 w 19"/>
                  <a:gd name="T5" fmla="*/ 3 h 37"/>
                  <a:gd name="T6" fmla="*/ 2 w 19"/>
                  <a:gd name="T7" fmla="*/ 5 h 37"/>
                  <a:gd name="T8" fmla="*/ 8 w 19"/>
                  <a:gd name="T9" fmla="*/ 19 h 37"/>
                  <a:gd name="T10" fmla="*/ 16 w 19"/>
                  <a:gd name="T11" fmla="*/ 35 h 37"/>
                  <a:gd name="T12" fmla="*/ 19 w 19"/>
                  <a:gd name="T13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7">
                    <a:moveTo>
                      <a:pt x="19" y="34"/>
                    </a:moveTo>
                    <a:cubicBezTo>
                      <a:pt x="18" y="29"/>
                      <a:pt x="17" y="24"/>
                      <a:pt x="15" y="19"/>
                    </a:cubicBezTo>
                    <a:cubicBezTo>
                      <a:pt x="13" y="13"/>
                      <a:pt x="11" y="7"/>
                      <a:pt x="8" y="3"/>
                    </a:cubicBezTo>
                    <a:cubicBezTo>
                      <a:pt x="6" y="0"/>
                      <a:pt x="0" y="1"/>
                      <a:pt x="2" y="5"/>
                    </a:cubicBezTo>
                    <a:cubicBezTo>
                      <a:pt x="3" y="10"/>
                      <a:pt x="6" y="14"/>
                      <a:pt x="8" y="19"/>
                    </a:cubicBezTo>
                    <a:cubicBezTo>
                      <a:pt x="11" y="24"/>
                      <a:pt x="14" y="29"/>
                      <a:pt x="16" y="35"/>
                    </a:cubicBezTo>
                    <a:cubicBezTo>
                      <a:pt x="16" y="37"/>
                      <a:pt x="19" y="36"/>
                      <a:pt x="19" y="3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Freeform 11"/>
              <p:cNvSpPr/>
              <p:nvPr/>
            </p:nvSpPr>
            <p:spPr bwMode="auto">
              <a:xfrm>
                <a:off x="2490" y="377"/>
                <a:ext cx="42" cy="78"/>
              </a:xfrm>
              <a:custGeom>
                <a:avLst/>
                <a:gdLst>
                  <a:gd name="T0" fmla="*/ 15 w 18"/>
                  <a:gd name="T1" fmla="*/ 25 h 33"/>
                  <a:gd name="T2" fmla="*/ 11 w 18"/>
                  <a:gd name="T3" fmla="*/ 14 h 33"/>
                  <a:gd name="T4" fmla="*/ 8 w 18"/>
                  <a:gd name="T5" fmla="*/ 4 h 33"/>
                  <a:gd name="T6" fmla="*/ 1 w 18"/>
                  <a:gd name="T7" fmla="*/ 4 h 33"/>
                  <a:gd name="T8" fmla="*/ 1 w 18"/>
                  <a:gd name="T9" fmla="*/ 16 h 33"/>
                  <a:gd name="T10" fmla="*/ 8 w 18"/>
                  <a:gd name="T11" fmla="*/ 29 h 33"/>
                  <a:gd name="T12" fmla="*/ 15 w 18"/>
                  <a:gd name="T13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3">
                    <a:moveTo>
                      <a:pt x="15" y="25"/>
                    </a:moveTo>
                    <a:cubicBezTo>
                      <a:pt x="14" y="21"/>
                      <a:pt x="12" y="18"/>
                      <a:pt x="11" y="14"/>
                    </a:cubicBezTo>
                    <a:cubicBezTo>
                      <a:pt x="10" y="11"/>
                      <a:pt x="9" y="7"/>
                      <a:pt x="8" y="4"/>
                    </a:cubicBezTo>
                    <a:cubicBezTo>
                      <a:pt x="7" y="0"/>
                      <a:pt x="2" y="0"/>
                      <a:pt x="1" y="4"/>
                    </a:cubicBezTo>
                    <a:cubicBezTo>
                      <a:pt x="0" y="8"/>
                      <a:pt x="0" y="11"/>
                      <a:pt x="1" y="16"/>
                    </a:cubicBezTo>
                    <a:cubicBezTo>
                      <a:pt x="3" y="20"/>
                      <a:pt x="5" y="25"/>
                      <a:pt x="8" y="29"/>
                    </a:cubicBezTo>
                    <a:cubicBezTo>
                      <a:pt x="11" y="33"/>
                      <a:pt x="18" y="29"/>
                      <a:pt x="15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Freeform 12"/>
              <p:cNvSpPr/>
              <p:nvPr/>
            </p:nvSpPr>
            <p:spPr bwMode="auto">
              <a:xfrm>
                <a:off x="2466" y="310"/>
                <a:ext cx="97" cy="55"/>
              </a:xfrm>
              <a:custGeom>
                <a:avLst/>
                <a:gdLst>
                  <a:gd name="T0" fmla="*/ 39 w 41"/>
                  <a:gd name="T1" fmla="*/ 5 h 23"/>
                  <a:gd name="T2" fmla="*/ 24 w 41"/>
                  <a:gd name="T3" fmla="*/ 1 h 23"/>
                  <a:gd name="T4" fmla="*/ 5 w 41"/>
                  <a:gd name="T5" fmla="*/ 1 h 23"/>
                  <a:gd name="T6" fmla="*/ 0 w 41"/>
                  <a:gd name="T7" fmla="*/ 6 h 23"/>
                  <a:gd name="T8" fmla="*/ 7 w 41"/>
                  <a:gd name="T9" fmla="*/ 19 h 23"/>
                  <a:gd name="T10" fmla="*/ 12 w 41"/>
                  <a:gd name="T11" fmla="*/ 16 h 23"/>
                  <a:gd name="T12" fmla="*/ 10 w 41"/>
                  <a:gd name="T13" fmla="*/ 10 h 23"/>
                  <a:gd name="T14" fmla="*/ 22 w 41"/>
                  <a:gd name="T15" fmla="*/ 11 h 23"/>
                  <a:gd name="T16" fmla="*/ 38 w 41"/>
                  <a:gd name="T17" fmla="*/ 11 h 23"/>
                  <a:gd name="T18" fmla="*/ 39 w 41"/>
                  <a:gd name="T1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23">
                    <a:moveTo>
                      <a:pt x="39" y="5"/>
                    </a:moveTo>
                    <a:cubicBezTo>
                      <a:pt x="35" y="1"/>
                      <a:pt x="29" y="1"/>
                      <a:pt x="24" y="1"/>
                    </a:cubicBezTo>
                    <a:cubicBezTo>
                      <a:pt x="18" y="0"/>
                      <a:pt x="11" y="1"/>
                      <a:pt x="5" y="1"/>
                    </a:cubicBezTo>
                    <a:cubicBezTo>
                      <a:pt x="2" y="1"/>
                      <a:pt x="0" y="4"/>
                      <a:pt x="0" y="6"/>
                    </a:cubicBezTo>
                    <a:cubicBezTo>
                      <a:pt x="1" y="11"/>
                      <a:pt x="4" y="15"/>
                      <a:pt x="7" y="19"/>
                    </a:cubicBezTo>
                    <a:cubicBezTo>
                      <a:pt x="9" y="23"/>
                      <a:pt x="14" y="20"/>
                      <a:pt x="12" y="16"/>
                    </a:cubicBezTo>
                    <a:cubicBezTo>
                      <a:pt x="11" y="14"/>
                      <a:pt x="10" y="12"/>
                      <a:pt x="10" y="10"/>
                    </a:cubicBezTo>
                    <a:cubicBezTo>
                      <a:pt x="14" y="10"/>
                      <a:pt x="18" y="10"/>
                      <a:pt x="22" y="11"/>
                    </a:cubicBezTo>
                    <a:cubicBezTo>
                      <a:pt x="27" y="11"/>
                      <a:pt x="33" y="13"/>
                      <a:pt x="38" y="11"/>
                    </a:cubicBezTo>
                    <a:cubicBezTo>
                      <a:pt x="40" y="10"/>
                      <a:pt x="41" y="7"/>
                      <a:pt x="39" y="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Freeform 13"/>
              <p:cNvSpPr/>
              <p:nvPr/>
            </p:nvSpPr>
            <p:spPr bwMode="auto">
              <a:xfrm>
                <a:off x="2615" y="313"/>
                <a:ext cx="88" cy="21"/>
              </a:xfrm>
              <a:custGeom>
                <a:avLst/>
                <a:gdLst>
                  <a:gd name="T0" fmla="*/ 34 w 37"/>
                  <a:gd name="T1" fmla="*/ 1 h 9"/>
                  <a:gd name="T2" fmla="*/ 3 w 37"/>
                  <a:gd name="T3" fmla="*/ 1 h 9"/>
                  <a:gd name="T4" fmla="*/ 3 w 37"/>
                  <a:gd name="T5" fmla="*/ 7 h 9"/>
                  <a:gd name="T6" fmla="*/ 34 w 37"/>
                  <a:gd name="T7" fmla="*/ 7 h 9"/>
                  <a:gd name="T8" fmla="*/ 34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4" y="1"/>
                    </a:moveTo>
                    <a:cubicBezTo>
                      <a:pt x="24" y="0"/>
                      <a:pt x="13" y="0"/>
                      <a:pt x="3" y="1"/>
                    </a:cubicBezTo>
                    <a:cubicBezTo>
                      <a:pt x="0" y="2"/>
                      <a:pt x="0" y="7"/>
                      <a:pt x="3" y="7"/>
                    </a:cubicBezTo>
                    <a:cubicBezTo>
                      <a:pt x="13" y="8"/>
                      <a:pt x="24" y="9"/>
                      <a:pt x="34" y="7"/>
                    </a:cubicBezTo>
                    <a:cubicBezTo>
                      <a:pt x="37" y="7"/>
                      <a:pt x="37" y="2"/>
                      <a:pt x="3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2760" y="310"/>
                <a:ext cx="78" cy="24"/>
              </a:xfrm>
              <a:custGeom>
                <a:avLst/>
                <a:gdLst>
                  <a:gd name="T0" fmla="*/ 30 w 33"/>
                  <a:gd name="T1" fmla="*/ 2 h 10"/>
                  <a:gd name="T2" fmla="*/ 4 w 33"/>
                  <a:gd name="T3" fmla="*/ 2 h 10"/>
                  <a:gd name="T4" fmla="*/ 4 w 33"/>
                  <a:gd name="T5" fmla="*/ 8 h 10"/>
                  <a:gd name="T6" fmla="*/ 30 w 33"/>
                  <a:gd name="T7" fmla="*/ 8 h 10"/>
                  <a:gd name="T8" fmla="*/ 30 w 33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">
                    <a:moveTo>
                      <a:pt x="30" y="2"/>
                    </a:moveTo>
                    <a:cubicBezTo>
                      <a:pt x="22" y="0"/>
                      <a:pt x="12" y="1"/>
                      <a:pt x="4" y="2"/>
                    </a:cubicBezTo>
                    <a:cubicBezTo>
                      <a:pt x="0" y="3"/>
                      <a:pt x="0" y="8"/>
                      <a:pt x="4" y="8"/>
                    </a:cubicBezTo>
                    <a:cubicBezTo>
                      <a:pt x="12" y="9"/>
                      <a:pt x="22" y="10"/>
                      <a:pt x="30" y="8"/>
                    </a:cubicBezTo>
                    <a:cubicBezTo>
                      <a:pt x="33" y="7"/>
                      <a:pt x="33" y="3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2925" y="305"/>
                <a:ext cx="71" cy="24"/>
              </a:xfrm>
              <a:custGeom>
                <a:avLst/>
                <a:gdLst>
                  <a:gd name="T0" fmla="*/ 27 w 30"/>
                  <a:gd name="T1" fmla="*/ 1 h 10"/>
                  <a:gd name="T2" fmla="*/ 4 w 30"/>
                  <a:gd name="T3" fmla="*/ 2 h 10"/>
                  <a:gd name="T4" fmla="*/ 4 w 30"/>
                  <a:gd name="T5" fmla="*/ 8 h 10"/>
                  <a:gd name="T6" fmla="*/ 27 w 30"/>
                  <a:gd name="T7" fmla="*/ 8 h 10"/>
                  <a:gd name="T8" fmla="*/ 27 w 3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0">
                    <a:moveTo>
                      <a:pt x="27" y="1"/>
                    </a:moveTo>
                    <a:cubicBezTo>
                      <a:pt x="20" y="0"/>
                      <a:pt x="11" y="1"/>
                      <a:pt x="4" y="2"/>
                    </a:cubicBezTo>
                    <a:cubicBezTo>
                      <a:pt x="0" y="2"/>
                      <a:pt x="0" y="7"/>
                      <a:pt x="4" y="8"/>
                    </a:cubicBezTo>
                    <a:cubicBezTo>
                      <a:pt x="11" y="9"/>
                      <a:pt x="20" y="10"/>
                      <a:pt x="27" y="8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16"/>
              <p:cNvSpPr/>
              <p:nvPr/>
            </p:nvSpPr>
            <p:spPr bwMode="auto">
              <a:xfrm>
                <a:off x="3086" y="310"/>
                <a:ext cx="90" cy="24"/>
              </a:xfrm>
              <a:custGeom>
                <a:avLst/>
                <a:gdLst>
                  <a:gd name="T0" fmla="*/ 35 w 38"/>
                  <a:gd name="T1" fmla="*/ 3 h 10"/>
                  <a:gd name="T2" fmla="*/ 3 w 38"/>
                  <a:gd name="T3" fmla="*/ 1 h 10"/>
                  <a:gd name="T4" fmla="*/ 2 w 38"/>
                  <a:gd name="T5" fmla="*/ 5 h 10"/>
                  <a:gd name="T6" fmla="*/ 35 w 38"/>
                  <a:gd name="T7" fmla="*/ 8 h 10"/>
                  <a:gd name="T8" fmla="*/ 35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3"/>
                    </a:moveTo>
                    <a:cubicBezTo>
                      <a:pt x="25" y="1"/>
                      <a:pt x="13" y="2"/>
                      <a:pt x="3" y="1"/>
                    </a:cubicBezTo>
                    <a:cubicBezTo>
                      <a:pt x="0" y="0"/>
                      <a:pt x="0" y="4"/>
                      <a:pt x="2" y="5"/>
                    </a:cubicBezTo>
                    <a:cubicBezTo>
                      <a:pt x="12" y="9"/>
                      <a:pt x="25" y="10"/>
                      <a:pt x="35" y="8"/>
                    </a:cubicBezTo>
                    <a:cubicBezTo>
                      <a:pt x="38" y="7"/>
                      <a:pt x="38" y="3"/>
                      <a:pt x="35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17"/>
              <p:cNvSpPr/>
              <p:nvPr/>
            </p:nvSpPr>
            <p:spPr bwMode="auto">
              <a:xfrm>
                <a:off x="3233" y="305"/>
                <a:ext cx="93" cy="22"/>
              </a:xfrm>
              <a:custGeom>
                <a:avLst/>
                <a:gdLst>
                  <a:gd name="T0" fmla="*/ 35 w 39"/>
                  <a:gd name="T1" fmla="*/ 2 h 9"/>
                  <a:gd name="T2" fmla="*/ 5 w 39"/>
                  <a:gd name="T3" fmla="*/ 1 h 9"/>
                  <a:gd name="T4" fmla="*/ 5 w 39"/>
                  <a:gd name="T5" fmla="*/ 8 h 9"/>
                  <a:gd name="T6" fmla="*/ 35 w 39"/>
                  <a:gd name="T7" fmla="*/ 8 h 9"/>
                  <a:gd name="T8" fmla="*/ 35 w 39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9">
                    <a:moveTo>
                      <a:pt x="35" y="2"/>
                    </a:moveTo>
                    <a:cubicBezTo>
                      <a:pt x="25" y="0"/>
                      <a:pt x="1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15" y="9"/>
                      <a:pt x="25" y="9"/>
                      <a:pt x="35" y="8"/>
                    </a:cubicBezTo>
                    <a:cubicBezTo>
                      <a:pt x="39" y="8"/>
                      <a:pt x="39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383" y="301"/>
                <a:ext cx="106" cy="31"/>
              </a:xfrm>
              <a:custGeom>
                <a:avLst/>
                <a:gdLst>
                  <a:gd name="T0" fmla="*/ 42 w 45"/>
                  <a:gd name="T1" fmla="*/ 4 h 13"/>
                  <a:gd name="T2" fmla="*/ 7 w 45"/>
                  <a:gd name="T3" fmla="*/ 1 h 13"/>
                  <a:gd name="T4" fmla="*/ 5 w 45"/>
                  <a:gd name="T5" fmla="*/ 8 h 13"/>
                  <a:gd name="T6" fmla="*/ 42 w 45"/>
                  <a:gd name="T7" fmla="*/ 10 h 13"/>
                  <a:gd name="T8" fmla="*/ 42 w 4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3">
                    <a:moveTo>
                      <a:pt x="42" y="4"/>
                    </a:moveTo>
                    <a:cubicBezTo>
                      <a:pt x="31" y="1"/>
                      <a:pt x="18" y="2"/>
                      <a:pt x="7" y="1"/>
                    </a:cubicBezTo>
                    <a:cubicBezTo>
                      <a:pt x="2" y="0"/>
                      <a:pt x="0" y="7"/>
                      <a:pt x="5" y="8"/>
                    </a:cubicBezTo>
                    <a:cubicBezTo>
                      <a:pt x="16" y="11"/>
                      <a:pt x="30" y="13"/>
                      <a:pt x="42" y="10"/>
                    </a:cubicBezTo>
                    <a:cubicBezTo>
                      <a:pt x="45" y="9"/>
                      <a:pt x="45" y="5"/>
                      <a:pt x="42" y="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2561" y="1069"/>
                <a:ext cx="83" cy="22"/>
              </a:xfrm>
              <a:custGeom>
                <a:avLst/>
                <a:gdLst>
                  <a:gd name="T0" fmla="*/ 31 w 35"/>
                  <a:gd name="T1" fmla="*/ 0 h 9"/>
                  <a:gd name="T2" fmla="*/ 4 w 35"/>
                  <a:gd name="T3" fmla="*/ 3 h 9"/>
                  <a:gd name="T4" fmla="*/ 4 w 35"/>
                  <a:gd name="T5" fmla="*/ 9 h 9"/>
                  <a:gd name="T6" fmla="*/ 31 w 35"/>
                  <a:gd name="T7" fmla="*/ 6 h 9"/>
                  <a:gd name="T8" fmla="*/ 31 w 35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9">
                    <a:moveTo>
                      <a:pt x="31" y="0"/>
                    </a:moveTo>
                    <a:cubicBezTo>
                      <a:pt x="22" y="0"/>
                      <a:pt x="13" y="2"/>
                      <a:pt x="4" y="3"/>
                    </a:cubicBezTo>
                    <a:cubicBezTo>
                      <a:pt x="0" y="3"/>
                      <a:pt x="0" y="8"/>
                      <a:pt x="4" y="9"/>
                    </a:cubicBezTo>
                    <a:cubicBezTo>
                      <a:pt x="13" y="9"/>
                      <a:pt x="22" y="7"/>
                      <a:pt x="31" y="6"/>
                    </a:cubicBezTo>
                    <a:cubicBezTo>
                      <a:pt x="35" y="6"/>
                      <a:pt x="35" y="0"/>
                      <a:pt x="3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717" y="1065"/>
                <a:ext cx="71" cy="14"/>
              </a:xfrm>
              <a:custGeom>
                <a:avLst/>
                <a:gdLst>
                  <a:gd name="T0" fmla="*/ 27 w 30"/>
                  <a:gd name="T1" fmla="*/ 0 h 6"/>
                  <a:gd name="T2" fmla="*/ 3 w 30"/>
                  <a:gd name="T3" fmla="*/ 0 h 6"/>
                  <a:gd name="T4" fmla="*/ 3 w 30"/>
                  <a:gd name="T5" fmla="*/ 5 h 6"/>
                  <a:gd name="T6" fmla="*/ 27 w 30"/>
                  <a:gd name="T7" fmla="*/ 5 h 6"/>
                  <a:gd name="T8" fmla="*/ 27 w 3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">
                    <a:moveTo>
                      <a:pt x="27" y="0"/>
                    </a:moveTo>
                    <a:cubicBezTo>
                      <a:pt x="19" y="0"/>
                      <a:pt x="11" y="0"/>
                      <a:pt x="3" y="0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11" y="5"/>
                      <a:pt x="19" y="6"/>
                      <a:pt x="27" y="5"/>
                    </a:cubicBezTo>
                    <a:cubicBezTo>
                      <a:pt x="30" y="5"/>
                      <a:pt x="30" y="1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1"/>
              <p:cNvSpPr/>
              <p:nvPr/>
            </p:nvSpPr>
            <p:spPr bwMode="auto">
              <a:xfrm>
                <a:off x="2857" y="1055"/>
                <a:ext cx="80" cy="19"/>
              </a:xfrm>
              <a:custGeom>
                <a:avLst/>
                <a:gdLst>
                  <a:gd name="T0" fmla="*/ 31 w 34"/>
                  <a:gd name="T1" fmla="*/ 1 h 8"/>
                  <a:gd name="T2" fmla="*/ 18 w 34"/>
                  <a:gd name="T3" fmla="*/ 1 h 8"/>
                  <a:gd name="T4" fmla="*/ 3 w 34"/>
                  <a:gd name="T5" fmla="*/ 2 h 8"/>
                  <a:gd name="T6" fmla="*/ 3 w 34"/>
                  <a:gd name="T7" fmla="*/ 6 h 8"/>
                  <a:gd name="T8" fmla="*/ 17 w 34"/>
                  <a:gd name="T9" fmla="*/ 7 h 8"/>
                  <a:gd name="T10" fmla="*/ 31 w 34"/>
                  <a:gd name="T11" fmla="*/ 7 h 8"/>
                  <a:gd name="T12" fmla="*/ 31 w 34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">
                    <a:moveTo>
                      <a:pt x="31" y="1"/>
                    </a:moveTo>
                    <a:cubicBezTo>
                      <a:pt x="27" y="0"/>
                      <a:pt x="23" y="1"/>
                      <a:pt x="18" y="1"/>
                    </a:cubicBezTo>
                    <a:cubicBezTo>
                      <a:pt x="13" y="1"/>
                      <a:pt x="8" y="2"/>
                      <a:pt x="3" y="2"/>
                    </a:cubicBezTo>
                    <a:cubicBezTo>
                      <a:pt x="0" y="2"/>
                      <a:pt x="0" y="6"/>
                      <a:pt x="3" y="6"/>
                    </a:cubicBezTo>
                    <a:cubicBezTo>
                      <a:pt x="8" y="7"/>
                      <a:pt x="12" y="7"/>
                      <a:pt x="17" y="7"/>
                    </a:cubicBezTo>
                    <a:cubicBezTo>
                      <a:pt x="21" y="7"/>
                      <a:pt x="26" y="8"/>
                      <a:pt x="31" y="7"/>
                    </a:cubicBezTo>
                    <a:cubicBezTo>
                      <a:pt x="34" y="6"/>
                      <a:pt x="34" y="2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"/>
              <p:cNvSpPr/>
              <p:nvPr/>
            </p:nvSpPr>
            <p:spPr bwMode="auto">
              <a:xfrm>
                <a:off x="2989" y="1043"/>
                <a:ext cx="71" cy="22"/>
              </a:xfrm>
              <a:custGeom>
                <a:avLst/>
                <a:gdLst>
                  <a:gd name="T0" fmla="*/ 27 w 30"/>
                  <a:gd name="T1" fmla="*/ 1 h 9"/>
                  <a:gd name="T2" fmla="*/ 4 w 30"/>
                  <a:gd name="T3" fmla="*/ 1 h 9"/>
                  <a:gd name="T4" fmla="*/ 4 w 30"/>
                  <a:gd name="T5" fmla="*/ 7 h 9"/>
                  <a:gd name="T6" fmla="*/ 27 w 30"/>
                  <a:gd name="T7" fmla="*/ 7 h 9"/>
                  <a:gd name="T8" fmla="*/ 27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7" y="1"/>
                    </a:moveTo>
                    <a:cubicBezTo>
                      <a:pt x="19" y="0"/>
                      <a:pt x="12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8"/>
                      <a:pt x="19" y="9"/>
                      <a:pt x="27" y="7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"/>
              <p:cNvSpPr/>
              <p:nvPr/>
            </p:nvSpPr>
            <p:spPr bwMode="auto">
              <a:xfrm>
                <a:off x="3124" y="1041"/>
                <a:ext cx="81" cy="24"/>
              </a:xfrm>
              <a:custGeom>
                <a:avLst/>
                <a:gdLst>
                  <a:gd name="T0" fmla="*/ 32 w 34"/>
                  <a:gd name="T1" fmla="*/ 3 h 10"/>
                  <a:gd name="T2" fmla="*/ 4 w 34"/>
                  <a:gd name="T3" fmla="*/ 0 h 10"/>
                  <a:gd name="T4" fmla="*/ 4 w 34"/>
                  <a:gd name="T5" fmla="*/ 6 h 10"/>
                  <a:gd name="T6" fmla="*/ 32 w 34"/>
                  <a:gd name="T7" fmla="*/ 8 h 10"/>
                  <a:gd name="T8" fmla="*/ 32 w 3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0">
                    <a:moveTo>
                      <a:pt x="32" y="3"/>
                    </a:moveTo>
                    <a:cubicBezTo>
                      <a:pt x="23" y="1"/>
                      <a:pt x="13" y="0"/>
                      <a:pt x="4" y="0"/>
                    </a:cubicBezTo>
                    <a:cubicBezTo>
                      <a:pt x="0" y="0"/>
                      <a:pt x="0" y="5"/>
                      <a:pt x="4" y="6"/>
                    </a:cubicBezTo>
                    <a:cubicBezTo>
                      <a:pt x="13" y="6"/>
                      <a:pt x="22" y="10"/>
                      <a:pt x="32" y="8"/>
                    </a:cubicBezTo>
                    <a:cubicBezTo>
                      <a:pt x="34" y="7"/>
                      <a:pt x="34" y="3"/>
                      <a:pt x="32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4"/>
              <p:cNvSpPr/>
              <p:nvPr/>
            </p:nvSpPr>
            <p:spPr bwMode="auto">
              <a:xfrm>
                <a:off x="3259" y="1029"/>
                <a:ext cx="88" cy="26"/>
              </a:xfrm>
              <a:custGeom>
                <a:avLst/>
                <a:gdLst>
                  <a:gd name="T0" fmla="*/ 34 w 37"/>
                  <a:gd name="T1" fmla="*/ 2 h 11"/>
                  <a:gd name="T2" fmla="*/ 4 w 37"/>
                  <a:gd name="T3" fmla="*/ 2 h 11"/>
                  <a:gd name="T4" fmla="*/ 4 w 37"/>
                  <a:gd name="T5" fmla="*/ 9 h 11"/>
                  <a:gd name="T6" fmla="*/ 34 w 37"/>
                  <a:gd name="T7" fmla="*/ 8 h 11"/>
                  <a:gd name="T8" fmla="*/ 34 w 37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1">
                    <a:moveTo>
                      <a:pt x="34" y="2"/>
                    </a:moveTo>
                    <a:cubicBezTo>
                      <a:pt x="25" y="0"/>
                      <a:pt x="14" y="2"/>
                      <a:pt x="4" y="2"/>
                    </a:cubicBezTo>
                    <a:cubicBezTo>
                      <a:pt x="0" y="2"/>
                      <a:pt x="0" y="8"/>
                      <a:pt x="4" y="9"/>
                    </a:cubicBezTo>
                    <a:cubicBezTo>
                      <a:pt x="14" y="9"/>
                      <a:pt x="25" y="11"/>
                      <a:pt x="34" y="8"/>
                    </a:cubicBezTo>
                    <a:cubicBezTo>
                      <a:pt x="37" y="8"/>
                      <a:pt x="37" y="3"/>
                      <a:pt x="34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25"/>
              <p:cNvSpPr/>
              <p:nvPr/>
            </p:nvSpPr>
            <p:spPr bwMode="auto">
              <a:xfrm>
                <a:off x="3418" y="1046"/>
                <a:ext cx="71" cy="16"/>
              </a:xfrm>
              <a:custGeom>
                <a:avLst/>
                <a:gdLst>
                  <a:gd name="T0" fmla="*/ 26 w 30"/>
                  <a:gd name="T1" fmla="*/ 0 h 7"/>
                  <a:gd name="T2" fmla="*/ 4 w 30"/>
                  <a:gd name="T3" fmla="*/ 1 h 7"/>
                  <a:gd name="T4" fmla="*/ 4 w 30"/>
                  <a:gd name="T5" fmla="*/ 6 h 7"/>
                  <a:gd name="T6" fmla="*/ 26 w 30"/>
                  <a:gd name="T7" fmla="*/ 6 h 7"/>
                  <a:gd name="T8" fmla="*/ 26 w 3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7">
                    <a:moveTo>
                      <a:pt x="26" y="0"/>
                    </a:moveTo>
                    <a:cubicBezTo>
                      <a:pt x="18" y="0"/>
                      <a:pt x="11" y="0"/>
                      <a:pt x="4" y="1"/>
                    </a:cubicBezTo>
                    <a:cubicBezTo>
                      <a:pt x="0" y="1"/>
                      <a:pt x="0" y="6"/>
                      <a:pt x="4" y="6"/>
                    </a:cubicBezTo>
                    <a:cubicBezTo>
                      <a:pt x="11" y="6"/>
                      <a:pt x="18" y="7"/>
                      <a:pt x="26" y="6"/>
                    </a:cubicBezTo>
                    <a:cubicBezTo>
                      <a:pt x="30" y="6"/>
                      <a:pt x="30" y="1"/>
                      <a:pt x="2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26"/>
              <p:cNvSpPr/>
              <p:nvPr/>
            </p:nvSpPr>
            <p:spPr bwMode="auto">
              <a:xfrm>
                <a:off x="3574" y="1034"/>
                <a:ext cx="90" cy="24"/>
              </a:xfrm>
              <a:custGeom>
                <a:avLst/>
                <a:gdLst>
                  <a:gd name="T0" fmla="*/ 34 w 38"/>
                  <a:gd name="T1" fmla="*/ 3 h 10"/>
                  <a:gd name="T2" fmla="*/ 5 w 38"/>
                  <a:gd name="T3" fmla="*/ 0 h 10"/>
                  <a:gd name="T4" fmla="*/ 4 w 38"/>
                  <a:gd name="T5" fmla="*/ 6 h 10"/>
                  <a:gd name="T6" fmla="*/ 34 w 38"/>
                  <a:gd name="T7" fmla="*/ 8 h 10"/>
                  <a:gd name="T8" fmla="*/ 34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4" y="3"/>
                    </a:moveTo>
                    <a:cubicBezTo>
                      <a:pt x="25" y="2"/>
                      <a:pt x="15" y="2"/>
                      <a:pt x="5" y="0"/>
                    </a:cubicBezTo>
                    <a:cubicBezTo>
                      <a:pt x="1" y="0"/>
                      <a:pt x="0" y="5"/>
                      <a:pt x="4" y="6"/>
                    </a:cubicBezTo>
                    <a:cubicBezTo>
                      <a:pt x="14" y="9"/>
                      <a:pt x="24" y="10"/>
                      <a:pt x="34" y="8"/>
                    </a:cubicBezTo>
                    <a:cubicBezTo>
                      <a:pt x="38" y="8"/>
                      <a:pt x="38" y="3"/>
                      <a:pt x="3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Freeform 27"/>
              <p:cNvSpPr/>
              <p:nvPr/>
            </p:nvSpPr>
            <p:spPr bwMode="auto">
              <a:xfrm>
                <a:off x="3738" y="1031"/>
                <a:ext cx="90" cy="24"/>
              </a:xfrm>
              <a:custGeom>
                <a:avLst/>
                <a:gdLst>
                  <a:gd name="T0" fmla="*/ 35 w 38"/>
                  <a:gd name="T1" fmla="*/ 2 h 10"/>
                  <a:gd name="T2" fmla="*/ 4 w 38"/>
                  <a:gd name="T3" fmla="*/ 4 h 10"/>
                  <a:gd name="T4" fmla="*/ 6 w 38"/>
                  <a:gd name="T5" fmla="*/ 10 h 10"/>
                  <a:gd name="T6" fmla="*/ 35 w 38"/>
                  <a:gd name="T7" fmla="*/ 7 h 10"/>
                  <a:gd name="T8" fmla="*/ 35 w 38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2"/>
                    </a:moveTo>
                    <a:cubicBezTo>
                      <a:pt x="25" y="0"/>
                      <a:pt x="14" y="1"/>
                      <a:pt x="4" y="4"/>
                    </a:cubicBezTo>
                    <a:cubicBezTo>
                      <a:pt x="0" y="5"/>
                      <a:pt x="2" y="10"/>
                      <a:pt x="6" y="10"/>
                    </a:cubicBezTo>
                    <a:cubicBezTo>
                      <a:pt x="15" y="8"/>
                      <a:pt x="25" y="8"/>
                      <a:pt x="35" y="7"/>
                    </a:cubicBezTo>
                    <a:cubicBezTo>
                      <a:pt x="38" y="7"/>
                      <a:pt x="38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 28"/>
              <p:cNvSpPr/>
              <p:nvPr/>
            </p:nvSpPr>
            <p:spPr bwMode="auto">
              <a:xfrm>
                <a:off x="3904" y="1039"/>
                <a:ext cx="85" cy="19"/>
              </a:xfrm>
              <a:custGeom>
                <a:avLst/>
                <a:gdLst>
                  <a:gd name="T0" fmla="*/ 31 w 36"/>
                  <a:gd name="T1" fmla="*/ 1 h 8"/>
                  <a:gd name="T2" fmla="*/ 4 w 36"/>
                  <a:gd name="T3" fmla="*/ 1 h 8"/>
                  <a:gd name="T4" fmla="*/ 4 w 36"/>
                  <a:gd name="T5" fmla="*/ 7 h 8"/>
                  <a:gd name="T6" fmla="*/ 31 w 36"/>
                  <a:gd name="T7" fmla="*/ 7 h 8"/>
                  <a:gd name="T8" fmla="*/ 31 w 3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1" y="1"/>
                    </a:moveTo>
                    <a:cubicBezTo>
                      <a:pt x="22" y="0"/>
                      <a:pt x="13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3" y="8"/>
                      <a:pt x="22" y="8"/>
                      <a:pt x="31" y="7"/>
                    </a:cubicBezTo>
                    <a:cubicBezTo>
                      <a:pt x="36" y="7"/>
                      <a:pt x="36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Freeform 29"/>
              <p:cNvSpPr/>
              <p:nvPr/>
            </p:nvSpPr>
            <p:spPr bwMode="auto">
              <a:xfrm>
                <a:off x="4074" y="1031"/>
                <a:ext cx="83" cy="24"/>
              </a:xfrm>
              <a:custGeom>
                <a:avLst/>
                <a:gdLst>
                  <a:gd name="T0" fmla="*/ 30 w 35"/>
                  <a:gd name="T1" fmla="*/ 2 h 10"/>
                  <a:gd name="T2" fmla="*/ 5 w 35"/>
                  <a:gd name="T3" fmla="*/ 1 h 10"/>
                  <a:gd name="T4" fmla="*/ 3 w 35"/>
                  <a:gd name="T5" fmla="*/ 7 h 10"/>
                  <a:gd name="T6" fmla="*/ 32 w 35"/>
                  <a:gd name="T7" fmla="*/ 7 h 10"/>
                  <a:gd name="T8" fmla="*/ 30 w 35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30" y="2"/>
                    </a:moveTo>
                    <a:cubicBezTo>
                      <a:pt x="22" y="3"/>
                      <a:pt x="13" y="4"/>
                      <a:pt x="5" y="1"/>
                    </a:cubicBezTo>
                    <a:cubicBezTo>
                      <a:pt x="1" y="0"/>
                      <a:pt x="0" y="6"/>
                      <a:pt x="3" y="7"/>
                    </a:cubicBezTo>
                    <a:cubicBezTo>
                      <a:pt x="12" y="10"/>
                      <a:pt x="22" y="10"/>
                      <a:pt x="32" y="7"/>
                    </a:cubicBezTo>
                    <a:cubicBezTo>
                      <a:pt x="35" y="6"/>
                      <a:pt x="34" y="1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 30"/>
              <p:cNvSpPr/>
              <p:nvPr/>
            </p:nvSpPr>
            <p:spPr bwMode="auto">
              <a:xfrm>
                <a:off x="4209" y="1039"/>
                <a:ext cx="90" cy="23"/>
              </a:xfrm>
              <a:custGeom>
                <a:avLst/>
                <a:gdLst>
                  <a:gd name="T0" fmla="*/ 33 w 38"/>
                  <a:gd name="T1" fmla="*/ 0 h 10"/>
                  <a:gd name="T2" fmla="*/ 3 w 38"/>
                  <a:gd name="T3" fmla="*/ 4 h 10"/>
                  <a:gd name="T4" fmla="*/ 5 w 38"/>
                  <a:gd name="T5" fmla="*/ 9 h 10"/>
                  <a:gd name="T6" fmla="*/ 33 w 38"/>
                  <a:gd name="T7" fmla="*/ 7 h 10"/>
                  <a:gd name="T8" fmla="*/ 33 w 38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3" y="0"/>
                    </a:moveTo>
                    <a:cubicBezTo>
                      <a:pt x="23" y="1"/>
                      <a:pt x="13" y="1"/>
                      <a:pt x="3" y="4"/>
                    </a:cubicBezTo>
                    <a:cubicBezTo>
                      <a:pt x="0" y="4"/>
                      <a:pt x="1" y="10"/>
                      <a:pt x="5" y="9"/>
                    </a:cubicBezTo>
                    <a:cubicBezTo>
                      <a:pt x="14" y="7"/>
                      <a:pt x="24" y="7"/>
                      <a:pt x="33" y="7"/>
                    </a:cubicBezTo>
                    <a:cubicBezTo>
                      <a:pt x="38" y="7"/>
                      <a:pt x="38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31"/>
              <p:cNvSpPr/>
              <p:nvPr/>
            </p:nvSpPr>
            <p:spPr bwMode="auto">
              <a:xfrm>
                <a:off x="4373" y="1034"/>
                <a:ext cx="78" cy="28"/>
              </a:xfrm>
              <a:custGeom>
                <a:avLst/>
                <a:gdLst>
                  <a:gd name="T0" fmla="*/ 28 w 33"/>
                  <a:gd name="T1" fmla="*/ 1 h 12"/>
                  <a:gd name="T2" fmla="*/ 4 w 33"/>
                  <a:gd name="T3" fmla="*/ 5 h 12"/>
                  <a:gd name="T4" fmla="*/ 4 w 33"/>
                  <a:gd name="T5" fmla="*/ 12 h 12"/>
                  <a:gd name="T6" fmla="*/ 30 w 33"/>
                  <a:gd name="T7" fmla="*/ 6 h 12"/>
                  <a:gd name="T8" fmla="*/ 28 w 33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2">
                    <a:moveTo>
                      <a:pt x="28" y="1"/>
                    </a:moveTo>
                    <a:cubicBezTo>
                      <a:pt x="20" y="2"/>
                      <a:pt x="12" y="5"/>
                      <a:pt x="4" y="5"/>
                    </a:cubicBezTo>
                    <a:cubicBezTo>
                      <a:pt x="0" y="5"/>
                      <a:pt x="0" y="12"/>
                      <a:pt x="4" y="12"/>
                    </a:cubicBezTo>
                    <a:cubicBezTo>
                      <a:pt x="13" y="11"/>
                      <a:pt x="21" y="9"/>
                      <a:pt x="30" y="6"/>
                    </a:cubicBezTo>
                    <a:cubicBezTo>
                      <a:pt x="33" y="5"/>
                      <a:pt x="31" y="0"/>
                      <a:pt x="28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Freeform 32"/>
              <p:cNvSpPr/>
              <p:nvPr/>
            </p:nvSpPr>
            <p:spPr bwMode="auto">
              <a:xfrm>
                <a:off x="4512" y="1029"/>
                <a:ext cx="95" cy="24"/>
              </a:xfrm>
              <a:custGeom>
                <a:avLst/>
                <a:gdLst>
                  <a:gd name="T0" fmla="*/ 37 w 40"/>
                  <a:gd name="T1" fmla="*/ 0 h 10"/>
                  <a:gd name="T2" fmla="*/ 5 w 40"/>
                  <a:gd name="T3" fmla="*/ 0 h 10"/>
                  <a:gd name="T4" fmla="*/ 5 w 40"/>
                  <a:gd name="T5" fmla="*/ 6 h 10"/>
                  <a:gd name="T6" fmla="*/ 38 w 40"/>
                  <a:gd name="T7" fmla="*/ 5 h 10"/>
                  <a:gd name="T8" fmla="*/ 37 w 4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">
                    <a:moveTo>
                      <a:pt x="37" y="0"/>
                    </a:moveTo>
                    <a:cubicBezTo>
                      <a:pt x="26" y="0"/>
                      <a:pt x="15" y="0"/>
                      <a:pt x="5" y="0"/>
                    </a:cubicBezTo>
                    <a:cubicBezTo>
                      <a:pt x="0" y="0"/>
                      <a:pt x="0" y="6"/>
                      <a:pt x="5" y="6"/>
                    </a:cubicBezTo>
                    <a:cubicBezTo>
                      <a:pt x="15" y="6"/>
                      <a:pt x="28" y="10"/>
                      <a:pt x="38" y="5"/>
                    </a:cubicBezTo>
                    <a:cubicBezTo>
                      <a:pt x="40" y="4"/>
                      <a:pt x="39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Freeform 33"/>
              <p:cNvSpPr/>
              <p:nvPr/>
            </p:nvSpPr>
            <p:spPr bwMode="auto">
              <a:xfrm>
                <a:off x="4652" y="1029"/>
                <a:ext cx="102" cy="26"/>
              </a:xfrm>
              <a:custGeom>
                <a:avLst/>
                <a:gdLst>
                  <a:gd name="T0" fmla="*/ 40 w 43"/>
                  <a:gd name="T1" fmla="*/ 3 h 11"/>
                  <a:gd name="T2" fmla="*/ 4 w 43"/>
                  <a:gd name="T3" fmla="*/ 5 h 11"/>
                  <a:gd name="T4" fmla="*/ 6 w 43"/>
                  <a:gd name="T5" fmla="*/ 11 h 11"/>
                  <a:gd name="T6" fmla="*/ 40 w 43"/>
                  <a:gd name="T7" fmla="*/ 8 h 11"/>
                  <a:gd name="T8" fmla="*/ 40 w 43"/>
                  <a:gd name="T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">
                    <a:moveTo>
                      <a:pt x="40" y="3"/>
                    </a:moveTo>
                    <a:cubicBezTo>
                      <a:pt x="28" y="0"/>
                      <a:pt x="16" y="2"/>
                      <a:pt x="4" y="5"/>
                    </a:cubicBezTo>
                    <a:cubicBezTo>
                      <a:pt x="0" y="6"/>
                      <a:pt x="2" y="11"/>
                      <a:pt x="6" y="11"/>
                    </a:cubicBezTo>
                    <a:cubicBezTo>
                      <a:pt x="17" y="9"/>
                      <a:pt x="29" y="10"/>
                      <a:pt x="40" y="8"/>
                    </a:cubicBezTo>
                    <a:cubicBezTo>
                      <a:pt x="43" y="7"/>
                      <a:pt x="43" y="3"/>
                      <a:pt x="40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4"/>
              <p:cNvSpPr/>
              <p:nvPr/>
            </p:nvSpPr>
            <p:spPr bwMode="auto">
              <a:xfrm>
                <a:off x="4789" y="984"/>
                <a:ext cx="55" cy="74"/>
              </a:xfrm>
              <a:custGeom>
                <a:avLst/>
                <a:gdLst>
                  <a:gd name="T0" fmla="*/ 22 w 23"/>
                  <a:gd name="T1" fmla="*/ 25 h 31"/>
                  <a:gd name="T2" fmla="*/ 5 w 23"/>
                  <a:gd name="T3" fmla="*/ 2 h 31"/>
                  <a:gd name="T4" fmla="*/ 1 w 23"/>
                  <a:gd name="T5" fmla="*/ 6 h 31"/>
                  <a:gd name="T6" fmla="*/ 12 w 23"/>
                  <a:gd name="T7" fmla="*/ 23 h 31"/>
                  <a:gd name="T8" fmla="*/ 6 w 23"/>
                  <a:gd name="T9" fmla="*/ 24 h 31"/>
                  <a:gd name="T10" fmla="*/ 6 w 23"/>
                  <a:gd name="T11" fmla="*/ 30 h 31"/>
                  <a:gd name="T12" fmla="*/ 19 w 23"/>
                  <a:gd name="T13" fmla="*/ 30 h 31"/>
                  <a:gd name="T14" fmla="*/ 22 w 23"/>
                  <a:gd name="T15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1">
                    <a:moveTo>
                      <a:pt x="22" y="25"/>
                    </a:moveTo>
                    <a:cubicBezTo>
                      <a:pt x="17" y="17"/>
                      <a:pt x="13" y="8"/>
                      <a:pt x="5" y="2"/>
                    </a:cubicBezTo>
                    <a:cubicBezTo>
                      <a:pt x="3" y="0"/>
                      <a:pt x="0" y="4"/>
                      <a:pt x="1" y="6"/>
                    </a:cubicBezTo>
                    <a:cubicBezTo>
                      <a:pt x="5" y="12"/>
                      <a:pt x="9" y="18"/>
                      <a:pt x="12" y="23"/>
                    </a:cubicBezTo>
                    <a:cubicBezTo>
                      <a:pt x="10" y="24"/>
                      <a:pt x="8" y="24"/>
                      <a:pt x="6" y="24"/>
                    </a:cubicBezTo>
                    <a:cubicBezTo>
                      <a:pt x="2" y="24"/>
                      <a:pt x="2" y="30"/>
                      <a:pt x="6" y="30"/>
                    </a:cubicBezTo>
                    <a:cubicBezTo>
                      <a:pt x="10" y="30"/>
                      <a:pt x="15" y="30"/>
                      <a:pt x="19" y="30"/>
                    </a:cubicBezTo>
                    <a:cubicBezTo>
                      <a:pt x="21" y="31"/>
                      <a:pt x="23" y="27"/>
                      <a:pt x="22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5"/>
              <p:cNvSpPr/>
              <p:nvPr/>
            </p:nvSpPr>
            <p:spPr bwMode="auto">
              <a:xfrm>
                <a:off x="4733" y="867"/>
                <a:ext cx="52" cy="72"/>
              </a:xfrm>
              <a:custGeom>
                <a:avLst/>
                <a:gdLst>
                  <a:gd name="T0" fmla="*/ 20 w 22"/>
                  <a:gd name="T1" fmla="*/ 25 h 30"/>
                  <a:gd name="T2" fmla="*/ 5 w 22"/>
                  <a:gd name="T3" fmla="*/ 3 h 30"/>
                  <a:gd name="T4" fmla="*/ 1 w 22"/>
                  <a:gd name="T5" fmla="*/ 5 h 30"/>
                  <a:gd name="T6" fmla="*/ 16 w 22"/>
                  <a:gd name="T7" fmla="*/ 28 h 30"/>
                  <a:gd name="T8" fmla="*/ 20 w 22"/>
                  <a:gd name="T9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">
                    <a:moveTo>
                      <a:pt x="20" y="25"/>
                    </a:moveTo>
                    <a:cubicBezTo>
                      <a:pt x="14" y="18"/>
                      <a:pt x="10" y="10"/>
                      <a:pt x="5" y="3"/>
                    </a:cubicBezTo>
                    <a:cubicBezTo>
                      <a:pt x="4" y="0"/>
                      <a:pt x="0" y="2"/>
                      <a:pt x="1" y="5"/>
                    </a:cubicBezTo>
                    <a:cubicBezTo>
                      <a:pt x="2" y="13"/>
                      <a:pt x="10" y="22"/>
                      <a:pt x="16" y="28"/>
                    </a:cubicBezTo>
                    <a:cubicBezTo>
                      <a:pt x="19" y="30"/>
                      <a:pt x="22" y="27"/>
                      <a:pt x="20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6"/>
              <p:cNvSpPr/>
              <p:nvPr/>
            </p:nvSpPr>
            <p:spPr bwMode="auto">
              <a:xfrm>
                <a:off x="4676" y="753"/>
                <a:ext cx="49" cy="81"/>
              </a:xfrm>
              <a:custGeom>
                <a:avLst/>
                <a:gdLst>
                  <a:gd name="T0" fmla="*/ 20 w 21"/>
                  <a:gd name="T1" fmla="*/ 29 h 34"/>
                  <a:gd name="T2" fmla="*/ 13 w 21"/>
                  <a:gd name="T3" fmla="*/ 14 h 34"/>
                  <a:gd name="T4" fmla="*/ 4 w 21"/>
                  <a:gd name="T5" fmla="*/ 1 h 34"/>
                  <a:gd name="T6" fmla="*/ 0 w 21"/>
                  <a:gd name="T7" fmla="*/ 2 h 34"/>
                  <a:gd name="T8" fmla="*/ 6 w 21"/>
                  <a:gd name="T9" fmla="*/ 16 h 34"/>
                  <a:gd name="T10" fmla="*/ 15 w 21"/>
                  <a:gd name="T11" fmla="*/ 31 h 34"/>
                  <a:gd name="T12" fmla="*/ 20 w 21"/>
                  <a:gd name="T13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34">
                    <a:moveTo>
                      <a:pt x="20" y="29"/>
                    </a:moveTo>
                    <a:cubicBezTo>
                      <a:pt x="18" y="24"/>
                      <a:pt x="15" y="19"/>
                      <a:pt x="13" y="14"/>
                    </a:cubicBezTo>
                    <a:cubicBezTo>
                      <a:pt x="10" y="10"/>
                      <a:pt x="8" y="5"/>
                      <a:pt x="4" y="1"/>
                    </a:cubicBezTo>
                    <a:cubicBezTo>
                      <a:pt x="3" y="0"/>
                      <a:pt x="0" y="0"/>
                      <a:pt x="0" y="2"/>
                    </a:cubicBezTo>
                    <a:cubicBezTo>
                      <a:pt x="1" y="8"/>
                      <a:pt x="3" y="12"/>
                      <a:pt x="6" y="16"/>
                    </a:cubicBezTo>
                    <a:cubicBezTo>
                      <a:pt x="9" y="21"/>
                      <a:pt x="12" y="26"/>
                      <a:pt x="15" y="31"/>
                    </a:cubicBezTo>
                    <a:cubicBezTo>
                      <a:pt x="16" y="34"/>
                      <a:pt x="21" y="32"/>
                      <a:pt x="20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Freeform 37"/>
              <p:cNvSpPr/>
              <p:nvPr/>
            </p:nvSpPr>
            <p:spPr bwMode="auto">
              <a:xfrm>
                <a:off x="4650" y="603"/>
                <a:ext cx="68" cy="102"/>
              </a:xfrm>
              <a:custGeom>
                <a:avLst/>
                <a:gdLst>
                  <a:gd name="T0" fmla="*/ 25 w 29"/>
                  <a:gd name="T1" fmla="*/ 1 h 43"/>
                  <a:gd name="T2" fmla="*/ 4 w 29"/>
                  <a:gd name="T3" fmla="*/ 20 h 43"/>
                  <a:gd name="T4" fmla="*/ 10 w 29"/>
                  <a:gd name="T5" fmla="*/ 42 h 43"/>
                  <a:gd name="T6" fmla="*/ 13 w 29"/>
                  <a:gd name="T7" fmla="*/ 40 h 43"/>
                  <a:gd name="T8" fmla="*/ 28 w 29"/>
                  <a:gd name="T9" fmla="*/ 5 h 43"/>
                  <a:gd name="T10" fmla="*/ 25 w 29"/>
                  <a:gd name="T11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43">
                    <a:moveTo>
                      <a:pt x="25" y="1"/>
                    </a:moveTo>
                    <a:cubicBezTo>
                      <a:pt x="16" y="4"/>
                      <a:pt x="7" y="12"/>
                      <a:pt x="4" y="20"/>
                    </a:cubicBezTo>
                    <a:cubicBezTo>
                      <a:pt x="0" y="29"/>
                      <a:pt x="3" y="36"/>
                      <a:pt x="10" y="42"/>
                    </a:cubicBezTo>
                    <a:cubicBezTo>
                      <a:pt x="11" y="43"/>
                      <a:pt x="14" y="42"/>
                      <a:pt x="13" y="40"/>
                    </a:cubicBezTo>
                    <a:cubicBezTo>
                      <a:pt x="1" y="24"/>
                      <a:pt x="18" y="15"/>
                      <a:pt x="28" y="5"/>
                    </a:cubicBezTo>
                    <a:cubicBezTo>
                      <a:pt x="29" y="4"/>
                      <a:pt x="28" y="0"/>
                      <a:pt x="25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Freeform 38"/>
              <p:cNvSpPr/>
              <p:nvPr/>
            </p:nvSpPr>
            <p:spPr bwMode="auto">
              <a:xfrm>
                <a:off x="4718" y="484"/>
                <a:ext cx="52" cy="79"/>
              </a:xfrm>
              <a:custGeom>
                <a:avLst/>
                <a:gdLst>
                  <a:gd name="T0" fmla="*/ 17 w 22"/>
                  <a:gd name="T1" fmla="*/ 3 h 33"/>
                  <a:gd name="T2" fmla="*/ 2 w 22"/>
                  <a:gd name="T3" fmla="*/ 28 h 33"/>
                  <a:gd name="T4" fmla="*/ 6 w 22"/>
                  <a:gd name="T5" fmla="*/ 30 h 33"/>
                  <a:gd name="T6" fmla="*/ 21 w 22"/>
                  <a:gd name="T7" fmla="*/ 5 h 33"/>
                  <a:gd name="T8" fmla="*/ 17 w 22"/>
                  <a:gd name="T9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3">
                    <a:moveTo>
                      <a:pt x="17" y="3"/>
                    </a:moveTo>
                    <a:cubicBezTo>
                      <a:pt x="13" y="12"/>
                      <a:pt x="7" y="19"/>
                      <a:pt x="2" y="28"/>
                    </a:cubicBezTo>
                    <a:cubicBezTo>
                      <a:pt x="0" y="30"/>
                      <a:pt x="4" y="33"/>
                      <a:pt x="6" y="30"/>
                    </a:cubicBezTo>
                    <a:cubicBezTo>
                      <a:pt x="12" y="22"/>
                      <a:pt x="19" y="14"/>
                      <a:pt x="21" y="5"/>
                    </a:cubicBezTo>
                    <a:cubicBezTo>
                      <a:pt x="22" y="2"/>
                      <a:pt x="18" y="0"/>
                      <a:pt x="17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39"/>
              <p:cNvSpPr/>
              <p:nvPr/>
            </p:nvSpPr>
            <p:spPr bwMode="auto">
              <a:xfrm>
                <a:off x="4778" y="379"/>
                <a:ext cx="56" cy="69"/>
              </a:xfrm>
              <a:custGeom>
                <a:avLst/>
                <a:gdLst>
                  <a:gd name="T0" fmla="*/ 19 w 24"/>
                  <a:gd name="T1" fmla="*/ 2 h 29"/>
                  <a:gd name="T2" fmla="*/ 12 w 24"/>
                  <a:gd name="T3" fmla="*/ 15 h 29"/>
                  <a:gd name="T4" fmla="*/ 2 w 24"/>
                  <a:gd name="T5" fmla="*/ 24 h 29"/>
                  <a:gd name="T6" fmla="*/ 5 w 24"/>
                  <a:gd name="T7" fmla="*/ 28 h 29"/>
                  <a:gd name="T8" fmla="*/ 24 w 24"/>
                  <a:gd name="T9" fmla="*/ 4 h 29"/>
                  <a:gd name="T10" fmla="*/ 19 w 24"/>
                  <a:gd name="T11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9">
                    <a:moveTo>
                      <a:pt x="19" y="2"/>
                    </a:moveTo>
                    <a:cubicBezTo>
                      <a:pt x="16" y="6"/>
                      <a:pt x="15" y="11"/>
                      <a:pt x="12" y="15"/>
                    </a:cubicBezTo>
                    <a:cubicBezTo>
                      <a:pt x="9" y="18"/>
                      <a:pt x="6" y="21"/>
                      <a:pt x="2" y="24"/>
                    </a:cubicBezTo>
                    <a:cubicBezTo>
                      <a:pt x="0" y="26"/>
                      <a:pt x="3" y="29"/>
                      <a:pt x="5" y="28"/>
                    </a:cubicBezTo>
                    <a:cubicBezTo>
                      <a:pt x="14" y="23"/>
                      <a:pt x="24" y="14"/>
                      <a:pt x="24" y="4"/>
                    </a:cubicBezTo>
                    <a:cubicBezTo>
                      <a:pt x="24" y="1"/>
                      <a:pt x="20" y="0"/>
                      <a:pt x="19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40"/>
              <p:cNvSpPr/>
              <p:nvPr/>
            </p:nvSpPr>
            <p:spPr bwMode="auto">
              <a:xfrm>
                <a:off x="3572" y="303"/>
                <a:ext cx="88" cy="22"/>
              </a:xfrm>
              <a:custGeom>
                <a:avLst/>
                <a:gdLst>
                  <a:gd name="T0" fmla="*/ 32 w 37"/>
                  <a:gd name="T1" fmla="*/ 1 h 9"/>
                  <a:gd name="T2" fmla="*/ 3 w 37"/>
                  <a:gd name="T3" fmla="*/ 3 h 9"/>
                  <a:gd name="T4" fmla="*/ 3 w 37"/>
                  <a:gd name="T5" fmla="*/ 8 h 9"/>
                  <a:gd name="T6" fmla="*/ 33 w 37"/>
                  <a:gd name="T7" fmla="*/ 6 h 9"/>
                  <a:gd name="T8" fmla="*/ 32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2" y="1"/>
                    </a:moveTo>
                    <a:cubicBezTo>
                      <a:pt x="22" y="2"/>
                      <a:pt x="13" y="3"/>
                      <a:pt x="3" y="3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13" y="9"/>
                      <a:pt x="24" y="9"/>
                      <a:pt x="33" y="6"/>
                    </a:cubicBezTo>
                    <a:cubicBezTo>
                      <a:pt x="37" y="5"/>
                      <a:pt x="35" y="0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Freeform 41"/>
              <p:cNvSpPr/>
              <p:nvPr/>
            </p:nvSpPr>
            <p:spPr bwMode="auto">
              <a:xfrm>
                <a:off x="3714" y="303"/>
                <a:ext cx="85" cy="17"/>
              </a:xfrm>
              <a:custGeom>
                <a:avLst/>
                <a:gdLst>
                  <a:gd name="T0" fmla="*/ 32 w 36"/>
                  <a:gd name="T1" fmla="*/ 1 h 7"/>
                  <a:gd name="T2" fmla="*/ 2 w 36"/>
                  <a:gd name="T3" fmla="*/ 1 h 7"/>
                  <a:gd name="T4" fmla="*/ 2 w 36"/>
                  <a:gd name="T5" fmla="*/ 5 h 7"/>
                  <a:gd name="T6" fmla="*/ 32 w 36"/>
                  <a:gd name="T7" fmla="*/ 6 h 7"/>
                  <a:gd name="T8" fmla="*/ 32 w 3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">
                    <a:moveTo>
                      <a:pt x="32" y="1"/>
                    </a:moveTo>
                    <a:cubicBezTo>
                      <a:pt x="22" y="0"/>
                      <a:pt x="12" y="0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7"/>
                      <a:pt x="22" y="7"/>
                      <a:pt x="32" y="6"/>
                    </a:cubicBezTo>
                    <a:cubicBezTo>
                      <a:pt x="36" y="6"/>
                      <a:pt x="36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Freeform 42"/>
              <p:cNvSpPr/>
              <p:nvPr/>
            </p:nvSpPr>
            <p:spPr bwMode="auto">
              <a:xfrm>
                <a:off x="3847" y="315"/>
                <a:ext cx="80" cy="14"/>
              </a:xfrm>
              <a:custGeom>
                <a:avLst/>
                <a:gdLst>
                  <a:gd name="T0" fmla="*/ 31 w 34"/>
                  <a:gd name="T1" fmla="*/ 1 h 6"/>
                  <a:gd name="T2" fmla="*/ 3 w 34"/>
                  <a:gd name="T3" fmla="*/ 1 h 6"/>
                  <a:gd name="T4" fmla="*/ 3 w 34"/>
                  <a:gd name="T5" fmla="*/ 6 h 6"/>
                  <a:gd name="T6" fmla="*/ 31 w 34"/>
                  <a:gd name="T7" fmla="*/ 6 h 6"/>
                  <a:gd name="T8" fmla="*/ 31 w 3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31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6"/>
                      <a:pt x="21" y="6"/>
                      <a:pt x="31" y="6"/>
                    </a:cubicBezTo>
                    <a:cubicBezTo>
                      <a:pt x="34" y="6"/>
                      <a:pt x="34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 43"/>
              <p:cNvSpPr/>
              <p:nvPr/>
            </p:nvSpPr>
            <p:spPr bwMode="auto">
              <a:xfrm>
                <a:off x="3986" y="327"/>
                <a:ext cx="81" cy="21"/>
              </a:xfrm>
              <a:custGeom>
                <a:avLst/>
                <a:gdLst>
                  <a:gd name="T0" fmla="*/ 31 w 34"/>
                  <a:gd name="T1" fmla="*/ 3 h 9"/>
                  <a:gd name="T2" fmla="*/ 4 w 34"/>
                  <a:gd name="T3" fmla="*/ 1 h 9"/>
                  <a:gd name="T4" fmla="*/ 3 w 34"/>
                  <a:gd name="T5" fmla="*/ 6 h 9"/>
                  <a:gd name="T6" fmla="*/ 31 w 34"/>
                  <a:gd name="T7" fmla="*/ 8 h 9"/>
                  <a:gd name="T8" fmla="*/ 31 w 34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9">
                    <a:moveTo>
                      <a:pt x="31" y="3"/>
                    </a:moveTo>
                    <a:cubicBezTo>
                      <a:pt x="22" y="2"/>
                      <a:pt x="13" y="3"/>
                      <a:pt x="4" y="1"/>
                    </a:cubicBezTo>
                    <a:cubicBezTo>
                      <a:pt x="1" y="0"/>
                      <a:pt x="0" y="5"/>
                      <a:pt x="3" y="6"/>
                    </a:cubicBezTo>
                    <a:cubicBezTo>
                      <a:pt x="12" y="8"/>
                      <a:pt x="22" y="9"/>
                      <a:pt x="31" y="8"/>
                    </a:cubicBezTo>
                    <a:cubicBezTo>
                      <a:pt x="34" y="8"/>
                      <a:pt x="34" y="4"/>
                      <a:pt x="31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 44"/>
              <p:cNvSpPr/>
              <p:nvPr/>
            </p:nvSpPr>
            <p:spPr bwMode="auto">
              <a:xfrm>
                <a:off x="4124" y="327"/>
                <a:ext cx="78" cy="17"/>
              </a:xfrm>
              <a:custGeom>
                <a:avLst/>
                <a:gdLst>
                  <a:gd name="T0" fmla="*/ 30 w 33"/>
                  <a:gd name="T1" fmla="*/ 1 h 7"/>
                  <a:gd name="T2" fmla="*/ 3 w 33"/>
                  <a:gd name="T3" fmla="*/ 1 h 7"/>
                  <a:gd name="T4" fmla="*/ 3 w 33"/>
                  <a:gd name="T5" fmla="*/ 6 h 7"/>
                  <a:gd name="T6" fmla="*/ 30 w 33"/>
                  <a:gd name="T7" fmla="*/ 6 h 7"/>
                  <a:gd name="T8" fmla="*/ 30 w 33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7"/>
                      <a:pt x="21" y="6"/>
                      <a:pt x="30" y="6"/>
                    </a:cubicBezTo>
                    <a:cubicBezTo>
                      <a:pt x="33" y="6"/>
                      <a:pt x="33" y="1"/>
                      <a:pt x="30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45"/>
              <p:cNvSpPr/>
              <p:nvPr/>
            </p:nvSpPr>
            <p:spPr bwMode="auto">
              <a:xfrm>
                <a:off x="4273" y="320"/>
                <a:ext cx="64" cy="16"/>
              </a:xfrm>
              <a:custGeom>
                <a:avLst/>
                <a:gdLst>
                  <a:gd name="T0" fmla="*/ 24 w 27"/>
                  <a:gd name="T1" fmla="*/ 1 h 7"/>
                  <a:gd name="T2" fmla="*/ 4 w 27"/>
                  <a:gd name="T3" fmla="*/ 1 h 7"/>
                  <a:gd name="T4" fmla="*/ 4 w 27"/>
                  <a:gd name="T5" fmla="*/ 7 h 7"/>
                  <a:gd name="T6" fmla="*/ 24 w 27"/>
                  <a:gd name="T7" fmla="*/ 6 h 7"/>
                  <a:gd name="T8" fmla="*/ 24 w 2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24" y="1"/>
                    </a:moveTo>
                    <a:cubicBezTo>
                      <a:pt x="18" y="0"/>
                      <a:pt x="11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1" y="7"/>
                      <a:pt x="18" y="7"/>
                      <a:pt x="24" y="6"/>
                    </a:cubicBezTo>
                    <a:cubicBezTo>
                      <a:pt x="27" y="6"/>
                      <a:pt x="27" y="2"/>
                      <a:pt x="2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46"/>
              <p:cNvSpPr/>
              <p:nvPr/>
            </p:nvSpPr>
            <p:spPr bwMode="auto">
              <a:xfrm>
                <a:off x="4408" y="327"/>
                <a:ext cx="71" cy="21"/>
              </a:xfrm>
              <a:custGeom>
                <a:avLst/>
                <a:gdLst>
                  <a:gd name="T0" fmla="*/ 26 w 30"/>
                  <a:gd name="T1" fmla="*/ 1 h 9"/>
                  <a:gd name="T2" fmla="*/ 3 w 30"/>
                  <a:gd name="T3" fmla="*/ 3 h 9"/>
                  <a:gd name="T4" fmla="*/ 5 w 30"/>
                  <a:gd name="T5" fmla="*/ 8 h 9"/>
                  <a:gd name="T6" fmla="*/ 26 w 30"/>
                  <a:gd name="T7" fmla="*/ 6 h 9"/>
                  <a:gd name="T8" fmla="*/ 26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6" y="1"/>
                    </a:moveTo>
                    <a:cubicBezTo>
                      <a:pt x="18" y="0"/>
                      <a:pt x="11" y="1"/>
                      <a:pt x="3" y="3"/>
                    </a:cubicBezTo>
                    <a:cubicBezTo>
                      <a:pt x="0" y="4"/>
                      <a:pt x="1" y="9"/>
                      <a:pt x="5" y="8"/>
                    </a:cubicBezTo>
                    <a:cubicBezTo>
                      <a:pt x="12" y="6"/>
                      <a:pt x="19" y="7"/>
                      <a:pt x="26" y="6"/>
                    </a:cubicBezTo>
                    <a:cubicBezTo>
                      <a:pt x="30" y="5"/>
                      <a:pt x="30" y="1"/>
                      <a:pt x="26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47"/>
              <p:cNvSpPr/>
              <p:nvPr/>
            </p:nvSpPr>
            <p:spPr bwMode="auto">
              <a:xfrm>
                <a:off x="4548" y="339"/>
                <a:ext cx="83" cy="14"/>
              </a:xfrm>
              <a:custGeom>
                <a:avLst/>
                <a:gdLst>
                  <a:gd name="T0" fmla="*/ 32 w 35"/>
                  <a:gd name="T1" fmla="*/ 1 h 6"/>
                  <a:gd name="T2" fmla="*/ 2 w 35"/>
                  <a:gd name="T3" fmla="*/ 1 h 6"/>
                  <a:gd name="T4" fmla="*/ 2 w 35"/>
                  <a:gd name="T5" fmla="*/ 5 h 6"/>
                  <a:gd name="T6" fmla="*/ 32 w 35"/>
                  <a:gd name="T7" fmla="*/ 5 h 6"/>
                  <a:gd name="T8" fmla="*/ 32 w 3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">
                    <a:moveTo>
                      <a:pt x="32" y="1"/>
                    </a:moveTo>
                    <a:cubicBezTo>
                      <a:pt x="22" y="0"/>
                      <a:pt x="12" y="1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5"/>
                      <a:pt x="22" y="6"/>
                      <a:pt x="32" y="5"/>
                    </a:cubicBezTo>
                    <a:cubicBezTo>
                      <a:pt x="35" y="5"/>
                      <a:pt x="35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48"/>
              <p:cNvSpPr/>
              <p:nvPr/>
            </p:nvSpPr>
            <p:spPr bwMode="auto">
              <a:xfrm>
                <a:off x="4702" y="332"/>
                <a:ext cx="76" cy="19"/>
              </a:xfrm>
              <a:custGeom>
                <a:avLst/>
                <a:gdLst>
                  <a:gd name="T0" fmla="*/ 29 w 32"/>
                  <a:gd name="T1" fmla="*/ 1 h 8"/>
                  <a:gd name="T2" fmla="*/ 4 w 32"/>
                  <a:gd name="T3" fmla="*/ 1 h 8"/>
                  <a:gd name="T4" fmla="*/ 4 w 32"/>
                  <a:gd name="T5" fmla="*/ 7 h 8"/>
                  <a:gd name="T6" fmla="*/ 29 w 32"/>
                  <a:gd name="T7" fmla="*/ 7 h 8"/>
                  <a:gd name="T8" fmla="*/ 29 w 32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29" y="1"/>
                    </a:moveTo>
                    <a:cubicBezTo>
                      <a:pt x="21" y="0"/>
                      <a:pt x="12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7"/>
                      <a:pt x="21" y="8"/>
                      <a:pt x="29" y="7"/>
                    </a:cubicBezTo>
                    <a:cubicBezTo>
                      <a:pt x="32" y="6"/>
                      <a:pt x="32" y="1"/>
                      <a:pt x="29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49"/>
              <p:cNvSpPr/>
              <p:nvPr/>
            </p:nvSpPr>
            <p:spPr bwMode="auto">
              <a:xfrm>
                <a:off x="4808" y="329"/>
                <a:ext cx="38" cy="31"/>
              </a:xfrm>
              <a:custGeom>
                <a:avLst/>
                <a:gdLst>
                  <a:gd name="T0" fmla="*/ 14 w 16"/>
                  <a:gd name="T1" fmla="*/ 3 h 13"/>
                  <a:gd name="T2" fmla="*/ 3 w 16"/>
                  <a:gd name="T3" fmla="*/ 3 h 13"/>
                  <a:gd name="T4" fmla="*/ 4 w 16"/>
                  <a:gd name="T5" fmla="*/ 7 h 13"/>
                  <a:gd name="T6" fmla="*/ 10 w 16"/>
                  <a:gd name="T7" fmla="*/ 7 h 13"/>
                  <a:gd name="T8" fmla="*/ 9 w 16"/>
                  <a:gd name="T9" fmla="*/ 9 h 13"/>
                  <a:gd name="T10" fmla="*/ 12 w 16"/>
                  <a:gd name="T11" fmla="*/ 12 h 13"/>
                  <a:gd name="T12" fmla="*/ 16 w 16"/>
                  <a:gd name="T13" fmla="*/ 7 h 13"/>
                  <a:gd name="T14" fmla="*/ 14 w 16"/>
                  <a:gd name="T15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3">
                    <a:moveTo>
                      <a:pt x="14" y="3"/>
                    </a:moveTo>
                    <a:cubicBezTo>
                      <a:pt x="11" y="0"/>
                      <a:pt x="6" y="1"/>
                      <a:pt x="3" y="3"/>
                    </a:cubicBezTo>
                    <a:cubicBezTo>
                      <a:pt x="0" y="4"/>
                      <a:pt x="1" y="8"/>
                      <a:pt x="4" y="7"/>
                    </a:cubicBezTo>
                    <a:cubicBezTo>
                      <a:pt x="5" y="7"/>
                      <a:pt x="8" y="6"/>
                      <a:pt x="10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8" y="11"/>
                      <a:pt x="10" y="13"/>
                      <a:pt x="12" y="12"/>
                    </a:cubicBezTo>
                    <a:cubicBezTo>
                      <a:pt x="14" y="11"/>
                      <a:pt x="15" y="9"/>
                      <a:pt x="16" y="7"/>
                    </a:cubicBezTo>
                    <a:cubicBezTo>
                      <a:pt x="16" y="6"/>
                      <a:pt x="15" y="4"/>
                      <a:pt x="1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4629538" y="1445366"/>
              <a:ext cx="286304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在此添加小标题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 rot="1083558">
            <a:off x="4203509" y="2403469"/>
            <a:ext cx="3565102" cy="3326313"/>
            <a:chOff x="4203509" y="2084154"/>
            <a:chExt cx="3565102" cy="3326313"/>
          </a:xfrm>
        </p:grpSpPr>
        <p:sp>
          <p:nvSpPr>
            <p:cNvPr id="53" name="椭圆 31"/>
            <p:cNvSpPr/>
            <p:nvPr/>
          </p:nvSpPr>
          <p:spPr>
            <a:xfrm rot="19223279">
              <a:off x="4408794" y="2084154"/>
              <a:ext cx="3359817" cy="3326313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chemeClr val="bg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4203509" y="3827843"/>
              <a:ext cx="464837" cy="334727"/>
            </a:xfrm>
            <a:custGeom>
              <a:avLst/>
              <a:gdLst>
                <a:gd name="connsiteX0" fmla="*/ 0 w 341194"/>
                <a:gd name="connsiteY0" fmla="*/ 245692 h 245692"/>
                <a:gd name="connsiteX1" fmla="*/ 150125 w 341194"/>
                <a:gd name="connsiteY1" fmla="*/ 32 h 245692"/>
                <a:gd name="connsiteX2" fmla="*/ 341194 w 341194"/>
                <a:gd name="connsiteY2" fmla="*/ 232044 h 245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1194" h="245692">
                  <a:moveTo>
                    <a:pt x="0" y="245692"/>
                  </a:moveTo>
                  <a:cubicBezTo>
                    <a:pt x="46630" y="123999"/>
                    <a:pt x="93260" y="2307"/>
                    <a:pt x="150125" y="32"/>
                  </a:cubicBezTo>
                  <a:cubicBezTo>
                    <a:pt x="206990" y="-2243"/>
                    <a:pt x="274092" y="114900"/>
                    <a:pt x="341194" y="232044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807596" y="2437298"/>
            <a:ext cx="889884" cy="898847"/>
            <a:chOff x="6480051" y="1981505"/>
            <a:chExt cx="889884" cy="898847"/>
          </a:xfrm>
        </p:grpSpPr>
        <p:sp useBgFill="1">
          <p:nvSpPr>
            <p:cNvPr id="56" name="椭圆 31"/>
            <p:cNvSpPr/>
            <p:nvPr/>
          </p:nvSpPr>
          <p:spPr>
            <a:xfrm rot="15654318">
              <a:off x="6475569" y="1985987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ln w="25400" cap="rnd">
              <a:solidFill>
                <a:schemeClr val="bg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6686480" y="2176528"/>
              <a:ext cx="499267" cy="527865"/>
              <a:chOff x="5181601" y="2120900"/>
              <a:chExt cx="665163" cy="703263"/>
            </a:xfrm>
            <a:solidFill>
              <a:schemeClr val="bg1"/>
            </a:solidFill>
          </p:grpSpPr>
          <p:sp>
            <p:nvSpPr>
              <p:cNvPr id="58" name="Freeform 540"/>
              <p:cNvSpPr/>
              <p:nvPr/>
            </p:nvSpPr>
            <p:spPr bwMode="auto">
              <a:xfrm>
                <a:off x="5226051" y="2433638"/>
                <a:ext cx="6350" cy="44450"/>
              </a:xfrm>
              <a:custGeom>
                <a:avLst/>
                <a:gdLst/>
                <a:ahLst/>
                <a:cxnLst>
                  <a:cxn ang="0">
                    <a:pos x="11" y="47"/>
                  </a:cxn>
                  <a:cxn ang="0">
                    <a:pos x="11" y="47"/>
                  </a:cxn>
                  <a:cxn ang="0">
                    <a:pos x="11" y="36"/>
                  </a:cxn>
                  <a:cxn ang="0">
                    <a:pos x="11" y="26"/>
                  </a:cxn>
                  <a:cxn ang="0">
                    <a:pos x="11" y="4"/>
                  </a:cxn>
                  <a:cxn ang="0">
                    <a:pos x="11" y="4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1" y="40"/>
                  </a:cxn>
                  <a:cxn ang="0">
                    <a:pos x="1" y="40"/>
                  </a:cxn>
                  <a:cxn ang="0">
                    <a:pos x="3" y="60"/>
                  </a:cxn>
                  <a:cxn ang="0">
                    <a:pos x="3" y="70"/>
                  </a:cxn>
                  <a:cxn ang="0">
                    <a:pos x="2" y="74"/>
                  </a:cxn>
                  <a:cxn ang="0">
                    <a:pos x="1" y="79"/>
                  </a:cxn>
                  <a:cxn ang="0">
                    <a:pos x="1" y="79"/>
                  </a:cxn>
                  <a:cxn ang="0">
                    <a:pos x="0" y="81"/>
                  </a:cxn>
                  <a:cxn ang="0">
                    <a:pos x="1" y="82"/>
                  </a:cxn>
                  <a:cxn ang="0">
                    <a:pos x="2" y="83"/>
                  </a:cxn>
                  <a:cxn ang="0">
                    <a:pos x="4" y="84"/>
                  </a:cxn>
                  <a:cxn ang="0">
                    <a:pos x="8" y="84"/>
                  </a:cxn>
                  <a:cxn ang="0">
                    <a:pos x="10" y="83"/>
                  </a:cxn>
                  <a:cxn ang="0">
                    <a:pos x="11" y="81"/>
                  </a:cxn>
                  <a:cxn ang="0">
                    <a:pos x="11" y="81"/>
                  </a:cxn>
                  <a:cxn ang="0">
                    <a:pos x="13" y="73"/>
                  </a:cxn>
                  <a:cxn ang="0">
                    <a:pos x="13" y="64"/>
                  </a:cxn>
                  <a:cxn ang="0">
                    <a:pos x="11" y="47"/>
                  </a:cxn>
                  <a:cxn ang="0">
                    <a:pos x="11" y="47"/>
                  </a:cxn>
                </a:cxnLst>
                <a:rect l="0" t="0" r="r" b="b"/>
                <a:pathLst>
                  <a:path w="13" h="84">
                    <a:moveTo>
                      <a:pt x="11" y="47"/>
                    </a:moveTo>
                    <a:lnTo>
                      <a:pt x="11" y="47"/>
                    </a:lnTo>
                    <a:lnTo>
                      <a:pt x="11" y="36"/>
                    </a:lnTo>
                    <a:lnTo>
                      <a:pt x="11" y="26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0"/>
                    </a:lnTo>
                    <a:lnTo>
                      <a:pt x="1" y="40"/>
                    </a:lnTo>
                    <a:lnTo>
                      <a:pt x="3" y="60"/>
                    </a:lnTo>
                    <a:lnTo>
                      <a:pt x="3" y="70"/>
                    </a:lnTo>
                    <a:lnTo>
                      <a:pt x="2" y="74"/>
                    </a:lnTo>
                    <a:lnTo>
                      <a:pt x="1" y="79"/>
                    </a:lnTo>
                    <a:lnTo>
                      <a:pt x="1" y="79"/>
                    </a:lnTo>
                    <a:lnTo>
                      <a:pt x="0" y="81"/>
                    </a:lnTo>
                    <a:lnTo>
                      <a:pt x="1" y="82"/>
                    </a:lnTo>
                    <a:lnTo>
                      <a:pt x="2" y="83"/>
                    </a:lnTo>
                    <a:lnTo>
                      <a:pt x="4" y="84"/>
                    </a:lnTo>
                    <a:lnTo>
                      <a:pt x="8" y="84"/>
                    </a:lnTo>
                    <a:lnTo>
                      <a:pt x="10" y="83"/>
                    </a:lnTo>
                    <a:lnTo>
                      <a:pt x="11" y="81"/>
                    </a:lnTo>
                    <a:lnTo>
                      <a:pt x="11" y="81"/>
                    </a:lnTo>
                    <a:lnTo>
                      <a:pt x="13" y="73"/>
                    </a:lnTo>
                    <a:lnTo>
                      <a:pt x="13" y="64"/>
                    </a:lnTo>
                    <a:lnTo>
                      <a:pt x="11" y="47"/>
                    </a:lnTo>
                    <a:lnTo>
                      <a:pt x="11" y="4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Freeform 541"/>
              <p:cNvSpPr/>
              <p:nvPr/>
            </p:nvSpPr>
            <p:spPr bwMode="auto">
              <a:xfrm>
                <a:off x="5240338" y="2468563"/>
                <a:ext cx="12700" cy="46038"/>
              </a:xfrm>
              <a:custGeom>
                <a:avLst/>
                <a:gdLst/>
                <a:ahLst/>
                <a:cxnLst>
                  <a:cxn ang="0">
                    <a:pos x="23" y="76"/>
                  </a:cxn>
                  <a:cxn ang="0">
                    <a:pos x="23" y="76"/>
                  </a:cxn>
                  <a:cxn ang="0">
                    <a:pos x="19" y="73"/>
                  </a:cxn>
                  <a:cxn ang="0">
                    <a:pos x="15" y="70"/>
                  </a:cxn>
                  <a:cxn ang="0">
                    <a:pos x="13" y="66"/>
                  </a:cxn>
                  <a:cxn ang="0">
                    <a:pos x="11" y="62"/>
                  </a:cxn>
                  <a:cxn ang="0">
                    <a:pos x="10" y="58"/>
                  </a:cxn>
                  <a:cxn ang="0">
                    <a:pos x="10" y="54"/>
                  </a:cxn>
                  <a:cxn ang="0">
                    <a:pos x="10" y="43"/>
                  </a:cxn>
                  <a:cxn ang="0">
                    <a:pos x="11" y="34"/>
                  </a:cxn>
                  <a:cxn ang="0">
                    <a:pos x="13" y="24"/>
                  </a:cxn>
                  <a:cxn ang="0">
                    <a:pos x="15" y="13"/>
                  </a:cxn>
                  <a:cxn ang="0">
                    <a:pos x="16" y="5"/>
                  </a:cxn>
                  <a:cxn ang="0">
                    <a:pos x="16" y="5"/>
                  </a:cxn>
                  <a:cxn ang="0">
                    <a:pos x="16" y="3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1" y="0"/>
                  </a:cxn>
                  <a:cxn ang="0">
                    <a:pos x="10" y="1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  <a:cxn ang="0">
                    <a:pos x="5" y="15"/>
                  </a:cxn>
                  <a:cxn ang="0">
                    <a:pos x="3" y="26"/>
                  </a:cxn>
                  <a:cxn ang="0">
                    <a:pos x="1" y="37"/>
                  </a:cxn>
                  <a:cxn ang="0">
                    <a:pos x="0" y="48"/>
                  </a:cxn>
                  <a:cxn ang="0">
                    <a:pos x="0" y="59"/>
                  </a:cxn>
                  <a:cxn ang="0">
                    <a:pos x="1" y="64"/>
                  </a:cxn>
                  <a:cxn ang="0">
                    <a:pos x="3" y="69"/>
                  </a:cxn>
                  <a:cxn ang="0">
                    <a:pos x="5" y="73"/>
                  </a:cxn>
                  <a:cxn ang="0">
                    <a:pos x="9" y="77"/>
                  </a:cxn>
                  <a:cxn ang="0">
                    <a:pos x="13" y="81"/>
                  </a:cxn>
                  <a:cxn ang="0">
                    <a:pos x="18" y="85"/>
                  </a:cxn>
                  <a:cxn ang="0">
                    <a:pos x="18" y="85"/>
                  </a:cxn>
                  <a:cxn ang="0">
                    <a:pos x="20" y="86"/>
                  </a:cxn>
                  <a:cxn ang="0">
                    <a:pos x="22" y="86"/>
                  </a:cxn>
                  <a:cxn ang="0">
                    <a:pos x="23" y="85"/>
                  </a:cxn>
                  <a:cxn ang="0">
                    <a:pos x="24" y="82"/>
                  </a:cxn>
                  <a:cxn ang="0">
                    <a:pos x="25" y="81"/>
                  </a:cxn>
                  <a:cxn ang="0">
                    <a:pos x="25" y="79"/>
                  </a:cxn>
                  <a:cxn ang="0">
                    <a:pos x="24" y="77"/>
                  </a:cxn>
                  <a:cxn ang="0">
                    <a:pos x="23" y="76"/>
                  </a:cxn>
                  <a:cxn ang="0">
                    <a:pos x="23" y="76"/>
                  </a:cxn>
                </a:cxnLst>
                <a:rect l="0" t="0" r="r" b="b"/>
                <a:pathLst>
                  <a:path w="25" h="86">
                    <a:moveTo>
                      <a:pt x="23" y="76"/>
                    </a:moveTo>
                    <a:lnTo>
                      <a:pt x="23" y="76"/>
                    </a:lnTo>
                    <a:lnTo>
                      <a:pt x="19" y="73"/>
                    </a:lnTo>
                    <a:lnTo>
                      <a:pt x="15" y="70"/>
                    </a:lnTo>
                    <a:lnTo>
                      <a:pt x="13" y="66"/>
                    </a:lnTo>
                    <a:lnTo>
                      <a:pt x="11" y="62"/>
                    </a:lnTo>
                    <a:lnTo>
                      <a:pt x="10" y="58"/>
                    </a:lnTo>
                    <a:lnTo>
                      <a:pt x="10" y="54"/>
                    </a:lnTo>
                    <a:lnTo>
                      <a:pt x="10" y="43"/>
                    </a:lnTo>
                    <a:lnTo>
                      <a:pt x="11" y="34"/>
                    </a:lnTo>
                    <a:lnTo>
                      <a:pt x="13" y="24"/>
                    </a:lnTo>
                    <a:lnTo>
                      <a:pt x="15" y="13"/>
                    </a:lnTo>
                    <a:lnTo>
                      <a:pt x="16" y="5"/>
                    </a:lnTo>
                    <a:lnTo>
                      <a:pt x="16" y="5"/>
                    </a:lnTo>
                    <a:lnTo>
                      <a:pt x="16" y="3"/>
                    </a:lnTo>
                    <a:lnTo>
                      <a:pt x="15" y="1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5" y="15"/>
                    </a:lnTo>
                    <a:lnTo>
                      <a:pt x="3" y="26"/>
                    </a:lnTo>
                    <a:lnTo>
                      <a:pt x="1" y="37"/>
                    </a:lnTo>
                    <a:lnTo>
                      <a:pt x="0" y="48"/>
                    </a:lnTo>
                    <a:lnTo>
                      <a:pt x="0" y="59"/>
                    </a:lnTo>
                    <a:lnTo>
                      <a:pt x="1" y="64"/>
                    </a:lnTo>
                    <a:lnTo>
                      <a:pt x="3" y="69"/>
                    </a:lnTo>
                    <a:lnTo>
                      <a:pt x="5" y="73"/>
                    </a:lnTo>
                    <a:lnTo>
                      <a:pt x="9" y="77"/>
                    </a:lnTo>
                    <a:lnTo>
                      <a:pt x="13" y="81"/>
                    </a:lnTo>
                    <a:lnTo>
                      <a:pt x="18" y="85"/>
                    </a:lnTo>
                    <a:lnTo>
                      <a:pt x="18" y="85"/>
                    </a:lnTo>
                    <a:lnTo>
                      <a:pt x="20" y="86"/>
                    </a:lnTo>
                    <a:lnTo>
                      <a:pt x="22" y="86"/>
                    </a:lnTo>
                    <a:lnTo>
                      <a:pt x="23" y="85"/>
                    </a:lnTo>
                    <a:lnTo>
                      <a:pt x="24" y="82"/>
                    </a:lnTo>
                    <a:lnTo>
                      <a:pt x="25" y="81"/>
                    </a:lnTo>
                    <a:lnTo>
                      <a:pt x="25" y="79"/>
                    </a:lnTo>
                    <a:lnTo>
                      <a:pt x="24" y="77"/>
                    </a:lnTo>
                    <a:lnTo>
                      <a:pt x="23" y="76"/>
                    </a:lnTo>
                    <a:lnTo>
                      <a:pt x="23" y="7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Freeform 542"/>
              <p:cNvSpPr/>
              <p:nvPr/>
            </p:nvSpPr>
            <p:spPr bwMode="auto">
              <a:xfrm>
                <a:off x="5275263" y="2498725"/>
                <a:ext cx="6350" cy="460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0"/>
                  </a:cxn>
                  <a:cxn ang="0">
                    <a:pos x="0" y="80"/>
                  </a:cxn>
                  <a:cxn ang="0">
                    <a:pos x="1" y="82"/>
                  </a:cxn>
                  <a:cxn ang="0">
                    <a:pos x="2" y="84"/>
                  </a:cxn>
                  <a:cxn ang="0">
                    <a:pos x="3" y="84"/>
                  </a:cxn>
                  <a:cxn ang="0">
                    <a:pos x="6" y="85"/>
                  </a:cxn>
                  <a:cxn ang="0">
                    <a:pos x="8" y="84"/>
                  </a:cxn>
                  <a:cxn ang="0">
                    <a:pos x="9" y="84"/>
                  </a:cxn>
                  <a:cxn ang="0">
                    <a:pos x="10" y="82"/>
                  </a:cxn>
                  <a:cxn ang="0">
                    <a:pos x="11" y="80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1" h="85">
                    <a:moveTo>
                      <a:pt x="0" y="5"/>
                    </a:moveTo>
                    <a:lnTo>
                      <a:pt x="0" y="80"/>
                    </a:lnTo>
                    <a:lnTo>
                      <a:pt x="0" y="80"/>
                    </a:lnTo>
                    <a:lnTo>
                      <a:pt x="1" y="82"/>
                    </a:lnTo>
                    <a:lnTo>
                      <a:pt x="2" y="84"/>
                    </a:lnTo>
                    <a:lnTo>
                      <a:pt x="3" y="84"/>
                    </a:lnTo>
                    <a:lnTo>
                      <a:pt x="6" y="85"/>
                    </a:lnTo>
                    <a:lnTo>
                      <a:pt x="8" y="84"/>
                    </a:lnTo>
                    <a:lnTo>
                      <a:pt x="9" y="84"/>
                    </a:lnTo>
                    <a:lnTo>
                      <a:pt x="10" y="82"/>
                    </a:lnTo>
                    <a:lnTo>
                      <a:pt x="11" y="80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Freeform 543"/>
              <p:cNvSpPr/>
              <p:nvPr/>
            </p:nvSpPr>
            <p:spPr bwMode="auto">
              <a:xfrm>
                <a:off x="5294313" y="2532063"/>
                <a:ext cx="6350" cy="31750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17"/>
                  </a:cxn>
                  <a:cxn ang="0">
                    <a:pos x="3" y="31"/>
                  </a:cxn>
                  <a:cxn ang="0">
                    <a:pos x="4" y="43"/>
                  </a:cxn>
                  <a:cxn ang="0">
                    <a:pos x="5" y="56"/>
                  </a:cxn>
                  <a:cxn ang="0">
                    <a:pos x="5" y="56"/>
                  </a:cxn>
                  <a:cxn ang="0">
                    <a:pos x="6" y="58"/>
                  </a:cxn>
                  <a:cxn ang="0">
                    <a:pos x="7" y="60"/>
                  </a:cxn>
                  <a:cxn ang="0">
                    <a:pos x="8" y="61"/>
                  </a:cxn>
                  <a:cxn ang="0">
                    <a:pos x="10" y="61"/>
                  </a:cxn>
                  <a:cxn ang="0">
                    <a:pos x="11" y="61"/>
                  </a:cxn>
                  <a:cxn ang="0">
                    <a:pos x="13" y="60"/>
                  </a:cxn>
                  <a:cxn ang="0">
                    <a:pos x="14" y="58"/>
                  </a:cxn>
                  <a:cxn ang="0">
                    <a:pos x="14" y="56"/>
                  </a:cxn>
                  <a:cxn ang="0">
                    <a:pos x="14" y="56"/>
                  </a:cxn>
                  <a:cxn ang="0">
                    <a:pos x="13" y="43"/>
                  </a:cxn>
                  <a:cxn ang="0">
                    <a:pos x="12" y="31"/>
                  </a:cxn>
                  <a:cxn ang="0">
                    <a:pos x="10" y="17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4" h="61">
                    <a:moveTo>
                      <a:pt x="10" y="4"/>
                    </a:moveTo>
                    <a:lnTo>
                      <a:pt x="10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7"/>
                    </a:lnTo>
                    <a:lnTo>
                      <a:pt x="3" y="31"/>
                    </a:lnTo>
                    <a:lnTo>
                      <a:pt x="4" y="43"/>
                    </a:lnTo>
                    <a:lnTo>
                      <a:pt x="5" y="56"/>
                    </a:lnTo>
                    <a:lnTo>
                      <a:pt x="5" y="56"/>
                    </a:lnTo>
                    <a:lnTo>
                      <a:pt x="6" y="58"/>
                    </a:lnTo>
                    <a:lnTo>
                      <a:pt x="7" y="60"/>
                    </a:lnTo>
                    <a:lnTo>
                      <a:pt x="8" y="61"/>
                    </a:lnTo>
                    <a:lnTo>
                      <a:pt x="10" y="61"/>
                    </a:lnTo>
                    <a:lnTo>
                      <a:pt x="11" y="61"/>
                    </a:lnTo>
                    <a:lnTo>
                      <a:pt x="13" y="60"/>
                    </a:lnTo>
                    <a:lnTo>
                      <a:pt x="14" y="58"/>
                    </a:lnTo>
                    <a:lnTo>
                      <a:pt x="14" y="56"/>
                    </a:lnTo>
                    <a:lnTo>
                      <a:pt x="14" y="56"/>
                    </a:lnTo>
                    <a:lnTo>
                      <a:pt x="13" y="43"/>
                    </a:lnTo>
                    <a:lnTo>
                      <a:pt x="12" y="31"/>
                    </a:lnTo>
                    <a:lnTo>
                      <a:pt x="10" y="17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Freeform 544"/>
              <p:cNvSpPr/>
              <p:nvPr/>
            </p:nvSpPr>
            <p:spPr bwMode="auto">
              <a:xfrm>
                <a:off x="5324476" y="2552700"/>
                <a:ext cx="4763" cy="3492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5"/>
                  </a:cxn>
                  <a:cxn ang="0">
                    <a:pos x="3" y="65"/>
                  </a:cxn>
                  <a:cxn ang="0">
                    <a:pos x="4" y="66"/>
                  </a:cxn>
                  <a:cxn ang="0">
                    <a:pos x="6" y="65"/>
                  </a:cxn>
                  <a:cxn ang="0">
                    <a:pos x="8" y="65"/>
                  </a:cxn>
                  <a:cxn ang="0">
                    <a:pos x="9" y="63"/>
                  </a:cxn>
                  <a:cxn ang="0">
                    <a:pos x="10" y="61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0" h="66">
                    <a:moveTo>
                      <a:pt x="0" y="4"/>
                    </a:moveTo>
                    <a:lnTo>
                      <a:pt x="0" y="61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5"/>
                    </a:lnTo>
                    <a:lnTo>
                      <a:pt x="3" y="65"/>
                    </a:lnTo>
                    <a:lnTo>
                      <a:pt x="4" y="66"/>
                    </a:lnTo>
                    <a:lnTo>
                      <a:pt x="6" y="65"/>
                    </a:lnTo>
                    <a:lnTo>
                      <a:pt x="8" y="65"/>
                    </a:lnTo>
                    <a:lnTo>
                      <a:pt x="9" y="63"/>
                    </a:lnTo>
                    <a:lnTo>
                      <a:pt x="10" y="61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Freeform 545"/>
              <p:cNvSpPr/>
              <p:nvPr/>
            </p:nvSpPr>
            <p:spPr bwMode="auto">
              <a:xfrm>
                <a:off x="5348288" y="2576513"/>
                <a:ext cx="7938" cy="42863"/>
              </a:xfrm>
              <a:custGeom>
                <a:avLst/>
                <a:gdLst/>
                <a:ahLst/>
                <a:cxnLst>
                  <a:cxn ang="0">
                    <a:pos x="14" y="75"/>
                  </a:cxn>
                  <a:cxn ang="0">
                    <a:pos x="14" y="75"/>
                  </a:cxn>
                  <a:cxn ang="0">
                    <a:pos x="12" y="66"/>
                  </a:cxn>
                  <a:cxn ang="0">
                    <a:pos x="12" y="58"/>
                  </a:cxn>
                  <a:cxn ang="0">
                    <a:pos x="12" y="51"/>
                  </a:cxn>
                  <a:cxn ang="0">
                    <a:pos x="11" y="43"/>
                  </a:cxn>
                  <a:cxn ang="0">
                    <a:pos x="11" y="43"/>
                  </a:cxn>
                  <a:cxn ang="0">
                    <a:pos x="10" y="33"/>
                  </a:cxn>
                  <a:cxn ang="0">
                    <a:pos x="9" y="24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0" y="23"/>
                  </a:cxn>
                  <a:cxn ang="0">
                    <a:pos x="0" y="33"/>
                  </a:cxn>
                  <a:cxn ang="0">
                    <a:pos x="1" y="38"/>
                  </a:cxn>
                  <a:cxn ang="0">
                    <a:pos x="2" y="42"/>
                  </a:cxn>
                  <a:cxn ang="0">
                    <a:pos x="2" y="42"/>
                  </a:cxn>
                  <a:cxn ang="0">
                    <a:pos x="3" y="46"/>
                  </a:cxn>
                  <a:cxn ang="0">
                    <a:pos x="3" y="50"/>
                  </a:cxn>
                  <a:cxn ang="0">
                    <a:pos x="3" y="59"/>
                  </a:cxn>
                  <a:cxn ang="0">
                    <a:pos x="4" y="69"/>
                  </a:cxn>
                  <a:cxn ang="0">
                    <a:pos x="4" y="73"/>
                  </a:cxn>
                  <a:cxn ang="0">
                    <a:pos x="5" y="77"/>
                  </a:cxn>
                  <a:cxn ang="0">
                    <a:pos x="5" y="77"/>
                  </a:cxn>
                  <a:cxn ang="0">
                    <a:pos x="6" y="79"/>
                  </a:cxn>
                  <a:cxn ang="0">
                    <a:pos x="8" y="80"/>
                  </a:cxn>
                  <a:cxn ang="0">
                    <a:pos x="11" y="80"/>
                  </a:cxn>
                  <a:cxn ang="0">
                    <a:pos x="13" y="79"/>
                  </a:cxn>
                  <a:cxn ang="0">
                    <a:pos x="14" y="78"/>
                  </a:cxn>
                  <a:cxn ang="0">
                    <a:pos x="14" y="77"/>
                  </a:cxn>
                  <a:cxn ang="0">
                    <a:pos x="14" y="75"/>
                  </a:cxn>
                  <a:cxn ang="0">
                    <a:pos x="14" y="75"/>
                  </a:cxn>
                </a:cxnLst>
                <a:rect l="0" t="0" r="r" b="b"/>
                <a:pathLst>
                  <a:path w="14" h="80">
                    <a:moveTo>
                      <a:pt x="14" y="75"/>
                    </a:moveTo>
                    <a:lnTo>
                      <a:pt x="14" y="75"/>
                    </a:lnTo>
                    <a:lnTo>
                      <a:pt x="12" y="66"/>
                    </a:lnTo>
                    <a:lnTo>
                      <a:pt x="12" y="58"/>
                    </a:lnTo>
                    <a:lnTo>
                      <a:pt x="12" y="51"/>
                    </a:lnTo>
                    <a:lnTo>
                      <a:pt x="11" y="43"/>
                    </a:lnTo>
                    <a:lnTo>
                      <a:pt x="11" y="43"/>
                    </a:lnTo>
                    <a:lnTo>
                      <a:pt x="10" y="33"/>
                    </a:lnTo>
                    <a:lnTo>
                      <a:pt x="9" y="2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23"/>
                    </a:lnTo>
                    <a:lnTo>
                      <a:pt x="0" y="33"/>
                    </a:lnTo>
                    <a:lnTo>
                      <a:pt x="1" y="38"/>
                    </a:lnTo>
                    <a:lnTo>
                      <a:pt x="2" y="42"/>
                    </a:lnTo>
                    <a:lnTo>
                      <a:pt x="2" y="42"/>
                    </a:lnTo>
                    <a:lnTo>
                      <a:pt x="3" y="46"/>
                    </a:lnTo>
                    <a:lnTo>
                      <a:pt x="3" y="50"/>
                    </a:lnTo>
                    <a:lnTo>
                      <a:pt x="3" y="59"/>
                    </a:lnTo>
                    <a:lnTo>
                      <a:pt x="4" y="69"/>
                    </a:lnTo>
                    <a:lnTo>
                      <a:pt x="4" y="73"/>
                    </a:lnTo>
                    <a:lnTo>
                      <a:pt x="5" y="77"/>
                    </a:lnTo>
                    <a:lnTo>
                      <a:pt x="5" y="77"/>
                    </a:lnTo>
                    <a:lnTo>
                      <a:pt x="6" y="79"/>
                    </a:lnTo>
                    <a:lnTo>
                      <a:pt x="8" y="80"/>
                    </a:lnTo>
                    <a:lnTo>
                      <a:pt x="11" y="80"/>
                    </a:lnTo>
                    <a:lnTo>
                      <a:pt x="13" y="79"/>
                    </a:lnTo>
                    <a:lnTo>
                      <a:pt x="14" y="78"/>
                    </a:lnTo>
                    <a:lnTo>
                      <a:pt x="14" y="77"/>
                    </a:lnTo>
                    <a:lnTo>
                      <a:pt x="14" y="75"/>
                    </a:lnTo>
                    <a:lnTo>
                      <a:pt x="14" y="7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Freeform 546"/>
              <p:cNvSpPr/>
              <p:nvPr/>
            </p:nvSpPr>
            <p:spPr bwMode="auto">
              <a:xfrm>
                <a:off x="5380038" y="2606675"/>
                <a:ext cx="11113" cy="34925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12"/>
                  </a:cxn>
                  <a:cxn ang="0">
                    <a:pos x="2" y="19"/>
                  </a:cxn>
                  <a:cxn ang="0">
                    <a:pos x="6" y="33"/>
                  </a:cxn>
                  <a:cxn ang="0">
                    <a:pos x="11" y="47"/>
                  </a:cxn>
                  <a:cxn ang="0">
                    <a:pos x="13" y="54"/>
                  </a:cxn>
                  <a:cxn ang="0">
                    <a:pos x="13" y="61"/>
                  </a:cxn>
                  <a:cxn ang="0">
                    <a:pos x="13" y="61"/>
                  </a:cxn>
                  <a:cxn ang="0">
                    <a:pos x="14" y="63"/>
                  </a:cxn>
                  <a:cxn ang="0">
                    <a:pos x="15" y="65"/>
                  </a:cxn>
                  <a:cxn ang="0">
                    <a:pos x="16" y="65"/>
                  </a:cxn>
                  <a:cxn ang="0">
                    <a:pos x="18" y="66"/>
                  </a:cxn>
                  <a:cxn ang="0">
                    <a:pos x="20" y="65"/>
                  </a:cxn>
                  <a:cxn ang="0">
                    <a:pos x="21" y="65"/>
                  </a:cxn>
                  <a:cxn ang="0">
                    <a:pos x="22" y="63"/>
                  </a:cxn>
                  <a:cxn ang="0">
                    <a:pos x="23" y="61"/>
                  </a:cxn>
                  <a:cxn ang="0">
                    <a:pos x="23" y="61"/>
                  </a:cxn>
                  <a:cxn ang="0">
                    <a:pos x="22" y="54"/>
                  </a:cxn>
                  <a:cxn ang="0">
                    <a:pos x="20" y="47"/>
                  </a:cxn>
                  <a:cxn ang="0">
                    <a:pos x="16" y="33"/>
                  </a:cxn>
                  <a:cxn ang="0">
                    <a:pos x="11" y="19"/>
                  </a:cxn>
                  <a:cxn ang="0">
                    <a:pos x="9" y="12"/>
                  </a:cxn>
                  <a:cxn ang="0">
                    <a:pos x="9" y="4"/>
                  </a:cxn>
                  <a:cxn ang="0">
                    <a:pos x="9" y="4"/>
                  </a:cxn>
                </a:cxnLst>
                <a:rect l="0" t="0" r="r" b="b"/>
                <a:pathLst>
                  <a:path w="23" h="66">
                    <a:moveTo>
                      <a:pt x="9" y="4"/>
                    </a:move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12"/>
                    </a:lnTo>
                    <a:lnTo>
                      <a:pt x="2" y="19"/>
                    </a:lnTo>
                    <a:lnTo>
                      <a:pt x="6" y="33"/>
                    </a:lnTo>
                    <a:lnTo>
                      <a:pt x="11" y="47"/>
                    </a:lnTo>
                    <a:lnTo>
                      <a:pt x="13" y="54"/>
                    </a:lnTo>
                    <a:lnTo>
                      <a:pt x="13" y="61"/>
                    </a:lnTo>
                    <a:lnTo>
                      <a:pt x="13" y="61"/>
                    </a:lnTo>
                    <a:lnTo>
                      <a:pt x="14" y="63"/>
                    </a:lnTo>
                    <a:lnTo>
                      <a:pt x="15" y="65"/>
                    </a:lnTo>
                    <a:lnTo>
                      <a:pt x="16" y="65"/>
                    </a:lnTo>
                    <a:lnTo>
                      <a:pt x="18" y="66"/>
                    </a:lnTo>
                    <a:lnTo>
                      <a:pt x="20" y="65"/>
                    </a:lnTo>
                    <a:lnTo>
                      <a:pt x="21" y="65"/>
                    </a:lnTo>
                    <a:lnTo>
                      <a:pt x="22" y="63"/>
                    </a:lnTo>
                    <a:lnTo>
                      <a:pt x="23" y="61"/>
                    </a:lnTo>
                    <a:lnTo>
                      <a:pt x="23" y="61"/>
                    </a:lnTo>
                    <a:lnTo>
                      <a:pt x="22" y="54"/>
                    </a:lnTo>
                    <a:lnTo>
                      <a:pt x="20" y="47"/>
                    </a:lnTo>
                    <a:lnTo>
                      <a:pt x="16" y="33"/>
                    </a:lnTo>
                    <a:lnTo>
                      <a:pt x="11" y="19"/>
                    </a:lnTo>
                    <a:lnTo>
                      <a:pt x="9" y="12"/>
                    </a:lnTo>
                    <a:lnTo>
                      <a:pt x="9" y="4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Freeform 547"/>
              <p:cNvSpPr/>
              <p:nvPr/>
            </p:nvSpPr>
            <p:spPr bwMode="auto">
              <a:xfrm>
                <a:off x="5411788" y="2632075"/>
                <a:ext cx="9525" cy="44450"/>
              </a:xfrm>
              <a:custGeom>
                <a:avLst/>
                <a:gdLst/>
                <a:ahLst/>
                <a:cxnLst>
                  <a:cxn ang="0">
                    <a:pos x="18" y="78"/>
                  </a:cxn>
                  <a:cxn ang="0">
                    <a:pos x="18" y="78"/>
                  </a:cxn>
                  <a:cxn ang="0">
                    <a:pos x="16" y="71"/>
                  </a:cxn>
                  <a:cxn ang="0">
                    <a:pos x="15" y="63"/>
                  </a:cxn>
                  <a:cxn ang="0">
                    <a:pos x="14" y="46"/>
                  </a:cxn>
                  <a:cxn ang="0">
                    <a:pos x="14" y="46"/>
                  </a:cxn>
                  <a:cxn ang="0">
                    <a:pos x="13" y="41"/>
                  </a:cxn>
                  <a:cxn ang="0">
                    <a:pos x="12" y="36"/>
                  </a:cxn>
                  <a:cxn ang="0">
                    <a:pos x="10" y="25"/>
                  </a:cxn>
                  <a:cxn ang="0">
                    <a:pos x="10" y="25"/>
                  </a:cxn>
                  <a:cxn ang="0">
                    <a:pos x="9" y="14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23"/>
                  </a:cxn>
                  <a:cxn ang="0">
                    <a:pos x="2" y="33"/>
                  </a:cxn>
                  <a:cxn ang="0">
                    <a:pos x="3" y="42"/>
                  </a:cxn>
                  <a:cxn ang="0">
                    <a:pos x="3" y="42"/>
                  </a:cxn>
                  <a:cxn ang="0">
                    <a:pos x="5" y="52"/>
                  </a:cxn>
                  <a:cxn ang="0">
                    <a:pos x="6" y="62"/>
                  </a:cxn>
                  <a:cxn ang="0">
                    <a:pos x="7" y="72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11" y="82"/>
                  </a:cxn>
                  <a:cxn ang="0">
                    <a:pos x="12" y="83"/>
                  </a:cxn>
                  <a:cxn ang="0">
                    <a:pos x="16" y="84"/>
                  </a:cxn>
                  <a:cxn ang="0">
                    <a:pos x="17" y="83"/>
                  </a:cxn>
                  <a:cxn ang="0">
                    <a:pos x="18" y="82"/>
                  </a:cxn>
                  <a:cxn ang="0">
                    <a:pos x="19" y="80"/>
                  </a:cxn>
                  <a:cxn ang="0">
                    <a:pos x="18" y="78"/>
                  </a:cxn>
                  <a:cxn ang="0">
                    <a:pos x="18" y="78"/>
                  </a:cxn>
                </a:cxnLst>
                <a:rect l="0" t="0" r="r" b="b"/>
                <a:pathLst>
                  <a:path w="19" h="84">
                    <a:moveTo>
                      <a:pt x="18" y="78"/>
                    </a:moveTo>
                    <a:lnTo>
                      <a:pt x="18" y="78"/>
                    </a:lnTo>
                    <a:lnTo>
                      <a:pt x="16" y="71"/>
                    </a:lnTo>
                    <a:lnTo>
                      <a:pt x="15" y="63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3" y="41"/>
                    </a:lnTo>
                    <a:lnTo>
                      <a:pt x="12" y="36"/>
                    </a:lnTo>
                    <a:lnTo>
                      <a:pt x="10" y="25"/>
                    </a:lnTo>
                    <a:lnTo>
                      <a:pt x="10" y="25"/>
                    </a:lnTo>
                    <a:lnTo>
                      <a:pt x="9" y="14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23"/>
                    </a:lnTo>
                    <a:lnTo>
                      <a:pt x="2" y="33"/>
                    </a:lnTo>
                    <a:lnTo>
                      <a:pt x="3" y="42"/>
                    </a:lnTo>
                    <a:lnTo>
                      <a:pt x="3" y="42"/>
                    </a:lnTo>
                    <a:lnTo>
                      <a:pt x="5" y="52"/>
                    </a:lnTo>
                    <a:lnTo>
                      <a:pt x="6" y="62"/>
                    </a:lnTo>
                    <a:lnTo>
                      <a:pt x="7" y="72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11" y="82"/>
                    </a:lnTo>
                    <a:lnTo>
                      <a:pt x="12" y="83"/>
                    </a:lnTo>
                    <a:lnTo>
                      <a:pt x="16" y="84"/>
                    </a:lnTo>
                    <a:lnTo>
                      <a:pt x="17" y="83"/>
                    </a:lnTo>
                    <a:lnTo>
                      <a:pt x="18" y="82"/>
                    </a:lnTo>
                    <a:lnTo>
                      <a:pt x="19" y="80"/>
                    </a:lnTo>
                    <a:lnTo>
                      <a:pt x="18" y="78"/>
                    </a:lnTo>
                    <a:lnTo>
                      <a:pt x="18" y="7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Freeform 548"/>
              <p:cNvSpPr/>
              <p:nvPr/>
            </p:nvSpPr>
            <p:spPr bwMode="auto">
              <a:xfrm>
                <a:off x="5434013" y="2662238"/>
                <a:ext cx="15875" cy="47625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2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5"/>
                  </a:cxn>
                  <a:cxn ang="0">
                    <a:pos x="3" y="25"/>
                  </a:cxn>
                  <a:cxn ang="0">
                    <a:pos x="9" y="45"/>
                  </a:cxn>
                  <a:cxn ang="0">
                    <a:pos x="15" y="65"/>
                  </a:cxn>
                  <a:cxn ang="0">
                    <a:pos x="17" y="75"/>
                  </a:cxn>
                  <a:cxn ang="0">
                    <a:pos x="19" y="85"/>
                  </a:cxn>
                  <a:cxn ang="0">
                    <a:pos x="19" y="85"/>
                  </a:cxn>
                  <a:cxn ang="0">
                    <a:pos x="19" y="87"/>
                  </a:cxn>
                  <a:cxn ang="0">
                    <a:pos x="21" y="88"/>
                  </a:cxn>
                  <a:cxn ang="0">
                    <a:pos x="22" y="89"/>
                  </a:cxn>
                  <a:cxn ang="0">
                    <a:pos x="24" y="90"/>
                  </a:cxn>
                  <a:cxn ang="0">
                    <a:pos x="25" y="89"/>
                  </a:cxn>
                  <a:cxn ang="0">
                    <a:pos x="27" y="88"/>
                  </a:cxn>
                  <a:cxn ang="0">
                    <a:pos x="28" y="87"/>
                  </a:cxn>
                  <a:cxn ang="0">
                    <a:pos x="28" y="85"/>
                  </a:cxn>
                  <a:cxn ang="0">
                    <a:pos x="28" y="85"/>
                  </a:cxn>
                  <a:cxn ang="0">
                    <a:pos x="27" y="75"/>
                  </a:cxn>
                  <a:cxn ang="0">
                    <a:pos x="25" y="65"/>
                  </a:cxn>
                  <a:cxn ang="0">
                    <a:pos x="19" y="45"/>
                  </a:cxn>
                  <a:cxn ang="0">
                    <a:pos x="12" y="25"/>
                  </a:cxn>
                  <a:cxn ang="0">
                    <a:pos x="10" y="15"/>
                  </a:cxn>
                  <a:cxn ang="0">
                    <a:pos x="9" y="5"/>
                  </a:cxn>
                  <a:cxn ang="0">
                    <a:pos x="9" y="5"/>
                  </a:cxn>
                </a:cxnLst>
                <a:rect l="0" t="0" r="r" b="b"/>
                <a:pathLst>
                  <a:path w="28" h="90">
                    <a:moveTo>
                      <a:pt x="9" y="5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5"/>
                    </a:lnTo>
                    <a:lnTo>
                      <a:pt x="3" y="25"/>
                    </a:lnTo>
                    <a:lnTo>
                      <a:pt x="9" y="45"/>
                    </a:lnTo>
                    <a:lnTo>
                      <a:pt x="15" y="65"/>
                    </a:lnTo>
                    <a:lnTo>
                      <a:pt x="17" y="75"/>
                    </a:lnTo>
                    <a:lnTo>
                      <a:pt x="19" y="85"/>
                    </a:lnTo>
                    <a:lnTo>
                      <a:pt x="19" y="85"/>
                    </a:lnTo>
                    <a:lnTo>
                      <a:pt x="19" y="87"/>
                    </a:lnTo>
                    <a:lnTo>
                      <a:pt x="21" y="88"/>
                    </a:lnTo>
                    <a:lnTo>
                      <a:pt x="22" y="89"/>
                    </a:lnTo>
                    <a:lnTo>
                      <a:pt x="24" y="90"/>
                    </a:lnTo>
                    <a:lnTo>
                      <a:pt x="25" y="89"/>
                    </a:lnTo>
                    <a:lnTo>
                      <a:pt x="27" y="88"/>
                    </a:lnTo>
                    <a:lnTo>
                      <a:pt x="28" y="87"/>
                    </a:lnTo>
                    <a:lnTo>
                      <a:pt x="28" y="85"/>
                    </a:lnTo>
                    <a:lnTo>
                      <a:pt x="28" y="85"/>
                    </a:lnTo>
                    <a:lnTo>
                      <a:pt x="27" y="75"/>
                    </a:lnTo>
                    <a:lnTo>
                      <a:pt x="25" y="65"/>
                    </a:lnTo>
                    <a:lnTo>
                      <a:pt x="19" y="45"/>
                    </a:lnTo>
                    <a:lnTo>
                      <a:pt x="12" y="25"/>
                    </a:lnTo>
                    <a:lnTo>
                      <a:pt x="10" y="15"/>
                    </a:lnTo>
                    <a:lnTo>
                      <a:pt x="9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Freeform 549"/>
              <p:cNvSpPr/>
              <p:nvPr/>
            </p:nvSpPr>
            <p:spPr bwMode="auto">
              <a:xfrm>
                <a:off x="5467351" y="2697163"/>
                <a:ext cx="6350" cy="44450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23"/>
                  </a:cxn>
                  <a:cxn ang="0">
                    <a:pos x="3" y="42"/>
                  </a:cxn>
                  <a:cxn ang="0">
                    <a:pos x="4" y="61"/>
                  </a:cxn>
                  <a:cxn ang="0">
                    <a:pos x="5" y="80"/>
                  </a:cxn>
                  <a:cxn ang="0">
                    <a:pos x="5" y="80"/>
                  </a:cxn>
                  <a:cxn ang="0">
                    <a:pos x="5" y="82"/>
                  </a:cxn>
                  <a:cxn ang="0">
                    <a:pos x="6" y="83"/>
                  </a:cxn>
                  <a:cxn ang="0">
                    <a:pos x="8" y="84"/>
                  </a:cxn>
                  <a:cxn ang="0">
                    <a:pos x="9" y="84"/>
                  </a:cxn>
                  <a:cxn ang="0">
                    <a:pos x="11" y="84"/>
                  </a:cxn>
                  <a:cxn ang="0">
                    <a:pos x="13" y="83"/>
                  </a:cxn>
                  <a:cxn ang="0">
                    <a:pos x="14" y="82"/>
                  </a:cxn>
                  <a:cxn ang="0">
                    <a:pos x="14" y="80"/>
                  </a:cxn>
                  <a:cxn ang="0">
                    <a:pos x="14" y="80"/>
                  </a:cxn>
                  <a:cxn ang="0">
                    <a:pos x="13" y="61"/>
                  </a:cxn>
                  <a:cxn ang="0">
                    <a:pos x="12" y="42"/>
                  </a:cxn>
                  <a:cxn ang="0">
                    <a:pos x="10" y="23"/>
                  </a:cxn>
                  <a:cxn ang="0">
                    <a:pos x="9" y="4"/>
                  </a:cxn>
                  <a:cxn ang="0">
                    <a:pos x="9" y="4"/>
                  </a:cxn>
                </a:cxnLst>
                <a:rect l="0" t="0" r="r" b="b"/>
                <a:pathLst>
                  <a:path w="14" h="84">
                    <a:moveTo>
                      <a:pt x="9" y="4"/>
                    </a:move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23"/>
                    </a:lnTo>
                    <a:lnTo>
                      <a:pt x="3" y="42"/>
                    </a:lnTo>
                    <a:lnTo>
                      <a:pt x="4" y="61"/>
                    </a:lnTo>
                    <a:lnTo>
                      <a:pt x="5" y="80"/>
                    </a:lnTo>
                    <a:lnTo>
                      <a:pt x="5" y="80"/>
                    </a:lnTo>
                    <a:lnTo>
                      <a:pt x="5" y="82"/>
                    </a:lnTo>
                    <a:lnTo>
                      <a:pt x="6" y="83"/>
                    </a:lnTo>
                    <a:lnTo>
                      <a:pt x="8" y="84"/>
                    </a:lnTo>
                    <a:lnTo>
                      <a:pt x="9" y="84"/>
                    </a:lnTo>
                    <a:lnTo>
                      <a:pt x="11" y="84"/>
                    </a:lnTo>
                    <a:lnTo>
                      <a:pt x="13" y="83"/>
                    </a:lnTo>
                    <a:lnTo>
                      <a:pt x="14" y="82"/>
                    </a:lnTo>
                    <a:lnTo>
                      <a:pt x="14" y="80"/>
                    </a:lnTo>
                    <a:lnTo>
                      <a:pt x="14" y="80"/>
                    </a:lnTo>
                    <a:lnTo>
                      <a:pt x="13" y="61"/>
                    </a:lnTo>
                    <a:lnTo>
                      <a:pt x="12" y="42"/>
                    </a:lnTo>
                    <a:lnTo>
                      <a:pt x="10" y="23"/>
                    </a:lnTo>
                    <a:lnTo>
                      <a:pt x="9" y="4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68" name="Freeform 550"/>
              <p:cNvSpPr/>
              <p:nvPr/>
            </p:nvSpPr>
            <p:spPr bwMode="auto">
              <a:xfrm>
                <a:off x="5494338" y="2727325"/>
                <a:ext cx="7938" cy="31750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14" y="55"/>
                  </a:cxn>
                  <a:cxn ang="0">
                    <a:pos x="11" y="49"/>
                  </a:cxn>
                  <a:cxn ang="0">
                    <a:pos x="10" y="43"/>
                  </a:cxn>
                  <a:cxn ang="0">
                    <a:pos x="9" y="37"/>
                  </a:cxn>
                  <a:cxn ang="0">
                    <a:pos x="9" y="30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1" y="5"/>
                  </a:cxn>
                  <a:cxn ang="0">
                    <a:pos x="1" y="5"/>
                  </a:cxn>
                  <a:cxn ang="0">
                    <a:pos x="0" y="19"/>
                  </a:cxn>
                  <a:cxn ang="0">
                    <a:pos x="0" y="32"/>
                  </a:cxn>
                  <a:cxn ang="0">
                    <a:pos x="0" y="40"/>
                  </a:cxn>
                  <a:cxn ang="0">
                    <a:pos x="1" y="47"/>
                  </a:cxn>
                  <a:cxn ang="0">
                    <a:pos x="3" y="53"/>
                  </a:cxn>
                  <a:cxn ang="0">
                    <a:pos x="6" y="59"/>
                  </a:cxn>
                  <a:cxn ang="0">
                    <a:pos x="6" y="59"/>
                  </a:cxn>
                  <a:cxn ang="0">
                    <a:pos x="7" y="61"/>
                  </a:cxn>
                  <a:cxn ang="0">
                    <a:pos x="9" y="61"/>
                  </a:cxn>
                  <a:cxn ang="0">
                    <a:pos x="11" y="61"/>
                  </a:cxn>
                  <a:cxn ang="0">
                    <a:pos x="12" y="61"/>
                  </a:cxn>
                  <a:cxn ang="0">
                    <a:pos x="13" y="60"/>
                  </a:cxn>
                  <a:cxn ang="0">
                    <a:pos x="14" y="58"/>
                  </a:cxn>
                  <a:cxn ang="0">
                    <a:pos x="15" y="57"/>
                  </a:cxn>
                  <a:cxn ang="0">
                    <a:pos x="14" y="55"/>
                  </a:cxn>
                  <a:cxn ang="0">
                    <a:pos x="14" y="55"/>
                  </a:cxn>
                </a:cxnLst>
                <a:rect l="0" t="0" r="r" b="b"/>
                <a:pathLst>
                  <a:path w="15" h="61">
                    <a:moveTo>
                      <a:pt x="14" y="55"/>
                    </a:moveTo>
                    <a:lnTo>
                      <a:pt x="14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9" y="37"/>
                    </a:lnTo>
                    <a:lnTo>
                      <a:pt x="9" y="30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0" y="19"/>
                    </a:lnTo>
                    <a:lnTo>
                      <a:pt x="0" y="32"/>
                    </a:lnTo>
                    <a:lnTo>
                      <a:pt x="0" y="40"/>
                    </a:lnTo>
                    <a:lnTo>
                      <a:pt x="1" y="47"/>
                    </a:lnTo>
                    <a:lnTo>
                      <a:pt x="3" y="53"/>
                    </a:lnTo>
                    <a:lnTo>
                      <a:pt x="6" y="59"/>
                    </a:lnTo>
                    <a:lnTo>
                      <a:pt x="6" y="59"/>
                    </a:lnTo>
                    <a:lnTo>
                      <a:pt x="7" y="61"/>
                    </a:lnTo>
                    <a:lnTo>
                      <a:pt x="9" y="61"/>
                    </a:lnTo>
                    <a:lnTo>
                      <a:pt x="11" y="61"/>
                    </a:lnTo>
                    <a:lnTo>
                      <a:pt x="12" y="61"/>
                    </a:lnTo>
                    <a:lnTo>
                      <a:pt x="13" y="60"/>
                    </a:lnTo>
                    <a:lnTo>
                      <a:pt x="14" y="58"/>
                    </a:lnTo>
                    <a:lnTo>
                      <a:pt x="15" y="57"/>
                    </a:lnTo>
                    <a:lnTo>
                      <a:pt x="14" y="55"/>
                    </a:lnTo>
                    <a:lnTo>
                      <a:pt x="14" y="5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69" name="Freeform 551"/>
              <p:cNvSpPr/>
              <p:nvPr/>
            </p:nvSpPr>
            <p:spPr bwMode="auto">
              <a:xfrm>
                <a:off x="5521326" y="2744788"/>
                <a:ext cx="11113" cy="39688"/>
              </a:xfrm>
              <a:custGeom>
                <a:avLst/>
                <a:gdLst/>
                <a:ahLst/>
                <a:cxnLst>
                  <a:cxn ang="0">
                    <a:pos x="19" y="71"/>
                  </a:cxn>
                  <a:cxn ang="0">
                    <a:pos x="19" y="71"/>
                  </a:cxn>
                  <a:cxn ang="0">
                    <a:pos x="18" y="63"/>
                  </a:cxn>
                  <a:cxn ang="0">
                    <a:pos x="17" y="56"/>
                  </a:cxn>
                  <a:cxn ang="0">
                    <a:pos x="17" y="49"/>
                  </a:cxn>
                  <a:cxn ang="0">
                    <a:pos x="17" y="42"/>
                  </a:cxn>
                  <a:cxn ang="0">
                    <a:pos x="17" y="42"/>
                  </a:cxn>
                  <a:cxn ang="0">
                    <a:pos x="15" y="32"/>
                  </a:cxn>
                  <a:cxn ang="0">
                    <a:pos x="13" y="24"/>
                  </a:cxn>
                  <a:cxn ang="0">
                    <a:pos x="11" y="15"/>
                  </a:cxn>
                  <a:cxn ang="0">
                    <a:pos x="9" y="6"/>
                  </a:cxn>
                  <a:cxn ang="0">
                    <a:pos x="9" y="6"/>
                  </a:cxn>
                  <a:cxn ang="0">
                    <a:pos x="9" y="4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1" y="14"/>
                  </a:cxn>
                  <a:cxn ang="0">
                    <a:pos x="2" y="22"/>
                  </a:cxn>
                  <a:cxn ang="0">
                    <a:pos x="6" y="40"/>
                  </a:cxn>
                  <a:cxn ang="0">
                    <a:pos x="6" y="40"/>
                  </a:cxn>
                  <a:cxn ang="0">
                    <a:pos x="7" y="48"/>
                  </a:cxn>
                  <a:cxn ang="0">
                    <a:pos x="7" y="56"/>
                  </a:cxn>
                  <a:cxn ang="0">
                    <a:pos x="8" y="64"/>
                  </a:cxn>
                  <a:cxn ang="0">
                    <a:pos x="11" y="73"/>
                  </a:cxn>
                  <a:cxn ang="0">
                    <a:pos x="11" y="73"/>
                  </a:cxn>
                  <a:cxn ang="0">
                    <a:pos x="12" y="75"/>
                  </a:cxn>
                  <a:cxn ang="0">
                    <a:pos x="13" y="76"/>
                  </a:cxn>
                  <a:cxn ang="0">
                    <a:pos x="17" y="76"/>
                  </a:cxn>
                  <a:cxn ang="0">
                    <a:pos x="18" y="75"/>
                  </a:cxn>
                  <a:cxn ang="0">
                    <a:pos x="19" y="74"/>
                  </a:cxn>
                  <a:cxn ang="0">
                    <a:pos x="20" y="73"/>
                  </a:cxn>
                  <a:cxn ang="0">
                    <a:pos x="19" y="71"/>
                  </a:cxn>
                  <a:cxn ang="0">
                    <a:pos x="19" y="71"/>
                  </a:cxn>
                </a:cxnLst>
                <a:rect l="0" t="0" r="r" b="b"/>
                <a:pathLst>
                  <a:path w="20" h="76">
                    <a:moveTo>
                      <a:pt x="19" y="71"/>
                    </a:moveTo>
                    <a:lnTo>
                      <a:pt x="19" y="71"/>
                    </a:lnTo>
                    <a:lnTo>
                      <a:pt x="18" y="63"/>
                    </a:lnTo>
                    <a:lnTo>
                      <a:pt x="17" y="56"/>
                    </a:lnTo>
                    <a:lnTo>
                      <a:pt x="17" y="49"/>
                    </a:lnTo>
                    <a:lnTo>
                      <a:pt x="17" y="42"/>
                    </a:lnTo>
                    <a:lnTo>
                      <a:pt x="17" y="42"/>
                    </a:lnTo>
                    <a:lnTo>
                      <a:pt x="15" y="32"/>
                    </a:lnTo>
                    <a:lnTo>
                      <a:pt x="13" y="24"/>
                    </a:lnTo>
                    <a:lnTo>
                      <a:pt x="11" y="15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14"/>
                    </a:lnTo>
                    <a:lnTo>
                      <a:pt x="2" y="22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7" y="48"/>
                    </a:lnTo>
                    <a:lnTo>
                      <a:pt x="7" y="56"/>
                    </a:lnTo>
                    <a:lnTo>
                      <a:pt x="8" y="64"/>
                    </a:lnTo>
                    <a:lnTo>
                      <a:pt x="11" y="73"/>
                    </a:lnTo>
                    <a:lnTo>
                      <a:pt x="11" y="73"/>
                    </a:lnTo>
                    <a:lnTo>
                      <a:pt x="12" y="75"/>
                    </a:lnTo>
                    <a:lnTo>
                      <a:pt x="13" y="76"/>
                    </a:lnTo>
                    <a:lnTo>
                      <a:pt x="17" y="76"/>
                    </a:lnTo>
                    <a:lnTo>
                      <a:pt x="18" y="75"/>
                    </a:lnTo>
                    <a:lnTo>
                      <a:pt x="19" y="74"/>
                    </a:lnTo>
                    <a:lnTo>
                      <a:pt x="20" y="73"/>
                    </a:lnTo>
                    <a:lnTo>
                      <a:pt x="19" y="71"/>
                    </a:lnTo>
                    <a:lnTo>
                      <a:pt x="19" y="7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70" name="Freeform 552"/>
              <p:cNvSpPr/>
              <p:nvPr/>
            </p:nvSpPr>
            <p:spPr bwMode="auto">
              <a:xfrm>
                <a:off x="5551488" y="2767013"/>
                <a:ext cx="12700" cy="34925"/>
              </a:xfrm>
              <a:custGeom>
                <a:avLst/>
                <a:gdLst/>
                <a:ahLst/>
                <a:cxnLst>
                  <a:cxn ang="0">
                    <a:pos x="24" y="61"/>
                  </a:cxn>
                  <a:cxn ang="0">
                    <a:pos x="24" y="61"/>
                  </a:cxn>
                  <a:cxn ang="0">
                    <a:pos x="21" y="46"/>
                  </a:cxn>
                  <a:cxn ang="0">
                    <a:pos x="19" y="32"/>
                  </a:cxn>
                  <a:cxn ang="0">
                    <a:pos x="19" y="32"/>
                  </a:cxn>
                  <a:cxn ang="0">
                    <a:pos x="17" y="26"/>
                  </a:cxn>
                  <a:cxn ang="0">
                    <a:pos x="13" y="18"/>
                  </a:cxn>
                  <a:cxn ang="0">
                    <a:pos x="11" y="11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1"/>
                  </a:cxn>
                  <a:cxn ang="0">
                    <a:pos x="3" y="16"/>
                  </a:cxn>
                  <a:cxn ang="0">
                    <a:pos x="6" y="23"/>
                  </a:cxn>
                  <a:cxn ang="0">
                    <a:pos x="8" y="29"/>
                  </a:cxn>
                  <a:cxn ang="0">
                    <a:pos x="8" y="29"/>
                  </a:cxn>
                  <a:cxn ang="0">
                    <a:pos x="11" y="45"/>
                  </a:cxn>
                  <a:cxn ang="0">
                    <a:pos x="12" y="55"/>
                  </a:cxn>
                  <a:cxn ang="0">
                    <a:pos x="14" y="63"/>
                  </a:cxn>
                  <a:cxn ang="0">
                    <a:pos x="14" y="63"/>
                  </a:cxn>
                  <a:cxn ang="0">
                    <a:pos x="16" y="65"/>
                  </a:cxn>
                  <a:cxn ang="0">
                    <a:pos x="18" y="66"/>
                  </a:cxn>
                  <a:cxn ang="0">
                    <a:pos x="19" y="66"/>
                  </a:cxn>
                  <a:cxn ang="0">
                    <a:pos x="21" y="66"/>
                  </a:cxn>
                  <a:cxn ang="0">
                    <a:pos x="22" y="66"/>
                  </a:cxn>
                  <a:cxn ang="0">
                    <a:pos x="24" y="64"/>
                  </a:cxn>
                  <a:cxn ang="0">
                    <a:pos x="24" y="63"/>
                  </a:cxn>
                  <a:cxn ang="0">
                    <a:pos x="24" y="61"/>
                  </a:cxn>
                  <a:cxn ang="0">
                    <a:pos x="24" y="61"/>
                  </a:cxn>
                </a:cxnLst>
                <a:rect l="0" t="0" r="r" b="b"/>
                <a:pathLst>
                  <a:path w="24" h="66">
                    <a:moveTo>
                      <a:pt x="24" y="61"/>
                    </a:moveTo>
                    <a:lnTo>
                      <a:pt x="24" y="61"/>
                    </a:lnTo>
                    <a:lnTo>
                      <a:pt x="21" y="46"/>
                    </a:lnTo>
                    <a:lnTo>
                      <a:pt x="19" y="32"/>
                    </a:lnTo>
                    <a:lnTo>
                      <a:pt x="19" y="32"/>
                    </a:lnTo>
                    <a:lnTo>
                      <a:pt x="17" y="26"/>
                    </a:lnTo>
                    <a:lnTo>
                      <a:pt x="13" y="18"/>
                    </a:lnTo>
                    <a:lnTo>
                      <a:pt x="11" y="11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1"/>
                    </a:lnTo>
                    <a:lnTo>
                      <a:pt x="3" y="16"/>
                    </a:lnTo>
                    <a:lnTo>
                      <a:pt x="6" y="23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11" y="45"/>
                    </a:lnTo>
                    <a:lnTo>
                      <a:pt x="12" y="55"/>
                    </a:lnTo>
                    <a:lnTo>
                      <a:pt x="14" y="63"/>
                    </a:lnTo>
                    <a:lnTo>
                      <a:pt x="14" y="63"/>
                    </a:lnTo>
                    <a:lnTo>
                      <a:pt x="16" y="65"/>
                    </a:lnTo>
                    <a:lnTo>
                      <a:pt x="18" y="66"/>
                    </a:lnTo>
                    <a:lnTo>
                      <a:pt x="19" y="66"/>
                    </a:lnTo>
                    <a:lnTo>
                      <a:pt x="21" y="66"/>
                    </a:lnTo>
                    <a:lnTo>
                      <a:pt x="22" y="66"/>
                    </a:lnTo>
                    <a:lnTo>
                      <a:pt x="24" y="64"/>
                    </a:lnTo>
                    <a:lnTo>
                      <a:pt x="24" y="63"/>
                    </a:lnTo>
                    <a:lnTo>
                      <a:pt x="24" y="61"/>
                    </a:lnTo>
                    <a:lnTo>
                      <a:pt x="24" y="6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71" name="Freeform 553"/>
              <p:cNvSpPr/>
              <p:nvPr/>
            </p:nvSpPr>
            <p:spPr bwMode="auto">
              <a:xfrm>
                <a:off x="5586413" y="2774950"/>
                <a:ext cx="7938" cy="31750"/>
              </a:xfrm>
              <a:custGeom>
                <a:avLst/>
                <a:gdLst/>
                <a:ahLst/>
                <a:cxnLst>
                  <a:cxn ang="0">
                    <a:pos x="8" y="2"/>
                  </a:cxn>
                  <a:cxn ang="0">
                    <a:pos x="8" y="2"/>
                  </a:cxn>
                  <a:cxn ang="0">
                    <a:pos x="5" y="10"/>
                  </a:cxn>
                  <a:cxn ang="0">
                    <a:pos x="4" y="16"/>
                  </a:cxn>
                  <a:cxn ang="0">
                    <a:pos x="2" y="30"/>
                  </a:cxn>
                  <a:cxn ang="0">
                    <a:pos x="2" y="30"/>
                  </a:cxn>
                  <a:cxn ang="0">
                    <a:pos x="0" y="45"/>
                  </a:cxn>
                  <a:cxn ang="0">
                    <a:pos x="1" y="52"/>
                  </a:cxn>
                  <a:cxn ang="0">
                    <a:pos x="3" y="58"/>
                  </a:cxn>
                  <a:cxn ang="0">
                    <a:pos x="3" y="58"/>
                  </a:cxn>
                  <a:cxn ang="0">
                    <a:pos x="4" y="60"/>
                  </a:cxn>
                  <a:cxn ang="0">
                    <a:pos x="5" y="61"/>
                  </a:cxn>
                  <a:cxn ang="0">
                    <a:pos x="9" y="61"/>
                  </a:cxn>
                  <a:cxn ang="0">
                    <a:pos x="10" y="61"/>
                  </a:cxn>
                  <a:cxn ang="0">
                    <a:pos x="11" y="59"/>
                  </a:cxn>
                  <a:cxn ang="0">
                    <a:pos x="12" y="58"/>
                  </a:cxn>
                  <a:cxn ang="0">
                    <a:pos x="12" y="56"/>
                  </a:cxn>
                  <a:cxn ang="0">
                    <a:pos x="12" y="56"/>
                  </a:cxn>
                  <a:cxn ang="0">
                    <a:pos x="10" y="51"/>
                  </a:cxn>
                  <a:cxn ang="0">
                    <a:pos x="9" y="45"/>
                  </a:cxn>
                  <a:cxn ang="0">
                    <a:pos x="9" y="38"/>
                  </a:cxn>
                  <a:cxn ang="0">
                    <a:pos x="10" y="31"/>
                  </a:cxn>
                  <a:cxn ang="0">
                    <a:pos x="12" y="19"/>
                  </a:cxn>
                  <a:cxn ang="0">
                    <a:pos x="17" y="7"/>
                  </a:cxn>
                  <a:cxn ang="0">
                    <a:pos x="17" y="7"/>
                  </a:cxn>
                  <a:cxn ang="0">
                    <a:pos x="17" y="5"/>
                  </a:cxn>
                  <a:cxn ang="0">
                    <a:pos x="17" y="3"/>
                  </a:cxn>
                  <a:cxn ang="0">
                    <a:pos x="15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9" y="1"/>
                  </a:cxn>
                  <a:cxn ang="0">
                    <a:pos x="8" y="2"/>
                  </a:cxn>
                  <a:cxn ang="0">
                    <a:pos x="8" y="2"/>
                  </a:cxn>
                </a:cxnLst>
                <a:rect l="0" t="0" r="r" b="b"/>
                <a:pathLst>
                  <a:path w="17" h="61">
                    <a:moveTo>
                      <a:pt x="8" y="2"/>
                    </a:moveTo>
                    <a:lnTo>
                      <a:pt x="8" y="2"/>
                    </a:lnTo>
                    <a:lnTo>
                      <a:pt x="5" y="10"/>
                    </a:lnTo>
                    <a:lnTo>
                      <a:pt x="4" y="16"/>
                    </a:lnTo>
                    <a:lnTo>
                      <a:pt x="2" y="30"/>
                    </a:lnTo>
                    <a:lnTo>
                      <a:pt x="2" y="30"/>
                    </a:lnTo>
                    <a:lnTo>
                      <a:pt x="0" y="45"/>
                    </a:lnTo>
                    <a:lnTo>
                      <a:pt x="1" y="52"/>
                    </a:lnTo>
                    <a:lnTo>
                      <a:pt x="3" y="58"/>
                    </a:lnTo>
                    <a:lnTo>
                      <a:pt x="3" y="58"/>
                    </a:lnTo>
                    <a:lnTo>
                      <a:pt x="4" y="60"/>
                    </a:lnTo>
                    <a:lnTo>
                      <a:pt x="5" y="61"/>
                    </a:lnTo>
                    <a:lnTo>
                      <a:pt x="9" y="61"/>
                    </a:lnTo>
                    <a:lnTo>
                      <a:pt x="10" y="61"/>
                    </a:lnTo>
                    <a:lnTo>
                      <a:pt x="11" y="59"/>
                    </a:lnTo>
                    <a:lnTo>
                      <a:pt x="12" y="58"/>
                    </a:lnTo>
                    <a:lnTo>
                      <a:pt x="12" y="56"/>
                    </a:lnTo>
                    <a:lnTo>
                      <a:pt x="12" y="56"/>
                    </a:lnTo>
                    <a:lnTo>
                      <a:pt x="10" y="51"/>
                    </a:lnTo>
                    <a:lnTo>
                      <a:pt x="9" y="45"/>
                    </a:lnTo>
                    <a:lnTo>
                      <a:pt x="9" y="38"/>
                    </a:lnTo>
                    <a:lnTo>
                      <a:pt x="10" y="31"/>
                    </a:lnTo>
                    <a:lnTo>
                      <a:pt x="12" y="19"/>
                    </a:lnTo>
                    <a:lnTo>
                      <a:pt x="17" y="7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7" y="3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Freeform 554"/>
              <p:cNvSpPr/>
              <p:nvPr/>
            </p:nvSpPr>
            <p:spPr bwMode="auto">
              <a:xfrm>
                <a:off x="5616576" y="2774950"/>
                <a:ext cx="6350" cy="42863"/>
              </a:xfrm>
              <a:custGeom>
                <a:avLst/>
                <a:gdLst/>
                <a:ahLst/>
                <a:cxnLst>
                  <a:cxn ang="0">
                    <a:pos x="11" y="42"/>
                  </a:cxn>
                  <a:cxn ang="0">
                    <a:pos x="11" y="42"/>
                  </a:cxn>
                  <a:cxn ang="0">
                    <a:pos x="11" y="23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1"/>
                  </a:cxn>
                  <a:cxn ang="0">
                    <a:pos x="3" y="1"/>
                  </a:cxn>
                  <a:cxn ang="0">
                    <a:pos x="2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2" y="25"/>
                  </a:cxn>
                  <a:cxn ang="0">
                    <a:pos x="1" y="45"/>
                  </a:cxn>
                  <a:cxn ang="0">
                    <a:pos x="1" y="45"/>
                  </a:cxn>
                  <a:cxn ang="0">
                    <a:pos x="0" y="61"/>
                  </a:cxn>
                  <a:cxn ang="0">
                    <a:pos x="0" y="69"/>
                  </a:cxn>
                  <a:cxn ang="0">
                    <a:pos x="2" y="78"/>
                  </a:cxn>
                  <a:cxn ang="0">
                    <a:pos x="2" y="78"/>
                  </a:cxn>
                  <a:cxn ang="0">
                    <a:pos x="3" y="79"/>
                  </a:cxn>
                  <a:cxn ang="0">
                    <a:pos x="4" y="80"/>
                  </a:cxn>
                  <a:cxn ang="0">
                    <a:pos x="8" y="81"/>
                  </a:cxn>
                  <a:cxn ang="0">
                    <a:pos x="9" y="80"/>
                  </a:cxn>
                  <a:cxn ang="0">
                    <a:pos x="10" y="79"/>
                  </a:cxn>
                  <a:cxn ang="0">
                    <a:pos x="11" y="77"/>
                  </a:cxn>
                  <a:cxn ang="0">
                    <a:pos x="11" y="75"/>
                  </a:cxn>
                  <a:cxn ang="0">
                    <a:pos x="11" y="75"/>
                  </a:cxn>
                  <a:cxn ang="0">
                    <a:pos x="9" y="66"/>
                  </a:cxn>
                  <a:cxn ang="0">
                    <a:pos x="9" y="58"/>
                  </a:cxn>
                  <a:cxn ang="0">
                    <a:pos x="11" y="42"/>
                  </a:cxn>
                  <a:cxn ang="0">
                    <a:pos x="11" y="42"/>
                  </a:cxn>
                </a:cxnLst>
                <a:rect l="0" t="0" r="r" b="b"/>
                <a:pathLst>
                  <a:path w="11" h="81">
                    <a:moveTo>
                      <a:pt x="11" y="42"/>
                    </a:moveTo>
                    <a:lnTo>
                      <a:pt x="11" y="42"/>
                    </a:lnTo>
                    <a:lnTo>
                      <a:pt x="11" y="23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25"/>
                    </a:lnTo>
                    <a:lnTo>
                      <a:pt x="1" y="45"/>
                    </a:lnTo>
                    <a:lnTo>
                      <a:pt x="1" y="45"/>
                    </a:lnTo>
                    <a:lnTo>
                      <a:pt x="0" y="61"/>
                    </a:lnTo>
                    <a:lnTo>
                      <a:pt x="0" y="69"/>
                    </a:lnTo>
                    <a:lnTo>
                      <a:pt x="2" y="78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4" y="80"/>
                    </a:lnTo>
                    <a:lnTo>
                      <a:pt x="8" y="81"/>
                    </a:lnTo>
                    <a:lnTo>
                      <a:pt x="9" y="80"/>
                    </a:lnTo>
                    <a:lnTo>
                      <a:pt x="10" y="79"/>
                    </a:lnTo>
                    <a:lnTo>
                      <a:pt x="11" y="77"/>
                    </a:lnTo>
                    <a:lnTo>
                      <a:pt x="11" y="75"/>
                    </a:lnTo>
                    <a:lnTo>
                      <a:pt x="11" y="75"/>
                    </a:lnTo>
                    <a:lnTo>
                      <a:pt x="9" y="66"/>
                    </a:lnTo>
                    <a:lnTo>
                      <a:pt x="9" y="58"/>
                    </a:lnTo>
                    <a:lnTo>
                      <a:pt x="11" y="42"/>
                    </a:lnTo>
                    <a:lnTo>
                      <a:pt x="11" y="4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73" name="Freeform 555"/>
              <p:cNvSpPr/>
              <p:nvPr/>
            </p:nvSpPr>
            <p:spPr bwMode="auto">
              <a:xfrm>
                <a:off x="5637213" y="2778125"/>
                <a:ext cx="4763" cy="3175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1" y="59"/>
                  </a:cxn>
                  <a:cxn ang="0">
                    <a:pos x="2" y="60"/>
                  </a:cxn>
                  <a:cxn ang="0">
                    <a:pos x="3" y="61"/>
                  </a:cxn>
                  <a:cxn ang="0">
                    <a:pos x="5" y="61"/>
                  </a:cxn>
                  <a:cxn ang="0">
                    <a:pos x="7" y="61"/>
                  </a:cxn>
                  <a:cxn ang="0">
                    <a:pos x="8" y="60"/>
                  </a:cxn>
                  <a:cxn ang="0">
                    <a:pos x="9" y="59"/>
                  </a:cxn>
                  <a:cxn ang="0">
                    <a:pos x="10" y="57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61">
                    <a:moveTo>
                      <a:pt x="0" y="5"/>
                    </a:moveTo>
                    <a:lnTo>
                      <a:pt x="0" y="57"/>
                    </a:lnTo>
                    <a:lnTo>
                      <a:pt x="0" y="57"/>
                    </a:lnTo>
                    <a:lnTo>
                      <a:pt x="1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5" y="61"/>
                    </a:lnTo>
                    <a:lnTo>
                      <a:pt x="7" y="61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57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Freeform 556"/>
              <p:cNvSpPr/>
              <p:nvPr/>
            </p:nvSpPr>
            <p:spPr bwMode="auto">
              <a:xfrm>
                <a:off x="5672138" y="2770188"/>
                <a:ext cx="7938" cy="31750"/>
              </a:xfrm>
              <a:custGeom>
                <a:avLst/>
                <a:gdLst/>
                <a:ahLst/>
                <a:cxnLst>
                  <a:cxn ang="0">
                    <a:pos x="14" y="50"/>
                  </a:cxn>
                  <a:cxn ang="0">
                    <a:pos x="14" y="50"/>
                  </a:cxn>
                  <a:cxn ang="0">
                    <a:pos x="12" y="28"/>
                  </a:cxn>
                  <a:cxn ang="0">
                    <a:pos x="10" y="16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8"/>
                  </a:cxn>
                  <a:cxn ang="0">
                    <a:pos x="2" y="31"/>
                  </a:cxn>
                  <a:cxn ang="0">
                    <a:pos x="3" y="43"/>
                  </a:cxn>
                  <a:cxn ang="0">
                    <a:pos x="4" y="57"/>
                  </a:cxn>
                  <a:cxn ang="0">
                    <a:pos x="4" y="57"/>
                  </a:cxn>
                  <a:cxn ang="0">
                    <a:pos x="5" y="59"/>
                  </a:cxn>
                  <a:cxn ang="0">
                    <a:pos x="6" y="60"/>
                  </a:cxn>
                  <a:cxn ang="0">
                    <a:pos x="8" y="61"/>
                  </a:cxn>
                  <a:cxn ang="0">
                    <a:pos x="10" y="61"/>
                  </a:cxn>
                  <a:cxn ang="0">
                    <a:pos x="12" y="61"/>
                  </a:cxn>
                  <a:cxn ang="0">
                    <a:pos x="13" y="60"/>
                  </a:cxn>
                  <a:cxn ang="0">
                    <a:pos x="14" y="59"/>
                  </a:cxn>
                  <a:cxn ang="0">
                    <a:pos x="14" y="57"/>
                  </a:cxn>
                  <a:cxn ang="0">
                    <a:pos x="14" y="52"/>
                  </a:cxn>
                  <a:cxn ang="0">
                    <a:pos x="14" y="52"/>
                  </a:cxn>
                  <a:cxn ang="0">
                    <a:pos x="14" y="50"/>
                  </a:cxn>
                  <a:cxn ang="0">
                    <a:pos x="14" y="50"/>
                  </a:cxn>
                </a:cxnLst>
                <a:rect l="0" t="0" r="r" b="b"/>
                <a:pathLst>
                  <a:path w="14" h="61">
                    <a:moveTo>
                      <a:pt x="14" y="50"/>
                    </a:moveTo>
                    <a:lnTo>
                      <a:pt x="14" y="50"/>
                    </a:lnTo>
                    <a:lnTo>
                      <a:pt x="12" y="28"/>
                    </a:lnTo>
                    <a:lnTo>
                      <a:pt x="10" y="16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8"/>
                    </a:lnTo>
                    <a:lnTo>
                      <a:pt x="2" y="31"/>
                    </a:lnTo>
                    <a:lnTo>
                      <a:pt x="3" y="43"/>
                    </a:lnTo>
                    <a:lnTo>
                      <a:pt x="4" y="57"/>
                    </a:lnTo>
                    <a:lnTo>
                      <a:pt x="4" y="57"/>
                    </a:lnTo>
                    <a:lnTo>
                      <a:pt x="5" y="59"/>
                    </a:lnTo>
                    <a:lnTo>
                      <a:pt x="6" y="60"/>
                    </a:lnTo>
                    <a:lnTo>
                      <a:pt x="8" y="61"/>
                    </a:lnTo>
                    <a:lnTo>
                      <a:pt x="10" y="61"/>
                    </a:lnTo>
                    <a:lnTo>
                      <a:pt x="12" y="61"/>
                    </a:lnTo>
                    <a:lnTo>
                      <a:pt x="13" y="60"/>
                    </a:lnTo>
                    <a:lnTo>
                      <a:pt x="14" y="59"/>
                    </a:lnTo>
                    <a:lnTo>
                      <a:pt x="14" y="57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14" y="50"/>
                    </a:lnTo>
                    <a:lnTo>
                      <a:pt x="14" y="5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75" name="Freeform 557"/>
              <p:cNvSpPr/>
              <p:nvPr/>
            </p:nvSpPr>
            <p:spPr bwMode="auto">
              <a:xfrm>
                <a:off x="5702301" y="2749550"/>
                <a:ext cx="4763" cy="333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0" y="59"/>
                  </a:cxn>
                  <a:cxn ang="0">
                    <a:pos x="1" y="61"/>
                  </a:cxn>
                  <a:cxn ang="0">
                    <a:pos x="3" y="61"/>
                  </a:cxn>
                  <a:cxn ang="0">
                    <a:pos x="4" y="62"/>
                  </a:cxn>
                  <a:cxn ang="0">
                    <a:pos x="6" y="61"/>
                  </a:cxn>
                  <a:cxn ang="0">
                    <a:pos x="7" y="61"/>
                  </a:cxn>
                  <a:cxn ang="0">
                    <a:pos x="8" y="59"/>
                  </a:cxn>
                  <a:cxn ang="0">
                    <a:pos x="9" y="5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62">
                    <a:moveTo>
                      <a:pt x="0" y="5"/>
                    </a:moveTo>
                    <a:lnTo>
                      <a:pt x="0" y="57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1" y="61"/>
                    </a:lnTo>
                    <a:lnTo>
                      <a:pt x="3" y="61"/>
                    </a:lnTo>
                    <a:lnTo>
                      <a:pt x="4" y="62"/>
                    </a:lnTo>
                    <a:lnTo>
                      <a:pt x="6" y="61"/>
                    </a:lnTo>
                    <a:lnTo>
                      <a:pt x="7" y="61"/>
                    </a:lnTo>
                    <a:lnTo>
                      <a:pt x="8" y="59"/>
                    </a:lnTo>
                    <a:lnTo>
                      <a:pt x="9" y="5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76" name="Freeform 558"/>
              <p:cNvSpPr/>
              <p:nvPr/>
            </p:nvSpPr>
            <p:spPr bwMode="auto">
              <a:xfrm>
                <a:off x="5722938" y="2735263"/>
                <a:ext cx="7938" cy="3175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4" y="17"/>
                  </a:cxn>
                  <a:cxn ang="0">
                    <a:pos x="3" y="30"/>
                  </a:cxn>
                  <a:cxn ang="0">
                    <a:pos x="1" y="43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1" y="59"/>
                  </a:cxn>
                  <a:cxn ang="0">
                    <a:pos x="2" y="60"/>
                  </a:cxn>
                  <a:cxn ang="0">
                    <a:pos x="3" y="61"/>
                  </a:cxn>
                  <a:cxn ang="0">
                    <a:pos x="5" y="61"/>
                  </a:cxn>
                  <a:cxn ang="0">
                    <a:pos x="8" y="61"/>
                  </a:cxn>
                  <a:cxn ang="0">
                    <a:pos x="9" y="60"/>
                  </a:cxn>
                  <a:cxn ang="0">
                    <a:pos x="10" y="59"/>
                  </a:cxn>
                  <a:cxn ang="0">
                    <a:pos x="11" y="57"/>
                  </a:cxn>
                  <a:cxn ang="0">
                    <a:pos x="11" y="57"/>
                  </a:cxn>
                  <a:cxn ang="0">
                    <a:pos x="11" y="43"/>
                  </a:cxn>
                  <a:cxn ang="0">
                    <a:pos x="13" y="30"/>
                  </a:cxn>
                  <a:cxn ang="0">
                    <a:pos x="14" y="17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5" y="2"/>
                  </a:cxn>
                  <a:cxn ang="0">
                    <a:pos x="14" y="1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5" h="61">
                    <a:moveTo>
                      <a:pt x="5" y="4"/>
                    </a:moveTo>
                    <a:lnTo>
                      <a:pt x="5" y="4"/>
                    </a:lnTo>
                    <a:lnTo>
                      <a:pt x="4" y="17"/>
                    </a:lnTo>
                    <a:lnTo>
                      <a:pt x="3" y="30"/>
                    </a:lnTo>
                    <a:lnTo>
                      <a:pt x="1" y="4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1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5" y="61"/>
                    </a:lnTo>
                    <a:lnTo>
                      <a:pt x="8" y="61"/>
                    </a:lnTo>
                    <a:lnTo>
                      <a:pt x="9" y="60"/>
                    </a:lnTo>
                    <a:lnTo>
                      <a:pt x="10" y="59"/>
                    </a:lnTo>
                    <a:lnTo>
                      <a:pt x="11" y="57"/>
                    </a:lnTo>
                    <a:lnTo>
                      <a:pt x="11" y="57"/>
                    </a:lnTo>
                    <a:lnTo>
                      <a:pt x="11" y="43"/>
                    </a:lnTo>
                    <a:lnTo>
                      <a:pt x="13" y="30"/>
                    </a:lnTo>
                    <a:lnTo>
                      <a:pt x="14" y="17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Freeform 559"/>
              <p:cNvSpPr/>
              <p:nvPr/>
            </p:nvSpPr>
            <p:spPr bwMode="auto">
              <a:xfrm>
                <a:off x="5740401" y="2724150"/>
                <a:ext cx="4763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1" y="56"/>
                  </a:cxn>
                  <a:cxn ang="0">
                    <a:pos x="2" y="57"/>
                  </a:cxn>
                  <a:cxn ang="0">
                    <a:pos x="4" y="57"/>
                  </a:cxn>
                  <a:cxn ang="0">
                    <a:pos x="7" y="57"/>
                  </a:cxn>
                  <a:cxn ang="0">
                    <a:pos x="8" y="56"/>
                  </a:cxn>
                  <a:cxn ang="0">
                    <a:pos x="9" y="55"/>
                  </a:cxn>
                  <a:cxn ang="0">
                    <a:pos x="10" y="53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57">
                    <a:moveTo>
                      <a:pt x="0" y="5"/>
                    </a:move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1" y="56"/>
                    </a:lnTo>
                    <a:lnTo>
                      <a:pt x="2" y="57"/>
                    </a:lnTo>
                    <a:lnTo>
                      <a:pt x="4" y="57"/>
                    </a:lnTo>
                    <a:lnTo>
                      <a:pt x="7" y="57"/>
                    </a:lnTo>
                    <a:lnTo>
                      <a:pt x="8" y="56"/>
                    </a:lnTo>
                    <a:lnTo>
                      <a:pt x="9" y="55"/>
                    </a:lnTo>
                    <a:lnTo>
                      <a:pt x="10" y="53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78" name="Freeform 560"/>
              <p:cNvSpPr/>
              <p:nvPr/>
            </p:nvSpPr>
            <p:spPr bwMode="auto">
              <a:xfrm>
                <a:off x="5762626" y="2697163"/>
                <a:ext cx="4763" cy="3016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0" y="53"/>
                  </a:cxn>
                  <a:cxn ang="0">
                    <a:pos x="1" y="55"/>
                  </a:cxn>
                  <a:cxn ang="0">
                    <a:pos x="3" y="55"/>
                  </a:cxn>
                  <a:cxn ang="0">
                    <a:pos x="4" y="56"/>
                  </a:cxn>
                  <a:cxn ang="0">
                    <a:pos x="6" y="55"/>
                  </a:cxn>
                  <a:cxn ang="0">
                    <a:pos x="8" y="55"/>
                  </a:cxn>
                  <a:cxn ang="0">
                    <a:pos x="9" y="53"/>
                  </a:cxn>
                  <a:cxn ang="0">
                    <a:pos x="9" y="51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56">
                    <a:moveTo>
                      <a:pt x="0" y="4"/>
                    </a:moveTo>
                    <a:lnTo>
                      <a:pt x="0" y="51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1" y="55"/>
                    </a:lnTo>
                    <a:lnTo>
                      <a:pt x="3" y="55"/>
                    </a:lnTo>
                    <a:lnTo>
                      <a:pt x="4" y="56"/>
                    </a:lnTo>
                    <a:lnTo>
                      <a:pt x="6" y="55"/>
                    </a:lnTo>
                    <a:lnTo>
                      <a:pt x="8" y="55"/>
                    </a:lnTo>
                    <a:lnTo>
                      <a:pt x="9" y="53"/>
                    </a:lnTo>
                    <a:lnTo>
                      <a:pt x="9" y="51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79" name="Freeform 561"/>
              <p:cNvSpPr/>
              <p:nvPr/>
            </p:nvSpPr>
            <p:spPr bwMode="auto">
              <a:xfrm>
                <a:off x="5778501" y="2689225"/>
                <a:ext cx="4763" cy="333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1" y="59"/>
                  </a:cxn>
                  <a:cxn ang="0">
                    <a:pos x="2" y="60"/>
                  </a:cxn>
                  <a:cxn ang="0">
                    <a:pos x="3" y="61"/>
                  </a:cxn>
                  <a:cxn ang="0">
                    <a:pos x="5" y="62"/>
                  </a:cxn>
                  <a:cxn ang="0">
                    <a:pos x="7" y="61"/>
                  </a:cxn>
                  <a:cxn ang="0">
                    <a:pos x="8" y="60"/>
                  </a:cxn>
                  <a:cxn ang="0">
                    <a:pos x="9" y="59"/>
                  </a:cxn>
                  <a:cxn ang="0">
                    <a:pos x="10" y="57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62">
                    <a:moveTo>
                      <a:pt x="0" y="5"/>
                    </a:moveTo>
                    <a:lnTo>
                      <a:pt x="0" y="57"/>
                    </a:lnTo>
                    <a:lnTo>
                      <a:pt x="0" y="57"/>
                    </a:lnTo>
                    <a:lnTo>
                      <a:pt x="1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5" y="62"/>
                    </a:lnTo>
                    <a:lnTo>
                      <a:pt x="7" y="61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10" y="57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80" name="Freeform 562"/>
              <p:cNvSpPr/>
              <p:nvPr/>
            </p:nvSpPr>
            <p:spPr bwMode="auto">
              <a:xfrm>
                <a:off x="5795963" y="2670175"/>
                <a:ext cx="6350" cy="30163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2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4"/>
                  </a:cxn>
                  <a:cxn ang="0">
                    <a:pos x="4" y="25"/>
                  </a:cxn>
                  <a:cxn ang="0">
                    <a:pos x="4" y="25"/>
                  </a:cxn>
                  <a:cxn ang="0">
                    <a:pos x="5" y="31"/>
                  </a:cxn>
                  <a:cxn ang="0">
                    <a:pos x="5" y="38"/>
                  </a:cxn>
                  <a:cxn ang="0">
                    <a:pos x="4" y="53"/>
                  </a:cxn>
                  <a:cxn ang="0">
                    <a:pos x="4" y="53"/>
                  </a:cxn>
                  <a:cxn ang="0">
                    <a:pos x="5" y="55"/>
                  </a:cxn>
                  <a:cxn ang="0">
                    <a:pos x="6" y="56"/>
                  </a:cxn>
                  <a:cxn ang="0">
                    <a:pos x="7" y="57"/>
                  </a:cxn>
                  <a:cxn ang="0">
                    <a:pos x="9" y="57"/>
                  </a:cxn>
                  <a:cxn ang="0">
                    <a:pos x="10" y="57"/>
                  </a:cxn>
                  <a:cxn ang="0">
                    <a:pos x="12" y="56"/>
                  </a:cxn>
                  <a:cxn ang="0">
                    <a:pos x="13" y="55"/>
                  </a:cxn>
                  <a:cxn ang="0">
                    <a:pos x="13" y="53"/>
                  </a:cxn>
                  <a:cxn ang="0">
                    <a:pos x="13" y="29"/>
                  </a:cxn>
                  <a:cxn ang="0">
                    <a:pos x="13" y="29"/>
                  </a:cxn>
                  <a:cxn ang="0">
                    <a:pos x="13" y="23"/>
                  </a:cxn>
                  <a:cxn ang="0">
                    <a:pos x="11" y="16"/>
                  </a:cxn>
                  <a:cxn ang="0">
                    <a:pos x="10" y="11"/>
                  </a:cxn>
                  <a:cxn ang="0">
                    <a:pos x="9" y="5"/>
                  </a:cxn>
                  <a:cxn ang="0">
                    <a:pos x="9" y="5"/>
                  </a:cxn>
                </a:cxnLst>
                <a:rect l="0" t="0" r="r" b="b"/>
                <a:pathLst>
                  <a:path w="13" h="57">
                    <a:moveTo>
                      <a:pt x="9" y="5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4"/>
                    </a:lnTo>
                    <a:lnTo>
                      <a:pt x="4" y="25"/>
                    </a:lnTo>
                    <a:lnTo>
                      <a:pt x="4" y="25"/>
                    </a:lnTo>
                    <a:lnTo>
                      <a:pt x="5" y="31"/>
                    </a:lnTo>
                    <a:lnTo>
                      <a:pt x="5" y="38"/>
                    </a:lnTo>
                    <a:lnTo>
                      <a:pt x="4" y="53"/>
                    </a:lnTo>
                    <a:lnTo>
                      <a:pt x="4" y="53"/>
                    </a:lnTo>
                    <a:lnTo>
                      <a:pt x="5" y="55"/>
                    </a:lnTo>
                    <a:lnTo>
                      <a:pt x="6" y="56"/>
                    </a:lnTo>
                    <a:lnTo>
                      <a:pt x="7" y="57"/>
                    </a:lnTo>
                    <a:lnTo>
                      <a:pt x="9" y="57"/>
                    </a:lnTo>
                    <a:lnTo>
                      <a:pt x="10" y="57"/>
                    </a:lnTo>
                    <a:lnTo>
                      <a:pt x="12" y="56"/>
                    </a:lnTo>
                    <a:lnTo>
                      <a:pt x="13" y="55"/>
                    </a:lnTo>
                    <a:lnTo>
                      <a:pt x="13" y="53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3" y="23"/>
                    </a:lnTo>
                    <a:lnTo>
                      <a:pt x="11" y="16"/>
                    </a:lnTo>
                    <a:lnTo>
                      <a:pt x="10" y="11"/>
                    </a:lnTo>
                    <a:lnTo>
                      <a:pt x="9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81" name="Freeform 563"/>
              <p:cNvSpPr/>
              <p:nvPr/>
            </p:nvSpPr>
            <p:spPr bwMode="auto">
              <a:xfrm>
                <a:off x="5291138" y="2278063"/>
                <a:ext cx="12700" cy="30163"/>
              </a:xfrm>
              <a:custGeom>
                <a:avLst/>
                <a:gdLst/>
                <a:ahLst/>
                <a:cxnLst>
                  <a:cxn ang="0">
                    <a:pos x="16" y="2"/>
                  </a:cxn>
                  <a:cxn ang="0">
                    <a:pos x="16" y="2"/>
                  </a:cxn>
                  <a:cxn ang="0">
                    <a:pos x="12" y="8"/>
                  </a:cxn>
                  <a:cxn ang="0">
                    <a:pos x="9" y="13"/>
                  </a:cxn>
                  <a:cxn ang="0">
                    <a:pos x="5" y="19"/>
                  </a:cxn>
                  <a:cxn ang="0">
                    <a:pos x="3" y="26"/>
                  </a:cxn>
                  <a:cxn ang="0">
                    <a:pos x="1" y="40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1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7" y="57"/>
                  </a:cxn>
                  <a:cxn ang="0">
                    <a:pos x="9" y="56"/>
                  </a:cxn>
                  <a:cxn ang="0">
                    <a:pos x="10" y="55"/>
                  </a:cxn>
                  <a:cxn ang="0">
                    <a:pos x="10" y="53"/>
                  </a:cxn>
                  <a:cxn ang="0">
                    <a:pos x="10" y="53"/>
                  </a:cxn>
                  <a:cxn ang="0">
                    <a:pos x="11" y="42"/>
                  </a:cxn>
                  <a:cxn ang="0">
                    <a:pos x="13" y="29"/>
                  </a:cxn>
                  <a:cxn ang="0">
                    <a:pos x="14" y="24"/>
                  </a:cxn>
                  <a:cxn ang="0">
                    <a:pos x="17" y="18"/>
                  </a:cxn>
                  <a:cxn ang="0">
                    <a:pos x="19" y="13"/>
                  </a:cxn>
                  <a:cxn ang="0">
                    <a:pos x="23" y="9"/>
                  </a:cxn>
                  <a:cxn ang="0">
                    <a:pos x="23" y="9"/>
                  </a:cxn>
                  <a:cxn ang="0">
                    <a:pos x="24" y="7"/>
                  </a:cxn>
                  <a:cxn ang="0">
                    <a:pos x="24" y="5"/>
                  </a:cxn>
                  <a:cxn ang="0">
                    <a:pos x="23" y="3"/>
                  </a:cxn>
                  <a:cxn ang="0">
                    <a:pos x="22" y="2"/>
                  </a:cxn>
                  <a:cxn ang="0">
                    <a:pos x="21" y="1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6" y="2"/>
                  </a:cxn>
                  <a:cxn ang="0">
                    <a:pos x="16" y="2"/>
                  </a:cxn>
                </a:cxnLst>
                <a:rect l="0" t="0" r="r" b="b"/>
                <a:pathLst>
                  <a:path w="24" h="57">
                    <a:moveTo>
                      <a:pt x="16" y="2"/>
                    </a:moveTo>
                    <a:lnTo>
                      <a:pt x="16" y="2"/>
                    </a:lnTo>
                    <a:lnTo>
                      <a:pt x="12" y="8"/>
                    </a:lnTo>
                    <a:lnTo>
                      <a:pt x="9" y="13"/>
                    </a:lnTo>
                    <a:lnTo>
                      <a:pt x="5" y="19"/>
                    </a:lnTo>
                    <a:lnTo>
                      <a:pt x="3" y="26"/>
                    </a:lnTo>
                    <a:lnTo>
                      <a:pt x="1" y="40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1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7" y="57"/>
                    </a:lnTo>
                    <a:lnTo>
                      <a:pt x="9" y="56"/>
                    </a:lnTo>
                    <a:lnTo>
                      <a:pt x="10" y="55"/>
                    </a:lnTo>
                    <a:lnTo>
                      <a:pt x="10" y="53"/>
                    </a:lnTo>
                    <a:lnTo>
                      <a:pt x="10" y="53"/>
                    </a:lnTo>
                    <a:lnTo>
                      <a:pt x="11" y="42"/>
                    </a:lnTo>
                    <a:lnTo>
                      <a:pt x="13" y="29"/>
                    </a:lnTo>
                    <a:lnTo>
                      <a:pt x="14" y="24"/>
                    </a:lnTo>
                    <a:lnTo>
                      <a:pt x="17" y="18"/>
                    </a:lnTo>
                    <a:lnTo>
                      <a:pt x="19" y="13"/>
                    </a:lnTo>
                    <a:lnTo>
                      <a:pt x="23" y="9"/>
                    </a:lnTo>
                    <a:lnTo>
                      <a:pt x="23" y="9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3" y="3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6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82" name="Freeform 564"/>
              <p:cNvSpPr/>
              <p:nvPr/>
            </p:nvSpPr>
            <p:spPr bwMode="auto">
              <a:xfrm>
                <a:off x="5321301" y="2251075"/>
                <a:ext cx="7938" cy="26988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4" y="15"/>
                  </a:cxn>
                  <a:cxn ang="0">
                    <a:pos x="2" y="25"/>
                  </a:cxn>
                  <a:cxn ang="0">
                    <a:pos x="1" y="36"/>
                  </a:cxn>
                  <a:cxn ang="0">
                    <a:pos x="0" y="47"/>
                  </a:cxn>
                  <a:cxn ang="0">
                    <a:pos x="0" y="47"/>
                  </a:cxn>
                  <a:cxn ang="0">
                    <a:pos x="0" y="49"/>
                  </a:cxn>
                  <a:cxn ang="0">
                    <a:pos x="1" y="50"/>
                  </a:cxn>
                  <a:cxn ang="0">
                    <a:pos x="3" y="51"/>
                  </a:cxn>
                  <a:cxn ang="0">
                    <a:pos x="4" y="51"/>
                  </a:cxn>
                  <a:cxn ang="0">
                    <a:pos x="6" y="51"/>
                  </a:cxn>
                  <a:cxn ang="0">
                    <a:pos x="8" y="50"/>
                  </a:cxn>
                  <a:cxn ang="0">
                    <a:pos x="9" y="49"/>
                  </a:cxn>
                  <a:cxn ang="0">
                    <a:pos x="9" y="47"/>
                  </a:cxn>
                  <a:cxn ang="0">
                    <a:pos x="9" y="47"/>
                  </a:cxn>
                  <a:cxn ang="0">
                    <a:pos x="10" y="36"/>
                  </a:cxn>
                  <a:cxn ang="0">
                    <a:pos x="11" y="25"/>
                  </a:cxn>
                  <a:cxn ang="0">
                    <a:pos x="14" y="15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5" h="51">
                    <a:moveTo>
                      <a:pt x="5" y="4"/>
                    </a:moveTo>
                    <a:lnTo>
                      <a:pt x="5" y="4"/>
                    </a:lnTo>
                    <a:lnTo>
                      <a:pt x="4" y="15"/>
                    </a:lnTo>
                    <a:lnTo>
                      <a:pt x="2" y="25"/>
                    </a:lnTo>
                    <a:lnTo>
                      <a:pt x="1" y="36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0" y="49"/>
                    </a:lnTo>
                    <a:lnTo>
                      <a:pt x="1" y="50"/>
                    </a:lnTo>
                    <a:lnTo>
                      <a:pt x="3" y="51"/>
                    </a:lnTo>
                    <a:lnTo>
                      <a:pt x="4" y="51"/>
                    </a:lnTo>
                    <a:lnTo>
                      <a:pt x="6" y="51"/>
                    </a:lnTo>
                    <a:lnTo>
                      <a:pt x="8" y="50"/>
                    </a:lnTo>
                    <a:lnTo>
                      <a:pt x="9" y="49"/>
                    </a:lnTo>
                    <a:lnTo>
                      <a:pt x="9" y="47"/>
                    </a:lnTo>
                    <a:lnTo>
                      <a:pt x="9" y="47"/>
                    </a:lnTo>
                    <a:lnTo>
                      <a:pt x="10" y="36"/>
                    </a:lnTo>
                    <a:lnTo>
                      <a:pt x="11" y="25"/>
                    </a:lnTo>
                    <a:lnTo>
                      <a:pt x="14" y="15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83" name="Freeform 565"/>
              <p:cNvSpPr/>
              <p:nvPr/>
            </p:nvSpPr>
            <p:spPr bwMode="auto">
              <a:xfrm>
                <a:off x="5351463" y="2217738"/>
                <a:ext cx="9525" cy="26988"/>
              </a:xfrm>
              <a:custGeom>
                <a:avLst/>
                <a:gdLst/>
                <a:ahLst/>
                <a:cxnLst>
                  <a:cxn ang="0">
                    <a:pos x="11" y="1"/>
                  </a:cxn>
                  <a:cxn ang="0">
                    <a:pos x="11" y="1"/>
                  </a:cxn>
                  <a:cxn ang="0">
                    <a:pos x="8" y="6"/>
                  </a:cxn>
                  <a:cxn ang="0">
                    <a:pos x="6" y="11"/>
                  </a:cxn>
                  <a:cxn ang="0">
                    <a:pos x="5" y="16"/>
                  </a:cxn>
                  <a:cxn ang="0">
                    <a:pos x="5" y="22"/>
                  </a:cxn>
                  <a:cxn ang="0">
                    <a:pos x="5" y="22"/>
                  </a:cxn>
                  <a:cxn ang="0">
                    <a:pos x="4" y="24"/>
                  </a:cxn>
                  <a:cxn ang="0">
                    <a:pos x="3" y="28"/>
                  </a:cxn>
                  <a:cxn ang="0">
                    <a:pos x="1" y="34"/>
                  </a:cxn>
                  <a:cxn ang="0">
                    <a:pos x="1" y="34"/>
                  </a:cxn>
                  <a:cxn ang="0">
                    <a:pos x="0" y="41"/>
                  </a:cxn>
                  <a:cxn ang="0">
                    <a:pos x="0" y="47"/>
                  </a:cxn>
                  <a:cxn ang="0">
                    <a:pos x="0" y="47"/>
                  </a:cxn>
                  <a:cxn ang="0">
                    <a:pos x="0" y="49"/>
                  </a:cxn>
                  <a:cxn ang="0">
                    <a:pos x="2" y="50"/>
                  </a:cxn>
                  <a:cxn ang="0">
                    <a:pos x="3" y="51"/>
                  </a:cxn>
                  <a:cxn ang="0">
                    <a:pos x="5" y="51"/>
                  </a:cxn>
                  <a:cxn ang="0">
                    <a:pos x="6" y="51"/>
                  </a:cxn>
                  <a:cxn ang="0">
                    <a:pos x="8" y="50"/>
                  </a:cxn>
                  <a:cxn ang="0">
                    <a:pos x="9" y="49"/>
                  </a:cxn>
                  <a:cxn ang="0">
                    <a:pos x="9" y="47"/>
                  </a:cxn>
                  <a:cxn ang="0">
                    <a:pos x="9" y="47"/>
                  </a:cxn>
                  <a:cxn ang="0">
                    <a:pos x="10" y="36"/>
                  </a:cxn>
                  <a:cxn ang="0">
                    <a:pos x="11" y="31"/>
                  </a:cxn>
                  <a:cxn ang="0">
                    <a:pos x="13" y="26"/>
                  </a:cxn>
                  <a:cxn ang="0">
                    <a:pos x="13" y="26"/>
                  </a:cxn>
                  <a:cxn ang="0">
                    <a:pos x="14" y="21"/>
                  </a:cxn>
                  <a:cxn ang="0">
                    <a:pos x="14" y="17"/>
                  </a:cxn>
                  <a:cxn ang="0">
                    <a:pos x="15" y="12"/>
                  </a:cxn>
                  <a:cxn ang="0">
                    <a:pos x="17" y="8"/>
                  </a:cxn>
                  <a:cxn ang="0">
                    <a:pos x="17" y="8"/>
                  </a:cxn>
                  <a:cxn ang="0">
                    <a:pos x="19" y="6"/>
                  </a:cxn>
                  <a:cxn ang="0">
                    <a:pos x="19" y="4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1" y="1"/>
                  </a:cxn>
                  <a:cxn ang="0">
                    <a:pos x="11" y="1"/>
                  </a:cxn>
                </a:cxnLst>
                <a:rect l="0" t="0" r="r" b="b"/>
                <a:pathLst>
                  <a:path w="19" h="51">
                    <a:moveTo>
                      <a:pt x="11" y="1"/>
                    </a:moveTo>
                    <a:lnTo>
                      <a:pt x="11" y="1"/>
                    </a:lnTo>
                    <a:lnTo>
                      <a:pt x="8" y="6"/>
                    </a:lnTo>
                    <a:lnTo>
                      <a:pt x="6" y="11"/>
                    </a:lnTo>
                    <a:lnTo>
                      <a:pt x="5" y="16"/>
                    </a:lnTo>
                    <a:lnTo>
                      <a:pt x="5" y="22"/>
                    </a:lnTo>
                    <a:lnTo>
                      <a:pt x="5" y="22"/>
                    </a:lnTo>
                    <a:lnTo>
                      <a:pt x="4" y="24"/>
                    </a:lnTo>
                    <a:lnTo>
                      <a:pt x="3" y="28"/>
                    </a:lnTo>
                    <a:lnTo>
                      <a:pt x="1" y="34"/>
                    </a:lnTo>
                    <a:lnTo>
                      <a:pt x="1" y="34"/>
                    </a:lnTo>
                    <a:lnTo>
                      <a:pt x="0" y="41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0" y="49"/>
                    </a:lnTo>
                    <a:lnTo>
                      <a:pt x="2" y="50"/>
                    </a:lnTo>
                    <a:lnTo>
                      <a:pt x="3" y="51"/>
                    </a:lnTo>
                    <a:lnTo>
                      <a:pt x="5" y="51"/>
                    </a:lnTo>
                    <a:lnTo>
                      <a:pt x="6" y="51"/>
                    </a:lnTo>
                    <a:lnTo>
                      <a:pt x="8" y="50"/>
                    </a:lnTo>
                    <a:lnTo>
                      <a:pt x="9" y="49"/>
                    </a:lnTo>
                    <a:lnTo>
                      <a:pt x="9" y="47"/>
                    </a:lnTo>
                    <a:lnTo>
                      <a:pt x="9" y="47"/>
                    </a:lnTo>
                    <a:lnTo>
                      <a:pt x="10" y="36"/>
                    </a:lnTo>
                    <a:lnTo>
                      <a:pt x="11" y="31"/>
                    </a:lnTo>
                    <a:lnTo>
                      <a:pt x="13" y="26"/>
                    </a:lnTo>
                    <a:lnTo>
                      <a:pt x="13" y="26"/>
                    </a:lnTo>
                    <a:lnTo>
                      <a:pt x="14" y="21"/>
                    </a:lnTo>
                    <a:lnTo>
                      <a:pt x="14" y="17"/>
                    </a:lnTo>
                    <a:lnTo>
                      <a:pt x="15" y="12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9" y="6"/>
                    </a:lnTo>
                    <a:lnTo>
                      <a:pt x="19" y="4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1"/>
                    </a:lnTo>
                    <a:lnTo>
                      <a:pt x="11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84" name="Freeform 566"/>
              <p:cNvSpPr/>
              <p:nvPr/>
            </p:nvSpPr>
            <p:spPr bwMode="auto">
              <a:xfrm>
                <a:off x="5380038" y="2195513"/>
                <a:ext cx="9525" cy="269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4"/>
                  </a:cxn>
                  <a:cxn ang="0">
                    <a:pos x="7" y="16"/>
                  </a:cxn>
                  <a:cxn ang="0">
                    <a:pos x="4" y="26"/>
                  </a:cxn>
                  <a:cxn ang="0">
                    <a:pos x="1" y="36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0" y="50"/>
                  </a:cxn>
                  <a:cxn ang="0">
                    <a:pos x="1" y="51"/>
                  </a:cxn>
                  <a:cxn ang="0">
                    <a:pos x="2" y="52"/>
                  </a:cxn>
                  <a:cxn ang="0">
                    <a:pos x="4" y="52"/>
                  </a:cxn>
                  <a:cxn ang="0">
                    <a:pos x="6" y="52"/>
                  </a:cxn>
                  <a:cxn ang="0">
                    <a:pos x="7" y="51"/>
                  </a:cxn>
                  <a:cxn ang="0">
                    <a:pos x="8" y="50"/>
                  </a:cxn>
                  <a:cxn ang="0">
                    <a:pos x="9" y="48"/>
                  </a:cxn>
                  <a:cxn ang="0">
                    <a:pos x="9" y="48"/>
                  </a:cxn>
                  <a:cxn ang="0">
                    <a:pos x="10" y="36"/>
                  </a:cxn>
                  <a:cxn ang="0">
                    <a:pos x="13" y="26"/>
                  </a:cxn>
                  <a:cxn ang="0">
                    <a:pos x="16" y="16"/>
                  </a:cxn>
                  <a:cxn ang="0">
                    <a:pos x="18" y="4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2"/>
                  </a:cxn>
                  <a:cxn ang="0">
                    <a:pos x="9" y="4"/>
                  </a:cxn>
                  <a:cxn ang="0">
                    <a:pos x="9" y="4"/>
                  </a:cxn>
                </a:cxnLst>
                <a:rect l="0" t="0" r="r" b="b"/>
                <a:pathLst>
                  <a:path w="18" h="52">
                    <a:moveTo>
                      <a:pt x="9" y="4"/>
                    </a:moveTo>
                    <a:lnTo>
                      <a:pt x="9" y="4"/>
                    </a:lnTo>
                    <a:lnTo>
                      <a:pt x="7" y="16"/>
                    </a:lnTo>
                    <a:lnTo>
                      <a:pt x="4" y="26"/>
                    </a:lnTo>
                    <a:lnTo>
                      <a:pt x="1" y="36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1" y="51"/>
                    </a:lnTo>
                    <a:lnTo>
                      <a:pt x="2" y="52"/>
                    </a:lnTo>
                    <a:lnTo>
                      <a:pt x="4" y="52"/>
                    </a:lnTo>
                    <a:lnTo>
                      <a:pt x="6" y="52"/>
                    </a:lnTo>
                    <a:lnTo>
                      <a:pt x="7" y="51"/>
                    </a:lnTo>
                    <a:lnTo>
                      <a:pt x="8" y="50"/>
                    </a:lnTo>
                    <a:lnTo>
                      <a:pt x="9" y="48"/>
                    </a:lnTo>
                    <a:lnTo>
                      <a:pt x="9" y="48"/>
                    </a:lnTo>
                    <a:lnTo>
                      <a:pt x="10" y="36"/>
                    </a:lnTo>
                    <a:lnTo>
                      <a:pt x="13" y="26"/>
                    </a:lnTo>
                    <a:lnTo>
                      <a:pt x="16" y="16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85" name="Freeform 567"/>
              <p:cNvSpPr/>
              <p:nvPr/>
            </p:nvSpPr>
            <p:spPr bwMode="auto">
              <a:xfrm>
                <a:off x="5414963" y="2174875"/>
                <a:ext cx="6350" cy="30163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4" y="5"/>
                  </a:cxn>
                  <a:cxn ang="0">
                    <a:pos x="4" y="17"/>
                  </a:cxn>
                  <a:cxn ang="0">
                    <a:pos x="2" y="29"/>
                  </a:cxn>
                  <a:cxn ang="0">
                    <a:pos x="1" y="40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0" y="55"/>
                  </a:cxn>
                  <a:cxn ang="0">
                    <a:pos x="1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6"/>
                  </a:cxn>
                  <a:cxn ang="0">
                    <a:pos x="9" y="55"/>
                  </a:cxn>
                  <a:cxn ang="0">
                    <a:pos x="9" y="53"/>
                  </a:cxn>
                  <a:cxn ang="0">
                    <a:pos x="9" y="53"/>
                  </a:cxn>
                  <a:cxn ang="0">
                    <a:pos x="10" y="40"/>
                  </a:cxn>
                  <a:cxn ang="0">
                    <a:pos x="11" y="29"/>
                  </a:cxn>
                  <a:cxn ang="0">
                    <a:pos x="13" y="17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3" y="3"/>
                  </a:cxn>
                  <a:cxn ang="0">
                    <a:pos x="12" y="1"/>
                  </a:cxn>
                  <a:cxn ang="0">
                    <a:pos x="11" y="1"/>
                  </a:cxn>
                  <a:cxn ang="0">
                    <a:pos x="9" y="0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5" y="3"/>
                  </a:cxn>
                  <a:cxn ang="0">
                    <a:pos x="4" y="5"/>
                  </a:cxn>
                  <a:cxn ang="0">
                    <a:pos x="4" y="5"/>
                  </a:cxn>
                </a:cxnLst>
                <a:rect l="0" t="0" r="r" b="b"/>
                <a:pathLst>
                  <a:path w="14" h="57">
                    <a:moveTo>
                      <a:pt x="4" y="5"/>
                    </a:moveTo>
                    <a:lnTo>
                      <a:pt x="4" y="5"/>
                    </a:lnTo>
                    <a:lnTo>
                      <a:pt x="4" y="17"/>
                    </a:lnTo>
                    <a:lnTo>
                      <a:pt x="2" y="29"/>
                    </a:lnTo>
                    <a:lnTo>
                      <a:pt x="1" y="40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1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6"/>
                    </a:lnTo>
                    <a:lnTo>
                      <a:pt x="9" y="55"/>
                    </a:lnTo>
                    <a:lnTo>
                      <a:pt x="9" y="53"/>
                    </a:lnTo>
                    <a:lnTo>
                      <a:pt x="9" y="53"/>
                    </a:lnTo>
                    <a:lnTo>
                      <a:pt x="10" y="40"/>
                    </a:lnTo>
                    <a:lnTo>
                      <a:pt x="11" y="29"/>
                    </a:lnTo>
                    <a:lnTo>
                      <a:pt x="13" y="17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86" name="Freeform 568"/>
              <p:cNvSpPr/>
              <p:nvPr/>
            </p:nvSpPr>
            <p:spPr bwMode="auto">
              <a:xfrm>
                <a:off x="5441951" y="2174875"/>
                <a:ext cx="7938" cy="2540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3" y="9"/>
                  </a:cxn>
                  <a:cxn ang="0">
                    <a:pos x="6" y="9"/>
                  </a:cxn>
                  <a:cxn ang="0">
                    <a:pos x="6" y="9"/>
                  </a:cxn>
                  <a:cxn ang="0">
                    <a:pos x="4" y="9"/>
                  </a:cxn>
                  <a:cxn ang="0">
                    <a:pos x="4" y="11"/>
                  </a:cxn>
                  <a:cxn ang="0">
                    <a:pos x="4" y="11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3" y="26"/>
                  </a:cxn>
                  <a:cxn ang="0">
                    <a:pos x="3" y="26"/>
                  </a:cxn>
                  <a:cxn ang="0">
                    <a:pos x="1" y="34"/>
                  </a:cxn>
                  <a:cxn ang="0">
                    <a:pos x="0" y="42"/>
                  </a:cxn>
                  <a:cxn ang="0">
                    <a:pos x="0" y="42"/>
                  </a:cxn>
                  <a:cxn ang="0">
                    <a:pos x="1" y="45"/>
                  </a:cxn>
                  <a:cxn ang="0">
                    <a:pos x="2" y="47"/>
                  </a:cxn>
                  <a:cxn ang="0">
                    <a:pos x="3" y="48"/>
                  </a:cxn>
                  <a:cxn ang="0">
                    <a:pos x="6" y="48"/>
                  </a:cxn>
                  <a:cxn ang="0">
                    <a:pos x="7" y="48"/>
                  </a:cxn>
                  <a:cxn ang="0">
                    <a:pos x="9" y="47"/>
                  </a:cxn>
                  <a:cxn ang="0">
                    <a:pos x="10" y="45"/>
                  </a:cxn>
                  <a:cxn ang="0">
                    <a:pos x="11" y="42"/>
                  </a:cxn>
                  <a:cxn ang="0">
                    <a:pos x="11" y="42"/>
                  </a:cxn>
                  <a:cxn ang="0">
                    <a:pos x="12" y="32"/>
                  </a:cxn>
                  <a:cxn ang="0">
                    <a:pos x="15" y="19"/>
                  </a:cxn>
                  <a:cxn ang="0">
                    <a:pos x="15" y="11"/>
                  </a:cxn>
                  <a:cxn ang="0">
                    <a:pos x="14" y="6"/>
                  </a:cxn>
                  <a:cxn ang="0">
                    <a:pos x="13" y="4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15" h="48">
                    <a:moveTo>
                      <a:pt x="6" y="0"/>
                    </a:moveTo>
                    <a:lnTo>
                      <a:pt x="6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4" y="9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1" y="45"/>
                    </a:lnTo>
                    <a:lnTo>
                      <a:pt x="2" y="47"/>
                    </a:lnTo>
                    <a:lnTo>
                      <a:pt x="3" y="48"/>
                    </a:lnTo>
                    <a:lnTo>
                      <a:pt x="6" y="48"/>
                    </a:lnTo>
                    <a:lnTo>
                      <a:pt x="7" y="48"/>
                    </a:lnTo>
                    <a:lnTo>
                      <a:pt x="9" y="47"/>
                    </a:lnTo>
                    <a:lnTo>
                      <a:pt x="10" y="45"/>
                    </a:lnTo>
                    <a:lnTo>
                      <a:pt x="11" y="42"/>
                    </a:lnTo>
                    <a:lnTo>
                      <a:pt x="11" y="42"/>
                    </a:lnTo>
                    <a:lnTo>
                      <a:pt x="12" y="32"/>
                    </a:lnTo>
                    <a:lnTo>
                      <a:pt x="15" y="19"/>
                    </a:lnTo>
                    <a:lnTo>
                      <a:pt x="15" y="11"/>
                    </a:lnTo>
                    <a:lnTo>
                      <a:pt x="14" y="6"/>
                    </a:lnTo>
                    <a:lnTo>
                      <a:pt x="13" y="4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87" name="Freeform 569"/>
              <p:cNvSpPr/>
              <p:nvPr/>
            </p:nvSpPr>
            <p:spPr bwMode="auto">
              <a:xfrm>
                <a:off x="5473701" y="2173288"/>
                <a:ext cx="14288" cy="36513"/>
              </a:xfrm>
              <a:custGeom>
                <a:avLst/>
                <a:gdLst/>
                <a:ahLst/>
                <a:cxnLst>
                  <a:cxn ang="0">
                    <a:pos x="24" y="4"/>
                  </a:cxn>
                  <a:cxn ang="0">
                    <a:pos x="24" y="4"/>
                  </a:cxn>
                  <a:cxn ang="0">
                    <a:pos x="24" y="2"/>
                  </a:cxn>
                  <a:cxn ang="0">
                    <a:pos x="23" y="1"/>
                  </a:cxn>
                  <a:cxn ang="0">
                    <a:pos x="21" y="0"/>
                  </a:cxn>
                  <a:cxn ang="0">
                    <a:pos x="19" y="0"/>
                  </a:cxn>
                  <a:cxn ang="0">
                    <a:pos x="18" y="0"/>
                  </a:cxn>
                  <a:cxn ang="0">
                    <a:pos x="16" y="1"/>
                  </a:cxn>
                  <a:cxn ang="0">
                    <a:pos x="15" y="2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5" y="22"/>
                  </a:cxn>
                  <a:cxn ang="0">
                    <a:pos x="15" y="30"/>
                  </a:cxn>
                  <a:cxn ang="0">
                    <a:pos x="14" y="38"/>
                  </a:cxn>
                  <a:cxn ang="0">
                    <a:pos x="14" y="38"/>
                  </a:cxn>
                  <a:cxn ang="0">
                    <a:pos x="12" y="45"/>
                  </a:cxn>
                  <a:cxn ang="0">
                    <a:pos x="9" y="52"/>
                  </a:cxn>
                  <a:cxn ang="0">
                    <a:pos x="1" y="63"/>
                  </a:cxn>
                  <a:cxn ang="0">
                    <a:pos x="1" y="63"/>
                  </a:cxn>
                  <a:cxn ang="0">
                    <a:pos x="0" y="65"/>
                  </a:cxn>
                  <a:cxn ang="0">
                    <a:pos x="0" y="67"/>
                  </a:cxn>
                  <a:cxn ang="0">
                    <a:pos x="1" y="69"/>
                  </a:cxn>
                  <a:cxn ang="0">
                    <a:pos x="2" y="70"/>
                  </a:cxn>
                  <a:cxn ang="0">
                    <a:pos x="4" y="70"/>
                  </a:cxn>
                  <a:cxn ang="0">
                    <a:pos x="7" y="70"/>
                  </a:cxn>
                  <a:cxn ang="0">
                    <a:pos x="8" y="70"/>
                  </a:cxn>
                  <a:cxn ang="0">
                    <a:pos x="10" y="68"/>
                  </a:cxn>
                  <a:cxn ang="0">
                    <a:pos x="10" y="68"/>
                  </a:cxn>
                  <a:cxn ang="0">
                    <a:pos x="16" y="57"/>
                  </a:cxn>
                  <a:cxn ang="0">
                    <a:pos x="19" y="51"/>
                  </a:cxn>
                  <a:cxn ang="0">
                    <a:pos x="22" y="44"/>
                  </a:cxn>
                  <a:cxn ang="0">
                    <a:pos x="22" y="44"/>
                  </a:cxn>
                  <a:cxn ang="0">
                    <a:pos x="23" y="40"/>
                  </a:cxn>
                  <a:cxn ang="0">
                    <a:pos x="24" y="35"/>
                  </a:cxn>
                  <a:cxn ang="0">
                    <a:pos x="25" y="25"/>
                  </a:cxn>
                  <a:cxn ang="0">
                    <a:pos x="24" y="4"/>
                  </a:cxn>
                  <a:cxn ang="0">
                    <a:pos x="24" y="4"/>
                  </a:cxn>
                </a:cxnLst>
                <a:rect l="0" t="0" r="r" b="b"/>
                <a:pathLst>
                  <a:path w="25" h="70">
                    <a:moveTo>
                      <a:pt x="24" y="4"/>
                    </a:moveTo>
                    <a:lnTo>
                      <a:pt x="24" y="4"/>
                    </a:lnTo>
                    <a:lnTo>
                      <a:pt x="24" y="2"/>
                    </a:lnTo>
                    <a:lnTo>
                      <a:pt x="23" y="1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6" y="1"/>
                    </a:lnTo>
                    <a:lnTo>
                      <a:pt x="15" y="2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5" y="22"/>
                    </a:lnTo>
                    <a:lnTo>
                      <a:pt x="15" y="30"/>
                    </a:lnTo>
                    <a:lnTo>
                      <a:pt x="14" y="38"/>
                    </a:lnTo>
                    <a:lnTo>
                      <a:pt x="14" y="38"/>
                    </a:lnTo>
                    <a:lnTo>
                      <a:pt x="12" y="45"/>
                    </a:lnTo>
                    <a:lnTo>
                      <a:pt x="9" y="52"/>
                    </a:lnTo>
                    <a:lnTo>
                      <a:pt x="1" y="63"/>
                    </a:lnTo>
                    <a:lnTo>
                      <a:pt x="1" y="63"/>
                    </a:lnTo>
                    <a:lnTo>
                      <a:pt x="0" y="65"/>
                    </a:lnTo>
                    <a:lnTo>
                      <a:pt x="0" y="67"/>
                    </a:lnTo>
                    <a:lnTo>
                      <a:pt x="1" y="69"/>
                    </a:lnTo>
                    <a:lnTo>
                      <a:pt x="2" y="70"/>
                    </a:lnTo>
                    <a:lnTo>
                      <a:pt x="4" y="70"/>
                    </a:lnTo>
                    <a:lnTo>
                      <a:pt x="7" y="70"/>
                    </a:lnTo>
                    <a:lnTo>
                      <a:pt x="8" y="70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16" y="57"/>
                    </a:lnTo>
                    <a:lnTo>
                      <a:pt x="19" y="51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23" y="40"/>
                    </a:lnTo>
                    <a:lnTo>
                      <a:pt x="24" y="35"/>
                    </a:lnTo>
                    <a:lnTo>
                      <a:pt x="25" y="25"/>
                    </a:lnTo>
                    <a:lnTo>
                      <a:pt x="24" y="4"/>
                    </a:lnTo>
                    <a:lnTo>
                      <a:pt x="2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88" name="Freeform 570"/>
              <p:cNvSpPr/>
              <p:nvPr/>
            </p:nvSpPr>
            <p:spPr bwMode="auto">
              <a:xfrm>
                <a:off x="5503863" y="2192338"/>
                <a:ext cx="4763" cy="28575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0" y="50"/>
                  </a:cxn>
                  <a:cxn ang="0">
                    <a:pos x="2" y="51"/>
                  </a:cxn>
                  <a:cxn ang="0">
                    <a:pos x="3" y="52"/>
                  </a:cxn>
                  <a:cxn ang="0">
                    <a:pos x="5" y="53"/>
                  </a:cxn>
                  <a:cxn ang="0">
                    <a:pos x="6" y="52"/>
                  </a:cxn>
                  <a:cxn ang="0">
                    <a:pos x="8" y="51"/>
                  </a:cxn>
                  <a:cxn ang="0">
                    <a:pos x="9" y="50"/>
                  </a:cxn>
                  <a:cxn ang="0">
                    <a:pos x="9" y="4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53">
                    <a:moveTo>
                      <a:pt x="0" y="5"/>
                    </a:moveTo>
                    <a:lnTo>
                      <a:pt x="0" y="48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2" y="51"/>
                    </a:lnTo>
                    <a:lnTo>
                      <a:pt x="3" y="52"/>
                    </a:lnTo>
                    <a:lnTo>
                      <a:pt x="5" y="53"/>
                    </a:lnTo>
                    <a:lnTo>
                      <a:pt x="6" y="52"/>
                    </a:lnTo>
                    <a:lnTo>
                      <a:pt x="8" y="51"/>
                    </a:lnTo>
                    <a:lnTo>
                      <a:pt x="9" y="50"/>
                    </a:lnTo>
                    <a:lnTo>
                      <a:pt x="9" y="4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89" name="Freeform 571"/>
              <p:cNvSpPr/>
              <p:nvPr/>
            </p:nvSpPr>
            <p:spPr bwMode="auto">
              <a:xfrm>
                <a:off x="5526088" y="2200275"/>
                <a:ext cx="7938" cy="30163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7" y="2"/>
                  </a:cxn>
                  <a:cxn ang="0">
                    <a:pos x="4" y="8"/>
                  </a:cxn>
                  <a:cxn ang="0">
                    <a:pos x="2" y="14"/>
                  </a:cxn>
                  <a:cxn ang="0">
                    <a:pos x="0" y="20"/>
                  </a:cxn>
                  <a:cxn ang="0">
                    <a:pos x="0" y="26"/>
                  </a:cxn>
                  <a:cxn ang="0">
                    <a:pos x="0" y="39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2" y="53"/>
                  </a:cxn>
                  <a:cxn ang="0">
                    <a:pos x="3" y="55"/>
                  </a:cxn>
                  <a:cxn ang="0">
                    <a:pos x="4" y="56"/>
                  </a:cxn>
                  <a:cxn ang="0">
                    <a:pos x="6" y="56"/>
                  </a:cxn>
                  <a:cxn ang="0">
                    <a:pos x="8" y="56"/>
                  </a:cxn>
                  <a:cxn ang="0">
                    <a:pos x="9" y="55"/>
                  </a:cxn>
                  <a:cxn ang="0">
                    <a:pos x="10" y="53"/>
                  </a:cxn>
                  <a:cxn ang="0">
                    <a:pos x="11" y="51"/>
                  </a:cxn>
                  <a:cxn ang="0">
                    <a:pos x="11" y="51"/>
                  </a:cxn>
                  <a:cxn ang="0">
                    <a:pos x="9" y="29"/>
                  </a:cxn>
                  <a:cxn ang="0">
                    <a:pos x="10" y="23"/>
                  </a:cxn>
                  <a:cxn ang="0">
                    <a:pos x="11" y="17"/>
                  </a:cxn>
                  <a:cxn ang="0">
                    <a:pos x="12" y="12"/>
                  </a:cxn>
                  <a:cxn ang="0">
                    <a:pos x="15" y="7"/>
                  </a:cxn>
                  <a:cxn ang="0">
                    <a:pos x="15" y="7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7" y="2"/>
                  </a:cxn>
                  <a:cxn ang="0">
                    <a:pos x="7" y="2"/>
                  </a:cxn>
                </a:cxnLst>
                <a:rect l="0" t="0" r="r" b="b"/>
                <a:pathLst>
                  <a:path w="15" h="56">
                    <a:moveTo>
                      <a:pt x="7" y="2"/>
                    </a:moveTo>
                    <a:lnTo>
                      <a:pt x="7" y="2"/>
                    </a:lnTo>
                    <a:lnTo>
                      <a:pt x="4" y="8"/>
                    </a:lnTo>
                    <a:lnTo>
                      <a:pt x="2" y="14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39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2" y="53"/>
                    </a:lnTo>
                    <a:lnTo>
                      <a:pt x="3" y="55"/>
                    </a:lnTo>
                    <a:lnTo>
                      <a:pt x="4" y="56"/>
                    </a:lnTo>
                    <a:lnTo>
                      <a:pt x="6" y="56"/>
                    </a:lnTo>
                    <a:lnTo>
                      <a:pt x="8" y="56"/>
                    </a:lnTo>
                    <a:lnTo>
                      <a:pt x="9" y="55"/>
                    </a:lnTo>
                    <a:lnTo>
                      <a:pt x="10" y="53"/>
                    </a:lnTo>
                    <a:lnTo>
                      <a:pt x="11" y="51"/>
                    </a:lnTo>
                    <a:lnTo>
                      <a:pt x="11" y="51"/>
                    </a:lnTo>
                    <a:lnTo>
                      <a:pt x="9" y="29"/>
                    </a:lnTo>
                    <a:lnTo>
                      <a:pt x="10" y="23"/>
                    </a:lnTo>
                    <a:lnTo>
                      <a:pt x="11" y="17"/>
                    </a:lnTo>
                    <a:lnTo>
                      <a:pt x="12" y="12"/>
                    </a:lnTo>
                    <a:lnTo>
                      <a:pt x="15" y="7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90" name="Freeform 572"/>
              <p:cNvSpPr/>
              <p:nvPr/>
            </p:nvSpPr>
            <p:spPr bwMode="auto">
              <a:xfrm>
                <a:off x="5549901" y="2212975"/>
                <a:ext cx="4763" cy="2540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43"/>
                  </a:cxn>
                  <a:cxn ang="0">
                    <a:pos x="0" y="43"/>
                  </a:cxn>
                  <a:cxn ang="0">
                    <a:pos x="0" y="45"/>
                  </a:cxn>
                  <a:cxn ang="0">
                    <a:pos x="1" y="47"/>
                  </a:cxn>
                  <a:cxn ang="0">
                    <a:pos x="3" y="47"/>
                  </a:cxn>
                  <a:cxn ang="0">
                    <a:pos x="4" y="48"/>
                  </a:cxn>
                  <a:cxn ang="0">
                    <a:pos x="6" y="47"/>
                  </a:cxn>
                  <a:cxn ang="0">
                    <a:pos x="7" y="47"/>
                  </a:cxn>
                  <a:cxn ang="0">
                    <a:pos x="8" y="45"/>
                  </a:cxn>
                  <a:cxn ang="0">
                    <a:pos x="9" y="43"/>
                  </a:cxn>
                  <a:cxn ang="0">
                    <a:pos x="9" y="6"/>
                  </a:cxn>
                  <a:cxn ang="0">
                    <a:pos x="9" y="6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9" h="48">
                    <a:moveTo>
                      <a:pt x="0" y="6"/>
                    </a:moveTo>
                    <a:lnTo>
                      <a:pt x="0" y="43"/>
                    </a:lnTo>
                    <a:lnTo>
                      <a:pt x="0" y="43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3" y="47"/>
                    </a:lnTo>
                    <a:lnTo>
                      <a:pt x="4" y="48"/>
                    </a:lnTo>
                    <a:lnTo>
                      <a:pt x="6" y="47"/>
                    </a:lnTo>
                    <a:lnTo>
                      <a:pt x="7" y="47"/>
                    </a:lnTo>
                    <a:lnTo>
                      <a:pt x="8" y="45"/>
                    </a:lnTo>
                    <a:lnTo>
                      <a:pt x="9" y="43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Freeform 573"/>
              <p:cNvSpPr/>
              <p:nvPr/>
            </p:nvSpPr>
            <p:spPr bwMode="auto">
              <a:xfrm>
                <a:off x="5567363" y="2225675"/>
                <a:ext cx="4763" cy="2540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2"/>
                  </a:cxn>
                  <a:cxn ang="0">
                    <a:pos x="0" y="42"/>
                  </a:cxn>
                  <a:cxn ang="0">
                    <a:pos x="0" y="45"/>
                  </a:cxn>
                  <a:cxn ang="0">
                    <a:pos x="1" y="47"/>
                  </a:cxn>
                  <a:cxn ang="0">
                    <a:pos x="3" y="47"/>
                  </a:cxn>
                  <a:cxn ang="0">
                    <a:pos x="4" y="48"/>
                  </a:cxn>
                  <a:cxn ang="0">
                    <a:pos x="6" y="47"/>
                  </a:cxn>
                  <a:cxn ang="0">
                    <a:pos x="8" y="47"/>
                  </a:cxn>
                  <a:cxn ang="0">
                    <a:pos x="9" y="45"/>
                  </a:cxn>
                  <a:cxn ang="0">
                    <a:pos x="9" y="4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48">
                    <a:moveTo>
                      <a:pt x="0" y="4"/>
                    </a:moveTo>
                    <a:lnTo>
                      <a:pt x="0" y="42"/>
                    </a:lnTo>
                    <a:lnTo>
                      <a:pt x="0" y="42"/>
                    </a:lnTo>
                    <a:lnTo>
                      <a:pt x="0" y="45"/>
                    </a:lnTo>
                    <a:lnTo>
                      <a:pt x="1" y="47"/>
                    </a:lnTo>
                    <a:lnTo>
                      <a:pt x="3" y="47"/>
                    </a:lnTo>
                    <a:lnTo>
                      <a:pt x="4" y="48"/>
                    </a:lnTo>
                    <a:lnTo>
                      <a:pt x="6" y="47"/>
                    </a:lnTo>
                    <a:lnTo>
                      <a:pt x="8" y="47"/>
                    </a:lnTo>
                    <a:lnTo>
                      <a:pt x="9" y="45"/>
                    </a:lnTo>
                    <a:lnTo>
                      <a:pt x="9" y="4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92" name="Freeform 574"/>
              <p:cNvSpPr/>
              <p:nvPr/>
            </p:nvSpPr>
            <p:spPr bwMode="auto">
              <a:xfrm>
                <a:off x="5597526" y="2243138"/>
                <a:ext cx="6350" cy="30163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7"/>
                  </a:cxn>
                  <a:cxn ang="0">
                    <a:pos x="2" y="28"/>
                  </a:cxn>
                  <a:cxn ang="0">
                    <a:pos x="2" y="39"/>
                  </a:cxn>
                  <a:cxn ang="0">
                    <a:pos x="1" y="46"/>
                  </a:cxn>
                  <a:cxn ang="0">
                    <a:pos x="0" y="51"/>
                  </a:cxn>
                  <a:cxn ang="0">
                    <a:pos x="0" y="51"/>
                  </a:cxn>
                  <a:cxn ang="0">
                    <a:pos x="0" y="53"/>
                  </a:cxn>
                  <a:cxn ang="0">
                    <a:pos x="1" y="55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5" y="57"/>
                  </a:cxn>
                  <a:cxn ang="0">
                    <a:pos x="7" y="57"/>
                  </a:cxn>
                  <a:cxn ang="0">
                    <a:pos x="8" y="55"/>
                  </a:cxn>
                  <a:cxn ang="0">
                    <a:pos x="9" y="54"/>
                  </a:cxn>
                  <a:cxn ang="0">
                    <a:pos x="9" y="54"/>
                  </a:cxn>
                  <a:cxn ang="0">
                    <a:pos x="10" y="48"/>
                  </a:cxn>
                  <a:cxn ang="0">
                    <a:pos x="11" y="42"/>
                  </a:cxn>
                  <a:cxn ang="0">
                    <a:pos x="11" y="29"/>
                  </a:cxn>
                  <a:cxn ang="0">
                    <a:pos x="10" y="17"/>
                  </a:cxn>
                  <a:cxn ang="0">
                    <a:pos x="9" y="5"/>
                  </a:cxn>
                  <a:cxn ang="0">
                    <a:pos x="9" y="5"/>
                  </a:cxn>
                </a:cxnLst>
                <a:rect l="0" t="0" r="r" b="b"/>
                <a:pathLst>
                  <a:path w="11" h="57">
                    <a:moveTo>
                      <a:pt x="9" y="5"/>
                    </a:move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7"/>
                    </a:lnTo>
                    <a:lnTo>
                      <a:pt x="2" y="28"/>
                    </a:lnTo>
                    <a:lnTo>
                      <a:pt x="2" y="39"/>
                    </a:lnTo>
                    <a:lnTo>
                      <a:pt x="1" y="46"/>
                    </a:lnTo>
                    <a:lnTo>
                      <a:pt x="0" y="51"/>
                    </a:lnTo>
                    <a:lnTo>
                      <a:pt x="0" y="51"/>
                    </a:lnTo>
                    <a:lnTo>
                      <a:pt x="0" y="53"/>
                    </a:lnTo>
                    <a:lnTo>
                      <a:pt x="1" y="55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5" y="57"/>
                    </a:lnTo>
                    <a:lnTo>
                      <a:pt x="7" y="57"/>
                    </a:lnTo>
                    <a:lnTo>
                      <a:pt x="8" y="55"/>
                    </a:lnTo>
                    <a:lnTo>
                      <a:pt x="9" y="54"/>
                    </a:lnTo>
                    <a:lnTo>
                      <a:pt x="9" y="54"/>
                    </a:lnTo>
                    <a:lnTo>
                      <a:pt x="10" y="48"/>
                    </a:lnTo>
                    <a:lnTo>
                      <a:pt x="11" y="42"/>
                    </a:lnTo>
                    <a:lnTo>
                      <a:pt x="11" y="29"/>
                    </a:lnTo>
                    <a:lnTo>
                      <a:pt x="10" y="17"/>
                    </a:lnTo>
                    <a:lnTo>
                      <a:pt x="9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93" name="Freeform 575"/>
              <p:cNvSpPr/>
              <p:nvPr/>
            </p:nvSpPr>
            <p:spPr bwMode="auto">
              <a:xfrm>
                <a:off x="5354638" y="2393950"/>
                <a:ext cx="6350" cy="31750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4" y="4"/>
                  </a:cxn>
                  <a:cxn ang="0">
                    <a:pos x="4" y="30"/>
                  </a:cxn>
                  <a:cxn ang="0">
                    <a:pos x="3" y="43"/>
                  </a:cxn>
                  <a:cxn ang="0">
                    <a:pos x="0" y="55"/>
                  </a:cxn>
                  <a:cxn ang="0">
                    <a:pos x="0" y="55"/>
                  </a:cxn>
                  <a:cxn ang="0">
                    <a:pos x="0" y="57"/>
                  </a:cxn>
                  <a:cxn ang="0">
                    <a:pos x="0" y="59"/>
                  </a:cxn>
                  <a:cxn ang="0">
                    <a:pos x="1" y="60"/>
                  </a:cxn>
                  <a:cxn ang="0">
                    <a:pos x="3" y="61"/>
                  </a:cxn>
                  <a:cxn ang="0">
                    <a:pos x="5" y="61"/>
                  </a:cxn>
                  <a:cxn ang="0">
                    <a:pos x="6" y="61"/>
                  </a:cxn>
                  <a:cxn ang="0">
                    <a:pos x="8" y="59"/>
                  </a:cxn>
                  <a:cxn ang="0">
                    <a:pos x="9" y="58"/>
                  </a:cxn>
                  <a:cxn ang="0">
                    <a:pos x="9" y="58"/>
                  </a:cxn>
                  <a:cxn ang="0">
                    <a:pos x="12" y="45"/>
                  </a:cxn>
                  <a:cxn ang="0">
                    <a:pos x="14" y="31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4" y="4"/>
                  </a:cxn>
                  <a:cxn ang="0">
                    <a:pos x="4" y="4"/>
                  </a:cxn>
                </a:cxnLst>
                <a:rect l="0" t="0" r="r" b="b"/>
                <a:pathLst>
                  <a:path w="14" h="61">
                    <a:moveTo>
                      <a:pt x="4" y="4"/>
                    </a:moveTo>
                    <a:lnTo>
                      <a:pt x="4" y="4"/>
                    </a:lnTo>
                    <a:lnTo>
                      <a:pt x="4" y="30"/>
                    </a:lnTo>
                    <a:lnTo>
                      <a:pt x="3" y="43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1" y="60"/>
                    </a:lnTo>
                    <a:lnTo>
                      <a:pt x="3" y="61"/>
                    </a:lnTo>
                    <a:lnTo>
                      <a:pt x="5" y="61"/>
                    </a:lnTo>
                    <a:lnTo>
                      <a:pt x="6" y="61"/>
                    </a:lnTo>
                    <a:lnTo>
                      <a:pt x="8" y="59"/>
                    </a:lnTo>
                    <a:lnTo>
                      <a:pt x="9" y="58"/>
                    </a:lnTo>
                    <a:lnTo>
                      <a:pt x="9" y="58"/>
                    </a:lnTo>
                    <a:lnTo>
                      <a:pt x="12" y="45"/>
                    </a:lnTo>
                    <a:lnTo>
                      <a:pt x="14" y="31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94" name="Freeform 576"/>
              <p:cNvSpPr/>
              <p:nvPr/>
            </p:nvSpPr>
            <p:spPr bwMode="auto">
              <a:xfrm>
                <a:off x="5367338" y="2428875"/>
                <a:ext cx="4763" cy="396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73"/>
                  </a:cxn>
                  <a:cxn ang="0">
                    <a:pos x="1" y="75"/>
                  </a:cxn>
                  <a:cxn ang="0">
                    <a:pos x="3" y="76"/>
                  </a:cxn>
                  <a:cxn ang="0">
                    <a:pos x="4" y="76"/>
                  </a:cxn>
                  <a:cxn ang="0">
                    <a:pos x="6" y="76"/>
                  </a:cxn>
                  <a:cxn ang="0">
                    <a:pos x="7" y="75"/>
                  </a:cxn>
                  <a:cxn ang="0">
                    <a:pos x="8" y="73"/>
                  </a:cxn>
                  <a:cxn ang="0">
                    <a:pos x="9" y="72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76">
                    <a:moveTo>
                      <a:pt x="0" y="5"/>
                    </a:moveTo>
                    <a:lnTo>
                      <a:pt x="0" y="72"/>
                    </a:lnTo>
                    <a:lnTo>
                      <a:pt x="0" y="72"/>
                    </a:lnTo>
                    <a:lnTo>
                      <a:pt x="0" y="73"/>
                    </a:lnTo>
                    <a:lnTo>
                      <a:pt x="1" y="75"/>
                    </a:lnTo>
                    <a:lnTo>
                      <a:pt x="3" y="76"/>
                    </a:lnTo>
                    <a:lnTo>
                      <a:pt x="4" y="76"/>
                    </a:lnTo>
                    <a:lnTo>
                      <a:pt x="6" y="76"/>
                    </a:lnTo>
                    <a:lnTo>
                      <a:pt x="7" y="75"/>
                    </a:lnTo>
                    <a:lnTo>
                      <a:pt x="8" y="73"/>
                    </a:lnTo>
                    <a:lnTo>
                      <a:pt x="9" y="72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95" name="Freeform 577"/>
              <p:cNvSpPr/>
              <p:nvPr/>
            </p:nvSpPr>
            <p:spPr bwMode="auto">
              <a:xfrm>
                <a:off x="5384801" y="2454275"/>
                <a:ext cx="4763" cy="3968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0"/>
                  </a:cxn>
                  <a:cxn ang="0">
                    <a:pos x="0" y="70"/>
                  </a:cxn>
                  <a:cxn ang="0">
                    <a:pos x="0" y="72"/>
                  </a:cxn>
                  <a:cxn ang="0">
                    <a:pos x="1" y="74"/>
                  </a:cxn>
                  <a:cxn ang="0">
                    <a:pos x="3" y="75"/>
                  </a:cxn>
                  <a:cxn ang="0">
                    <a:pos x="4" y="75"/>
                  </a:cxn>
                  <a:cxn ang="0">
                    <a:pos x="6" y="75"/>
                  </a:cxn>
                  <a:cxn ang="0">
                    <a:pos x="8" y="74"/>
                  </a:cxn>
                  <a:cxn ang="0">
                    <a:pos x="9" y="72"/>
                  </a:cxn>
                  <a:cxn ang="0">
                    <a:pos x="9" y="70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75">
                    <a:moveTo>
                      <a:pt x="0" y="4"/>
                    </a:moveTo>
                    <a:lnTo>
                      <a:pt x="0" y="70"/>
                    </a:lnTo>
                    <a:lnTo>
                      <a:pt x="0" y="70"/>
                    </a:lnTo>
                    <a:lnTo>
                      <a:pt x="0" y="72"/>
                    </a:lnTo>
                    <a:lnTo>
                      <a:pt x="1" y="74"/>
                    </a:lnTo>
                    <a:lnTo>
                      <a:pt x="3" y="75"/>
                    </a:lnTo>
                    <a:lnTo>
                      <a:pt x="4" y="75"/>
                    </a:lnTo>
                    <a:lnTo>
                      <a:pt x="6" y="75"/>
                    </a:lnTo>
                    <a:lnTo>
                      <a:pt x="8" y="74"/>
                    </a:lnTo>
                    <a:lnTo>
                      <a:pt x="9" y="72"/>
                    </a:lnTo>
                    <a:lnTo>
                      <a:pt x="9" y="70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96" name="Freeform 578"/>
              <p:cNvSpPr/>
              <p:nvPr/>
            </p:nvSpPr>
            <p:spPr bwMode="auto">
              <a:xfrm>
                <a:off x="5402263" y="2479675"/>
                <a:ext cx="6350" cy="39688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14" y="5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14"/>
                  </a:cxn>
                  <a:cxn ang="0">
                    <a:pos x="2" y="23"/>
                  </a:cxn>
                  <a:cxn ang="0">
                    <a:pos x="1" y="32"/>
                  </a:cxn>
                  <a:cxn ang="0">
                    <a:pos x="0" y="41"/>
                  </a:cxn>
                  <a:cxn ang="0">
                    <a:pos x="0" y="41"/>
                  </a:cxn>
                  <a:cxn ang="0">
                    <a:pos x="0" y="49"/>
                  </a:cxn>
                  <a:cxn ang="0">
                    <a:pos x="1" y="57"/>
                  </a:cxn>
                  <a:cxn ang="0">
                    <a:pos x="3" y="66"/>
                  </a:cxn>
                  <a:cxn ang="0">
                    <a:pos x="5" y="74"/>
                  </a:cxn>
                  <a:cxn ang="0">
                    <a:pos x="5" y="74"/>
                  </a:cxn>
                  <a:cxn ang="0">
                    <a:pos x="6" y="75"/>
                  </a:cxn>
                  <a:cxn ang="0">
                    <a:pos x="8" y="76"/>
                  </a:cxn>
                  <a:cxn ang="0">
                    <a:pos x="9" y="76"/>
                  </a:cxn>
                  <a:cxn ang="0">
                    <a:pos x="11" y="75"/>
                  </a:cxn>
                  <a:cxn ang="0">
                    <a:pos x="13" y="73"/>
                  </a:cxn>
                  <a:cxn ang="0">
                    <a:pos x="13" y="71"/>
                  </a:cxn>
                  <a:cxn ang="0">
                    <a:pos x="13" y="69"/>
                  </a:cxn>
                  <a:cxn ang="0">
                    <a:pos x="13" y="69"/>
                  </a:cxn>
                  <a:cxn ang="0">
                    <a:pos x="11" y="60"/>
                  </a:cxn>
                  <a:cxn ang="0">
                    <a:pos x="9" y="53"/>
                  </a:cxn>
                  <a:cxn ang="0">
                    <a:pos x="9" y="45"/>
                  </a:cxn>
                  <a:cxn ang="0">
                    <a:pos x="10" y="37"/>
                  </a:cxn>
                  <a:cxn ang="0">
                    <a:pos x="12" y="21"/>
                  </a:cxn>
                  <a:cxn ang="0">
                    <a:pos x="14" y="5"/>
                  </a:cxn>
                  <a:cxn ang="0">
                    <a:pos x="14" y="5"/>
                  </a:cxn>
                </a:cxnLst>
                <a:rect l="0" t="0" r="r" b="b"/>
                <a:pathLst>
                  <a:path w="14" h="76">
                    <a:moveTo>
                      <a:pt x="14" y="5"/>
                    </a:moveTo>
                    <a:lnTo>
                      <a:pt x="14" y="5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14"/>
                    </a:lnTo>
                    <a:lnTo>
                      <a:pt x="2" y="23"/>
                    </a:lnTo>
                    <a:lnTo>
                      <a:pt x="1" y="32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0" y="49"/>
                    </a:lnTo>
                    <a:lnTo>
                      <a:pt x="1" y="57"/>
                    </a:lnTo>
                    <a:lnTo>
                      <a:pt x="3" y="66"/>
                    </a:lnTo>
                    <a:lnTo>
                      <a:pt x="5" y="74"/>
                    </a:lnTo>
                    <a:lnTo>
                      <a:pt x="5" y="74"/>
                    </a:lnTo>
                    <a:lnTo>
                      <a:pt x="6" y="75"/>
                    </a:lnTo>
                    <a:lnTo>
                      <a:pt x="8" y="76"/>
                    </a:lnTo>
                    <a:lnTo>
                      <a:pt x="9" y="76"/>
                    </a:lnTo>
                    <a:lnTo>
                      <a:pt x="11" y="75"/>
                    </a:lnTo>
                    <a:lnTo>
                      <a:pt x="13" y="73"/>
                    </a:lnTo>
                    <a:lnTo>
                      <a:pt x="13" y="71"/>
                    </a:lnTo>
                    <a:lnTo>
                      <a:pt x="13" y="69"/>
                    </a:lnTo>
                    <a:lnTo>
                      <a:pt x="13" y="69"/>
                    </a:lnTo>
                    <a:lnTo>
                      <a:pt x="11" y="60"/>
                    </a:lnTo>
                    <a:lnTo>
                      <a:pt x="9" y="53"/>
                    </a:lnTo>
                    <a:lnTo>
                      <a:pt x="9" y="45"/>
                    </a:lnTo>
                    <a:lnTo>
                      <a:pt x="10" y="37"/>
                    </a:lnTo>
                    <a:lnTo>
                      <a:pt x="12" y="21"/>
                    </a:lnTo>
                    <a:lnTo>
                      <a:pt x="14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97" name="Freeform 579"/>
              <p:cNvSpPr/>
              <p:nvPr/>
            </p:nvSpPr>
            <p:spPr bwMode="auto">
              <a:xfrm>
                <a:off x="5426076" y="2497138"/>
                <a:ext cx="7938" cy="30163"/>
              </a:xfrm>
              <a:custGeom>
                <a:avLst/>
                <a:gdLst/>
                <a:ahLst/>
                <a:cxnLst>
                  <a:cxn ang="0">
                    <a:pos x="7" y="3"/>
                  </a:cxn>
                  <a:cxn ang="0">
                    <a:pos x="7" y="3"/>
                  </a:cxn>
                  <a:cxn ang="0">
                    <a:pos x="4" y="9"/>
                  </a:cxn>
                  <a:cxn ang="0">
                    <a:pos x="1" y="14"/>
                  </a:cxn>
                  <a:cxn ang="0">
                    <a:pos x="0" y="20"/>
                  </a:cxn>
                  <a:cxn ang="0">
                    <a:pos x="0" y="26"/>
                  </a:cxn>
                  <a:cxn ang="0">
                    <a:pos x="0" y="40"/>
                  </a:cxn>
                  <a:cxn ang="0">
                    <a:pos x="1" y="52"/>
                  </a:cxn>
                  <a:cxn ang="0">
                    <a:pos x="1" y="52"/>
                  </a:cxn>
                  <a:cxn ang="0">
                    <a:pos x="1" y="54"/>
                  </a:cxn>
                  <a:cxn ang="0">
                    <a:pos x="3" y="55"/>
                  </a:cxn>
                  <a:cxn ang="0">
                    <a:pos x="5" y="56"/>
                  </a:cxn>
                  <a:cxn ang="0">
                    <a:pos x="6" y="57"/>
                  </a:cxn>
                  <a:cxn ang="0">
                    <a:pos x="8" y="56"/>
                  </a:cxn>
                  <a:cxn ang="0">
                    <a:pos x="10" y="55"/>
                  </a:cxn>
                  <a:cxn ang="0">
                    <a:pos x="11" y="54"/>
                  </a:cxn>
                  <a:cxn ang="0">
                    <a:pos x="11" y="52"/>
                  </a:cxn>
                  <a:cxn ang="0">
                    <a:pos x="11" y="52"/>
                  </a:cxn>
                  <a:cxn ang="0">
                    <a:pos x="10" y="29"/>
                  </a:cxn>
                  <a:cxn ang="0">
                    <a:pos x="10" y="23"/>
                  </a:cxn>
                  <a:cxn ang="0">
                    <a:pos x="11" y="18"/>
                  </a:cxn>
                  <a:cxn ang="0">
                    <a:pos x="12" y="13"/>
                  </a:cxn>
                  <a:cxn ang="0">
                    <a:pos x="15" y="8"/>
                  </a:cxn>
                  <a:cxn ang="0">
                    <a:pos x="15" y="8"/>
                  </a:cxn>
                  <a:cxn ang="0">
                    <a:pos x="16" y="6"/>
                  </a:cxn>
                  <a:cxn ang="0">
                    <a:pos x="15" y="4"/>
                  </a:cxn>
                  <a:cxn ang="0">
                    <a:pos x="15" y="2"/>
                  </a:cxn>
                  <a:cxn ang="0">
                    <a:pos x="13" y="0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3"/>
                  </a:cxn>
                  <a:cxn ang="0">
                    <a:pos x="7" y="3"/>
                  </a:cxn>
                </a:cxnLst>
                <a:rect l="0" t="0" r="r" b="b"/>
                <a:pathLst>
                  <a:path w="16" h="57">
                    <a:moveTo>
                      <a:pt x="7" y="3"/>
                    </a:moveTo>
                    <a:lnTo>
                      <a:pt x="7" y="3"/>
                    </a:lnTo>
                    <a:lnTo>
                      <a:pt x="4" y="9"/>
                    </a:lnTo>
                    <a:lnTo>
                      <a:pt x="1" y="14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0" y="40"/>
                    </a:lnTo>
                    <a:lnTo>
                      <a:pt x="1" y="52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3" y="55"/>
                    </a:lnTo>
                    <a:lnTo>
                      <a:pt x="5" y="56"/>
                    </a:lnTo>
                    <a:lnTo>
                      <a:pt x="6" y="57"/>
                    </a:lnTo>
                    <a:lnTo>
                      <a:pt x="8" y="56"/>
                    </a:lnTo>
                    <a:lnTo>
                      <a:pt x="10" y="55"/>
                    </a:lnTo>
                    <a:lnTo>
                      <a:pt x="11" y="54"/>
                    </a:lnTo>
                    <a:lnTo>
                      <a:pt x="11" y="52"/>
                    </a:lnTo>
                    <a:lnTo>
                      <a:pt x="11" y="52"/>
                    </a:lnTo>
                    <a:lnTo>
                      <a:pt x="10" y="29"/>
                    </a:lnTo>
                    <a:lnTo>
                      <a:pt x="10" y="23"/>
                    </a:lnTo>
                    <a:lnTo>
                      <a:pt x="11" y="18"/>
                    </a:lnTo>
                    <a:lnTo>
                      <a:pt x="12" y="13"/>
                    </a:lnTo>
                    <a:lnTo>
                      <a:pt x="15" y="8"/>
                    </a:lnTo>
                    <a:lnTo>
                      <a:pt x="15" y="8"/>
                    </a:lnTo>
                    <a:lnTo>
                      <a:pt x="16" y="6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Freeform 580"/>
              <p:cNvSpPr/>
              <p:nvPr/>
            </p:nvSpPr>
            <p:spPr bwMode="auto">
              <a:xfrm>
                <a:off x="5446713" y="2514600"/>
                <a:ext cx="7938" cy="36513"/>
              </a:xfrm>
              <a:custGeom>
                <a:avLst/>
                <a:gdLst/>
                <a:ahLst/>
                <a:cxnLst>
                  <a:cxn ang="0">
                    <a:pos x="15" y="64"/>
                  </a:cxn>
                  <a:cxn ang="0">
                    <a:pos x="15" y="64"/>
                  </a:cxn>
                  <a:cxn ang="0">
                    <a:pos x="12" y="56"/>
                  </a:cxn>
                  <a:cxn ang="0">
                    <a:pos x="10" y="49"/>
                  </a:cxn>
                  <a:cxn ang="0">
                    <a:pos x="9" y="42"/>
                  </a:cxn>
                  <a:cxn ang="0">
                    <a:pos x="9" y="35"/>
                  </a:cxn>
                  <a:cxn ang="0">
                    <a:pos x="10" y="19"/>
                  </a:cxn>
                  <a:cxn ang="0">
                    <a:pos x="11" y="4"/>
                  </a:cxn>
                  <a:cxn ang="0">
                    <a:pos x="11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1" y="20"/>
                  </a:cxn>
                  <a:cxn ang="0">
                    <a:pos x="0" y="37"/>
                  </a:cxn>
                  <a:cxn ang="0">
                    <a:pos x="0" y="45"/>
                  </a:cxn>
                  <a:cxn ang="0">
                    <a:pos x="1" y="53"/>
                  </a:cxn>
                  <a:cxn ang="0">
                    <a:pos x="3" y="60"/>
                  </a:cxn>
                  <a:cxn ang="0">
                    <a:pos x="7" y="68"/>
                  </a:cxn>
                  <a:cxn ang="0">
                    <a:pos x="7" y="68"/>
                  </a:cxn>
                  <a:cxn ang="0">
                    <a:pos x="8" y="70"/>
                  </a:cxn>
                  <a:cxn ang="0">
                    <a:pos x="10" y="70"/>
                  </a:cxn>
                  <a:cxn ang="0">
                    <a:pos x="11" y="70"/>
                  </a:cxn>
                  <a:cxn ang="0">
                    <a:pos x="13" y="70"/>
                  </a:cxn>
                  <a:cxn ang="0">
                    <a:pos x="14" y="69"/>
                  </a:cxn>
                  <a:cxn ang="0">
                    <a:pos x="15" y="67"/>
                  </a:cxn>
                  <a:cxn ang="0">
                    <a:pos x="15" y="66"/>
                  </a:cxn>
                  <a:cxn ang="0">
                    <a:pos x="15" y="64"/>
                  </a:cxn>
                  <a:cxn ang="0">
                    <a:pos x="15" y="64"/>
                  </a:cxn>
                </a:cxnLst>
                <a:rect l="0" t="0" r="r" b="b"/>
                <a:pathLst>
                  <a:path w="15" h="70">
                    <a:moveTo>
                      <a:pt x="15" y="64"/>
                    </a:moveTo>
                    <a:lnTo>
                      <a:pt x="15" y="64"/>
                    </a:lnTo>
                    <a:lnTo>
                      <a:pt x="12" y="56"/>
                    </a:lnTo>
                    <a:lnTo>
                      <a:pt x="10" y="49"/>
                    </a:lnTo>
                    <a:lnTo>
                      <a:pt x="9" y="42"/>
                    </a:lnTo>
                    <a:lnTo>
                      <a:pt x="9" y="35"/>
                    </a:lnTo>
                    <a:lnTo>
                      <a:pt x="10" y="19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20"/>
                    </a:lnTo>
                    <a:lnTo>
                      <a:pt x="0" y="37"/>
                    </a:lnTo>
                    <a:lnTo>
                      <a:pt x="0" y="45"/>
                    </a:lnTo>
                    <a:lnTo>
                      <a:pt x="1" y="53"/>
                    </a:lnTo>
                    <a:lnTo>
                      <a:pt x="3" y="60"/>
                    </a:lnTo>
                    <a:lnTo>
                      <a:pt x="7" y="68"/>
                    </a:lnTo>
                    <a:lnTo>
                      <a:pt x="7" y="68"/>
                    </a:lnTo>
                    <a:lnTo>
                      <a:pt x="8" y="70"/>
                    </a:lnTo>
                    <a:lnTo>
                      <a:pt x="10" y="70"/>
                    </a:lnTo>
                    <a:lnTo>
                      <a:pt x="11" y="70"/>
                    </a:lnTo>
                    <a:lnTo>
                      <a:pt x="13" y="70"/>
                    </a:lnTo>
                    <a:lnTo>
                      <a:pt x="14" y="69"/>
                    </a:lnTo>
                    <a:lnTo>
                      <a:pt x="15" y="67"/>
                    </a:lnTo>
                    <a:lnTo>
                      <a:pt x="15" y="66"/>
                    </a:lnTo>
                    <a:lnTo>
                      <a:pt x="15" y="64"/>
                    </a:lnTo>
                    <a:lnTo>
                      <a:pt x="15" y="6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99" name="Freeform 581"/>
              <p:cNvSpPr/>
              <p:nvPr/>
            </p:nvSpPr>
            <p:spPr bwMode="auto">
              <a:xfrm>
                <a:off x="5464176" y="2540000"/>
                <a:ext cx="9525" cy="31750"/>
              </a:xfrm>
              <a:custGeom>
                <a:avLst/>
                <a:gdLst/>
                <a:ahLst/>
                <a:cxnLst>
                  <a:cxn ang="0">
                    <a:pos x="12" y="37"/>
                  </a:cxn>
                  <a:cxn ang="0">
                    <a:pos x="12" y="37"/>
                  </a:cxn>
                  <a:cxn ang="0">
                    <a:pos x="9" y="30"/>
                  </a:cxn>
                  <a:cxn ang="0">
                    <a:pos x="8" y="2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1" y="38"/>
                  </a:cxn>
                  <a:cxn ang="0">
                    <a:pos x="4" y="44"/>
                  </a:cxn>
                  <a:cxn ang="0">
                    <a:pos x="7" y="51"/>
                  </a:cxn>
                  <a:cxn ang="0">
                    <a:pos x="9" y="57"/>
                  </a:cxn>
                  <a:cxn ang="0">
                    <a:pos x="9" y="57"/>
                  </a:cxn>
                  <a:cxn ang="0">
                    <a:pos x="9" y="59"/>
                  </a:cxn>
                  <a:cxn ang="0">
                    <a:pos x="11" y="60"/>
                  </a:cxn>
                  <a:cxn ang="0">
                    <a:pos x="14" y="61"/>
                  </a:cxn>
                  <a:cxn ang="0">
                    <a:pos x="16" y="61"/>
                  </a:cxn>
                  <a:cxn ang="0">
                    <a:pos x="17" y="60"/>
                  </a:cxn>
                  <a:cxn ang="0">
                    <a:pos x="18" y="59"/>
                  </a:cxn>
                  <a:cxn ang="0">
                    <a:pos x="18" y="57"/>
                  </a:cxn>
                  <a:cxn ang="0">
                    <a:pos x="18" y="57"/>
                  </a:cxn>
                  <a:cxn ang="0">
                    <a:pos x="17" y="52"/>
                  </a:cxn>
                  <a:cxn ang="0">
                    <a:pos x="16" y="47"/>
                  </a:cxn>
                  <a:cxn ang="0">
                    <a:pos x="12" y="37"/>
                  </a:cxn>
                  <a:cxn ang="0">
                    <a:pos x="12" y="37"/>
                  </a:cxn>
                </a:cxnLst>
                <a:rect l="0" t="0" r="r" b="b"/>
                <a:pathLst>
                  <a:path w="18" h="61">
                    <a:moveTo>
                      <a:pt x="12" y="37"/>
                    </a:moveTo>
                    <a:lnTo>
                      <a:pt x="12" y="37"/>
                    </a:lnTo>
                    <a:lnTo>
                      <a:pt x="9" y="30"/>
                    </a:lnTo>
                    <a:lnTo>
                      <a:pt x="8" y="2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1" y="38"/>
                    </a:lnTo>
                    <a:lnTo>
                      <a:pt x="4" y="44"/>
                    </a:lnTo>
                    <a:lnTo>
                      <a:pt x="7" y="51"/>
                    </a:lnTo>
                    <a:lnTo>
                      <a:pt x="9" y="57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11" y="60"/>
                    </a:lnTo>
                    <a:lnTo>
                      <a:pt x="14" y="61"/>
                    </a:lnTo>
                    <a:lnTo>
                      <a:pt x="16" y="61"/>
                    </a:lnTo>
                    <a:lnTo>
                      <a:pt x="17" y="60"/>
                    </a:lnTo>
                    <a:lnTo>
                      <a:pt x="18" y="59"/>
                    </a:lnTo>
                    <a:lnTo>
                      <a:pt x="18" y="57"/>
                    </a:lnTo>
                    <a:lnTo>
                      <a:pt x="18" y="57"/>
                    </a:lnTo>
                    <a:lnTo>
                      <a:pt x="17" y="52"/>
                    </a:lnTo>
                    <a:lnTo>
                      <a:pt x="16" y="47"/>
                    </a:lnTo>
                    <a:lnTo>
                      <a:pt x="12" y="37"/>
                    </a:lnTo>
                    <a:lnTo>
                      <a:pt x="12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00" name="Freeform 582"/>
              <p:cNvSpPr/>
              <p:nvPr/>
            </p:nvSpPr>
            <p:spPr bwMode="auto">
              <a:xfrm>
                <a:off x="5489576" y="2562225"/>
                <a:ext cx="7938" cy="30163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14" y="6"/>
                  </a:cxn>
                  <a:cxn ang="0">
                    <a:pos x="14" y="4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7" y="0"/>
                  </a:cxn>
                  <a:cxn ang="0">
                    <a:pos x="6" y="1"/>
                  </a:cxn>
                  <a:cxn ang="0">
                    <a:pos x="5" y="4"/>
                  </a:cxn>
                  <a:cxn ang="0">
                    <a:pos x="4" y="6"/>
                  </a:cxn>
                  <a:cxn ang="0">
                    <a:pos x="4" y="6"/>
                  </a:cxn>
                  <a:cxn ang="0">
                    <a:pos x="3" y="11"/>
                  </a:cxn>
                  <a:cxn ang="0">
                    <a:pos x="2" y="17"/>
                  </a:cxn>
                  <a:cxn ang="0">
                    <a:pos x="1" y="23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0" y="34"/>
                  </a:cxn>
                  <a:cxn ang="0">
                    <a:pos x="1" y="41"/>
                  </a:cxn>
                  <a:cxn ang="0">
                    <a:pos x="3" y="47"/>
                  </a:cxn>
                  <a:cxn ang="0">
                    <a:pos x="4" y="52"/>
                  </a:cxn>
                  <a:cxn ang="0">
                    <a:pos x="4" y="52"/>
                  </a:cxn>
                  <a:cxn ang="0">
                    <a:pos x="5" y="54"/>
                  </a:cxn>
                  <a:cxn ang="0">
                    <a:pos x="6" y="56"/>
                  </a:cxn>
                  <a:cxn ang="0">
                    <a:pos x="7" y="57"/>
                  </a:cxn>
                  <a:cxn ang="0">
                    <a:pos x="10" y="57"/>
                  </a:cxn>
                  <a:cxn ang="0">
                    <a:pos x="12" y="57"/>
                  </a:cxn>
                  <a:cxn ang="0">
                    <a:pos x="13" y="56"/>
                  </a:cxn>
                  <a:cxn ang="0">
                    <a:pos x="14" y="54"/>
                  </a:cxn>
                  <a:cxn ang="0">
                    <a:pos x="14" y="52"/>
                  </a:cxn>
                  <a:cxn ang="0">
                    <a:pos x="14" y="52"/>
                  </a:cxn>
                  <a:cxn ang="0">
                    <a:pos x="13" y="47"/>
                  </a:cxn>
                  <a:cxn ang="0">
                    <a:pos x="12" y="41"/>
                  </a:cxn>
                  <a:cxn ang="0">
                    <a:pos x="11" y="34"/>
                  </a:cxn>
                  <a:cxn ang="0">
                    <a:pos x="10" y="28"/>
                  </a:cxn>
                  <a:cxn ang="0">
                    <a:pos x="10" y="28"/>
                  </a:cxn>
                  <a:cxn ang="0">
                    <a:pos x="10" y="23"/>
                  </a:cxn>
                  <a:cxn ang="0">
                    <a:pos x="12" y="17"/>
                  </a:cxn>
                  <a:cxn ang="0">
                    <a:pos x="13" y="11"/>
                  </a:cxn>
                  <a:cxn ang="0">
                    <a:pos x="14" y="6"/>
                  </a:cxn>
                  <a:cxn ang="0">
                    <a:pos x="14" y="6"/>
                  </a:cxn>
                </a:cxnLst>
                <a:rect l="0" t="0" r="r" b="b"/>
                <a:pathLst>
                  <a:path w="14" h="57">
                    <a:moveTo>
                      <a:pt x="14" y="6"/>
                    </a:moveTo>
                    <a:lnTo>
                      <a:pt x="14" y="6"/>
                    </a:lnTo>
                    <a:lnTo>
                      <a:pt x="14" y="4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4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3" y="11"/>
                    </a:lnTo>
                    <a:lnTo>
                      <a:pt x="2" y="17"/>
                    </a:lnTo>
                    <a:lnTo>
                      <a:pt x="1" y="23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41"/>
                    </a:lnTo>
                    <a:lnTo>
                      <a:pt x="3" y="47"/>
                    </a:lnTo>
                    <a:lnTo>
                      <a:pt x="4" y="52"/>
                    </a:lnTo>
                    <a:lnTo>
                      <a:pt x="4" y="52"/>
                    </a:lnTo>
                    <a:lnTo>
                      <a:pt x="5" y="54"/>
                    </a:lnTo>
                    <a:lnTo>
                      <a:pt x="6" y="56"/>
                    </a:lnTo>
                    <a:lnTo>
                      <a:pt x="7" y="57"/>
                    </a:lnTo>
                    <a:lnTo>
                      <a:pt x="10" y="57"/>
                    </a:lnTo>
                    <a:lnTo>
                      <a:pt x="12" y="57"/>
                    </a:lnTo>
                    <a:lnTo>
                      <a:pt x="13" y="56"/>
                    </a:lnTo>
                    <a:lnTo>
                      <a:pt x="14" y="54"/>
                    </a:lnTo>
                    <a:lnTo>
                      <a:pt x="14" y="52"/>
                    </a:lnTo>
                    <a:lnTo>
                      <a:pt x="14" y="52"/>
                    </a:lnTo>
                    <a:lnTo>
                      <a:pt x="13" y="47"/>
                    </a:lnTo>
                    <a:lnTo>
                      <a:pt x="12" y="41"/>
                    </a:lnTo>
                    <a:lnTo>
                      <a:pt x="11" y="34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0" y="23"/>
                    </a:lnTo>
                    <a:lnTo>
                      <a:pt x="12" y="17"/>
                    </a:lnTo>
                    <a:lnTo>
                      <a:pt x="13" y="11"/>
                    </a:lnTo>
                    <a:lnTo>
                      <a:pt x="14" y="6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01" name="Freeform 583"/>
              <p:cNvSpPr/>
              <p:nvPr/>
            </p:nvSpPr>
            <p:spPr bwMode="auto">
              <a:xfrm>
                <a:off x="5514976" y="2584450"/>
                <a:ext cx="9525" cy="34925"/>
              </a:xfrm>
              <a:custGeom>
                <a:avLst/>
                <a:gdLst/>
                <a:ahLst/>
                <a:cxnLst>
                  <a:cxn ang="0">
                    <a:pos x="14" y="41"/>
                  </a:cxn>
                  <a:cxn ang="0">
                    <a:pos x="14" y="41"/>
                  </a:cxn>
                  <a:cxn ang="0">
                    <a:pos x="12" y="33"/>
                  </a:cxn>
                  <a:cxn ang="0">
                    <a:pos x="10" y="24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8"/>
                  </a:cxn>
                  <a:cxn ang="0">
                    <a:pos x="2" y="32"/>
                  </a:cxn>
                  <a:cxn ang="0">
                    <a:pos x="2" y="32"/>
                  </a:cxn>
                  <a:cxn ang="0">
                    <a:pos x="4" y="40"/>
                  </a:cxn>
                  <a:cxn ang="0">
                    <a:pos x="6" y="47"/>
                  </a:cxn>
                  <a:cxn ang="0">
                    <a:pos x="8" y="55"/>
                  </a:cxn>
                  <a:cxn ang="0">
                    <a:pos x="10" y="62"/>
                  </a:cxn>
                  <a:cxn ang="0">
                    <a:pos x="10" y="62"/>
                  </a:cxn>
                  <a:cxn ang="0">
                    <a:pos x="10" y="64"/>
                  </a:cxn>
                  <a:cxn ang="0">
                    <a:pos x="11" y="65"/>
                  </a:cxn>
                  <a:cxn ang="0">
                    <a:pos x="15" y="66"/>
                  </a:cxn>
                  <a:cxn ang="0">
                    <a:pos x="16" y="66"/>
                  </a:cxn>
                  <a:cxn ang="0">
                    <a:pos x="18" y="65"/>
                  </a:cxn>
                  <a:cxn ang="0">
                    <a:pos x="19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17" y="51"/>
                  </a:cxn>
                  <a:cxn ang="0">
                    <a:pos x="14" y="41"/>
                  </a:cxn>
                  <a:cxn ang="0">
                    <a:pos x="14" y="41"/>
                  </a:cxn>
                </a:cxnLst>
                <a:rect l="0" t="0" r="r" b="b"/>
                <a:pathLst>
                  <a:path w="19" h="66">
                    <a:moveTo>
                      <a:pt x="14" y="41"/>
                    </a:moveTo>
                    <a:lnTo>
                      <a:pt x="14" y="41"/>
                    </a:lnTo>
                    <a:lnTo>
                      <a:pt x="12" y="33"/>
                    </a:lnTo>
                    <a:lnTo>
                      <a:pt x="10" y="2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8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4" y="40"/>
                    </a:lnTo>
                    <a:lnTo>
                      <a:pt x="6" y="47"/>
                    </a:lnTo>
                    <a:lnTo>
                      <a:pt x="8" y="55"/>
                    </a:lnTo>
                    <a:lnTo>
                      <a:pt x="10" y="62"/>
                    </a:lnTo>
                    <a:lnTo>
                      <a:pt x="10" y="62"/>
                    </a:lnTo>
                    <a:lnTo>
                      <a:pt x="10" y="64"/>
                    </a:lnTo>
                    <a:lnTo>
                      <a:pt x="11" y="65"/>
                    </a:lnTo>
                    <a:lnTo>
                      <a:pt x="15" y="66"/>
                    </a:lnTo>
                    <a:lnTo>
                      <a:pt x="16" y="66"/>
                    </a:lnTo>
                    <a:lnTo>
                      <a:pt x="18" y="65"/>
                    </a:lnTo>
                    <a:lnTo>
                      <a:pt x="19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17" y="51"/>
                    </a:lnTo>
                    <a:lnTo>
                      <a:pt x="14" y="41"/>
                    </a:lnTo>
                    <a:lnTo>
                      <a:pt x="14" y="4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02" name="Freeform 584"/>
              <p:cNvSpPr/>
              <p:nvPr/>
            </p:nvSpPr>
            <p:spPr bwMode="auto">
              <a:xfrm>
                <a:off x="5538788" y="2609850"/>
                <a:ext cx="11113" cy="34925"/>
              </a:xfrm>
              <a:custGeom>
                <a:avLst/>
                <a:gdLst/>
                <a:ahLst/>
                <a:cxnLst>
                  <a:cxn ang="0">
                    <a:pos x="20" y="61"/>
                  </a:cxn>
                  <a:cxn ang="0">
                    <a:pos x="20" y="61"/>
                  </a:cxn>
                  <a:cxn ang="0">
                    <a:pos x="14" y="33"/>
                  </a:cxn>
                  <a:cxn ang="0">
                    <a:pos x="11" y="19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0" y="3"/>
                  </a:cxn>
                  <a:cxn ang="0">
                    <a:pos x="9" y="1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20"/>
                  </a:cxn>
                  <a:cxn ang="0">
                    <a:pos x="3" y="34"/>
                  </a:cxn>
                  <a:cxn ang="0">
                    <a:pos x="11" y="63"/>
                  </a:cxn>
                  <a:cxn ang="0">
                    <a:pos x="11" y="63"/>
                  </a:cxn>
                  <a:cxn ang="0">
                    <a:pos x="12" y="65"/>
                  </a:cxn>
                  <a:cxn ang="0">
                    <a:pos x="13" y="66"/>
                  </a:cxn>
                  <a:cxn ang="0">
                    <a:pos x="15" y="66"/>
                  </a:cxn>
                  <a:cxn ang="0">
                    <a:pos x="16" y="66"/>
                  </a:cxn>
                  <a:cxn ang="0">
                    <a:pos x="18" y="65"/>
                  </a:cxn>
                  <a:cxn ang="0">
                    <a:pos x="19" y="64"/>
                  </a:cxn>
                  <a:cxn ang="0">
                    <a:pos x="20" y="63"/>
                  </a:cxn>
                  <a:cxn ang="0">
                    <a:pos x="20" y="61"/>
                  </a:cxn>
                  <a:cxn ang="0">
                    <a:pos x="20" y="61"/>
                  </a:cxn>
                </a:cxnLst>
                <a:rect l="0" t="0" r="r" b="b"/>
                <a:pathLst>
                  <a:path w="20" h="66">
                    <a:moveTo>
                      <a:pt x="20" y="61"/>
                    </a:moveTo>
                    <a:lnTo>
                      <a:pt x="20" y="61"/>
                    </a:lnTo>
                    <a:lnTo>
                      <a:pt x="14" y="33"/>
                    </a:lnTo>
                    <a:lnTo>
                      <a:pt x="11" y="19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0" y="3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0"/>
                    </a:lnTo>
                    <a:lnTo>
                      <a:pt x="3" y="34"/>
                    </a:lnTo>
                    <a:lnTo>
                      <a:pt x="11" y="63"/>
                    </a:lnTo>
                    <a:lnTo>
                      <a:pt x="11" y="63"/>
                    </a:lnTo>
                    <a:lnTo>
                      <a:pt x="12" y="65"/>
                    </a:lnTo>
                    <a:lnTo>
                      <a:pt x="13" y="66"/>
                    </a:lnTo>
                    <a:lnTo>
                      <a:pt x="15" y="66"/>
                    </a:lnTo>
                    <a:lnTo>
                      <a:pt x="16" y="66"/>
                    </a:lnTo>
                    <a:lnTo>
                      <a:pt x="18" y="65"/>
                    </a:lnTo>
                    <a:lnTo>
                      <a:pt x="19" y="64"/>
                    </a:lnTo>
                    <a:lnTo>
                      <a:pt x="20" y="63"/>
                    </a:lnTo>
                    <a:lnTo>
                      <a:pt x="20" y="61"/>
                    </a:lnTo>
                    <a:lnTo>
                      <a:pt x="20" y="6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03" name="Freeform 585"/>
              <p:cNvSpPr/>
              <p:nvPr/>
            </p:nvSpPr>
            <p:spPr bwMode="auto">
              <a:xfrm>
                <a:off x="5562601" y="2635250"/>
                <a:ext cx="6350" cy="31750"/>
              </a:xfrm>
              <a:custGeom>
                <a:avLst/>
                <a:gdLst/>
                <a:ahLst/>
                <a:cxnLst>
                  <a:cxn ang="0">
                    <a:pos x="13" y="56"/>
                  </a:cxn>
                  <a:cxn ang="0">
                    <a:pos x="13" y="56"/>
                  </a:cxn>
                  <a:cxn ang="0">
                    <a:pos x="11" y="43"/>
                  </a:cxn>
                  <a:cxn ang="0">
                    <a:pos x="10" y="30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32"/>
                  </a:cxn>
                  <a:cxn ang="0">
                    <a:pos x="2" y="45"/>
                  </a:cxn>
                  <a:cxn ang="0">
                    <a:pos x="4" y="58"/>
                  </a:cxn>
                  <a:cxn ang="0">
                    <a:pos x="4" y="58"/>
                  </a:cxn>
                  <a:cxn ang="0">
                    <a:pos x="5" y="60"/>
                  </a:cxn>
                  <a:cxn ang="0">
                    <a:pos x="7" y="61"/>
                  </a:cxn>
                  <a:cxn ang="0">
                    <a:pos x="8" y="62"/>
                  </a:cxn>
                  <a:cxn ang="0">
                    <a:pos x="10" y="61"/>
                  </a:cxn>
                  <a:cxn ang="0">
                    <a:pos x="11" y="61"/>
                  </a:cxn>
                  <a:cxn ang="0">
                    <a:pos x="13" y="60"/>
                  </a:cxn>
                  <a:cxn ang="0">
                    <a:pos x="13" y="58"/>
                  </a:cxn>
                  <a:cxn ang="0">
                    <a:pos x="13" y="56"/>
                  </a:cxn>
                  <a:cxn ang="0">
                    <a:pos x="13" y="56"/>
                  </a:cxn>
                </a:cxnLst>
                <a:rect l="0" t="0" r="r" b="b"/>
                <a:pathLst>
                  <a:path w="13" h="62">
                    <a:moveTo>
                      <a:pt x="13" y="56"/>
                    </a:moveTo>
                    <a:lnTo>
                      <a:pt x="13" y="56"/>
                    </a:lnTo>
                    <a:lnTo>
                      <a:pt x="11" y="43"/>
                    </a:lnTo>
                    <a:lnTo>
                      <a:pt x="10" y="30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32"/>
                    </a:lnTo>
                    <a:lnTo>
                      <a:pt x="2" y="45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5" y="60"/>
                    </a:lnTo>
                    <a:lnTo>
                      <a:pt x="7" y="61"/>
                    </a:lnTo>
                    <a:lnTo>
                      <a:pt x="8" y="62"/>
                    </a:lnTo>
                    <a:lnTo>
                      <a:pt x="10" y="61"/>
                    </a:lnTo>
                    <a:lnTo>
                      <a:pt x="11" y="61"/>
                    </a:lnTo>
                    <a:lnTo>
                      <a:pt x="13" y="60"/>
                    </a:lnTo>
                    <a:lnTo>
                      <a:pt x="13" y="58"/>
                    </a:lnTo>
                    <a:lnTo>
                      <a:pt x="13" y="56"/>
                    </a:lnTo>
                    <a:lnTo>
                      <a:pt x="13" y="5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04" name="Freeform 586"/>
              <p:cNvSpPr/>
              <p:nvPr/>
            </p:nvSpPr>
            <p:spPr bwMode="auto">
              <a:xfrm>
                <a:off x="5580063" y="2647950"/>
                <a:ext cx="9525" cy="23813"/>
              </a:xfrm>
              <a:custGeom>
                <a:avLst/>
                <a:gdLst/>
                <a:ahLst/>
                <a:cxnLst>
                  <a:cxn ang="0">
                    <a:pos x="18" y="41"/>
                  </a:cxn>
                  <a:cxn ang="0">
                    <a:pos x="18" y="41"/>
                  </a:cxn>
                  <a:cxn ang="0">
                    <a:pos x="12" y="23"/>
                  </a:cxn>
                  <a:cxn ang="0">
                    <a:pos x="10" y="1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14"/>
                  </a:cxn>
                  <a:cxn ang="0">
                    <a:pos x="3" y="24"/>
                  </a:cxn>
                  <a:cxn ang="0">
                    <a:pos x="9" y="44"/>
                  </a:cxn>
                  <a:cxn ang="0">
                    <a:pos x="9" y="44"/>
                  </a:cxn>
                  <a:cxn ang="0">
                    <a:pos x="10" y="45"/>
                  </a:cxn>
                  <a:cxn ang="0">
                    <a:pos x="12" y="46"/>
                  </a:cxn>
                  <a:cxn ang="0">
                    <a:pos x="13" y="47"/>
                  </a:cxn>
                  <a:cxn ang="0">
                    <a:pos x="15" y="47"/>
                  </a:cxn>
                  <a:cxn ang="0">
                    <a:pos x="17" y="46"/>
                  </a:cxn>
                  <a:cxn ang="0">
                    <a:pos x="18" y="45"/>
                  </a:cxn>
                  <a:cxn ang="0">
                    <a:pos x="18" y="43"/>
                  </a:cxn>
                  <a:cxn ang="0">
                    <a:pos x="18" y="41"/>
                  </a:cxn>
                  <a:cxn ang="0">
                    <a:pos x="18" y="41"/>
                  </a:cxn>
                </a:cxnLst>
                <a:rect l="0" t="0" r="r" b="b"/>
                <a:pathLst>
                  <a:path w="18" h="47">
                    <a:moveTo>
                      <a:pt x="18" y="41"/>
                    </a:moveTo>
                    <a:lnTo>
                      <a:pt x="18" y="41"/>
                    </a:lnTo>
                    <a:lnTo>
                      <a:pt x="12" y="23"/>
                    </a:lnTo>
                    <a:lnTo>
                      <a:pt x="10" y="1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4"/>
                    </a:lnTo>
                    <a:lnTo>
                      <a:pt x="3" y="24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10" y="45"/>
                    </a:lnTo>
                    <a:lnTo>
                      <a:pt x="12" y="46"/>
                    </a:lnTo>
                    <a:lnTo>
                      <a:pt x="13" y="47"/>
                    </a:lnTo>
                    <a:lnTo>
                      <a:pt x="15" y="47"/>
                    </a:lnTo>
                    <a:lnTo>
                      <a:pt x="17" y="46"/>
                    </a:lnTo>
                    <a:lnTo>
                      <a:pt x="18" y="45"/>
                    </a:lnTo>
                    <a:lnTo>
                      <a:pt x="18" y="43"/>
                    </a:lnTo>
                    <a:lnTo>
                      <a:pt x="18" y="41"/>
                    </a:lnTo>
                    <a:lnTo>
                      <a:pt x="18" y="4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05" name="Freeform 587"/>
              <p:cNvSpPr/>
              <p:nvPr/>
            </p:nvSpPr>
            <p:spPr bwMode="auto">
              <a:xfrm>
                <a:off x="5429251" y="2311400"/>
                <a:ext cx="4763" cy="269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1" y="50"/>
                  </a:cxn>
                  <a:cxn ang="0">
                    <a:pos x="2" y="51"/>
                  </a:cxn>
                  <a:cxn ang="0">
                    <a:pos x="3" y="52"/>
                  </a:cxn>
                  <a:cxn ang="0">
                    <a:pos x="5" y="52"/>
                  </a:cxn>
                  <a:cxn ang="0">
                    <a:pos x="7" y="52"/>
                  </a:cxn>
                  <a:cxn ang="0">
                    <a:pos x="8" y="51"/>
                  </a:cxn>
                  <a:cxn ang="0">
                    <a:pos x="9" y="50"/>
                  </a:cxn>
                  <a:cxn ang="0">
                    <a:pos x="10" y="48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52">
                    <a:moveTo>
                      <a:pt x="0" y="5"/>
                    </a:moveTo>
                    <a:lnTo>
                      <a:pt x="0" y="48"/>
                    </a:lnTo>
                    <a:lnTo>
                      <a:pt x="0" y="48"/>
                    </a:lnTo>
                    <a:lnTo>
                      <a:pt x="1" y="50"/>
                    </a:lnTo>
                    <a:lnTo>
                      <a:pt x="2" y="51"/>
                    </a:lnTo>
                    <a:lnTo>
                      <a:pt x="3" y="52"/>
                    </a:lnTo>
                    <a:lnTo>
                      <a:pt x="5" y="52"/>
                    </a:lnTo>
                    <a:lnTo>
                      <a:pt x="7" y="52"/>
                    </a:lnTo>
                    <a:lnTo>
                      <a:pt x="8" y="51"/>
                    </a:lnTo>
                    <a:lnTo>
                      <a:pt x="9" y="50"/>
                    </a:lnTo>
                    <a:lnTo>
                      <a:pt x="10" y="48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Freeform 588"/>
              <p:cNvSpPr/>
              <p:nvPr/>
            </p:nvSpPr>
            <p:spPr bwMode="auto">
              <a:xfrm>
                <a:off x="5454651" y="2290763"/>
                <a:ext cx="4763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3"/>
                  </a:cxn>
                  <a:cxn ang="0">
                    <a:pos x="0" y="53"/>
                  </a:cxn>
                  <a:cxn ang="0">
                    <a:pos x="1" y="55"/>
                  </a:cxn>
                  <a:cxn ang="0">
                    <a:pos x="2" y="56"/>
                  </a:cxn>
                  <a:cxn ang="0">
                    <a:pos x="3" y="57"/>
                  </a:cxn>
                  <a:cxn ang="0">
                    <a:pos x="5" y="57"/>
                  </a:cxn>
                  <a:cxn ang="0">
                    <a:pos x="7" y="57"/>
                  </a:cxn>
                  <a:cxn ang="0">
                    <a:pos x="8" y="56"/>
                  </a:cxn>
                  <a:cxn ang="0">
                    <a:pos x="9" y="55"/>
                  </a:cxn>
                  <a:cxn ang="0">
                    <a:pos x="9" y="53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57">
                    <a:moveTo>
                      <a:pt x="0" y="5"/>
                    </a:moveTo>
                    <a:lnTo>
                      <a:pt x="0" y="53"/>
                    </a:lnTo>
                    <a:lnTo>
                      <a:pt x="0" y="53"/>
                    </a:lnTo>
                    <a:lnTo>
                      <a:pt x="1" y="55"/>
                    </a:lnTo>
                    <a:lnTo>
                      <a:pt x="2" y="56"/>
                    </a:lnTo>
                    <a:lnTo>
                      <a:pt x="3" y="57"/>
                    </a:lnTo>
                    <a:lnTo>
                      <a:pt x="5" y="57"/>
                    </a:lnTo>
                    <a:lnTo>
                      <a:pt x="7" y="57"/>
                    </a:lnTo>
                    <a:lnTo>
                      <a:pt x="8" y="56"/>
                    </a:lnTo>
                    <a:lnTo>
                      <a:pt x="9" y="55"/>
                    </a:lnTo>
                    <a:lnTo>
                      <a:pt x="9" y="53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07" name="Freeform 589"/>
              <p:cNvSpPr/>
              <p:nvPr/>
            </p:nvSpPr>
            <p:spPr bwMode="auto">
              <a:xfrm>
                <a:off x="5481638" y="2281238"/>
                <a:ext cx="4763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2"/>
                  </a:cxn>
                  <a:cxn ang="0">
                    <a:pos x="0" y="52"/>
                  </a:cxn>
                  <a:cxn ang="0">
                    <a:pos x="0" y="54"/>
                  </a:cxn>
                  <a:cxn ang="0">
                    <a:pos x="1" y="56"/>
                  </a:cxn>
                  <a:cxn ang="0">
                    <a:pos x="3" y="57"/>
                  </a:cxn>
                  <a:cxn ang="0">
                    <a:pos x="4" y="57"/>
                  </a:cxn>
                  <a:cxn ang="0">
                    <a:pos x="6" y="57"/>
                  </a:cxn>
                  <a:cxn ang="0">
                    <a:pos x="8" y="56"/>
                  </a:cxn>
                  <a:cxn ang="0">
                    <a:pos x="9" y="54"/>
                  </a:cxn>
                  <a:cxn ang="0">
                    <a:pos x="9" y="52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57">
                    <a:moveTo>
                      <a:pt x="0" y="5"/>
                    </a:moveTo>
                    <a:lnTo>
                      <a:pt x="0" y="52"/>
                    </a:lnTo>
                    <a:lnTo>
                      <a:pt x="0" y="52"/>
                    </a:lnTo>
                    <a:lnTo>
                      <a:pt x="0" y="54"/>
                    </a:lnTo>
                    <a:lnTo>
                      <a:pt x="1" y="56"/>
                    </a:lnTo>
                    <a:lnTo>
                      <a:pt x="3" y="57"/>
                    </a:lnTo>
                    <a:lnTo>
                      <a:pt x="4" y="57"/>
                    </a:lnTo>
                    <a:lnTo>
                      <a:pt x="6" y="57"/>
                    </a:lnTo>
                    <a:lnTo>
                      <a:pt x="8" y="56"/>
                    </a:lnTo>
                    <a:lnTo>
                      <a:pt x="9" y="54"/>
                    </a:lnTo>
                    <a:lnTo>
                      <a:pt x="9" y="52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08" name="Freeform 590"/>
              <p:cNvSpPr/>
              <p:nvPr/>
            </p:nvSpPr>
            <p:spPr bwMode="auto">
              <a:xfrm>
                <a:off x="5503863" y="2281238"/>
                <a:ext cx="4763" cy="3175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0" y="59"/>
                  </a:cxn>
                  <a:cxn ang="0">
                    <a:pos x="2" y="60"/>
                  </a:cxn>
                  <a:cxn ang="0">
                    <a:pos x="3" y="61"/>
                  </a:cxn>
                  <a:cxn ang="0">
                    <a:pos x="5" y="61"/>
                  </a:cxn>
                  <a:cxn ang="0">
                    <a:pos x="6" y="61"/>
                  </a:cxn>
                  <a:cxn ang="0">
                    <a:pos x="8" y="60"/>
                  </a:cxn>
                  <a:cxn ang="0">
                    <a:pos x="9" y="59"/>
                  </a:cxn>
                  <a:cxn ang="0">
                    <a:pos x="9" y="5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61">
                    <a:moveTo>
                      <a:pt x="0" y="5"/>
                    </a:moveTo>
                    <a:lnTo>
                      <a:pt x="0" y="57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2" y="60"/>
                    </a:lnTo>
                    <a:lnTo>
                      <a:pt x="3" y="61"/>
                    </a:lnTo>
                    <a:lnTo>
                      <a:pt x="5" y="61"/>
                    </a:lnTo>
                    <a:lnTo>
                      <a:pt x="6" y="61"/>
                    </a:lnTo>
                    <a:lnTo>
                      <a:pt x="8" y="60"/>
                    </a:lnTo>
                    <a:lnTo>
                      <a:pt x="9" y="59"/>
                    </a:lnTo>
                    <a:lnTo>
                      <a:pt x="9" y="5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09" name="Freeform 591"/>
              <p:cNvSpPr/>
              <p:nvPr/>
            </p:nvSpPr>
            <p:spPr bwMode="auto">
              <a:xfrm>
                <a:off x="5529263" y="2289175"/>
                <a:ext cx="11113" cy="42863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7" y="10"/>
                  </a:cxn>
                  <a:cxn ang="0">
                    <a:pos x="5" y="17"/>
                  </a:cxn>
                  <a:cxn ang="0">
                    <a:pos x="5" y="33"/>
                  </a:cxn>
                  <a:cxn ang="0">
                    <a:pos x="5" y="33"/>
                  </a:cxn>
                  <a:cxn ang="0">
                    <a:pos x="4" y="43"/>
                  </a:cxn>
                  <a:cxn ang="0">
                    <a:pos x="2" y="54"/>
                  </a:cxn>
                  <a:cxn ang="0">
                    <a:pos x="1" y="65"/>
                  </a:cxn>
                  <a:cxn ang="0">
                    <a:pos x="0" y="75"/>
                  </a:cxn>
                  <a:cxn ang="0">
                    <a:pos x="0" y="75"/>
                  </a:cxn>
                  <a:cxn ang="0">
                    <a:pos x="0" y="77"/>
                  </a:cxn>
                  <a:cxn ang="0">
                    <a:pos x="1" y="78"/>
                  </a:cxn>
                  <a:cxn ang="0">
                    <a:pos x="3" y="79"/>
                  </a:cxn>
                  <a:cxn ang="0">
                    <a:pos x="4" y="81"/>
                  </a:cxn>
                  <a:cxn ang="0">
                    <a:pos x="6" y="79"/>
                  </a:cxn>
                  <a:cxn ang="0">
                    <a:pos x="8" y="78"/>
                  </a:cxn>
                  <a:cxn ang="0">
                    <a:pos x="9" y="77"/>
                  </a:cxn>
                  <a:cxn ang="0">
                    <a:pos x="9" y="75"/>
                  </a:cxn>
                  <a:cxn ang="0">
                    <a:pos x="9" y="75"/>
                  </a:cxn>
                  <a:cxn ang="0">
                    <a:pos x="11" y="60"/>
                  </a:cxn>
                  <a:cxn ang="0">
                    <a:pos x="13" y="43"/>
                  </a:cxn>
                  <a:cxn ang="0">
                    <a:pos x="13" y="43"/>
                  </a:cxn>
                  <a:cxn ang="0">
                    <a:pos x="14" y="25"/>
                  </a:cxn>
                  <a:cxn ang="0">
                    <a:pos x="15" y="14"/>
                  </a:cxn>
                  <a:cxn ang="0">
                    <a:pos x="18" y="5"/>
                  </a:cxn>
                  <a:cxn ang="0">
                    <a:pos x="18" y="5"/>
                  </a:cxn>
                  <a:cxn ang="0">
                    <a:pos x="19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19" h="81">
                    <a:moveTo>
                      <a:pt x="9" y="3"/>
                    </a:moveTo>
                    <a:lnTo>
                      <a:pt x="9" y="3"/>
                    </a:lnTo>
                    <a:lnTo>
                      <a:pt x="7" y="10"/>
                    </a:lnTo>
                    <a:lnTo>
                      <a:pt x="5" y="17"/>
                    </a:lnTo>
                    <a:lnTo>
                      <a:pt x="5" y="33"/>
                    </a:lnTo>
                    <a:lnTo>
                      <a:pt x="5" y="33"/>
                    </a:lnTo>
                    <a:lnTo>
                      <a:pt x="4" y="43"/>
                    </a:lnTo>
                    <a:lnTo>
                      <a:pt x="2" y="54"/>
                    </a:lnTo>
                    <a:lnTo>
                      <a:pt x="1" y="65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0" y="77"/>
                    </a:lnTo>
                    <a:lnTo>
                      <a:pt x="1" y="78"/>
                    </a:lnTo>
                    <a:lnTo>
                      <a:pt x="3" y="79"/>
                    </a:lnTo>
                    <a:lnTo>
                      <a:pt x="4" y="81"/>
                    </a:lnTo>
                    <a:lnTo>
                      <a:pt x="6" y="79"/>
                    </a:lnTo>
                    <a:lnTo>
                      <a:pt x="8" y="78"/>
                    </a:lnTo>
                    <a:lnTo>
                      <a:pt x="9" y="77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11" y="60"/>
                    </a:lnTo>
                    <a:lnTo>
                      <a:pt x="13" y="43"/>
                    </a:lnTo>
                    <a:lnTo>
                      <a:pt x="13" y="43"/>
                    </a:lnTo>
                    <a:lnTo>
                      <a:pt x="14" y="25"/>
                    </a:lnTo>
                    <a:lnTo>
                      <a:pt x="15" y="14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9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10" name="Freeform 592"/>
              <p:cNvSpPr/>
              <p:nvPr/>
            </p:nvSpPr>
            <p:spPr bwMode="auto">
              <a:xfrm>
                <a:off x="5546726" y="2312988"/>
                <a:ext cx="7938" cy="46038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6" y="4"/>
                  </a:cxn>
                  <a:cxn ang="0">
                    <a:pos x="3" y="13"/>
                  </a:cxn>
                  <a:cxn ang="0">
                    <a:pos x="1" y="22"/>
                  </a:cxn>
                  <a:cxn ang="0">
                    <a:pos x="0" y="32"/>
                  </a:cxn>
                  <a:cxn ang="0">
                    <a:pos x="0" y="42"/>
                  </a:cxn>
                  <a:cxn ang="0">
                    <a:pos x="1" y="61"/>
                  </a:cxn>
                  <a:cxn ang="0">
                    <a:pos x="1" y="81"/>
                  </a:cxn>
                  <a:cxn ang="0">
                    <a:pos x="1" y="81"/>
                  </a:cxn>
                  <a:cxn ang="0">
                    <a:pos x="2" y="83"/>
                  </a:cxn>
                  <a:cxn ang="0">
                    <a:pos x="3" y="84"/>
                  </a:cxn>
                  <a:cxn ang="0">
                    <a:pos x="4" y="85"/>
                  </a:cxn>
                  <a:cxn ang="0">
                    <a:pos x="6" y="85"/>
                  </a:cxn>
                  <a:cxn ang="0">
                    <a:pos x="7" y="85"/>
                  </a:cxn>
                  <a:cxn ang="0">
                    <a:pos x="9" y="84"/>
                  </a:cxn>
                  <a:cxn ang="0">
                    <a:pos x="10" y="83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10" y="61"/>
                  </a:cxn>
                  <a:cxn ang="0">
                    <a:pos x="9" y="43"/>
                  </a:cxn>
                  <a:cxn ang="0">
                    <a:pos x="10" y="34"/>
                  </a:cxn>
                  <a:cxn ang="0">
                    <a:pos x="10" y="24"/>
                  </a:cxn>
                  <a:cxn ang="0">
                    <a:pos x="12" y="15"/>
                  </a:cxn>
                  <a:cxn ang="0">
                    <a:pos x="15" y="6"/>
                  </a:cxn>
                  <a:cxn ang="0">
                    <a:pos x="15" y="6"/>
                  </a:cxn>
                  <a:cxn ang="0">
                    <a:pos x="15" y="4"/>
                  </a:cxn>
                  <a:cxn ang="0">
                    <a:pos x="14" y="3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6" y="4"/>
                  </a:cxn>
                  <a:cxn ang="0">
                    <a:pos x="6" y="4"/>
                  </a:cxn>
                </a:cxnLst>
                <a:rect l="0" t="0" r="r" b="b"/>
                <a:pathLst>
                  <a:path w="15" h="85">
                    <a:moveTo>
                      <a:pt x="6" y="4"/>
                    </a:moveTo>
                    <a:lnTo>
                      <a:pt x="6" y="4"/>
                    </a:lnTo>
                    <a:lnTo>
                      <a:pt x="3" y="13"/>
                    </a:lnTo>
                    <a:lnTo>
                      <a:pt x="1" y="22"/>
                    </a:lnTo>
                    <a:lnTo>
                      <a:pt x="0" y="32"/>
                    </a:lnTo>
                    <a:lnTo>
                      <a:pt x="0" y="42"/>
                    </a:lnTo>
                    <a:lnTo>
                      <a:pt x="1" y="61"/>
                    </a:lnTo>
                    <a:lnTo>
                      <a:pt x="1" y="81"/>
                    </a:lnTo>
                    <a:lnTo>
                      <a:pt x="1" y="81"/>
                    </a:lnTo>
                    <a:lnTo>
                      <a:pt x="2" y="83"/>
                    </a:lnTo>
                    <a:lnTo>
                      <a:pt x="3" y="84"/>
                    </a:lnTo>
                    <a:lnTo>
                      <a:pt x="4" y="85"/>
                    </a:lnTo>
                    <a:lnTo>
                      <a:pt x="6" y="85"/>
                    </a:lnTo>
                    <a:lnTo>
                      <a:pt x="7" y="85"/>
                    </a:lnTo>
                    <a:lnTo>
                      <a:pt x="9" y="84"/>
                    </a:lnTo>
                    <a:lnTo>
                      <a:pt x="10" y="83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10" y="61"/>
                    </a:lnTo>
                    <a:lnTo>
                      <a:pt x="9" y="43"/>
                    </a:lnTo>
                    <a:lnTo>
                      <a:pt x="10" y="34"/>
                    </a:lnTo>
                    <a:lnTo>
                      <a:pt x="10" y="24"/>
                    </a:lnTo>
                    <a:lnTo>
                      <a:pt x="12" y="15"/>
                    </a:lnTo>
                    <a:lnTo>
                      <a:pt x="15" y="6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4" y="3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4"/>
                    </a:ln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11" name="Freeform 593"/>
              <p:cNvSpPr/>
              <p:nvPr/>
            </p:nvSpPr>
            <p:spPr bwMode="auto">
              <a:xfrm>
                <a:off x="5567363" y="2338388"/>
                <a:ext cx="4763" cy="3016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2"/>
                  </a:cxn>
                  <a:cxn ang="0">
                    <a:pos x="0" y="52"/>
                  </a:cxn>
                  <a:cxn ang="0">
                    <a:pos x="0" y="54"/>
                  </a:cxn>
                  <a:cxn ang="0">
                    <a:pos x="1" y="55"/>
                  </a:cxn>
                  <a:cxn ang="0">
                    <a:pos x="3" y="56"/>
                  </a:cxn>
                  <a:cxn ang="0">
                    <a:pos x="4" y="56"/>
                  </a:cxn>
                  <a:cxn ang="0">
                    <a:pos x="6" y="56"/>
                  </a:cxn>
                  <a:cxn ang="0">
                    <a:pos x="8" y="55"/>
                  </a:cxn>
                  <a:cxn ang="0">
                    <a:pos x="9" y="54"/>
                  </a:cxn>
                  <a:cxn ang="0">
                    <a:pos x="9" y="5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56">
                    <a:moveTo>
                      <a:pt x="0" y="4"/>
                    </a:moveTo>
                    <a:lnTo>
                      <a:pt x="0" y="52"/>
                    </a:lnTo>
                    <a:lnTo>
                      <a:pt x="0" y="52"/>
                    </a:lnTo>
                    <a:lnTo>
                      <a:pt x="0" y="54"/>
                    </a:lnTo>
                    <a:lnTo>
                      <a:pt x="1" y="55"/>
                    </a:lnTo>
                    <a:lnTo>
                      <a:pt x="3" y="56"/>
                    </a:lnTo>
                    <a:lnTo>
                      <a:pt x="4" y="56"/>
                    </a:lnTo>
                    <a:lnTo>
                      <a:pt x="6" y="56"/>
                    </a:lnTo>
                    <a:lnTo>
                      <a:pt x="8" y="55"/>
                    </a:lnTo>
                    <a:lnTo>
                      <a:pt x="9" y="54"/>
                    </a:lnTo>
                    <a:lnTo>
                      <a:pt x="9" y="5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12" name="Freeform 594"/>
              <p:cNvSpPr/>
              <p:nvPr/>
            </p:nvSpPr>
            <p:spPr bwMode="auto">
              <a:xfrm>
                <a:off x="5591176" y="2354263"/>
                <a:ext cx="7938" cy="36513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7" y="2"/>
                  </a:cxn>
                  <a:cxn ang="0">
                    <a:pos x="4" y="10"/>
                  </a:cxn>
                  <a:cxn ang="0">
                    <a:pos x="1" y="17"/>
                  </a:cxn>
                  <a:cxn ang="0">
                    <a:pos x="0" y="26"/>
                  </a:cxn>
                  <a:cxn ang="0">
                    <a:pos x="0" y="34"/>
                  </a:cxn>
                  <a:cxn ang="0">
                    <a:pos x="0" y="49"/>
                  </a:cxn>
                  <a:cxn ang="0">
                    <a:pos x="1" y="66"/>
                  </a:cxn>
                  <a:cxn ang="0">
                    <a:pos x="1" y="66"/>
                  </a:cxn>
                  <a:cxn ang="0">
                    <a:pos x="1" y="68"/>
                  </a:cxn>
                  <a:cxn ang="0">
                    <a:pos x="2" y="70"/>
                  </a:cxn>
                  <a:cxn ang="0">
                    <a:pos x="5" y="70"/>
                  </a:cxn>
                  <a:cxn ang="0">
                    <a:pos x="6" y="71"/>
                  </a:cxn>
                  <a:cxn ang="0">
                    <a:pos x="8" y="70"/>
                  </a:cxn>
                  <a:cxn ang="0">
                    <a:pos x="10" y="70"/>
                  </a:cxn>
                  <a:cxn ang="0">
                    <a:pos x="11" y="68"/>
                  </a:cxn>
                  <a:cxn ang="0">
                    <a:pos x="11" y="66"/>
                  </a:cxn>
                  <a:cxn ang="0">
                    <a:pos x="11" y="66"/>
                  </a:cxn>
                  <a:cxn ang="0">
                    <a:pos x="10" y="36"/>
                  </a:cxn>
                  <a:cxn ang="0">
                    <a:pos x="10" y="29"/>
                  </a:cxn>
                  <a:cxn ang="0">
                    <a:pos x="11" y="22"/>
                  </a:cxn>
                  <a:cxn ang="0">
                    <a:pos x="12" y="14"/>
                  </a:cxn>
                  <a:cxn ang="0">
                    <a:pos x="15" y="7"/>
                  </a:cxn>
                  <a:cxn ang="0">
                    <a:pos x="15" y="7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3" y="1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7" y="2"/>
                  </a:cxn>
                  <a:cxn ang="0">
                    <a:pos x="7" y="2"/>
                  </a:cxn>
                </a:cxnLst>
                <a:rect l="0" t="0" r="r" b="b"/>
                <a:pathLst>
                  <a:path w="15" h="71">
                    <a:moveTo>
                      <a:pt x="7" y="2"/>
                    </a:moveTo>
                    <a:lnTo>
                      <a:pt x="7" y="2"/>
                    </a:lnTo>
                    <a:lnTo>
                      <a:pt x="4" y="10"/>
                    </a:lnTo>
                    <a:lnTo>
                      <a:pt x="1" y="17"/>
                    </a:lnTo>
                    <a:lnTo>
                      <a:pt x="0" y="26"/>
                    </a:lnTo>
                    <a:lnTo>
                      <a:pt x="0" y="34"/>
                    </a:lnTo>
                    <a:lnTo>
                      <a:pt x="0" y="49"/>
                    </a:lnTo>
                    <a:lnTo>
                      <a:pt x="1" y="66"/>
                    </a:lnTo>
                    <a:lnTo>
                      <a:pt x="1" y="66"/>
                    </a:lnTo>
                    <a:lnTo>
                      <a:pt x="1" y="68"/>
                    </a:lnTo>
                    <a:lnTo>
                      <a:pt x="2" y="70"/>
                    </a:lnTo>
                    <a:lnTo>
                      <a:pt x="5" y="70"/>
                    </a:lnTo>
                    <a:lnTo>
                      <a:pt x="6" y="71"/>
                    </a:lnTo>
                    <a:lnTo>
                      <a:pt x="8" y="70"/>
                    </a:lnTo>
                    <a:lnTo>
                      <a:pt x="10" y="70"/>
                    </a:lnTo>
                    <a:lnTo>
                      <a:pt x="11" y="68"/>
                    </a:lnTo>
                    <a:lnTo>
                      <a:pt x="11" y="66"/>
                    </a:lnTo>
                    <a:lnTo>
                      <a:pt x="11" y="66"/>
                    </a:lnTo>
                    <a:lnTo>
                      <a:pt x="10" y="36"/>
                    </a:lnTo>
                    <a:lnTo>
                      <a:pt x="10" y="29"/>
                    </a:lnTo>
                    <a:lnTo>
                      <a:pt x="11" y="22"/>
                    </a:lnTo>
                    <a:lnTo>
                      <a:pt x="12" y="14"/>
                    </a:lnTo>
                    <a:lnTo>
                      <a:pt x="15" y="7"/>
                    </a:lnTo>
                    <a:lnTo>
                      <a:pt x="15" y="7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13" name="Freeform 595"/>
              <p:cNvSpPr/>
              <p:nvPr/>
            </p:nvSpPr>
            <p:spPr bwMode="auto">
              <a:xfrm>
                <a:off x="5614988" y="2376488"/>
                <a:ext cx="4763" cy="365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67"/>
                  </a:cxn>
                  <a:cxn ang="0">
                    <a:pos x="0" y="67"/>
                  </a:cxn>
                  <a:cxn ang="0">
                    <a:pos x="0" y="68"/>
                  </a:cxn>
                  <a:cxn ang="0">
                    <a:pos x="1" y="70"/>
                  </a:cxn>
                  <a:cxn ang="0">
                    <a:pos x="3" y="71"/>
                  </a:cxn>
                  <a:cxn ang="0">
                    <a:pos x="5" y="71"/>
                  </a:cxn>
                  <a:cxn ang="0">
                    <a:pos x="6" y="71"/>
                  </a:cxn>
                  <a:cxn ang="0">
                    <a:pos x="8" y="70"/>
                  </a:cxn>
                  <a:cxn ang="0">
                    <a:pos x="9" y="68"/>
                  </a:cxn>
                  <a:cxn ang="0">
                    <a:pos x="9" y="6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71">
                    <a:moveTo>
                      <a:pt x="0" y="5"/>
                    </a:moveTo>
                    <a:lnTo>
                      <a:pt x="0" y="67"/>
                    </a:lnTo>
                    <a:lnTo>
                      <a:pt x="0" y="67"/>
                    </a:lnTo>
                    <a:lnTo>
                      <a:pt x="0" y="68"/>
                    </a:lnTo>
                    <a:lnTo>
                      <a:pt x="1" y="70"/>
                    </a:lnTo>
                    <a:lnTo>
                      <a:pt x="3" y="71"/>
                    </a:lnTo>
                    <a:lnTo>
                      <a:pt x="5" y="71"/>
                    </a:lnTo>
                    <a:lnTo>
                      <a:pt x="6" y="71"/>
                    </a:lnTo>
                    <a:lnTo>
                      <a:pt x="8" y="70"/>
                    </a:lnTo>
                    <a:lnTo>
                      <a:pt x="9" y="68"/>
                    </a:lnTo>
                    <a:lnTo>
                      <a:pt x="9" y="6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14" name="Freeform 596"/>
              <p:cNvSpPr/>
              <p:nvPr/>
            </p:nvSpPr>
            <p:spPr bwMode="auto">
              <a:xfrm>
                <a:off x="5637213" y="2398713"/>
                <a:ext cx="4763" cy="3492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1" y="63"/>
                  </a:cxn>
                  <a:cxn ang="0">
                    <a:pos x="2" y="65"/>
                  </a:cxn>
                  <a:cxn ang="0">
                    <a:pos x="3" y="65"/>
                  </a:cxn>
                  <a:cxn ang="0">
                    <a:pos x="5" y="66"/>
                  </a:cxn>
                  <a:cxn ang="0">
                    <a:pos x="7" y="65"/>
                  </a:cxn>
                  <a:cxn ang="0">
                    <a:pos x="8" y="65"/>
                  </a:cxn>
                  <a:cxn ang="0">
                    <a:pos x="9" y="63"/>
                  </a:cxn>
                  <a:cxn ang="0">
                    <a:pos x="10" y="61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0" h="66">
                    <a:moveTo>
                      <a:pt x="0" y="4"/>
                    </a:moveTo>
                    <a:lnTo>
                      <a:pt x="0" y="61"/>
                    </a:lnTo>
                    <a:lnTo>
                      <a:pt x="0" y="61"/>
                    </a:lnTo>
                    <a:lnTo>
                      <a:pt x="1" y="63"/>
                    </a:lnTo>
                    <a:lnTo>
                      <a:pt x="2" y="65"/>
                    </a:lnTo>
                    <a:lnTo>
                      <a:pt x="3" y="65"/>
                    </a:lnTo>
                    <a:lnTo>
                      <a:pt x="5" y="66"/>
                    </a:lnTo>
                    <a:lnTo>
                      <a:pt x="7" y="65"/>
                    </a:lnTo>
                    <a:lnTo>
                      <a:pt x="8" y="65"/>
                    </a:lnTo>
                    <a:lnTo>
                      <a:pt x="9" y="63"/>
                    </a:lnTo>
                    <a:lnTo>
                      <a:pt x="10" y="61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15" name="Freeform 597"/>
              <p:cNvSpPr/>
              <p:nvPr/>
            </p:nvSpPr>
            <p:spPr bwMode="auto">
              <a:xfrm>
                <a:off x="5657851" y="2419350"/>
                <a:ext cx="4763" cy="365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67"/>
                  </a:cxn>
                  <a:cxn ang="0">
                    <a:pos x="0" y="67"/>
                  </a:cxn>
                  <a:cxn ang="0">
                    <a:pos x="0" y="69"/>
                  </a:cxn>
                  <a:cxn ang="0">
                    <a:pos x="2" y="70"/>
                  </a:cxn>
                  <a:cxn ang="0">
                    <a:pos x="3" y="71"/>
                  </a:cxn>
                  <a:cxn ang="0">
                    <a:pos x="6" y="71"/>
                  </a:cxn>
                  <a:cxn ang="0">
                    <a:pos x="7" y="71"/>
                  </a:cxn>
                  <a:cxn ang="0">
                    <a:pos x="9" y="70"/>
                  </a:cxn>
                  <a:cxn ang="0">
                    <a:pos x="10" y="69"/>
                  </a:cxn>
                  <a:cxn ang="0">
                    <a:pos x="10" y="67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9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71">
                    <a:moveTo>
                      <a:pt x="0" y="5"/>
                    </a:moveTo>
                    <a:lnTo>
                      <a:pt x="0" y="67"/>
                    </a:lnTo>
                    <a:lnTo>
                      <a:pt x="0" y="67"/>
                    </a:lnTo>
                    <a:lnTo>
                      <a:pt x="0" y="69"/>
                    </a:lnTo>
                    <a:lnTo>
                      <a:pt x="2" y="70"/>
                    </a:lnTo>
                    <a:lnTo>
                      <a:pt x="3" y="71"/>
                    </a:lnTo>
                    <a:lnTo>
                      <a:pt x="6" y="71"/>
                    </a:lnTo>
                    <a:lnTo>
                      <a:pt x="7" y="71"/>
                    </a:lnTo>
                    <a:lnTo>
                      <a:pt x="9" y="70"/>
                    </a:lnTo>
                    <a:lnTo>
                      <a:pt x="10" y="69"/>
                    </a:lnTo>
                    <a:lnTo>
                      <a:pt x="10" y="67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16" name="Freeform 598"/>
              <p:cNvSpPr/>
              <p:nvPr/>
            </p:nvSpPr>
            <p:spPr bwMode="auto">
              <a:xfrm>
                <a:off x="5680076" y="2441575"/>
                <a:ext cx="7938" cy="36513"/>
              </a:xfrm>
              <a:custGeom>
                <a:avLst/>
                <a:gdLst/>
                <a:ahLst/>
                <a:cxnLst>
                  <a:cxn ang="0">
                    <a:pos x="14" y="65"/>
                  </a:cxn>
                  <a:cxn ang="0">
                    <a:pos x="14" y="65"/>
                  </a:cxn>
                  <a:cxn ang="0">
                    <a:pos x="11" y="50"/>
                  </a:cxn>
                  <a:cxn ang="0">
                    <a:pos x="10" y="35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36"/>
                  </a:cxn>
                  <a:cxn ang="0">
                    <a:pos x="2" y="52"/>
                  </a:cxn>
                  <a:cxn ang="0">
                    <a:pos x="5" y="67"/>
                  </a:cxn>
                  <a:cxn ang="0">
                    <a:pos x="5" y="67"/>
                  </a:cxn>
                  <a:cxn ang="0">
                    <a:pos x="6" y="69"/>
                  </a:cxn>
                  <a:cxn ang="0">
                    <a:pos x="7" y="70"/>
                  </a:cxn>
                  <a:cxn ang="0">
                    <a:pos x="9" y="70"/>
                  </a:cxn>
                  <a:cxn ang="0">
                    <a:pos x="11" y="70"/>
                  </a:cxn>
                  <a:cxn ang="0">
                    <a:pos x="12" y="69"/>
                  </a:cxn>
                  <a:cxn ang="0">
                    <a:pos x="13" y="68"/>
                  </a:cxn>
                  <a:cxn ang="0">
                    <a:pos x="14" y="67"/>
                  </a:cxn>
                  <a:cxn ang="0">
                    <a:pos x="14" y="65"/>
                  </a:cxn>
                  <a:cxn ang="0">
                    <a:pos x="14" y="65"/>
                  </a:cxn>
                </a:cxnLst>
                <a:rect l="0" t="0" r="r" b="b"/>
                <a:pathLst>
                  <a:path w="14" h="70">
                    <a:moveTo>
                      <a:pt x="14" y="65"/>
                    </a:moveTo>
                    <a:lnTo>
                      <a:pt x="14" y="65"/>
                    </a:lnTo>
                    <a:lnTo>
                      <a:pt x="11" y="50"/>
                    </a:lnTo>
                    <a:lnTo>
                      <a:pt x="10" y="3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6"/>
                    </a:lnTo>
                    <a:lnTo>
                      <a:pt x="2" y="52"/>
                    </a:lnTo>
                    <a:lnTo>
                      <a:pt x="5" y="67"/>
                    </a:lnTo>
                    <a:lnTo>
                      <a:pt x="5" y="67"/>
                    </a:lnTo>
                    <a:lnTo>
                      <a:pt x="6" y="69"/>
                    </a:lnTo>
                    <a:lnTo>
                      <a:pt x="7" y="70"/>
                    </a:lnTo>
                    <a:lnTo>
                      <a:pt x="9" y="70"/>
                    </a:lnTo>
                    <a:lnTo>
                      <a:pt x="11" y="70"/>
                    </a:lnTo>
                    <a:lnTo>
                      <a:pt x="12" y="69"/>
                    </a:lnTo>
                    <a:lnTo>
                      <a:pt x="13" y="68"/>
                    </a:lnTo>
                    <a:lnTo>
                      <a:pt x="14" y="67"/>
                    </a:lnTo>
                    <a:lnTo>
                      <a:pt x="14" y="65"/>
                    </a:lnTo>
                    <a:lnTo>
                      <a:pt x="14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17" name="Freeform 599"/>
              <p:cNvSpPr/>
              <p:nvPr/>
            </p:nvSpPr>
            <p:spPr bwMode="auto">
              <a:xfrm>
                <a:off x="5705476" y="2463800"/>
                <a:ext cx="7938" cy="31750"/>
              </a:xfrm>
              <a:custGeom>
                <a:avLst/>
                <a:gdLst/>
                <a:ahLst/>
                <a:cxnLst>
                  <a:cxn ang="0">
                    <a:pos x="10" y="35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33"/>
                  </a:cxn>
                  <a:cxn ang="0">
                    <a:pos x="0" y="33"/>
                  </a:cxn>
                  <a:cxn ang="0">
                    <a:pos x="0" y="39"/>
                  </a:cxn>
                  <a:cxn ang="0">
                    <a:pos x="1" y="45"/>
                  </a:cxn>
                  <a:cxn ang="0">
                    <a:pos x="1" y="45"/>
                  </a:cxn>
                  <a:cxn ang="0">
                    <a:pos x="3" y="50"/>
                  </a:cxn>
                  <a:cxn ang="0">
                    <a:pos x="5" y="56"/>
                  </a:cxn>
                  <a:cxn ang="0">
                    <a:pos x="5" y="56"/>
                  </a:cxn>
                  <a:cxn ang="0">
                    <a:pos x="5" y="58"/>
                  </a:cxn>
                  <a:cxn ang="0">
                    <a:pos x="7" y="59"/>
                  </a:cxn>
                  <a:cxn ang="0">
                    <a:pos x="11" y="60"/>
                  </a:cxn>
                  <a:cxn ang="0">
                    <a:pos x="13" y="60"/>
                  </a:cxn>
                  <a:cxn ang="0">
                    <a:pos x="14" y="59"/>
                  </a:cxn>
                  <a:cxn ang="0">
                    <a:pos x="15" y="58"/>
                  </a:cxn>
                  <a:cxn ang="0">
                    <a:pos x="15" y="56"/>
                  </a:cxn>
                  <a:cxn ang="0">
                    <a:pos x="15" y="56"/>
                  </a:cxn>
                  <a:cxn ang="0">
                    <a:pos x="14" y="51"/>
                  </a:cxn>
                  <a:cxn ang="0">
                    <a:pos x="12" y="46"/>
                  </a:cxn>
                  <a:cxn ang="0">
                    <a:pos x="11" y="41"/>
                  </a:cxn>
                  <a:cxn ang="0">
                    <a:pos x="10" y="35"/>
                  </a:cxn>
                  <a:cxn ang="0">
                    <a:pos x="10" y="35"/>
                  </a:cxn>
                </a:cxnLst>
                <a:rect l="0" t="0" r="r" b="b"/>
                <a:pathLst>
                  <a:path w="15" h="60">
                    <a:moveTo>
                      <a:pt x="10" y="35"/>
                    </a:move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33"/>
                    </a:lnTo>
                    <a:lnTo>
                      <a:pt x="0" y="33"/>
                    </a:lnTo>
                    <a:lnTo>
                      <a:pt x="0" y="39"/>
                    </a:lnTo>
                    <a:lnTo>
                      <a:pt x="1" y="45"/>
                    </a:lnTo>
                    <a:lnTo>
                      <a:pt x="1" y="45"/>
                    </a:lnTo>
                    <a:lnTo>
                      <a:pt x="3" y="50"/>
                    </a:lnTo>
                    <a:lnTo>
                      <a:pt x="5" y="56"/>
                    </a:lnTo>
                    <a:lnTo>
                      <a:pt x="5" y="56"/>
                    </a:lnTo>
                    <a:lnTo>
                      <a:pt x="5" y="58"/>
                    </a:lnTo>
                    <a:lnTo>
                      <a:pt x="7" y="59"/>
                    </a:lnTo>
                    <a:lnTo>
                      <a:pt x="11" y="60"/>
                    </a:lnTo>
                    <a:lnTo>
                      <a:pt x="13" y="60"/>
                    </a:lnTo>
                    <a:lnTo>
                      <a:pt x="14" y="59"/>
                    </a:lnTo>
                    <a:lnTo>
                      <a:pt x="15" y="58"/>
                    </a:lnTo>
                    <a:lnTo>
                      <a:pt x="15" y="56"/>
                    </a:lnTo>
                    <a:lnTo>
                      <a:pt x="15" y="56"/>
                    </a:lnTo>
                    <a:lnTo>
                      <a:pt x="14" y="51"/>
                    </a:lnTo>
                    <a:lnTo>
                      <a:pt x="12" y="46"/>
                    </a:lnTo>
                    <a:lnTo>
                      <a:pt x="11" y="41"/>
                    </a:lnTo>
                    <a:lnTo>
                      <a:pt x="10" y="35"/>
                    </a:lnTo>
                    <a:lnTo>
                      <a:pt x="10" y="3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18" name="Freeform 600"/>
              <p:cNvSpPr/>
              <p:nvPr/>
            </p:nvSpPr>
            <p:spPr bwMode="auto">
              <a:xfrm>
                <a:off x="5730876" y="2486025"/>
                <a:ext cx="4763" cy="460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0"/>
                  </a:cxn>
                  <a:cxn ang="0">
                    <a:pos x="0" y="80"/>
                  </a:cxn>
                  <a:cxn ang="0">
                    <a:pos x="1" y="82"/>
                  </a:cxn>
                  <a:cxn ang="0">
                    <a:pos x="2" y="85"/>
                  </a:cxn>
                  <a:cxn ang="0">
                    <a:pos x="3" y="85"/>
                  </a:cxn>
                  <a:cxn ang="0">
                    <a:pos x="5" y="86"/>
                  </a:cxn>
                  <a:cxn ang="0">
                    <a:pos x="6" y="85"/>
                  </a:cxn>
                  <a:cxn ang="0">
                    <a:pos x="8" y="85"/>
                  </a:cxn>
                  <a:cxn ang="0">
                    <a:pos x="9" y="82"/>
                  </a:cxn>
                  <a:cxn ang="0">
                    <a:pos x="9" y="80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86">
                    <a:moveTo>
                      <a:pt x="0" y="5"/>
                    </a:moveTo>
                    <a:lnTo>
                      <a:pt x="0" y="80"/>
                    </a:lnTo>
                    <a:lnTo>
                      <a:pt x="0" y="80"/>
                    </a:lnTo>
                    <a:lnTo>
                      <a:pt x="1" y="82"/>
                    </a:lnTo>
                    <a:lnTo>
                      <a:pt x="2" y="85"/>
                    </a:lnTo>
                    <a:lnTo>
                      <a:pt x="3" y="85"/>
                    </a:lnTo>
                    <a:lnTo>
                      <a:pt x="5" y="86"/>
                    </a:lnTo>
                    <a:lnTo>
                      <a:pt x="6" y="85"/>
                    </a:lnTo>
                    <a:lnTo>
                      <a:pt x="8" y="85"/>
                    </a:lnTo>
                    <a:lnTo>
                      <a:pt x="9" y="82"/>
                    </a:lnTo>
                    <a:lnTo>
                      <a:pt x="9" y="80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19" name="Freeform 601"/>
              <p:cNvSpPr/>
              <p:nvPr/>
            </p:nvSpPr>
            <p:spPr bwMode="auto">
              <a:xfrm>
                <a:off x="5748338" y="2506663"/>
                <a:ext cx="4763" cy="428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75"/>
                  </a:cxn>
                  <a:cxn ang="0">
                    <a:pos x="0" y="75"/>
                  </a:cxn>
                  <a:cxn ang="0">
                    <a:pos x="1" y="78"/>
                  </a:cxn>
                  <a:cxn ang="0">
                    <a:pos x="2" y="80"/>
                  </a:cxn>
                  <a:cxn ang="0">
                    <a:pos x="3" y="81"/>
                  </a:cxn>
                  <a:cxn ang="0">
                    <a:pos x="5" y="81"/>
                  </a:cxn>
                  <a:cxn ang="0">
                    <a:pos x="7" y="81"/>
                  </a:cxn>
                  <a:cxn ang="0">
                    <a:pos x="8" y="80"/>
                  </a:cxn>
                  <a:cxn ang="0">
                    <a:pos x="9" y="78"/>
                  </a:cxn>
                  <a:cxn ang="0">
                    <a:pos x="10" y="75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81">
                    <a:moveTo>
                      <a:pt x="0" y="5"/>
                    </a:moveTo>
                    <a:lnTo>
                      <a:pt x="0" y="75"/>
                    </a:lnTo>
                    <a:lnTo>
                      <a:pt x="0" y="75"/>
                    </a:lnTo>
                    <a:lnTo>
                      <a:pt x="1" y="78"/>
                    </a:lnTo>
                    <a:lnTo>
                      <a:pt x="2" y="80"/>
                    </a:lnTo>
                    <a:lnTo>
                      <a:pt x="3" y="81"/>
                    </a:lnTo>
                    <a:lnTo>
                      <a:pt x="5" y="81"/>
                    </a:lnTo>
                    <a:lnTo>
                      <a:pt x="7" y="81"/>
                    </a:lnTo>
                    <a:lnTo>
                      <a:pt x="8" y="80"/>
                    </a:lnTo>
                    <a:lnTo>
                      <a:pt x="9" y="78"/>
                    </a:lnTo>
                    <a:lnTo>
                      <a:pt x="10" y="75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20" name="Freeform 602"/>
              <p:cNvSpPr/>
              <p:nvPr/>
            </p:nvSpPr>
            <p:spPr bwMode="auto">
              <a:xfrm>
                <a:off x="5761038" y="2528888"/>
                <a:ext cx="4763" cy="3810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8"/>
                  </a:cxn>
                  <a:cxn ang="0">
                    <a:pos x="0" y="68"/>
                  </a:cxn>
                  <a:cxn ang="0">
                    <a:pos x="1" y="69"/>
                  </a:cxn>
                  <a:cxn ang="0">
                    <a:pos x="2" y="71"/>
                  </a:cxn>
                  <a:cxn ang="0">
                    <a:pos x="3" y="72"/>
                  </a:cxn>
                  <a:cxn ang="0">
                    <a:pos x="5" y="72"/>
                  </a:cxn>
                  <a:cxn ang="0">
                    <a:pos x="7" y="72"/>
                  </a:cxn>
                  <a:cxn ang="0">
                    <a:pos x="8" y="71"/>
                  </a:cxn>
                  <a:cxn ang="0">
                    <a:pos x="9" y="69"/>
                  </a:cxn>
                  <a:cxn ang="0">
                    <a:pos x="9" y="68"/>
                  </a:cxn>
                  <a:cxn ang="0">
                    <a:pos x="9" y="6"/>
                  </a:cxn>
                  <a:cxn ang="0">
                    <a:pos x="9" y="6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9" h="72">
                    <a:moveTo>
                      <a:pt x="0" y="6"/>
                    </a:moveTo>
                    <a:lnTo>
                      <a:pt x="0" y="68"/>
                    </a:lnTo>
                    <a:lnTo>
                      <a:pt x="0" y="68"/>
                    </a:lnTo>
                    <a:lnTo>
                      <a:pt x="1" y="69"/>
                    </a:lnTo>
                    <a:lnTo>
                      <a:pt x="2" y="71"/>
                    </a:lnTo>
                    <a:lnTo>
                      <a:pt x="3" y="72"/>
                    </a:lnTo>
                    <a:lnTo>
                      <a:pt x="5" y="72"/>
                    </a:lnTo>
                    <a:lnTo>
                      <a:pt x="7" y="72"/>
                    </a:lnTo>
                    <a:lnTo>
                      <a:pt x="8" y="71"/>
                    </a:lnTo>
                    <a:lnTo>
                      <a:pt x="9" y="69"/>
                    </a:lnTo>
                    <a:lnTo>
                      <a:pt x="9" y="68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21" name="Freeform 603"/>
              <p:cNvSpPr/>
              <p:nvPr/>
            </p:nvSpPr>
            <p:spPr bwMode="auto">
              <a:xfrm>
                <a:off x="5775326" y="2544763"/>
                <a:ext cx="4763" cy="3968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2"/>
                  </a:cxn>
                  <a:cxn ang="0">
                    <a:pos x="0" y="72"/>
                  </a:cxn>
                  <a:cxn ang="0">
                    <a:pos x="0" y="74"/>
                  </a:cxn>
                  <a:cxn ang="0">
                    <a:pos x="2" y="75"/>
                  </a:cxn>
                  <a:cxn ang="0">
                    <a:pos x="4" y="76"/>
                  </a:cxn>
                  <a:cxn ang="0">
                    <a:pos x="5" y="76"/>
                  </a:cxn>
                  <a:cxn ang="0">
                    <a:pos x="7" y="76"/>
                  </a:cxn>
                  <a:cxn ang="0">
                    <a:pos x="9" y="75"/>
                  </a:cxn>
                  <a:cxn ang="0">
                    <a:pos x="10" y="74"/>
                  </a:cxn>
                  <a:cxn ang="0">
                    <a:pos x="10" y="72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0" h="76">
                    <a:moveTo>
                      <a:pt x="0" y="4"/>
                    </a:moveTo>
                    <a:lnTo>
                      <a:pt x="0" y="72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2" y="75"/>
                    </a:lnTo>
                    <a:lnTo>
                      <a:pt x="4" y="76"/>
                    </a:lnTo>
                    <a:lnTo>
                      <a:pt x="5" y="76"/>
                    </a:lnTo>
                    <a:lnTo>
                      <a:pt x="7" y="76"/>
                    </a:lnTo>
                    <a:lnTo>
                      <a:pt x="9" y="75"/>
                    </a:lnTo>
                    <a:lnTo>
                      <a:pt x="10" y="74"/>
                    </a:lnTo>
                    <a:lnTo>
                      <a:pt x="10" y="72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22" name="Freeform 604"/>
              <p:cNvSpPr/>
              <p:nvPr/>
            </p:nvSpPr>
            <p:spPr bwMode="auto">
              <a:xfrm>
                <a:off x="5181601" y="2170113"/>
                <a:ext cx="665163" cy="654050"/>
              </a:xfrm>
              <a:custGeom>
                <a:avLst/>
                <a:gdLst/>
                <a:ahLst/>
                <a:cxnLst>
                  <a:cxn ang="0">
                    <a:pos x="534" y="1115"/>
                  </a:cxn>
                  <a:cxn ang="0">
                    <a:pos x="311" y="889"/>
                  </a:cxn>
                  <a:cxn ang="0">
                    <a:pos x="124" y="701"/>
                  </a:cxn>
                  <a:cxn ang="0">
                    <a:pos x="14" y="547"/>
                  </a:cxn>
                  <a:cxn ang="0">
                    <a:pos x="5" y="361"/>
                  </a:cxn>
                  <a:cxn ang="0">
                    <a:pos x="109" y="152"/>
                  </a:cxn>
                  <a:cxn ang="0">
                    <a:pos x="270" y="29"/>
                  </a:cxn>
                  <a:cxn ang="0">
                    <a:pos x="103" y="233"/>
                  </a:cxn>
                  <a:cxn ang="0">
                    <a:pos x="38" y="486"/>
                  </a:cxn>
                  <a:cxn ang="0">
                    <a:pos x="137" y="664"/>
                  </a:cxn>
                  <a:cxn ang="0">
                    <a:pos x="467" y="998"/>
                  </a:cxn>
                  <a:cxn ang="0">
                    <a:pos x="676" y="1170"/>
                  </a:cxn>
                  <a:cxn ang="0">
                    <a:pos x="872" y="1193"/>
                  </a:cxn>
                  <a:cxn ang="0">
                    <a:pos x="1085" y="1070"/>
                  </a:cxn>
                  <a:cxn ang="0">
                    <a:pos x="1218" y="861"/>
                  </a:cxn>
                  <a:cxn ang="0">
                    <a:pos x="1167" y="643"/>
                  </a:cxn>
                  <a:cxn ang="0">
                    <a:pos x="1008" y="472"/>
                  </a:cxn>
                  <a:cxn ang="0">
                    <a:pos x="731" y="201"/>
                  </a:cxn>
                  <a:cxn ang="0">
                    <a:pos x="553" y="142"/>
                  </a:cxn>
                  <a:cxn ang="0">
                    <a:pos x="393" y="228"/>
                  </a:cxn>
                  <a:cxn ang="0">
                    <a:pos x="282" y="427"/>
                  </a:cxn>
                  <a:cxn ang="0">
                    <a:pos x="388" y="615"/>
                  </a:cxn>
                  <a:cxn ang="0">
                    <a:pos x="702" y="942"/>
                  </a:cxn>
                  <a:cxn ang="0">
                    <a:pos x="798" y="922"/>
                  </a:cxn>
                  <a:cxn ang="0">
                    <a:pos x="641" y="744"/>
                  </a:cxn>
                  <a:cxn ang="0">
                    <a:pos x="397" y="487"/>
                  </a:cxn>
                  <a:cxn ang="0">
                    <a:pos x="451" y="309"/>
                  </a:cxn>
                  <a:cxn ang="0">
                    <a:pos x="591" y="250"/>
                  </a:cxn>
                  <a:cxn ang="0">
                    <a:pos x="742" y="397"/>
                  </a:cxn>
                  <a:cxn ang="0">
                    <a:pos x="1076" y="711"/>
                  </a:cxn>
                  <a:cxn ang="0">
                    <a:pos x="1109" y="861"/>
                  </a:cxn>
                  <a:cxn ang="0">
                    <a:pos x="858" y="1104"/>
                  </a:cxn>
                  <a:cxn ang="0">
                    <a:pos x="618" y="1022"/>
                  </a:cxn>
                  <a:cxn ang="0">
                    <a:pos x="342" y="740"/>
                  </a:cxn>
                  <a:cxn ang="0">
                    <a:pos x="156" y="450"/>
                  </a:cxn>
                  <a:cxn ang="0">
                    <a:pos x="287" y="163"/>
                  </a:cxn>
                  <a:cxn ang="0">
                    <a:pos x="286" y="221"/>
                  </a:cxn>
                  <a:cxn ang="0">
                    <a:pos x="196" y="489"/>
                  </a:cxn>
                  <a:cxn ang="0">
                    <a:pos x="398" y="752"/>
                  </a:cxn>
                  <a:cxn ang="0">
                    <a:pos x="712" y="1049"/>
                  </a:cxn>
                  <a:cxn ang="0">
                    <a:pos x="926" y="1037"/>
                  </a:cxn>
                  <a:cxn ang="0">
                    <a:pos x="1077" y="824"/>
                  </a:cxn>
                  <a:cxn ang="0">
                    <a:pos x="900" y="596"/>
                  </a:cxn>
                  <a:cxn ang="0">
                    <a:pos x="612" y="298"/>
                  </a:cxn>
                  <a:cxn ang="0">
                    <a:pos x="527" y="303"/>
                  </a:cxn>
                  <a:cxn ang="0">
                    <a:pos x="477" y="332"/>
                  </a:cxn>
                  <a:cxn ang="0">
                    <a:pos x="441" y="486"/>
                  </a:cxn>
                  <a:cxn ang="0">
                    <a:pos x="731" y="783"/>
                  </a:cxn>
                  <a:cxn ang="0">
                    <a:pos x="829" y="884"/>
                  </a:cxn>
                  <a:cxn ang="0">
                    <a:pos x="783" y="989"/>
                  </a:cxn>
                  <a:cxn ang="0">
                    <a:pos x="669" y="962"/>
                  </a:cxn>
                  <a:cxn ang="0">
                    <a:pos x="450" y="729"/>
                  </a:cxn>
                  <a:cxn ang="0">
                    <a:pos x="256" y="471"/>
                  </a:cxn>
                  <a:cxn ang="0">
                    <a:pos x="300" y="284"/>
                  </a:cxn>
                  <a:cxn ang="0">
                    <a:pos x="464" y="137"/>
                  </a:cxn>
                  <a:cxn ang="0">
                    <a:pos x="670" y="122"/>
                  </a:cxn>
                  <a:cxn ang="0">
                    <a:pos x="759" y="177"/>
                  </a:cxn>
                  <a:cxn ang="0">
                    <a:pos x="1071" y="489"/>
                  </a:cxn>
                  <a:cxn ang="0">
                    <a:pos x="1188" y="605"/>
                  </a:cxn>
                  <a:cxn ang="0">
                    <a:pos x="1256" y="846"/>
                  </a:cxn>
                  <a:cxn ang="0">
                    <a:pos x="1180" y="1021"/>
                  </a:cxn>
                  <a:cxn ang="0">
                    <a:pos x="930" y="1212"/>
                  </a:cxn>
                </a:cxnLst>
                <a:rect l="0" t="0" r="r" b="b"/>
                <a:pathLst>
                  <a:path w="1256" h="1235">
                    <a:moveTo>
                      <a:pt x="808" y="1235"/>
                    </a:moveTo>
                    <a:lnTo>
                      <a:pt x="808" y="1235"/>
                    </a:lnTo>
                    <a:lnTo>
                      <a:pt x="792" y="1235"/>
                    </a:lnTo>
                    <a:lnTo>
                      <a:pt x="775" y="1234"/>
                    </a:lnTo>
                    <a:lnTo>
                      <a:pt x="757" y="1232"/>
                    </a:lnTo>
                    <a:lnTo>
                      <a:pt x="738" y="1230"/>
                    </a:lnTo>
                    <a:lnTo>
                      <a:pt x="719" y="1226"/>
                    </a:lnTo>
                    <a:lnTo>
                      <a:pt x="699" y="1220"/>
                    </a:lnTo>
                    <a:lnTo>
                      <a:pt x="679" y="1212"/>
                    </a:lnTo>
                    <a:lnTo>
                      <a:pt x="660" y="1203"/>
                    </a:lnTo>
                    <a:lnTo>
                      <a:pt x="660" y="1203"/>
                    </a:lnTo>
                    <a:lnTo>
                      <a:pt x="629" y="1186"/>
                    </a:lnTo>
                    <a:lnTo>
                      <a:pt x="598" y="1165"/>
                    </a:lnTo>
                    <a:lnTo>
                      <a:pt x="566" y="1141"/>
                    </a:lnTo>
                    <a:lnTo>
                      <a:pt x="534" y="1115"/>
                    </a:lnTo>
                    <a:lnTo>
                      <a:pt x="533" y="1114"/>
                    </a:lnTo>
                    <a:lnTo>
                      <a:pt x="531" y="1114"/>
                    </a:lnTo>
                    <a:lnTo>
                      <a:pt x="531" y="1114"/>
                    </a:lnTo>
                    <a:lnTo>
                      <a:pt x="527" y="1112"/>
                    </a:lnTo>
                    <a:lnTo>
                      <a:pt x="522" y="1109"/>
                    </a:lnTo>
                    <a:lnTo>
                      <a:pt x="518" y="1105"/>
                    </a:lnTo>
                    <a:lnTo>
                      <a:pt x="518" y="1105"/>
                    </a:lnTo>
                    <a:lnTo>
                      <a:pt x="465" y="1051"/>
                    </a:lnTo>
                    <a:lnTo>
                      <a:pt x="440" y="1024"/>
                    </a:lnTo>
                    <a:lnTo>
                      <a:pt x="415" y="997"/>
                    </a:lnTo>
                    <a:lnTo>
                      <a:pt x="415" y="997"/>
                    </a:lnTo>
                    <a:lnTo>
                      <a:pt x="389" y="968"/>
                    </a:lnTo>
                    <a:lnTo>
                      <a:pt x="358" y="935"/>
                    </a:lnTo>
                    <a:lnTo>
                      <a:pt x="326" y="903"/>
                    </a:lnTo>
                    <a:lnTo>
                      <a:pt x="311" y="889"/>
                    </a:lnTo>
                    <a:lnTo>
                      <a:pt x="296" y="878"/>
                    </a:lnTo>
                    <a:lnTo>
                      <a:pt x="296" y="878"/>
                    </a:lnTo>
                    <a:lnTo>
                      <a:pt x="281" y="865"/>
                    </a:lnTo>
                    <a:lnTo>
                      <a:pt x="265" y="852"/>
                    </a:lnTo>
                    <a:lnTo>
                      <a:pt x="250" y="839"/>
                    </a:lnTo>
                    <a:lnTo>
                      <a:pt x="235" y="823"/>
                    </a:lnTo>
                    <a:lnTo>
                      <a:pt x="207" y="793"/>
                    </a:lnTo>
                    <a:lnTo>
                      <a:pt x="180" y="761"/>
                    </a:lnTo>
                    <a:lnTo>
                      <a:pt x="180" y="761"/>
                    </a:lnTo>
                    <a:lnTo>
                      <a:pt x="156" y="732"/>
                    </a:lnTo>
                    <a:lnTo>
                      <a:pt x="130" y="704"/>
                    </a:lnTo>
                    <a:lnTo>
                      <a:pt x="129" y="703"/>
                    </a:lnTo>
                    <a:lnTo>
                      <a:pt x="128" y="703"/>
                    </a:lnTo>
                    <a:lnTo>
                      <a:pt x="128" y="703"/>
                    </a:lnTo>
                    <a:lnTo>
                      <a:pt x="124" y="701"/>
                    </a:lnTo>
                    <a:lnTo>
                      <a:pt x="120" y="698"/>
                    </a:lnTo>
                    <a:lnTo>
                      <a:pt x="74" y="653"/>
                    </a:lnTo>
                    <a:lnTo>
                      <a:pt x="74" y="653"/>
                    </a:lnTo>
                    <a:lnTo>
                      <a:pt x="70" y="648"/>
                    </a:lnTo>
                    <a:lnTo>
                      <a:pt x="67" y="643"/>
                    </a:lnTo>
                    <a:lnTo>
                      <a:pt x="63" y="635"/>
                    </a:lnTo>
                    <a:lnTo>
                      <a:pt x="63" y="635"/>
                    </a:lnTo>
                    <a:lnTo>
                      <a:pt x="60" y="627"/>
                    </a:lnTo>
                    <a:lnTo>
                      <a:pt x="54" y="619"/>
                    </a:lnTo>
                    <a:lnTo>
                      <a:pt x="54" y="619"/>
                    </a:lnTo>
                    <a:lnTo>
                      <a:pt x="40" y="596"/>
                    </a:lnTo>
                    <a:lnTo>
                      <a:pt x="28" y="572"/>
                    </a:lnTo>
                    <a:lnTo>
                      <a:pt x="28" y="572"/>
                    </a:lnTo>
                    <a:lnTo>
                      <a:pt x="14" y="547"/>
                    </a:lnTo>
                    <a:lnTo>
                      <a:pt x="14" y="547"/>
                    </a:lnTo>
                    <a:lnTo>
                      <a:pt x="11" y="540"/>
                    </a:lnTo>
                    <a:lnTo>
                      <a:pt x="7" y="532"/>
                    </a:lnTo>
                    <a:lnTo>
                      <a:pt x="5" y="522"/>
                    </a:lnTo>
                    <a:lnTo>
                      <a:pt x="3" y="513"/>
                    </a:lnTo>
                    <a:lnTo>
                      <a:pt x="0" y="494"/>
                    </a:lnTo>
                    <a:lnTo>
                      <a:pt x="0" y="484"/>
                    </a:lnTo>
                    <a:lnTo>
                      <a:pt x="0" y="475"/>
                    </a:lnTo>
                    <a:lnTo>
                      <a:pt x="0" y="475"/>
                    </a:lnTo>
                    <a:lnTo>
                      <a:pt x="1" y="452"/>
                    </a:lnTo>
                    <a:lnTo>
                      <a:pt x="1" y="431"/>
                    </a:lnTo>
                    <a:lnTo>
                      <a:pt x="1" y="431"/>
                    </a:lnTo>
                    <a:lnTo>
                      <a:pt x="1" y="413"/>
                    </a:lnTo>
                    <a:lnTo>
                      <a:pt x="1" y="395"/>
                    </a:lnTo>
                    <a:lnTo>
                      <a:pt x="2" y="378"/>
                    </a:lnTo>
                    <a:lnTo>
                      <a:pt x="5" y="361"/>
                    </a:lnTo>
                    <a:lnTo>
                      <a:pt x="5" y="361"/>
                    </a:lnTo>
                    <a:lnTo>
                      <a:pt x="8" y="347"/>
                    </a:lnTo>
                    <a:lnTo>
                      <a:pt x="12" y="333"/>
                    </a:lnTo>
                    <a:lnTo>
                      <a:pt x="17" y="320"/>
                    </a:lnTo>
                    <a:lnTo>
                      <a:pt x="22" y="308"/>
                    </a:lnTo>
                    <a:lnTo>
                      <a:pt x="35" y="283"/>
                    </a:lnTo>
                    <a:lnTo>
                      <a:pt x="48" y="260"/>
                    </a:lnTo>
                    <a:lnTo>
                      <a:pt x="48" y="260"/>
                    </a:lnTo>
                    <a:lnTo>
                      <a:pt x="60" y="239"/>
                    </a:lnTo>
                    <a:lnTo>
                      <a:pt x="70" y="219"/>
                    </a:lnTo>
                    <a:lnTo>
                      <a:pt x="70" y="219"/>
                    </a:lnTo>
                    <a:lnTo>
                      <a:pt x="89" y="185"/>
                    </a:lnTo>
                    <a:lnTo>
                      <a:pt x="98" y="168"/>
                    </a:lnTo>
                    <a:lnTo>
                      <a:pt x="109" y="152"/>
                    </a:lnTo>
                    <a:lnTo>
                      <a:pt x="109" y="152"/>
                    </a:lnTo>
                    <a:lnTo>
                      <a:pt x="126" y="130"/>
                    </a:lnTo>
                    <a:lnTo>
                      <a:pt x="142" y="108"/>
                    </a:lnTo>
                    <a:lnTo>
                      <a:pt x="160" y="89"/>
                    </a:lnTo>
                    <a:lnTo>
                      <a:pt x="177" y="69"/>
                    </a:lnTo>
                    <a:lnTo>
                      <a:pt x="195" y="50"/>
                    </a:lnTo>
                    <a:lnTo>
                      <a:pt x="213" y="33"/>
                    </a:lnTo>
                    <a:lnTo>
                      <a:pt x="231" y="16"/>
                    </a:lnTo>
                    <a:lnTo>
                      <a:pt x="250" y="1"/>
                    </a:lnTo>
                    <a:lnTo>
                      <a:pt x="250" y="1"/>
                    </a:lnTo>
                    <a:lnTo>
                      <a:pt x="251" y="0"/>
                    </a:lnTo>
                    <a:lnTo>
                      <a:pt x="251" y="0"/>
                    </a:lnTo>
                    <a:lnTo>
                      <a:pt x="257" y="9"/>
                    </a:lnTo>
                    <a:lnTo>
                      <a:pt x="257" y="9"/>
                    </a:lnTo>
                    <a:lnTo>
                      <a:pt x="270" y="29"/>
                    </a:lnTo>
                    <a:lnTo>
                      <a:pt x="270" y="29"/>
                    </a:lnTo>
                    <a:lnTo>
                      <a:pt x="264" y="34"/>
                    </a:lnTo>
                    <a:lnTo>
                      <a:pt x="264" y="34"/>
                    </a:lnTo>
                    <a:lnTo>
                      <a:pt x="246" y="49"/>
                    </a:lnTo>
                    <a:lnTo>
                      <a:pt x="228" y="67"/>
                    </a:lnTo>
                    <a:lnTo>
                      <a:pt x="210" y="84"/>
                    </a:lnTo>
                    <a:lnTo>
                      <a:pt x="193" y="103"/>
                    </a:lnTo>
                    <a:lnTo>
                      <a:pt x="176" y="122"/>
                    </a:lnTo>
                    <a:lnTo>
                      <a:pt x="161" y="141"/>
                    </a:lnTo>
                    <a:lnTo>
                      <a:pt x="145" y="161"/>
                    </a:lnTo>
                    <a:lnTo>
                      <a:pt x="132" y="182"/>
                    </a:lnTo>
                    <a:lnTo>
                      <a:pt x="132" y="182"/>
                    </a:lnTo>
                    <a:lnTo>
                      <a:pt x="124" y="194"/>
                    </a:lnTo>
                    <a:lnTo>
                      <a:pt x="116" y="207"/>
                    </a:lnTo>
                    <a:lnTo>
                      <a:pt x="103" y="233"/>
                    </a:lnTo>
                    <a:lnTo>
                      <a:pt x="103" y="233"/>
                    </a:lnTo>
                    <a:lnTo>
                      <a:pt x="92" y="256"/>
                    </a:lnTo>
                    <a:lnTo>
                      <a:pt x="79" y="278"/>
                    </a:lnTo>
                    <a:lnTo>
                      <a:pt x="79" y="278"/>
                    </a:lnTo>
                    <a:lnTo>
                      <a:pt x="67" y="299"/>
                    </a:lnTo>
                    <a:lnTo>
                      <a:pt x="56" y="322"/>
                    </a:lnTo>
                    <a:lnTo>
                      <a:pt x="50" y="333"/>
                    </a:lnTo>
                    <a:lnTo>
                      <a:pt x="45" y="346"/>
                    </a:lnTo>
                    <a:lnTo>
                      <a:pt x="42" y="358"/>
                    </a:lnTo>
                    <a:lnTo>
                      <a:pt x="39" y="371"/>
                    </a:lnTo>
                    <a:lnTo>
                      <a:pt x="39" y="371"/>
                    </a:lnTo>
                    <a:lnTo>
                      <a:pt x="36" y="396"/>
                    </a:lnTo>
                    <a:lnTo>
                      <a:pt x="35" y="420"/>
                    </a:lnTo>
                    <a:lnTo>
                      <a:pt x="34" y="443"/>
                    </a:lnTo>
                    <a:lnTo>
                      <a:pt x="35" y="465"/>
                    </a:lnTo>
                    <a:lnTo>
                      <a:pt x="38" y="486"/>
                    </a:lnTo>
                    <a:lnTo>
                      <a:pt x="42" y="506"/>
                    </a:lnTo>
                    <a:lnTo>
                      <a:pt x="47" y="525"/>
                    </a:lnTo>
                    <a:lnTo>
                      <a:pt x="54" y="542"/>
                    </a:lnTo>
                    <a:lnTo>
                      <a:pt x="54" y="542"/>
                    </a:lnTo>
                    <a:lnTo>
                      <a:pt x="62" y="559"/>
                    </a:lnTo>
                    <a:lnTo>
                      <a:pt x="70" y="575"/>
                    </a:lnTo>
                    <a:lnTo>
                      <a:pt x="79" y="591"/>
                    </a:lnTo>
                    <a:lnTo>
                      <a:pt x="89" y="605"/>
                    </a:lnTo>
                    <a:lnTo>
                      <a:pt x="99" y="620"/>
                    </a:lnTo>
                    <a:lnTo>
                      <a:pt x="110" y="634"/>
                    </a:lnTo>
                    <a:lnTo>
                      <a:pt x="122" y="647"/>
                    </a:lnTo>
                    <a:lnTo>
                      <a:pt x="135" y="662"/>
                    </a:lnTo>
                    <a:lnTo>
                      <a:pt x="136" y="663"/>
                    </a:lnTo>
                    <a:lnTo>
                      <a:pt x="137" y="664"/>
                    </a:lnTo>
                    <a:lnTo>
                      <a:pt x="137" y="664"/>
                    </a:lnTo>
                    <a:lnTo>
                      <a:pt x="141" y="665"/>
                    </a:lnTo>
                    <a:lnTo>
                      <a:pt x="145" y="668"/>
                    </a:lnTo>
                    <a:lnTo>
                      <a:pt x="145" y="668"/>
                    </a:lnTo>
                    <a:lnTo>
                      <a:pt x="178" y="702"/>
                    </a:lnTo>
                    <a:lnTo>
                      <a:pt x="209" y="736"/>
                    </a:lnTo>
                    <a:lnTo>
                      <a:pt x="209" y="736"/>
                    </a:lnTo>
                    <a:lnTo>
                      <a:pt x="238" y="767"/>
                    </a:lnTo>
                    <a:lnTo>
                      <a:pt x="268" y="799"/>
                    </a:lnTo>
                    <a:lnTo>
                      <a:pt x="298" y="829"/>
                    </a:lnTo>
                    <a:lnTo>
                      <a:pt x="330" y="858"/>
                    </a:lnTo>
                    <a:lnTo>
                      <a:pt x="330" y="858"/>
                    </a:lnTo>
                    <a:lnTo>
                      <a:pt x="362" y="889"/>
                    </a:lnTo>
                    <a:lnTo>
                      <a:pt x="396" y="923"/>
                    </a:lnTo>
                    <a:lnTo>
                      <a:pt x="431" y="960"/>
                    </a:lnTo>
                    <a:lnTo>
                      <a:pt x="467" y="998"/>
                    </a:lnTo>
                    <a:lnTo>
                      <a:pt x="467" y="998"/>
                    </a:lnTo>
                    <a:lnTo>
                      <a:pt x="506" y="1040"/>
                    </a:lnTo>
                    <a:lnTo>
                      <a:pt x="542" y="1078"/>
                    </a:lnTo>
                    <a:lnTo>
                      <a:pt x="543" y="1079"/>
                    </a:lnTo>
                    <a:lnTo>
                      <a:pt x="545" y="1080"/>
                    </a:lnTo>
                    <a:lnTo>
                      <a:pt x="545" y="1080"/>
                    </a:lnTo>
                    <a:lnTo>
                      <a:pt x="548" y="1081"/>
                    </a:lnTo>
                    <a:lnTo>
                      <a:pt x="552" y="1084"/>
                    </a:lnTo>
                    <a:lnTo>
                      <a:pt x="552" y="1084"/>
                    </a:lnTo>
                    <a:lnTo>
                      <a:pt x="575" y="1103"/>
                    </a:lnTo>
                    <a:lnTo>
                      <a:pt x="601" y="1124"/>
                    </a:lnTo>
                    <a:lnTo>
                      <a:pt x="630" y="1143"/>
                    </a:lnTo>
                    <a:lnTo>
                      <a:pt x="644" y="1153"/>
                    </a:lnTo>
                    <a:lnTo>
                      <a:pt x="661" y="1162"/>
                    </a:lnTo>
                    <a:lnTo>
                      <a:pt x="676" y="1170"/>
                    </a:lnTo>
                    <a:lnTo>
                      <a:pt x="693" y="1177"/>
                    </a:lnTo>
                    <a:lnTo>
                      <a:pt x="710" y="1185"/>
                    </a:lnTo>
                    <a:lnTo>
                      <a:pt x="728" y="1190"/>
                    </a:lnTo>
                    <a:lnTo>
                      <a:pt x="747" y="1195"/>
                    </a:lnTo>
                    <a:lnTo>
                      <a:pt x="765" y="1198"/>
                    </a:lnTo>
                    <a:lnTo>
                      <a:pt x="784" y="1200"/>
                    </a:lnTo>
                    <a:lnTo>
                      <a:pt x="803" y="1201"/>
                    </a:lnTo>
                    <a:lnTo>
                      <a:pt x="803" y="1201"/>
                    </a:lnTo>
                    <a:lnTo>
                      <a:pt x="816" y="1201"/>
                    </a:lnTo>
                    <a:lnTo>
                      <a:pt x="828" y="1200"/>
                    </a:lnTo>
                    <a:lnTo>
                      <a:pt x="841" y="1198"/>
                    </a:lnTo>
                    <a:lnTo>
                      <a:pt x="854" y="1196"/>
                    </a:lnTo>
                    <a:lnTo>
                      <a:pt x="854" y="1196"/>
                    </a:lnTo>
                    <a:lnTo>
                      <a:pt x="872" y="1193"/>
                    </a:lnTo>
                    <a:lnTo>
                      <a:pt x="872" y="1193"/>
                    </a:lnTo>
                    <a:lnTo>
                      <a:pt x="883" y="1191"/>
                    </a:lnTo>
                    <a:lnTo>
                      <a:pt x="895" y="1189"/>
                    </a:lnTo>
                    <a:lnTo>
                      <a:pt x="907" y="1185"/>
                    </a:lnTo>
                    <a:lnTo>
                      <a:pt x="918" y="1179"/>
                    </a:lnTo>
                    <a:lnTo>
                      <a:pt x="918" y="1179"/>
                    </a:lnTo>
                    <a:lnTo>
                      <a:pt x="945" y="1165"/>
                    </a:lnTo>
                    <a:lnTo>
                      <a:pt x="945" y="1165"/>
                    </a:lnTo>
                    <a:lnTo>
                      <a:pt x="977" y="1148"/>
                    </a:lnTo>
                    <a:lnTo>
                      <a:pt x="977" y="1148"/>
                    </a:lnTo>
                    <a:lnTo>
                      <a:pt x="1006" y="1132"/>
                    </a:lnTo>
                    <a:lnTo>
                      <a:pt x="1033" y="1114"/>
                    </a:lnTo>
                    <a:lnTo>
                      <a:pt x="1057" y="1096"/>
                    </a:lnTo>
                    <a:lnTo>
                      <a:pt x="1069" y="1086"/>
                    </a:lnTo>
                    <a:lnTo>
                      <a:pt x="1078" y="1077"/>
                    </a:lnTo>
                    <a:lnTo>
                      <a:pt x="1085" y="1070"/>
                    </a:lnTo>
                    <a:lnTo>
                      <a:pt x="1085" y="1070"/>
                    </a:lnTo>
                    <a:lnTo>
                      <a:pt x="1111" y="1044"/>
                    </a:lnTo>
                    <a:lnTo>
                      <a:pt x="1123" y="1032"/>
                    </a:lnTo>
                    <a:lnTo>
                      <a:pt x="1134" y="1018"/>
                    </a:lnTo>
                    <a:lnTo>
                      <a:pt x="1145" y="1005"/>
                    </a:lnTo>
                    <a:lnTo>
                      <a:pt x="1156" y="990"/>
                    </a:lnTo>
                    <a:lnTo>
                      <a:pt x="1165" y="975"/>
                    </a:lnTo>
                    <a:lnTo>
                      <a:pt x="1173" y="959"/>
                    </a:lnTo>
                    <a:lnTo>
                      <a:pt x="1173" y="959"/>
                    </a:lnTo>
                    <a:lnTo>
                      <a:pt x="1184" y="937"/>
                    </a:lnTo>
                    <a:lnTo>
                      <a:pt x="1184" y="937"/>
                    </a:lnTo>
                    <a:lnTo>
                      <a:pt x="1198" y="912"/>
                    </a:lnTo>
                    <a:lnTo>
                      <a:pt x="1209" y="886"/>
                    </a:lnTo>
                    <a:lnTo>
                      <a:pt x="1213" y="874"/>
                    </a:lnTo>
                    <a:lnTo>
                      <a:pt x="1218" y="861"/>
                    </a:lnTo>
                    <a:lnTo>
                      <a:pt x="1220" y="848"/>
                    </a:lnTo>
                    <a:lnTo>
                      <a:pt x="1222" y="835"/>
                    </a:lnTo>
                    <a:lnTo>
                      <a:pt x="1222" y="835"/>
                    </a:lnTo>
                    <a:lnTo>
                      <a:pt x="1221" y="819"/>
                    </a:lnTo>
                    <a:lnTo>
                      <a:pt x="1220" y="802"/>
                    </a:lnTo>
                    <a:lnTo>
                      <a:pt x="1216" y="784"/>
                    </a:lnTo>
                    <a:lnTo>
                      <a:pt x="1212" y="765"/>
                    </a:lnTo>
                    <a:lnTo>
                      <a:pt x="1207" y="746"/>
                    </a:lnTo>
                    <a:lnTo>
                      <a:pt x="1200" y="724"/>
                    </a:lnTo>
                    <a:lnTo>
                      <a:pt x="1193" y="702"/>
                    </a:lnTo>
                    <a:lnTo>
                      <a:pt x="1183" y="678"/>
                    </a:lnTo>
                    <a:lnTo>
                      <a:pt x="1182" y="677"/>
                    </a:lnTo>
                    <a:lnTo>
                      <a:pt x="1182" y="677"/>
                    </a:lnTo>
                    <a:lnTo>
                      <a:pt x="1174" y="660"/>
                    </a:lnTo>
                    <a:lnTo>
                      <a:pt x="1167" y="643"/>
                    </a:lnTo>
                    <a:lnTo>
                      <a:pt x="1158" y="627"/>
                    </a:lnTo>
                    <a:lnTo>
                      <a:pt x="1151" y="620"/>
                    </a:lnTo>
                    <a:lnTo>
                      <a:pt x="1146" y="612"/>
                    </a:lnTo>
                    <a:lnTo>
                      <a:pt x="1146" y="612"/>
                    </a:lnTo>
                    <a:lnTo>
                      <a:pt x="1138" y="602"/>
                    </a:lnTo>
                    <a:lnTo>
                      <a:pt x="1131" y="592"/>
                    </a:lnTo>
                    <a:lnTo>
                      <a:pt x="1131" y="591"/>
                    </a:lnTo>
                    <a:lnTo>
                      <a:pt x="1130" y="591"/>
                    </a:lnTo>
                    <a:lnTo>
                      <a:pt x="1130" y="591"/>
                    </a:lnTo>
                    <a:lnTo>
                      <a:pt x="1090" y="554"/>
                    </a:lnTo>
                    <a:lnTo>
                      <a:pt x="1090" y="554"/>
                    </a:lnTo>
                    <a:lnTo>
                      <a:pt x="1069" y="535"/>
                    </a:lnTo>
                    <a:lnTo>
                      <a:pt x="1048" y="515"/>
                    </a:lnTo>
                    <a:lnTo>
                      <a:pt x="1027" y="495"/>
                    </a:lnTo>
                    <a:lnTo>
                      <a:pt x="1008" y="472"/>
                    </a:lnTo>
                    <a:lnTo>
                      <a:pt x="1008" y="472"/>
                    </a:lnTo>
                    <a:lnTo>
                      <a:pt x="992" y="454"/>
                    </a:lnTo>
                    <a:lnTo>
                      <a:pt x="972" y="432"/>
                    </a:lnTo>
                    <a:lnTo>
                      <a:pt x="918" y="375"/>
                    </a:lnTo>
                    <a:lnTo>
                      <a:pt x="864" y="319"/>
                    </a:lnTo>
                    <a:lnTo>
                      <a:pt x="824" y="280"/>
                    </a:lnTo>
                    <a:lnTo>
                      <a:pt x="824" y="280"/>
                    </a:lnTo>
                    <a:lnTo>
                      <a:pt x="804" y="262"/>
                    </a:lnTo>
                    <a:lnTo>
                      <a:pt x="783" y="246"/>
                    </a:lnTo>
                    <a:lnTo>
                      <a:pt x="783" y="246"/>
                    </a:lnTo>
                    <a:lnTo>
                      <a:pt x="757" y="225"/>
                    </a:lnTo>
                    <a:lnTo>
                      <a:pt x="743" y="214"/>
                    </a:lnTo>
                    <a:lnTo>
                      <a:pt x="732" y="202"/>
                    </a:lnTo>
                    <a:lnTo>
                      <a:pt x="731" y="201"/>
                    </a:lnTo>
                    <a:lnTo>
                      <a:pt x="731" y="201"/>
                    </a:lnTo>
                    <a:lnTo>
                      <a:pt x="731" y="201"/>
                    </a:lnTo>
                    <a:lnTo>
                      <a:pt x="705" y="184"/>
                    </a:lnTo>
                    <a:lnTo>
                      <a:pt x="693" y="176"/>
                    </a:lnTo>
                    <a:lnTo>
                      <a:pt x="680" y="169"/>
                    </a:lnTo>
                    <a:lnTo>
                      <a:pt x="668" y="163"/>
                    </a:lnTo>
                    <a:lnTo>
                      <a:pt x="655" y="158"/>
                    </a:lnTo>
                    <a:lnTo>
                      <a:pt x="641" y="153"/>
                    </a:lnTo>
                    <a:lnTo>
                      <a:pt x="627" y="150"/>
                    </a:lnTo>
                    <a:lnTo>
                      <a:pt x="627" y="150"/>
                    </a:lnTo>
                    <a:lnTo>
                      <a:pt x="599" y="143"/>
                    </a:lnTo>
                    <a:lnTo>
                      <a:pt x="584" y="141"/>
                    </a:lnTo>
                    <a:lnTo>
                      <a:pt x="571" y="140"/>
                    </a:lnTo>
                    <a:lnTo>
                      <a:pt x="571" y="140"/>
                    </a:lnTo>
                    <a:lnTo>
                      <a:pt x="562" y="141"/>
                    </a:lnTo>
                    <a:lnTo>
                      <a:pt x="553" y="142"/>
                    </a:lnTo>
                    <a:lnTo>
                      <a:pt x="545" y="143"/>
                    </a:lnTo>
                    <a:lnTo>
                      <a:pt x="538" y="145"/>
                    </a:lnTo>
                    <a:lnTo>
                      <a:pt x="538" y="145"/>
                    </a:lnTo>
                    <a:lnTo>
                      <a:pt x="517" y="155"/>
                    </a:lnTo>
                    <a:lnTo>
                      <a:pt x="517" y="155"/>
                    </a:lnTo>
                    <a:lnTo>
                      <a:pt x="502" y="161"/>
                    </a:lnTo>
                    <a:lnTo>
                      <a:pt x="485" y="166"/>
                    </a:lnTo>
                    <a:lnTo>
                      <a:pt x="485" y="166"/>
                    </a:lnTo>
                    <a:lnTo>
                      <a:pt x="477" y="169"/>
                    </a:lnTo>
                    <a:lnTo>
                      <a:pt x="469" y="172"/>
                    </a:lnTo>
                    <a:lnTo>
                      <a:pt x="452" y="181"/>
                    </a:lnTo>
                    <a:lnTo>
                      <a:pt x="437" y="191"/>
                    </a:lnTo>
                    <a:lnTo>
                      <a:pt x="421" y="202"/>
                    </a:lnTo>
                    <a:lnTo>
                      <a:pt x="407" y="215"/>
                    </a:lnTo>
                    <a:lnTo>
                      <a:pt x="393" y="228"/>
                    </a:lnTo>
                    <a:lnTo>
                      <a:pt x="367" y="255"/>
                    </a:lnTo>
                    <a:lnTo>
                      <a:pt x="367" y="255"/>
                    </a:lnTo>
                    <a:lnTo>
                      <a:pt x="355" y="269"/>
                    </a:lnTo>
                    <a:lnTo>
                      <a:pt x="355" y="269"/>
                    </a:lnTo>
                    <a:lnTo>
                      <a:pt x="344" y="282"/>
                    </a:lnTo>
                    <a:lnTo>
                      <a:pt x="332" y="297"/>
                    </a:lnTo>
                    <a:lnTo>
                      <a:pt x="322" y="313"/>
                    </a:lnTo>
                    <a:lnTo>
                      <a:pt x="313" y="329"/>
                    </a:lnTo>
                    <a:lnTo>
                      <a:pt x="303" y="348"/>
                    </a:lnTo>
                    <a:lnTo>
                      <a:pt x="296" y="366"/>
                    </a:lnTo>
                    <a:lnTo>
                      <a:pt x="289" y="385"/>
                    </a:lnTo>
                    <a:lnTo>
                      <a:pt x="284" y="406"/>
                    </a:lnTo>
                    <a:lnTo>
                      <a:pt x="284" y="406"/>
                    </a:lnTo>
                    <a:lnTo>
                      <a:pt x="282" y="416"/>
                    </a:lnTo>
                    <a:lnTo>
                      <a:pt x="282" y="427"/>
                    </a:lnTo>
                    <a:lnTo>
                      <a:pt x="283" y="439"/>
                    </a:lnTo>
                    <a:lnTo>
                      <a:pt x="286" y="450"/>
                    </a:lnTo>
                    <a:lnTo>
                      <a:pt x="289" y="462"/>
                    </a:lnTo>
                    <a:lnTo>
                      <a:pt x="293" y="473"/>
                    </a:lnTo>
                    <a:lnTo>
                      <a:pt x="302" y="495"/>
                    </a:lnTo>
                    <a:lnTo>
                      <a:pt x="302" y="495"/>
                    </a:lnTo>
                    <a:lnTo>
                      <a:pt x="312" y="516"/>
                    </a:lnTo>
                    <a:lnTo>
                      <a:pt x="312" y="516"/>
                    </a:lnTo>
                    <a:lnTo>
                      <a:pt x="318" y="530"/>
                    </a:lnTo>
                    <a:lnTo>
                      <a:pt x="325" y="544"/>
                    </a:lnTo>
                    <a:lnTo>
                      <a:pt x="334" y="557"/>
                    </a:lnTo>
                    <a:lnTo>
                      <a:pt x="345" y="570"/>
                    </a:lnTo>
                    <a:lnTo>
                      <a:pt x="356" y="582"/>
                    </a:lnTo>
                    <a:lnTo>
                      <a:pt x="366" y="595"/>
                    </a:lnTo>
                    <a:lnTo>
                      <a:pt x="388" y="615"/>
                    </a:lnTo>
                    <a:lnTo>
                      <a:pt x="598" y="826"/>
                    </a:lnTo>
                    <a:lnTo>
                      <a:pt x="598" y="826"/>
                    </a:lnTo>
                    <a:lnTo>
                      <a:pt x="611" y="840"/>
                    </a:lnTo>
                    <a:lnTo>
                      <a:pt x="624" y="854"/>
                    </a:lnTo>
                    <a:lnTo>
                      <a:pt x="646" y="883"/>
                    </a:lnTo>
                    <a:lnTo>
                      <a:pt x="646" y="883"/>
                    </a:lnTo>
                    <a:lnTo>
                      <a:pt x="663" y="905"/>
                    </a:lnTo>
                    <a:lnTo>
                      <a:pt x="680" y="925"/>
                    </a:lnTo>
                    <a:lnTo>
                      <a:pt x="681" y="926"/>
                    </a:lnTo>
                    <a:lnTo>
                      <a:pt x="684" y="927"/>
                    </a:lnTo>
                    <a:lnTo>
                      <a:pt x="684" y="927"/>
                    </a:lnTo>
                    <a:lnTo>
                      <a:pt x="687" y="929"/>
                    </a:lnTo>
                    <a:lnTo>
                      <a:pt x="691" y="932"/>
                    </a:lnTo>
                    <a:lnTo>
                      <a:pt x="691" y="932"/>
                    </a:lnTo>
                    <a:lnTo>
                      <a:pt x="702" y="942"/>
                    </a:lnTo>
                    <a:lnTo>
                      <a:pt x="708" y="947"/>
                    </a:lnTo>
                    <a:lnTo>
                      <a:pt x="716" y="951"/>
                    </a:lnTo>
                    <a:lnTo>
                      <a:pt x="723" y="955"/>
                    </a:lnTo>
                    <a:lnTo>
                      <a:pt x="731" y="958"/>
                    </a:lnTo>
                    <a:lnTo>
                      <a:pt x="739" y="960"/>
                    </a:lnTo>
                    <a:lnTo>
                      <a:pt x="748" y="960"/>
                    </a:lnTo>
                    <a:lnTo>
                      <a:pt x="748" y="960"/>
                    </a:lnTo>
                    <a:lnTo>
                      <a:pt x="758" y="959"/>
                    </a:lnTo>
                    <a:lnTo>
                      <a:pt x="767" y="956"/>
                    </a:lnTo>
                    <a:lnTo>
                      <a:pt x="776" y="951"/>
                    </a:lnTo>
                    <a:lnTo>
                      <a:pt x="785" y="944"/>
                    </a:lnTo>
                    <a:lnTo>
                      <a:pt x="785" y="944"/>
                    </a:lnTo>
                    <a:lnTo>
                      <a:pt x="791" y="937"/>
                    </a:lnTo>
                    <a:lnTo>
                      <a:pt x="796" y="929"/>
                    </a:lnTo>
                    <a:lnTo>
                      <a:pt x="798" y="922"/>
                    </a:lnTo>
                    <a:lnTo>
                      <a:pt x="799" y="914"/>
                    </a:lnTo>
                    <a:lnTo>
                      <a:pt x="799" y="914"/>
                    </a:lnTo>
                    <a:lnTo>
                      <a:pt x="798" y="907"/>
                    </a:lnTo>
                    <a:lnTo>
                      <a:pt x="795" y="901"/>
                    </a:lnTo>
                    <a:lnTo>
                      <a:pt x="792" y="893"/>
                    </a:lnTo>
                    <a:lnTo>
                      <a:pt x="788" y="887"/>
                    </a:lnTo>
                    <a:lnTo>
                      <a:pt x="776" y="876"/>
                    </a:lnTo>
                    <a:lnTo>
                      <a:pt x="766" y="865"/>
                    </a:lnTo>
                    <a:lnTo>
                      <a:pt x="765" y="864"/>
                    </a:lnTo>
                    <a:lnTo>
                      <a:pt x="763" y="863"/>
                    </a:lnTo>
                    <a:lnTo>
                      <a:pt x="763" y="863"/>
                    </a:lnTo>
                    <a:lnTo>
                      <a:pt x="759" y="862"/>
                    </a:lnTo>
                    <a:lnTo>
                      <a:pt x="755" y="859"/>
                    </a:lnTo>
                    <a:lnTo>
                      <a:pt x="755" y="859"/>
                    </a:lnTo>
                    <a:lnTo>
                      <a:pt x="641" y="744"/>
                    </a:lnTo>
                    <a:lnTo>
                      <a:pt x="641" y="744"/>
                    </a:lnTo>
                    <a:lnTo>
                      <a:pt x="529" y="629"/>
                    </a:lnTo>
                    <a:lnTo>
                      <a:pt x="529" y="629"/>
                    </a:lnTo>
                    <a:lnTo>
                      <a:pt x="506" y="604"/>
                    </a:lnTo>
                    <a:lnTo>
                      <a:pt x="506" y="604"/>
                    </a:lnTo>
                    <a:lnTo>
                      <a:pt x="486" y="584"/>
                    </a:lnTo>
                    <a:lnTo>
                      <a:pt x="466" y="565"/>
                    </a:lnTo>
                    <a:lnTo>
                      <a:pt x="462" y="562"/>
                    </a:lnTo>
                    <a:lnTo>
                      <a:pt x="462" y="562"/>
                    </a:lnTo>
                    <a:lnTo>
                      <a:pt x="436" y="537"/>
                    </a:lnTo>
                    <a:lnTo>
                      <a:pt x="422" y="523"/>
                    </a:lnTo>
                    <a:lnTo>
                      <a:pt x="411" y="509"/>
                    </a:lnTo>
                    <a:lnTo>
                      <a:pt x="411" y="509"/>
                    </a:lnTo>
                    <a:lnTo>
                      <a:pt x="404" y="499"/>
                    </a:lnTo>
                    <a:lnTo>
                      <a:pt x="397" y="487"/>
                    </a:lnTo>
                    <a:lnTo>
                      <a:pt x="393" y="475"/>
                    </a:lnTo>
                    <a:lnTo>
                      <a:pt x="390" y="464"/>
                    </a:lnTo>
                    <a:lnTo>
                      <a:pt x="388" y="451"/>
                    </a:lnTo>
                    <a:lnTo>
                      <a:pt x="387" y="439"/>
                    </a:lnTo>
                    <a:lnTo>
                      <a:pt x="388" y="426"/>
                    </a:lnTo>
                    <a:lnTo>
                      <a:pt x="390" y="413"/>
                    </a:lnTo>
                    <a:lnTo>
                      <a:pt x="390" y="413"/>
                    </a:lnTo>
                    <a:lnTo>
                      <a:pt x="392" y="402"/>
                    </a:lnTo>
                    <a:lnTo>
                      <a:pt x="396" y="390"/>
                    </a:lnTo>
                    <a:lnTo>
                      <a:pt x="400" y="379"/>
                    </a:lnTo>
                    <a:lnTo>
                      <a:pt x="407" y="368"/>
                    </a:lnTo>
                    <a:lnTo>
                      <a:pt x="412" y="357"/>
                    </a:lnTo>
                    <a:lnTo>
                      <a:pt x="419" y="347"/>
                    </a:lnTo>
                    <a:lnTo>
                      <a:pt x="435" y="327"/>
                    </a:lnTo>
                    <a:lnTo>
                      <a:pt x="451" y="309"/>
                    </a:lnTo>
                    <a:lnTo>
                      <a:pt x="469" y="292"/>
                    </a:lnTo>
                    <a:lnTo>
                      <a:pt x="487" y="277"/>
                    </a:lnTo>
                    <a:lnTo>
                      <a:pt x="506" y="265"/>
                    </a:lnTo>
                    <a:lnTo>
                      <a:pt x="506" y="265"/>
                    </a:lnTo>
                    <a:lnTo>
                      <a:pt x="513" y="261"/>
                    </a:lnTo>
                    <a:lnTo>
                      <a:pt x="519" y="259"/>
                    </a:lnTo>
                    <a:lnTo>
                      <a:pt x="533" y="257"/>
                    </a:lnTo>
                    <a:lnTo>
                      <a:pt x="533" y="257"/>
                    </a:lnTo>
                    <a:lnTo>
                      <a:pt x="541" y="256"/>
                    </a:lnTo>
                    <a:lnTo>
                      <a:pt x="551" y="254"/>
                    </a:lnTo>
                    <a:lnTo>
                      <a:pt x="551" y="254"/>
                    </a:lnTo>
                    <a:lnTo>
                      <a:pt x="565" y="251"/>
                    </a:lnTo>
                    <a:lnTo>
                      <a:pt x="580" y="250"/>
                    </a:lnTo>
                    <a:lnTo>
                      <a:pt x="580" y="250"/>
                    </a:lnTo>
                    <a:lnTo>
                      <a:pt x="591" y="250"/>
                    </a:lnTo>
                    <a:lnTo>
                      <a:pt x="601" y="252"/>
                    </a:lnTo>
                    <a:lnTo>
                      <a:pt x="609" y="255"/>
                    </a:lnTo>
                    <a:lnTo>
                      <a:pt x="616" y="258"/>
                    </a:lnTo>
                    <a:lnTo>
                      <a:pt x="616" y="258"/>
                    </a:lnTo>
                    <a:lnTo>
                      <a:pt x="628" y="266"/>
                    </a:lnTo>
                    <a:lnTo>
                      <a:pt x="638" y="276"/>
                    </a:lnTo>
                    <a:lnTo>
                      <a:pt x="647" y="285"/>
                    </a:lnTo>
                    <a:lnTo>
                      <a:pt x="658" y="294"/>
                    </a:lnTo>
                    <a:lnTo>
                      <a:pt x="675" y="316"/>
                    </a:lnTo>
                    <a:lnTo>
                      <a:pt x="693" y="338"/>
                    </a:lnTo>
                    <a:lnTo>
                      <a:pt x="693" y="338"/>
                    </a:lnTo>
                    <a:lnTo>
                      <a:pt x="707" y="356"/>
                    </a:lnTo>
                    <a:lnTo>
                      <a:pt x="723" y="375"/>
                    </a:lnTo>
                    <a:lnTo>
                      <a:pt x="723" y="375"/>
                    </a:lnTo>
                    <a:lnTo>
                      <a:pt x="742" y="397"/>
                    </a:lnTo>
                    <a:lnTo>
                      <a:pt x="767" y="422"/>
                    </a:lnTo>
                    <a:lnTo>
                      <a:pt x="793" y="448"/>
                    </a:lnTo>
                    <a:lnTo>
                      <a:pt x="823" y="476"/>
                    </a:lnTo>
                    <a:lnTo>
                      <a:pt x="885" y="533"/>
                    </a:lnTo>
                    <a:lnTo>
                      <a:pt x="948" y="591"/>
                    </a:lnTo>
                    <a:lnTo>
                      <a:pt x="948" y="591"/>
                    </a:lnTo>
                    <a:lnTo>
                      <a:pt x="1009" y="646"/>
                    </a:lnTo>
                    <a:lnTo>
                      <a:pt x="1059" y="694"/>
                    </a:lnTo>
                    <a:lnTo>
                      <a:pt x="1062" y="695"/>
                    </a:lnTo>
                    <a:lnTo>
                      <a:pt x="1065" y="698"/>
                    </a:lnTo>
                    <a:lnTo>
                      <a:pt x="1065" y="698"/>
                    </a:lnTo>
                    <a:lnTo>
                      <a:pt x="1073" y="706"/>
                    </a:lnTo>
                    <a:lnTo>
                      <a:pt x="1073" y="706"/>
                    </a:lnTo>
                    <a:lnTo>
                      <a:pt x="1076" y="710"/>
                    </a:lnTo>
                    <a:lnTo>
                      <a:pt x="1076" y="711"/>
                    </a:lnTo>
                    <a:lnTo>
                      <a:pt x="1077" y="711"/>
                    </a:lnTo>
                    <a:lnTo>
                      <a:pt x="1077" y="711"/>
                    </a:lnTo>
                    <a:lnTo>
                      <a:pt x="1086" y="725"/>
                    </a:lnTo>
                    <a:lnTo>
                      <a:pt x="1096" y="739"/>
                    </a:lnTo>
                    <a:lnTo>
                      <a:pt x="1104" y="756"/>
                    </a:lnTo>
                    <a:lnTo>
                      <a:pt x="1110" y="774"/>
                    </a:lnTo>
                    <a:lnTo>
                      <a:pt x="1113" y="784"/>
                    </a:lnTo>
                    <a:lnTo>
                      <a:pt x="1115" y="794"/>
                    </a:lnTo>
                    <a:lnTo>
                      <a:pt x="1116" y="804"/>
                    </a:lnTo>
                    <a:lnTo>
                      <a:pt x="1116" y="815"/>
                    </a:lnTo>
                    <a:lnTo>
                      <a:pt x="1116" y="826"/>
                    </a:lnTo>
                    <a:lnTo>
                      <a:pt x="1114" y="838"/>
                    </a:lnTo>
                    <a:lnTo>
                      <a:pt x="1112" y="850"/>
                    </a:lnTo>
                    <a:lnTo>
                      <a:pt x="1109" y="861"/>
                    </a:lnTo>
                    <a:lnTo>
                      <a:pt x="1109" y="861"/>
                    </a:lnTo>
                    <a:lnTo>
                      <a:pt x="1100" y="886"/>
                    </a:lnTo>
                    <a:lnTo>
                      <a:pt x="1089" y="910"/>
                    </a:lnTo>
                    <a:lnTo>
                      <a:pt x="1079" y="932"/>
                    </a:lnTo>
                    <a:lnTo>
                      <a:pt x="1066" y="952"/>
                    </a:lnTo>
                    <a:lnTo>
                      <a:pt x="1052" y="972"/>
                    </a:lnTo>
                    <a:lnTo>
                      <a:pt x="1037" y="990"/>
                    </a:lnTo>
                    <a:lnTo>
                      <a:pt x="1020" y="1008"/>
                    </a:lnTo>
                    <a:lnTo>
                      <a:pt x="1003" y="1024"/>
                    </a:lnTo>
                    <a:lnTo>
                      <a:pt x="1003" y="1024"/>
                    </a:lnTo>
                    <a:lnTo>
                      <a:pt x="979" y="1044"/>
                    </a:lnTo>
                    <a:lnTo>
                      <a:pt x="954" y="1061"/>
                    </a:lnTo>
                    <a:lnTo>
                      <a:pt x="930" y="1075"/>
                    </a:lnTo>
                    <a:lnTo>
                      <a:pt x="906" y="1087"/>
                    </a:lnTo>
                    <a:lnTo>
                      <a:pt x="882" y="1097"/>
                    </a:lnTo>
                    <a:lnTo>
                      <a:pt x="858" y="1104"/>
                    </a:lnTo>
                    <a:lnTo>
                      <a:pt x="846" y="1106"/>
                    </a:lnTo>
                    <a:lnTo>
                      <a:pt x="834" y="1108"/>
                    </a:lnTo>
                    <a:lnTo>
                      <a:pt x="823" y="1109"/>
                    </a:lnTo>
                    <a:lnTo>
                      <a:pt x="812" y="1109"/>
                    </a:lnTo>
                    <a:lnTo>
                      <a:pt x="812" y="1109"/>
                    </a:lnTo>
                    <a:lnTo>
                      <a:pt x="797" y="1108"/>
                    </a:lnTo>
                    <a:lnTo>
                      <a:pt x="797" y="1108"/>
                    </a:lnTo>
                    <a:lnTo>
                      <a:pt x="772" y="1105"/>
                    </a:lnTo>
                    <a:lnTo>
                      <a:pt x="749" y="1100"/>
                    </a:lnTo>
                    <a:lnTo>
                      <a:pt x="725" y="1093"/>
                    </a:lnTo>
                    <a:lnTo>
                      <a:pt x="702" y="1083"/>
                    </a:lnTo>
                    <a:lnTo>
                      <a:pt x="680" y="1071"/>
                    </a:lnTo>
                    <a:lnTo>
                      <a:pt x="659" y="1058"/>
                    </a:lnTo>
                    <a:lnTo>
                      <a:pt x="638" y="1041"/>
                    </a:lnTo>
                    <a:lnTo>
                      <a:pt x="618" y="1022"/>
                    </a:lnTo>
                    <a:lnTo>
                      <a:pt x="618" y="1022"/>
                    </a:lnTo>
                    <a:lnTo>
                      <a:pt x="615" y="1018"/>
                    </a:lnTo>
                    <a:lnTo>
                      <a:pt x="613" y="1014"/>
                    </a:lnTo>
                    <a:lnTo>
                      <a:pt x="613" y="1012"/>
                    </a:lnTo>
                    <a:lnTo>
                      <a:pt x="612" y="1011"/>
                    </a:lnTo>
                    <a:lnTo>
                      <a:pt x="612" y="1011"/>
                    </a:lnTo>
                    <a:lnTo>
                      <a:pt x="571" y="972"/>
                    </a:lnTo>
                    <a:lnTo>
                      <a:pt x="527" y="929"/>
                    </a:lnTo>
                    <a:lnTo>
                      <a:pt x="527" y="929"/>
                    </a:lnTo>
                    <a:lnTo>
                      <a:pt x="485" y="891"/>
                    </a:lnTo>
                    <a:lnTo>
                      <a:pt x="446" y="852"/>
                    </a:lnTo>
                    <a:lnTo>
                      <a:pt x="408" y="814"/>
                    </a:lnTo>
                    <a:lnTo>
                      <a:pt x="374" y="778"/>
                    </a:lnTo>
                    <a:lnTo>
                      <a:pt x="374" y="778"/>
                    </a:lnTo>
                    <a:lnTo>
                      <a:pt x="342" y="740"/>
                    </a:lnTo>
                    <a:lnTo>
                      <a:pt x="311" y="702"/>
                    </a:lnTo>
                    <a:lnTo>
                      <a:pt x="311" y="702"/>
                    </a:lnTo>
                    <a:lnTo>
                      <a:pt x="288" y="674"/>
                    </a:lnTo>
                    <a:lnTo>
                      <a:pt x="265" y="646"/>
                    </a:lnTo>
                    <a:lnTo>
                      <a:pt x="241" y="620"/>
                    </a:lnTo>
                    <a:lnTo>
                      <a:pt x="216" y="594"/>
                    </a:lnTo>
                    <a:lnTo>
                      <a:pt x="215" y="592"/>
                    </a:lnTo>
                    <a:lnTo>
                      <a:pt x="215" y="592"/>
                    </a:lnTo>
                    <a:lnTo>
                      <a:pt x="200" y="574"/>
                    </a:lnTo>
                    <a:lnTo>
                      <a:pt x="187" y="557"/>
                    </a:lnTo>
                    <a:lnTo>
                      <a:pt x="176" y="537"/>
                    </a:lnTo>
                    <a:lnTo>
                      <a:pt x="168" y="516"/>
                    </a:lnTo>
                    <a:lnTo>
                      <a:pt x="162" y="496"/>
                    </a:lnTo>
                    <a:lnTo>
                      <a:pt x="158" y="473"/>
                    </a:lnTo>
                    <a:lnTo>
                      <a:pt x="156" y="450"/>
                    </a:lnTo>
                    <a:lnTo>
                      <a:pt x="157" y="426"/>
                    </a:lnTo>
                    <a:lnTo>
                      <a:pt x="157" y="426"/>
                    </a:lnTo>
                    <a:lnTo>
                      <a:pt x="159" y="404"/>
                    </a:lnTo>
                    <a:lnTo>
                      <a:pt x="163" y="381"/>
                    </a:lnTo>
                    <a:lnTo>
                      <a:pt x="169" y="359"/>
                    </a:lnTo>
                    <a:lnTo>
                      <a:pt x="176" y="337"/>
                    </a:lnTo>
                    <a:lnTo>
                      <a:pt x="185" y="315"/>
                    </a:lnTo>
                    <a:lnTo>
                      <a:pt x="195" y="294"/>
                    </a:lnTo>
                    <a:lnTo>
                      <a:pt x="205" y="272"/>
                    </a:lnTo>
                    <a:lnTo>
                      <a:pt x="218" y="253"/>
                    </a:lnTo>
                    <a:lnTo>
                      <a:pt x="230" y="233"/>
                    </a:lnTo>
                    <a:lnTo>
                      <a:pt x="243" y="214"/>
                    </a:lnTo>
                    <a:lnTo>
                      <a:pt x="258" y="196"/>
                    </a:lnTo>
                    <a:lnTo>
                      <a:pt x="272" y="178"/>
                    </a:lnTo>
                    <a:lnTo>
                      <a:pt x="287" y="163"/>
                    </a:lnTo>
                    <a:lnTo>
                      <a:pt x="302" y="147"/>
                    </a:lnTo>
                    <a:lnTo>
                      <a:pt x="317" y="134"/>
                    </a:lnTo>
                    <a:lnTo>
                      <a:pt x="332" y="122"/>
                    </a:lnTo>
                    <a:lnTo>
                      <a:pt x="335" y="119"/>
                    </a:lnTo>
                    <a:lnTo>
                      <a:pt x="335" y="119"/>
                    </a:lnTo>
                    <a:lnTo>
                      <a:pt x="343" y="128"/>
                    </a:lnTo>
                    <a:lnTo>
                      <a:pt x="343" y="128"/>
                    </a:lnTo>
                    <a:lnTo>
                      <a:pt x="352" y="136"/>
                    </a:lnTo>
                    <a:lnTo>
                      <a:pt x="362" y="143"/>
                    </a:lnTo>
                    <a:lnTo>
                      <a:pt x="362" y="143"/>
                    </a:lnTo>
                    <a:lnTo>
                      <a:pt x="347" y="158"/>
                    </a:lnTo>
                    <a:lnTo>
                      <a:pt x="331" y="172"/>
                    </a:lnTo>
                    <a:lnTo>
                      <a:pt x="316" y="188"/>
                    </a:lnTo>
                    <a:lnTo>
                      <a:pt x="300" y="204"/>
                    </a:lnTo>
                    <a:lnTo>
                      <a:pt x="286" y="221"/>
                    </a:lnTo>
                    <a:lnTo>
                      <a:pt x="272" y="238"/>
                    </a:lnTo>
                    <a:lnTo>
                      <a:pt x="259" y="257"/>
                    </a:lnTo>
                    <a:lnTo>
                      <a:pt x="247" y="276"/>
                    </a:lnTo>
                    <a:lnTo>
                      <a:pt x="235" y="294"/>
                    </a:lnTo>
                    <a:lnTo>
                      <a:pt x="225" y="314"/>
                    </a:lnTo>
                    <a:lnTo>
                      <a:pt x="216" y="333"/>
                    </a:lnTo>
                    <a:lnTo>
                      <a:pt x="207" y="353"/>
                    </a:lnTo>
                    <a:lnTo>
                      <a:pt x="201" y="373"/>
                    </a:lnTo>
                    <a:lnTo>
                      <a:pt x="196" y="392"/>
                    </a:lnTo>
                    <a:lnTo>
                      <a:pt x="192" y="412"/>
                    </a:lnTo>
                    <a:lnTo>
                      <a:pt x="190" y="432"/>
                    </a:lnTo>
                    <a:lnTo>
                      <a:pt x="190" y="432"/>
                    </a:lnTo>
                    <a:lnTo>
                      <a:pt x="190" y="451"/>
                    </a:lnTo>
                    <a:lnTo>
                      <a:pt x="192" y="471"/>
                    </a:lnTo>
                    <a:lnTo>
                      <a:pt x="196" y="489"/>
                    </a:lnTo>
                    <a:lnTo>
                      <a:pt x="201" y="507"/>
                    </a:lnTo>
                    <a:lnTo>
                      <a:pt x="209" y="523"/>
                    </a:lnTo>
                    <a:lnTo>
                      <a:pt x="219" y="540"/>
                    </a:lnTo>
                    <a:lnTo>
                      <a:pt x="230" y="556"/>
                    </a:lnTo>
                    <a:lnTo>
                      <a:pt x="243" y="570"/>
                    </a:lnTo>
                    <a:lnTo>
                      <a:pt x="245" y="571"/>
                    </a:lnTo>
                    <a:lnTo>
                      <a:pt x="245" y="571"/>
                    </a:lnTo>
                    <a:lnTo>
                      <a:pt x="264" y="593"/>
                    </a:lnTo>
                    <a:lnTo>
                      <a:pt x="284" y="614"/>
                    </a:lnTo>
                    <a:lnTo>
                      <a:pt x="321" y="661"/>
                    </a:lnTo>
                    <a:lnTo>
                      <a:pt x="321" y="661"/>
                    </a:lnTo>
                    <a:lnTo>
                      <a:pt x="358" y="707"/>
                    </a:lnTo>
                    <a:lnTo>
                      <a:pt x="378" y="730"/>
                    </a:lnTo>
                    <a:lnTo>
                      <a:pt x="398" y="752"/>
                    </a:lnTo>
                    <a:lnTo>
                      <a:pt x="398" y="752"/>
                    </a:lnTo>
                    <a:lnTo>
                      <a:pt x="462" y="815"/>
                    </a:lnTo>
                    <a:lnTo>
                      <a:pt x="532" y="883"/>
                    </a:lnTo>
                    <a:lnTo>
                      <a:pt x="532" y="883"/>
                    </a:lnTo>
                    <a:lnTo>
                      <a:pt x="588" y="938"/>
                    </a:lnTo>
                    <a:lnTo>
                      <a:pt x="639" y="987"/>
                    </a:lnTo>
                    <a:lnTo>
                      <a:pt x="639" y="987"/>
                    </a:lnTo>
                    <a:lnTo>
                      <a:pt x="642" y="991"/>
                    </a:lnTo>
                    <a:lnTo>
                      <a:pt x="643" y="996"/>
                    </a:lnTo>
                    <a:lnTo>
                      <a:pt x="644" y="998"/>
                    </a:lnTo>
                    <a:lnTo>
                      <a:pt x="645" y="999"/>
                    </a:lnTo>
                    <a:lnTo>
                      <a:pt x="645" y="999"/>
                    </a:lnTo>
                    <a:lnTo>
                      <a:pt x="660" y="1011"/>
                    </a:lnTo>
                    <a:lnTo>
                      <a:pt x="675" y="1024"/>
                    </a:lnTo>
                    <a:lnTo>
                      <a:pt x="693" y="1038"/>
                    </a:lnTo>
                    <a:lnTo>
                      <a:pt x="712" y="1049"/>
                    </a:lnTo>
                    <a:lnTo>
                      <a:pt x="733" y="1060"/>
                    </a:lnTo>
                    <a:lnTo>
                      <a:pt x="743" y="1064"/>
                    </a:lnTo>
                    <a:lnTo>
                      <a:pt x="755" y="1068"/>
                    </a:lnTo>
                    <a:lnTo>
                      <a:pt x="765" y="1070"/>
                    </a:lnTo>
                    <a:lnTo>
                      <a:pt x="778" y="1073"/>
                    </a:lnTo>
                    <a:lnTo>
                      <a:pt x="789" y="1074"/>
                    </a:lnTo>
                    <a:lnTo>
                      <a:pt x="801" y="1074"/>
                    </a:lnTo>
                    <a:lnTo>
                      <a:pt x="801" y="1074"/>
                    </a:lnTo>
                    <a:lnTo>
                      <a:pt x="813" y="1074"/>
                    </a:lnTo>
                    <a:lnTo>
                      <a:pt x="813" y="1074"/>
                    </a:lnTo>
                    <a:lnTo>
                      <a:pt x="835" y="1071"/>
                    </a:lnTo>
                    <a:lnTo>
                      <a:pt x="858" y="1066"/>
                    </a:lnTo>
                    <a:lnTo>
                      <a:pt x="881" y="1058"/>
                    </a:lnTo>
                    <a:lnTo>
                      <a:pt x="904" y="1048"/>
                    </a:lnTo>
                    <a:lnTo>
                      <a:pt x="926" y="1037"/>
                    </a:lnTo>
                    <a:lnTo>
                      <a:pt x="947" y="1023"/>
                    </a:lnTo>
                    <a:lnTo>
                      <a:pt x="968" y="1008"/>
                    </a:lnTo>
                    <a:lnTo>
                      <a:pt x="986" y="990"/>
                    </a:lnTo>
                    <a:lnTo>
                      <a:pt x="986" y="990"/>
                    </a:lnTo>
                    <a:lnTo>
                      <a:pt x="1003" y="973"/>
                    </a:lnTo>
                    <a:lnTo>
                      <a:pt x="1013" y="961"/>
                    </a:lnTo>
                    <a:lnTo>
                      <a:pt x="1023" y="948"/>
                    </a:lnTo>
                    <a:lnTo>
                      <a:pt x="1034" y="934"/>
                    </a:lnTo>
                    <a:lnTo>
                      <a:pt x="1044" y="917"/>
                    </a:lnTo>
                    <a:lnTo>
                      <a:pt x="1054" y="901"/>
                    </a:lnTo>
                    <a:lnTo>
                      <a:pt x="1063" y="882"/>
                    </a:lnTo>
                    <a:lnTo>
                      <a:pt x="1070" y="863"/>
                    </a:lnTo>
                    <a:lnTo>
                      <a:pt x="1075" y="844"/>
                    </a:lnTo>
                    <a:lnTo>
                      <a:pt x="1076" y="834"/>
                    </a:lnTo>
                    <a:lnTo>
                      <a:pt x="1077" y="824"/>
                    </a:lnTo>
                    <a:lnTo>
                      <a:pt x="1077" y="814"/>
                    </a:lnTo>
                    <a:lnTo>
                      <a:pt x="1077" y="804"/>
                    </a:lnTo>
                    <a:lnTo>
                      <a:pt x="1076" y="794"/>
                    </a:lnTo>
                    <a:lnTo>
                      <a:pt x="1074" y="784"/>
                    </a:lnTo>
                    <a:lnTo>
                      <a:pt x="1071" y="773"/>
                    </a:lnTo>
                    <a:lnTo>
                      <a:pt x="1067" y="764"/>
                    </a:lnTo>
                    <a:lnTo>
                      <a:pt x="1062" y="754"/>
                    </a:lnTo>
                    <a:lnTo>
                      <a:pt x="1055" y="745"/>
                    </a:lnTo>
                    <a:lnTo>
                      <a:pt x="1048" y="734"/>
                    </a:lnTo>
                    <a:lnTo>
                      <a:pt x="1040" y="725"/>
                    </a:lnTo>
                    <a:lnTo>
                      <a:pt x="1040" y="725"/>
                    </a:lnTo>
                    <a:lnTo>
                      <a:pt x="1012" y="698"/>
                    </a:lnTo>
                    <a:lnTo>
                      <a:pt x="979" y="667"/>
                    </a:lnTo>
                    <a:lnTo>
                      <a:pt x="900" y="596"/>
                    </a:lnTo>
                    <a:lnTo>
                      <a:pt x="900" y="596"/>
                    </a:lnTo>
                    <a:lnTo>
                      <a:pt x="812" y="515"/>
                    </a:lnTo>
                    <a:lnTo>
                      <a:pt x="773" y="479"/>
                    </a:lnTo>
                    <a:lnTo>
                      <a:pt x="741" y="448"/>
                    </a:lnTo>
                    <a:lnTo>
                      <a:pt x="741" y="448"/>
                    </a:lnTo>
                    <a:lnTo>
                      <a:pt x="722" y="427"/>
                    </a:lnTo>
                    <a:lnTo>
                      <a:pt x="703" y="407"/>
                    </a:lnTo>
                    <a:lnTo>
                      <a:pt x="667" y="363"/>
                    </a:lnTo>
                    <a:lnTo>
                      <a:pt x="667" y="363"/>
                    </a:lnTo>
                    <a:lnTo>
                      <a:pt x="649" y="341"/>
                    </a:lnTo>
                    <a:lnTo>
                      <a:pt x="649" y="341"/>
                    </a:lnTo>
                    <a:lnTo>
                      <a:pt x="642" y="332"/>
                    </a:lnTo>
                    <a:lnTo>
                      <a:pt x="642" y="332"/>
                    </a:lnTo>
                    <a:lnTo>
                      <a:pt x="632" y="318"/>
                    </a:lnTo>
                    <a:lnTo>
                      <a:pt x="619" y="305"/>
                    </a:lnTo>
                    <a:lnTo>
                      <a:pt x="612" y="298"/>
                    </a:lnTo>
                    <a:lnTo>
                      <a:pt x="605" y="293"/>
                    </a:lnTo>
                    <a:lnTo>
                      <a:pt x="598" y="290"/>
                    </a:lnTo>
                    <a:lnTo>
                      <a:pt x="591" y="288"/>
                    </a:lnTo>
                    <a:lnTo>
                      <a:pt x="591" y="288"/>
                    </a:lnTo>
                    <a:lnTo>
                      <a:pt x="581" y="287"/>
                    </a:lnTo>
                    <a:lnTo>
                      <a:pt x="581" y="287"/>
                    </a:lnTo>
                    <a:lnTo>
                      <a:pt x="569" y="288"/>
                    </a:lnTo>
                    <a:lnTo>
                      <a:pt x="556" y="290"/>
                    </a:lnTo>
                    <a:lnTo>
                      <a:pt x="556" y="290"/>
                    </a:lnTo>
                    <a:lnTo>
                      <a:pt x="546" y="292"/>
                    </a:lnTo>
                    <a:lnTo>
                      <a:pt x="536" y="293"/>
                    </a:lnTo>
                    <a:lnTo>
                      <a:pt x="536" y="293"/>
                    </a:lnTo>
                    <a:lnTo>
                      <a:pt x="529" y="292"/>
                    </a:lnTo>
                    <a:lnTo>
                      <a:pt x="527" y="303"/>
                    </a:lnTo>
                    <a:lnTo>
                      <a:pt x="527" y="303"/>
                    </a:lnTo>
                    <a:lnTo>
                      <a:pt x="525" y="302"/>
                    </a:lnTo>
                    <a:lnTo>
                      <a:pt x="525" y="300"/>
                    </a:lnTo>
                    <a:lnTo>
                      <a:pt x="525" y="300"/>
                    </a:lnTo>
                    <a:lnTo>
                      <a:pt x="525" y="297"/>
                    </a:lnTo>
                    <a:lnTo>
                      <a:pt x="527" y="296"/>
                    </a:lnTo>
                    <a:lnTo>
                      <a:pt x="527" y="296"/>
                    </a:lnTo>
                    <a:lnTo>
                      <a:pt x="518" y="299"/>
                    </a:lnTo>
                    <a:lnTo>
                      <a:pt x="518" y="299"/>
                    </a:lnTo>
                    <a:lnTo>
                      <a:pt x="512" y="301"/>
                    </a:lnTo>
                    <a:lnTo>
                      <a:pt x="512" y="301"/>
                    </a:lnTo>
                    <a:lnTo>
                      <a:pt x="502" y="308"/>
                    </a:lnTo>
                    <a:lnTo>
                      <a:pt x="492" y="315"/>
                    </a:lnTo>
                    <a:lnTo>
                      <a:pt x="484" y="323"/>
                    </a:lnTo>
                    <a:lnTo>
                      <a:pt x="477" y="332"/>
                    </a:lnTo>
                    <a:lnTo>
                      <a:pt x="477" y="332"/>
                    </a:lnTo>
                    <a:lnTo>
                      <a:pt x="464" y="349"/>
                    </a:lnTo>
                    <a:lnTo>
                      <a:pt x="464" y="349"/>
                    </a:lnTo>
                    <a:lnTo>
                      <a:pt x="449" y="368"/>
                    </a:lnTo>
                    <a:lnTo>
                      <a:pt x="442" y="377"/>
                    </a:lnTo>
                    <a:lnTo>
                      <a:pt x="436" y="388"/>
                    </a:lnTo>
                    <a:lnTo>
                      <a:pt x="436" y="388"/>
                    </a:lnTo>
                    <a:lnTo>
                      <a:pt x="430" y="401"/>
                    </a:lnTo>
                    <a:lnTo>
                      <a:pt x="427" y="413"/>
                    </a:lnTo>
                    <a:lnTo>
                      <a:pt x="425" y="425"/>
                    </a:lnTo>
                    <a:lnTo>
                      <a:pt x="425" y="437"/>
                    </a:lnTo>
                    <a:lnTo>
                      <a:pt x="426" y="447"/>
                    </a:lnTo>
                    <a:lnTo>
                      <a:pt x="428" y="457"/>
                    </a:lnTo>
                    <a:lnTo>
                      <a:pt x="431" y="468"/>
                    </a:lnTo>
                    <a:lnTo>
                      <a:pt x="436" y="477"/>
                    </a:lnTo>
                    <a:lnTo>
                      <a:pt x="441" y="486"/>
                    </a:lnTo>
                    <a:lnTo>
                      <a:pt x="447" y="495"/>
                    </a:lnTo>
                    <a:lnTo>
                      <a:pt x="453" y="504"/>
                    </a:lnTo>
                    <a:lnTo>
                      <a:pt x="460" y="511"/>
                    </a:lnTo>
                    <a:lnTo>
                      <a:pt x="476" y="527"/>
                    </a:lnTo>
                    <a:lnTo>
                      <a:pt x="491" y="540"/>
                    </a:lnTo>
                    <a:lnTo>
                      <a:pt x="491" y="540"/>
                    </a:lnTo>
                    <a:lnTo>
                      <a:pt x="504" y="550"/>
                    </a:lnTo>
                    <a:lnTo>
                      <a:pt x="519" y="564"/>
                    </a:lnTo>
                    <a:lnTo>
                      <a:pt x="555" y="601"/>
                    </a:lnTo>
                    <a:lnTo>
                      <a:pt x="636" y="684"/>
                    </a:lnTo>
                    <a:lnTo>
                      <a:pt x="636" y="684"/>
                    </a:lnTo>
                    <a:lnTo>
                      <a:pt x="682" y="732"/>
                    </a:lnTo>
                    <a:lnTo>
                      <a:pt x="682" y="732"/>
                    </a:lnTo>
                    <a:lnTo>
                      <a:pt x="707" y="757"/>
                    </a:lnTo>
                    <a:lnTo>
                      <a:pt x="731" y="783"/>
                    </a:lnTo>
                    <a:lnTo>
                      <a:pt x="731" y="783"/>
                    </a:lnTo>
                    <a:lnTo>
                      <a:pt x="769" y="823"/>
                    </a:lnTo>
                    <a:lnTo>
                      <a:pt x="770" y="824"/>
                    </a:lnTo>
                    <a:lnTo>
                      <a:pt x="772" y="824"/>
                    </a:lnTo>
                    <a:lnTo>
                      <a:pt x="772" y="824"/>
                    </a:lnTo>
                    <a:lnTo>
                      <a:pt x="776" y="826"/>
                    </a:lnTo>
                    <a:lnTo>
                      <a:pt x="780" y="829"/>
                    </a:lnTo>
                    <a:lnTo>
                      <a:pt x="780" y="829"/>
                    </a:lnTo>
                    <a:lnTo>
                      <a:pt x="789" y="838"/>
                    </a:lnTo>
                    <a:lnTo>
                      <a:pt x="789" y="838"/>
                    </a:lnTo>
                    <a:lnTo>
                      <a:pt x="804" y="852"/>
                    </a:lnTo>
                    <a:lnTo>
                      <a:pt x="812" y="860"/>
                    </a:lnTo>
                    <a:lnTo>
                      <a:pt x="818" y="867"/>
                    </a:lnTo>
                    <a:lnTo>
                      <a:pt x="824" y="876"/>
                    </a:lnTo>
                    <a:lnTo>
                      <a:pt x="829" y="884"/>
                    </a:lnTo>
                    <a:lnTo>
                      <a:pt x="833" y="893"/>
                    </a:lnTo>
                    <a:lnTo>
                      <a:pt x="835" y="904"/>
                    </a:lnTo>
                    <a:lnTo>
                      <a:pt x="835" y="904"/>
                    </a:lnTo>
                    <a:lnTo>
                      <a:pt x="836" y="912"/>
                    </a:lnTo>
                    <a:lnTo>
                      <a:pt x="836" y="920"/>
                    </a:lnTo>
                    <a:lnTo>
                      <a:pt x="834" y="929"/>
                    </a:lnTo>
                    <a:lnTo>
                      <a:pt x="832" y="939"/>
                    </a:lnTo>
                    <a:lnTo>
                      <a:pt x="828" y="947"/>
                    </a:lnTo>
                    <a:lnTo>
                      <a:pt x="823" y="955"/>
                    </a:lnTo>
                    <a:lnTo>
                      <a:pt x="818" y="962"/>
                    </a:lnTo>
                    <a:lnTo>
                      <a:pt x="811" y="969"/>
                    </a:lnTo>
                    <a:lnTo>
                      <a:pt x="811" y="969"/>
                    </a:lnTo>
                    <a:lnTo>
                      <a:pt x="797" y="980"/>
                    </a:lnTo>
                    <a:lnTo>
                      <a:pt x="790" y="985"/>
                    </a:lnTo>
                    <a:lnTo>
                      <a:pt x="783" y="989"/>
                    </a:lnTo>
                    <a:lnTo>
                      <a:pt x="774" y="993"/>
                    </a:lnTo>
                    <a:lnTo>
                      <a:pt x="766" y="997"/>
                    </a:lnTo>
                    <a:lnTo>
                      <a:pt x="758" y="999"/>
                    </a:lnTo>
                    <a:lnTo>
                      <a:pt x="750" y="999"/>
                    </a:lnTo>
                    <a:lnTo>
                      <a:pt x="750" y="999"/>
                    </a:lnTo>
                    <a:lnTo>
                      <a:pt x="741" y="999"/>
                    </a:lnTo>
                    <a:lnTo>
                      <a:pt x="733" y="997"/>
                    </a:lnTo>
                    <a:lnTo>
                      <a:pt x="733" y="997"/>
                    </a:lnTo>
                    <a:lnTo>
                      <a:pt x="717" y="991"/>
                    </a:lnTo>
                    <a:lnTo>
                      <a:pt x="701" y="984"/>
                    </a:lnTo>
                    <a:lnTo>
                      <a:pt x="687" y="975"/>
                    </a:lnTo>
                    <a:lnTo>
                      <a:pt x="672" y="964"/>
                    </a:lnTo>
                    <a:lnTo>
                      <a:pt x="671" y="962"/>
                    </a:lnTo>
                    <a:lnTo>
                      <a:pt x="669" y="962"/>
                    </a:lnTo>
                    <a:lnTo>
                      <a:pt x="669" y="962"/>
                    </a:lnTo>
                    <a:lnTo>
                      <a:pt x="665" y="960"/>
                    </a:lnTo>
                    <a:lnTo>
                      <a:pt x="661" y="957"/>
                    </a:lnTo>
                    <a:lnTo>
                      <a:pt x="661" y="957"/>
                    </a:lnTo>
                    <a:lnTo>
                      <a:pt x="654" y="949"/>
                    </a:lnTo>
                    <a:lnTo>
                      <a:pt x="646" y="940"/>
                    </a:lnTo>
                    <a:lnTo>
                      <a:pt x="633" y="921"/>
                    </a:lnTo>
                    <a:lnTo>
                      <a:pt x="633" y="921"/>
                    </a:lnTo>
                    <a:lnTo>
                      <a:pt x="619" y="903"/>
                    </a:lnTo>
                    <a:lnTo>
                      <a:pt x="612" y="893"/>
                    </a:lnTo>
                    <a:lnTo>
                      <a:pt x="605" y="884"/>
                    </a:lnTo>
                    <a:lnTo>
                      <a:pt x="605" y="884"/>
                    </a:lnTo>
                    <a:lnTo>
                      <a:pt x="547" y="826"/>
                    </a:lnTo>
                    <a:lnTo>
                      <a:pt x="474" y="753"/>
                    </a:lnTo>
                    <a:lnTo>
                      <a:pt x="450" y="729"/>
                    </a:lnTo>
                    <a:lnTo>
                      <a:pt x="450" y="729"/>
                    </a:lnTo>
                    <a:lnTo>
                      <a:pt x="418" y="698"/>
                    </a:lnTo>
                    <a:lnTo>
                      <a:pt x="418" y="698"/>
                    </a:lnTo>
                    <a:lnTo>
                      <a:pt x="391" y="670"/>
                    </a:lnTo>
                    <a:lnTo>
                      <a:pt x="363" y="643"/>
                    </a:lnTo>
                    <a:lnTo>
                      <a:pt x="337" y="614"/>
                    </a:lnTo>
                    <a:lnTo>
                      <a:pt x="325" y="599"/>
                    </a:lnTo>
                    <a:lnTo>
                      <a:pt x="313" y="584"/>
                    </a:lnTo>
                    <a:lnTo>
                      <a:pt x="313" y="584"/>
                    </a:lnTo>
                    <a:lnTo>
                      <a:pt x="304" y="571"/>
                    </a:lnTo>
                    <a:lnTo>
                      <a:pt x="296" y="559"/>
                    </a:lnTo>
                    <a:lnTo>
                      <a:pt x="289" y="545"/>
                    </a:lnTo>
                    <a:lnTo>
                      <a:pt x="282" y="533"/>
                    </a:lnTo>
                    <a:lnTo>
                      <a:pt x="269" y="506"/>
                    </a:lnTo>
                    <a:lnTo>
                      <a:pt x="258" y="477"/>
                    </a:lnTo>
                    <a:lnTo>
                      <a:pt x="256" y="471"/>
                    </a:lnTo>
                    <a:lnTo>
                      <a:pt x="256" y="471"/>
                    </a:lnTo>
                    <a:lnTo>
                      <a:pt x="251" y="457"/>
                    </a:lnTo>
                    <a:lnTo>
                      <a:pt x="248" y="444"/>
                    </a:lnTo>
                    <a:lnTo>
                      <a:pt x="247" y="431"/>
                    </a:lnTo>
                    <a:lnTo>
                      <a:pt x="247" y="418"/>
                    </a:lnTo>
                    <a:lnTo>
                      <a:pt x="248" y="405"/>
                    </a:lnTo>
                    <a:lnTo>
                      <a:pt x="251" y="392"/>
                    </a:lnTo>
                    <a:lnTo>
                      <a:pt x="255" y="378"/>
                    </a:lnTo>
                    <a:lnTo>
                      <a:pt x="260" y="363"/>
                    </a:lnTo>
                    <a:lnTo>
                      <a:pt x="260" y="363"/>
                    </a:lnTo>
                    <a:lnTo>
                      <a:pt x="267" y="347"/>
                    </a:lnTo>
                    <a:lnTo>
                      <a:pt x="274" y="330"/>
                    </a:lnTo>
                    <a:lnTo>
                      <a:pt x="283" y="315"/>
                    </a:lnTo>
                    <a:lnTo>
                      <a:pt x="291" y="298"/>
                    </a:lnTo>
                    <a:lnTo>
                      <a:pt x="300" y="284"/>
                    </a:lnTo>
                    <a:lnTo>
                      <a:pt x="311" y="269"/>
                    </a:lnTo>
                    <a:lnTo>
                      <a:pt x="321" y="255"/>
                    </a:lnTo>
                    <a:lnTo>
                      <a:pt x="332" y="240"/>
                    </a:lnTo>
                    <a:lnTo>
                      <a:pt x="345" y="227"/>
                    </a:lnTo>
                    <a:lnTo>
                      <a:pt x="357" y="215"/>
                    </a:lnTo>
                    <a:lnTo>
                      <a:pt x="370" y="202"/>
                    </a:lnTo>
                    <a:lnTo>
                      <a:pt x="384" y="190"/>
                    </a:lnTo>
                    <a:lnTo>
                      <a:pt x="397" y="178"/>
                    </a:lnTo>
                    <a:lnTo>
                      <a:pt x="413" y="168"/>
                    </a:lnTo>
                    <a:lnTo>
                      <a:pt x="428" y="158"/>
                    </a:lnTo>
                    <a:lnTo>
                      <a:pt x="444" y="147"/>
                    </a:lnTo>
                    <a:lnTo>
                      <a:pt x="444" y="147"/>
                    </a:lnTo>
                    <a:lnTo>
                      <a:pt x="454" y="143"/>
                    </a:lnTo>
                    <a:lnTo>
                      <a:pt x="464" y="137"/>
                    </a:lnTo>
                    <a:lnTo>
                      <a:pt x="464" y="137"/>
                    </a:lnTo>
                    <a:lnTo>
                      <a:pt x="492" y="123"/>
                    </a:lnTo>
                    <a:lnTo>
                      <a:pt x="492" y="123"/>
                    </a:lnTo>
                    <a:lnTo>
                      <a:pt x="512" y="115"/>
                    </a:lnTo>
                    <a:lnTo>
                      <a:pt x="532" y="110"/>
                    </a:lnTo>
                    <a:lnTo>
                      <a:pt x="553" y="107"/>
                    </a:lnTo>
                    <a:lnTo>
                      <a:pt x="574" y="106"/>
                    </a:lnTo>
                    <a:lnTo>
                      <a:pt x="574" y="106"/>
                    </a:lnTo>
                    <a:lnTo>
                      <a:pt x="590" y="106"/>
                    </a:lnTo>
                    <a:lnTo>
                      <a:pt x="605" y="108"/>
                    </a:lnTo>
                    <a:lnTo>
                      <a:pt x="621" y="110"/>
                    </a:lnTo>
                    <a:lnTo>
                      <a:pt x="636" y="114"/>
                    </a:lnTo>
                    <a:lnTo>
                      <a:pt x="636" y="114"/>
                    </a:lnTo>
                    <a:lnTo>
                      <a:pt x="657" y="120"/>
                    </a:lnTo>
                    <a:lnTo>
                      <a:pt x="657" y="120"/>
                    </a:lnTo>
                    <a:lnTo>
                      <a:pt x="670" y="122"/>
                    </a:lnTo>
                    <a:lnTo>
                      <a:pt x="682" y="126"/>
                    </a:lnTo>
                    <a:lnTo>
                      <a:pt x="695" y="131"/>
                    </a:lnTo>
                    <a:lnTo>
                      <a:pt x="701" y="134"/>
                    </a:lnTo>
                    <a:lnTo>
                      <a:pt x="706" y="137"/>
                    </a:lnTo>
                    <a:lnTo>
                      <a:pt x="706" y="137"/>
                    </a:lnTo>
                    <a:lnTo>
                      <a:pt x="725" y="152"/>
                    </a:lnTo>
                    <a:lnTo>
                      <a:pt x="738" y="162"/>
                    </a:lnTo>
                    <a:lnTo>
                      <a:pt x="740" y="162"/>
                    </a:lnTo>
                    <a:lnTo>
                      <a:pt x="740" y="162"/>
                    </a:lnTo>
                    <a:lnTo>
                      <a:pt x="745" y="163"/>
                    </a:lnTo>
                    <a:lnTo>
                      <a:pt x="751" y="166"/>
                    </a:lnTo>
                    <a:lnTo>
                      <a:pt x="755" y="170"/>
                    </a:lnTo>
                    <a:lnTo>
                      <a:pt x="757" y="175"/>
                    </a:lnTo>
                    <a:lnTo>
                      <a:pt x="758" y="177"/>
                    </a:lnTo>
                    <a:lnTo>
                      <a:pt x="759" y="177"/>
                    </a:lnTo>
                    <a:lnTo>
                      <a:pt x="759" y="177"/>
                    </a:lnTo>
                    <a:lnTo>
                      <a:pt x="771" y="190"/>
                    </a:lnTo>
                    <a:lnTo>
                      <a:pt x="785" y="201"/>
                    </a:lnTo>
                    <a:lnTo>
                      <a:pt x="812" y="223"/>
                    </a:lnTo>
                    <a:lnTo>
                      <a:pt x="812" y="223"/>
                    </a:lnTo>
                    <a:lnTo>
                      <a:pt x="837" y="244"/>
                    </a:lnTo>
                    <a:lnTo>
                      <a:pt x="850" y="255"/>
                    </a:lnTo>
                    <a:lnTo>
                      <a:pt x="862" y="266"/>
                    </a:lnTo>
                    <a:lnTo>
                      <a:pt x="862" y="266"/>
                    </a:lnTo>
                    <a:lnTo>
                      <a:pt x="948" y="356"/>
                    </a:lnTo>
                    <a:lnTo>
                      <a:pt x="1033" y="446"/>
                    </a:lnTo>
                    <a:lnTo>
                      <a:pt x="1033" y="446"/>
                    </a:lnTo>
                    <a:lnTo>
                      <a:pt x="1054" y="472"/>
                    </a:lnTo>
                    <a:lnTo>
                      <a:pt x="1054" y="472"/>
                    </a:lnTo>
                    <a:lnTo>
                      <a:pt x="1071" y="489"/>
                    </a:lnTo>
                    <a:lnTo>
                      <a:pt x="1086" y="508"/>
                    </a:lnTo>
                    <a:lnTo>
                      <a:pt x="1104" y="523"/>
                    </a:lnTo>
                    <a:lnTo>
                      <a:pt x="1113" y="531"/>
                    </a:lnTo>
                    <a:lnTo>
                      <a:pt x="1123" y="538"/>
                    </a:lnTo>
                    <a:lnTo>
                      <a:pt x="1123" y="538"/>
                    </a:lnTo>
                    <a:lnTo>
                      <a:pt x="1139" y="549"/>
                    </a:lnTo>
                    <a:lnTo>
                      <a:pt x="1155" y="563"/>
                    </a:lnTo>
                    <a:lnTo>
                      <a:pt x="1169" y="577"/>
                    </a:lnTo>
                    <a:lnTo>
                      <a:pt x="1182" y="592"/>
                    </a:lnTo>
                    <a:lnTo>
                      <a:pt x="1182" y="592"/>
                    </a:lnTo>
                    <a:lnTo>
                      <a:pt x="1186" y="597"/>
                    </a:lnTo>
                    <a:lnTo>
                      <a:pt x="1187" y="602"/>
                    </a:lnTo>
                    <a:lnTo>
                      <a:pt x="1187" y="604"/>
                    </a:lnTo>
                    <a:lnTo>
                      <a:pt x="1188" y="605"/>
                    </a:lnTo>
                    <a:lnTo>
                      <a:pt x="1188" y="605"/>
                    </a:lnTo>
                    <a:lnTo>
                      <a:pt x="1194" y="614"/>
                    </a:lnTo>
                    <a:lnTo>
                      <a:pt x="1199" y="624"/>
                    </a:lnTo>
                    <a:lnTo>
                      <a:pt x="1199" y="624"/>
                    </a:lnTo>
                    <a:lnTo>
                      <a:pt x="1213" y="660"/>
                    </a:lnTo>
                    <a:lnTo>
                      <a:pt x="1213" y="660"/>
                    </a:lnTo>
                    <a:lnTo>
                      <a:pt x="1224" y="685"/>
                    </a:lnTo>
                    <a:lnTo>
                      <a:pt x="1233" y="709"/>
                    </a:lnTo>
                    <a:lnTo>
                      <a:pt x="1233" y="709"/>
                    </a:lnTo>
                    <a:lnTo>
                      <a:pt x="1239" y="730"/>
                    </a:lnTo>
                    <a:lnTo>
                      <a:pt x="1244" y="750"/>
                    </a:lnTo>
                    <a:lnTo>
                      <a:pt x="1249" y="769"/>
                    </a:lnTo>
                    <a:lnTo>
                      <a:pt x="1253" y="788"/>
                    </a:lnTo>
                    <a:lnTo>
                      <a:pt x="1255" y="808"/>
                    </a:lnTo>
                    <a:lnTo>
                      <a:pt x="1256" y="826"/>
                    </a:lnTo>
                    <a:lnTo>
                      <a:pt x="1256" y="846"/>
                    </a:lnTo>
                    <a:lnTo>
                      <a:pt x="1254" y="864"/>
                    </a:lnTo>
                    <a:lnTo>
                      <a:pt x="1254" y="864"/>
                    </a:lnTo>
                    <a:lnTo>
                      <a:pt x="1252" y="876"/>
                    </a:lnTo>
                    <a:lnTo>
                      <a:pt x="1246" y="887"/>
                    </a:lnTo>
                    <a:lnTo>
                      <a:pt x="1235" y="911"/>
                    </a:lnTo>
                    <a:lnTo>
                      <a:pt x="1235" y="911"/>
                    </a:lnTo>
                    <a:lnTo>
                      <a:pt x="1228" y="926"/>
                    </a:lnTo>
                    <a:lnTo>
                      <a:pt x="1228" y="926"/>
                    </a:lnTo>
                    <a:lnTo>
                      <a:pt x="1218" y="950"/>
                    </a:lnTo>
                    <a:lnTo>
                      <a:pt x="1218" y="950"/>
                    </a:lnTo>
                    <a:lnTo>
                      <a:pt x="1204" y="979"/>
                    </a:lnTo>
                    <a:lnTo>
                      <a:pt x="1197" y="993"/>
                    </a:lnTo>
                    <a:lnTo>
                      <a:pt x="1190" y="1007"/>
                    </a:lnTo>
                    <a:lnTo>
                      <a:pt x="1190" y="1007"/>
                    </a:lnTo>
                    <a:lnTo>
                      <a:pt x="1180" y="1021"/>
                    </a:lnTo>
                    <a:lnTo>
                      <a:pt x="1170" y="1036"/>
                    </a:lnTo>
                    <a:lnTo>
                      <a:pt x="1159" y="1049"/>
                    </a:lnTo>
                    <a:lnTo>
                      <a:pt x="1146" y="1064"/>
                    </a:lnTo>
                    <a:lnTo>
                      <a:pt x="1133" y="1077"/>
                    </a:lnTo>
                    <a:lnTo>
                      <a:pt x="1119" y="1090"/>
                    </a:lnTo>
                    <a:lnTo>
                      <a:pt x="1105" y="1102"/>
                    </a:lnTo>
                    <a:lnTo>
                      <a:pt x="1089" y="1113"/>
                    </a:lnTo>
                    <a:lnTo>
                      <a:pt x="1079" y="1121"/>
                    </a:lnTo>
                    <a:lnTo>
                      <a:pt x="1079" y="1121"/>
                    </a:lnTo>
                    <a:lnTo>
                      <a:pt x="1051" y="1141"/>
                    </a:lnTo>
                    <a:lnTo>
                      <a:pt x="1022" y="1162"/>
                    </a:lnTo>
                    <a:lnTo>
                      <a:pt x="992" y="1180"/>
                    </a:lnTo>
                    <a:lnTo>
                      <a:pt x="962" y="1197"/>
                    </a:lnTo>
                    <a:lnTo>
                      <a:pt x="947" y="1205"/>
                    </a:lnTo>
                    <a:lnTo>
                      <a:pt x="930" y="1212"/>
                    </a:lnTo>
                    <a:lnTo>
                      <a:pt x="915" y="1219"/>
                    </a:lnTo>
                    <a:lnTo>
                      <a:pt x="898" y="1224"/>
                    </a:lnTo>
                    <a:lnTo>
                      <a:pt x="881" y="1228"/>
                    </a:lnTo>
                    <a:lnTo>
                      <a:pt x="863" y="1231"/>
                    </a:lnTo>
                    <a:lnTo>
                      <a:pt x="846" y="1233"/>
                    </a:lnTo>
                    <a:lnTo>
                      <a:pt x="828" y="1235"/>
                    </a:lnTo>
                    <a:lnTo>
                      <a:pt x="828" y="1235"/>
                    </a:lnTo>
                    <a:lnTo>
                      <a:pt x="808" y="1235"/>
                    </a:lnTo>
                    <a:lnTo>
                      <a:pt x="808" y="123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23" name="Freeform 605"/>
              <p:cNvSpPr/>
              <p:nvPr/>
            </p:nvSpPr>
            <p:spPr bwMode="auto">
              <a:xfrm>
                <a:off x="5305426" y="2120900"/>
                <a:ext cx="365125" cy="185738"/>
              </a:xfrm>
              <a:custGeom>
                <a:avLst/>
                <a:gdLst/>
                <a:ahLst/>
                <a:cxnLst>
                  <a:cxn ang="0">
                    <a:pos x="588" y="352"/>
                  </a:cxn>
                  <a:cxn ang="0">
                    <a:pos x="575" y="342"/>
                  </a:cxn>
                  <a:cxn ang="0">
                    <a:pos x="572" y="332"/>
                  </a:cxn>
                  <a:cxn ang="0">
                    <a:pos x="578" y="321"/>
                  </a:cxn>
                  <a:cxn ang="0">
                    <a:pos x="590" y="315"/>
                  </a:cxn>
                  <a:cxn ang="0">
                    <a:pos x="621" y="298"/>
                  </a:cxn>
                  <a:cxn ang="0">
                    <a:pos x="648" y="276"/>
                  </a:cxn>
                  <a:cxn ang="0">
                    <a:pos x="656" y="257"/>
                  </a:cxn>
                  <a:cxn ang="0">
                    <a:pos x="657" y="247"/>
                  </a:cxn>
                  <a:cxn ang="0">
                    <a:pos x="649" y="228"/>
                  </a:cxn>
                  <a:cxn ang="0">
                    <a:pos x="630" y="207"/>
                  </a:cxn>
                  <a:cxn ang="0">
                    <a:pos x="597" y="182"/>
                  </a:cxn>
                  <a:cxn ang="0">
                    <a:pos x="556" y="149"/>
                  </a:cxn>
                  <a:cxn ang="0">
                    <a:pos x="503" y="102"/>
                  </a:cxn>
                  <a:cxn ang="0">
                    <a:pos x="445" y="66"/>
                  </a:cxn>
                  <a:cxn ang="0">
                    <a:pos x="412" y="55"/>
                  </a:cxn>
                  <a:cxn ang="0">
                    <a:pos x="368" y="45"/>
                  </a:cxn>
                  <a:cxn ang="0">
                    <a:pos x="276" y="37"/>
                  </a:cxn>
                  <a:cxn ang="0">
                    <a:pos x="224" y="40"/>
                  </a:cxn>
                  <a:cxn ang="0">
                    <a:pos x="172" y="48"/>
                  </a:cxn>
                  <a:cxn ang="0">
                    <a:pos x="131" y="60"/>
                  </a:cxn>
                  <a:cxn ang="0">
                    <a:pos x="95" y="77"/>
                  </a:cxn>
                  <a:cxn ang="0">
                    <a:pos x="75" y="91"/>
                  </a:cxn>
                  <a:cxn ang="0">
                    <a:pos x="57" y="106"/>
                  </a:cxn>
                  <a:cxn ang="0">
                    <a:pos x="28" y="128"/>
                  </a:cxn>
                  <a:cxn ang="0">
                    <a:pos x="20" y="130"/>
                  </a:cxn>
                  <a:cxn ang="0">
                    <a:pos x="13" y="129"/>
                  </a:cxn>
                  <a:cxn ang="0">
                    <a:pos x="0" y="113"/>
                  </a:cxn>
                  <a:cxn ang="0">
                    <a:pos x="0" y="106"/>
                  </a:cxn>
                  <a:cxn ang="0">
                    <a:pos x="8" y="98"/>
                  </a:cxn>
                  <a:cxn ang="0">
                    <a:pos x="23" y="89"/>
                  </a:cxn>
                  <a:cxn ang="0">
                    <a:pos x="48" y="66"/>
                  </a:cxn>
                  <a:cxn ang="0">
                    <a:pos x="71" y="50"/>
                  </a:cxn>
                  <a:cxn ang="0">
                    <a:pos x="104" y="31"/>
                  </a:cxn>
                  <a:cxn ang="0">
                    <a:pos x="149" y="14"/>
                  </a:cxn>
                  <a:cxn ang="0">
                    <a:pos x="199" y="5"/>
                  </a:cxn>
                  <a:cxn ang="0">
                    <a:pos x="259" y="1"/>
                  </a:cxn>
                  <a:cxn ang="0">
                    <a:pos x="318" y="1"/>
                  </a:cxn>
                  <a:cxn ang="0">
                    <a:pos x="404" y="12"/>
                  </a:cxn>
                  <a:cxn ang="0">
                    <a:pos x="473" y="37"/>
                  </a:cxn>
                  <a:cxn ang="0">
                    <a:pos x="512" y="62"/>
                  </a:cxn>
                  <a:cxn ang="0">
                    <a:pos x="570" y="112"/>
                  </a:cxn>
                  <a:cxn ang="0">
                    <a:pos x="585" y="126"/>
                  </a:cxn>
                  <a:cxn ang="0">
                    <a:pos x="619" y="153"/>
                  </a:cxn>
                  <a:cxn ang="0">
                    <a:pos x="662" y="190"/>
                  </a:cxn>
                  <a:cxn ang="0">
                    <a:pos x="681" y="213"/>
                  </a:cxn>
                  <a:cxn ang="0">
                    <a:pos x="690" y="243"/>
                  </a:cxn>
                  <a:cxn ang="0">
                    <a:pos x="687" y="274"/>
                  </a:cxn>
                  <a:cxn ang="0">
                    <a:pos x="677" y="295"/>
                  </a:cxn>
                  <a:cxn ang="0">
                    <a:pos x="654" y="320"/>
                  </a:cxn>
                  <a:cxn ang="0">
                    <a:pos x="615" y="343"/>
                  </a:cxn>
                  <a:cxn ang="0">
                    <a:pos x="600" y="350"/>
                  </a:cxn>
                  <a:cxn ang="0">
                    <a:pos x="591" y="352"/>
                  </a:cxn>
                </a:cxnLst>
                <a:rect l="0" t="0" r="r" b="b"/>
                <a:pathLst>
                  <a:path w="690" h="352">
                    <a:moveTo>
                      <a:pt x="591" y="352"/>
                    </a:moveTo>
                    <a:lnTo>
                      <a:pt x="591" y="352"/>
                    </a:lnTo>
                    <a:lnTo>
                      <a:pt x="588" y="352"/>
                    </a:lnTo>
                    <a:lnTo>
                      <a:pt x="585" y="351"/>
                    </a:lnTo>
                    <a:lnTo>
                      <a:pt x="579" y="347"/>
                    </a:lnTo>
                    <a:lnTo>
                      <a:pt x="575" y="342"/>
                    </a:lnTo>
                    <a:lnTo>
                      <a:pt x="572" y="337"/>
                    </a:lnTo>
                    <a:lnTo>
                      <a:pt x="572" y="337"/>
                    </a:lnTo>
                    <a:lnTo>
                      <a:pt x="572" y="332"/>
                    </a:lnTo>
                    <a:lnTo>
                      <a:pt x="572" y="328"/>
                    </a:lnTo>
                    <a:lnTo>
                      <a:pt x="575" y="323"/>
                    </a:lnTo>
                    <a:lnTo>
                      <a:pt x="578" y="321"/>
                    </a:lnTo>
                    <a:lnTo>
                      <a:pt x="581" y="319"/>
                    </a:lnTo>
                    <a:lnTo>
                      <a:pt x="581" y="319"/>
                    </a:lnTo>
                    <a:lnTo>
                      <a:pt x="590" y="315"/>
                    </a:lnTo>
                    <a:lnTo>
                      <a:pt x="590" y="315"/>
                    </a:lnTo>
                    <a:lnTo>
                      <a:pt x="610" y="305"/>
                    </a:lnTo>
                    <a:lnTo>
                      <a:pt x="621" y="298"/>
                    </a:lnTo>
                    <a:lnTo>
                      <a:pt x="630" y="291"/>
                    </a:lnTo>
                    <a:lnTo>
                      <a:pt x="640" y="284"/>
                    </a:lnTo>
                    <a:lnTo>
                      <a:pt x="648" y="276"/>
                    </a:lnTo>
                    <a:lnTo>
                      <a:pt x="653" y="266"/>
                    </a:lnTo>
                    <a:lnTo>
                      <a:pt x="655" y="261"/>
                    </a:lnTo>
                    <a:lnTo>
                      <a:pt x="656" y="257"/>
                    </a:lnTo>
                    <a:lnTo>
                      <a:pt x="656" y="257"/>
                    </a:lnTo>
                    <a:lnTo>
                      <a:pt x="657" y="252"/>
                    </a:lnTo>
                    <a:lnTo>
                      <a:pt x="657" y="247"/>
                    </a:lnTo>
                    <a:lnTo>
                      <a:pt x="656" y="243"/>
                    </a:lnTo>
                    <a:lnTo>
                      <a:pt x="654" y="237"/>
                    </a:lnTo>
                    <a:lnTo>
                      <a:pt x="649" y="228"/>
                    </a:lnTo>
                    <a:lnTo>
                      <a:pt x="641" y="218"/>
                    </a:lnTo>
                    <a:lnTo>
                      <a:pt x="641" y="218"/>
                    </a:lnTo>
                    <a:lnTo>
                      <a:pt x="630" y="207"/>
                    </a:lnTo>
                    <a:lnTo>
                      <a:pt x="620" y="198"/>
                    </a:lnTo>
                    <a:lnTo>
                      <a:pt x="597" y="182"/>
                    </a:lnTo>
                    <a:lnTo>
                      <a:pt x="597" y="182"/>
                    </a:lnTo>
                    <a:lnTo>
                      <a:pt x="580" y="169"/>
                    </a:lnTo>
                    <a:lnTo>
                      <a:pt x="563" y="155"/>
                    </a:lnTo>
                    <a:lnTo>
                      <a:pt x="556" y="149"/>
                    </a:lnTo>
                    <a:lnTo>
                      <a:pt x="556" y="149"/>
                    </a:lnTo>
                    <a:lnTo>
                      <a:pt x="521" y="118"/>
                    </a:lnTo>
                    <a:lnTo>
                      <a:pt x="503" y="102"/>
                    </a:lnTo>
                    <a:lnTo>
                      <a:pt x="485" y="89"/>
                    </a:lnTo>
                    <a:lnTo>
                      <a:pt x="466" y="77"/>
                    </a:lnTo>
                    <a:lnTo>
                      <a:pt x="445" y="66"/>
                    </a:lnTo>
                    <a:lnTo>
                      <a:pt x="435" y="62"/>
                    </a:lnTo>
                    <a:lnTo>
                      <a:pt x="424" y="58"/>
                    </a:lnTo>
                    <a:lnTo>
                      <a:pt x="412" y="55"/>
                    </a:lnTo>
                    <a:lnTo>
                      <a:pt x="400" y="51"/>
                    </a:lnTo>
                    <a:lnTo>
                      <a:pt x="400" y="51"/>
                    </a:lnTo>
                    <a:lnTo>
                      <a:pt x="368" y="45"/>
                    </a:lnTo>
                    <a:lnTo>
                      <a:pt x="337" y="41"/>
                    </a:lnTo>
                    <a:lnTo>
                      <a:pt x="306" y="38"/>
                    </a:lnTo>
                    <a:lnTo>
                      <a:pt x="276" y="37"/>
                    </a:lnTo>
                    <a:lnTo>
                      <a:pt x="276" y="37"/>
                    </a:lnTo>
                    <a:lnTo>
                      <a:pt x="250" y="38"/>
                    </a:lnTo>
                    <a:lnTo>
                      <a:pt x="224" y="40"/>
                    </a:lnTo>
                    <a:lnTo>
                      <a:pt x="198" y="43"/>
                    </a:lnTo>
                    <a:lnTo>
                      <a:pt x="172" y="48"/>
                    </a:lnTo>
                    <a:lnTo>
                      <a:pt x="172" y="48"/>
                    </a:lnTo>
                    <a:lnTo>
                      <a:pt x="158" y="51"/>
                    </a:lnTo>
                    <a:lnTo>
                      <a:pt x="145" y="56"/>
                    </a:lnTo>
                    <a:lnTo>
                      <a:pt x="131" y="60"/>
                    </a:lnTo>
                    <a:lnTo>
                      <a:pt x="119" y="65"/>
                    </a:lnTo>
                    <a:lnTo>
                      <a:pt x="107" y="71"/>
                    </a:lnTo>
                    <a:lnTo>
                      <a:pt x="95" y="77"/>
                    </a:lnTo>
                    <a:lnTo>
                      <a:pt x="85" y="83"/>
                    </a:lnTo>
                    <a:lnTo>
                      <a:pt x="75" y="91"/>
                    </a:lnTo>
                    <a:lnTo>
                      <a:pt x="75" y="91"/>
                    </a:lnTo>
                    <a:lnTo>
                      <a:pt x="65" y="98"/>
                    </a:lnTo>
                    <a:lnTo>
                      <a:pt x="57" y="106"/>
                    </a:lnTo>
                    <a:lnTo>
                      <a:pt x="57" y="106"/>
                    </a:lnTo>
                    <a:lnTo>
                      <a:pt x="44" y="119"/>
                    </a:lnTo>
                    <a:lnTo>
                      <a:pt x="36" y="124"/>
                    </a:lnTo>
                    <a:lnTo>
                      <a:pt x="28" y="128"/>
                    </a:lnTo>
                    <a:lnTo>
                      <a:pt x="28" y="128"/>
                    </a:lnTo>
                    <a:lnTo>
                      <a:pt x="24" y="130"/>
                    </a:lnTo>
                    <a:lnTo>
                      <a:pt x="20" y="130"/>
                    </a:lnTo>
                    <a:lnTo>
                      <a:pt x="20" y="130"/>
                    </a:lnTo>
                    <a:lnTo>
                      <a:pt x="16" y="130"/>
                    </a:lnTo>
                    <a:lnTo>
                      <a:pt x="13" y="129"/>
                    </a:lnTo>
                    <a:lnTo>
                      <a:pt x="7" y="125"/>
                    </a:lnTo>
                    <a:lnTo>
                      <a:pt x="2" y="120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0"/>
                    </a:lnTo>
                    <a:lnTo>
                      <a:pt x="0" y="106"/>
                    </a:lnTo>
                    <a:lnTo>
                      <a:pt x="3" y="101"/>
                    </a:lnTo>
                    <a:lnTo>
                      <a:pt x="5" y="100"/>
                    </a:lnTo>
                    <a:lnTo>
                      <a:pt x="8" y="98"/>
                    </a:lnTo>
                    <a:lnTo>
                      <a:pt x="8" y="98"/>
                    </a:lnTo>
                    <a:lnTo>
                      <a:pt x="16" y="94"/>
                    </a:lnTo>
                    <a:lnTo>
                      <a:pt x="23" y="89"/>
                    </a:lnTo>
                    <a:lnTo>
                      <a:pt x="35" y="78"/>
                    </a:lnTo>
                    <a:lnTo>
                      <a:pt x="35" y="78"/>
                    </a:lnTo>
                    <a:lnTo>
                      <a:pt x="48" y="66"/>
                    </a:lnTo>
                    <a:lnTo>
                      <a:pt x="48" y="66"/>
                    </a:lnTo>
                    <a:lnTo>
                      <a:pt x="59" y="58"/>
                    </a:lnTo>
                    <a:lnTo>
                      <a:pt x="71" y="50"/>
                    </a:lnTo>
                    <a:lnTo>
                      <a:pt x="97" y="35"/>
                    </a:lnTo>
                    <a:lnTo>
                      <a:pt x="104" y="31"/>
                    </a:lnTo>
                    <a:lnTo>
                      <a:pt x="104" y="31"/>
                    </a:lnTo>
                    <a:lnTo>
                      <a:pt x="118" y="25"/>
                    </a:lnTo>
                    <a:lnTo>
                      <a:pt x="133" y="18"/>
                    </a:lnTo>
                    <a:lnTo>
                      <a:pt x="149" y="14"/>
                    </a:lnTo>
                    <a:lnTo>
                      <a:pt x="165" y="10"/>
                    </a:lnTo>
                    <a:lnTo>
                      <a:pt x="183" y="7"/>
                    </a:lnTo>
                    <a:lnTo>
                      <a:pt x="199" y="5"/>
                    </a:lnTo>
                    <a:lnTo>
                      <a:pt x="233" y="2"/>
                    </a:lnTo>
                    <a:lnTo>
                      <a:pt x="233" y="2"/>
                    </a:lnTo>
                    <a:lnTo>
                      <a:pt x="259" y="1"/>
                    </a:lnTo>
                    <a:lnTo>
                      <a:pt x="286" y="0"/>
                    </a:lnTo>
                    <a:lnTo>
                      <a:pt x="286" y="0"/>
                    </a:lnTo>
                    <a:lnTo>
                      <a:pt x="318" y="1"/>
                    </a:lnTo>
                    <a:lnTo>
                      <a:pt x="348" y="3"/>
                    </a:lnTo>
                    <a:lnTo>
                      <a:pt x="377" y="7"/>
                    </a:lnTo>
                    <a:lnTo>
                      <a:pt x="404" y="12"/>
                    </a:lnTo>
                    <a:lnTo>
                      <a:pt x="429" y="18"/>
                    </a:lnTo>
                    <a:lnTo>
                      <a:pt x="452" y="27"/>
                    </a:lnTo>
                    <a:lnTo>
                      <a:pt x="473" y="37"/>
                    </a:lnTo>
                    <a:lnTo>
                      <a:pt x="492" y="47"/>
                    </a:lnTo>
                    <a:lnTo>
                      <a:pt x="492" y="47"/>
                    </a:lnTo>
                    <a:lnTo>
                      <a:pt x="512" y="62"/>
                    </a:lnTo>
                    <a:lnTo>
                      <a:pt x="532" y="78"/>
                    </a:lnTo>
                    <a:lnTo>
                      <a:pt x="551" y="95"/>
                    </a:lnTo>
                    <a:lnTo>
                      <a:pt x="570" y="112"/>
                    </a:lnTo>
                    <a:lnTo>
                      <a:pt x="570" y="112"/>
                    </a:lnTo>
                    <a:lnTo>
                      <a:pt x="585" y="126"/>
                    </a:lnTo>
                    <a:lnTo>
                      <a:pt x="585" y="126"/>
                    </a:lnTo>
                    <a:lnTo>
                      <a:pt x="601" y="139"/>
                    </a:lnTo>
                    <a:lnTo>
                      <a:pt x="619" y="153"/>
                    </a:lnTo>
                    <a:lnTo>
                      <a:pt x="619" y="153"/>
                    </a:lnTo>
                    <a:lnTo>
                      <a:pt x="633" y="164"/>
                    </a:lnTo>
                    <a:lnTo>
                      <a:pt x="649" y="176"/>
                    </a:lnTo>
                    <a:lnTo>
                      <a:pt x="662" y="190"/>
                    </a:lnTo>
                    <a:lnTo>
                      <a:pt x="676" y="204"/>
                    </a:lnTo>
                    <a:lnTo>
                      <a:pt x="676" y="204"/>
                    </a:lnTo>
                    <a:lnTo>
                      <a:pt x="681" y="213"/>
                    </a:lnTo>
                    <a:lnTo>
                      <a:pt x="686" y="222"/>
                    </a:lnTo>
                    <a:lnTo>
                      <a:pt x="688" y="232"/>
                    </a:lnTo>
                    <a:lnTo>
                      <a:pt x="690" y="243"/>
                    </a:lnTo>
                    <a:lnTo>
                      <a:pt x="690" y="253"/>
                    </a:lnTo>
                    <a:lnTo>
                      <a:pt x="689" y="263"/>
                    </a:lnTo>
                    <a:lnTo>
                      <a:pt x="687" y="274"/>
                    </a:lnTo>
                    <a:lnTo>
                      <a:pt x="683" y="284"/>
                    </a:lnTo>
                    <a:lnTo>
                      <a:pt x="683" y="284"/>
                    </a:lnTo>
                    <a:lnTo>
                      <a:pt x="677" y="295"/>
                    </a:lnTo>
                    <a:lnTo>
                      <a:pt x="669" y="305"/>
                    </a:lnTo>
                    <a:lnTo>
                      <a:pt x="662" y="313"/>
                    </a:lnTo>
                    <a:lnTo>
                      <a:pt x="654" y="320"/>
                    </a:lnTo>
                    <a:lnTo>
                      <a:pt x="645" y="326"/>
                    </a:lnTo>
                    <a:lnTo>
                      <a:pt x="635" y="331"/>
                    </a:lnTo>
                    <a:lnTo>
                      <a:pt x="615" y="343"/>
                    </a:lnTo>
                    <a:lnTo>
                      <a:pt x="615" y="343"/>
                    </a:lnTo>
                    <a:lnTo>
                      <a:pt x="600" y="350"/>
                    </a:lnTo>
                    <a:lnTo>
                      <a:pt x="600" y="350"/>
                    </a:lnTo>
                    <a:lnTo>
                      <a:pt x="595" y="351"/>
                    </a:lnTo>
                    <a:lnTo>
                      <a:pt x="591" y="352"/>
                    </a:lnTo>
                    <a:lnTo>
                      <a:pt x="591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24" name="Freeform 606"/>
              <p:cNvSpPr/>
              <p:nvPr/>
            </p:nvSpPr>
            <p:spPr bwMode="auto">
              <a:xfrm>
                <a:off x="5356226" y="2198688"/>
                <a:ext cx="147638" cy="49213"/>
              </a:xfrm>
              <a:custGeom>
                <a:avLst/>
                <a:gdLst/>
                <a:ahLst/>
                <a:cxnLst>
                  <a:cxn ang="0">
                    <a:pos x="16" y="94"/>
                  </a:cxn>
                  <a:cxn ang="0">
                    <a:pos x="9" y="93"/>
                  </a:cxn>
                  <a:cxn ang="0">
                    <a:pos x="2" y="85"/>
                  </a:cxn>
                  <a:cxn ang="0">
                    <a:pos x="0" y="79"/>
                  </a:cxn>
                  <a:cxn ang="0">
                    <a:pos x="2" y="68"/>
                  </a:cxn>
                  <a:cxn ang="0">
                    <a:pos x="6" y="62"/>
                  </a:cxn>
                  <a:cxn ang="0">
                    <a:pos x="13" y="59"/>
                  </a:cxn>
                  <a:cxn ang="0">
                    <a:pos x="18" y="57"/>
                  </a:cxn>
                  <a:cxn ang="0">
                    <a:pos x="31" y="46"/>
                  </a:cxn>
                  <a:cxn ang="0">
                    <a:pos x="38" y="41"/>
                  </a:cxn>
                  <a:cxn ang="0">
                    <a:pos x="46" y="36"/>
                  </a:cxn>
                  <a:cxn ang="0">
                    <a:pos x="60" y="28"/>
                  </a:cxn>
                  <a:cxn ang="0">
                    <a:pos x="77" y="20"/>
                  </a:cxn>
                  <a:cxn ang="0">
                    <a:pos x="115" y="7"/>
                  </a:cxn>
                  <a:cxn ang="0">
                    <a:pos x="134" y="2"/>
                  </a:cxn>
                  <a:cxn ang="0">
                    <a:pos x="154" y="0"/>
                  </a:cxn>
                  <a:cxn ang="0">
                    <a:pos x="173" y="2"/>
                  </a:cxn>
                  <a:cxn ang="0">
                    <a:pos x="208" y="9"/>
                  </a:cxn>
                  <a:cxn ang="0">
                    <a:pos x="240" y="24"/>
                  </a:cxn>
                  <a:cxn ang="0">
                    <a:pos x="266" y="45"/>
                  </a:cxn>
                  <a:cxn ang="0">
                    <a:pos x="276" y="58"/>
                  </a:cxn>
                  <a:cxn ang="0">
                    <a:pos x="279" y="67"/>
                  </a:cxn>
                  <a:cxn ang="0">
                    <a:pos x="278" y="74"/>
                  </a:cxn>
                  <a:cxn ang="0">
                    <a:pos x="275" y="78"/>
                  </a:cxn>
                  <a:cxn ang="0">
                    <a:pos x="266" y="83"/>
                  </a:cxn>
                  <a:cxn ang="0">
                    <a:pos x="259" y="84"/>
                  </a:cxn>
                  <a:cxn ang="0">
                    <a:pos x="256" y="83"/>
                  </a:cxn>
                  <a:cxn ang="0">
                    <a:pos x="248" y="80"/>
                  </a:cxn>
                  <a:cxn ang="0">
                    <a:pos x="245" y="76"/>
                  </a:cxn>
                  <a:cxn ang="0">
                    <a:pos x="230" y="59"/>
                  </a:cxn>
                  <a:cxn ang="0">
                    <a:pos x="210" y="47"/>
                  </a:cxn>
                  <a:cxn ang="0">
                    <a:pos x="186" y="40"/>
                  </a:cxn>
                  <a:cxn ang="0">
                    <a:pos x="160" y="37"/>
                  </a:cxn>
                  <a:cxn ang="0">
                    <a:pos x="150" y="37"/>
                  </a:cxn>
                  <a:cxn ang="0">
                    <a:pos x="121" y="42"/>
                  </a:cxn>
                  <a:cxn ang="0">
                    <a:pos x="94" y="51"/>
                  </a:cxn>
                  <a:cxn ang="0">
                    <a:pos x="86" y="56"/>
                  </a:cxn>
                  <a:cxn ang="0">
                    <a:pos x="62" y="71"/>
                  </a:cxn>
                  <a:cxn ang="0">
                    <a:pos x="43" y="84"/>
                  </a:cxn>
                  <a:cxn ang="0">
                    <a:pos x="22" y="94"/>
                  </a:cxn>
                  <a:cxn ang="0">
                    <a:pos x="16" y="94"/>
                  </a:cxn>
                </a:cxnLst>
                <a:rect l="0" t="0" r="r" b="b"/>
                <a:pathLst>
                  <a:path w="279" h="94">
                    <a:moveTo>
                      <a:pt x="16" y="94"/>
                    </a:moveTo>
                    <a:lnTo>
                      <a:pt x="16" y="94"/>
                    </a:lnTo>
                    <a:lnTo>
                      <a:pt x="13" y="94"/>
                    </a:lnTo>
                    <a:lnTo>
                      <a:pt x="9" y="93"/>
                    </a:lnTo>
                    <a:lnTo>
                      <a:pt x="5" y="90"/>
                    </a:lnTo>
                    <a:lnTo>
                      <a:pt x="2" y="85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74"/>
                    </a:lnTo>
                    <a:lnTo>
                      <a:pt x="2" y="68"/>
                    </a:lnTo>
                    <a:lnTo>
                      <a:pt x="3" y="66"/>
                    </a:lnTo>
                    <a:lnTo>
                      <a:pt x="6" y="62"/>
                    </a:lnTo>
                    <a:lnTo>
                      <a:pt x="8" y="60"/>
                    </a:lnTo>
                    <a:lnTo>
                      <a:pt x="13" y="59"/>
                    </a:lnTo>
                    <a:lnTo>
                      <a:pt x="13" y="59"/>
                    </a:lnTo>
                    <a:lnTo>
                      <a:pt x="18" y="57"/>
                    </a:lnTo>
                    <a:lnTo>
                      <a:pt x="22" y="54"/>
                    </a:lnTo>
                    <a:lnTo>
                      <a:pt x="31" y="46"/>
                    </a:lnTo>
                    <a:lnTo>
                      <a:pt x="31" y="46"/>
                    </a:lnTo>
                    <a:lnTo>
                      <a:pt x="38" y="41"/>
                    </a:lnTo>
                    <a:lnTo>
                      <a:pt x="46" y="36"/>
                    </a:lnTo>
                    <a:lnTo>
                      <a:pt x="46" y="36"/>
                    </a:lnTo>
                    <a:lnTo>
                      <a:pt x="60" y="28"/>
                    </a:lnTo>
                    <a:lnTo>
                      <a:pt x="60" y="28"/>
                    </a:lnTo>
                    <a:lnTo>
                      <a:pt x="77" y="20"/>
                    </a:lnTo>
                    <a:lnTo>
                      <a:pt x="77" y="20"/>
                    </a:lnTo>
                    <a:lnTo>
                      <a:pt x="95" y="13"/>
                    </a:lnTo>
                    <a:lnTo>
                      <a:pt x="115" y="7"/>
                    </a:lnTo>
                    <a:lnTo>
                      <a:pt x="124" y="4"/>
                    </a:lnTo>
                    <a:lnTo>
                      <a:pt x="134" y="2"/>
                    </a:lnTo>
                    <a:lnTo>
                      <a:pt x="144" y="0"/>
                    </a:lnTo>
                    <a:lnTo>
                      <a:pt x="154" y="0"/>
                    </a:lnTo>
                    <a:lnTo>
                      <a:pt x="154" y="0"/>
                    </a:lnTo>
                    <a:lnTo>
                      <a:pt x="173" y="2"/>
                    </a:lnTo>
                    <a:lnTo>
                      <a:pt x="191" y="5"/>
                    </a:lnTo>
                    <a:lnTo>
                      <a:pt x="208" y="9"/>
                    </a:lnTo>
                    <a:lnTo>
                      <a:pt x="224" y="16"/>
                    </a:lnTo>
                    <a:lnTo>
                      <a:pt x="240" y="24"/>
                    </a:lnTo>
                    <a:lnTo>
                      <a:pt x="253" y="34"/>
                    </a:lnTo>
                    <a:lnTo>
                      <a:pt x="266" y="45"/>
                    </a:lnTo>
                    <a:lnTo>
                      <a:pt x="276" y="58"/>
                    </a:lnTo>
                    <a:lnTo>
                      <a:pt x="276" y="58"/>
                    </a:lnTo>
                    <a:lnTo>
                      <a:pt x="278" y="62"/>
                    </a:lnTo>
                    <a:lnTo>
                      <a:pt x="279" y="67"/>
                    </a:lnTo>
                    <a:lnTo>
                      <a:pt x="279" y="70"/>
                    </a:lnTo>
                    <a:lnTo>
                      <a:pt x="278" y="74"/>
                    </a:lnTo>
                    <a:lnTo>
                      <a:pt x="278" y="74"/>
                    </a:lnTo>
                    <a:lnTo>
                      <a:pt x="275" y="78"/>
                    </a:lnTo>
                    <a:lnTo>
                      <a:pt x="271" y="81"/>
                    </a:lnTo>
                    <a:lnTo>
                      <a:pt x="266" y="83"/>
                    </a:lnTo>
                    <a:lnTo>
                      <a:pt x="259" y="84"/>
                    </a:lnTo>
                    <a:lnTo>
                      <a:pt x="259" y="84"/>
                    </a:lnTo>
                    <a:lnTo>
                      <a:pt x="259" y="84"/>
                    </a:lnTo>
                    <a:lnTo>
                      <a:pt x="256" y="83"/>
                    </a:lnTo>
                    <a:lnTo>
                      <a:pt x="252" y="82"/>
                    </a:lnTo>
                    <a:lnTo>
                      <a:pt x="248" y="80"/>
                    </a:lnTo>
                    <a:lnTo>
                      <a:pt x="245" y="76"/>
                    </a:lnTo>
                    <a:lnTo>
                      <a:pt x="245" y="76"/>
                    </a:lnTo>
                    <a:lnTo>
                      <a:pt x="238" y="67"/>
                    </a:lnTo>
                    <a:lnTo>
                      <a:pt x="230" y="59"/>
                    </a:lnTo>
                    <a:lnTo>
                      <a:pt x="220" y="52"/>
                    </a:lnTo>
                    <a:lnTo>
                      <a:pt x="210" y="47"/>
                    </a:lnTo>
                    <a:lnTo>
                      <a:pt x="199" y="43"/>
                    </a:lnTo>
                    <a:lnTo>
                      <a:pt x="186" y="40"/>
                    </a:lnTo>
                    <a:lnTo>
                      <a:pt x="174" y="38"/>
                    </a:lnTo>
                    <a:lnTo>
                      <a:pt x="160" y="37"/>
                    </a:lnTo>
                    <a:lnTo>
                      <a:pt x="160" y="37"/>
                    </a:lnTo>
                    <a:lnTo>
                      <a:pt x="150" y="37"/>
                    </a:lnTo>
                    <a:lnTo>
                      <a:pt x="141" y="38"/>
                    </a:lnTo>
                    <a:lnTo>
                      <a:pt x="121" y="42"/>
                    </a:lnTo>
                    <a:lnTo>
                      <a:pt x="102" y="48"/>
                    </a:lnTo>
                    <a:lnTo>
                      <a:pt x="94" y="51"/>
                    </a:lnTo>
                    <a:lnTo>
                      <a:pt x="86" y="56"/>
                    </a:lnTo>
                    <a:lnTo>
                      <a:pt x="86" y="56"/>
                    </a:lnTo>
                    <a:lnTo>
                      <a:pt x="74" y="64"/>
                    </a:lnTo>
                    <a:lnTo>
                      <a:pt x="62" y="71"/>
                    </a:lnTo>
                    <a:lnTo>
                      <a:pt x="62" y="71"/>
                    </a:lnTo>
                    <a:lnTo>
                      <a:pt x="43" y="84"/>
                    </a:lnTo>
                    <a:lnTo>
                      <a:pt x="32" y="90"/>
                    </a:lnTo>
                    <a:lnTo>
                      <a:pt x="22" y="94"/>
                    </a:lnTo>
                    <a:lnTo>
                      <a:pt x="22" y="94"/>
                    </a:lnTo>
                    <a:lnTo>
                      <a:pt x="16" y="94"/>
                    </a:lnTo>
                    <a:lnTo>
                      <a:pt x="16" y="9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25" name="组合 124"/>
          <p:cNvGrpSpPr/>
          <p:nvPr/>
        </p:nvGrpSpPr>
        <p:grpSpPr>
          <a:xfrm>
            <a:off x="6986505" y="4691170"/>
            <a:ext cx="889884" cy="898847"/>
            <a:chOff x="6480051" y="4589712"/>
            <a:chExt cx="889884" cy="898847"/>
          </a:xfrm>
        </p:grpSpPr>
        <p:sp useBgFill="1">
          <p:nvSpPr>
            <p:cNvPr id="126" name="椭圆 31"/>
            <p:cNvSpPr/>
            <p:nvPr/>
          </p:nvSpPr>
          <p:spPr>
            <a:xfrm rot="15654318">
              <a:off x="6475569" y="4594194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ln w="25400" cap="rnd">
              <a:solidFill>
                <a:schemeClr val="bg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27" name="组合 126"/>
            <p:cNvGrpSpPr/>
            <p:nvPr/>
          </p:nvGrpSpPr>
          <p:grpSpPr>
            <a:xfrm>
              <a:off x="6679330" y="4803299"/>
              <a:ext cx="489734" cy="500458"/>
              <a:chOff x="5268913" y="4124325"/>
              <a:chExt cx="652463" cy="666751"/>
            </a:xfrm>
            <a:solidFill>
              <a:schemeClr val="bg1"/>
            </a:solidFill>
          </p:grpSpPr>
          <p:sp>
            <p:nvSpPr>
              <p:cNvPr id="128" name="Freeform 719"/>
              <p:cNvSpPr/>
              <p:nvPr/>
            </p:nvSpPr>
            <p:spPr bwMode="auto">
              <a:xfrm>
                <a:off x="5356226" y="4351338"/>
                <a:ext cx="9525" cy="57150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15"/>
                  </a:cxn>
                  <a:cxn ang="0">
                    <a:pos x="7" y="25"/>
                  </a:cxn>
                  <a:cxn ang="0">
                    <a:pos x="9" y="35"/>
                  </a:cxn>
                  <a:cxn ang="0">
                    <a:pos x="11" y="46"/>
                  </a:cxn>
                  <a:cxn ang="0">
                    <a:pos x="11" y="46"/>
                  </a:cxn>
                  <a:cxn ang="0">
                    <a:pos x="11" y="53"/>
                  </a:cxn>
                  <a:cxn ang="0">
                    <a:pos x="9" y="60"/>
                  </a:cxn>
                  <a:cxn ang="0">
                    <a:pos x="6" y="75"/>
                  </a:cxn>
                  <a:cxn ang="0">
                    <a:pos x="2" y="89"/>
                  </a:cxn>
                  <a:cxn ang="0">
                    <a:pos x="1" y="96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6"/>
                  </a:cxn>
                  <a:cxn ang="0">
                    <a:pos x="1" y="108"/>
                  </a:cxn>
                  <a:cxn ang="0">
                    <a:pos x="3" y="108"/>
                  </a:cxn>
                  <a:cxn ang="0">
                    <a:pos x="5" y="109"/>
                  </a:cxn>
                  <a:cxn ang="0">
                    <a:pos x="6" y="108"/>
                  </a:cxn>
                  <a:cxn ang="0">
                    <a:pos x="8" y="108"/>
                  </a:cxn>
                  <a:cxn ang="0">
                    <a:pos x="9" y="106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2" y="89"/>
                  </a:cxn>
                  <a:cxn ang="0">
                    <a:pos x="15" y="75"/>
                  </a:cxn>
                  <a:cxn ang="0">
                    <a:pos x="18" y="60"/>
                  </a:cxn>
                  <a:cxn ang="0">
                    <a:pos x="20" y="46"/>
                  </a:cxn>
                  <a:cxn ang="0">
                    <a:pos x="20" y="46"/>
                  </a:cxn>
                  <a:cxn ang="0">
                    <a:pos x="20" y="41"/>
                  </a:cxn>
                  <a:cxn ang="0">
                    <a:pos x="20" y="35"/>
                  </a:cxn>
                  <a:cxn ang="0">
                    <a:pos x="18" y="24"/>
                  </a:cxn>
                  <a:cxn ang="0">
                    <a:pos x="14" y="13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20" h="109">
                    <a:moveTo>
                      <a:pt x="9" y="3"/>
                    </a:move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15"/>
                    </a:lnTo>
                    <a:lnTo>
                      <a:pt x="7" y="25"/>
                    </a:lnTo>
                    <a:lnTo>
                      <a:pt x="9" y="35"/>
                    </a:lnTo>
                    <a:lnTo>
                      <a:pt x="11" y="46"/>
                    </a:lnTo>
                    <a:lnTo>
                      <a:pt x="11" y="46"/>
                    </a:lnTo>
                    <a:lnTo>
                      <a:pt x="11" y="53"/>
                    </a:lnTo>
                    <a:lnTo>
                      <a:pt x="9" y="60"/>
                    </a:lnTo>
                    <a:lnTo>
                      <a:pt x="6" y="75"/>
                    </a:lnTo>
                    <a:lnTo>
                      <a:pt x="2" y="89"/>
                    </a:lnTo>
                    <a:lnTo>
                      <a:pt x="1" y="96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1" y="108"/>
                    </a:lnTo>
                    <a:lnTo>
                      <a:pt x="3" y="108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2" y="89"/>
                    </a:lnTo>
                    <a:lnTo>
                      <a:pt x="15" y="75"/>
                    </a:lnTo>
                    <a:lnTo>
                      <a:pt x="18" y="60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0" y="41"/>
                    </a:lnTo>
                    <a:lnTo>
                      <a:pt x="20" y="35"/>
                    </a:lnTo>
                    <a:lnTo>
                      <a:pt x="18" y="24"/>
                    </a:lnTo>
                    <a:lnTo>
                      <a:pt x="14" y="13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29" name="Freeform 720"/>
              <p:cNvSpPr/>
              <p:nvPr/>
            </p:nvSpPr>
            <p:spPr bwMode="auto">
              <a:xfrm>
                <a:off x="5392738" y="4365625"/>
                <a:ext cx="12700" cy="80963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25" y="4"/>
                  </a:cxn>
                  <a:cxn ang="0">
                    <a:pos x="25" y="2"/>
                  </a:cxn>
                  <a:cxn ang="0">
                    <a:pos x="24" y="1"/>
                  </a:cxn>
                  <a:cxn ang="0">
                    <a:pos x="22" y="0"/>
                  </a:cxn>
                  <a:cxn ang="0">
                    <a:pos x="21" y="0"/>
                  </a:cxn>
                  <a:cxn ang="0">
                    <a:pos x="19" y="0"/>
                  </a:cxn>
                  <a:cxn ang="0">
                    <a:pos x="17" y="1"/>
                  </a:cxn>
                  <a:cxn ang="0">
                    <a:pos x="16" y="2"/>
                  </a:cxn>
                  <a:cxn ang="0">
                    <a:pos x="16" y="4"/>
                  </a:cxn>
                  <a:cxn ang="0">
                    <a:pos x="16" y="4"/>
                  </a:cxn>
                  <a:cxn ang="0">
                    <a:pos x="14" y="24"/>
                  </a:cxn>
                  <a:cxn ang="0">
                    <a:pos x="11" y="43"/>
                  </a:cxn>
                  <a:cxn ang="0">
                    <a:pos x="4" y="80"/>
                  </a:cxn>
                  <a:cxn ang="0">
                    <a:pos x="4" y="80"/>
                  </a:cxn>
                  <a:cxn ang="0">
                    <a:pos x="1" y="96"/>
                  </a:cxn>
                  <a:cxn ang="0">
                    <a:pos x="0" y="114"/>
                  </a:cxn>
                  <a:cxn ang="0">
                    <a:pos x="1" y="147"/>
                  </a:cxn>
                  <a:cxn ang="0">
                    <a:pos x="1" y="147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5" y="151"/>
                  </a:cxn>
                  <a:cxn ang="0">
                    <a:pos x="7" y="151"/>
                  </a:cxn>
                  <a:cxn ang="0">
                    <a:pos x="8" y="151"/>
                  </a:cxn>
                  <a:cxn ang="0">
                    <a:pos x="10" y="150"/>
                  </a:cxn>
                  <a:cxn ang="0">
                    <a:pos x="11" y="149"/>
                  </a:cxn>
                  <a:cxn ang="0">
                    <a:pos x="11" y="147"/>
                  </a:cxn>
                  <a:cxn ang="0">
                    <a:pos x="11" y="147"/>
                  </a:cxn>
                  <a:cxn ang="0">
                    <a:pos x="11" y="126"/>
                  </a:cxn>
                  <a:cxn ang="0">
                    <a:pos x="11" y="107"/>
                  </a:cxn>
                  <a:cxn ang="0">
                    <a:pos x="13" y="86"/>
                  </a:cxn>
                  <a:cxn ang="0">
                    <a:pos x="16" y="65"/>
                  </a:cxn>
                  <a:cxn ang="0">
                    <a:pos x="16" y="65"/>
                  </a:cxn>
                  <a:cxn ang="0">
                    <a:pos x="22" y="35"/>
                  </a:cxn>
                  <a:cxn ang="0">
                    <a:pos x="24" y="20"/>
                  </a:cxn>
                  <a:cxn ang="0">
                    <a:pos x="25" y="4"/>
                  </a:cxn>
                  <a:cxn ang="0">
                    <a:pos x="25" y="4"/>
                  </a:cxn>
                </a:cxnLst>
                <a:rect l="0" t="0" r="r" b="b"/>
                <a:pathLst>
                  <a:path w="25" h="151">
                    <a:moveTo>
                      <a:pt x="25" y="4"/>
                    </a:moveTo>
                    <a:lnTo>
                      <a:pt x="25" y="4"/>
                    </a:lnTo>
                    <a:lnTo>
                      <a:pt x="25" y="2"/>
                    </a:lnTo>
                    <a:lnTo>
                      <a:pt x="24" y="1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4" y="24"/>
                    </a:lnTo>
                    <a:lnTo>
                      <a:pt x="11" y="43"/>
                    </a:lnTo>
                    <a:lnTo>
                      <a:pt x="4" y="80"/>
                    </a:lnTo>
                    <a:lnTo>
                      <a:pt x="4" y="80"/>
                    </a:lnTo>
                    <a:lnTo>
                      <a:pt x="1" y="96"/>
                    </a:lnTo>
                    <a:lnTo>
                      <a:pt x="0" y="114"/>
                    </a:lnTo>
                    <a:lnTo>
                      <a:pt x="1" y="147"/>
                    </a:lnTo>
                    <a:lnTo>
                      <a:pt x="1" y="147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5" y="151"/>
                    </a:lnTo>
                    <a:lnTo>
                      <a:pt x="7" y="151"/>
                    </a:lnTo>
                    <a:lnTo>
                      <a:pt x="8" y="151"/>
                    </a:lnTo>
                    <a:lnTo>
                      <a:pt x="10" y="150"/>
                    </a:lnTo>
                    <a:lnTo>
                      <a:pt x="11" y="149"/>
                    </a:lnTo>
                    <a:lnTo>
                      <a:pt x="11" y="147"/>
                    </a:lnTo>
                    <a:lnTo>
                      <a:pt x="11" y="147"/>
                    </a:lnTo>
                    <a:lnTo>
                      <a:pt x="11" y="126"/>
                    </a:lnTo>
                    <a:lnTo>
                      <a:pt x="11" y="107"/>
                    </a:lnTo>
                    <a:lnTo>
                      <a:pt x="13" y="86"/>
                    </a:lnTo>
                    <a:lnTo>
                      <a:pt x="16" y="65"/>
                    </a:lnTo>
                    <a:lnTo>
                      <a:pt x="16" y="65"/>
                    </a:lnTo>
                    <a:lnTo>
                      <a:pt x="22" y="35"/>
                    </a:lnTo>
                    <a:lnTo>
                      <a:pt x="24" y="20"/>
                    </a:lnTo>
                    <a:lnTo>
                      <a:pt x="25" y="4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30" name="Freeform 721"/>
              <p:cNvSpPr/>
              <p:nvPr/>
            </p:nvSpPr>
            <p:spPr bwMode="auto">
              <a:xfrm>
                <a:off x="5421313" y="4389438"/>
                <a:ext cx="19050" cy="84138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9" y="2"/>
                  </a:cxn>
                  <a:cxn ang="0">
                    <a:pos x="22" y="16"/>
                  </a:cxn>
                  <a:cxn ang="0">
                    <a:pos x="18" y="30"/>
                  </a:cxn>
                  <a:cxn ang="0">
                    <a:pos x="15" y="46"/>
                  </a:cxn>
                  <a:cxn ang="0">
                    <a:pos x="13" y="61"/>
                  </a:cxn>
                  <a:cxn ang="0">
                    <a:pos x="13" y="61"/>
                  </a:cxn>
                  <a:cxn ang="0">
                    <a:pos x="8" y="85"/>
                  </a:cxn>
                  <a:cxn ang="0">
                    <a:pos x="4" y="109"/>
                  </a:cxn>
                  <a:cxn ang="0">
                    <a:pos x="1" y="133"/>
                  </a:cxn>
                  <a:cxn ang="0">
                    <a:pos x="0" y="157"/>
                  </a:cxn>
                  <a:cxn ang="0">
                    <a:pos x="0" y="157"/>
                  </a:cxn>
                  <a:cxn ang="0">
                    <a:pos x="0" y="158"/>
                  </a:cxn>
                  <a:cxn ang="0">
                    <a:pos x="1" y="160"/>
                  </a:cxn>
                  <a:cxn ang="0">
                    <a:pos x="2" y="161"/>
                  </a:cxn>
                  <a:cxn ang="0">
                    <a:pos x="4" y="161"/>
                  </a:cxn>
                  <a:cxn ang="0">
                    <a:pos x="6" y="161"/>
                  </a:cxn>
                  <a:cxn ang="0">
                    <a:pos x="7" y="160"/>
                  </a:cxn>
                  <a:cxn ang="0">
                    <a:pos x="8" y="158"/>
                  </a:cxn>
                  <a:cxn ang="0">
                    <a:pos x="9" y="157"/>
                  </a:cxn>
                  <a:cxn ang="0">
                    <a:pos x="9" y="157"/>
                  </a:cxn>
                  <a:cxn ang="0">
                    <a:pos x="10" y="137"/>
                  </a:cxn>
                  <a:cxn ang="0">
                    <a:pos x="14" y="117"/>
                  </a:cxn>
                  <a:cxn ang="0">
                    <a:pos x="20" y="78"/>
                  </a:cxn>
                  <a:cxn ang="0">
                    <a:pos x="20" y="78"/>
                  </a:cxn>
                  <a:cxn ang="0">
                    <a:pos x="22" y="59"/>
                  </a:cxn>
                  <a:cxn ang="0">
                    <a:pos x="25" y="42"/>
                  </a:cxn>
                  <a:cxn ang="0">
                    <a:pos x="30" y="24"/>
                  </a:cxn>
                  <a:cxn ang="0">
                    <a:pos x="33" y="15"/>
                  </a:cxn>
                  <a:cxn ang="0">
                    <a:pos x="37" y="7"/>
                  </a:cxn>
                  <a:cxn ang="0">
                    <a:pos x="37" y="7"/>
                  </a:cxn>
                  <a:cxn ang="0">
                    <a:pos x="37" y="5"/>
                  </a:cxn>
                  <a:cxn ang="0">
                    <a:pos x="37" y="3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30" y="1"/>
                  </a:cxn>
                  <a:cxn ang="0">
                    <a:pos x="29" y="2"/>
                  </a:cxn>
                  <a:cxn ang="0">
                    <a:pos x="29" y="2"/>
                  </a:cxn>
                </a:cxnLst>
                <a:rect l="0" t="0" r="r" b="b"/>
                <a:pathLst>
                  <a:path w="37" h="161">
                    <a:moveTo>
                      <a:pt x="29" y="2"/>
                    </a:moveTo>
                    <a:lnTo>
                      <a:pt x="29" y="2"/>
                    </a:lnTo>
                    <a:lnTo>
                      <a:pt x="22" y="16"/>
                    </a:lnTo>
                    <a:lnTo>
                      <a:pt x="18" y="30"/>
                    </a:lnTo>
                    <a:lnTo>
                      <a:pt x="15" y="46"/>
                    </a:lnTo>
                    <a:lnTo>
                      <a:pt x="13" y="61"/>
                    </a:lnTo>
                    <a:lnTo>
                      <a:pt x="13" y="61"/>
                    </a:lnTo>
                    <a:lnTo>
                      <a:pt x="8" y="85"/>
                    </a:lnTo>
                    <a:lnTo>
                      <a:pt x="4" y="109"/>
                    </a:lnTo>
                    <a:lnTo>
                      <a:pt x="1" y="133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1" y="160"/>
                    </a:lnTo>
                    <a:lnTo>
                      <a:pt x="2" y="161"/>
                    </a:lnTo>
                    <a:lnTo>
                      <a:pt x="4" y="161"/>
                    </a:lnTo>
                    <a:lnTo>
                      <a:pt x="6" y="161"/>
                    </a:lnTo>
                    <a:lnTo>
                      <a:pt x="7" y="160"/>
                    </a:lnTo>
                    <a:lnTo>
                      <a:pt x="8" y="158"/>
                    </a:lnTo>
                    <a:lnTo>
                      <a:pt x="9" y="157"/>
                    </a:lnTo>
                    <a:lnTo>
                      <a:pt x="9" y="157"/>
                    </a:lnTo>
                    <a:lnTo>
                      <a:pt x="10" y="137"/>
                    </a:lnTo>
                    <a:lnTo>
                      <a:pt x="14" y="117"/>
                    </a:lnTo>
                    <a:lnTo>
                      <a:pt x="20" y="78"/>
                    </a:lnTo>
                    <a:lnTo>
                      <a:pt x="20" y="78"/>
                    </a:lnTo>
                    <a:lnTo>
                      <a:pt x="22" y="59"/>
                    </a:lnTo>
                    <a:lnTo>
                      <a:pt x="25" y="42"/>
                    </a:lnTo>
                    <a:lnTo>
                      <a:pt x="30" y="24"/>
                    </a:lnTo>
                    <a:lnTo>
                      <a:pt x="33" y="15"/>
                    </a:lnTo>
                    <a:lnTo>
                      <a:pt x="37" y="7"/>
                    </a:lnTo>
                    <a:lnTo>
                      <a:pt x="37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0" y="1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31" name="Freeform 722"/>
              <p:cNvSpPr/>
              <p:nvPr/>
            </p:nvSpPr>
            <p:spPr bwMode="auto">
              <a:xfrm>
                <a:off x="5461001" y="4381500"/>
                <a:ext cx="22225" cy="125413"/>
              </a:xfrm>
              <a:custGeom>
                <a:avLst/>
                <a:gdLst/>
                <a:ahLst/>
                <a:cxnLst>
                  <a:cxn ang="0">
                    <a:pos x="33" y="5"/>
                  </a:cxn>
                  <a:cxn ang="0">
                    <a:pos x="33" y="5"/>
                  </a:cxn>
                  <a:cxn ang="0">
                    <a:pos x="31" y="16"/>
                  </a:cxn>
                  <a:cxn ang="0">
                    <a:pos x="28" y="21"/>
                  </a:cxn>
                  <a:cxn ang="0">
                    <a:pos x="25" y="25"/>
                  </a:cxn>
                  <a:cxn ang="0">
                    <a:pos x="23" y="32"/>
                  </a:cxn>
                  <a:cxn ang="0">
                    <a:pos x="23" y="32"/>
                  </a:cxn>
                  <a:cxn ang="0">
                    <a:pos x="17" y="67"/>
                  </a:cxn>
                  <a:cxn ang="0">
                    <a:pos x="17" y="67"/>
                  </a:cxn>
                  <a:cxn ang="0">
                    <a:pos x="13" y="96"/>
                  </a:cxn>
                  <a:cxn ang="0">
                    <a:pos x="10" y="124"/>
                  </a:cxn>
                  <a:cxn ang="0">
                    <a:pos x="10" y="124"/>
                  </a:cxn>
                  <a:cxn ang="0">
                    <a:pos x="6" y="152"/>
                  </a:cxn>
                  <a:cxn ang="0">
                    <a:pos x="3" y="179"/>
                  </a:cxn>
                  <a:cxn ang="0">
                    <a:pos x="1" y="206"/>
                  </a:cxn>
                  <a:cxn ang="0">
                    <a:pos x="0" y="232"/>
                  </a:cxn>
                  <a:cxn ang="0">
                    <a:pos x="0" y="232"/>
                  </a:cxn>
                  <a:cxn ang="0">
                    <a:pos x="0" y="235"/>
                  </a:cxn>
                  <a:cxn ang="0">
                    <a:pos x="1" y="237"/>
                  </a:cxn>
                  <a:cxn ang="0">
                    <a:pos x="3" y="237"/>
                  </a:cxn>
                  <a:cxn ang="0">
                    <a:pos x="5" y="238"/>
                  </a:cxn>
                  <a:cxn ang="0">
                    <a:pos x="6" y="237"/>
                  </a:cxn>
                  <a:cxn ang="0">
                    <a:pos x="8" y="237"/>
                  </a:cxn>
                  <a:cxn ang="0">
                    <a:pos x="9" y="235"/>
                  </a:cxn>
                  <a:cxn ang="0">
                    <a:pos x="9" y="232"/>
                  </a:cxn>
                  <a:cxn ang="0">
                    <a:pos x="9" y="232"/>
                  </a:cxn>
                  <a:cxn ang="0">
                    <a:pos x="10" y="201"/>
                  </a:cxn>
                  <a:cxn ang="0">
                    <a:pos x="13" y="170"/>
                  </a:cxn>
                  <a:cxn ang="0">
                    <a:pos x="17" y="141"/>
                  </a:cxn>
                  <a:cxn ang="0">
                    <a:pos x="21" y="110"/>
                  </a:cxn>
                  <a:cxn ang="0">
                    <a:pos x="21" y="110"/>
                  </a:cxn>
                  <a:cxn ang="0">
                    <a:pos x="25" y="81"/>
                  </a:cxn>
                  <a:cxn ang="0">
                    <a:pos x="26" y="67"/>
                  </a:cxn>
                  <a:cxn ang="0">
                    <a:pos x="30" y="53"/>
                  </a:cxn>
                  <a:cxn ang="0">
                    <a:pos x="30" y="53"/>
                  </a:cxn>
                  <a:cxn ang="0">
                    <a:pos x="33" y="40"/>
                  </a:cxn>
                  <a:cxn ang="0">
                    <a:pos x="36" y="29"/>
                  </a:cxn>
                  <a:cxn ang="0">
                    <a:pos x="40" y="18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2" y="3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5" y="2"/>
                  </a:cxn>
                  <a:cxn ang="0">
                    <a:pos x="34" y="3"/>
                  </a:cxn>
                  <a:cxn ang="0">
                    <a:pos x="33" y="5"/>
                  </a:cxn>
                  <a:cxn ang="0">
                    <a:pos x="33" y="5"/>
                  </a:cxn>
                </a:cxnLst>
                <a:rect l="0" t="0" r="r" b="b"/>
                <a:pathLst>
                  <a:path w="42" h="238">
                    <a:moveTo>
                      <a:pt x="33" y="5"/>
                    </a:moveTo>
                    <a:lnTo>
                      <a:pt x="33" y="5"/>
                    </a:lnTo>
                    <a:lnTo>
                      <a:pt x="31" y="16"/>
                    </a:lnTo>
                    <a:lnTo>
                      <a:pt x="28" y="21"/>
                    </a:lnTo>
                    <a:lnTo>
                      <a:pt x="25" y="25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3" y="96"/>
                    </a:lnTo>
                    <a:lnTo>
                      <a:pt x="10" y="124"/>
                    </a:lnTo>
                    <a:lnTo>
                      <a:pt x="10" y="124"/>
                    </a:lnTo>
                    <a:lnTo>
                      <a:pt x="6" y="152"/>
                    </a:lnTo>
                    <a:lnTo>
                      <a:pt x="3" y="179"/>
                    </a:lnTo>
                    <a:lnTo>
                      <a:pt x="1" y="206"/>
                    </a:lnTo>
                    <a:lnTo>
                      <a:pt x="0" y="232"/>
                    </a:lnTo>
                    <a:lnTo>
                      <a:pt x="0" y="232"/>
                    </a:lnTo>
                    <a:lnTo>
                      <a:pt x="0" y="235"/>
                    </a:lnTo>
                    <a:lnTo>
                      <a:pt x="1" y="237"/>
                    </a:lnTo>
                    <a:lnTo>
                      <a:pt x="3" y="237"/>
                    </a:lnTo>
                    <a:lnTo>
                      <a:pt x="5" y="238"/>
                    </a:lnTo>
                    <a:lnTo>
                      <a:pt x="6" y="237"/>
                    </a:lnTo>
                    <a:lnTo>
                      <a:pt x="8" y="237"/>
                    </a:lnTo>
                    <a:lnTo>
                      <a:pt x="9" y="235"/>
                    </a:lnTo>
                    <a:lnTo>
                      <a:pt x="9" y="232"/>
                    </a:lnTo>
                    <a:lnTo>
                      <a:pt x="9" y="232"/>
                    </a:lnTo>
                    <a:lnTo>
                      <a:pt x="10" y="201"/>
                    </a:lnTo>
                    <a:lnTo>
                      <a:pt x="13" y="170"/>
                    </a:lnTo>
                    <a:lnTo>
                      <a:pt x="17" y="141"/>
                    </a:lnTo>
                    <a:lnTo>
                      <a:pt x="21" y="110"/>
                    </a:lnTo>
                    <a:lnTo>
                      <a:pt x="21" y="110"/>
                    </a:lnTo>
                    <a:lnTo>
                      <a:pt x="25" y="81"/>
                    </a:lnTo>
                    <a:lnTo>
                      <a:pt x="26" y="67"/>
                    </a:lnTo>
                    <a:lnTo>
                      <a:pt x="30" y="53"/>
                    </a:lnTo>
                    <a:lnTo>
                      <a:pt x="30" y="53"/>
                    </a:lnTo>
                    <a:lnTo>
                      <a:pt x="33" y="40"/>
                    </a:lnTo>
                    <a:lnTo>
                      <a:pt x="36" y="29"/>
                    </a:lnTo>
                    <a:lnTo>
                      <a:pt x="40" y="18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32" name="Freeform 723"/>
              <p:cNvSpPr/>
              <p:nvPr/>
            </p:nvSpPr>
            <p:spPr bwMode="auto">
              <a:xfrm>
                <a:off x="5483226" y="4329113"/>
                <a:ext cx="38100" cy="220663"/>
              </a:xfrm>
              <a:custGeom>
                <a:avLst/>
                <a:gdLst/>
                <a:ahLst/>
                <a:cxnLst>
                  <a:cxn ang="0">
                    <a:pos x="65" y="1"/>
                  </a:cxn>
                  <a:cxn ang="0">
                    <a:pos x="56" y="18"/>
                  </a:cxn>
                  <a:cxn ang="0">
                    <a:pos x="50" y="38"/>
                  </a:cxn>
                  <a:cxn ang="0">
                    <a:pos x="46" y="78"/>
                  </a:cxn>
                  <a:cxn ang="0">
                    <a:pos x="25" y="213"/>
                  </a:cxn>
                  <a:cxn ang="0">
                    <a:pos x="18" y="243"/>
                  </a:cxn>
                  <a:cxn ang="0">
                    <a:pos x="8" y="300"/>
                  </a:cxn>
                  <a:cxn ang="0">
                    <a:pos x="4" y="330"/>
                  </a:cxn>
                  <a:cxn ang="0">
                    <a:pos x="1" y="363"/>
                  </a:cxn>
                  <a:cxn ang="0">
                    <a:pos x="1" y="386"/>
                  </a:cxn>
                  <a:cxn ang="0">
                    <a:pos x="7" y="407"/>
                  </a:cxn>
                  <a:cxn ang="0">
                    <a:pos x="13" y="415"/>
                  </a:cxn>
                  <a:cxn ang="0">
                    <a:pos x="14" y="417"/>
                  </a:cxn>
                  <a:cxn ang="0">
                    <a:pos x="18" y="417"/>
                  </a:cxn>
                  <a:cxn ang="0">
                    <a:pos x="20" y="413"/>
                  </a:cxn>
                  <a:cxn ang="0">
                    <a:pos x="19" y="409"/>
                  </a:cxn>
                  <a:cxn ang="0">
                    <a:pos x="15" y="403"/>
                  </a:cxn>
                  <a:cxn ang="0">
                    <a:pos x="11" y="390"/>
                  </a:cxn>
                  <a:cxn ang="0">
                    <a:pos x="11" y="370"/>
                  </a:cxn>
                  <a:cxn ang="0">
                    <a:pos x="12" y="356"/>
                  </a:cxn>
                  <a:cxn ang="0">
                    <a:pos x="13" y="327"/>
                  </a:cxn>
                  <a:cxn ang="0">
                    <a:pos x="17" y="298"/>
                  </a:cxn>
                  <a:cxn ang="0">
                    <a:pos x="27" y="248"/>
                  </a:cxn>
                  <a:cxn ang="0">
                    <a:pos x="36" y="197"/>
                  </a:cxn>
                  <a:cxn ang="0">
                    <a:pos x="55" y="90"/>
                  </a:cxn>
                  <a:cxn ang="0">
                    <a:pos x="57" y="69"/>
                  </a:cxn>
                  <a:cxn ang="0">
                    <a:pos x="60" y="36"/>
                  </a:cxn>
                  <a:cxn ang="0">
                    <a:pos x="67" y="16"/>
                  </a:cxn>
                  <a:cxn ang="0">
                    <a:pos x="72" y="8"/>
                  </a:cxn>
                  <a:cxn ang="0">
                    <a:pos x="73" y="4"/>
                  </a:cxn>
                  <a:cxn ang="0">
                    <a:pos x="70" y="0"/>
                  </a:cxn>
                  <a:cxn ang="0">
                    <a:pos x="67" y="0"/>
                  </a:cxn>
                  <a:cxn ang="0">
                    <a:pos x="65" y="1"/>
                  </a:cxn>
                </a:cxnLst>
                <a:rect l="0" t="0" r="r" b="b"/>
                <a:pathLst>
                  <a:path w="73" h="417">
                    <a:moveTo>
                      <a:pt x="65" y="1"/>
                    </a:moveTo>
                    <a:lnTo>
                      <a:pt x="65" y="1"/>
                    </a:lnTo>
                    <a:lnTo>
                      <a:pt x="60" y="9"/>
                    </a:lnTo>
                    <a:lnTo>
                      <a:pt x="56" y="18"/>
                    </a:lnTo>
                    <a:lnTo>
                      <a:pt x="53" y="28"/>
                    </a:lnTo>
                    <a:lnTo>
                      <a:pt x="50" y="38"/>
                    </a:lnTo>
                    <a:lnTo>
                      <a:pt x="49" y="5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25" y="213"/>
                    </a:lnTo>
                    <a:lnTo>
                      <a:pt x="25" y="213"/>
                    </a:lnTo>
                    <a:lnTo>
                      <a:pt x="18" y="243"/>
                    </a:lnTo>
                    <a:lnTo>
                      <a:pt x="13" y="272"/>
                    </a:lnTo>
                    <a:lnTo>
                      <a:pt x="8" y="300"/>
                    </a:lnTo>
                    <a:lnTo>
                      <a:pt x="4" y="330"/>
                    </a:lnTo>
                    <a:lnTo>
                      <a:pt x="4" y="330"/>
                    </a:lnTo>
                    <a:lnTo>
                      <a:pt x="2" y="352"/>
                    </a:lnTo>
                    <a:lnTo>
                      <a:pt x="1" y="363"/>
                    </a:lnTo>
                    <a:lnTo>
                      <a:pt x="0" y="375"/>
                    </a:lnTo>
                    <a:lnTo>
                      <a:pt x="1" y="386"/>
                    </a:lnTo>
                    <a:lnTo>
                      <a:pt x="3" y="397"/>
                    </a:lnTo>
                    <a:lnTo>
                      <a:pt x="7" y="407"/>
                    </a:lnTo>
                    <a:lnTo>
                      <a:pt x="10" y="411"/>
                    </a:lnTo>
                    <a:lnTo>
                      <a:pt x="13" y="415"/>
                    </a:lnTo>
                    <a:lnTo>
                      <a:pt x="13" y="415"/>
                    </a:lnTo>
                    <a:lnTo>
                      <a:pt x="14" y="417"/>
                    </a:lnTo>
                    <a:lnTo>
                      <a:pt x="16" y="417"/>
                    </a:lnTo>
                    <a:lnTo>
                      <a:pt x="18" y="417"/>
                    </a:lnTo>
                    <a:lnTo>
                      <a:pt x="19" y="416"/>
                    </a:lnTo>
                    <a:lnTo>
                      <a:pt x="20" y="413"/>
                    </a:lnTo>
                    <a:lnTo>
                      <a:pt x="20" y="411"/>
                    </a:lnTo>
                    <a:lnTo>
                      <a:pt x="19" y="409"/>
                    </a:lnTo>
                    <a:lnTo>
                      <a:pt x="19" y="409"/>
                    </a:lnTo>
                    <a:lnTo>
                      <a:pt x="15" y="403"/>
                    </a:lnTo>
                    <a:lnTo>
                      <a:pt x="13" y="397"/>
                    </a:lnTo>
                    <a:lnTo>
                      <a:pt x="11" y="390"/>
                    </a:lnTo>
                    <a:lnTo>
                      <a:pt x="11" y="383"/>
                    </a:lnTo>
                    <a:lnTo>
                      <a:pt x="11" y="370"/>
                    </a:lnTo>
                    <a:lnTo>
                      <a:pt x="12" y="356"/>
                    </a:lnTo>
                    <a:lnTo>
                      <a:pt x="12" y="356"/>
                    </a:lnTo>
                    <a:lnTo>
                      <a:pt x="12" y="342"/>
                    </a:lnTo>
                    <a:lnTo>
                      <a:pt x="13" y="327"/>
                    </a:lnTo>
                    <a:lnTo>
                      <a:pt x="17" y="298"/>
                    </a:lnTo>
                    <a:lnTo>
                      <a:pt x="17" y="298"/>
                    </a:lnTo>
                    <a:lnTo>
                      <a:pt x="22" y="273"/>
                    </a:lnTo>
                    <a:lnTo>
                      <a:pt x="27" y="248"/>
                    </a:lnTo>
                    <a:lnTo>
                      <a:pt x="32" y="223"/>
                    </a:lnTo>
                    <a:lnTo>
                      <a:pt x="36" y="197"/>
                    </a:lnTo>
                    <a:lnTo>
                      <a:pt x="36" y="197"/>
                    </a:lnTo>
                    <a:lnTo>
                      <a:pt x="55" y="90"/>
                    </a:lnTo>
                    <a:lnTo>
                      <a:pt x="55" y="90"/>
                    </a:lnTo>
                    <a:lnTo>
                      <a:pt x="57" y="69"/>
                    </a:lnTo>
                    <a:lnTo>
                      <a:pt x="59" y="47"/>
                    </a:lnTo>
                    <a:lnTo>
                      <a:pt x="60" y="36"/>
                    </a:lnTo>
                    <a:lnTo>
                      <a:pt x="63" y="26"/>
                    </a:lnTo>
                    <a:lnTo>
                      <a:pt x="67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5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33" name="Freeform 724"/>
              <p:cNvSpPr/>
              <p:nvPr/>
            </p:nvSpPr>
            <p:spPr bwMode="auto">
              <a:xfrm>
                <a:off x="5516563" y="4291013"/>
                <a:ext cx="46038" cy="268288"/>
              </a:xfrm>
              <a:custGeom>
                <a:avLst/>
                <a:gdLst/>
                <a:ahLst/>
                <a:cxnLst>
                  <a:cxn ang="0">
                    <a:pos x="75" y="3"/>
                  </a:cxn>
                  <a:cxn ang="0">
                    <a:pos x="61" y="44"/>
                  </a:cxn>
                  <a:cxn ang="0">
                    <a:pos x="58" y="58"/>
                  </a:cxn>
                  <a:cxn ang="0">
                    <a:pos x="56" y="84"/>
                  </a:cxn>
                  <a:cxn ang="0">
                    <a:pos x="56" y="111"/>
                  </a:cxn>
                  <a:cxn ang="0">
                    <a:pos x="52" y="180"/>
                  </a:cxn>
                  <a:cxn ang="0">
                    <a:pos x="41" y="249"/>
                  </a:cxn>
                  <a:cxn ang="0">
                    <a:pos x="33" y="280"/>
                  </a:cxn>
                  <a:cxn ang="0">
                    <a:pos x="17" y="343"/>
                  </a:cxn>
                  <a:cxn ang="0">
                    <a:pos x="4" y="408"/>
                  </a:cxn>
                  <a:cxn ang="0">
                    <a:pos x="1" y="440"/>
                  </a:cxn>
                  <a:cxn ang="0">
                    <a:pos x="0" y="472"/>
                  </a:cxn>
                  <a:cxn ang="0">
                    <a:pos x="4" y="504"/>
                  </a:cxn>
                  <a:cxn ang="0">
                    <a:pos x="4" y="506"/>
                  </a:cxn>
                  <a:cxn ang="0">
                    <a:pos x="7" y="507"/>
                  </a:cxn>
                  <a:cxn ang="0">
                    <a:pos x="12" y="505"/>
                  </a:cxn>
                  <a:cxn ang="0">
                    <a:pos x="13" y="501"/>
                  </a:cxn>
                  <a:cxn ang="0">
                    <a:pos x="10" y="485"/>
                  </a:cxn>
                  <a:cxn ang="0">
                    <a:pos x="9" y="453"/>
                  </a:cxn>
                  <a:cxn ang="0">
                    <a:pos x="11" y="420"/>
                  </a:cxn>
                  <a:cxn ang="0">
                    <a:pos x="20" y="371"/>
                  </a:cxn>
                  <a:cxn ang="0">
                    <a:pos x="36" y="306"/>
                  </a:cxn>
                  <a:cxn ang="0">
                    <a:pos x="52" y="243"/>
                  </a:cxn>
                  <a:cxn ang="0">
                    <a:pos x="57" y="214"/>
                  </a:cxn>
                  <a:cxn ang="0">
                    <a:pos x="63" y="157"/>
                  </a:cxn>
                  <a:cxn ang="0">
                    <a:pos x="65" y="128"/>
                  </a:cxn>
                  <a:cxn ang="0">
                    <a:pos x="66" y="67"/>
                  </a:cxn>
                  <a:cxn ang="0">
                    <a:pos x="67" y="60"/>
                  </a:cxn>
                  <a:cxn ang="0">
                    <a:pos x="73" y="36"/>
                  </a:cxn>
                  <a:cxn ang="0">
                    <a:pos x="84" y="6"/>
                  </a:cxn>
                  <a:cxn ang="0">
                    <a:pos x="85" y="4"/>
                  </a:cxn>
                  <a:cxn ang="0">
                    <a:pos x="83" y="1"/>
                  </a:cxn>
                  <a:cxn ang="0">
                    <a:pos x="77" y="1"/>
                  </a:cxn>
                  <a:cxn ang="0">
                    <a:pos x="75" y="3"/>
                  </a:cxn>
                </a:cxnLst>
                <a:rect l="0" t="0" r="r" b="b"/>
                <a:pathLst>
                  <a:path w="85" h="507">
                    <a:moveTo>
                      <a:pt x="75" y="3"/>
                    </a:moveTo>
                    <a:lnTo>
                      <a:pt x="75" y="3"/>
                    </a:lnTo>
                    <a:lnTo>
                      <a:pt x="65" y="31"/>
                    </a:lnTo>
                    <a:lnTo>
                      <a:pt x="61" y="44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56" y="72"/>
                    </a:lnTo>
                    <a:lnTo>
                      <a:pt x="56" y="84"/>
                    </a:lnTo>
                    <a:lnTo>
                      <a:pt x="56" y="111"/>
                    </a:lnTo>
                    <a:lnTo>
                      <a:pt x="56" y="111"/>
                    </a:lnTo>
                    <a:lnTo>
                      <a:pt x="55" y="145"/>
                    </a:lnTo>
                    <a:lnTo>
                      <a:pt x="52" y="180"/>
                    </a:lnTo>
                    <a:lnTo>
                      <a:pt x="47" y="214"/>
                    </a:lnTo>
                    <a:lnTo>
                      <a:pt x="41" y="249"/>
                    </a:lnTo>
                    <a:lnTo>
                      <a:pt x="41" y="249"/>
                    </a:lnTo>
                    <a:lnTo>
                      <a:pt x="33" y="280"/>
                    </a:lnTo>
                    <a:lnTo>
                      <a:pt x="25" y="312"/>
                    </a:lnTo>
                    <a:lnTo>
                      <a:pt x="17" y="343"/>
                    </a:lnTo>
                    <a:lnTo>
                      <a:pt x="10" y="375"/>
                    </a:lnTo>
                    <a:lnTo>
                      <a:pt x="4" y="408"/>
                    </a:lnTo>
                    <a:lnTo>
                      <a:pt x="2" y="423"/>
                    </a:lnTo>
                    <a:lnTo>
                      <a:pt x="1" y="440"/>
                    </a:lnTo>
                    <a:lnTo>
                      <a:pt x="0" y="455"/>
                    </a:lnTo>
                    <a:lnTo>
                      <a:pt x="0" y="472"/>
                    </a:lnTo>
                    <a:lnTo>
                      <a:pt x="1" y="487"/>
                    </a:lnTo>
                    <a:lnTo>
                      <a:pt x="4" y="504"/>
                    </a:lnTo>
                    <a:lnTo>
                      <a:pt x="4" y="504"/>
                    </a:lnTo>
                    <a:lnTo>
                      <a:pt x="4" y="506"/>
                    </a:lnTo>
                    <a:lnTo>
                      <a:pt x="6" y="507"/>
                    </a:lnTo>
                    <a:lnTo>
                      <a:pt x="7" y="507"/>
                    </a:lnTo>
                    <a:lnTo>
                      <a:pt x="9" y="507"/>
                    </a:lnTo>
                    <a:lnTo>
                      <a:pt x="12" y="505"/>
                    </a:lnTo>
                    <a:lnTo>
                      <a:pt x="12" y="503"/>
                    </a:lnTo>
                    <a:lnTo>
                      <a:pt x="13" y="501"/>
                    </a:lnTo>
                    <a:lnTo>
                      <a:pt x="13" y="501"/>
                    </a:lnTo>
                    <a:lnTo>
                      <a:pt x="10" y="485"/>
                    </a:lnTo>
                    <a:lnTo>
                      <a:pt x="9" y="469"/>
                    </a:lnTo>
                    <a:lnTo>
                      <a:pt x="9" y="453"/>
                    </a:lnTo>
                    <a:lnTo>
                      <a:pt x="10" y="437"/>
                    </a:lnTo>
                    <a:lnTo>
                      <a:pt x="11" y="420"/>
                    </a:lnTo>
                    <a:lnTo>
                      <a:pt x="13" y="403"/>
                    </a:lnTo>
                    <a:lnTo>
                      <a:pt x="20" y="371"/>
                    </a:lnTo>
                    <a:lnTo>
                      <a:pt x="28" y="338"/>
                    </a:lnTo>
                    <a:lnTo>
                      <a:pt x="36" y="306"/>
                    </a:lnTo>
                    <a:lnTo>
                      <a:pt x="44" y="274"/>
                    </a:lnTo>
                    <a:lnTo>
                      <a:pt x="52" y="243"/>
                    </a:lnTo>
                    <a:lnTo>
                      <a:pt x="52" y="243"/>
                    </a:lnTo>
                    <a:lnTo>
                      <a:pt x="57" y="214"/>
                    </a:lnTo>
                    <a:lnTo>
                      <a:pt x="61" y="186"/>
                    </a:lnTo>
                    <a:lnTo>
                      <a:pt x="63" y="157"/>
                    </a:lnTo>
                    <a:lnTo>
                      <a:pt x="65" y="128"/>
                    </a:lnTo>
                    <a:lnTo>
                      <a:pt x="65" y="128"/>
                    </a:lnTo>
                    <a:lnTo>
                      <a:pt x="65" y="98"/>
                    </a:lnTo>
                    <a:lnTo>
                      <a:pt x="66" y="67"/>
                    </a:lnTo>
                    <a:lnTo>
                      <a:pt x="66" y="67"/>
                    </a:lnTo>
                    <a:lnTo>
                      <a:pt x="67" y="60"/>
                    </a:lnTo>
                    <a:lnTo>
                      <a:pt x="68" y="51"/>
                    </a:lnTo>
                    <a:lnTo>
                      <a:pt x="73" y="36"/>
                    </a:lnTo>
                    <a:lnTo>
                      <a:pt x="78" y="20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3" y="1"/>
                    </a:lnTo>
                    <a:lnTo>
                      <a:pt x="82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5" y="3"/>
                    </a:lnTo>
                    <a:lnTo>
                      <a:pt x="75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34" name="Freeform 725"/>
              <p:cNvSpPr/>
              <p:nvPr/>
            </p:nvSpPr>
            <p:spPr bwMode="auto">
              <a:xfrm>
                <a:off x="5546726" y="4252913"/>
                <a:ext cx="60325" cy="376238"/>
              </a:xfrm>
              <a:custGeom>
                <a:avLst/>
                <a:gdLst/>
                <a:ahLst/>
                <a:cxnLst>
                  <a:cxn ang="0">
                    <a:pos x="104" y="5"/>
                  </a:cxn>
                  <a:cxn ang="0">
                    <a:pos x="104" y="5"/>
                  </a:cxn>
                  <a:cxn ang="0">
                    <a:pos x="103" y="28"/>
                  </a:cxn>
                  <a:cxn ang="0">
                    <a:pos x="101" y="51"/>
                  </a:cxn>
                  <a:cxn ang="0">
                    <a:pos x="98" y="74"/>
                  </a:cxn>
                  <a:cxn ang="0">
                    <a:pos x="95" y="95"/>
                  </a:cxn>
                  <a:cxn ang="0">
                    <a:pos x="86" y="141"/>
                  </a:cxn>
                  <a:cxn ang="0">
                    <a:pos x="78" y="185"/>
                  </a:cxn>
                  <a:cxn ang="0">
                    <a:pos x="78" y="185"/>
                  </a:cxn>
                  <a:cxn ang="0">
                    <a:pos x="64" y="275"/>
                  </a:cxn>
                  <a:cxn ang="0">
                    <a:pos x="48" y="364"/>
                  </a:cxn>
                  <a:cxn ang="0">
                    <a:pos x="48" y="364"/>
                  </a:cxn>
                  <a:cxn ang="0">
                    <a:pos x="39" y="407"/>
                  </a:cxn>
                  <a:cxn ang="0">
                    <a:pos x="29" y="451"/>
                  </a:cxn>
                  <a:cxn ang="0">
                    <a:pos x="19" y="495"/>
                  </a:cxn>
                  <a:cxn ang="0">
                    <a:pos x="11" y="538"/>
                  </a:cxn>
                  <a:cxn ang="0">
                    <a:pos x="11" y="538"/>
                  </a:cxn>
                  <a:cxn ang="0">
                    <a:pos x="4" y="580"/>
                  </a:cxn>
                  <a:cxn ang="0">
                    <a:pos x="1" y="600"/>
                  </a:cxn>
                  <a:cxn ang="0">
                    <a:pos x="0" y="621"/>
                  </a:cxn>
                  <a:cxn ang="0">
                    <a:pos x="0" y="707"/>
                  </a:cxn>
                  <a:cxn ang="0">
                    <a:pos x="0" y="707"/>
                  </a:cxn>
                  <a:cxn ang="0">
                    <a:pos x="0" y="709"/>
                  </a:cxn>
                  <a:cxn ang="0">
                    <a:pos x="1" y="710"/>
                  </a:cxn>
                  <a:cxn ang="0">
                    <a:pos x="3" y="711"/>
                  </a:cxn>
                  <a:cxn ang="0">
                    <a:pos x="5" y="712"/>
                  </a:cxn>
                  <a:cxn ang="0">
                    <a:pos x="6" y="711"/>
                  </a:cxn>
                  <a:cxn ang="0">
                    <a:pos x="8" y="710"/>
                  </a:cxn>
                  <a:cxn ang="0">
                    <a:pos x="9" y="709"/>
                  </a:cxn>
                  <a:cxn ang="0">
                    <a:pos x="9" y="707"/>
                  </a:cxn>
                  <a:cxn ang="0">
                    <a:pos x="9" y="621"/>
                  </a:cxn>
                  <a:cxn ang="0">
                    <a:pos x="9" y="621"/>
                  </a:cxn>
                  <a:cxn ang="0">
                    <a:pos x="10" y="609"/>
                  </a:cxn>
                  <a:cxn ang="0">
                    <a:pos x="11" y="596"/>
                  </a:cxn>
                  <a:cxn ang="0">
                    <a:pos x="14" y="572"/>
                  </a:cxn>
                  <a:cxn ang="0">
                    <a:pos x="22" y="523"/>
                  </a:cxn>
                  <a:cxn ang="0">
                    <a:pos x="22" y="523"/>
                  </a:cxn>
                  <a:cxn ang="0">
                    <a:pos x="32" y="480"/>
                  </a:cxn>
                  <a:cxn ang="0">
                    <a:pos x="41" y="436"/>
                  </a:cxn>
                  <a:cxn ang="0">
                    <a:pos x="51" y="392"/>
                  </a:cxn>
                  <a:cxn ang="0">
                    <a:pos x="61" y="348"/>
                  </a:cxn>
                  <a:cxn ang="0">
                    <a:pos x="61" y="348"/>
                  </a:cxn>
                  <a:cxn ang="0">
                    <a:pos x="76" y="260"/>
                  </a:cxn>
                  <a:cxn ang="0">
                    <a:pos x="91" y="171"/>
                  </a:cxn>
                  <a:cxn ang="0">
                    <a:pos x="91" y="171"/>
                  </a:cxn>
                  <a:cxn ang="0">
                    <a:pos x="98" y="129"/>
                  </a:cxn>
                  <a:cxn ang="0">
                    <a:pos x="105" y="88"/>
                  </a:cxn>
                  <a:cxn ang="0">
                    <a:pos x="108" y="67"/>
                  </a:cxn>
                  <a:cxn ang="0">
                    <a:pos x="111" y="47"/>
                  </a:cxn>
                  <a:cxn ang="0">
                    <a:pos x="112" y="26"/>
                  </a:cxn>
                  <a:cxn ang="0">
                    <a:pos x="113" y="5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1"/>
                  </a:cxn>
                  <a:cxn ang="0">
                    <a:pos x="110" y="1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5" y="1"/>
                  </a:cxn>
                  <a:cxn ang="0">
                    <a:pos x="104" y="3"/>
                  </a:cxn>
                  <a:cxn ang="0">
                    <a:pos x="104" y="5"/>
                  </a:cxn>
                  <a:cxn ang="0">
                    <a:pos x="104" y="5"/>
                  </a:cxn>
                </a:cxnLst>
                <a:rect l="0" t="0" r="r" b="b"/>
                <a:pathLst>
                  <a:path w="113" h="712">
                    <a:moveTo>
                      <a:pt x="104" y="5"/>
                    </a:moveTo>
                    <a:lnTo>
                      <a:pt x="104" y="5"/>
                    </a:lnTo>
                    <a:lnTo>
                      <a:pt x="103" y="28"/>
                    </a:lnTo>
                    <a:lnTo>
                      <a:pt x="101" y="51"/>
                    </a:lnTo>
                    <a:lnTo>
                      <a:pt x="98" y="74"/>
                    </a:lnTo>
                    <a:lnTo>
                      <a:pt x="95" y="95"/>
                    </a:lnTo>
                    <a:lnTo>
                      <a:pt x="86" y="141"/>
                    </a:lnTo>
                    <a:lnTo>
                      <a:pt x="78" y="185"/>
                    </a:lnTo>
                    <a:lnTo>
                      <a:pt x="78" y="185"/>
                    </a:lnTo>
                    <a:lnTo>
                      <a:pt x="64" y="275"/>
                    </a:lnTo>
                    <a:lnTo>
                      <a:pt x="48" y="364"/>
                    </a:lnTo>
                    <a:lnTo>
                      <a:pt x="48" y="364"/>
                    </a:lnTo>
                    <a:lnTo>
                      <a:pt x="39" y="407"/>
                    </a:lnTo>
                    <a:lnTo>
                      <a:pt x="29" y="451"/>
                    </a:lnTo>
                    <a:lnTo>
                      <a:pt x="19" y="495"/>
                    </a:lnTo>
                    <a:lnTo>
                      <a:pt x="11" y="538"/>
                    </a:lnTo>
                    <a:lnTo>
                      <a:pt x="11" y="538"/>
                    </a:lnTo>
                    <a:lnTo>
                      <a:pt x="4" y="580"/>
                    </a:lnTo>
                    <a:lnTo>
                      <a:pt x="1" y="600"/>
                    </a:lnTo>
                    <a:lnTo>
                      <a:pt x="0" y="621"/>
                    </a:lnTo>
                    <a:lnTo>
                      <a:pt x="0" y="707"/>
                    </a:lnTo>
                    <a:lnTo>
                      <a:pt x="0" y="707"/>
                    </a:lnTo>
                    <a:lnTo>
                      <a:pt x="0" y="709"/>
                    </a:lnTo>
                    <a:lnTo>
                      <a:pt x="1" y="710"/>
                    </a:lnTo>
                    <a:lnTo>
                      <a:pt x="3" y="711"/>
                    </a:lnTo>
                    <a:lnTo>
                      <a:pt x="5" y="712"/>
                    </a:lnTo>
                    <a:lnTo>
                      <a:pt x="6" y="711"/>
                    </a:lnTo>
                    <a:lnTo>
                      <a:pt x="8" y="710"/>
                    </a:lnTo>
                    <a:lnTo>
                      <a:pt x="9" y="709"/>
                    </a:lnTo>
                    <a:lnTo>
                      <a:pt x="9" y="707"/>
                    </a:lnTo>
                    <a:lnTo>
                      <a:pt x="9" y="621"/>
                    </a:lnTo>
                    <a:lnTo>
                      <a:pt x="9" y="621"/>
                    </a:lnTo>
                    <a:lnTo>
                      <a:pt x="10" y="609"/>
                    </a:lnTo>
                    <a:lnTo>
                      <a:pt x="11" y="596"/>
                    </a:lnTo>
                    <a:lnTo>
                      <a:pt x="14" y="572"/>
                    </a:lnTo>
                    <a:lnTo>
                      <a:pt x="22" y="523"/>
                    </a:lnTo>
                    <a:lnTo>
                      <a:pt x="22" y="523"/>
                    </a:lnTo>
                    <a:lnTo>
                      <a:pt x="32" y="480"/>
                    </a:lnTo>
                    <a:lnTo>
                      <a:pt x="41" y="436"/>
                    </a:lnTo>
                    <a:lnTo>
                      <a:pt x="51" y="392"/>
                    </a:lnTo>
                    <a:lnTo>
                      <a:pt x="61" y="348"/>
                    </a:lnTo>
                    <a:lnTo>
                      <a:pt x="61" y="348"/>
                    </a:lnTo>
                    <a:lnTo>
                      <a:pt x="76" y="260"/>
                    </a:lnTo>
                    <a:lnTo>
                      <a:pt x="91" y="171"/>
                    </a:lnTo>
                    <a:lnTo>
                      <a:pt x="91" y="171"/>
                    </a:lnTo>
                    <a:lnTo>
                      <a:pt x="98" y="129"/>
                    </a:lnTo>
                    <a:lnTo>
                      <a:pt x="105" y="88"/>
                    </a:lnTo>
                    <a:lnTo>
                      <a:pt x="108" y="67"/>
                    </a:lnTo>
                    <a:lnTo>
                      <a:pt x="111" y="47"/>
                    </a:lnTo>
                    <a:lnTo>
                      <a:pt x="112" y="26"/>
                    </a:lnTo>
                    <a:lnTo>
                      <a:pt x="113" y="5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1"/>
                    </a:lnTo>
                    <a:lnTo>
                      <a:pt x="110" y="1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5" y="1"/>
                    </a:lnTo>
                    <a:lnTo>
                      <a:pt x="104" y="3"/>
                    </a:lnTo>
                    <a:lnTo>
                      <a:pt x="104" y="5"/>
                    </a:lnTo>
                    <a:lnTo>
                      <a:pt x="10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35" name="Freeform 726"/>
              <p:cNvSpPr/>
              <p:nvPr/>
            </p:nvSpPr>
            <p:spPr bwMode="auto">
              <a:xfrm>
                <a:off x="5576888" y="4230688"/>
                <a:ext cx="61913" cy="415925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8" y="1"/>
                  </a:cxn>
                  <a:cxn ang="0">
                    <a:pos x="115" y="0"/>
                  </a:cxn>
                  <a:cxn ang="0">
                    <a:pos x="110" y="3"/>
                  </a:cxn>
                  <a:cxn ang="0">
                    <a:pos x="110" y="4"/>
                  </a:cxn>
                  <a:cxn ang="0">
                    <a:pos x="105" y="22"/>
                  </a:cxn>
                  <a:cxn ang="0">
                    <a:pos x="101" y="35"/>
                  </a:cxn>
                  <a:cxn ang="0">
                    <a:pos x="100" y="39"/>
                  </a:cxn>
                  <a:cxn ang="0">
                    <a:pos x="99" y="66"/>
                  </a:cxn>
                  <a:cxn ang="0">
                    <a:pos x="94" y="92"/>
                  </a:cxn>
                  <a:cxn ang="0">
                    <a:pos x="86" y="145"/>
                  </a:cxn>
                  <a:cxn ang="0">
                    <a:pos x="78" y="184"/>
                  </a:cxn>
                  <a:cxn ang="0">
                    <a:pos x="74" y="196"/>
                  </a:cxn>
                  <a:cxn ang="0">
                    <a:pos x="63" y="239"/>
                  </a:cxn>
                  <a:cxn ang="0">
                    <a:pos x="57" y="281"/>
                  </a:cxn>
                  <a:cxn ang="0">
                    <a:pos x="50" y="334"/>
                  </a:cxn>
                  <a:cxn ang="0">
                    <a:pos x="44" y="386"/>
                  </a:cxn>
                  <a:cxn ang="0">
                    <a:pos x="39" y="437"/>
                  </a:cxn>
                  <a:cxn ang="0">
                    <a:pos x="15" y="588"/>
                  </a:cxn>
                  <a:cxn ang="0">
                    <a:pos x="8" y="635"/>
                  </a:cxn>
                  <a:cxn ang="0">
                    <a:pos x="4" y="682"/>
                  </a:cxn>
                  <a:cxn ang="0">
                    <a:pos x="5" y="704"/>
                  </a:cxn>
                  <a:cxn ang="0">
                    <a:pos x="7" y="750"/>
                  </a:cxn>
                  <a:cxn ang="0">
                    <a:pos x="6" y="773"/>
                  </a:cxn>
                  <a:cxn ang="0">
                    <a:pos x="3" y="774"/>
                  </a:cxn>
                  <a:cxn ang="0">
                    <a:pos x="0" y="778"/>
                  </a:cxn>
                  <a:cxn ang="0">
                    <a:pos x="0" y="782"/>
                  </a:cxn>
                  <a:cxn ang="0">
                    <a:pos x="2" y="785"/>
                  </a:cxn>
                  <a:cxn ang="0">
                    <a:pos x="6" y="787"/>
                  </a:cxn>
                  <a:cxn ang="0">
                    <a:pos x="10" y="787"/>
                  </a:cxn>
                  <a:cxn ang="0">
                    <a:pos x="13" y="785"/>
                  </a:cxn>
                  <a:cxn ang="0">
                    <a:pos x="15" y="782"/>
                  </a:cxn>
                  <a:cxn ang="0">
                    <a:pos x="16" y="736"/>
                  </a:cxn>
                  <a:cxn ang="0">
                    <a:pos x="14" y="691"/>
                  </a:cxn>
                  <a:cxn ang="0">
                    <a:pos x="14" y="663"/>
                  </a:cxn>
                  <a:cxn ang="0">
                    <a:pos x="21" y="609"/>
                  </a:cxn>
                  <a:cxn ang="0">
                    <a:pos x="25" y="583"/>
                  </a:cxn>
                  <a:cxn ang="0">
                    <a:pos x="48" y="436"/>
                  </a:cxn>
                  <a:cxn ang="0">
                    <a:pos x="53" y="386"/>
                  </a:cxn>
                  <a:cxn ang="0">
                    <a:pos x="56" y="360"/>
                  </a:cxn>
                  <a:cxn ang="0">
                    <a:pos x="68" y="283"/>
                  </a:cxn>
                  <a:cxn ang="0">
                    <a:pos x="87" y="182"/>
                  </a:cxn>
                  <a:cxn ang="0">
                    <a:pos x="93" y="156"/>
                  </a:cxn>
                  <a:cxn ang="0">
                    <a:pos x="108" y="76"/>
                  </a:cxn>
                  <a:cxn ang="0">
                    <a:pos x="109" y="67"/>
                  </a:cxn>
                  <a:cxn ang="0">
                    <a:pos x="110" y="39"/>
                  </a:cxn>
                  <a:cxn ang="0">
                    <a:pos x="110" y="35"/>
                  </a:cxn>
                  <a:cxn ang="0">
                    <a:pos x="114" y="22"/>
                  </a:cxn>
                  <a:cxn ang="0">
                    <a:pos x="119" y="4"/>
                  </a:cxn>
                </a:cxnLst>
                <a:rect l="0" t="0" r="r" b="b"/>
                <a:pathLst>
                  <a:path w="119" h="787">
                    <a:moveTo>
                      <a:pt x="119" y="4"/>
                    </a:moveTo>
                    <a:lnTo>
                      <a:pt x="119" y="4"/>
                    </a:lnTo>
                    <a:lnTo>
                      <a:pt x="119" y="3"/>
                    </a:lnTo>
                    <a:lnTo>
                      <a:pt x="118" y="1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1" y="1"/>
                    </a:lnTo>
                    <a:lnTo>
                      <a:pt x="110" y="3"/>
                    </a:lnTo>
                    <a:lnTo>
                      <a:pt x="110" y="4"/>
                    </a:lnTo>
                    <a:lnTo>
                      <a:pt x="110" y="4"/>
                    </a:lnTo>
                    <a:lnTo>
                      <a:pt x="108" y="13"/>
                    </a:lnTo>
                    <a:lnTo>
                      <a:pt x="105" y="22"/>
                    </a:lnTo>
                    <a:lnTo>
                      <a:pt x="102" y="30"/>
                    </a:lnTo>
                    <a:lnTo>
                      <a:pt x="101" y="35"/>
                    </a:lnTo>
                    <a:lnTo>
                      <a:pt x="100" y="39"/>
                    </a:lnTo>
                    <a:lnTo>
                      <a:pt x="100" y="39"/>
                    </a:lnTo>
                    <a:lnTo>
                      <a:pt x="100" y="53"/>
                    </a:lnTo>
                    <a:lnTo>
                      <a:pt x="99" y="66"/>
                    </a:lnTo>
                    <a:lnTo>
                      <a:pt x="94" y="92"/>
                    </a:lnTo>
                    <a:lnTo>
                      <a:pt x="94" y="92"/>
                    </a:lnTo>
                    <a:lnTo>
                      <a:pt x="90" y="118"/>
                    </a:lnTo>
                    <a:lnTo>
                      <a:pt x="86" y="145"/>
                    </a:lnTo>
                    <a:lnTo>
                      <a:pt x="81" y="170"/>
                    </a:lnTo>
                    <a:lnTo>
                      <a:pt x="78" y="184"/>
                    </a:lnTo>
                    <a:lnTo>
                      <a:pt x="74" y="196"/>
                    </a:lnTo>
                    <a:lnTo>
                      <a:pt x="74" y="196"/>
                    </a:lnTo>
                    <a:lnTo>
                      <a:pt x="69" y="217"/>
                    </a:lnTo>
                    <a:lnTo>
                      <a:pt x="63" y="239"/>
                    </a:lnTo>
                    <a:lnTo>
                      <a:pt x="60" y="259"/>
                    </a:lnTo>
                    <a:lnTo>
                      <a:pt x="57" y="281"/>
                    </a:lnTo>
                    <a:lnTo>
                      <a:pt x="57" y="281"/>
                    </a:lnTo>
                    <a:lnTo>
                      <a:pt x="50" y="334"/>
                    </a:lnTo>
                    <a:lnTo>
                      <a:pt x="47" y="359"/>
                    </a:lnTo>
                    <a:lnTo>
                      <a:pt x="44" y="386"/>
                    </a:lnTo>
                    <a:lnTo>
                      <a:pt x="44" y="386"/>
                    </a:lnTo>
                    <a:lnTo>
                      <a:pt x="39" y="437"/>
                    </a:lnTo>
                    <a:lnTo>
                      <a:pt x="30" y="488"/>
                    </a:lnTo>
                    <a:lnTo>
                      <a:pt x="15" y="588"/>
                    </a:lnTo>
                    <a:lnTo>
                      <a:pt x="15" y="588"/>
                    </a:lnTo>
                    <a:lnTo>
                      <a:pt x="8" y="635"/>
                    </a:lnTo>
                    <a:lnTo>
                      <a:pt x="5" y="658"/>
                    </a:lnTo>
                    <a:lnTo>
                      <a:pt x="4" y="682"/>
                    </a:lnTo>
                    <a:lnTo>
                      <a:pt x="4" y="682"/>
                    </a:lnTo>
                    <a:lnTo>
                      <a:pt x="5" y="704"/>
                    </a:lnTo>
                    <a:lnTo>
                      <a:pt x="6" y="727"/>
                    </a:lnTo>
                    <a:lnTo>
                      <a:pt x="7" y="750"/>
                    </a:lnTo>
                    <a:lnTo>
                      <a:pt x="6" y="773"/>
                    </a:lnTo>
                    <a:lnTo>
                      <a:pt x="6" y="773"/>
                    </a:lnTo>
                    <a:lnTo>
                      <a:pt x="4" y="773"/>
                    </a:lnTo>
                    <a:lnTo>
                      <a:pt x="3" y="774"/>
                    </a:lnTo>
                    <a:lnTo>
                      <a:pt x="2" y="776"/>
                    </a:lnTo>
                    <a:lnTo>
                      <a:pt x="0" y="778"/>
                    </a:lnTo>
                    <a:lnTo>
                      <a:pt x="0" y="782"/>
                    </a:lnTo>
                    <a:lnTo>
                      <a:pt x="0" y="782"/>
                    </a:lnTo>
                    <a:lnTo>
                      <a:pt x="0" y="784"/>
                    </a:lnTo>
                    <a:lnTo>
                      <a:pt x="2" y="785"/>
                    </a:lnTo>
                    <a:lnTo>
                      <a:pt x="4" y="786"/>
                    </a:lnTo>
                    <a:lnTo>
                      <a:pt x="6" y="787"/>
                    </a:lnTo>
                    <a:lnTo>
                      <a:pt x="10" y="787"/>
                    </a:lnTo>
                    <a:lnTo>
                      <a:pt x="10" y="787"/>
                    </a:lnTo>
                    <a:lnTo>
                      <a:pt x="12" y="786"/>
                    </a:lnTo>
                    <a:lnTo>
                      <a:pt x="13" y="785"/>
                    </a:lnTo>
                    <a:lnTo>
                      <a:pt x="15" y="782"/>
                    </a:lnTo>
                    <a:lnTo>
                      <a:pt x="15" y="782"/>
                    </a:lnTo>
                    <a:lnTo>
                      <a:pt x="16" y="759"/>
                    </a:lnTo>
                    <a:lnTo>
                      <a:pt x="16" y="736"/>
                    </a:lnTo>
                    <a:lnTo>
                      <a:pt x="14" y="691"/>
                    </a:lnTo>
                    <a:lnTo>
                      <a:pt x="14" y="691"/>
                    </a:lnTo>
                    <a:lnTo>
                      <a:pt x="14" y="677"/>
                    </a:lnTo>
                    <a:lnTo>
                      <a:pt x="14" y="663"/>
                    </a:lnTo>
                    <a:lnTo>
                      <a:pt x="17" y="636"/>
                    </a:lnTo>
                    <a:lnTo>
                      <a:pt x="21" y="609"/>
                    </a:lnTo>
                    <a:lnTo>
                      <a:pt x="25" y="583"/>
                    </a:lnTo>
                    <a:lnTo>
                      <a:pt x="25" y="583"/>
                    </a:lnTo>
                    <a:lnTo>
                      <a:pt x="41" y="484"/>
                    </a:lnTo>
                    <a:lnTo>
                      <a:pt x="48" y="436"/>
                    </a:lnTo>
                    <a:lnTo>
                      <a:pt x="51" y="411"/>
                    </a:lnTo>
                    <a:lnTo>
                      <a:pt x="53" y="386"/>
                    </a:lnTo>
                    <a:lnTo>
                      <a:pt x="53" y="386"/>
                    </a:lnTo>
                    <a:lnTo>
                      <a:pt x="56" y="360"/>
                    </a:lnTo>
                    <a:lnTo>
                      <a:pt x="59" y="335"/>
                    </a:lnTo>
                    <a:lnTo>
                      <a:pt x="68" y="283"/>
                    </a:lnTo>
                    <a:lnTo>
                      <a:pt x="77" y="232"/>
                    </a:lnTo>
                    <a:lnTo>
                      <a:pt x="87" y="182"/>
                    </a:lnTo>
                    <a:lnTo>
                      <a:pt x="87" y="182"/>
                    </a:lnTo>
                    <a:lnTo>
                      <a:pt x="93" y="156"/>
                    </a:lnTo>
                    <a:lnTo>
                      <a:pt x="98" y="129"/>
                    </a:lnTo>
                    <a:lnTo>
                      <a:pt x="108" y="76"/>
                    </a:lnTo>
                    <a:lnTo>
                      <a:pt x="108" y="76"/>
                    </a:lnTo>
                    <a:lnTo>
                      <a:pt x="109" y="67"/>
                    </a:lnTo>
                    <a:lnTo>
                      <a:pt x="110" y="58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0" y="35"/>
                    </a:lnTo>
                    <a:lnTo>
                      <a:pt x="111" y="31"/>
                    </a:lnTo>
                    <a:lnTo>
                      <a:pt x="114" y="22"/>
                    </a:lnTo>
                    <a:lnTo>
                      <a:pt x="117" y="1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36" name="Freeform 727"/>
              <p:cNvSpPr/>
              <p:nvPr/>
            </p:nvSpPr>
            <p:spPr bwMode="auto">
              <a:xfrm>
                <a:off x="5589588" y="4140200"/>
                <a:ext cx="90488" cy="552450"/>
              </a:xfrm>
              <a:custGeom>
                <a:avLst/>
                <a:gdLst/>
                <a:ahLst/>
                <a:cxnLst>
                  <a:cxn ang="0">
                    <a:pos x="161" y="4"/>
                  </a:cxn>
                  <a:cxn ang="0">
                    <a:pos x="159" y="73"/>
                  </a:cxn>
                  <a:cxn ang="0">
                    <a:pos x="153" y="141"/>
                  </a:cxn>
                  <a:cxn ang="0">
                    <a:pos x="142" y="208"/>
                  </a:cxn>
                  <a:cxn ang="0">
                    <a:pos x="125" y="276"/>
                  </a:cxn>
                  <a:cxn ang="0">
                    <a:pos x="109" y="340"/>
                  </a:cxn>
                  <a:cxn ang="0">
                    <a:pos x="87" y="436"/>
                  </a:cxn>
                  <a:cxn ang="0">
                    <a:pos x="77" y="503"/>
                  </a:cxn>
                  <a:cxn ang="0">
                    <a:pos x="73" y="536"/>
                  </a:cxn>
                  <a:cxn ang="0">
                    <a:pos x="63" y="599"/>
                  </a:cxn>
                  <a:cxn ang="0">
                    <a:pos x="47" y="695"/>
                  </a:cxn>
                  <a:cxn ang="0">
                    <a:pos x="39" y="759"/>
                  </a:cxn>
                  <a:cxn ang="0">
                    <a:pos x="38" y="791"/>
                  </a:cxn>
                  <a:cxn ang="0">
                    <a:pos x="33" y="856"/>
                  </a:cxn>
                  <a:cxn ang="0">
                    <a:pos x="22" y="920"/>
                  </a:cxn>
                  <a:cxn ang="0">
                    <a:pos x="10" y="973"/>
                  </a:cxn>
                  <a:cxn ang="0">
                    <a:pos x="1" y="1025"/>
                  </a:cxn>
                  <a:cxn ang="0">
                    <a:pos x="0" y="1028"/>
                  </a:cxn>
                  <a:cxn ang="0">
                    <a:pos x="0" y="1038"/>
                  </a:cxn>
                  <a:cxn ang="0">
                    <a:pos x="1" y="1041"/>
                  </a:cxn>
                  <a:cxn ang="0">
                    <a:pos x="5" y="1042"/>
                  </a:cxn>
                  <a:cxn ang="0">
                    <a:pos x="9" y="1041"/>
                  </a:cxn>
                  <a:cxn ang="0">
                    <a:pos x="10" y="1038"/>
                  </a:cxn>
                  <a:cxn ang="0">
                    <a:pos x="11" y="1021"/>
                  </a:cxn>
                  <a:cxn ang="0">
                    <a:pos x="16" y="988"/>
                  </a:cxn>
                  <a:cxn ang="0">
                    <a:pos x="27" y="938"/>
                  </a:cxn>
                  <a:cxn ang="0">
                    <a:pos x="34" y="905"/>
                  </a:cxn>
                  <a:cxn ang="0">
                    <a:pos x="44" y="849"/>
                  </a:cxn>
                  <a:cxn ang="0">
                    <a:pos x="48" y="791"/>
                  </a:cxn>
                  <a:cxn ang="0">
                    <a:pos x="49" y="759"/>
                  </a:cxn>
                  <a:cxn ang="0">
                    <a:pos x="57" y="695"/>
                  </a:cxn>
                  <a:cxn ang="0">
                    <a:pos x="74" y="600"/>
                  </a:cxn>
                  <a:cxn ang="0">
                    <a:pos x="82" y="536"/>
                  </a:cxn>
                  <a:cxn ang="0">
                    <a:pos x="86" y="501"/>
                  </a:cxn>
                  <a:cxn ang="0">
                    <a:pos x="97" y="431"/>
                  </a:cxn>
                  <a:cxn ang="0">
                    <a:pos x="113" y="362"/>
                  </a:cxn>
                  <a:cxn ang="0">
                    <a:pos x="140" y="261"/>
                  </a:cxn>
                  <a:cxn ang="0">
                    <a:pos x="148" y="229"/>
                  </a:cxn>
                  <a:cxn ang="0">
                    <a:pos x="160" y="166"/>
                  </a:cxn>
                  <a:cxn ang="0">
                    <a:pos x="168" y="101"/>
                  </a:cxn>
                  <a:cxn ang="0">
                    <a:pos x="171" y="37"/>
                  </a:cxn>
                  <a:cxn ang="0">
                    <a:pos x="171" y="4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3" y="1"/>
                  </a:cxn>
                  <a:cxn ang="0">
                    <a:pos x="161" y="4"/>
                  </a:cxn>
                </a:cxnLst>
                <a:rect l="0" t="0" r="r" b="b"/>
                <a:pathLst>
                  <a:path w="171" h="1042">
                    <a:moveTo>
                      <a:pt x="161" y="4"/>
                    </a:moveTo>
                    <a:lnTo>
                      <a:pt x="161" y="4"/>
                    </a:lnTo>
                    <a:lnTo>
                      <a:pt x="161" y="39"/>
                    </a:lnTo>
                    <a:lnTo>
                      <a:pt x="159" y="73"/>
                    </a:lnTo>
                    <a:lnTo>
                      <a:pt x="156" y="107"/>
                    </a:lnTo>
                    <a:lnTo>
                      <a:pt x="153" y="141"/>
                    </a:lnTo>
                    <a:lnTo>
                      <a:pt x="148" y="175"/>
                    </a:lnTo>
                    <a:lnTo>
                      <a:pt x="142" y="208"/>
                    </a:lnTo>
                    <a:lnTo>
                      <a:pt x="135" y="242"/>
                    </a:lnTo>
                    <a:lnTo>
                      <a:pt x="125" y="276"/>
                    </a:lnTo>
                    <a:lnTo>
                      <a:pt x="125" y="276"/>
                    </a:lnTo>
                    <a:lnTo>
                      <a:pt x="109" y="340"/>
                    </a:lnTo>
                    <a:lnTo>
                      <a:pt x="94" y="404"/>
                    </a:lnTo>
                    <a:lnTo>
                      <a:pt x="87" y="436"/>
                    </a:lnTo>
                    <a:lnTo>
                      <a:pt x="82" y="470"/>
                    </a:lnTo>
                    <a:lnTo>
                      <a:pt x="77" y="503"/>
                    </a:lnTo>
                    <a:lnTo>
                      <a:pt x="73" y="536"/>
                    </a:lnTo>
                    <a:lnTo>
                      <a:pt x="73" y="536"/>
                    </a:lnTo>
                    <a:lnTo>
                      <a:pt x="68" y="568"/>
                    </a:lnTo>
                    <a:lnTo>
                      <a:pt x="63" y="599"/>
                    </a:lnTo>
                    <a:lnTo>
                      <a:pt x="52" y="663"/>
                    </a:lnTo>
                    <a:lnTo>
                      <a:pt x="47" y="695"/>
                    </a:lnTo>
                    <a:lnTo>
                      <a:pt x="43" y="727"/>
                    </a:lnTo>
                    <a:lnTo>
                      <a:pt x="39" y="759"/>
                    </a:lnTo>
                    <a:lnTo>
                      <a:pt x="38" y="791"/>
                    </a:lnTo>
                    <a:lnTo>
                      <a:pt x="38" y="791"/>
                    </a:lnTo>
                    <a:lnTo>
                      <a:pt x="36" y="824"/>
                    </a:lnTo>
                    <a:lnTo>
                      <a:pt x="33" y="856"/>
                    </a:lnTo>
                    <a:lnTo>
                      <a:pt x="28" y="888"/>
                    </a:lnTo>
                    <a:lnTo>
                      <a:pt x="22" y="920"/>
                    </a:lnTo>
                    <a:lnTo>
                      <a:pt x="22" y="920"/>
                    </a:lnTo>
                    <a:lnTo>
                      <a:pt x="10" y="973"/>
                    </a:lnTo>
                    <a:lnTo>
                      <a:pt x="4" y="999"/>
                    </a:lnTo>
                    <a:lnTo>
                      <a:pt x="1" y="1025"/>
                    </a:lnTo>
                    <a:lnTo>
                      <a:pt x="1" y="1025"/>
                    </a:lnTo>
                    <a:lnTo>
                      <a:pt x="0" y="1028"/>
                    </a:lnTo>
                    <a:lnTo>
                      <a:pt x="0" y="1038"/>
                    </a:lnTo>
                    <a:lnTo>
                      <a:pt x="0" y="1038"/>
                    </a:lnTo>
                    <a:lnTo>
                      <a:pt x="0" y="1040"/>
                    </a:lnTo>
                    <a:lnTo>
                      <a:pt x="1" y="1041"/>
                    </a:lnTo>
                    <a:lnTo>
                      <a:pt x="3" y="1042"/>
                    </a:lnTo>
                    <a:lnTo>
                      <a:pt x="5" y="1042"/>
                    </a:lnTo>
                    <a:lnTo>
                      <a:pt x="6" y="1042"/>
                    </a:lnTo>
                    <a:lnTo>
                      <a:pt x="9" y="1041"/>
                    </a:lnTo>
                    <a:lnTo>
                      <a:pt x="10" y="1040"/>
                    </a:lnTo>
                    <a:lnTo>
                      <a:pt x="10" y="1038"/>
                    </a:lnTo>
                    <a:lnTo>
                      <a:pt x="10" y="1038"/>
                    </a:lnTo>
                    <a:lnTo>
                      <a:pt x="11" y="1021"/>
                    </a:lnTo>
                    <a:lnTo>
                      <a:pt x="13" y="1005"/>
                    </a:lnTo>
                    <a:lnTo>
                      <a:pt x="16" y="988"/>
                    </a:lnTo>
                    <a:lnTo>
                      <a:pt x="19" y="972"/>
                    </a:lnTo>
                    <a:lnTo>
                      <a:pt x="27" y="938"/>
                    </a:lnTo>
                    <a:lnTo>
                      <a:pt x="34" y="905"/>
                    </a:lnTo>
                    <a:lnTo>
                      <a:pt x="34" y="905"/>
                    </a:lnTo>
                    <a:lnTo>
                      <a:pt x="39" y="878"/>
                    </a:lnTo>
                    <a:lnTo>
                      <a:pt x="44" y="849"/>
                    </a:lnTo>
                    <a:lnTo>
                      <a:pt x="47" y="820"/>
                    </a:lnTo>
                    <a:lnTo>
                      <a:pt x="48" y="791"/>
                    </a:lnTo>
                    <a:lnTo>
                      <a:pt x="48" y="791"/>
                    </a:lnTo>
                    <a:lnTo>
                      <a:pt x="49" y="759"/>
                    </a:lnTo>
                    <a:lnTo>
                      <a:pt x="52" y="727"/>
                    </a:lnTo>
                    <a:lnTo>
                      <a:pt x="57" y="695"/>
                    </a:lnTo>
                    <a:lnTo>
                      <a:pt x="62" y="663"/>
                    </a:lnTo>
                    <a:lnTo>
                      <a:pt x="74" y="600"/>
                    </a:lnTo>
                    <a:lnTo>
                      <a:pt x="78" y="568"/>
                    </a:lnTo>
                    <a:lnTo>
                      <a:pt x="82" y="536"/>
                    </a:lnTo>
                    <a:lnTo>
                      <a:pt x="82" y="536"/>
                    </a:lnTo>
                    <a:lnTo>
                      <a:pt x="86" y="501"/>
                    </a:lnTo>
                    <a:lnTo>
                      <a:pt x="91" y="465"/>
                    </a:lnTo>
                    <a:lnTo>
                      <a:pt x="97" y="431"/>
                    </a:lnTo>
                    <a:lnTo>
                      <a:pt x="105" y="396"/>
                    </a:lnTo>
                    <a:lnTo>
                      <a:pt x="113" y="362"/>
                    </a:lnTo>
                    <a:lnTo>
                      <a:pt x="121" y="328"/>
                    </a:lnTo>
                    <a:lnTo>
                      <a:pt x="140" y="261"/>
                    </a:lnTo>
                    <a:lnTo>
                      <a:pt x="140" y="261"/>
                    </a:lnTo>
                    <a:lnTo>
                      <a:pt x="148" y="229"/>
                    </a:lnTo>
                    <a:lnTo>
                      <a:pt x="154" y="197"/>
                    </a:lnTo>
                    <a:lnTo>
                      <a:pt x="160" y="166"/>
                    </a:lnTo>
                    <a:lnTo>
                      <a:pt x="164" y="134"/>
                    </a:lnTo>
                    <a:lnTo>
                      <a:pt x="168" y="101"/>
                    </a:lnTo>
                    <a:lnTo>
                      <a:pt x="170" y="69"/>
                    </a:lnTo>
                    <a:lnTo>
                      <a:pt x="171" y="37"/>
                    </a:lnTo>
                    <a:lnTo>
                      <a:pt x="171" y="4"/>
                    </a:lnTo>
                    <a:lnTo>
                      <a:pt x="171" y="4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1" y="2"/>
                    </a:lnTo>
                    <a:lnTo>
                      <a:pt x="161" y="4"/>
                    </a:lnTo>
                    <a:lnTo>
                      <a:pt x="161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37" name="Freeform 728"/>
              <p:cNvSpPr/>
              <p:nvPr/>
            </p:nvSpPr>
            <p:spPr bwMode="auto">
              <a:xfrm>
                <a:off x="5608638" y="4162425"/>
                <a:ext cx="123825" cy="544513"/>
              </a:xfrm>
              <a:custGeom>
                <a:avLst/>
                <a:gdLst/>
                <a:ahLst/>
                <a:cxnLst>
                  <a:cxn ang="0">
                    <a:pos x="226" y="1"/>
                  </a:cxn>
                  <a:cxn ang="0">
                    <a:pos x="209" y="14"/>
                  </a:cxn>
                  <a:cxn ang="0">
                    <a:pos x="198" y="30"/>
                  </a:cxn>
                  <a:cxn ang="0">
                    <a:pos x="192" y="48"/>
                  </a:cxn>
                  <a:cxn ang="0">
                    <a:pos x="187" y="69"/>
                  </a:cxn>
                  <a:cxn ang="0">
                    <a:pos x="177" y="145"/>
                  </a:cxn>
                  <a:cxn ang="0">
                    <a:pos x="164" y="219"/>
                  </a:cxn>
                  <a:cxn ang="0">
                    <a:pos x="156" y="254"/>
                  </a:cxn>
                  <a:cxn ang="0">
                    <a:pos x="142" y="357"/>
                  </a:cxn>
                  <a:cxn ang="0">
                    <a:pos x="136" y="392"/>
                  </a:cxn>
                  <a:cxn ang="0">
                    <a:pos x="116" y="498"/>
                  </a:cxn>
                  <a:cxn ang="0">
                    <a:pos x="109" y="533"/>
                  </a:cxn>
                  <a:cxn ang="0">
                    <a:pos x="81" y="637"/>
                  </a:cxn>
                  <a:cxn ang="0">
                    <a:pos x="62" y="707"/>
                  </a:cxn>
                  <a:cxn ang="0">
                    <a:pos x="49" y="779"/>
                  </a:cxn>
                  <a:cxn ang="0">
                    <a:pos x="45" y="813"/>
                  </a:cxn>
                  <a:cxn ang="0">
                    <a:pos x="43" y="847"/>
                  </a:cxn>
                  <a:cxn ang="0">
                    <a:pos x="38" y="878"/>
                  </a:cxn>
                  <a:cxn ang="0">
                    <a:pos x="34" y="910"/>
                  </a:cxn>
                  <a:cxn ang="0">
                    <a:pos x="31" y="924"/>
                  </a:cxn>
                  <a:cxn ang="0">
                    <a:pos x="24" y="951"/>
                  </a:cxn>
                  <a:cxn ang="0">
                    <a:pos x="20" y="965"/>
                  </a:cxn>
                  <a:cxn ang="0">
                    <a:pos x="12" y="999"/>
                  </a:cxn>
                  <a:cxn ang="0">
                    <a:pos x="8" y="1010"/>
                  </a:cxn>
                  <a:cxn ang="0">
                    <a:pos x="3" y="1010"/>
                  </a:cxn>
                  <a:cxn ang="0">
                    <a:pos x="0" y="1014"/>
                  </a:cxn>
                  <a:cxn ang="0">
                    <a:pos x="0" y="1024"/>
                  </a:cxn>
                  <a:cxn ang="0">
                    <a:pos x="4" y="1029"/>
                  </a:cxn>
                  <a:cxn ang="0">
                    <a:pos x="9" y="1027"/>
                  </a:cxn>
                  <a:cxn ang="0">
                    <a:pos x="12" y="1021"/>
                  </a:cxn>
                  <a:cxn ang="0">
                    <a:pos x="18" y="1007"/>
                  </a:cxn>
                  <a:cxn ang="0">
                    <a:pos x="24" y="987"/>
                  </a:cxn>
                  <a:cxn ang="0">
                    <a:pos x="31" y="964"/>
                  </a:cxn>
                  <a:cxn ang="0">
                    <a:pos x="38" y="940"/>
                  </a:cxn>
                  <a:cxn ang="0">
                    <a:pos x="42" y="912"/>
                  </a:cxn>
                  <a:cxn ang="0">
                    <a:pos x="45" y="884"/>
                  </a:cxn>
                  <a:cxn ang="0">
                    <a:pos x="48" y="869"/>
                  </a:cxn>
                  <a:cxn ang="0">
                    <a:pos x="54" y="822"/>
                  </a:cxn>
                  <a:cxn ang="0">
                    <a:pos x="57" y="786"/>
                  </a:cxn>
                  <a:cxn ang="0">
                    <a:pos x="70" y="715"/>
                  </a:cxn>
                  <a:cxn ang="0">
                    <a:pos x="79" y="680"/>
                  </a:cxn>
                  <a:cxn ang="0">
                    <a:pos x="100" y="607"/>
                  </a:cxn>
                  <a:cxn ang="0">
                    <a:pos x="118" y="534"/>
                  </a:cxn>
                  <a:cxn ang="0">
                    <a:pos x="133" y="467"/>
                  </a:cxn>
                  <a:cxn ang="0">
                    <a:pos x="144" y="399"/>
                  </a:cxn>
                  <a:cxn ang="0">
                    <a:pos x="164" y="263"/>
                  </a:cxn>
                  <a:cxn ang="0">
                    <a:pos x="176" y="194"/>
                  </a:cxn>
                  <a:cxn ang="0">
                    <a:pos x="188" y="126"/>
                  </a:cxn>
                  <a:cxn ang="0">
                    <a:pos x="193" y="94"/>
                  </a:cxn>
                  <a:cxn ang="0">
                    <a:pos x="198" y="61"/>
                  </a:cxn>
                  <a:cxn ang="0">
                    <a:pos x="205" y="38"/>
                  </a:cxn>
                  <a:cxn ang="0">
                    <a:pos x="213" y="25"/>
                  </a:cxn>
                  <a:cxn ang="0">
                    <a:pos x="224" y="13"/>
                  </a:cxn>
                  <a:cxn ang="0">
                    <a:pos x="230" y="9"/>
                  </a:cxn>
                  <a:cxn ang="0">
                    <a:pos x="232" y="5"/>
                  </a:cxn>
                  <a:cxn ang="0">
                    <a:pos x="232" y="2"/>
                  </a:cxn>
                  <a:cxn ang="0">
                    <a:pos x="229" y="0"/>
                  </a:cxn>
                  <a:cxn ang="0">
                    <a:pos x="226" y="1"/>
                  </a:cxn>
                </a:cxnLst>
                <a:rect l="0" t="0" r="r" b="b"/>
                <a:pathLst>
                  <a:path w="232" h="1029">
                    <a:moveTo>
                      <a:pt x="226" y="1"/>
                    </a:moveTo>
                    <a:lnTo>
                      <a:pt x="226" y="1"/>
                    </a:lnTo>
                    <a:lnTo>
                      <a:pt x="216" y="7"/>
                    </a:lnTo>
                    <a:lnTo>
                      <a:pt x="209" y="14"/>
                    </a:lnTo>
                    <a:lnTo>
                      <a:pt x="203" y="22"/>
                    </a:lnTo>
                    <a:lnTo>
                      <a:pt x="198" y="30"/>
                    </a:lnTo>
                    <a:lnTo>
                      <a:pt x="195" y="39"/>
                    </a:lnTo>
                    <a:lnTo>
                      <a:pt x="192" y="48"/>
                    </a:lnTo>
                    <a:lnTo>
                      <a:pt x="189" y="59"/>
                    </a:lnTo>
                    <a:lnTo>
                      <a:pt x="187" y="69"/>
                    </a:lnTo>
                    <a:lnTo>
                      <a:pt x="187" y="69"/>
                    </a:lnTo>
                    <a:lnTo>
                      <a:pt x="177" y="145"/>
                    </a:lnTo>
                    <a:lnTo>
                      <a:pt x="171" y="182"/>
                    </a:lnTo>
                    <a:lnTo>
                      <a:pt x="164" y="219"/>
                    </a:lnTo>
                    <a:lnTo>
                      <a:pt x="164" y="219"/>
                    </a:lnTo>
                    <a:lnTo>
                      <a:pt x="156" y="254"/>
                    </a:lnTo>
                    <a:lnTo>
                      <a:pt x="151" y="288"/>
                    </a:lnTo>
                    <a:lnTo>
                      <a:pt x="142" y="357"/>
                    </a:lnTo>
                    <a:lnTo>
                      <a:pt x="142" y="357"/>
                    </a:lnTo>
                    <a:lnTo>
                      <a:pt x="136" y="392"/>
                    </a:lnTo>
                    <a:lnTo>
                      <a:pt x="130" y="428"/>
                    </a:lnTo>
                    <a:lnTo>
                      <a:pt x="116" y="498"/>
                    </a:lnTo>
                    <a:lnTo>
                      <a:pt x="116" y="498"/>
                    </a:lnTo>
                    <a:lnTo>
                      <a:pt x="109" y="533"/>
                    </a:lnTo>
                    <a:lnTo>
                      <a:pt x="100" y="568"/>
                    </a:lnTo>
                    <a:lnTo>
                      <a:pt x="81" y="637"/>
                    </a:lnTo>
                    <a:lnTo>
                      <a:pt x="71" y="672"/>
                    </a:lnTo>
                    <a:lnTo>
                      <a:pt x="62" y="707"/>
                    </a:lnTo>
                    <a:lnTo>
                      <a:pt x="54" y="743"/>
                    </a:lnTo>
                    <a:lnTo>
                      <a:pt x="49" y="779"/>
                    </a:lnTo>
                    <a:lnTo>
                      <a:pt x="49" y="779"/>
                    </a:lnTo>
                    <a:lnTo>
                      <a:pt x="45" y="813"/>
                    </a:lnTo>
                    <a:lnTo>
                      <a:pt x="43" y="847"/>
                    </a:lnTo>
                    <a:lnTo>
                      <a:pt x="43" y="847"/>
                    </a:lnTo>
                    <a:lnTo>
                      <a:pt x="41" y="862"/>
                    </a:lnTo>
                    <a:lnTo>
                      <a:pt x="38" y="878"/>
                    </a:lnTo>
                    <a:lnTo>
                      <a:pt x="35" y="894"/>
                    </a:lnTo>
                    <a:lnTo>
                      <a:pt x="34" y="910"/>
                    </a:lnTo>
                    <a:lnTo>
                      <a:pt x="34" y="910"/>
                    </a:lnTo>
                    <a:lnTo>
                      <a:pt x="31" y="924"/>
                    </a:lnTo>
                    <a:lnTo>
                      <a:pt x="28" y="938"/>
                    </a:lnTo>
                    <a:lnTo>
                      <a:pt x="24" y="951"/>
                    </a:lnTo>
                    <a:lnTo>
                      <a:pt x="20" y="965"/>
                    </a:lnTo>
                    <a:lnTo>
                      <a:pt x="20" y="965"/>
                    </a:lnTo>
                    <a:lnTo>
                      <a:pt x="15" y="987"/>
                    </a:lnTo>
                    <a:lnTo>
                      <a:pt x="12" y="999"/>
                    </a:lnTo>
                    <a:lnTo>
                      <a:pt x="8" y="1010"/>
                    </a:lnTo>
                    <a:lnTo>
                      <a:pt x="8" y="1010"/>
                    </a:lnTo>
                    <a:lnTo>
                      <a:pt x="5" y="1010"/>
                    </a:lnTo>
                    <a:lnTo>
                      <a:pt x="3" y="1010"/>
                    </a:lnTo>
                    <a:lnTo>
                      <a:pt x="0" y="1012"/>
                    </a:lnTo>
                    <a:lnTo>
                      <a:pt x="0" y="1014"/>
                    </a:lnTo>
                    <a:lnTo>
                      <a:pt x="0" y="1024"/>
                    </a:lnTo>
                    <a:lnTo>
                      <a:pt x="0" y="1024"/>
                    </a:lnTo>
                    <a:lnTo>
                      <a:pt x="1" y="1027"/>
                    </a:lnTo>
                    <a:lnTo>
                      <a:pt x="4" y="1029"/>
                    </a:lnTo>
                    <a:lnTo>
                      <a:pt x="7" y="1028"/>
                    </a:lnTo>
                    <a:lnTo>
                      <a:pt x="9" y="1027"/>
                    </a:lnTo>
                    <a:lnTo>
                      <a:pt x="9" y="1027"/>
                    </a:lnTo>
                    <a:lnTo>
                      <a:pt x="12" y="1021"/>
                    </a:lnTo>
                    <a:lnTo>
                      <a:pt x="14" y="1017"/>
                    </a:lnTo>
                    <a:lnTo>
                      <a:pt x="18" y="1007"/>
                    </a:lnTo>
                    <a:lnTo>
                      <a:pt x="20" y="998"/>
                    </a:lnTo>
                    <a:lnTo>
                      <a:pt x="24" y="987"/>
                    </a:lnTo>
                    <a:lnTo>
                      <a:pt x="24" y="987"/>
                    </a:lnTo>
                    <a:lnTo>
                      <a:pt x="31" y="964"/>
                    </a:lnTo>
                    <a:lnTo>
                      <a:pt x="38" y="940"/>
                    </a:lnTo>
                    <a:lnTo>
                      <a:pt x="38" y="940"/>
                    </a:lnTo>
                    <a:lnTo>
                      <a:pt x="41" y="926"/>
                    </a:lnTo>
                    <a:lnTo>
                      <a:pt x="42" y="912"/>
                    </a:lnTo>
                    <a:lnTo>
                      <a:pt x="43" y="899"/>
                    </a:lnTo>
                    <a:lnTo>
                      <a:pt x="45" y="884"/>
                    </a:lnTo>
                    <a:lnTo>
                      <a:pt x="45" y="884"/>
                    </a:lnTo>
                    <a:lnTo>
                      <a:pt x="48" y="869"/>
                    </a:lnTo>
                    <a:lnTo>
                      <a:pt x="51" y="853"/>
                    </a:lnTo>
                    <a:lnTo>
                      <a:pt x="54" y="822"/>
                    </a:lnTo>
                    <a:lnTo>
                      <a:pt x="54" y="822"/>
                    </a:lnTo>
                    <a:lnTo>
                      <a:pt x="57" y="786"/>
                    </a:lnTo>
                    <a:lnTo>
                      <a:pt x="62" y="750"/>
                    </a:lnTo>
                    <a:lnTo>
                      <a:pt x="70" y="715"/>
                    </a:lnTo>
                    <a:lnTo>
                      <a:pt x="74" y="697"/>
                    </a:lnTo>
                    <a:lnTo>
                      <a:pt x="79" y="680"/>
                    </a:lnTo>
                    <a:lnTo>
                      <a:pt x="79" y="680"/>
                    </a:lnTo>
                    <a:lnTo>
                      <a:pt x="100" y="607"/>
                    </a:lnTo>
                    <a:lnTo>
                      <a:pt x="118" y="534"/>
                    </a:lnTo>
                    <a:lnTo>
                      <a:pt x="118" y="534"/>
                    </a:lnTo>
                    <a:lnTo>
                      <a:pt x="125" y="501"/>
                    </a:lnTo>
                    <a:lnTo>
                      <a:pt x="133" y="467"/>
                    </a:lnTo>
                    <a:lnTo>
                      <a:pt x="139" y="433"/>
                    </a:lnTo>
                    <a:lnTo>
                      <a:pt x="144" y="399"/>
                    </a:lnTo>
                    <a:lnTo>
                      <a:pt x="164" y="263"/>
                    </a:lnTo>
                    <a:lnTo>
                      <a:pt x="164" y="263"/>
                    </a:lnTo>
                    <a:lnTo>
                      <a:pt x="169" y="228"/>
                    </a:lnTo>
                    <a:lnTo>
                      <a:pt x="176" y="194"/>
                    </a:lnTo>
                    <a:lnTo>
                      <a:pt x="182" y="160"/>
                    </a:lnTo>
                    <a:lnTo>
                      <a:pt x="188" y="126"/>
                    </a:lnTo>
                    <a:lnTo>
                      <a:pt x="188" y="126"/>
                    </a:lnTo>
                    <a:lnTo>
                      <a:pt x="193" y="94"/>
                    </a:lnTo>
                    <a:lnTo>
                      <a:pt x="195" y="77"/>
                    </a:lnTo>
                    <a:lnTo>
                      <a:pt x="198" y="61"/>
                    </a:lnTo>
                    <a:lnTo>
                      <a:pt x="202" y="45"/>
                    </a:lnTo>
                    <a:lnTo>
                      <a:pt x="205" y="38"/>
                    </a:lnTo>
                    <a:lnTo>
                      <a:pt x="208" y="32"/>
                    </a:lnTo>
                    <a:lnTo>
                      <a:pt x="213" y="25"/>
                    </a:lnTo>
                    <a:lnTo>
                      <a:pt x="217" y="18"/>
                    </a:lnTo>
                    <a:lnTo>
                      <a:pt x="224" y="13"/>
                    </a:lnTo>
                    <a:lnTo>
                      <a:pt x="230" y="9"/>
                    </a:lnTo>
                    <a:lnTo>
                      <a:pt x="230" y="9"/>
                    </a:lnTo>
                    <a:lnTo>
                      <a:pt x="232" y="7"/>
                    </a:lnTo>
                    <a:lnTo>
                      <a:pt x="232" y="5"/>
                    </a:lnTo>
                    <a:lnTo>
                      <a:pt x="232" y="4"/>
                    </a:lnTo>
                    <a:lnTo>
                      <a:pt x="232" y="2"/>
                    </a:lnTo>
                    <a:lnTo>
                      <a:pt x="231" y="1"/>
                    </a:lnTo>
                    <a:lnTo>
                      <a:pt x="229" y="0"/>
                    </a:lnTo>
                    <a:lnTo>
                      <a:pt x="228" y="0"/>
                    </a:lnTo>
                    <a:lnTo>
                      <a:pt x="226" y="1"/>
                    </a:lnTo>
                    <a:lnTo>
                      <a:pt x="226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38" name="Freeform 729"/>
              <p:cNvSpPr/>
              <p:nvPr/>
            </p:nvSpPr>
            <p:spPr bwMode="auto">
              <a:xfrm>
                <a:off x="5638801" y="4605338"/>
                <a:ext cx="34925" cy="111125"/>
              </a:xfrm>
              <a:custGeom>
                <a:avLst/>
                <a:gdLst/>
                <a:ahLst/>
                <a:cxnLst>
                  <a:cxn ang="0">
                    <a:pos x="58" y="1"/>
                  </a:cxn>
                  <a:cxn ang="0">
                    <a:pos x="58" y="1"/>
                  </a:cxn>
                  <a:cxn ang="0">
                    <a:pos x="52" y="10"/>
                  </a:cxn>
                  <a:cxn ang="0">
                    <a:pos x="48" y="20"/>
                  </a:cxn>
                  <a:cxn ang="0">
                    <a:pos x="44" y="31"/>
                  </a:cxn>
                  <a:cxn ang="0">
                    <a:pos x="41" y="42"/>
                  </a:cxn>
                  <a:cxn ang="0">
                    <a:pos x="36" y="66"/>
                  </a:cxn>
                  <a:cxn ang="0">
                    <a:pos x="32" y="87"/>
                  </a:cxn>
                  <a:cxn ang="0">
                    <a:pos x="32" y="87"/>
                  </a:cxn>
                  <a:cxn ang="0">
                    <a:pos x="24" y="117"/>
                  </a:cxn>
                  <a:cxn ang="0">
                    <a:pos x="15" y="147"/>
                  </a:cxn>
                  <a:cxn ang="0">
                    <a:pos x="6" y="176"/>
                  </a:cxn>
                  <a:cxn ang="0">
                    <a:pos x="3" y="192"/>
                  </a:cxn>
                  <a:cxn ang="0">
                    <a:pos x="0" y="207"/>
                  </a:cxn>
                  <a:cxn ang="0">
                    <a:pos x="0" y="207"/>
                  </a:cxn>
                  <a:cxn ang="0">
                    <a:pos x="0" y="209"/>
                  </a:cxn>
                  <a:cxn ang="0">
                    <a:pos x="1" y="210"/>
                  </a:cxn>
                  <a:cxn ang="0">
                    <a:pos x="4" y="212"/>
                  </a:cxn>
                  <a:cxn ang="0">
                    <a:pos x="5" y="212"/>
                  </a:cxn>
                  <a:cxn ang="0">
                    <a:pos x="8" y="212"/>
                  </a:cxn>
                  <a:cxn ang="0">
                    <a:pos x="9" y="211"/>
                  </a:cxn>
                  <a:cxn ang="0">
                    <a:pos x="10" y="209"/>
                  </a:cxn>
                  <a:cxn ang="0">
                    <a:pos x="10" y="209"/>
                  </a:cxn>
                  <a:cxn ang="0">
                    <a:pos x="14" y="184"/>
                  </a:cxn>
                  <a:cxn ang="0">
                    <a:pos x="21" y="161"/>
                  </a:cxn>
                  <a:cxn ang="0">
                    <a:pos x="35" y="112"/>
                  </a:cxn>
                  <a:cxn ang="0">
                    <a:pos x="35" y="112"/>
                  </a:cxn>
                  <a:cxn ang="0">
                    <a:pos x="42" y="89"/>
                  </a:cxn>
                  <a:cxn ang="0">
                    <a:pos x="47" y="66"/>
                  </a:cxn>
                  <a:cxn ang="0">
                    <a:pos x="47" y="66"/>
                  </a:cxn>
                  <a:cxn ang="0">
                    <a:pos x="50" y="51"/>
                  </a:cxn>
                  <a:cxn ang="0">
                    <a:pos x="53" y="36"/>
                  </a:cxn>
                  <a:cxn ang="0">
                    <a:pos x="55" y="27"/>
                  </a:cxn>
                  <a:cxn ang="0">
                    <a:pos x="58" y="20"/>
                  </a:cxn>
                  <a:cxn ang="0">
                    <a:pos x="61" y="13"/>
                  </a:cxn>
                  <a:cxn ang="0">
                    <a:pos x="65" y="8"/>
                  </a:cxn>
                  <a:cxn ang="0">
                    <a:pos x="65" y="8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8" y="1"/>
                  </a:cxn>
                </a:cxnLst>
                <a:rect l="0" t="0" r="r" b="b"/>
                <a:pathLst>
                  <a:path w="66" h="212">
                    <a:moveTo>
                      <a:pt x="58" y="1"/>
                    </a:moveTo>
                    <a:lnTo>
                      <a:pt x="58" y="1"/>
                    </a:lnTo>
                    <a:lnTo>
                      <a:pt x="52" y="10"/>
                    </a:lnTo>
                    <a:lnTo>
                      <a:pt x="48" y="20"/>
                    </a:lnTo>
                    <a:lnTo>
                      <a:pt x="44" y="31"/>
                    </a:lnTo>
                    <a:lnTo>
                      <a:pt x="41" y="42"/>
                    </a:lnTo>
                    <a:lnTo>
                      <a:pt x="36" y="66"/>
                    </a:lnTo>
                    <a:lnTo>
                      <a:pt x="32" y="87"/>
                    </a:lnTo>
                    <a:lnTo>
                      <a:pt x="32" y="87"/>
                    </a:lnTo>
                    <a:lnTo>
                      <a:pt x="24" y="117"/>
                    </a:lnTo>
                    <a:lnTo>
                      <a:pt x="15" y="147"/>
                    </a:lnTo>
                    <a:lnTo>
                      <a:pt x="6" y="176"/>
                    </a:lnTo>
                    <a:lnTo>
                      <a:pt x="3" y="192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0" y="209"/>
                    </a:lnTo>
                    <a:lnTo>
                      <a:pt x="1" y="210"/>
                    </a:lnTo>
                    <a:lnTo>
                      <a:pt x="4" y="212"/>
                    </a:lnTo>
                    <a:lnTo>
                      <a:pt x="5" y="212"/>
                    </a:lnTo>
                    <a:lnTo>
                      <a:pt x="8" y="212"/>
                    </a:lnTo>
                    <a:lnTo>
                      <a:pt x="9" y="211"/>
                    </a:lnTo>
                    <a:lnTo>
                      <a:pt x="10" y="209"/>
                    </a:lnTo>
                    <a:lnTo>
                      <a:pt x="10" y="209"/>
                    </a:lnTo>
                    <a:lnTo>
                      <a:pt x="14" y="184"/>
                    </a:lnTo>
                    <a:lnTo>
                      <a:pt x="21" y="161"/>
                    </a:lnTo>
                    <a:lnTo>
                      <a:pt x="35" y="112"/>
                    </a:lnTo>
                    <a:lnTo>
                      <a:pt x="35" y="112"/>
                    </a:lnTo>
                    <a:lnTo>
                      <a:pt x="42" y="89"/>
                    </a:lnTo>
                    <a:lnTo>
                      <a:pt x="47" y="66"/>
                    </a:lnTo>
                    <a:lnTo>
                      <a:pt x="47" y="66"/>
                    </a:lnTo>
                    <a:lnTo>
                      <a:pt x="50" y="51"/>
                    </a:lnTo>
                    <a:lnTo>
                      <a:pt x="53" y="36"/>
                    </a:lnTo>
                    <a:lnTo>
                      <a:pt x="55" y="27"/>
                    </a:lnTo>
                    <a:lnTo>
                      <a:pt x="58" y="20"/>
                    </a:lnTo>
                    <a:lnTo>
                      <a:pt x="61" y="13"/>
                    </a:lnTo>
                    <a:lnTo>
                      <a:pt x="65" y="8"/>
                    </a:lnTo>
                    <a:lnTo>
                      <a:pt x="65" y="8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8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39" name="Freeform 730"/>
              <p:cNvSpPr/>
              <p:nvPr/>
            </p:nvSpPr>
            <p:spPr bwMode="auto">
              <a:xfrm>
                <a:off x="5664201" y="4646613"/>
                <a:ext cx="25400" cy="76200"/>
              </a:xfrm>
              <a:custGeom>
                <a:avLst/>
                <a:gdLst/>
                <a:ahLst/>
                <a:cxnLst>
                  <a:cxn ang="0">
                    <a:pos x="37" y="4"/>
                  </a:cxn>
                  <a:cxn ang="0">
                    <a:pos x="37" y="4"/>
                  </a:cxn>
                  <a:cxn ang="0">
                    <a:pos x="36" y="12"/>
                  </a:cxn>
                  <a:cxn ang="0">
                    <a:pos x="35" y="21"/>
                  </a:cxn>
                  <a:cxn ang="0">
                    <a:pos x="30" y="35"/>
                  </a:cxn>
                  <a:cxn ang="0">
                    <a:pos x="25" y="51"/>
                  </a:cxn>
                  <a:cxn ang="0">
                    <a:pos x="20" y="66"/>
                  </a:cxn>
                  <a:cxn ang="0">
                    <a:pos x="20" y="66"/>
                  </a:cxn>
                  <a:cxn ang="0">
                    <a:pos x="15" y="84"/>
                  </a:cxn>
                  <a:cxn ang="0">
                    <a:pos x="9" y="101"/>
                  </a:cxn>
                  <a:cxn ang="0">
                    <a:pos x="4" y="119"/>
                  </a:cxn>
                  <a:cxn ang="0">
                    <a:pos x="0" y="136"/>
                  </a:cxn>
                  <a:cxn ang="0">
                    <a:pos x="0" y="136"/>
                  </a:cxn>
                  <a:cxn ang="0">
                    <a:pos x="0" y="139"/>
                  </a:cxn>
                  <a:cxn ang="0">
                    <a:pos x="1" y="140"/>
                  </a:cxn>
                  <a:cxn ang="0">
                    <a:pos x="2" y="142"/>
                  </a:cxn>
                  <a:cxn ang="0">
                    <a:pos x="3" y="142"/>
                  </a:cxn>
                  <a:cxn ang="0">
                    <a:pos x="5" y="142"/>
                  </a:cxn>
                  <a:cxn ang="0">
                    <a:pos x="7" y="142"/>
                  </a:cxn>
                  <a:cxn ang="0">
                    <a:pos x="8" y="141"/>
                  </a:cxn>
                  <a:cxn ang="0">
                    <a:pos x="9" y="139"/>
                  </a:cxn>
                  <a:cxn ang="0">
                    <a:pos x="9" y="139"/>
                  </a:cxn>
                  <a:cxn ang="0">
                    <a:pos x="13" y="121"/>
                  </a:cxn>
                  <a:cxn ang="0">
                    <a:pos x="18" y="103"/>
                  </a:cxn>
                  <a:cxn ang="0">
                    <a:pos x="29" y="69"/>
                  </a:cxn>
                  <a:cxn ang="0">
                    <a:pos x="29" y="69"/>
                  </a:cxn>
                  <a:cxn ang="0">
                    <a:pos x="34" y="53"/>
                  </a:cxn>
                  <a:cxn ang="0">
                    <a:pos x="40" y="37"/>
                  </a:cxn>
                  <a:cxn ang="0">
                    <a:pos x="44" y="21"/>
                  </a:cxn>
                  <a:cxn ang="0">
                    <a:pos x="46" y="12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7" y="4"/>
                  </a:cxn>
                  <a:cxn ang="0">
                    <a:pos x="37" y="4"/>
                  </a:cxn>
                </a:cxnLst>
                <a:rect l="0" t="0" r="r" b="b"/>
                <a:pathLst>
                  <a:path w="47" h="142">
                    <a:moveTo>
                      <a:pt x="37" y="4"/>
                    </a:moveTo>
                    <a:lnTo>
                      <a:pt x="37" y="4"/>
                    </a:lnTo>
                    <a:lnTo>
                      <a:pt x="36" y="12"/>
                    </a:lnTo>
                    <a:lnTo>
                      <a:pt x="35" y="21"/>
                    </a:lnTo>
                    <a:lnTo>
                      <a:pt x="30" y="35"/>
                    </a:lnTo>
                    <a:lnTo>
                      <a:pt x="25" y="51"/>
                    </a:lnTo>
                    <a:lnTo>
                      <a:pt x="20" y="66"/>
                    </a:lnTo>
                    <a:lnTo>
                      <a:pt x="20" y="66"/>
                    </a:lnTo>
                    <a:lnTo>
                      <a:pt x="15" y="84"/>
                    </a:lnTo>
                    <a:lnTo>
                      <a:pt x="9" y="101"/>
                    </a:lnTo>
                    <a:lnTo>
                      <a:pt x="4" y="119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0" y="139"/>
                    </a:lnTo>
                    <a:lnTo>
                      <a:pt x="1" y="140"/>
                    </a:lnTo>
                    <a:lnTo>
                      <a:pt x="2" y="142"/>
                    </a:lnTo>
                    <a:lnTo>
                      <a:pt x="3" y="142"/>
                    </a:lnTo>
                    <a:lnTo>
                      <a:pt x="5" y="142"/>
                    </a:lnTo>
                    <a:lnTo>
                      <a:pt x="7" y="142"/>
                    </a:lnTo>
                    <a:lnTo>
                      <a:pt x="8" y="141"/>
                    </a:lnTo>
                    <a:lnTo>
                      <a:pt x="9" y="139"/>
                    </a:lnTo>
                    <a:lnTo>
                      <a:pt x="9" y="139"/>
                    </a:lnTo>
                    <a:lnTo>
                      <a:pt x="13" y="121"/>
                    </a:lnTo>
                    <a:lnTo>
                      <a:pt x="18" y="103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34" y="53"/>
                    </a:lnTo>
                    <a:lnTo>
                      <a:pt x="40" y="37"/>
                    </a:lnTo>
                    <a:lnTo>
                      <a:pt x="44" y="21"/>
                    </a:lnTo>
                    <a:lnTo>
                      <a:pt x="46" y="12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40" name="Freeform 731"/>
              <p:cNvSpPr/>
              <p:nvPr/>
            </p:nvSpPr>
            <p:spPr bwMode="auto">
              <a:xfrm>
                <a:off x="5680076" y="4684713"/>
                <a:ext cx="19050" cy="61913"/>
              </a:xfrm>
              <a:custGeom>
                <a:avLst/>
                <a:gdLst/>
                <a:ahLst/>
                <a:cxnLst>
                  <a:cxn ang="0">
                    <a:pos x="30" y="2"/>
                  </a:cxn>
                  <a:cxn ang="0">
                    <a:pos x="30" y="2"/>
                  </a:cxn>
                  <a:cxn ang="0">
                    <a:pos x="26" y="9"/>
                  </a:cxn>
                  <a:cxn ang="0">
                    <a:pos x="22" y="15"/>
                  </a:cxn>
                  <a:cxn ang="0">
                    <a:pos x="17" y="28"/>
                  </a:cxn>
                  <a:cxn ang="0">
                    <a:pos x="13" y="42"/>
                  </a:cxn>
                  <a:cxn ang="0">
                    <a:pos x="11" y="56"/>
                  </a:cxn>
                  <a:cxn ang="0">
                    <a:pos x="7" y="86"/>
                  </a:cxn>
                  <a:cxn ang="0">
                    <a:pos x="4" y="99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116"/>
                  </a:cxn>
                  <a:cxn ang="0">
                    <a:pos x="1" y="117"/>
                  </a:cxn>
                  <a:cxn ang="0">
                    <a:pos x="2" y="118"/>
                  </a:cxn>
                  <a:cxn ang="0">
                    <a:pos x="3" y="119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9" y="116"/>
                  </a:cxn>
                  <a:cxn ang="0">
                    <a:pos x="9" y="116"/>
                  </a:cxn>
                  <a:cxn ang="0">
                    <a:pos x="13" y="104"/>
                  </a:cxn>
                  <a:cxn ang="0">
                    <a:pos x="15" y="89"/>
                  </a:cxn>
                  <a:cxn ang="0">
                    <a:pos x="19" y="61"/>
                  </a:cxn>
                  <a:cxn ang="0">
                    <a:pos x="21" y="47"/>
                  </a:cxn>
                  <a:cxn ang="0">
                    <a:pos x="24" y="33"/>
                  </a:cxn>
                  <a:cxn ang="0">
                    <a:pos x="30" y="21"/>
                  </a:cxn>
                  <a:cxn ang="0">
                    <a:pos x="33" y="15"/>
                  </a:cxn>
                  <a:cxn ang="0">
                    <a:pos x="37" y="10"/>
                  </a:cxn>
                  <a:cxn ang="0">
                    <a:pos x="37" y="10"/>
                  </a:cxn>
                  <a:cxn ang="0">
                    <a:pos x="38" y="8"/>
                  </a:cxn>
                  <a:cxn ang="0">
                    <a:pos x="38" y="5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2" y="1"/>
                  </a:cxn>
                  <a:cxn ang="0">
                    <a:pos x="30" y="2"/>
                  </a:cxn>
                  <a:cxn ang="0">
                    <a:pos x="30" y="2"/>
                  </a:cxn>
                </a:cxnLst>
                <a:rect l="0" t="0" r="r" b="b"/>
                <a:pathLst>
                  <a:path w="38" h="119">
                    <a:moveTo>
                      <a:pt x="30" y="2"/>
                    </a:moveTo>
                    <a:lnTo>
                      <a:pt x="30" y="2"/>
                    </a:lnTo>
                    <a:lnTo>
                      <a:pt x="26" y="9"/>
                    </a:lnTo>
                    <a:lnTo>
                      <a:pt x="22" y="15"/>
                    </a:lnTo>
                    <a:lnTo>
                      <a:pt x="17" y="28"/>
                    </a:lnTo>
                    <a:lnTo>
                      <a:pt x="13" y="42"/>
                    </a:lnTo>
                    <a:lnTo>
                      <a:pt x="11" y="56"/>
                    </a:lnTo>
                    <a:lnTo>
                      <a:pt x="7" y="86"/>
                    </a:lnTo>
                    <a:lnTo>
                      <a:pt x="4" y="99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6"/>
                    </a:lnTo>
                    <a:lnTo>
                      <a:pt x="1" y="117"/>
                    </a:lnTo>
                    <a:lnTo>
                      <a:pt x="2" y="118"/>
                    </a:lnTo>
                    <a:lnTo>
                      <a:pt x="3" y="119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9" y="116"/>
                    </a:lnTo>
                    <a:lnTo>
                      <a:pt x="9" y="116"/>
                    </a:lnTo>
                    <a:lnTo>
                      <a:pt x="13" y="104"/>
                    </a:lnTo>
                    <a:lnTo>
                      <a:pt x="15" y="89"/>
                    </a:lnTo>
                    <a:lnTo>
                      <a:pt x="19" y="61"/>
                    </a:lnTo>
                    <a:lnTo>
                      <a:pt x="21" y="47"/>
                    </a:lnTo>
                    <a:lnTo>
                      <a:pt x="24" y="33"/>
                    </a:lnTo>
                    <a:lnTo>
                      <a:pt x="30" y="21"/>
                    </a:lnTo>
                    <a:lnTo>
                      <a:pt x="33" y="15"/>
                    </a:lnTo>
                    <a:lnTo>
                      <a:pt x="37" y="10"/>
                    </a:lnTo>
                    <a:lnTo>
                      <a:pt x="37" y="10"/>
                    </a:lnTo>
                    <a:lnTo>
                      <a:pt x="38" y="8"/>
                    </a:lnTo>
                    <a:lnTo>
                      <a:pt x="38" y="5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41" name="Freeform 732"/>
              <p:cNvSpPr/>
              <p:nvPr/>
            </p:nvSpPr>
            <p:spPr bwMode="auto">
              <a:xfrm>
                <a:off x="5694363" y="4205288"/>
                <a:ext cx="63500" cy="346075"/>
              </a:xfrm>
              <a:custGeom>
                <a:avLst/>
                <a:gdLst/>
                <a:ahLst/>
                <a:cxnLst>
                  <a:cxn ang="0">
                    <a:pos x="111" y="4"/>
                  </a:cxn>
                  <a:cxn ang="0">
                    <a:pos x="100" y="44"/>
                  </a:cxn>
                  <a:cxn ang="0">
                    <a:pos x="91" y="83"/>
                  </a:cxn>
                  <a:cxn ang="0">
                    <a:pos x="81" y="165"/>
                  </a:cxn>
                  <a:cxn ang="0">
                    <a:pos x="78" y="186"/>
                  </a:cxn>
                  <a:cxn ang="0">
                    <a:pos x="69" y="230"/>
                  </a:cxn>
                  <a:cxn ang="0">
                    <a:pos x="64" y="250"/>
                  </a:cxn>
                  <a:cxn ang="0">
                    <a:pos x="58" y="272"/>
                  </a:cxn>
                  <a:cxn ang="0">
                    <a:pos x="51" y="319"/>
                  </a:cxn>
                  <a:cxn ang="0">
                    <a:pos x="47" y="341"/>
                  </a:cxn>
                  <a:cxn ang="0">
                    <a:pos x="32" y="412"/>
                  </a:cxn>
                  <a:cxn ang="0">
                    <a:pos x="20" y="482"/>
                  </a:cxn>
                  <a:cxn ang="0">
                    <a:pos x="17" y="506"/>
                  </a:cxn>
                  <a:cxn ang="0">
                    <a:pos x="7" y="550"/>
                  </a:cxn>
                  <a:cxn ang="0">
                    <a:pos x="2" y="573"/>
                  </a:cxn>
                  <a:cxn ang="0">
                    <a:pos x="0" y="591"/>
                  </a:cxn>
                  <a:cxn ang="0">
                    <a:pos x="1" y="631"/>
                  </a:cxn>
                  <a:cxn ang="0">
                    <a:pos x="2" y="650"/>
                  </a:cxn>
                  <a:cxn ang="0">
                    <a:pos x="3" y="653"/>
                  </a:cxn>
                  <a:cxn ang="0">
                    <a:pos x="6" y="654"/>
                  </a:cxn>
                  <a:cxn ang="0">
                    <a:pos x="10" y="653"/>
                  </a:cxn>
                  <a:cxn ang="0">
                    <a:pos x="11" y="650"/>
                  </a:cxn>
                  <a:cxn ang="0">
                    <a:pos x="10" y="608"/>
                  </a:cxn>
                  <a:cxn ang="0">
                    <a:pos x="11" y="577"/>
                  </a:cxn>
                  <a:cxn ang="0">
                    <a:pos x="12" y="567"/>
                  </a:cxn>
                  <a:cxn ang="0">
                    <a:pos x="22" y="528"/>
                  </a:cxn>
                  <a:cxn ang="0">
                    <a:pos x="28" y="498"/>
                  </a:cxn>
                  <a:cxn ang="0">
                    <a:pos x="29" y="489"/>
                  </a:cxn>
                  <a:cxn ang="0">
                    <a:pos x="35" y="454"/>
                  </a:cxn>
                  <a:cxn ang="0">
                    <a:pos x="41" y="420"/>
                  </a:cxn>
                  <a:cxn ang="0">
                    <a:pos x="51" y="362"/>
                  </a:cxn>
                  <a:cxn ang="0">
                    <a:pos x="56" y="343"/>
                  </a:cxn>
                  <a:cxn ang="0">
                    <a:pos x="65" y="303"/>
                  </a:cxn>
                  <a:cxn ang="0">
                    <a:pos x="71" y="262"/>
                  </a:cxn>
                  <a:cxn ang="0">
                    <a:pos x="80" y="219"/>
                  </a:cxn>
                  <a:cxn ang="0">
                    <a:pos x="88" y="176"/>
                  </a:cxn>
                  <a:cxn ang="0">
                    <a:pos x="95" y="134"/>
                  </a:cxn>
                  <a:cxn ang="0">
                    <a:pos x="104" y="70"/>
                  </a:cxn>
                  <a:cxn ang="0">
                    <a:pos x="113" y="27"/>
                  </a:cxn>
                  <a:cxn ang="0">
                    <a:pos x="119" y="7"/>
                  </a:cxn>
                  <a:cxn ang="0">
                    <a:pos x="119" y="3"/>
                  </a:cxn>
                  <a:cxn ang="0">
                    <a:pos x="116" y="0"/>
                  </a:cxn>
                  <a:cxn ang="0">
                    <a:pos x="113" y="2"/>
                  </a:cxn>
                  <a:cxn ang="0">
                    <a:pos x="111" y="4"/>
                  </a:cxn>
                </a:cxnLst>
                <a:rect l="0" t="0" r="r" b="b"/>
                <a:pathLst>
                  <a:path w="120" h="654">
                    <a:moveTo>
                      <a:pt x="111" y="4"/>
                    </a:moveTo>
                    <a:lnTo>
                      <a:pt x="111" y="4"/>
                    </a:lnTo>
                    <a:lnTo>
                      <a:pt x="104" y="24"/>
                    </a:lnTo>
                    <a:lnTo>
                      <a:pt x="100" y="44"/>
                    </a:lnTo>
                    <a:lnTo>
                      <a:pt x="96" y="63"/>
                    </a:lnTo>
                    <a:lnTo>
                      <a:pt x="91" y="83"/>
                    </a:lnTo>
                    <a:lnTo>
                      <a:pt x="86" y="123"/>
                    </a:lnTo>
                    <a:lnTo>
                      <a:pt x="81" y="165"/>
                    </a:lnTo>
                    <a:lnTo>
                      <a:pt x="81" y="165"/>
                    </a:lnTo>
                    <a:lnTo>
                      <a:pt x="78" y="186"/>
                    </a:lnTo>
                    <a:lnTo>
                      <a:pt x="74" y="208"/>
                    </a:lnTo>
                    <a:lnTo>
                      <a:pt x="69" y="230"/>
                    </a:lnTo>
                    <a:lnTo>
                      <a:pt x="64" y="250"/>
                    </a:lnTo>
                    <a:lnTo>
                      <a:pt x="64" y="250"/>
                    </a:lnTo>
                    <a:lnTo>
                      <a:pt x="60" y="262"/>
                    </a:lnTo>
                    <a:lnTo>
                      <a:pt x="58" y="272"/>
                    </a:lnTo>
                    <a:lnTo>
                      <a:pt x="54" y="296"/>
                    </a:lnTo>
                    <a:lnTo>
                      <a:pt x="51" y="319"/>
                    </a:lnTo>
                    <a:lnTo>
                      <a:pt x="47" y="341"/>
                    </a:lnTo>
                    <a:lnTo>
                      <a:pt x="47" y="341"/>
                    </a:lnTo>
                    <a:lnTo>
                      <a:pt x="39" y="375"/>
                    </a:lnTo>
                    <a:lnTo>
                      <a:pt x="32" y="412"/>
                    </a:lnTo>
                    <a:lnTo>
                      <a:pt x="25" y="447"/>
                    </a:lnTo>
                    <a:lnTo>
                      <a:pt x="20" y="482"/>
                    </a:lnTo>
                    <a:lnTo>
                      <a:pt x="20" y="482"/>
                    </a:lnTo>
                    <a:lnTo>
                      <a:pt x="17" y="506"/>
                    </a:lnTo>
                    <a:lnTo>
                      <a:pt x="12" y="527"/>
                    </a:lnTo>
                    <a:lnTo>
                      <a:pt x="7" y="550"/>
                    </a:lnTo>
                    <a:lnTo>
                      <a:pt x="2" y="573"/>
                    </a:lnTo>
                    <a:lnTo>
                      <a:pt x="2" y="573"/>
                    </a:lnTo>
                    <a:lnTo>
                      <a:pt x="1" y="582"/>
                    </a:lnTo>
                    <a:lnTo>
                      <a:pt x="0" y="591"/>
                    </a:lnTo>
                    <a:lnTo>
                      <a:pt x="0" y="611"/>
                    </a:lnTo>
                    <a:lnTo>
                      <a:pt x="1" y="631"/>
                    </a:lnTo>
                    <a:lnTo>
                      <a:pt x="2" y="650"/>
                    </a:lnTo>
                    <a:lnTo>
                      <a:pt x="2" y="650"/>
                    </a:lnTo>
                    <a:lnTo>
                      <a:pt x="2" y="652"/>
                    </a:lnTo>
                    <a:lnTo>
                      <a:pt x="3" y="653"/>
                    </a:lnTo>
                    <a:lnTo>
                      <a:pt x="5" y="654"/>
                    </a:lnTo>
                    <a:lnTo>
                      <a:pt x="6" y="654"/>
                    </a:lnTo>
                    <a:lnTo>
                      <a:pt x="8" y="654"/>
                    </a:lnTo>
                    <a:lnTo>
                      <a:pt x="10" y="653"/>
                    </a:lnTo>
                    <a:lnTo>
                      <a:pt x="11" y="652"/>
                    </a:lnTo>
                    <a:lnTo>
                      <a:pt x="11" y="650"/>
                    </a:lnTo>
                    <a:lnTo>
                      <a:pt x="11" y="650"/>
                    </a:lnTo>
                    <a:lnTo>
                      <a:pt x="10" y="608"/>
                    </a:lnTo>
                    <a:lnTo>
                      <a:pt x="10" y="587"/>
                    </a:lnTo>
                    <a:lnTo>
                      <a:pt x="11" y="577"/>
                    </a:lnTo>
                    <a:lnTo>
                      <a:pt x="12" y="567"/>
                    </a:lnTo>
                    <a:lnTo>
                      <a:pt x="12" y="567"/>
                    </a:lnTo>
                    <a:lnTo>
                      <a:pt x="17" y="548"/>
                    </a:lnTo>
                    <a:lnTo>
                      <a:pt x="22" y="528"/>
                    </a:lnTo>
                    <a:lnTo>
                      <a:pt x="27" y="509"/>
                    </a:lnTo>
                    <a:lnTo>
                      <a:pt x="28" y="498"/>
                    </a:lnTo>
                    <a:lnTo>
                      <a:pt x="29" y="489"/>
                    </a:lnTo>
                    <a:lnTo>
                      <a:pt x="29" y="489"/>
                    </a:lnTo>
                    <a:lnTo>
                      <a:pt x="32" y="471"/>
                    </a:lnTo>
                    <a:lnTo>
                      <a:pt x="35" y="454"/>
                    </a:lnTo>
                    <a:lnTo>
                      <a:pt x="41" y="420"/>
                    </a:lnTo>
                    <a:lnTo>
                      <a:pt x="41" y="420"/>
                    </a:lnTo>
                    <a:lnTo>
                      <a:pt x="47" y="382"/>
                    </a:lnTo>
                    <a:lnTo>
                      <a:pt x="51" y="362"/>
                    </a:lnTo>
                    <a:lnTo>
                      <a:pt x="56" y="343"/>
                    </a:lnTo>
                    <a:lnTo>
                      <a:pt x="56" y="343"/>
                    </a:lnTo>
                    <a:lnTo>
                      <a:pt x="60" y="324"/>
                    </a:lnTo>
                    <a:lnTo>
                      <a:pt x="65" y="303"/>
                    </a:lnTo>
                    <a:lnTo>
                      <a:pt x="71" y="262"/>
                    </a:lnTo>
                    <a:lnTo>
                      <a:pt x="71" y="262"/>
                    </a:lnTo>
                    <a:lnTo>
                      <a:pt x="75" y="240"/>
                    </a:lnTo>
                    <a:lnTo>
                      <a:pt x="80" y="219"/>
                    </a:lnTo>
                    <a:lnTo>
                      <a:pt x="84" y="198"/>
                    </a:lnTo>
                    <a:lnTo>
                      <a:pt x="88" y="176"/>
                    </a:lnTo>
                    <a:lnTo>
                      <a:pt x="88" y="176"/>
                    </a:lnTo>
                    <a:lnTo>
                      <a:pt x="95" y="134"/>
                    </a:lnTo>
                    <a:lnTo>
                      <a:pt x="100" y="90"/>
                    </a:lnTo>
                    <a:lnTo>
                      <a:pt x="104" y="70"/>
                    </a:lnTo>
                    <a:lnTo>
                      <a:pt x="108" y="48"/>
                    </a:lnTo>
                    <a:lnTo>
                      <a:pt x="113" y="27"/>
                    </a:lnTo>
                    <a:lnTo>
                      <a:pt x="119" y="7"/>
                    </a:lnTo>
                    <a:lnTo>
                      <a:pt x="119" y="7"/>
                    </a:lnTo>
                    <a:lnTo>
                      <a:pt x="120" y="5"/>
                    </a:lnTo>
                    <a:lnTo>
                      <a:pt x="119" y="3"/>
                    </a:lnTo>
                    <a:lnTo>
                      <a:pt x="118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2"/>
                    </a:lnTo>
                    <a:lnTo>
                      <a:pt x="112" y="3"/>
                    </a:lnTo>
                    <a:lnTo>
                      <a:pt x="111" y="4"/>
                    </a:lnTo>
                    <a:lnTo>
                      <a:pt x="111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42" name="Freeform 733"/>
              <p:cNvSpPr/>
              <p:nvPr/>
            </p:nvSpPr>
            <p:spPr bwMode="auto">
              <a:xfrm>
                <a:off x="5746751" y="4235450"/>
                <a:ext cx="46038" cy="26035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0" y="31"/>
                  </a:cxn>
                  <a:cxn ang="0">
                    <a:pos x="69" y="60"/>
                  </a:cxn>
                  <a:cxn ang="0">
                    <a:pos x="70" y="106"/>
                  </a:cxn>
                  <a:cxn ang="0">
                    <a:pos x="70" y="120"/>
                  </a:cxn>
                  <a:cxn ang="0">
                    <a:pos x="65" y="152"/>
                  </a:cxn>
                  <a:cxn ang="0">
                    <a:pos x="50" y="215"/>
                  </a:cxn>
                  <a:cxn ang="0">
                    <a:pos x="44" y="248"/>
                  </a:cxn>
                  <a:cxn ang="0">
                    <a:pos x="40" y="279"/>
                  </a:cxn>
                  <a:cxn ang="0">
                    <a:pos x="30" y="342"/>
                  </a:cxn>
                  <a:cxn ang="0">
                    <a:pos x="21" y="373"/>
                  </a:cxn>
                  <a:cxn ang="0">
                    <a:pos x="7" y="430"/>
                  </a:cxn>
                  <a:cxn ang="0">
                    <a:pos x="1" y="473"/>
                  </a:cxn>
                  <a:cxn ang="0">
                    <a:pos x="0" y="488"/>
                  </a:cxn>
                  <a:cxn ang="0">
                    <a:pos x="2" y="491"/>
                  </a:cxn>
                  <a:cxn ang="0">
                    <a:pos x="5" y="492"/>
                  </a:cxn>
                  <a:cxn ang="0">
                    <a:pos x="8" y="491"/>
                  </a:cxn>
                  <a:cxn ang="0">
                    <a:pos x="9" y="488"/>
                  </a:cxn>
                  <a:cxn ang="0">
                    <a:pos x="10" y="472"/>
                  </a:cxn>
                  <a:cxn ang="0">
                    <a:pos x="17" y="428"/>
                  </a:cxn>
                  <a:cxn ang="0">
                    <a:pos x="33" y="369"/>
                  </a:cxn>
                  <a:cxn ang="0">
                    <a:pos x="40" y="341"/>
                  </a:cxn>
                  <a:cxn ang="0">
                    <a:pos x="49" y="284"/>
                  </a:cxn>
                  <a:cxn ang="0">
                    <a:pos x="53" y="256"/>
                  </a:cxn>
                  <a:cxn ang="0">
                    <a:pos x="58" y="224"/>
                  </a:cxn>
                  <a:cxn ang="0">
                    <a:pos x="72" y="161"/>
                  </a:cxn>
                  <a:cxn ang="0">
                    <a:pos x="78" y="129"/>
                  </a:cxn>
                  <a:cxn ang="0">
                    <a:pos x="80" y="103"/>
                  </a:cxn>
                  <a:cxn ang="0">
                    <a:pos x="80" y="76"/>
                  </a:cxn>
                  <a:cxn ang="0">
                    <a:pos x="81" y="22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3" y="0"/>
                  </a:cxn>
                  <a:cxn ang="0">
                    <a:pos x="78" y="0"/>
                  </a:cxn>
                  <a:cxn ang="0">
                    <a:pos x="76" y="2"/>
                  </a:cxn>
                </a:cxnLst>
                <a:rect l="0" t="0" r="r" b="b"/>
                <a:pathLst>
                  <a:path w="85" h="492">
                    <a:moveTo>
                      <a:pt x="76" y="2"/>
                    </a:moveTo>
                    <a:lnTo>
                      <a:pt x="76" y="2"/>
                    </a:lnTo>
                    <a:lnTo>
                      <a:pt x="72" y="17"/>
                    </a:lnTo>
                    <a:lnTo>
                      <a:pt x="70" y="31"/>
                    </a:lnTo>
                    <a:lnTo>
                      <a:pt x="69" y="46"/>
                    </a:lnTo>
                    <a:lnTo>
                      <a:pt x="69" y="60"/>
                    </a:lnTo>
                    <a:lnTo>
                      <a:pt x="70" y="91"/>
                    </a:lnTo>
                    <a:lnTo>
                      <a:pt x="70" y="106"/>
                    </a:lnTo>
                    <a:lnTo>
                      <a:pt x="70" y="120"/>
                    </a:lnTo>
                    <a:lnTo>
                      <a:pt x="70" y="120"/>
                    </a:lnTo>
                    <a:lnTo>
                      <a:pt x="68" y="136"/>
                    </a:lnTo>
                    <a:lnTo>
                      <a:pt x="65" y="152"/>
                    </a:lnTo>
                    <a:lnTo>
                      <a:pt x="58" y="184"/>
                    </a:lnTo>
                    <a:lnTo>
                      <a:pt x="50" y="215"/>
                    </a:lnTo>
                    <a:lnTo>
                      <a:pt x="47" y="232"/>
                    </a:lnTo>
                    <a:lnTo>
                      <a:pt x="44" y="248"/>
                    </a:lnTo>
                    <a:lnTo>
                      <a:pt x="44" y="248"/>
                    </a:lnTo>
                    <a:lnTo>
                      <a:pt x="40" y="279"/>
                    </a:lnTo>
                    <a:lnTo>
                      <a:pt x="36" y="311"/>
                    </a:lnTo>
                    <a:lnTo>
                      <a:pt x="30" y="342"/>
                    </a:lnTo>
                    <a:lnTo>
                      <a:pt x="21" y="373"/>
                    </a:lnTo>
                    <a:lnTo>
                      <a:pt x="21" y="373"/>
                    </a:lnTo>
                    <a:lnTo>
                      <a:pt x="14" y="401"/>
                    </a:lnTo>
                    <a:lnTo>
                      <a:pt x="7" y="430"/>
                    </a:lnTo>
                    <a:lnTo>
                      <a:pt x="3" y="459"/>
                    </a:lnTo>
                    <a:lnTo>
                      <a:pt x="1" y="473"/>
                    </a:lnTo>
                    <a:lnTo>
                      <a:pt x="0" y="488"/>
                    </a:lnTo>
                    <a:lnTo>
                      <a:pt x="0" y="488"/>
                    </a:lnTo>
                    <a:lnTo>
                      <a:pt x="1" y="490"/>
                    </a:lnTo>
                    <a:lnTo>
                      <a:pt x="2" y="491"/>
                    </a:lnTo>
                    <a:lnTo>
                      <a:pt x="3" y="492"/>
                    </a:lnTo>
                    <a:lnTo>
                      <a:pt x="5" y="492"/>
                    </a:lnTo>
                    <a:lnTo>
                      <a:pt x="6" y="492"/>
                    </a:lnTo>
                    <a:lnTo>
                      <a:pt x="8" y="491"/>
                    </a:lnTo>
                    <a:lnTo>
                      <a:pt x="9" y="490"/>
                    </a:lnTo>
                    <a:lnTo>
                      <a:pt x="9" y="488"/>
                    </a:lnTo>
                    <a:lnTo>
                      <a:pt x="9" y="488"/>
                    </a:lnTo>
                    <a:lnTo>
                      <a:pt x="10" y="472"/>
                    </a:lnTo>
                    <a:lnTo>
                      <a:pt x="12" y="458"/>
                    </a:lnTo>
                    <a:lnTo>
                      <a:pt x="17" y="428"/>
                    </a:lnTo>
                    <a:lnTo>
                      <a:pt x="25" y="398"/>
                    </a:lnTo>
                    <a:lnTo>
                      <a:pt x="33" y="369"/>
                    </a:lnTo>
                    <a:lnTo>
                      <a:pt x="33" y="369"/>
                    </a:lnTo>
                    <a:lnTo>
                      <a:pt x="40" y="341"/>
                    </a:lnTo>
                    <a:lnTo>
                      <a:pt x="45" y="313"/>
                    </a:lnTo>
                    <a:lnTo>
                      <a:pt x="49" y="284"/>
                    </a:lnTo>
                    <a:lnTo>
                      <a:pt x="53" y="256"/>
                    </a:lnTo>
                    <a:lnTo>
                      <a:pt x="53" y="256"/>
                    </a:lnTo>
                    <a:lnTo>
                      <a:pt x="55" y="240"/>
                    </a:lnTo>
                    <a:lnTo>
                      <a:pt x="58" y="224"/>
                    </a:lnTo>
                    <a:lnTo>
                      <a:pt x="65" y="192"/>
                    </a:lnTo>
                    <a:lnTo>
                      <a:pt x="72" y="161"/>
                    </a:lnTo>
                    <a:lnTo>
                      <a:pt x="78" y="129"/>
                    </a:lnTo>
                    <a:lnTo>
                      <a:pt x="78" y="129"/>
                    </a:lnTo>
                    <a:lnTo>
                      <a:pt x="79" y="116"/>
                    </a:lnTo>
                    <a:lnTo>
                      <a:pt x="80" y="103"/>
                    </a:lnTo>
                    <a:lnTo>
                      <a:pt x="80" y="76"/>
                    </a:lnTo>
                    <a:lnTo>
                      <a:pt x="80" y="76"/>
                    </a:lnTo>
                    <a:lnTo>
                      <a:pt x="80" y="40"/>
                    </a:lnTo>
                    <a:lnTo>
                      <a:pt x="81" y="22"/>
                    </a:lnTo>
                    <a:lnTo>
                      <a:pt x="82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43" name="Freeform 734"/>
              <p:cNvSpPr/>
              <p:nvPr/>
            </p:nvSpPr>
            <p:spPr bwMode="auto">
              <a:xfrm>
                <a:off x="5780088" y="4264025"/>
                <a:ext cx="34925" cy="1968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51"/>
                  </a:cxn>
                  <a:cxn ang="0">
                    <a:pos x="52" y="96"/>
                  </a:cxn>
                  <a:cxn ang="0">
                    <a:pos x="47" y="141"/>
                  </a:cxn>
                  <a:cxn ang="0">
                    <a:pos x="41" y="187"/>
                  </a:cxn>
                  <a:cxn ang="0">
                    <a:pos x="41" y="187"/>
                  </a:cxn>
                  <a:cxn ang="0">
                    <a:pos x="37" y="210"/>
                  </a:cxn>
                  <a:cxn ang="0">
                    <a:pos x="32" y="232"/>
                  </a:cxn>
                  <a:cxn ang="0">
                    <a:pos x="20" y="278"/>
                  </a:cxn>
                  <a:cxn ang="0">
                    <a:pos x="9" y="322"/>
                  </a:cxn>
                  <a:cxn ang="0">
                    <a:pos x="4" y="345"/>
                  </a:cxn>
                  <a:cxn ang="0">
                    <a:pos x="0" y="368"/>
                  </a:cxn>
                  <a:cxn ang="0">
                    <a:pos x="0" y="368"/>
                  </a:cxn>
                  <a:cxn ang="0">
                    <a:pos x="0" y="370"/>
                  </a:cxn>
                  <a:cxn ang="0">
                    <a:pos x="1" y="372"/>
                  </a:cxn>
                  <a:cxn ang="0">
                    <a:pos x="4" y="374"/>
                  </a:cxn>
                  <a:cxn ang="0">
                    <a:pos x="5" y="374"/>
                  </a:cxn>
                  <a:cxn ang="0">
                    <a:pos x="7" y="374"/>
                  </a:cxn>
                  <a:cxn ang="0">
                    <a:pos x="8" y="373"/>
                  </a:cxn>
                  <a:cxn ang="0">
                    <a:pos x="9" y="371"/>
                  </a:cxn>
                  <a:cxn ang="0">
                    <a:pos x="9" y="371"/>
                  </a:cxn>
                  <a:cxn ang="0">
                    <a:pos x="13" y="348"/>
                  </a:cxn>
                  <a:cxn ang="0">
                    <a:pos x="18" y="325"/>
                  </a:cxn>
                  <a:cxn ang="0">
                    <a:pos x="30" y="280"/>
                  </a:cxn>
                  <a:cxn ang="0">
                    <a:pos x="41" y="235"/>
                  </a:cxn>
                  <a:cxn ang="0">
                    <a:pos x="46" y="213"/>
                  </a:cxn>
                  <a:cxn ang="0">
                    <a:pos x="50" y="190"/>
                  </a:cxn>
                  <a:cxn ang="0">
                    <a:pos x="50" y="190"/>
                  </a:cxn>
                  <a:cxn ang="0">
                    <a:pos x="58" y="144"/>
                  </a:cxn>
                  <a:cxn ang="0">
                    <a:pos x="62" y="97"/>
                  </a:cxn>
                  <a:cxn ang="0">
                    <a:pos x="65" y="51"/>
                  </a:cxn>
                  <a:cxn ang="0">
                    <a:pos x="66" y="4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2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6" h="374">
                    <a:moveTo>
                      <a:pt x="57" y="4"/>
                    </a:moveTo>
                    <a:lnTo>
                      <a:pt x="57" y="4"/>
                    </a:lnTo>
                    <a:lnTo>
                      <a:pt x="56" y="51"/>
                    </a:lnTo>
                    <a:lnTo>
                      <a:pt x="52" y="96"/>
                    </a:lnTo>
                    <a:lnTo>
                      <a:pt x="47" y="141"/>
                    </a:lnTo>
                    <a:lnTo>
                      <a:pt x="41" y="187"/>
                    </a:lnTo>
                    <a:lnTo>
                      <a:pt x="41" y="187"/>
                    </a:lnTo>
                    <a:lnTo>
                      <a:pt x="37" y="210"/>
                    </a:lnTo>
                    <a:lnTo>
                      <a:pt x="32" y="232"/>
                    </a:lnTo>
                    <a:lnTo>
                      <a:pt x="20" y="278"/>
                    </a:lnTo>
                    <a:lnTo>
                      <a:pt x="9" y="322"/>
                    </a:lnTo>
                    <a:lnTo>
                      <a:pt x="4" y="345"/>
                    </a:lnTo>
                    <a:lnTo>
                      <a:pt x="0" y="368"/>
                    </a:lnTo>
                    <a:lnTo>
                      <a:pt x="0" y="368"/>
                    </a:lnTo>
                    <a:lnTo>
                      <a:pt x="0" y="370"/>
                    </a:lnTo>
                    <a:lnTo>
                      <a:pt x="1" y="372"/>
                    </a:lnTo>
                    <a:lnTo>
                      <a:pt x="4" y="374"/>
                    </a:lnTo>
                    <a:lnTo>
                      <a:pt x="5" y="374"/>
                    </a:lnTo>
                    <a:lnTo>
                      <a:pt x="7" y="374"/>
                    </a:lnTo>
                    <a:lnTo>
                      <a:pt x="8" y="373"/>
                    </a:lnTo>
                    <a:lnTo>
                      <a:pt x="9" y="371"/>
                    </a:lnTo>
                    <a:lnTo>
                      <a:pt x="9" y="371"/>
                    </a:lnTo>
                    <a:lnTo>
                      <a:pt x="13" y="348"/>
                    </a:lnTo>
                    <a:lnTo>
                      <a:pt x="18" y="325"/>
                    </a:lnTo>
                    <a:lnTo>
                      <a:pt x="30" y="280"/>
                    </a:lnTo>
                    <a:lnTo>
                      <a:pt x="41" y="235"/>
                    </a:lnTo>
                    <a:lnTo>
                      <a:pt x="46" y="213"/>
                    </a:lnTo>
                    <a:lnTo>
                      <a:pt x="50" y="190"/>
                    </a:lnTo>
                    <a:lnTo>
                      <a:pt x="50" y="190"/>
                    </a:lnTo>
                    <a:lnTo>
                      <a:pt x="58" y="144"/>
                    </a:lnTo>
                    <a:lnTo>
                      <a:pt x="62" y="97"/>
                    </a:lnTo>
                    <a:lnTo>
                      <a:pt x="65" y="51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44" name="Freeform 735"/>
              <p:cNvSpPr/>
              <p:nvPr/>
            </p:nvSpPr>
            <p:spPr bwMode="auto">
              <a:xfrm>
                <a:off x="5805488" y="4286250"/>
                <a:ext cx="42863" cy="160338"/>
              </a:xfrm>
              <a:custGeom>
                <a:avLst/>
                <a:gdLst/>
                <a:ahLst/>
                <a:cxnLst>
                  <a:cxn ang="0">
                    <a:pos x="72" y="4"/>
                  </a:cxn>
                  <a:cxn ang="0">
                    <a:pos x="72" y="4"/>
                  </a:cxn>
                  <a:cxn ang="0">
                    <a:pos x="70" y="24"/>
                  </a:cxn>
                  <a:cxn ang="0">
                    <a:pos x="68" y="44"/>
                  </a:cxn>
                  <a:cxn ang="0">
                    <a:pos x="65" y="63"/>
                  </a:cxn>
                  <a:cxn ang="0">
                    <a:pos x="61" y="82"/>
                  </a:cxn>
                  <a:cxn ang="0">
                    <a:pos x="54" y="120"/>
                  </a:cxn>
                  <a:cxn ang="0">
                    <a:pos x="47" y="158"/>
                  </a:cxn>
                  <a:cxn ang="0">
                    <a:pos x="47" y="158"/>
                  </a:cxn>
                  <a:cxn ang="0">
                    <a:pos x="43" y="177"/>
                  </a:cxn>
                  <a:cxn ang="0">
                    <a:pos x="36" y="195"/>
                  </a:cxn>
                  <a:cxn ang="0">
                    <a:pos x="24" y="230"/>
                  </a:cxn>
                  <a:cxn ang="0">
                    <a:pos x="24" y="230"/>
                  </a:cxn>
                  <a:cxn ang="0">
                    <a:pos x="20" y="246"/>
                  </a:cxn>
                  <a:cxn ang="0">
                    <a:pos x="16" y="264"/>
                  </a:cxn>
                  <a:cxn ang="0">
                    <a:pos x="14" y="272"/>
                  </a:cxn>
                  <a:cxn ang="0">
                    <a:pos x="11" y="280"/>
                  </a:cxn>
                  <a:cxn ang="0">
                    <a:pos x="6" y="289"/>
                  </a:cxn>
                  <a:cxn ang="0">
                    <a:pos x="1" y="296"/>
                  </a:cxn>
                  <a:cxn ang="0">
                    <a:pos x="1" y="296"/>
                  </a:cxn>
                  <a:cxn ang="0">
                    <a:pos x="0" y="298"/>
                  </a:cxn>
                  <a:cxn ang="0">
                    <a:pos x="0" y="299"/>
                  </a:cxn>
                  <a:cxn ang="0">
                    <a:pos x="2" y="302"/>
                  </a:cxn>
                  <a:cxn ang="0">
                    <a:pos x="3" y="303"/>
                  </a:cxn>
                  <a:cxn ang="0">
                    <a:pos x="4" y="304"/>
                  </a:cxn>
                  <a:cxn ang="0">
                    <a:pos x="6" y="303"/>
                  </a:cxn>
                  <a:cxn ang="0">
                    <a:pos x="9" y="302"/>
                  </a:cxn>
                  <a:cxn ang="0">
                    <a:pos x="9" y="302"/>
                  </a:cxn>
                  <a:cxn ang="0">
                    <a:pos x="13" y="297"/>
                  </a:cxn>
                  <a:cxn ang="0">
                    <a:pos x="16" y="291"/>
                  </a:cxn>
                  <a:cxn ang="0">
                    <a:pos x="21" y="279"/>
                  </a:cxn>
                  <a:cxn ang="0">
                    <a:pos x="24" y="267"/>
                  </a:cxn>
                  <a:cxn ang="0">
                    <a:pos x="27" y="253"/>
                  </a:cxn>
                  <a:cxn ang="0">
                    <a:pos x="27" y="253"/>
                  </a:cxn>
                  <a:cxn ang="0">
                    <a:pos x="32" y="232"/>
                  </a:cxn>
                  <a:cxn ang="0">
                    <a:pos x="39" y="211"/>
                  </a:cxn>
                  <a:cxn ang="0">
                    <a:pos x="48" y="190"/>
                  </a:cxn>
                  <a:cxn ang="0">
                    <a:pos x="54" y="170"/>
                  </a:cxn>
                  <a:cxn ang="0">
                    <a:pos x="54" y="170"/>
                  </a:cxn>
                  <a:cxn ang="0">
                    <a:pos x="63" y="129"/>
                  </a:cxn>
                  <a:cxn ang="0">
                    <a:pos x="72" y="88"/>
                  </a:cxn>
                  <a:cxn ang="0">
                    <a:pos x="76" y="67"/>
                  </a:cxn>
                  <a:cxn ang="0">
                    <a:pos x="78" y="47"/>
                  </a:cxn>
                  <a:cxn ang="0">
                    <a:pos x="80" y="25"/>
                  </a:cxn>
                  <a:cxn ang="0">
                    <a:pos x="81" y="4"/>
                  </a:cxn>
                  <a:cxn ang="0">
                    <a:pos x="81" y="4"/>
                  </a:cxn>
                  <a:cxn ang="0">
                    <a:pos x="80" y="3"/>
                  </a:cxn>
                  <a:cxn ang="0">
                    <a:pos x="79" y="1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5" y="0"/>
                  </a:cxn>
                  <a:cxn ang="0">
                    <a:pos x="73" y="1"/>
                  </a:cxn>
                  <a:cxn ang="0">
                    <a:pos x="72" y="3"/>
                  </a:cxn>
                  <a:cxn ang="0">
                    <a:pos x="72" y="4"/>
                  </a:cxn>
                  <a:cxn ang="0">
                    <a:pos x="72" y="4"/>
                  </a:cxn>
                </a:cxnLst>
                <a:rect l="0" t="0" r="r" b="b"/>
                <a:pathLst>
                  <a:path w="81" h="304">
                    <a:moveTo>
                      <a:pt x="72" y="4"/>
                    </a:moveTo>
                    <a:lnTo>
                      <a:pt x="72" y="4"/>
                    </a:lnTo>
                    <a:lnTo>
                      <a:pt x="70" y="24"/>
                    </a:lnTo>
                    <a:lnTo>
                      <a:pt x="68" y="44"/>
                    </a:lnTo>
                    <a:lnTo>
                      <a:pt x="65" y="63"/>
                    </a:lnTo>
                    <a:lnTo>
                      <a:pt x="61" y="82"/>
                    </a:lnTo>
                    <a:lnTo>
                      <a:pt x="54" y="120"/>
                    </a:lnTo>
                    <a:lnTo>
                      <a:pt x="47" y="158"/>
                    </a:lnTo>
                    <a:lnTo>
                      <a:pt x="47" y="158"/>
                    </a:lnTo>
                    <a:lnTo>
                      <a:pt x="43" y="177"/>
                    </a:lnTo>
                    <a:lnTo>
                      <a:pt x="36" y="195"/>
                    </a:lnTo>
                    <a:lnTo>
                      <a:pt x="24" y="230"/>
                    </a:lnTo>
                    <a:lnTo>
                      <a:pt x="24" y="230"/>
                    </a:lnTo>
                    <a:lnTo>
                      <a:pt x="20" y="246"/>
                    </a:lnTo>
                    <a:lnTo>
                      <a:pt x="16" y="264"/>
                    </a:lnTo>
                    <a:lnTo>
                      <a:pt x="14" y="272"/>
                    </a:lnTo>
                    <a:lnTo>
                      <a:pt x="11" y="280"/>
                    </a:lnTo>
                    <a:lnTo>
                      <a:pt x="6" y="289"/>
                    </a:lnTo>
                    <a:lnTo>
                      <a:pt x="1" y="296"/>
                    </a:lnTo>
                    <a:lnTo>
                      <a:pt x="1" y="296"/>
                    </a:lnTo>
                    <a:lnTo>
                      <a:pt x="0" y="298"/>
                    </a:lnTo>
                    <a:lnTo>
                      <a:pt x="0" y="299"/>
                    </a:lnTo>
                    <a:lnTo>
                      <a:pt x="2" y="302"/>
                    </a:lnTo>
                    <a:lnTo>
                      <a:pt x="3" y="303"/>
                    </a:lnTo>
                    <a:lnTo>
                      <a:pt x="4" y="304"/>
                    </a:lnTo>
                    <a:lnTo>
                      <a:pt x="6" y="303"/>
                    </a:lnTo>
                    <a:lnTo>
                      <a:pt x="9" y="302"/>
                    </a:lnTo>
                    <a:lnTo>
                      <a:pt x="9" y="302"/>
                    </a:lnTo>
                    <a:lnTo>
                      <a:pt x="13" y="297"/>
                    </a:lnTo>
                    <a:lnTo>
                      <a:pt x="16" y="291"/>
                    </a:lnTo>
                    <a:lnTo>
                      <a:pt x="21" y="279"/>
                    </a:lnTo>
                    <a:lnTo>
                      <a:pt x="24" y="267"/>
                    </a:lnTo>
                    <a:lnTo>
                      <a:pt x="27" y="253"/>
                    </a:lnTo>
                    <a:lnTo>
                      <a:pt x="27" y="253"/>
                    </a:lnTo>
                    <a:lnTo>
                      <a:pt x="32" y="232"/>
                    </a:lnTo>
                    <a:lnTo>
                      <a:pt x="39" y="211"/>
                    </a:lnTo>
                    <a:lnTo>
                      <a:pt x="48" y="190"/>
                    </a:lnTo>
                    <a:lnTo>
                      <a:pt x="54" y="170"/>
                    </a:lnTo>
                    <a:lnTo>
                      <a:pt x="54" y="170"/>
                    </a:lnTo>
                    <a:lnTo>
                      <a:pt x="63" y="129"/>
                    </a:lnTo>
                    <a:lnTo>
                      <a:pt x="72" y="88"/>
                    </a:lnTo>
                    <a:lnTo>
                      <a:pt x="76" y="67"/>
                    </a:lnTo>
                    <a:lnTo>
                      <a:pt x="78" y="47"/>
                    </a:lnTo>
                    <a:lnTo>
                      <a:pt x="80" y="25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3"/>
                    </a:lnTo>
                    <a:lnTo>
                      <a:pt x="79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3" y="1"/>
                    </a:lnTo>
                    <a:lnTo>
                      <a:pt x="72" y="3"/>
                    </a:lnTo>
                    <a:lnTo>
                      <a:pt x="72" y="4"/>
                    </a:lnTo>
                    <a:lnTo>
                      <a:pt x="7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45" name="Freeform 736"/>
              <p:cNvSpPr/>
              <p:nvPr/>
            </p:nvSpPr>
            <p:spPr bwMode="auto">
              <a:xfrm>
                <a:off x="5845176" y="4311650"/>
                <a:ext cx="38100" cy="122238"/>
              </a:xfrm>
              <a:custGeom>
                <a:avLst/>
                <a:gdLst/>
                <a:ahLst/>
                <a:cxnLst>
                  <a:cxn ang="0">
                    <a:pos x="62" y="4"/>
                  </a:cxn>
                  <a:cxn ang="0">
                    <a:pos x="62" y="4"/>
                  </a:cxn>
                  <a:cxn ang="0">
                    <a:pos x="59" y="36"/>
                  </a:cxn>
                  <a:cxn ang="0">
                    <a:pos x="55" y="69"/>
                  </a:cxn>
                  <a:cxn ang="0">
                    <a:pos x="53" y="86"/>
                  </a:cxn>
                  <a:cxn ang="0">
                    <a:pos x="50" y="101"/>
                  </a:cxn>
                  <a:cxn ang="0">
                    <a:pos x="47" y="117"/>
                  </a:cxn>
                  <a:cxn ang="0">
                    <a:pos x="42" y="132"/>
                  </a:cxn>
                  <a:cxn ang="0">
                    <a:pos x="42" y="132"/>
                  </a:cxn>
                  <a:cxn ang="0">
                    <a:pos x="36" y="145"/>
                  </a:cxn>
                  <a:cxn ang="0">
                    <a:pos x="30" y="159"/>
                  </a:cxn>
                  <a:cxn ang="0">
                    <a:pos x="17" y="185"/>
                  </a:cxn>
                  <a:cxn ang="0">
                    <a:pos x="17" y="185"/>
                  </a:cxn>
                  <a:cxn ang="0">
                    <a:pos x="16" y="189"/>
                  </a:cxn>
                  <a:cxn ang="0">
                    <a:pos x="15" y="194"/>
                  </a:cxn>
                  <a:cxn ang="0">
                    <a:pos x="13" y="206"/>
                  </a:cxn>
                  <a:cxn ang="0">
                    <a:pos x="12" y="212"/>
                  </a:cxn>
                  <a:cxn ang="0">
                    <a:pos x="10" y="217"/>
                  </a:cxn>
                  <a:cxn ang="0">
                    <a:pos x="7" y="221"/>
                  </a:cxn>
                  <a:cxn ang="0">
                    <a:pos x="4" y="223"/>
                  </a:cxn>
                  <a:cxn ang="0">
                    <a:pos x="4" y="223"/>
                  </a:cxn>
                  <a:cxn ang="0">
                    <a:pos x="2" y="224"/>
                  </a:cxn>
                  <a:cxn ang="0">
                    <a:pos x="1" y="225"/>
                  </a:cxn>
                  <a:cxn ang="0">
                    <a:pos x="0" y="227"/>
                  </a:cxn>
                  <a:cxn ang="0">
                    <a:pos x="1" y="228"/>
                  </a:cxn>
                  <a:cxn ang="0">
                    <a:pos x="1" y="230"/>
                  </a:cxn>
                  <a:cxn ang="0">
                    <a:pos x="2" y="231"/>
                  </a:cxn>
                  <a:cxn ang="0">
                    <a:pos x="4" y="232"/>
                  </a:cxn>
                  <a:cxn ang="0">
                    <a:pos x="6" y="232"/>
                  </a:cxn>
                  <a:cxn ang="0">
                    <a:pos x="6" y="232"/>
                  </a:cxn>
                  <a:cxn ang="0">
                    <a:pos x="9" y="230"/>
                  </a:cxn>
                  <a:cxn ang="0">
                    <a:pos x="12" y="229"/>
                  </a:cxn>
                  <a:cxn ang="0">
                    <a:pos x="15" y="225"/>
                  </a:cxn>
                  <a:cxn ang="0">
                    <a:pos x="18" y="219"/>
                  </a:cxn>
                  <a:cxn ang="0">
                    <a:pos x="20" y="213"/>
                  </a:cxn>
                  <a:cxn ang="0">
                    <a:pos x="20" y="213"/>
                  </a:cxn>
                  <a:cxn ang="0">
                    <a:pos x="22" y="205"/>
                  </a:cxn>
                  <a:cxn ang="0">
                    <a:pos x="24" y="198"/>
                  </a:cxn>
                  <a:cxn ang="0">
                    <a:pos x="25" y="191"/>
                  </a:cxn>
                  <a:cxn ang="0">
                    <a:pos x="29" y="184"/>
                  </a:cxn>
                  <a:cxn ang="0">
                    <a:pos x="29" y="184"/>
                  </a:cxn>
                  <a:cxn ang="0">
                    <a:pos x="44" y="150"/>
                  </a:cxn>
                  <a:cxn ang="0">
                    <a:pos x="44" y="150"/>
                  </a:cxn>
                  <a:cxn ang="0">
                    <a:pos x="51" y="133"/>
                  </a:cxn>
                  <a:cxn ang="0">
                    <a:pos x="56" y="116"/>
                  </a:cxn>
                  <a:cxn ang="0">
                    <a:pos x="61" y="97"/>
                  </a:cxn>
                  <a:cxn ang="0">
                    <a:pos x="63" y="78"/>
                  </a:cxn>
                  <a:cxn ang="0">
                    <a:pos x="67" y="41"/>
                  </a:cxn>
                  <a:cxn ang="0">
                    <a:pos x="71" y="4"/>
                  </a:cxn>
                  <a:cxn ang="0">
                    <a:pos x="71" y="4"/>
                  </a:cxn>
                  <a:cxn ang="0">
                    <a:pos x="71" y="2"/>
                  </a:cxn>
                  <a:cxn ang="0">
                    <a:pos x="70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4" y="1"/>
                  </a:cxn>
                  <a:cxn ang="0">
                    <a:pos x="63" y="2"/>
                  </a:cxn>
                  <a:cxn ang="0">
                    <a:pos x="62" y="4"/>
                  </a:cxn>
                  <a:cxn ang="0">
                    <a:pos x="62" y="4"/>
                  </a:cxn>
                </a:cxnLst>
                <a:rect l="0" t="0" r="r" b="b"/>
                <a:pathLst>
                  <a:path w="71" h="232">
                    <a:moveTo>
                      <a:pt x="62" y="4"/>
                    </a:moveTo>
                    <a:lnTo>
                      <a:pt x="62" y="4"/>
                    </a:lnTo>
                    <a:lnTo>
                      <a:pt x="59" y="36"/>
                    </a:lnTo>
                    <a:lnTo>
                      <a:pt x="55" y="69"/>
                    </a:lnTo>
                    <a:lnTo>
                      <a:pt x="53" y="86"/>
                    </a:lnTo>
                    <a:lnTo>
                      <a:pt x="50" y="101"/>
                    </a:lnTo>
                    <a:lnTo>
                      <a:pt x="47" y="117"/>
                    </a:lnTo>
                    <a:lnTo>
                      <a:pt x="42" y="132"/>
                    </a:lnTo>
                    <a:lnTo>
                      <a:pt x="42" y="132"/>
                    </a:lnTo>
                    <a:lnTo>
                      <a:pt x="36" y="145"/>
                    </a:lnTo>
                    <a:lnTo>
                      <a:pt x="30" y="159"/>
                    </a:lnTo>
                    <a:lnTo>
                      <a:pt x="17" y="185"/>
                    </a:lnTo>
                    <a:lnTo>
                      <a:pt x="17" y="185"/>
                    </a:lnTo>
                    <a:lnTo>
                      <a:pt x="16" y="189"/>
                    </a:lnTo>
                    <a:lnTo>
                      <a:pt x="15" y="194"/>
                    </a:lnTo>
                    <a:lnTo>
                      <a:pt x="13" y="206"/>
                    </a:lnTo>
                    <a:lnTo>
                      <a:pt x="12" y="212"/>
                    </a:lnTo>
                    <a:lnTo>
                      <a:pt x="10" y="217"/>
                    </a:lnTo>
                    <a:lnTo>
                      <a:pt x="7" y="221"/>
                    </a:lnTo>
                    <a:lnTo>
                      <a:pt x="4" y="223"/>
                    </a:lnTo>
                    <a:lnTo>
                      <a:pt x="4" y="223"/>
                    </a:lnTo>
                    <a:lnTo>
                      <a:pt x="2" y="224"/>
                    </a:lnTo>
                    <a:lnTo>
                      <a:pt x="1" y="225"/>
                    </a:lnTo>
                    <a:lnTo>
                      <a:pt x="0" y="227"/>
                    </a:lnTo>
                    <a:lnTo>
                      <a:pt x="1" y="228"/>
                    </a:lnTo>
                    <a:lnTo>
                      <a:pt x="1" y="230"/>
                    </a:lnTo>
                    <a:lnTo>
                      <a:pt x="2" y="231"/>
                    </a:lnTo>
                    <a:lnTo>
                      <a:pt x="4" y="232"/>
                    </a:lnTo>
                    <a:lnTo>
                      <a:pt x="6" y="232"/>
                    </a:lnTo>
                    <a:lnTo>
                      <a:pt x="6" y="232"/>
                    </a:lnTo>
                    <a:lnTo>
                      <a:pt x="9" y="230"/>
                    </a:lnTo>
                    <a:lnTo>
                      <a:pt x="12" y="229"/>
                    </a:lnTo>
                    <a:lnTo>
                      <a:pt x="15" y="225"/>
                    </a:lnTo>
                    <a:lnTo>
                      <a:pt x="18" y="219"/>
                    </a:lnTo>
                    <a:lnTo>
                      <a:pt x="20" y="213"/>
                    </a:lnTo>
                    <a:lnTo>
                      <a:pt x="20" y="213"/>
                    </a:lnTo>
                    <a:lnTo>
                      <a:pt x="22" y="205"/>
                    </a:lnTo>
                    <a:lnTo>
                      <a:pt x="24" y="198"/>
                    </a:lnTo>
                    <a:lnTo>
                      <a:pt x="25" y="191"/>
                    </a:lnTo>
                    <a:lnTo>
                      <a:pt x="29" y="184"/>
                    </a:lnTo>
                    <a:lnTo>
                      <a:pt x="29" y="184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51" y="133"/>
                    </a:lnTo>
                    <a:lnTo>
                      <a:pt x="56" y="116"/>
                    </a:lnTo>
                    <a:lnTo>
                      <a:pt x="61" y="97"/>
                    </a:lnTo>
                    <a:lnTo>
                      <a:pt x="63" y="78"/>
                    </a:lnTo>
                    <a:lnTo>
                      <a:pt x="67" y="41"/>
                    </a:lnTo>
                    <a:lnTo>
                      <a:pt x="71" y="4"/>
                    </a:lnTo>
                    <a:lnTo>
                      <a:pt x="71" y="4"/>
                    </a:lnTo>
                    <a:lnTo>
                      <a:pt x="71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4"/>
                    </a:lnTo>
                    <a:lnTo>
                      <a:pt x="6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46" name="Freeform 737"/>
              <p:cNvSpPr>
                <a:spLocks noEditPoints="1"/>
              </p:cNvSpPr>
              <p:nvPr/>
            </p:nvSpPr>
            <p:spPr bwMode="auto">
              <a:xfrm>
                <a:off x="5284788" y="4124325"/>
                <a:ext cx="636588" cy="654050"/>
              </a:xfrm>
              <a:custGeom>
                <a:avLst/>
                <a:gdLst/>
                <a:ahLst/>
                <a:cxnLst>
                  <a:cxn ang="0">
                    <a:pos x="758" y="1226"/>
                  </a:cxn>
                  <a:cxn ang="0">
                    <a:pos x="680" y="1170"/>
                  </a:cxn>
                  <a:cxn ang="0">
                    <a:pos x="470" y="963"/>
                  </a:cxn>
                  <a:cxn ang="0">
                    <a:pos x="211" y="691"/>
                  </a:cxn>
                  <a:cxn ang="0">
                    <a:pos x="48" y="528"/>
                  </a:cxn>
                  <a:cxn ang="0">
                    <a:pos x="0" y="453"/>
                  </a:cxn>
                  <a:cxn ang="0">
                    <a:pos x="29" y="394"/>
                  </a:cxn>
                  <a:cxn ang="0">
                    <a:pos x="72" y="374"/>
                  </a:cxn>
                  <a:cxn ang="0">
                    <a:pos x="164" y="413"/>
                  </a:cxn>
                  <a:cxn ang="0">
                    <a:pos x="255" y="461"/>
                  </a:cxn>
                  <a:cxn ang="0">
                    <a:pos x="308" y="497"/>
                  </a:cxn>
                  <a:cxn ang="0">
                    <a:pos x="631" y="168"/>
                  </a:cxn>
                  <a:cxn ang="0">
                    <a:pos x="619" y="78"/>
                  </a:cxn>
                  <a:cxn ang="0">
                    <a:pos x="679" y="7"/>
                  </a:cxn>
                  <a:cxn ang="0">
                    <a:pos x="745" y="4"/>
                  </a:cxn>
                  <a:cxn ang="0">
                    <a:pos x="863" y="85"/>
                  </a:cxn>
                  <a:cxn ang="0">
                    <a:pos x="1020" y="246"/>
                  </a:cxn>
                  <a:cxn ang="0">
                    <a:pos x="1174" y="417"/>
                  </a:cxn>
                  <a:cxn ang="0">
                    <a:pos x="1203" y="504"/>
                  </a:cxn>
                  <a:cxn ang="0">
                    <a:pos x="1174" y="569"/>
                  </a:cxn>
                  <a:cxn ang="0">
                    <a:pos x="1108" y="602"/>
                  </a:cxn>
                  <a:cxn ang="0">
                    <a:pos x="1042" y="592"/>
                  </a:cxn>
                  <a:cxn ang="0">
                    <a:pos x="836" y="812"/>
                  </a:cxn>
                  <a:cxn ang="0">
                    <a:pos x="742" y="946"/>
                  </a:cxn>
                  <a:cxn ang="0">
                    <a:pos x="805" y="1026"/>
                  </a:cxn>
                  <a:cxn ang="0">
                    <a:pos x="848" y="1140"/>
                  </a:cxn>
                  <a:cxn ang="0">
                    <a:pos x="846" y="1212"/>
                  </a:cxn>
                  <a:cxn ang="0">
                    <a:pos x="807" y="1236"/>
                  </a:cxn>
                  <a:cxn ang="0">
                    <a:pos x="55" y="431"/>
                  </a:cxn>
                  <a:cxn ang="0">
                    <a:pos x="48" y="453"/>
                  </a:cxn>
                  <a:cxn ang="0">
                    <a:pos x="200" y="613"/>
                  </a:cxn>
                  <a:cxn ang="0">
                    <a:pos x="478" y="907"/>
                  </a:cxn>
                  <a:cxn ang="0">
                    <a:pos x="666" y="1093"/>
                  </a:cxn>
                  <a:cxn ang="0">
                    <a:pos x="780" y="1186"/>
                  </a:cxn>
                  <a:cxn ang="0">
                    <a:pos x="805" y="1181"/>
                  </a:cxn>
                  <a:cxn ang="0">
                    <a:pos x="795" y="1129"/>
                  </a:cxn>
                  <a:cxn ang="0">
                    <a:pos x="725" y="996"/>
                  </a:cxn>
                  <a:cxn ang="0">
                    <a:pos x="690" y="931"/>
                  </a:cxn>
                  <a:cxn ang="0">
                    <a:pos x="687" y="904"/>
                  </a:cxn>
                  <a:cxn ang="0">
                    <a:pos x="816" y="768"/>
                  </a:cxn>
                  <a:cxn ang="0">
                    <a:pos x="1010" y="557"/>
                  </a:cxn>
                  <a:cxn ang="0">
                    <a:pos x="1025" y="536"/>
                  </a:cxn>
                  <a:cxn ang="0">
                    <a:pos x="1050" y="540"/>
                  </a:cxn>
                  <a:cxn ang="0">
                    <a:pos x="1110" y="559"/>
                  </a:cxn>
                  <a:cxn ang="0">
                    <a:pos x="1143" y="535"/>
                  </a:cxn>
                  <a:cxn ang="0">
                    <a:pos x="1158" y="486"/>
                  </a:cxn>
                  <a:cxn ang="0">
                    <a:pos x="1111" y="411"/>
                  </a:cxn>
                  <a:cxn ang="0">
                    <a:pos x="996" y="286"/>
                  </a:cxn>
                  <a:cxn ang="0">
                    <a:pos x="822" y="108"/>
                  </a:cxn>
                  <a:cxn ang="0">
                    <a:pos x="747" y="50"/>
                  </a:cxn>
                  <a:cxn ang="0">
                    <a:pos x="688" y="57"/>
                  </a:cxn>
                  <a:cxn ang="0">
                    <a:pos x="658" y="111"/>
                  </a:cxn>
                  <a:cxn ang="0">
                    <a:pos x="679" y="159"/>
                  </a:cxn>
                  <a:cxn ang="0">
                    <a:pos x="674" y="184"/>
                  </a:cxn>
                  <a:cxn ang="0">
                    <a:pos x="425" y="444"/>
                  </a:cxn>
                  <a:cxn ang="0">
                    <a:pos x="324" y="533"/>
                  </a:cxn>
                  <a:cxn ang="0">
                    <a:pos x="301" y="542"/>
                  </a:cxn>
                  <a:cxn ang="0">
                    <a:pos x="235" y="502"/>
                  </a:cxn>
                  <a:cxn ang="0">
                    <a:pos x="170" y="470"/>
                  </a:cxn>
                  <a:cxn ang="0">
                    <a:pos x="116" y="434"/>
                  </a:cxn>
                </a:cxnLst>
                <a:rect l="0" t="0" r="r" b="b"/>
                <a:pathLst>
                  <a:path w="1204" h="1236">
                    <a:moveTo>
                      <a:pt x="799" y="1236"/>
                    </a:moveTo>
                    <a:lnTo>
                      <a:pt x="799" y="1236"/>
                    </a:lnTo>
                    <a:lnTo>
                      <a:pt x="792" y="1236"/>
                    </a:lnTo>
                    <a:lnTo>
                      <a:pt x="784" y="1235"/>
                    </a:lnTo>
                    <a:lnTo>
                      <a:pt x="777" y="1233"/>
                    </a:lnTo>
                    <a:lnTo>
                      <a:pt x="769" y="1231"/>
                    </a:lnTo>
                    <a:lnTo>
                      <a:pt x="769" y="1231"/>
                    </a:lnTo>
                    <a:lnTo>
                      <a:pt x="758" y="1226"/>
                    </a:lnTo>
                    <a:lnTo>
                      <a:pt x="747" y="1220"/>
                    </a:lnTo>
                    <a:lnTo>
                      <a:pt x="735" y="1214"/>
                    </a:lnTo>
                    <a:lnTo>
                      <a:pt x="724" y="1207"/>
                    </a:lnTo>
                    <a:lnTo>
                      <a:pt x="713" y="1199"/>
                    </a:lnTo>
                    <a:lnTo>
                      <a:pt x="701" y="1191"/>
                    </a:lnTo>
                    <a:lnTo>
                      <a:pt x="691" y="1180"/>
                    </a:lnTo>
                    <a:lnTo>
                      <a:pt x="680" y="1170"/>
                    </a:lnTo>
                    <a:lnTo>
                      <a:pt x="680" y="1170"/>
                    </a:lnTo>
                    <a:lnTo>
                      <a:pt x="656" y="1147"/>
                    </a:lnTo>
                    <a:lnTo>
                      <a:pt x="631" y="1124"/>
                    </a:lnTo>
                    <a:lnTo>
                      <a:pt x="631" y="1124"/>
                    </a:lnTo>
                    <a:lnTo>
                      <a:pt x="606" y="1103"/>
                    </a:lnTo>
                    <a:lnTo>
                      <a:pt x="582" y="1080"/>
                    </a:lnTo>
                    <a:lnTo>
                      <a:pt x="582" y="1080"/>
                    </a:lnTo>
                    <a:lnTo>
                      <a:pt x="526" y="1022"/>
                    </a:lnTo>
                    <a:lnTo>
                      <a:pt x="470" y="963"/>
                    </a:lnTo>
                    <a:lnTo>
                      <a:pt x="470" y="963"/>
                    </a:lnTo>
                    <a:lnTo>
                      <a:pt x="422" y="915"/>
                    </a:lnTo>
                    <a:lnTo>
                      <a:pt x="375" y="865"/>
                    </a:lnTo>
                    <a:lnTo>
                      <a:pt x="375" y="865"/>
                    </a:lnTo>
                    <a:lnTo>
                      <a:pt x="321" y="809"/>
                    </a:lnTo>
                    <a:lnTo>
                      <a:pt x="268" y="752"/>
                    </a:lnTo>
                    <a:lnTo>
                      <a:pt x="268" y="752"/>
                    </a:lnTo>
                    <a:lnTo>
                      <a:pt x="211" y="691"/>
                    </a:lnTo>
                    <a:lnTo>
                      <a:pt x="182" y="660"/>
                    </a:lnTo>
                    <a:lnTo>
                      <a:pt x="152" y="629"/>
                    </a:lnTo>
                    <a:lnTo>
                      <a:pt x="152" y="629"/>
                    </a:lnTo>
                    <a:lnTo>
                      <a:pt x="108" y="587"/>
                    </a:lnTo>
                    <a:lnTo>
                      <a:pt x="108" y="587"/>
                    </a:lnTo>
                    <a:lnTo>
                      <a:pt x="77" y="558"/>
                    </a:lnTo>
                    <a:lnTo>
                      <a:pt x="48" y="528"/>
                    </a:lnTo>
                    <a:lnTo>
                      <a:pt x="48" y="528"/>
                    </a:lnTo>
                    <a:lnTo>
                      <a:pt x="33" y="511"/>
                    </a:lnTo>
                    <a:lnTo>
                      <a:pt x="26" y="503"/>
                    </a:lnTo>
                    <a:lnTo>
                      <a:pt x="18" y="493"/>
                    </a:lnTo>
                    <a:lnTo>
                      <a:pt x="12" y="483"/>
                    </a:lnTo>
                    <a:lnTo>
                      <a:pt x="7" y="474"/>
                    </a:lnTo>
                    <a:lnTo>
                      <a:pt x="3" y="463"/>
                    </a:lnTo>
                    <a:lnTo>
                      <a:pt x="0" y="453"/>
                    </a:lnTo>
                    <a:lnTo>
                      <a:pt x="0" y="453"/>
                    </a:lnTo>
                    <a:lnTo>
                      <a:pt x="0" y="448"/>
                    </a:lnTo>
                    <a:lnTo>
                      <a:pt x="0" y="443"/>
                    </a:lnTo>
                    <a:lnTo>
                      <a:pt x="1" y="437"/>
                    </a:lnTo>
                    <a:lnTo>
                      <a:pt x="2" y="432"/>
                    </a:lnTo>
                    <a:lnTo>
                      <a:pt x="6" y="422"/>
                    </a:lnTo>
                    <a:lnTo>
                      <a:pt x="13" y="412"/>
                    </a:lnTo>
                    <a:lnTo>
                      <a:pt x="21" y="402"/>
                    </a:lnTo>
                    <a:lnTo>
                      <a:pt x="29" y="394"/>
                    </a:lnTo>
                    <a:lnTo>
                      <a:pt x="38" y="387"/>
                    </a:lnTo>
                    <a:lnTo>
                      <a:pt x="47" y="382"/>
                    </a:lnTo>
                    <a:lnTo>
                      <a:pt x="47" y="382"/>
                    </a:lnTo>
                    <a:lnTo>
                      <a:pt x="53" y="379"/>
                    </a:lnTo>
                    <a:lnTo>
                      <a:pt x="59" y="377"/>
                    </a:lnTo>
                    <a:lnTo>
                      <a:pt x="65" y="376"/>
                    </a:lnTo>
                    <a:lnTo>
                      <a:pt x="72" y="374"/>
                    </a:lnTo>
                    <a:lnTo>
                      <a:pt x="72" y="374"/>
                    </a:lnTo>
                    <a:lnTo>
                      <a:pt x="83" y="376"/>
                    </a:lnTo>
                    <a:lnTo>
                      <a:pt x="95" y="378"/>
                    </a:lnTo>
                    <a:lnTo>
                      <a:pt x="106" y="382"/>
                    </a:lnTo>
                    <a:lnTo>
                      <a:pt x="120" y="387"/>
                    </a:lnTo>
                    <a:lnTo>
                      <a:pt x="120" y="387"/>
                    </a:lnTo>
                    <a:lnTo>
                      <a:pt x="131" y="392"/>
                    </a:lnTo>
                    <a:lnTo>
                      <a:pt x="142" y="399"/>
                    </a:lnTo>
                    <a:lnTo>
                      <a:pt x="164" y="413"/>
                    </a:lnTo>
                    <a:lnTo>
                      <a:pt x="164" y="413"/>
                    </a:lnTo>
                    <a:lnTo>
                      <a:pt x="191" y="429"/>
                    </a:lnTo>
                    <a:lnTo>
                      <a:pt x="205" y="436"/>
                    </a:lnTo>
                    <a:lnTo>
                      <a:pt x="219" y="443"/>
                    </a:lnTo>
                    <a:lnTo>
                      <a:pt x="219" y="443"/>
                    </a:lnTo>
                    <a:lnTo>
                      <a:pt x="228" y="447"/>
                    </a:lnTo>
                    <a:lnTo>
                      <a:pt x="237" y="451"/>
                    </a:lnTo>
                    <a:lnTo>
                      <a:pt x="255" y="461"/>
                    </a:lnTo>
                    <a:lnTo>
                      <a:pt x="255" y="461"/>
                    </a:lnTo>
                    <a:lnTo>
                      <a:pt x="275" y="472"/>
                    </a:lnTo>
                    <a:lnTo>
                      <a:pt x="275" y="472"/>
                    </a:lnTo>
                    <a:lnTo>
                      <a:pt x="283" y="478"/>
                    </a:lnTo>
                    <a:lnTo>
                      <a:pt x="292" y="485"/>
                    </a:lnTo>
                    <a:lnTo>
                      <a:pt x="292" y="485"/>
                    </a:lnTo>
                    <a:lnTo>
                      <a:pt x="305" y="494"/>
                    </a:lnTo>
                    <a:lnTo>
                      <a:pt x="308" y="497"/>
                    </a:lnTo>
                    <a:lnTo>
                      <a:pt x="312" y="494"/>
                    </a:lnTo>
                    <a:lnTo>
                      <a:pt x="312" y="494"/>
                    </a:lnTo>
                    <a:lnTo>
                      <a:pt x="393" y="412"/>
                    </a:lnTo>
                    <a:lnTo>
                      <a:pt x="474" y="328"/>
                    </a:lnTo>
                    <a:lnTo>
                      <a:pt x="474" y="328"/>
                    </a:lnTo>
                    <a:lnTo>
                      <a:pt x="550" y="249"/>
                    </a:lnTo>
                    <a:lnTo>
                      <a:pt x="628" y="171"/>
                    </a:lnTo>
                    <a:lnTo>
                      <a:pt x="631" y="168"/>
                    </a:lnTo>
                    <a:lnTo>
                      <a:pt x="629" y="164"/>
                    </a:lnTo>
                    <a:lnTo>
                      <a:pt x="629" y="164"/>
                    </a:lnTo>
                    <a:lnTo>
                      <a:pt x="623" y="151"/>
                    </a:lnTo>
                    <a:lnTo>
                      <a:pt x="618" y="137"/>
                    </a:lnTo>
                    <a:lnTo>
                      <a:pt x="615" y="122"/>
                    </a:lnTo>
                    <a:lnTo>
                      <a:pt x="614" y="108"/>
                    </a:lnTo>
                    <a:lnTo>
                      <a:pt x="615" y="92"/>
                    </a:lnTo>
                    <a:lnTo>
                      <a:pt x="619" y="78"/>
                    </a:lnTo>
                    <a:lnTo>
                      <a:pt x="624" y="64"/>
                    </a:lnTo>
                    <a:lnTo>
                      <a:pt x="630" y="50"/>
                    </a:lnTo>
                    <a:lnTo>
                      <a:pt x="630" y="50"/>
                    </a:lnTo>
                    <a:lnTo>
                      <a:pt x="638" y="39"/>
                    </a:lnTo>
                    <a:lnTo>
                      <a:pt x="646" y="28"/>
                    </a:lnTo>
                    <a:lnTo>
                      <a:pt x="656" y="20"/>
                    </a:lnTo>
                    <a:lnTo>
                      <a:pt x="667" y="13"/>
                    </a:lnTo>
                    <a:lnTo>
                      <a:pt x="679" y="7"/>
                    </a:lnTo>
                    <a:lnTo>
                      <a:pt x="690" y="3"/>
                    </a:lnTo>
                    <a:lnTo>
                      <a:pt x="703" y="1"/>
                    </a:lnTo>
                    <a:lnTo>
                      <a:pt x="716" y="0"/>
                    </a:lnTo>
                    <a:lnTo>
                      <a:pt x="716" y="0"/>
                    </a:lnTo>
                    <a:lnTo>
                      <a:pt x="725" y="1"/>
                    </a:lnTo>
                    <a:lnTo>
                      <a:pt x="734" y="2"/>
                    </a:lnTo>
                    <a:lnTo>
                      <a:pt x="734" y="2"/>
                    </a:lnTo>
                    <a:lnTo>
                      <a:pt x="745" y="4"/>
                    </a:lnTo>
                    <a:lnTo>
                      <a:pt x="754" y="6"/>
                    </a:lnTo>
                    <a:lnTo>
                      <a:pt x="763" y="9"/>
                    </a:lnTo>
                    <a:lnTo>
                      <a:pt x="773" y="13"/>
                    </a:lnTo>
                    <a:lnTo>
                      <a:pt x="789" y="21"/>
                    </a:lnTo>
                    <a:lnTo>
                      <a:pt x="806" y="33"/>
                    </a:lnTo>
                    <a:lnTo>
                      <a:pt x="820" y="44"/>
                    </a:lnTo>
                    <a:lnTo>
                      <a:pt x="834" y="57"/>
                    </a:lnTo>
                    <a:lnTo>
                      <a:pt x="863" y="85"/>
                    </a:lnTo>
                    <a:lnTo>
                      <a:pt x="865" y="87"/>
                    </a:lnTo>
                    <a:lnTo>
                      <a:pt x="865" y="87"/>
                    </a:lnTo>
                    <a:lnTo>
                      <a:pt x="903" y="125"/>
                    </a:lnTo>
                    <a:lnTo>
                      <a:pt x="939" y="163"/>
                    </a:lnTo>
                    <a:lnTo>
                      <a:pt x="939" y="163"/>
                    </a:lnTo>
                    <a:lnTo>
                      <a:pt x="976" y="201"/>
                    </a:lnTo>
                    <a:lnTo>
                      <a:pt x="1013" y="239"/>
                    </a:lnTo>
                    <a:lnTo>
                      <a:pt x="1020" y="246"/>
                    </a:lnTo>
                    <a:lnTo>
                      <a:pt x="1020" y="246"/>
                    </a:lnTo>
                    <a:lnTo>
                      <a:pt x="1053" y="279"/>
                    </a:lnTo>
                    <a:lnTo>
                      <a:pt x="1085" y="313"/>
                    </a:lnTo>
                    <a:lnTo>
                      <a:pt x="1117" y="348"/>
                    </a:lnTo>
                    <a:lnTo>
                      <a:pt x="1147" y="383"/>
                    </a:lnTo>
                    <a:lnTo>
                      <a:pt x="1155" y="391"/>
                    </a:lnTo>
                    <a:lnTo>
                      <a:pt x="1155" y="391"/>
                    </a:lnTo>
                    <a:lnTo>
                      <a:pt x="1174" y="417"/>
                    </a:lnTo>
                    <a:lnTo>
                      <a:pt x="1184" y="429"/>
                    </a:lnTo>
                    <a:lnTo>
                      <a:pt x="1192" y="443"/>
                    </a:lnTo>
                    <a:lnTo>
                      <a:pt x="1198" y="457"/>
                    </a:lnTo>
                    <a:lnTo>
                      <a:pt x="1202" y="472"/>
                    </a:lnTo>
                    <a:lnTo>
                      <a:pt x="1203" y="479"/>
                    </a:lnTo>
                    <a:lnTo>
                      <a:pt x="1204" y="487"/>
                    </a:lnTo>
                    <a:lnTo>
                      <a:pt x="1203" y="495"/>
                    </a:lnTo>
                    <a:lnTo>
                      <a:pt x="1203" y="504"/>
                    </a:lnTo>
                    <a:lnTo>
                      <a:pt x="1203" y="504"/>
                    </a:lnTo>
                    <a:lnTo>
                      <a:pt x="1201" y="514"/>
                    </a:lnTo>
                    <a:lnTo>
                      <a:pt x="1198" y="524"/>
                    </a:lnTo>
                    <a:lnTo>
                      <a:pt x="1195" y="535"/>
                    </a:lnTo>
                    <a:lnTo>
                      <a:pt x="1191" y="544"/>
                    </a:lnTo>
                    <a:lnTo>
                      <a:pt x="1186" y="552"/>
                    </a:lnTo>
                    <a:lnTo>
                      <a:pt x="1181" y="560"/>
                    </a:lnTo>
                    <a:lnTo>
                      <a:pt x="1174" y="569"/>
                    </a:lnTo>
                    <a:lnTo>
                      <a:pt x="1167" y="575"/>
                    </a:lnTo>
                    <a:lnTo>
                      <a:pt x="1160" y="581"/>
                    </a:lnTo>
                    <a:lnTo>
                      <a:pt x="1153" y="586"/>
                    </a:lnTo>
                    <a:lnTo>
                      <a:pt x="1144" y="591"/>
                    </a:lnTo>
                    <a:lnTo>
                      <a:pt x="1136" y="596"/>
                    </a:lnTo>
                    <a:lnTo>
                      <a:pt x="1127" y="599"/>
                    </a:lnTo>
                    <a:lnTo>
                      <a:pt x="1117" y="601"/>
                    </a:lnTo>
                    <a:lnTo>
                      <a:pt x="1108" y="602"/>
                    </a:lnTo>
                    <a:lnTo>
                      <a:pt x="1098" y="603"/>
                    </a:lnTo>
                    <a:lnTo>
                      <a:pt x="1098" y="603"/>
                    </a:lnTo>
                    <a:lnTo>
                      <a:pt x="1085" y="602"/>
                    </a:lnTo>
                    <a:lnTo>
                      <a:pt x="1073" y="600"/>
                    </a:lnTo>
                    <a:lnTo>
                      <a:pt x="1061" y="596"/>
                    </a:lnTo>
                    <a:lnTo>
                      <a:pt x="1048" y="591"/>
                    </a:lnTo>
                    <a:lnTo>
                      <a:pt x="1045" y="589"/>
                    </a:lnTo>
                    <a:lnTo>
                      <a:pt x="1042" y="592"/>
                    </a:lnTo>
                    <a:lnTo>
                      <a:pt x="1042" y="592"/>
                    </a:lnTo>
                    <a:lnTo>
                      <a:pt x="993" y="644"/>
                    </a:lnTo>
                    <a:lnTo>
                      <a:pt x="944" y="697"/>
                    </a:lnTo>
                    <a:lnTo>
                      <a:pt x="944" y="697"/>
                    </a:lnTo>
                    <a:lnTo>
                      <a:pt x="890" y="755"/>
                    </a:lnTo>
                    <a:lnTo>
                      <a:pt x="863" y="784"/>
                    </a:lnTo>
                    <a:lnTo>
                      <a:pt x="836" y="812"/>
                    </a:lnTo>
                    <a:lnTo>
                      <a:pt x="836" y="812"/>
                    </a:lnTo>
                    <a:lnTo>
                      <a:pt x="806" y="842"/>
                    </a:lnTo>
                    <a:lnTo>
                      <a:pt x="778" y="873"/>
                    </a:lnTo>
                    <a:lnTo>
                      <a:pt x="778" y="873"/>
                    </a:lnTo>
                    <a:lnTo>
                      <a:pt x="731" y="923"/>
                    </a:lnTo>
                    <a:lnTo>
                      <a:pt x="728" y="926"/>
                    </a:lnTo>
                    <a:lnTo>
                      <a:pt x="730" y="930"/>
                    </a:lnTo>
                    <a:lnTo>
                      <a:pt x="730" y="930"/>
                    </a:lnTo>
                    <a:lnTo>
                      <a:pt x="742" y="946"/>
                    </a:lnTo>
                    <a:lnTo>
                      <a:pt x="742" y="946"/>
                    </a:lnTo>
                    <a:lnTo>
                      <a:pt x="754" y="962"/>
                    </a:lnTo>
                    <a:lnTo>
                      <a:pt x="767" y="979"/>
                    </a:lnTo>
                    <a:lnTo>
                      <a:pt x="771" y="983"/>
                    </a:lnTo>
                    <a:lnTo>
                      <a:pt x="771" y="983"/>
                    </a:lnTo>
                    <a:lnTo>
                      <a:pt x="790" y="1004"/>
                    </a:lnTo>
                    <a:lnTo>
                      <a:pt x="798" y="1015"/>
                    </a:lnTo>
                    <a:lnTo>
                      <a:pt x="805" y="1026"/>
                    </a:lnTo>
                    <a:lnTo>
                      <a:pt x="805" y="1026"/>
                    </a:lnTo>
                    <a:lnTo>
                      <a:pt x="811" y="1041"/>
                    </a:lnTo>
                    <a:lnTo>
                      <a:pt x="817" y="1056"/>
                    </a:lnTo>
                    <a:lnTo>
                      <a:pt x="828" y="1087"/>
                    </a:lnTo>
                    <a:lnTo>
                      <a:pt x="828" y="1087"/>
                    </a:lnTo>
                    <a:lnTo>
                      <a:pt x="838" y="1114"/>
                    </a:lnTo>
                    <a:lnTo>
                      <a:pt x="848" y="1140"/>
                    </a:lnTo>
                    <a:lnTo>
                      <a:pt x="848" y="1140"/>
                    </a:lnTo>
                    <a:lnTo>
                      <a:pt x="851" y="1150"/>
                    </a:lnTo>
                    <a:lnTo>
                      <a:pt x="854" y="1160"/>
                    </a:lnTo>
                    <a:lnTo>
                      <a:pt x="855" y="1169"/>
                    </a:lnTo>
                    <a:lnTo>
                      <a:pt x="856" y="1178"/>
                    </a:lnTo>
                    <a:lnTo>
                      <a:pt x="855" y="1187"/>
                    </a:lnTo>
                    <a:lnTo>
                      <a:pt x="853" y="1197"/>
                    </a:lnTo>
                    <a:lnTo>
                      <a:pt x="850" y="1204"/>
                    </a:lnTo>
                    <a:lnTo>
                      <a:pt x="846" y="1212"/>
                    </a:lnTo>
                    <a:lnTo>
                      <a:pt x="846" y="1212"/>
                    </a:lnTo>
                    <a:lnTo>
                      <a:pt x="842" y="1217"/>
                    </a:lnTo>
                    <a:lnTo>
                      <a:pt x="837" y="1223"/>
                    </a:lnTo>
                    <a:lnTo>
                      <a:pt x="831" y="1227"/>
                    </a:lnTo>
                    <a:lnTo>
                      <a:pt x="826" y="1230"/>
                    </a:lnTo>
                    <a:lnTo>
                      <a:pt x="820" y="1233"/>
                    </a:lnTo>
                    <a:lnTo>
                      <a:pt x="813" y="1235"/>
                    </a:lnTo>
                    <a:lnTo>
                      <a:pt x="807" y="1236"/>
                    </a:lnTo>
                    <a:lnTo>
                      <a:pt x="799" y="1236"/>
                    </a:lnTo>
                    <a:lnTo>
                      <a:pt x="799" y="1236"/>
                    </a:lnTo>
                    <a:close/>
                    <a:moveTo>
                      <a:pt x="86" y="424"/>
                    </a:moveTo>
                    <a:lnTo>
                      <a:pt x="86" y="424"/>
                    </a:lnTo>
                    <a:lnTo>
                      <a:pt x="76" y="424"/>
                    </a:lnTo>
                    <a:lnTo>
                      <a:pt x="65" y="427"/>
                    </a:lnTo>
                    <a:lnTo>
                      <a:pt x="60" y="429"/>
                    </a:lnTo>
                    <a:lnTo>
                      <a:pt x="55" y="431"/>
                    </a:lnTo>
                    <a:lnTo>
                      <a:pt x="50" y="434"/>
                    </a:lnTo>
                    <a:lnTo>
                      <a:pt x="47" y="439"/>
                    </a:lnTo>
                    <a:lnTo>
                      <a:pt x="47" y="439"/>
                    </a:lnTo>
                    <a:lnTo>
                      <a:pt x="46" y="442"/>
                    </a:lnTo>
                    <a:lnTo>
                      <a:pt x="45" y="446"/>
                    </a:lnTo>
                    <a:lnTo>
                      <a:pt x="46" y="449"/>
                    </a:lnTo>
                    <a:lnTo>
                      <a:pt x="48" y="453"/>
                    </a:lnTo>
                    <a:lnTo>
                      <a:pt x="48" y="453"/>
                    </a:lnTo>
                    <a:lnTo>
                      <a:pt x="60" y="471"/>
                    </a:lnTo>
                    <a:lnTo>
                      <a:pt x="73" y="487"/>
                    </a:lnTo>
                    <a:lnTo>
                      <a:pt x="88" y="503"/>
                    </a:lnTo>
                    <a:lnTo>
                      <a:pt x="104" y="519"/>
                    </a:lnTo>
                    <a:lnTo>
                      <a:pt x="104" y="519"/>
                    </a:lnTo>
                    <a:lnTo>
                      <a:pt x="129" y="542"/>
                    </a:lnTo>
                    <a:lnTo>
                      <a:pt x="153" y="566"/>
                    </a:lnTo>
                    <a:lnTo>
                      <a:pt x="200" y="613"/>
                    </a:lnTo>
                    <a:lnTo>
                      <a:pt x="247" y="662"/>
                    </a:lnTo>
                    <a:lnTo>
                      <a:pt x="291" y="710"/>
                    </a:lnTo>
                    <a:lnTo>
                      <a:pt x="291" y="710"/>
                    </a:lnTo>
                    <a:lnTo>
                      <a:pt x="349" y="772"/>
                    </a:lnTo>
                    <a:lnTo>
                      <a:pt x="407" y="833"/>
                    </a:lnTo>
                    <a:lnTo>
                      <a:pt x="407" y="833"/>
                    </a:lnTo>
                    <a:lnTo>
                      <a:pt x="443" y="870"/>
                    </a:lnTo>
                    <a:lnTo>
                      <a:pt x="478" y="907"/>
                    </a:lnTo>
                    <a:lnTo>
                      <a:pt x="478" y="907"/>
                    </a:lnTo>
                    <a:lnTo>
                      <a:pt x="518" y="950"/>
                    </a:lnTo>
                    <a:lnTo>
                      <a:pt x="560" y="992"/>
                    </a:lnTo>
                    <a:lnTo>
                      <a:pt x="560" y="992"/>
                    </a:lnTo>
                    <a:lnTo>
                      <a:pt x="595" y="1027"/>
                    </a:lnTo>
                    <a:lnTo>
                      <a:pt x="631" y="1060"/>
                    </a:lnTo>
                    <a:lnTo>
                      <a:pt x="631" y="1060"/>
                    </a:lnTo>
                    <a:lnTo>
                      <a:pt x="666" y="1093"/>
                    </a:lnTo>
                    <a:lnTo>
                      <a:pt x="701" y="1128"/>
                    </a:lnTo>
                    <a:lnTo>
                      <a:pt x="701" y="1128"/>
                    </a:lnTo>
                    <a:lnTo>
                      <a:pt x="717" y="1143"/>
                    </a:lnTo>
                    <a:lnTo>
                      <a:pt x="736" y="1161"/>
                    </a:lnTo>
                    <a:lnTo>
                      <a:pt x="748" y="1169"/>
                    </a:lnTo>
                    <a:lnTo>
                      <a:pt x="758" y="1176"/>
                    </a:lnTo>
                    <a:lnTo>
                      <a:pt x="769" y="1182"/>
                    </a:lnTo>
                    <a:lnTo>
                      <a:pt x="780" y="1186"/>
                    </a:lnTo>
                    <a:lnTo>
                      <a:pt x="780" y="1186"/>
                    </a:lnTo>
                    <a:lnTo>
                      <a:pt x="786" y="1187"/>
                    </a:lnTo>
                    <a:lnTo>
                      <a:pt x="791" y="1188"/>
                    </a:lnTo>
                    <a:lnTo>
                      <a:pt x="791" y="1188"/>
                    </a:lnTo>
                    <a:lnTo>
                      <a:pt x="796" y="1187"/>
                    </a:lnTo>
                    <a:lnTo>
                      <a:pt x="800" y="1186"/>
                    </a:lnTo>
                    <a:lnTo>
                      <a:pt x="802" y="1183"/>
                    </a:lnTo>
                    <a:lnTo>
                      <a:pt x="805" y="1181"/>
                    </a:lnTo>
                    <a:lnTo>
                      <a:pt x="805" y="1181"/>
                    </a:lnTo>
                    <a:lnTo>
                      <a:pt x="807" y="1177"/>
                    </a:lnTo>
                    <a:lnTo>
                      <a:pt x="808" y="1172"/>
                    </a:lnTo>
                    <a:lnTo>
                      <a:pt x="808" y="1166"/>
                    </a:lnTo>
                    <a:lnTo>
                      <a:pt x="807" y="1160"/>
                    </a:lnTo>
                    <a:lnTo>
                      <a:pt x="801" y="1145"/>
                    </a:lnTo>
                    <a:lnTo>
                      <a:pt x="795" y="1129"/>
                    </a:lnTo>
                    <a:lnTo>
                      <a:pt x="795" y="1129"/>
                    </a:lnTo>
                    <a:lnTo>
                      <a:pt x="791" y="1118"/>
                    </a:lnTo>
                    <a:lnTo>
                      <a:pt x="791" y="1118"/>
                    </a:lnTo>
                    <a:lnTo>
                      <a:pt x="783" y="1097"/>
                    </a:lnTo>
                    <a:lnTo>
                      <a:pt x="774" y="1076"/>
                    </a:lnTo>
                    <a:lnTo>
                      <a:pt x="763" y="1055"/>
                    </a:lnTo>
                    <a:lnTo>
                      <a:pt x="752" y="1036"/>
                    </a:lnTo>
                    <a:lnTo>
                      <a:pt x="738" y="1016"/>
                    </a:lnTo>
                    <a:lnTo>
                      <a:pt x="725" y="996"/>
                    </a:lnTo>
                    <a:lnTo>
                      <a:pt x="709" y="977"/>
                    </a:lnTo>
                    <a:lnTo>
                      <a:pt x="694" y="956"/>
                    </a:lnTo>
                    <a:lnTo>
                      <a:pt x="694" y="956"/>
                    </a:lnTo>
                    <a:lnTo>
                      <a:pt x="691" y="951"/>
                    </a:lnTo>
                    <a:lnTo>
                      <a:pt x="689" y="946"/>
                    </a:lnTo>
                    <a:lnTo>
                      <a:pt x="688" y="940"/>
                    </a:lnTo>
                    <a:lnTo>
                      <a:pt x="689" y="934"/>
                    </a:lnTo>
                    <a:lnTo>
                      <a:pt x="690" y="931"/>
                    </a:lnTo>
                    <a:lnTo>
                      <a:pt x="688" y="929"/>
                    </a:lnTo>
                    <a:lnTo>
                      <a:pt x="688" y="929"/>
                    </a:lnTo>
                    <a:lnTo>
                      <a:pt x="685" y="923"/>
                    </a:lnTo>
                    <a:lnTo>
                      <a:pt x="684" y="919"/>
                    </a:lnTo>
                    <a:lnTo>
                      <a:pt x="684" y="916"/>
                    </a:lnTo>
                    <a:lnTo>
                      <a:pt x="684" y="912"/>
                    </a:lnTo>
                    <a:lnTo>
                      <a:pt x="685" y="907"/>
                    </a:lnTo>
                    <a:lnTo>
                      <a:pt x="687" y="904"/>
                    </a:lnTo>
                    <a:lnTo>
                      <a:pt x="690" y="900"/>
                    </a:lnTo>
                    <a:lnTo>
                      <a:pt x="690" y="900"/>
                    </a:lnTo>
                    <a:lnTo>
                      <a:pt x="721" y="867"/>
                    </a:lnTo>
                    <a:lnTo>
                      <a:pt x="752" y="835"/>
                    </a:lnTo>
                    <a:lnTo>
                      <a:pt x="752" y="835"/>
                    </a:lnTo>
                    <a:lnTo>
                      <a:pt x="783" y="801"/>
                    </a:lnTo>
                    <a:lnTo>
                      <a:pt x="816" y="768"/>
                    </a:lnTo>
                    <a:lnTo>
                      <a:pt x="816" y="768"/>
                    </a:lnTo>
                    <a:lnTo>
                      <a:pt x="842" y="741"/>
                    </a:lnTo>
                    <a:lnTo>
                      <a:pt x="868" y="713"/>
                    </a:lnTo>
                    <a:lnTo>
                      <a:pt x="918" y="659"/>
                    </a:lnTo>
                    <a:lnTo>
                      <a:pt x="918" y="659"/>
                    </a:lnTo>
                    <a:lnTo>
                      <a:pt x="963" y="610"/>
                    </a:lnTo>
                    <a:lnTo>
                      <a:pt x="1008" y="562"/>
                    </a:lnTo>
                    <a:lnTo>
                      <a:pt x="1010" y="560"/>
                    </a:lnTo>
                    <a:lnTo>
                      <a:pt x="1010" y="557"/>
                    </a:lnTo>
                    <a:lnTo>
                      <a:pt x="1010" y="557"/>
                    </a:lnTo>
                    <a:lnTo>
                      <a:pt x="1010" y="554"/>
                    </a:lnTo>
                    <a:lnTo>
                      <a:pt x="1011" y="550"/>
                    </a:lnTo>
                    <a:lnTo>
                      <a:pt x="1013" y="546"/>
                    </a:lnTo>
                    <a:lnTo>
                      <a:pt x="1016" y="543"/>
                    </a:lnTo>
                    <a:lnTo>
                      <a:pt x="1016" y="543"/>
                    </a:lnTo>
                    <a:lnTo>
                      <a:pt x="1020" y="539"/>
                    </a:lnTo>
                    <a:lnTo>
                      <a:pt x="1025" y="536"/>
                    </a:lnTo>
                    <a:lnTo>
                      <a:pt x="1030" y="535"/>
                    </a:lnTo>
                    <a:lnTo>
                      <a:pt x="1035" y="534"/>
                    </a:lnTo>
                    <a:lnTo>
                      <a:pt x="1035" y="534"/>
                    </a:lnTo>
                    <a:lnTo>
                      <a:pt x="1039" y="535"/>
                    </a:lnTo>
                    <a:lnTo>
                      <a:pt x="1043" y="536"/>
                    </a:lnTo>
                    <a:lnTo>
                      <a:pt x="1046" y="537"/>
                    </a:lnTo>
                    <a:lnTo>
                      <a:pt x="1050" y="540"/>
                    </a:lnTo>
                    <a:lnTo>
                      <a:pt x="1050" y="540"/>
                    </a:lnTo>
                    <a:lnTo>
                      <a:pt x="1061" y="547"/>
                    </a:lnTo>
                    <a:lnTo>
                      <a:pt x="1074" y="554"/>
                    </a:lnTo>
                    <a:lnTo>
                      <a:pt x="1081" y="556"/>
                    </a:lnTo>
                    <a:lnTo>
                      <a:pt x="1089" y="558"/>
                    </a:lnTo>
                    <a:lnTo>
                      <a:pt x="1096" y="559"/>
                    </a:lnTo>
                    <a:lnTo>
                      <a:pt x="1103" y="560"/>
                    </a:lnTo>
                    <a:lnTo>
                      <a:pt x="1103" y="560"/>
                    </a:lnTo>
                    <a:lnTo>
                      <a:pt x="1110" y="559"/>
                    </a:lnTo>
                    <a:lnTo>
                      <a:pt x="1117" y="558"/>
                    </a:lnTo>
                    <a:lnTo>
                      <a:pt x="1117" y="558"/>
                    </a:lnTo>
                    <a:lnTo>
                      <a:pt x="1123" y="555"/>
                    </a:lnTo>
                    <a:lnTo>
                      <a:pt x="1128" y="551"/>
                    </a:lnTo>
                    <a:lnTo>
                      <a:pt x="1136" y="542"/>
                    </a:lnTo>
                    <a:lnTo>
                      <a:pt x="1136" y="542"/>
                    </a:lnTo>
                    <a:lnTo>
                      <a:pt x="1143" y="535"/>
                    </a:lnTo>
                    <a:lnTo>
                      <a:pt x="1143" y="535"/>
                    </a:lnTo>
                    <a:lnTo>
                      <a:pt x="1150" y="529"/>
                    </a:lnTo>
                    <a:lnTo>
                      <a:pt x="1154" y="523"/>
                    </a:lnTo>
                    <a:lnTo>
                      <a:pt x="1157" y="517"/>
                    </a:lnTo>
                    <a:lnTo>
                      <a:pt x="1159" y="511"/>
                    </a:lnTo>
                    <a:lnTo>
                      <a:pt x="1160" y="505"/>
                    </a:lnTo>
                    <a:lnTo>
                      <a:pt x="1160" y="498"/>
                    </a:lnTo>
                    <a:lnTo>
                      <a:pt x="1160" y="492"/>
                    </a:lnTo>
                    <a:lnTo>
                      <a:pt x="1158" y="486"/>
                    </a:lnTo>
                    <a:lnTo>
                      <a:pt x="1154" y="474"/>
                    </a:lnTo>
                    <a:lnTo>
                      <a:pt x="1147" y="462"/>
                    </a:lnTo>
                    <a:lnTo>
                      <a:pt x="1141" y="451"/>
                    </a:lnTo>
                    <a:lnTo>
                      <a:pt x="1134" y="441"/>
                    </a:lnTo>
                    <a:lnTo>
                      <a:pt x="1130" y="434"/>
                    </a:lnTo>
                    <a:lnTo>
                      <a:pt x="1130" y="434"/>
                    </a:lnTo>
                    <a:lnTo>
                      <a:pt x="1122" y="422"/>
                    </a:lnTo>
                    <a:lnTo>
                      <a:pt x="1111" y="411"/>
                    </a:lnTo>
                    <a:lnTo>
                      <a:pt x="1091" y="389"/>
                    </a:lnTo>
                    <a:lnTo>
                      <a:pt x="1091" y="389"/>
                    </a:lnTo>
                    <a:lnTo>
                      <a:pt x="1076" y="373"/>
                    </a:lnTo>
                    <a:lnTo>
                      <a:pt x="1063" y="357"/>
                    </a:lnTo>
                    <a:lnTo>
                      <a:pt x="1063" y="357"/>
                    </a:lnTo>
                    <a:lnTo>
                      <a:pt x="1046" y="338"/>
                    </a:lnTo>
                    <a:lnTo>
                      <a:pt x="1030" y="321"/>
                    </a:lnTo>
                    <a:lnTo>
                      <a:pt x="996" y="286"/>
                    </a:lnTo>
                    <a:lnTo>
                      <a:pt x="996" y="286"/>
                    </a:lnTo>
                    <a:lnTo>
                      <a:pt x="981" y="271"/>
                    </a:lnTo>
                    <a:lnTo>
                      <a:pt x="981" y="271"/>
                    </a:lnTo>
                    <a:lnTo>
                      <a:pt x="941" y="230"/>
                    </a:lnTo>
                    <a:lnTo>
                      <a:pt x="902" y="190"/>
                    </a:lnTo>
                    <a:lnTo>
                      <a:pt x="902" y="190"/>
                    </a:lnTo>
                    <a:lnTo>
                      <a:pt x="862" y="148"/>
                    </a:lnTo>
                    <a:lnTo>
                      <a:pt x="822" y="108"/>
                    </a:lnTo>
                    <a:lnTo>
                      <a:pt x="816" y="102"/>
                    </a:lnTo>
                    <a:lnTo>
                      <a:pt x="816" y="102"/>
                    </a:lnTo>
                    <a:lnTo>
                      <a:pt x="799" y="85"/>
                    </a:lnTo>
                    <a:lnTo>
                      <a:pt x="789" y="76"/>
                    </a:lnTo>
                    <a:lnTo>
                      <a:pt x="780" y="69"/>
                    </a:lnTo>
                    <a:lnTo>
                      <a:pt x="769" y="62"/>
                    </a:lnTo>
                    <a:lnTo>
                      <a:pt x="758" y="55"/>
                    </a:lnTo>
                    <a:lnTo>
                      <a:pt x="747" y="50"/>
                    </a:lnTo>
                    <a:lnTo>
                      <a:pt x="734" y="47"/>
                    </a:lnTo>
                    <a:lnTo>
                      <a:pt x="734" y="47"/>
                    </a:lnTo>
                    <a:lnTo>
                      <a:pt x="724" y="46"/>
                    </a:lnTo>
                    <a:lnTo>
                      <a:pt x="724" y="46"/>
                    </a:lnTo>
                    <a:lnTo>
                      <a:pt x="714" y="47"/>
                    </a:lnTo>
                    <a:lnTo>
                      <a:pt x="704" y="49"/>
                    </a:lnTo>
                    <a:lnTo>
                      <a:pt x="696" y="52"/>
                    </a:lnTo>
                    <a:lnTo>
                      <a:pt x="688" y="57"/>
                    </a:lnTo>
                    <a:lnTo>
                      <a:pt x="680" y="63"/>
                    </a:lnTo>
                    <a:lnTo>
                      <a:pt x="673" y="70"/>
                    </a:lnTo>
                    <a:lnTo>
                      <a:pt x="667" y="77"/>
                    </a:lnTo>
                    <a:lnTo>
                      <a:pt x="663" y="85"/>
                    </a:lnTo>
                    <a:lnTo>
                      <a:pt x="663" y="85"/>
                    </a:lnTo>
                    <a:lnTo>
                      <a:pt x="660" y="94"/>
                    </a:lnTo>
                    <a:lnTo>
                      <a:pt x="658" y="102"/>
                    </a:lnTo>
                    <a:lnTo>
                      <a:pt x="658" y="111"/>
                    </a:lnTo>
                    <a:lnTo>
                      <a:pt x="659" y="119"/>
                    </a:lnTo>
                    <a:lnTo>
                      <a:pt x="661" y="128"/>
                    </a:lnTo>
                    <a:lnTo>
                      <a:pt x="664" y="135"/>
                    </a:lnTo>
                    <a:lnTo>
                      <a:pt x="668" y="143"/>
                    </a:lnTo>
                    <a:lnTo>
                      <a:pt x="673" y="150"/>
                    </a:lnTo>
                    <a:lnTo>
                      <a:pt x="673" y="150"/>
                    </a:lnTo>
                    <a:lnTo>
                      <a:pt x="677" y="154"/>
                    </a:lnTo>
                    <a:lnTo>
                      <a:pt x="679" y="159"/>
                    </a:lnTo>
                    <a:lnTo>
                      <a:pt x="680" y="164"/>
                    </a:lnTo>
                    <a:lnTo>
                      <a:pt x="680" y="167"/>
                    </a:lnTo>
                    <a:lnTo>
                      <a:pt x="679" y="174"/>
                    </a:lnTo>
                    <a:lnTo>
                      <a:pt x="675" y="178"/>
                    </a:lnTo>
                    <a:lnTo>
                      <a:pt x="675" y="179"/>
                    </a:lnTo>
                    <a:lnTo>
                      <a:pt x="675" y="181"/>
                    </a:lnTo>
                    <a:lnTo>
                      <a:pt x="675" y="181"/>
                    </a:lnTo>
                    <a:lnTo>
                      <a:pt x="674" y="184"/>
                    </a:lnTo>
                    <a:lnTo>
                      <a:pt x="673" y="189"/>
                    </a:lnTo>
                    <a:lnTo>
                      <a:pt x="671" y="192"/>
                    </a:lnTo>
                    <a:lnTo>
                      <a:pt x="668" y="195"/>
                    </a:lnTo>
                    <a:lnTo>
                      <a:pt x="668" y="195"/>
                    </a:lnTo>
                    <a:lnTo>
                      <a:pt x="587" y="277"/>
                    </a:lnTo>
                    <a:lnTo>
                      <a:pt x="506" y="361"/>
                    </a:lnTo>
                    <a:lnTo>
                      <a:pt x="506" y="361"/>
                    </a:lnTo>
                    <a:lnTo>
                      <a:pt x="425" y="444"/>
                    </a:lnTo>
                    <a:lnTo>
                      <a:pt x="343" y="526"/>
                    </a:lnTo>
                    <a:lnTo>
                      <a:pt x="343" y="526"/>
                    </a:lnTo>
                    <a:lnTo>
                      <a:pt x="340" y="529"/>
                    </a:lnTo>
                    <a:lnTo>
                      <a:pt x="337" y="531"/>
                    </a:lnTo>
                    <a:lnTo>
                      <a:pt x="332" y="533"/>
                    </a:lnTo>
                    <a:lnTo>
                      <a:pt x="328" y="534"/>
                    </a:lnTo>
                    <a:lnTo>
                      <a:pt x="328" y="534"/>
                    </a:lnTo>
                    <a:lnTo>
                      <a:pt x="324" y="533"/>
                    </a:lnTo>
                    <a:lnTo>
                      <a:pt x="321" y="533"/>
                    </a:lnTo>
                    <a:lnTo>
                      <a:pt x="319" y="535"/>
                    </a:lnTo>
                    <a:lnTo>
                      <a:pt x="319" y="535"/>
                    </a:lnTo>
                    <a:lnTo>
                      <a:pt x="315" y="538"/>
                    </a:lnTo>
                    <a:lnTo>
                      <a:pt x="311" y="540"/>
                    </a:lnTo>
                    <a:lnTo>
                      <a:pt x="306" y="542"/>
                    </a:lnTo>
                    <a:lnTo>
                      <a:pt x="301" y="542"/>
                    </a:lnTo>
                    <a:lnTo>
                      <a:pt x="301" y="542"/>
                    </a:lnTo>
                    <a:lnTo>
                      <a:pt x="296" y="542"/>
                    </a:lnTo>
                    <a:lnTo>
                      <a:pt x="292" y="540"/>
                    </a:lnTo>
                    <a:lnTo>
                      <a:pt x="292" y="540"/>
                    </a:lnTo>
                    <a:lnTo>
                      <a:pt x="282" y="536"/>
                    </a:lnTo>
                    <a:lnTo>
                      <a:pt x="273" y="529"/>
                    </a:lnTo>
                    <a:lnTo>
                      <a:pt x="253" y="515"/>
                    </a:lnTo>
                    <a:lnTo>
                      <a:pt x="253" y="515"/>
                    </a:lnTo>
                    <a:lnTo>
                      <a:pt x="235" y="502"/>
                    </a:lnTo>
                    <a:lnTo>
                      <a:pt x="225" y="495"/>
                    </a:lnTo>
                    <a:lnTo>
                      <a:pt x="215" y="490"/>
                    </a:lnTo>
                    <a:lnTo>
                      <a:pt x="215" y="490"/>
                    </a:lnTo>
                    <a:lnTo>
                      <a:pt x="199" y="484"/>
                    </a:lnTo>
                    <a:lnTo>
                      <a:pt x="199" y="484"/>
                    </a:lnTo>
                    <a:lnTo>
                      <a:pt x="185" y="478"/>
                    </a:lnTo>
                    <a:lnTo>
                      <a:pt x="178" y="474"/>
                    </a:lnTo>
                    <a:lnTo>
                      <a:pt x="170" y="470"/>
                    </a:lnTo>
                    <a:lnTo>
                      <a:pt x="170" y="470"/>
                    </a:lnTo>
                    <a:lnTo>
                      <a:pt x="161" y="462"/>
                    </a:lnTo>
                    <a:lnTo>
                      <a:pt x="161" y="462"/>
                    </a:lnTo>
                    <a:lnTo>
                      <a:pt x="148" y="451"/>
                    </a:lnTo>
                    <a:lnTo>
                      <a:pt x="139" y="446"/>
                    </a:lnTo>
                    <a:lnTo>
                      <a:pt x="132" y="442"/>
                    </a:lnTo>
                    <a:lnTo>
                      <a:pt x="132" y="442"/>
                    </a:lnTo>
                    <a:lnTo>
                      <a:pt x="116" y="434"/>
                    </a:lnTo>
                    <a:lnTo>
                      <a:pt x="116" y="434"/>
                    </a:lnTo>
                    <a:lnTo>
                      <a:pt x="104" y="429"/>
                    </a:lnTo>
                    <a:lnTo>
                      <a:pt x="92" y="424"/>
                    </a:lnTo>
                    <a:lnTo>
                      <a:pt x="92" y="424"/>
                    </a:lnTo>
                    <a:lnTo>
                      <a:pt x="86" y="424"/>
                    </a:lnTo>
                    <a:lnTo>
                      <a:pt x="86" y="42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47" name="Freeform 738"/>
              <p:cNvSpPr/>
              <p:nvPr/>
            </p:nvSpPr>
            <p:spPr bwMode="auto">
              <a:xfrm>
                <a:off x="5268913" y="4529138"/>
                <a:ext cx="252413" cy="261938"/>
              </a:xfrm>
              <a:custGeom>
                <a:avLst/>
                <a:gdLst/>
                <a:ahLst/>
                <a:cxnLst>
                  <a:cxn ang="0">
                    <a:pos x="74" y="493"/>
                  </a:cxn>
                  <a:cxn ang="0">
                    <a:pos x="47" y="485"/>
                  </a:cxn>
                  <a:cxn ang="0">
                    <a:pos x="23" y="469"/>
                  </a:cxn>
                  <a:cxn ang="0">
                    <a:pos x="11" y="456"/>
                  </a:cxn>
                  <a:cxn ang="0">
                    <a:pos x="8" y="448"/>
                  </a:cxn>
                  <a:cxn ang="0">
                    <a:pos x="2" y="430"/>
                  </a:cxn>
                  <a:cxn ang="0">
                    <a:pos x="0" y="399"/>
                  </a:cxn>
                  <a:cxn ang="0">
                    <a:pos x="9" y="366"/>
                  </a:cxn>
                  <a:cxn ang="0">
                    <a:pos x="27" y="331"/>
                  </a:cxn>
                  <a:cxn ang="0">
                    <a:pos x="56" y="292"/>
                  </a:cxn>
                  <a:cxn ang="0">
                    <a:pos x="79" y="267"/>
                  </a:cxn>
                  <a:cxn ang="0">
                    <a:pos x="105" y="233"/>
                  </a:cxn>
                  <a:cxn ang="0">
                    <a:pos x="125" y="208"/>
                  </a:cxn>
                  <a:cxn ang="0">
                    <a:pos x="164" y="167"/>
                  </a:cxn>
                  <a:cxn ang="0">
                    <a:pos x="325" y="7"/>
                  </a:cxn>
                  <a:cxn ang="0">
                    <a:pos x="333" y="2"/>
                  </a:cxn>
                  <a:cxn ang="0">
                    <a:pos x="341" y="0"/>
                  </a:cxn>
                  <a:cxn ang="0">
                    <a:pos x="358" y="9"/>
                  </a:cxn>
                  <a:cxn ang="0">
                    <a:pos x="364" y="21"/>
                  </a:cxn>
                  <a:cxn ang="0">
                    <a:pos x="362" y="32"/>
                  </a:cxn>
                  <a:cxn ang="0">
                    <a:pos x="357" y="39"/>
                  </a:cxn>
                  <a:cxn ang="0">
                    <a:pos x="293" y="101"/>
                  </a:cxn>
                  <a:cxn ang="0">
                    <a:pos x="193" y="199"/>
                  </a:cxn>
                  <a:cxn ang="0">
                    <a:pos x="140" y="263"/>
                  </a:cxn>
                  <a:cxn ang="0">
                    <a:pos x="113" y="300"/>
                  </a:cxn>
                  <a:cxn ang="0">
                    <a:pos x="76" y="339"/>
                  </a:cxn>
                  <a:cxn ang="0">
                    <a:pos x="57" y="367"/>
                  </a:cxn>
                  <a:cxn ang="0">
                    <a:pos x="45" y="405"/>
                  </a:cxn>
                  <a:cxn ang="0">
                    <a:pos x="47" y="426"/>
                  </a:cxn>
                  <a:cxn ang="0">
                    <a:pos x="50" y="429"/>
                  </a:cxn>
                  <a:cxn ang="0">
                    <a:pos x="55" y="436"/>
                  </a:cxn>
                  <a:cxn ang="0">
                    <a:pos x="71" y="445"/>
                  </a:cxn>
                  <a:cxn ang="0">
                    <a:pos x="89" y="448"/>
                  </a:cxn>
                  <a:cxn ang="0">
                    <a:pos x="116" y="442"/>
                  </a:cxn>
                  <a:cxn ang="0">
                    <a:pos x="144" y="426"/>
                  </a:cxn>
                  <a:cxn ang="0">
                    <a:pos x="196" y="377"/>
                  </a:cxn>
                  <a:cxn ang="0">
                    <a:pos x="242" y="324"/>
                  </a:cxn>
                  <a:cxn ang="0">
                    <a:pos x="294" y="271"/>
                  </a:cxn>
                  <a:cxn ang="0">
                    <a:pos x="371" y="194"/>
                  </a:cxn>
                  <a:cxn ang="0">
                    <a:pos x="442" y="114"/>
                  </a:cxn>
                  <a:cxn ang="0">
                    <a:pos x="448" y="107"/>
                  </a:cxn>
                  <a:cxn ang="0">
                    <a:pos x="456" y="106"/>
                  </a:cxn>
                  <a:cxn ang="0">
                    <a:pos x="472" y="115"/>
                  </a:cxn>
                  <a:cxn ang="0">
                    <a:pos x="478" y="125"/>
                  </a:cxn>
                  <a:cxn ang="0">
                    <a:pos x="478" y="138"/>
                  </a:cxn>
                  <a:cxn ang="0">
                    <a:pos x="473" y="147"/>
                  </a:cxn>
                  <a:cxn ang="0">
                    <a:pos x="408" y="220"/>
                  </a:cxn>
                  <a:cxn ang="0">
                    <a:pos x="340" y="289"/>
                  </a:cxn>
                  <a:cxn ang="0">
                    <a:pos x="223" y="410"/>
                  </a:cxn>
                  <a:cxn ang="0">
                    <a:pos x="189" y="445"/>
                  </a:cxn>
                  <a:cxn ang="0">
                    <a:pos x="135" y="480"/>
                  </a:cxn>
                  <a:cxn ang="0">
                    <a:pos x="100" y="492"/>
                  </a:cxn>
                  <a:cxn ang="0">
                    <a:pos x="84" y="493"/>
                  </a:cxn>
                </a:cxnLst>
                <a:rect l="0" t="0" r="r" b="b"/>
                <a:pathLst>
                  <a:path w="479" h="493">
                    <a:moveTo>
                      <a:pt x="84" y="493"/>
                    </a:moveTo>
                    <a:lnTo>
                      <a:pt x="84" y="493"/>
                    </a:lnTo>
                    <a:lnTo>
                      <a:pt x="74" y="493"/>
                    </a:lnTo>
                    <a:lnTo>
                      <a:pt x="65" y="491"/>
                    </a:lnTo>
                    <a:lnTo>
                      <a:pt x="56" y="489"/>
                    </a:lnTo>
                    <a:lnTo>
                      <a:pt x="47" y="485"/>
                    </a:lnTo>
                    <a:lnTo>
                      <a:pt x="39" y="480"/>
                    </a:lnTo>
                    <a:lnTo>
                      <a:pt x="31" y="475"/>
                    </a:lnTo>
                    <a:lnTo>
                      <a:pt x="23" y="469"/>
                    </a:lnTo>
                    <a:lnTo>
                      <a:pt x="14" y="462"/>
                    </a:lnTo>
                    <a:lnTo>
                      <a:pt x="14" y="462"/>
                    </a:lnTo>
                    <a:lnTo>
                      <a:pt x="11" y="456"/>
                    </a:lnTo>
                    <a:lnTo>
                      <a:pt x="8" y="449"/>
                    </a:lnTo>
                    <a:lnTo>
                      <a:pt x="8" y="449"/>
                    </a:lnTo>
                    <a:lnTo>
                      <a:pt x="8" y="448"/>
                    </a:lnTo>
                    <a:lnTo>
                      <a:pt x="8" y="448"/>
                    </a:lnTo>
                    <a:lnTo>
                      <a:pt x="4" y="439"/>
                    </a:lnTo>
                    <a:lnTo>
                      <a:pt x="2" y="430"/>
                    </a:lnTo>
                    <a:lnTo>
                      <a:pt x="0" y="419"/>
                    </a:lnTo>
                    <a:lnTo>
                      <a:pt x="0" y="409"/>
                    </a:lnTo>
                    <a:lnTo>
                      <a:pt x="0" y="399"/>
                    </a:lnTo>
                    <a:lnTo>
                      <a:pt x="2" y="388"/>
                    </a:lnTo>
                    <a:lnTo>
                      <a:pt x="5" y="377"/>
                    </a:lnTo>
                    <a:lnTo>
                      <a:pt x="9" y="366"/>
                    </a:lnTo>
                    <a:lnTo>
                      <a:pt x="13" y="354"/>
                    </a:lnTo>
                    <a:lnTo>
                      <a:pt x="20" y="342"/>
                    </a:lnTo>
                    <a:lnTo>
                      <a:pt x="27" y="331"/>
                    </a:lnTo>
                    <a:lnTo>
                      <a:pt x="35" y="318"/>
                    </a:lnTo>
                    <a:lnTo>
                      <a:pt x="44" y="306"/>
                    </a:lnTo>
                    <a:lnTo>
                      <a:pt x="56" y="292"/>
                    </a:lnTo>
                    <a:lnTo>
                      <a:pt x="67" y="280"/>
                    </a:lnTo>
                    <a:lnTo>
                      <a:pt x="79" y="267"/>
                    </a:lnTo>
                    <a:lnTo>
                      <a:pt x="79" y="267"/>
                    </a:lnTo>
                    <a:lnTo>
                      <a:pt x="87" y="258"/>
                    </a:lnTo>
                    <a:lnTo>
                      <a:pt x="94" y="250"/>
                    </a:lnTo>
                    <a:lnTo>
                      <a:pt x="105" y="233"/>
                    </a:lnTo>
                    <a:lnTo>
                      <a:pt x="105" y="233"/>
                    </a:lnTo>
                    <a:lnTo>
                      <a:pt x="115" y="220"/>
                    </a:lnTo>
                    <a:lnTo>
                      <a:pt x="125" y="208"/>
                    </a:lnTo>
                    <a:lnTo>
                      <a:pt x="125" y="208"/>
                    </a:lnTo>
                    <a:lnTo>
                      <a:pt x="144" y="187"/>
                    </a:lnTo>
                    <a:lnTo>
                      <a:pt x="164" y="167"/>
                    </a:lnTo>
                    <a:lnTo>
                      <a:pt x="164" y="167"/>
                    </a:lnTo>
                    <a:lnTo>
                      <a:pt x="185" y="148"/>
                    </a:lnTo>
                    <a:lnTo>
                      <a:pt x="325" y="7"/>
                    </a:lnTo>
                    <a:lnTo>
                      <a:pt x="325" y="7"/>
                    </a:lnTo>
                    <a:lnTo>
                      <a:pt x="328" y="4"/>
                    </a:lnTo>
                    <a:lnTo>
                      <a:pt x="333" y="2"/>
                    </a:lnTo>
                    <a:lnTo>
                      <a:pt x="337" y="1"/>
                    </a:lnTo>
                    <a:lnTo>
                      <a:pt x="341" y="0"/>
                    </a:lnTo>
                    <a:lnTo>
                      <a:pt x="341" y="0"/>
                    </a:lnTo>
                    <a:lnTo>
                      <a:pt x="347" y="1"/>
                    </a:lnTo>
                    <a:lnTo>
                      <a:pt x="353" y="4"/>
                    </a:lnTo>
                    <a:lnTo>
                      <a:pt x="358" y="9"/>
                    </a:lnTo>
                    <a:lnTo>
                      <a:pt x="362" y="15"/>
                    </a:lnTo>
                    <a:lnTo>
                      <a:pt x="362" y="15"/>
                    </a:lnTo>
                    <a:lnTo>
                      <a:pt x="364" y="21"/>
                    </a:lnTo>
                    <a:lnTo>
                      <a:pt x="365" y="26"/>
                    </a:lnTo>
                    <a:lnTo>
                      <a:pt x="364" y="29"/>
                    </a:lnTo>
                    <a:lnTo>
                      <a:pt x="362" y="32"/>
                    </a:lnTo>
                    <a:lnTo>
                      <a:pt x="360" y="36"/>
                    </a:lnTo>
                    <a:lnTo>
                      <a:pt x="357" y="39"/>
                    </a:lnTo>
                    <a:lnTo>
                      <a:pt x="357" y="39"/>
                    </a:lnTo>
                    <a:lnTo>
                      <a:pt x="325" y="70"/>
                    </a:lnTo>
                    <a:lnTo>
                      <a:pt x="293" y="101"/>
                    </a:lnTo>
                    <a:lnTo>
                      <a:pt x="293" y="101"/>
                    </a:lnTo>
                    <a:lnTo>
                      <a:pt x="252" y="139"/>
                    </a:lnTo>
                    <a:lnTo>
                      <a:pt x="212" y="179"/>
                    </a:lnTo>
                    <a:lnTo>
                      <a:pt x="193" y="199"/>
                    </a:lnTo>
                    <a:lnTo>
                      <a:pt x="174" y="220"/>
                    </a:lnTo>
                    <a:lnTo>
                      <a:pt x="157" y="242"/>
                    </a:lnTo>
                    <a:lnTo>
                      <a:pt x="140" y="263"/>
                    </a:lnTo>
                    <a:lnTo>
                      <a:pt x="140" y="263"/>
                    </a:lnTo>
                    <a:lnTo>
                      <a:pt x="127" y="281"/>
                    </a:lnTo>
                    <a:lnTo>
                      <a:pt x="113" y="300"/>
                    </a:lnTo>
                    <a:lnTo>
                      <a:pt x="95" y="319"/>
                    </a:lnTo>
                    <a:lnTo>
                      <a:pt x="76" y="339"/>
                    </a:lnTo>
                    <a:lnTo>
                      <a:pt x="76" y="339"/>
                    </a:lnTo>
                    <a:lnTo>
                      <a:pt x="70" y="346"/>
                    </a:lnTo>
                    <a:lnTo>
                      <a:pt x="63" y="355"/>
                    </a:lnTo>
                    <a:lnTo>
                      <a:pt x="57" y="367"/>
                    </a:lnTo>
                    <a:lnTo>
                      <a:pt x="52" y="379"/>
                    </a:lnTo>
                    <a:lnTo>
                      <a:pt x="47" y="391"/>
                    </a:lnTo>
                    <a:lnTo>
                      <a:pt x="45" y="405"/>
                    </a:lnTo>
                    <a:lnTo>
                      <a:pt x="45" y="416"/>
                    </a:lnTo>
                    <a:lnTo>
                      <a:pt x="46" y="421"/>
                    </a:lnTo>
                    <a:lnTo>
                      <a:pt x="47" y="426"/>
                    </a:lnTo>
                    <a:lnTo>
                      <a:pt x="47" y="427"/>
                    </a:lnTo>
                    <a:lnTo>
                      <a:pt x="50" y="429"/>
                    </a:lnTo>
                    <a:lnTo>
                      <a:pt x="50" y="429"/>
                    </a:lnTo>
                    <a:lnTo>
                      <a:pt x="54" y="435"/>
                    </a:lnTo>
                    <a:lnTo>
                      <a:pt x="54" y="436"/>
                    </a:lnTo>
                    <a:lnTo>
                      <a:pt x="55" y="436"/>
                    </a:lnTo>
                    <a:lnTo>
                      <a:pt x="55" y="436"/>
                    </a:lnTo>
                    <a:lnTo>
                      <a:pt x="63" y="441"/>
                    </a:lnTo>
                    <a:lnTo>
                      <a:pt x="71" y="445"/>
                    </a:lnTo>
                    <a:lnTo>
                      <a:pt x="79" y="447"/>
                    </a:lnTo>
                    <a:lnTo>
                      <a:pt x="89" y="448"/>
                    </a:lnTo>
                    <a:lnTo>
                      <a:pt x="89" y="448"/>
                    </a:lnTo>
                    <a:lnTo>
                      <a:pt x="98" y="447"/>
                    </a:lnTo>
                    <a:lnTo>
                      <a:pt x="106" y="445"/>
                    </a:lnTo>
                    <a:lnTo>
                      <a:pt x="116" y="442"/>
                    </a:lnTo>
                    <a:lnTo>
                      <a:pt x="125" y="437"/>
                    </a:lnTo>
                    <a:lnTo>
                      <a:pt x="134" y="432"/>
                    </a:lnTo>
                    <a:lnTo>
                      <a:pt x="144" y="426"/>
                    </a:lnTo>
                    <a:lnTo>
                      <a:pt x="162" y="411"/>
                    </a:lnTo>
                    <a:lnTo>
                      <a:pt x="180" y="395"/>
                    </a:lnTo>
                    <a:lnTo>
                      <a:pt x="196" y="377"/>
                    </a:lnTo>
                    <a:lnTo>
                      <a:pt x="227" y="341"/>
                    </a:lnTo>
                    <a:lnTo>
                      <a:pt x="227" y="341"/>
                    </a:lnTo>
                    <a:lnTo>
                      <a:pt x="242" y="324"/>
                    </a:lnTo>
                    <a:lnTo>
                      <a:pt x="253" y="311"/>
                    </a:lnTo>
                    <a:lnTo>
                      <a:pt x="253" y="311"/>
                    </a:lnTo>
                    <a:lnTo>
                      <a:pt x="294" y="271"/>
                    </a:lnTo>
                    <a:lnTo>
                      <a:pt x="294" y="271"/>
                    </a:lnTo>
                    <a:lnTo>
                      <a:pt x="333" y="233"/>
                    </a:lnTo>
                    <a:lnTo>
                      <a:pt x="371" y="194"/>
                    </a:lnTo>
                    <a:lnTo>
                      <a:pt x="407" y="155"/>
                    </a:lnTo>
                    <a:lnTo>
                      <a:pt x="424" y="134"/>
                    </a:lnTo>
                    <a:lnTo>
                      <a:pt x="442" y="114"/>
                    </a:lnTo>
                    <a:lnTo>
                      <a:pt x="442" y="114"/>
                    </a:lnTo>
                    <a:lnTo>
                      <a:pt x="445" y="111"/>
                    </a:lnTo>
                    <a:lnTo>
                      <a:pt x="448" y="107"/>
                    </a:lnTo>
                    <a:lnTo>
                      <a:pt x="452" y="106"/>
                    </a:lnTo>
                    <a:lnTo>
                      <a:pt x="456" y="106"/>
                    </a:lnTo>
                    <a:lnTo>
                      <a:pt x="456" y="106"/>
                    </a:lnTo>
                    <a:lnTo>
                      <a:pt x="462" y="107"/>
                    </a:lnTo>
                    <a:lnTo>
                      <a:pt x="468" y="111"/>
                    </a:lnTo>
                    <a:lnTo>
                      <a:pt x="472" y="115"/>
                    </a:lnTo>
                    <a:lnTo>
                      <a:pt x="476" y="121"/>
                    </a:lnTo>
                    <a:lnTo>
                      <a:pt x="476" y="121"/>
                    </a:lnTo>
                    <a:lnTo>
                      <a:pt x="478" y="125"/>
                    </a:lnTo>
                    <a:lnTo>
                      <a:pt x="479" y="131"/>
                    </a:lnTo>
                    <a:lnTo>
                      <a:pt x="478" y="135"/>
                    </a:lnTo>
                    <a:lnTo>
                      <a:pt x="478" y="138"/>
                    </a:lnTo>
                    <a:lnTo>
                      <a:pt x="476" y="143"/>
                    </a:lnTo>
                    <a:lnTo>
                      <a:pt x="473" y="147"/>
                    </a:lnTo>
                    <a:lnTo>
                      <a:pt x="473" y="147"/>
                    </a:lnTo>
                    <a:lnTo>
                      <a:pt x="458" y="165"/>
                    </a:lnTo>
                    <a:lnTo>
                      <a:pt x="442" y="184"/>
                    </a:lnTo>
                    <a:lnTo>
                      <a:pt x="408" y="220"/>
                    </a:lnTo>
                    <a:lnTo>
                      <a:pt x="374" y="255"/>
                    </a:lnTo>
                    <a:lnTo>
                      <a:pt x="340" y="289"/>
                    </a:lnTo>
                    <a:lnTo>
                      <a:pt x="340" y="289"/>
                    </a:lnTo>
                    <a:lnTo>
                      <a:pt x="280" y="348"/>
                    </a:lnTo>
                    <a:lnTo>
                      <a:pt x="251" y="379"/>
                    </a:lnTo>
                    <a:lnTo>
                      <a:pt x="223" y="410"/>
                    </a:lnTo>
                    <a:lnTo>
                      <a:pt x="223" y="410"/>
                    </a:lnTo>
                    <a:lnTo>
                      <a:pt x="207" y="429"/>
                    </a:lnTo>
                    <a:lnTo>
                      <a:pt x="189" y="445"/>
                    </a:lnTo>
                    <a:lnTo>
                      <a:pt x="171" y="460"/>
                    </a:lnTo>
                    <a:lnTo>
                      <a:pt x="153" y="471"/>
                    </a:lnTo>
                    <a:lnTo>
                      <a:pt x="135" y="480"/>
                    </a:lnTo>
                    <a:lnTo>
                      <a:pt x="118" y="488"/>
                    </a:lnTo>
                    <a:lnTo>
                      <a:pt x="109" y="490"/>
                    </a:lnTo>
                    <a:lnTo>
                      <a:pt x="100" y="492"/>
                    </a:lnTo>
                    <a:lnTo>
                      <a:pt x="92" y="493"/>
                    </a:lnTo>
                    <a:lnTo>
                      <a:pt x="84" y="493"/>
                    </a:lnTo>
                    <a:lnTo>
                      <a:pt x="84" y="49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48" name="组合 147"/>
          <p:cNvGrpSpPr/>
          <p:nvPr/>
        </p:nvGrpSpPr>
        <p:grpSpPr>
          <a:xfrm>
            <a:off x="4361907" y="4701291"/>
            <a:ext cx="889884" cy="898847"/>
            <a:chOff x="6480052" y="3317013"/>
            <a:chExt cx="889884" cy="898847"/>
          </a:xfrm>
        </p:grpSpPr>
        <p:sp useBgFill="1">
          <p:nvSpPr>
            <p:cNvPr id="149" name="椭圆 31"/>
            <p:cNvSpPr/>
            <p:nvPr/>
          </p:nvSpPr>
          <p:spPr>
            <a:xfrm rot="15654318">
              <a:off x="6475570" y="3321495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ln w="25400" cap="rnd">
              <a:solidFill>
                <a:schemeClr val="bg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50" name="组合 149"/>
            <p:cNvGrpSpPr/>
            <p:nvPr/>
          </p:nvGrpSpPr>
          <p:grpSpPr>
            <a:xfrm>
              <a:off x="6686480" y="3540620"/>
              <a:ext cx="530247" cy="465902"/>
              <a:chOff x="6208713" y="1243013"/>
              <a:chExt cx="706438" cy="620713"/>
            </a:xfrm>
            <a:solidFill>
              <a:schemeClr val="bg1"/>
            </a:solidFill>
          </p:grpSpPr>
          <p:sp>
            <p:nvSpPr>
              <p:cNvPr id="151" name="Freeform 804"/>
              <p:cNvSpPr/>
              <p:nvPr/>
            </p:nvSpPr>
            <p:spPr bwMode="auto">
              <a:xfrm>
                <a:off x="6270626" y="1622425"/>
                <a:ext cx="26988" cy="68263"/>
              </a:xfrm>
              <a:custGeom>
                <a:avLst/>
                <a:gdLst/>
                <a:ahLst/>
                <a:cxnLst>
                  <a:cxn ang="0">
                    <a:pos x="51" y="5"/>
                  </a:cxn>
                  <a:cxn ang="0">
                    <a:pos x="51" y="5"/>
                  </a:cxn>
                  <a:cxn ang="0">
                    <a:pos x="50" y="3"/>
                  </a:cxn>
                  <a:cxn ang="0">
                    <a:pos x="49" y="1"/>
                  </a:cxn>
                  <a:cxn ang="0">
                    <a:pos x="48" y="1"/>
                  </a:cxn>
                  <a:cxn ang="0">
                    <a:pos x="46" y="0"/>
                  </a:cxn>
                  <a:cxn ang="0">
                    <a:pos x="44" y="1"/>
                  </a:cxn>
                  <a:cxn ang="0">
                    <a:pos x="43" y="1"/>
                  </a:cxn>
                  <a:cxn ang="0">
                    <a:pos x="42" y="3"/>
                  </a:cxn>
                  <a:cxn ang="0">
                    <a:pos x="41" y="5"/>
                  </a:cxn>
                  <a:cxn ang="0">
                    <a:pos x="41" y="5"/>
                  </a:cxn>
                  <a:cxn ang="0">
                    <a:pos x="40" y="14"/>
                  </a:cxn>
                  <a:cxn ang="0">
                    <a:pos x="37" y="25"/>
                  </a:cxn>
                  <a:cxn ang="0">
                    <a:pos x="34" y="35"/>
                  </a:cxn>
                  <a:cxn ang="0">
                    <a:pos x="30" y="44"/>
                  </a:cxn>
                  <a:cxn ang="0">
                    <a:pos x="21" y="64"/>
                  </a:cxn>
                  <a:cxn ang="0">
                    <a:pos x="13" y="82"/>
                  </a:cxn>
                  <a:cxn ang="0">
                    <a:pos x="13" y="82"/>
                  </a:cxn>
                  <a:cxn ang="0">
                    <a:pos x="9" y="92"/>
                  </a:cxn>
                  <a:cxn ang="0">
                    <a:pos x="3" y="105"/>
                  </a:cxn>
                  <a:cxn ang="0">
                    <a:pos x="1" y="112"/>
                  </a:cxn>
                  <a:cxn ang="0">
                    <a:pos x="0" y="119"/>
                  </a:cxn>
                  <a:cxn ang="0">
                    <a:pos x="1" y="124"/>
                  </a:cxn>
                  <a:cxn ang="0">
                    <a:pos x="2" y="126"/>
                  </a:cxn>
                  <a:cxn ang="0">
                    <a:pos x="4" y="128"/>
                  </a:cxn>
                  <a:cxn ang="0">
                    <a:pos x="4" y="128"/>
                  </a:cxn>
                  <a:cxn ang="0">
                    <a:pos x="6" y="129"/>
                  </a:cxn>
                  <a:cxn ang="0">
                    <a:pos x="9" y="129"/>
                  </a:cxn>
                  <a:cxn ang="0">
                    <a:pos x="12" y="128"/>
                  </a:cxn>
                  <a:cxn ang="0">
                    <a:pos x="13" y="126"/>
                  </a:cxn>
                  <a:cxn ang="0">
                    <a:pos x="13" y="125"/>
                  </a:cxn>
                  <a:cxn ang="0">
                    <a:pos x="13" y="123"/>
                  </a:cxn>
                  <a:cxn ang="0">
                    <a:pos x="11" y="122"/>
                  </a:cxn>
                  <a:cxn ang="0">
                    <a:pos x="11" y="122"/>
                  </a:cxn>
                  <a:cxn ang="0">
                    <a:pos x="11" y="120"/>
                  </a:cxn>
                  <a:cxn ang="0">
                    <a:pos x="10" y="117"/>
                  </a:cxn>
                  <a:cxn ang="0">
                    <a:pos x="11" y="109"/>
                  </a:cxn>
                  <a:cxn ang="0">
                    <a:pos x="14" y="100"/>
                  </a:cxn>
                  <a:cxn ang="0">
                    <a:pos x="19" y="90"/>
                  </a:cxn>
                  <a:cxn ang="0">
                    <a:pos x="27" y="69"/>
                  </a:cxn>
                  <a:cxn ang="0">
                    <a:pos x="33" y="58"/>
                  </a:cxn>
                  <a:cxn ang="0">
                    <a:pos x="33" y="58"/>
                  </a:cxn>
                  <a:cxn ang="0">
                    <a:pos x="43" y="36"/>
                  </a:cxn>
                  <a:cxn ang="0">
                    <a:pos x="46" y="26"/>
                  </a:cxn>
                  <a:cxn ang="0">
                    <a:pos x="49" y="14"/>
                  </a:cxn>
                  <a:cxn ang="0">
                    <a:pos x="49" y="14"/>
                  </a:cxn>
                  <a:cxn ang="0">
                    <a:pos x="50" y="13"/>
                  </a:cxn>
                  <a:cxn ang="0">
                    <a:pos x="51" y="11"/>
                  </a:cxn>
                  <a:cxn ang="0">
                    <a:pos x="51" y="5"/>
                  </a:cxn>
                </a:cxnLst>
                <a:rect l="0" t="0" r="r" b="b"/>
                <a:pathLst>
                  <a:path w="51" h="129">
                    <a:moveTo>
                      <a:pt x="51" y="5"/>
                    </a:moveTo>
                    <a:lnTo>
                      <a:pt x="51" y="5"/>
                    </a:lnTo>
                    <a:lnTo>
                      <a:pt x="50" y="3"/>
                    </a:lnTo>
                    <a:lnTo>
                      <a:pt x="49" y="1"/>
                    </a:lnTo>
                    <a:lnTo>
                      <a:pt x="48" y="1"/>
                    </a:lnTo>
                    <a:lnTo>
                      <a:pt x="46" y="0"/>
                    </a:lnTo>
                    <a:lnTo>
                      <a:pt x="44" y="1"/>
                    </a:lnTo>
                    <a:lnTo>
                      <a:pt x="43" y="1"/>
                    </a:lnTo>
                    <a:lnTo>
                      <a:pt x="42" y="3"/>
                    </a:lnTo>
                    <a:lnTo>
                      <a:pt x="41" y="5"/>
                    </a:lnTo>
                    <a:lnTo>
                      <a:pt x="41" y="5"/>
                    </a:lnTo>
                    <a:lnTo>
                      <a:pt x="40" y="14"/>
                    </a:lnTo>
                    <a:lnTo>
                      <a:pt x="37" y="25"/>
                    </a:lnTo>
                    <a:lnTo>
                      <a:pt x="34" y="35"/>
                    </a:lnTo>
                    <a:lnTo>
                      <a:pt x="30" y="44"/>
                    </a:lnTo>
                    <a:lnTo>
                      <a:pt x="21" y="64"/>
                    </a:lnTo>
                    <a:lnTo>
                      <a:pt x="13" y="82"/>
                    </a:lnTo>
                    <a:lnTo>
                      <a:pt x="13" y="82"/>
                    </a:lnTo>
                    <a:lnTo>
                      <a:pt x="9" y="92"/>
                    </a:lnTo>
                    <a:lnTo>
                      <a:pt x="3" y="105"/>
                    </a:lnTo>
                    <a:lnTo>
                      <a:pt x="1" y="112"/>
                    </a:lnTo>
                    <a:lnTo>
                      <a:pt x="0" y="119"/>
                    </a:lnTo>
                    <a:lnTo>
                      <a:pt x="1" y="124"/>
                    </a:lnTo>
                    <a:lnTo>
                      <a:pt x="2" y="126"/>
                    </a:lnTo>
                    <a:lnTo>
                      <a:pt x="4" y="128"/>
                    </a:lnTo>
                    <a:lnTo>
                      <a:pt x="4" y="128"/>
                    </a:lnTo>
                    <a:lnTo>
                      <a:pt x="6" y="129"/>
                    </a:lnTo>
                    <a:lnTo>
                      <a:pt x="9" y="129"/>
                    </a:lnTo>
                    <a:lnTo>
                      <a:pt x="12" y="128"/>
                    </a:lnTo>
                    <a:lnTo>
                      <a:pt x="13" y="126"/>
                    </a:lnTo>
                    <a:lnTo>
                      <a:pt x="13" y="125"/>
                    </a:lnTo>
                    <a:lnTo>
                      <a:pt x="13" y="123"/>
                    </a:lnTo>
                    <a:lnTo>
                      <a:pt x="11" y="122"/>
                    </a:lnTo>
                    <a:lnTo>
                      <a:pt x="11" y="122"/>
                    </a:lnTo>
                    <a:lnTo>
                      <a:pt x="11" y="120"/>
                    </a:lnTo>
                    <a:lnTo>
                      <a:pt x="10" y="117"/>
                    </a:lnTo>
                    <a:lnTo>
                      <a:pt x="11" y="109"/>
                    </a:lnTo>
                    <a:lnTo>
                      <a:pt x="14" y="100"/>
                    </a:lnTo>
                    <a:lnTo>
                      <a:pt x="19" y="90"/>
                    </a:lnTo>
                    <a:lnTo>
                      <a:pt x="27" y="69"/>
                    </a:lnTo>
                    <a:lnTo>
                      <a:pt x="33" y="58"/>
                    </a:lnTo>
                    <a:lnTo>
                      <a:pt x="33" y="58"/>
                    </a:lnTo>
                    <a:lnTo>
                      <a:pt x="43" y="36"/>
                    </a:lnTo>
                    <a:lnTo>
                      <a:pt x="46" y="26"/>
                    </a:lnTo>
                    <a:lnTo>
                      <a:pt x="49" y="14"/>
                    </a:lnTo>
                    <a:lnTo>
                      <a:pt x="49" y="14"/>
                    </a:lnTo>
                    <a:lnTo>
                      <a:pt x="50" y="13"/>
                    </a:lnTo>
                    <a:lnTo>
                      <a:pt x="51" y="11"/>
                    </a:lnTo>
                    <a:lnTo>
                      <a:pt x="51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52" name="Freeform 805"/>
              <p:cNvSpPr/>
              <p:nvPr/>
            </p:nvSpPr>
            <p:spPr bwMode="auto">
              <a:xfrm>
                <a:off x="6315076" y="1671638"/>
                <a:ext cx="15875" cy="41275"/>
              </a:xfrm>
              <a:custGeom>
                <a:avLst/>
                <a:gdLst/>
                <a:ahLst/>
                <a:cxnLst>
                  <a:cxn ang="0">
                    <a:pos x="20" y="3"/>
                  </a:cxn>
                  <a:cxn ang="0">
                    <a:pos x="20" y="3"/>
                  </a:cxn>
                  <a:cxn ang="0">
                    <a:pos x="7" y="38"/>
                  </a:cxn>
                  <a:cxn ang="0">
                    <a:pos x="2" y="56"/>
                  </a:cxn>
                  <a:cxn ang="0">
                    <a:pos x="1" y="65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1" y="76"/>
                  </a:cxn>
                  <a:cxn ang="0">
                    <a:pos x="2" y="77"/>
                  </a:cxn>
                  <a:cxn ang="0">
                    <a:pos x="3" y="78"/>
                  </a:cxn>
                  <a:cxn ang="0">
                    <a:pos x="5" y="78"/>
                  </a:cxn>
                  <a:cxn ang="0">
                    <a:pos x="6" y="78"/>
                  </a:cxn>
                  <a:cxn ang="0">
                    <a:pos x="8" y="77"/>
                  </a:cxn>
                  <a:cxn ang="0">
                    <a:pos x="9" y="76"/>
                  </a:cxn>
                  <a:cxn ang="0">
                    <a:pos x="9" y="74"/>
                  </a:cxn>
                  <a:cxn ang="0">
                    <a:pos x="9" y="74"/>
                  </a:cxn>
                  <a:cxn ang="0">
                    <a:pos x="10" y="65"/>
                  </a:cxn>
                  <a:cxn ang="0">
                    <a:pos x="11" y="57"/>
                  </a:cxn>
                  <a:cxn ang="0">
                    <a:pos x="16" y="39"/>
                  </a:cxn>
                  <a:cxn ang="0">
                    <a:pos x="29" y="6"/>
                  </a:cxn>
                  <a:cxn ang="0">
                    <a:pos x="29" y="6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1"/>
                  </a:cxn>
                  <a:cxn ang="0">
                    <a:pos x="21" y="2"/>
                  </a:cxn>
                  <a:cxn ang="0">
                    <a:pos x="20" y="3"/>
                  </a:cxn>
                  <a:cxn ang="0">
                    <a:pos x="20" y="3"/>
                  </a:cxn>
                </a:cxnLst>
                <a:rect l="0" t="0" r="r" b="b"/>
                <a:pathLst>
                  <a:path w="29" h="78">
                    <a:moveTo>
                      <a:pt x="20" y="3"/>
                    </a:moveTo>
                    <a:lnTo>
                      <a:pt x="20" y="3"/>
                    </a:lnTo>
                    <a:lnTo>
                      <a:pt x="7" y="38"/>
                    </a:lnTo>
                    <a:lnTo>
                      <a:pt x="2" y="56"/>
                    </a:lnTo>
                    <a:lnTo>
                      <a:pt x="1" y="65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1" y="76"/>
                    </a:lnTo>
                    <a:lnTo>
                      <a:pt x="2" y="77"/>
                    </a:lnTo>
                    <a:lnTo>
                      <a:pt x="3" y="78"/>
                    </a:lnTo>
                    <a:lnTo>
                      <a:pt x="5" y="78"/>
                    </a:lnTo>
                    <a:lnTo>
                      <a:pt x="6" y="78"/>
                    </a:lnTo>
                    <a:lnTo>
                      <a:pt x="8" y="77"/>
                    </a:lnTo>
                    <a:lnTo>
                      <a:pt x="9" y="76"/>
                    </a:lnTo>
                    <a:lnTo>
                      <a:pt x="9" y="74"/>
                    </a:lnTo>
                    <a:lnTo>
                      <a:pt x="9" y="74"/>
                    </a:lnTo>
                    <a:lnTo>
                      <a:pt x="10" y="65"/>
                    </a:lnTo>
                    <a:lnTo>
                      <a:pt x="11" y="57"/>
                    </a:lnTo>
                    <a:lnTo>
                      <a:pt x="16" y="39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1" y="2"/>
                    </a:lnTo>
                    <a:lnTo>
                      <a:pt x="20" y="3"/>
                    </a:lnTo>
                    <a:lnTo>
                      <a:pt x="20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53" name="Freeform 806"/>
              <p:cNvSpPr/>
              <p:nvPr/>
            </p:nvSpPr>
            <p:spPr bwMode="auto">
              <a:xfrm>
                <a:off x="6359526" y="1677988"/>
                <a:ext cx="20638" cy="69850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32" y="4"/>
                  </a:cxn>
                  <a:cxn ang="0">
                    <a:pos x="20" y="33"/>
                  </a:cxn>
                  <a:cxn ang="0">
                    <a:pos x="11" y="63"/>
                  </a:cxn>
                  <a:cxn ang="0">
                    <a:pos x="6" y="79"/>
                  </a:cxn>
                  <a:cxn ang="0">
                    <a:pos x="3" y="94"/>
                  </a:cxn>
                  <a:cxn ang="0">
                    <a:pos x="1" y="110"/>
                  </a:cxn>
                  <a:cxn ang="0">
                    <a:pos x="0" y="125"/>
                  </a:cxn>
                  <a:cxn ang="0">
                    <a:pos x="0" y="125"/>
                  </a:cxn>
                  <a:cxn ang="0">
                    <a:pos x="0" y="127"/>
                  </a:cxn>
                  <a:cxn ang="0">
                    <a:pos x="1" y="128"/>
                  </a:cxn>
                  <a:cxn ang="0">
                    <a:pos x="3" y="129"/>
                  </a:cxn>
                  <a:cxn ang="0">
                    <a:pos x="4" y="130"/>
                  </a:cxn>
                  <a:cxn ang="0">
                    <a:pos x="6" y="129"/>
                  </a:cxn>
                  <a:cxn ang="0">
                    <a:pos x="7" y="128"/>
                  </a:cxn>
                  <a:cxn ang="0">
                    <a:pos x="9" y="127"/>
                  </a:cxn>
                  <a:cxn ang="0">
                    <a:pos x="9" y="125"/>
                  </a:cxn>
                  <a:cxn ang="0">
                    <a:pos x="9" y="125"/>
                  </a:cxn>
                  <a:cxn ang="0">
                    <a:pos x="10" y="110"/>
                  </a:cxn>
                  <a:cxn ang="0">
                    <a:pos x="12" y="94"/>
                  </a:cxn>
                  <a:cxn ang="0">
                    <a:pos x="16" y="80"/>
                  </a:cxn>
                  <a:cxn ang="0">
                    <a:pos x="20" y="64"/>
                  </a:cxn>
                  <a:cxn ang="0">
                    <a:pos x="30" y="35"/>
                  </a:cxn>
                  <a:cxn ang="0">
                    <a:pos x="40" y="6"/>
                  </a:cxn>
                  <a:cxn ang="0">
                    <a:pos x="40" y="6"/>
                  </a:cxn>
                  <a:cxn ang="0">
                    <a:pos x="41" y="4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7" y="1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2" y="4"/>
                  </a:cxn>
                  <a:cxn ang="0">
                    <a:pos x="32" y="4"/>
                  </a:cxn>
                </a:cxnLst>
                <a:rect l="0" t="0" r="r" b="b"/>
                <a:pathLst>
                  <a:path w="41" h="130">
                    <a:moveTo>
                      <a:pt x="32" y="4"/>
                    </a:moveTo>
                    <a:lnTo>
                      <a:pt x="32" y="4"/>
                    </a:lnTo>
                    <a:lnTo>
                      <a:pt x="20" y="33"/>
                    </a:lnTo>
                    <a:lnTo>
                      <a:pt x="11" y="63"/>
                    </a:lnTo>
                    <a:lnTo>
                      <a:pt x="6" y="79"/>
                    </a:lnTo>
                    <a:lnTo>
                      <a:pt x="3" y="94"/>
                    </a:lnTo>
                    <a:lnTo>
                      <a:pt x="1" y="110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0" y="127"/>
                    </a:lnTo>
                    <a:lnTo>
                      <a:pt x="1" y="128"/>
                    </a:lnTo>
                    <a:lnTo>
                      <a:pt x="3" y="129"/>
                    </a:lnTo>
                    <a:lnTo>
                      <a:pt x="4" y="130"/>
                    </a:lnTo>
                    <a:lnTo>
                      <a:pt x="6" y="129"/>
                    </a:lnTo>
                    <a:lnTo>
                      <a:pt x="7" y="128"/>
                    </a:lnTo>
                    <a:lnTo>
                      <a:pt x="9" y="127"/>
                    </a:lnTo>
                    <a:lnTo>
                      <a:pt x="9" y="125"/>
                    </a:lnTo>
                    <a:lnTo>
                      <a:pt x="9" y="125"/>
                    </a:lnTo>
                    <a:lnTo>
                      <a:pt x="10" y="110"/>
                    </a:lnTo>
                    <a:lnTo>
                      <a:pt x="12" y="94"/>
                    </a:lnTo>
                    <a:lnTo>
                      <a:pt x="16" y="80"/>
                    </a:lnTo>
                    <a:lnTo>
                      <a:pt x="20" y="64"/>
                    </a:lnTo>
                    <a:lnTo>
                      <a:pt x="30" y="35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41" y="4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1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4"/>
                    </a:lnTo>
                    <a:lnTo>
                      <a:pt x="3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54" name="Freeform 807"/>
              <p:cNvSpPr/>
              <p:nvPr/>
            </p:nvSpPr>
            <p:spPr bwMode="auto">
              <a:xfrm>
                <a:off x="6392863" y="1708150"/>
                <a:ext cx="20638" cy="55563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32" y="4"/>
                  </a:cxn>
                  <a:cxn ang="0">
                    <a:pos x="27" y="17"/>
                  </a:cxn>
                  <a:cxn ang="0">
                    <a:pos x="23" y="28"/>
                  </a:cxn>
                  <a:cxn ang="0">
                    <a:pos x="13" y="51"/>
                  </a:cxn>
                  <a:cxn ang="0">
                    <a:pos x="8" y="63"/>
                  </a:cxn>
                  <a:cxn ang="0">
                    <a:pos x="4" y="74"/>
                  </a:cxn>
                  <a:cxn ang="0">
                    <a:pos x="1" y="87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4"/>
                  </a:cxn>
                  <a:cxn ang="0">
                    <a:pos x="6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9" y="100"/>
                  </a:cxn>
                  <a:cxn ang="0">
                    <a:pos x="9" y="100"/>
                  </a:cxn>
                  <a:cxn ang="0">
                    <a:pos x="10" y="87"/>
                  </a:cxn>
                  <a:cxn ang="0">
                    <a:pos x="13" y="75"/>
                  </a:cxn>
                  <a:cxn ang="0">
                    <a:pos x="17" y="64"/>
                  </a:cxn>
                  <a:cxn ang="0">
                    <a:pos x="22" y="53"/>
                  </a:cxn>
                  <a:cxn ang="0">
                    <a:pos x="33" y="30"/>
                  </a:cxn>
                  <a:cxn ang="0">
                    <a:pos x="37" y="19"/>
                  </a:cxn>
                  <a:cxn ang="0">
                    <a:pos x="41" y="6"/>
                  </a:cxn>
                  <a:cxn ang="0">
                    <a:pos x="41" y="6"/>
                  </a:cxn>
                  <a:cxn ang="0">
                    <a:pos x="41" y="4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7" y="1"/>
                  </a:cxn>
                  <a:cxn ang="0">
                    <a:pos x="35" y="0"/>
                  </a:cxn>
                  <a:cxn ang="0">
                    <a:pos x="34" y="1"/>
                  </a:cxn>
                  <a:cxn ang="0">
                    <a:pos x="33" y="2"/>
                  </a:cxn>
                  <a:cxn ang="0">
                    <a:pos x="32" y="4"/>
                  </a:cxn>
                  <a:cxn ang="0">
                    <a:pos x="32" y="4"/>
                  </a:cxn>
                </a:cxnLst>
                <a:rect l="0" t="0" r="r" b="b"/>
                <a:pathLst>
                  <a:path w="41" h="104">
                    <a:moveTo>
                      <a:pt x="32" y="4"/>
                    </a:moveTo>
                    <a:lnTo>
                      <a:pt x="32" y="4"/>
                    </a:lnTo>
                    <a:lnTo>
                      <a:pt x="27" y="17"/>
                    </a:lnTo>
                    <a:lnTo>
                      <a:pt x="23" y="28"/>
                    </a:lnTo>
                    <a:lnTo>
                      <a:pt x="13" y="51"/>
                    </a:lnTo>
                    <a:lnTo>
                      <a:pt x="8" y="63"/>
                    </a:lnTo>
                    <a:lnTo>
                      <a:pt x="4" y="74"/>
                    </a:lnTo>
                    <a:lnTo>
                      <a:pt x="1" y="8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4"/>
                    </a:lnTo>
                    <a:lnTo>
                      <a:pt x="6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9" y="100"/>
                    </a:lnTo>
                    <a:lnTo>
                      <a:pt x="9" y="100"/>
                    </a:lnTo>
                    <a:lnTo>
                      <a:pt x="10" y="87"/>
                    </a:lnTo>
                    <a:lnTo>
                      <a:pt x="13" y="75"/>
                    </a:lnTo>
                    <a:lnTo>
                      <a:pt x="17" y="64"/>
                    </a:lnTo>
                    <a:lnTo>
                      <a:pt x="22" y="53"/>
                    </a:lnTo>
                    <a:lnTo>
                      <a:pt x="33" y="30"/>
                    </a:lnTo>
                    <a:lnTo>
                      <a:pt x="37" y="19"/>
                    </a:lnTo>
                    <a:lnTo>
                      <a:pt x="41" y="6"/>
                    </a:lnTo>
                    <a:lnTo>
                      <a:pt x="41" y="6"/>
                    </a:lnTo>
                    <a:lnTo>
                      <a:pt x="41" y="4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1"/>
                    </a:lnTo>
                    <a:lnTo>
                      <a:pt x="35" y="0"/>
                    </a:lnTo>
                    <a:lnTo>
                      <a:pt x="34" y="1"/>
                    </a:lnTo>
                    <a:lnTo>
                      <a:pt x="33" y="2"/>
                    </a:lnTo>
                    <a:lnTo>
                      <a:pt x="32" y="4"/>
                    </a:lnTo>
                    <a:lnTo>
                      <a:pt x="3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55" name="Freeform 809"/>
              <p:cNvSpPr/>
              <p:nvPr/>
            </p:nvSpPr>
            <p:spPr bwMode="auto">
              <a:xfrm>
                <a:off x="6438900" y="1719263"/>
                <a:ext cx="31750" cy="65088"/>
              </a:xfrm>
              <a:custGeom>
                <a:avLst/>
                <a:gdLst/>
                <a:ahLst/>
                <a:cxnLst>
                  <a:cxn ang="0">
                    <a:pos x="51" y="2"/>
                  </a:cxn>
                  <a:cxn ang="0">
                    <a:pos x="51" y="2"/>
                  </a:cxn>
                  <a:cxn ang="0">
                    <a:pos x="37" y="25"/>
                  </a:cxn>
                  <a:cxn ang="0">
                    <a:pos x="25" y="44"/>
                  </a:cxn>
                  <a:cxn ang="0">
                    <a:pos x="14" y="64"/>
                  </a:cxn>
                  <a:cxn ang="0">
                    <a:pos x="6" y="83"/>
                  </a:cxn>
                  <a:cxn ang="0">
                    <a:pos x="2" y="93"/>
                  </a:cxn>
                  <a:cxn ang="0">
                    <a:pos x="0" y="101"/>
                  </a:cxn>
                  <a:cxn ang="0">
                    <a:pos x="0" y="108"/>
                  </a:cxn>
                  <a:cxn ang="0">
                    <a:pos x="1" y="114"/>
                  </a:cxn>
                  <a:cxn ang="0">
                    <a:pos x="2" y="116"/>
                  </a:cxn>
                  <a:cxn ang="0">
                    <a:pos x="5" y="119"/>
                  </a:cxn>
                  <a:cxn ang="0">
                    <a:pos x="7" y="120"/>
                  </a:cxn>
                  <a:cxn ang="0">
                    <a:pos x="10" y="123"/>
                  </a:cxn>
                  <a:cxn ang="0">
                    <a:pos x="10" y="123"/>
                  </a:cxn>
                  <a:cxn ang="0">
                    <a:pos x="12" y="123"/>
                  </a:cxn>
                  <a:cxn ang="0">
                    <a:pos x="14" y="123"/>
                  </a:cxn>
                  <a:cxn ang="0">
                    <a:pos x="15" y="120"/>
                  </a:cxn>
                  <a:cxn ang="0">
                    <a:pos x="16" y="119"/>
                  </a:cxn>
                  <a:cxn ang="0">
                    <a:pos x="15" y="115"/>
                  </a:cxn>
                  <a:cxn ang="0">
                    <a:pos x="14" y="114"/>
                  </a:cxn>
                  <a:cxn ang="0">
                    <a:pos x="13" y="113"/>
                  </a:cxn>
                  <a:cxn ang="0">
                    <a:pos x="13" y="113"/>
                  </a:cxn>
                  <a:cxn ang="0">
                    <a:pos x="11" y="112"/>
                  </a:cxn>
                  <a:cxn ang="0">
                    <a:pos x="10" y="111"/>
                  </a:cxn>
                  <a:cxn ang="0">
                    <a:pos x="10" y="107"/>
                  </a:cxn>
                  <a:cxn ang="0">
                    <a:pos x="10" y="102"/>
                  </a:cxn>
                  <a:cxn ang="0">
                    <a:pos x="12" y="96"/>
                  </a:cxn>
                  <a:cxn ang="0">
                    <a:pos x="18" y="80"/>
                  </a:cxn>
                  <a:cxn ang="0">
                    <a:pos x="27" y="62"/>
                  </a:cxn>
                  <a:cxn ang="0">
                    <a:pos x="47" y="27"/>
                  </a:cxn>
                  <a:cxn ang="0">
                    <a:pos x="59" y="7"/>
                  </a:cxn>
                  <a:cxn ang="0">
                    <a:pos x="59" y="7"/>
                  </a:cxn>
                  <a:cxn ang="0">
                    <a:pos x="60" y="5"/>
                  </a:cxn>
                  <a:cxn ang="0">
                    <a:pos x="59" y="3"/>
                  </a:cxn>
                  <a:cxn ang="0">
                    <a:pos x="59" y="1"/>
                  </a:cxn>
                  <a:cxn ang="0">
                    <a:pos x="57" y="0"/>
                  </a:cxn>
                  <a:cxn ang="0">
                    <a:pos x="56" y="0"/>
                  </a:cxn>
                  <a:cxn ang="0">
                    <a:pos x="54" y="0"/>
                  </a:cxn>
                  <a:cxn ang="0">
                    <a:pos x="52" y="0"/>
                  </a:cxn>
                  <a:cxn ang="0">
                    <a:pos x="51" y="2"/>
                  </a:cxn>
                  <a:cxn ang="0">
                    <a:pos x="51" y="2"/>
                  </a:cxn>
                </a:cxnLst>
                <a:rect l="0" t="0" r="r" b="b"/>
                <a:pathLst>
                  <a:path w="60" h="123">
                    <a:moveTo>
                      <a:pt x="51" y="2"/>
                    </a:moveTo>
                    <a:lnTo>
                      <a:pt x="51" y="2"/>
                    </a:lnTo>
                    <a:lnTo>
                      <a:pt x="37" y="25"/>
                    </a:lnTo>
                    <a:lnTo>
                      <a:pt x="25" y="44"/>
                    </a:lnTo>
                    <a:lnTo>
                      <a:pt x="14" y="64"/>
                    </a:lnTo>
                    <a:lnTo>
                      <a:pt x="6" y="83"/>
                    </a:lnTo>
                    <a:lnTo>
                      <a:pt x="2" y="93"/>
                    </a:lnTo>
                    <a:lnTo>
                      <a:pt x="0" y="101"/>
                    </a:lnTo>
                    <a:lnTo>
                      <a:pt x="0" y="108"/>
                    </a:lnTo>
                    <a:lnTo>
                      <a:pt x="1" y="114"/>
                    </a:lnTo>
                    <a:lnTo>
                      <a:pt x="2" y="116"/>
                    </a:lnTo>
                    <a:lnTo>
                      <a:pt x="5" y="119"/>
                    </a:lnTo>
                    <a:lnTo>
                      <a:pt x="7" y="120"/>
                    </a:lnTo>
                    <a:lnTo>
                      <a:pt x="10" y="123"/>
                    </a:lnTo>
                    <a:lnTo>
                      <a:pt x="10" y="123"/>
                    </a:lnTo>
                    <a:lnTo>
                      <a:pt x="12" y="123"/>
                    </a:lnTo>
                    <a:lnTo>
                      <a:pt x="14" y="123"/>
                    </a:lnTo>
                    <a:lnTo>
                      <a:pt x="15" y="120"/>
                    </a:lnTo>
                    <a:lnTo>
                      <a:pt x="16" y="119"/>
                    </a:lnTo>
                    <a:lnTo>
                      <a:pt x="15" y="115"/>
                    </a:lnTo>
                    <a:lnTo>
                      <a:pt x="14" y="114"/>
                    </a:lnTo>
                    <a:lnTo>
                      <a:pt x="13" y="113"/>
                    </a:lnTo>
                    <a:lnTo>
                      <a:pt x="13" y="113"/>
                    </a:lnTo>
                    <a:lnTo>
                      <a:pt x="11" y="112"/>
                    </a:lnTo>
                    <a:lnTo>
                      <a:pt x="10" y="111"/>
                    </a:lnTo>
                    <a:lnTo>
                      <a:pt x="10" y="107"/>
                    </a:lnTo>
                    <a:lnTo>
                      <a:pt x="10" y="102"/>
                    </a:lnTo>
                    <a:lnTo>
                      <a:pt x="12" y="96"/>
                    </a:lnTo>
                    <a:lnTo>
                      <a:pt x="18" y="80"/>
                    </a:lnTo>
                    <a:lnTo>
                      <a:pt x="27" y="62"/>
                    </a:lnTo>
                    <a:lnTo>
                      <a:pt x="47" y="27"/>
                    </a:lnTo>
                    <a:lnTo>
                      <a:pt x="59" y="7"/>
                    </a:lnTo>
                    <a:lnTo>
                      <a:pt x="59" y="7"/>
                    </a:lnTo>
                    <a:lnTo>
                      <a:pt x="60" y="5"/>
                    </a:lnTo>
                    <a:lnTo>
                      <a:pt x="59" y="3"/>
                    </a:lnTo>
                    <a:lnTo>
                      <a:pt x="59" y="1"/>
                    </a:lnTo>
                    <a:lnTo>
                      <a:pt x="57" y="0"/>
                    </a:lnTo>
                    <a:lnTo>
                      <a:pt x="56" y="0"/>
                    </a:lnTo>
                    <a:lnTo>
                      <a:pt x="54" y="0"/>
                    </a:lnTo>
                    <a:lnTo>
                      <a:pt x="52" y="0"/>
                    </a:lnTo>
                    <a:lnTo>
                      <a:pt x="51" y="2"/>
                    </a:lnTo>
                    <a:lnTo>
                      <a:pt x="5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56" name="Freeform 810"/>
              <p:cNvSpPr/>
              <p:nvPr/>
            </p:nvSpPr>
            <p:spPr bwMode="auto">
              <a:xfrm>
                <a:off x="6478588" y="1731963"/>
                <a:ext cx="28575" cy="65088"/>
              </a:xfrm>
              <a:custGeom>
                <a:avLst/>
                <a:gdLst/>
                <a:ahLst/>
                <a:cxnLst>
                  <a:cxn ang="0">
                    <a:pos x="45" y="1"/>
                  </a:cxn>
                  <a:cxn ang="0">
                    <a:pos x="45" y="1"/>
                  </a:cxn>
                  <a:cxn ang="0">
                    <a:pos x="40" y="8"/>
                  </a:cxn>
                  <a:cxn ang="0">
                    <a:pos x="34" y="14"/>
                  </a:cxn>
                  <a:cxn ang="0">
                    <a:pos x="25" y="26"/>
                  </a:cxn>
                  <a:cxn ang="0">
                    <a:pos x="16" y="41"/>
                  </a:cxn>
                  <a:cxn ang="0">
                    <a:pos x="10" y="55"/>
                  </a:cxn>
                  <a:cxn ang="0">
                    <a:pos x="6" y="71"/>
                  </a:cxn>
                  <a:cxn ang="0">
                    <a:pos x="3" y="87"/>
                  </a:cxn>
                  <a:cxn ang="0">
                    <a:pos x="1" y="103"/>
                  </a:cxn>
                  <a:cxn ang="0">
                    <a:pos x="0" y="119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5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19"/>
                  </a:cxn>
                  <a:cxn ang="0">
                    <a:pos x="9" y="119"/>
                  </a:cxn>
                  <a:cxn ang="0">
                    <a:pos x="10" y="104"/>
                  </a:cxn>
                  <a:cxn ang="0">
                    <a:pos x="12" y="88"/>
                  </a:cxn>
                  <a:cxn ang="0">
                    <a:pos x="15" y="74"/>
                  </a:cxn>
                  <a:cxn ang="0">
                    <a:pos x="19" y="59"/>
                  </a:cxn>
                  <a:cxn ang="0">
                    <a:pos x="25" y="45"/>
                  </a:cxn>
                  <a:cxn ang="0">
                    <a:pos x="33" y="31"/>
                  </a:cxn>
                  <a:cxn ang="0">
                    <a:pos x="41" y="19"/>
                  </a:cxn>
                  <a:cxn ang="0">
                    <a:pos x="53" y="9"/>
                  </a:cxn>
                  <a:cxn ang="0">
                    <a:pos x="53" y="9"/>
                  </a:cxn>
                  <a:cxn ang="0">
                    <a:pos x="54" y="7"/>
                  </a:cxn>
                  <a:cxn ang="0">
                    <a:pos x="54" y="6"/>
                  </a:cxn>
                  <a:cxn ang="0">
                    <a:pos x="54" y="3"/>
                  </a:cxn>
                  <a:cxn ang="0">
                    <a:pos x="53" y="2"/>
                  </a:cxn>
                  <a:cxn ang="0">
                    <a:pos x="50" y="1"/>
                  </a:cxn>
                  <a:cxn ang="0">
                    <a:pos x="49" y="0"/>
                  </a:cxn>
                  <a:cxn ang="0">
                    <a:pos x="47" y="0"/>
                  </a:cxn>
                  <a:cxn ang="0">
                    <a:pos x="45" y="1"/>
                  </a:cxn>
                  <a:cxn ang="0">
                    <a:pos x="45" y="1"/>
                  </a:cxn>
                </a:cxnLst>
                <a:rect l="0" t="0" r="r" b="b"/>
                <a:pathLst>
                  <a:path w="54" h="123">
                    <a:moveTo>
                      <a:pt x="45" y="1"/>
                    </a:moveTo>
                    <a:lnTo>
                      <a:pt x="45" y="1"/>
                    </a:lnTo>
                    <a:lnTo>
                      <a:pt x="40" y="8"/>
                    </a:lnTo>
                    <a:lnTo>
                      <a:pt x="34" y="14"/>
                    </a:lnTo>
                    <a:lnTo>
                      <a:pt x="25" y="26"/>
                    </a:lnTo>
                    <a:lnTo>
                      <a:pt x="16" y="41"/>
                    </a:lnTo>
                    <a:lnTo>
                      <a:pt x="10" y="55"/>
                    </a:lnTo>
                    <a:lnTo>
                      <a:pt x="6" y="71"/>
                    </a:lnTo>
                    <a:lnTo>
                      <a:pt x="3" y="87"/>
                    </a:lnTo>
                    <a:lnTo>
                      <a:pt x="1" y="103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19"/>
                    </a:lnTo>
                    <a:lnTo>
                      <a:pt x="9" y="119"/>
                    </a:lnTo>
                    <a:lnTo>
                      <a:pt x="10" y="104"/>
                    </a:lnTo>
                    <a:lnTo>
                      <a:pt x="12" y="88"/>
                    </a:lnTo>
                    <a:lnTo>
                      <a:pt x="15" y="74"/>
                    </a:lnTo>
                    <a:lnTo>
                      <a:pt x="19" y="59"/>
                    </a:lnTo>
                    <a:lnTo>
                      <a:pt x="25" y="45"/>
                    </a:lnTo>
                    <a:lnTo>
                      <a:pt x="33" y="31"/>
                    </a:lnTo>
                    <a:lnTo>
                      <a:pt x="41" y="19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54" y="7"/>
                    </a:lnTo>
                    <a:lnTo>
                      <a:pt x="54" y="6"/>
                    </a:lnTo>
                    <a:lnTo>
                      <a:pt x="54" y="3"/>
                    </a:lnTo>
                    <a:lnTo>
                      <a:pt x="53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7" y="0"/>
                    </a:lnTo>
                    <a:lnTo>
                      <a:pt x="45" y="1"/>
                    </a:lnTo>
                    <a:lnTo>
                      <a:pt x="45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57" name="Freeform 811"/>
              <p:cNvSpPr/>
              <p:nvPr/>
            </p:nvSpPr>
            <p:spPr bwMode="auto">
              <a:xfrm>
                <a:off x="6523038" y="1739900"/>
                <a:ext cx="25400" cy="61913"/>
              </a:xfrm>
              <a:custGeom>
                <a:avLst/>
                <a:gdLst/>
                <a:ahLst/>
                <a:cxnLst>
                  <a:cxn ang="0">
                    <a:pos x="39" y="3"/>
                  </a:cxn>
                  <a:cxn ang="0">
                    <a:pos x="39" y="3"/>
                  </a:cxn>
                  <a:cxn ang="0">
                    <a:pos x="27" y="29"/>
                  </a:cxn>
                  <a:cxn ang="0">
                    <a:pos x="17" y="56"/>
                  </a:cxn>
                  <a:cxn ang="0">
                    <a:pos x="8" y="82"/>
                  </a:cxn>
                  <a:cxn ang="0">
                    <a:pos x="4" y="96"/>
                  </a:cxn>
                  <a:cxn ang="0">
                    <a:pos x="0" y="110"/>
                  </a:cxn>
                  <a:cxn ang="0">
                    <a:pos x="0" y="110"/>
                  </a:cxn>
                  <a:cxn ang="0">
                    <a:pos x="0" y="112"/>
                  </a:cxn>
                  <a:cxn ang="0">
                    <a:pos x="1" y="113"/>
                  </a:cxn>
                  <a:cxn ang="0">
                    <a:pos x="4" y="116"/>
                  </a:cxn>
                  <a:cxn ang="0">
                    <a:pos x="6" y="117"/>
                  </a:cxn>
                  <a:cxn ang="0">
                    <a:pos x="8" y="116"/>
                  </a:cxn>
                  <a:cxn ang="0">
                    <a:pos x="9" y="114"/>
                  </a:cxn>
                  <a:cxn ang="0">
                    <a:pos x="10" y="112"/>
                  </a:cxn>
                  <a:cxn ang="0">
                    <a:pos x="10" y="112"/>
                  </a:cxn>
                  <a:cxn ang="0">
                    <a:pos x="13" y="99"/>
                  </a:cxn>
                  <a:cxn ang="0">
                    <a:pos x="16" y="85"/>
                  </a:cxn>
                  <a:cxn ang="0">
                    <a:pos x="25" y="58"/>
                  </a:cxn>
                  <a:cxn ang="0">
                    <a:pos x="37" y="32"/>
                  </a:cxn>
                  <a:cxn ang="0">
                    <a:pos x="47" y="5"/>
                  </a:cxn>
                  <a:cxn ang="0">
                    <a:pos x="47" y="5"/>
                  </a:cxn>
                  <a:cxn ang="0">
                    <a:pos x="48" y="3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5" y="0"/>
                  </a:cxn>
                  <a:cxn ang="0">
                    <a:pos x="41" y="0"/>
                  </a:cxn>
                  <a:cxn ang="0">
                    <a:pos x="40" y="1"/>
                  </a:cxn>
                  <a:cxn ang="0">
                    <a:pos x="39" y="3"/>
                  </a:cxn>
                  <a:cxn ang="0">
                    <a:pos x="39" y="3"/>
                  </a:cxn>
                </a:cxnLst>
                <a:rect l="0" t="0" r="r" b="b"/>
                <a:pathLst>
                  <a:path w="48" h="117">
                    <a:moveTo>
                      <a:pt x="39" y="3"/>
                    </a:moveTo>
                    <a:lnTo>
                      <a:pt x="39" y="3"/>
                    </a:lnTo>
                    <a:lnTo>
                      <a:pt x="27" y="29"/>
                    </a:lnTo>
                    <a:lnTo>
                      <a:pt x="17" y="56"/>
                    </a:lnTo>
                    <a:lnTo>
                      <a:pt x="8" y="82"/>
                    </a:lnTo>
                    <a:lnTo>
                      <a:pt x="4" y="96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1" y="113"/>
                    </a:lnTo>
                    <a:lnTo>
                      <a:pt x="4" y="116"/>
                    </a:lnTo>
                    <a:lnTo>
                      <a:pt x="6" y="117"/>
                    </a:lnTo>
                    <a:lnTo>
                      <a:pt x="8" y="116"/>
                    </a:lnTo>
                    <a:lnTo>
                      <a:pt x="9" y="114"/>
                    </a:lnTo>
                    <a:lnTo>
                      <a:pt x="10" y="112"/>
                    </a:lnTo>
                    <a:lnTo>
                      <a:pt x="10" y="112"/>
                    </a:lnTo>
                    <a:lnTo>
                      <a:pt x="13" y="99"/>
                    </a:lnTo>
                    <a:lnTo>
                      <a:pt x="16" y="85"/>
                    </a:lnTo>
                    <a:lnTo>
                      <a:pt x="25" y="58"/>
                    </a:lnTo>
                    <a:lnTo>
                      <a:pt x="37" y="32"/>
                    </a:lnTo>
                    <a:lnTo>
                      <a:pt x="47" y="5"/>
                    </a:lnTo>
                    <a:lnTo>
                      <a:pt x="47" y="5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5" y="0"/>
                    </a:lnTo>
                    <a:lnTo>
                      <a:pt x="41" y="0"/>
                    </a:lnTo>
                    <a:lnTo>
                      <a:pt x="40" y="1"/>
                    </a:lnTo>
                    <a:lnTo>
                      <a:pt x="39" y="3"/>
                    </a:lnTo>
                    <a:lnTo>
                      <a:pt x="39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58" name="Freeform 812"/>
              <p:cNvSpPr/>
              <p:nvPr/>
            </p:nvSpPr>
            <p:spPr bwMode="auto">
              <a:xfrm>
                <a:off x="6572250" y="1743075"/>
                <a:ext cx="28575" cy="61913"/>
              </a:xfrm>
              <a:custGeom>
                <a:avLst/>
                <a:gdLst/>
                <a:ahLst/>
                <a:cxnLst>
                  <a:cxn ang="0">
                    <a:pos x="45" y="2"/>
                  </a:cxn>
                  <a:cxn ang="0">
                    <a:pos x="45" y="2"/>
                  </a:cxn>
                  <a:cxn ang="0">
                    <a:pos x="37" y="14"/>
                  </a:cxn>
                  <a:cxn ang="0">
                    <a:pos x="28" y="27"/>
                  </a:cxn>
                  <a:cxn ang="0">
                    <a:pos x="22" y="40"/>
                  </a:cxn>
                  <a:cxn ang="0">
                    <a:pos x="16" y="54"/>
                  </a:cxn>
                  <a:cxn ang="0">
                    <a:pos x="11" y="67"/>
                  </a:cxn>
                  <a:cxn ang="0">
                    <a:pos x="7" y="82"/>
                  </a:cxn>
                  <a:cxn ang="0">
                    <a:pos x="3" y="96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0" y="114"/>
                  </a:cxn>
                  <a:cxn ang="0">
                    <a:pos x="3" y="116"/>
                  </a:cxn>
                  <a:cxn ang="0">
                    <a:pos x="6" y="117"/>
                  </a:cxn>
                  <a:cxn ang="0">
                    <a:pos x="8" y="115"/>
                  </a:cxn>
                  <a:cxn ang="0">
                    <a:pos x="14" y="108"/>
                  </a:cxn>
                  <a:cxn ang="0">
                    <a:pos x="14" y="108"/>
                  </a:cxn>
                  <a:cxn ang="0">
                    <a:pos x="16" y="106"/>
                  </a:cxn>
                  <a:cxn ang="0">
                    <a:pos x="15" y="104"/>
                  </a:cxn>
                  <a:cxn ang="0">
                    <a:pos x="14" y="102"/>
                  </a:cxn>
                  <a:cxn ang="0">
                    <a:pos x="12" y="101"/>
                  </a:cxn>
                  <a:cxn ang="0">
                    <a:pos x="12" y="101"/>
                  </a:cxn>
                  <a:cxn ang="0">
                    <a:pos x="18" y="75"/>
                  </a:cxn>
                  <a:cxn ang="0">
                    <a:pos x="22" y="63"/>
                  </a:cxn>
                  <a:cxn ang="0">
                    <a:pos x="27" y="52"/>
                  </a:cxn>
                  <a:cxn ang="0">
                    <a:pos x="33" y="39"/>
                  </a:cxn>
                  <a:cxn ang="0">
                    <a:pos x="39" y="28"/>
                  </a:cxn>
                  <a:cxn ang="0">
                    <a:pos x="45" y="18"/>
                  </a:cxn>
                  <a:cxn ang="0">
                    <a:pos x="53" y="6"/>
                  </a:cxn>
                  <a:cxn ang="0">
                    <a:pos x="53" y="6"/>
                  </a:cxn>
                  <a:cxn ang="0">
                    <a:pos x="54" y="5"/>
                  </a:cxn>
                  <a:cxn ang="0">
                    <a:pos x="54" y="3"/>
                  </a:cxn>
                  <a:cxn ang="0">
                    <a:pos x="53" y="2"/>
                  </a:cxn>
                  <a:cxn ang="0">
                    <a:pos x="52" y="1"/>
                  </a:cxn>
                  <a:cxn ang="0">
                    <a:pos x="48" y="0"/>
                  </a:cxn>
                  <a:cxn ang="0">
                    <a:pos x="46" y="0"/>
                  </a:cxn>
                  <a:cxn ang="0">
                    <a:pos x="45" y="2"/>
                  </a:cxn>
                  <a:cxn ang="0">
                    <a:pos x="45" y="2"/>
                  </a:cxn>
                </a:cxnLst>
                <a:rect l="0" t="0" r="r" b="b"/>
                <a:pathLst>
                  <a:path w="54" h="117">
                    <a:moveTo>
                      <a:pt x="45" y="2"/>
                    </a:moveTo>
                    <a:lnTo>
                      <a:pt x="45" y="2"/>
                    </a:lnTo>
                    <a:lnTo>
                      <a:pt x="37" y="14"/>
                    </a:lnTo>
                    <a:lnTo>
                      <a:pt x="28" y="27"/>
                    </a:lnTo>
                    <a:lnTo>
                      <a:pt x="22" y="40"/>
                    </a:lnTo>
                    <a:lnTo>
                      <a:pt x="16" y="54"/>
                    </a:lnTo>
                    <a:lnTo>
                      <a:pt x="11" y="67"/>
                    </a:lnTo>
                    <a:lnTo>
                      <a:pt x="7" y="82"/>
                    </a:lnTo>
                    <a:lnTo>
                      <a:pt x="3" y="96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4"/>
                    </a:lnTo>
                    <a:lnTo>
                      <a:pt x="3" y="116"/>
                    </a:lnTo>
                    <a:lnTo>
                      <a:pt x="6" y="117"/>
                    </a:lnTo>
                    <a:lnTo>
                      <a:pt x="8" y="115"/>
                    </a:lnTo>
                    <a:lnTo>
                      <a:pt x="14" y="108"/>
                    </a:lnTo>
                    <a:lnTo>
                      <a:pt x="14" y="108"/>
                    </a:lnTo>
                    <a:lnTo>
                      <a:pt x="16" y="106"/>
                    </a:lnTo>
                    <a:lnTo>
                      <a:pt x="15" y="104"/>
                    </a:lnTo>
                    <a:lnTo>
                      <a:pt x="14" y="102"/>
                    </a:lnTo>
                    <a:lnTo>
                      <a:pt x="12" y="101"/>
                    </a:lnTo>
                    <a:lnTo>
                      <a:pt x="12" y="101"/>
                    </a:lnTo>
                    <a:lnTo>
                      <a:pt x="18" y="75"/>
                    </a:lnTo>
                    <a:lnTo>
                      <a:pt x="22" y="63"/>
                    </a:lnTo>
                    <a:lnTo>
                      <a:pt x="27" y="52"/>
                    </a:lnTo>
                    <a:lnTo>
                      <a:pt x="33" y="39"/>
                    </a:lnTo>
                    <a:lnTo>
                      <a:pt x="39" y="28"/>
                    </a:lnTo>
                    <a:lnTo>
                      <a:pt x="45" y="18"/>
                    </a:lnTo>
                    <a:lnTo>
                      <a:pt x="53" y="6"/>
                    </a:lnTo>
                    <a:lnTo>
                      <a:pt x="53" y="6"/>
                    </a:lnTo>
                    <a:lnTo>
                      <a:pt x="54" y="5"/>
                    </a:lnTo>
                    <a:lnTo>
                      <a:pt x="54" y="3"/>
                    </a:lnTo>
                    <a:lnTo>
                      <a:pt x="53" y="2"/>
                    </a:lnTo>
                    <a:lnTo>
                      <a:pt x="52" y="1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5" y="2"/>
                    </a:lnTo>
                    <a:lnTo>
                      <a:pt x="45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59" name="Freeform 813"/>
              <p:cNvSpPr/>
              <p:nvPr/>
            </p:nvSpPr>
            <p:spPr bwMode="auto">
              <a:xfrm>
                <a:off x="6629400" y="1741488"/>
                <a:ext cx="28575" cy="55563"/>
              </a:xfrm>
              <a:custGeom>
                <a:avLst/>
                <a:gdLst/>
                <a:ahLst/>
                <a:cxnLst>
                  <a:cxn ang="0">
                    <a:pos x="44" y="3"/>
                  </a:cxn>
                  <a:cxn ang="0">
                    <a:pos x="44" y="3"/>
                  </a:cxn>
                  <a:cxn ang="0">
                    <a:pos x="39" y="14"/>
                  </a:cxn>
                  <a:cxn ang="0">
                    <a:pos x="35" y="26"/>
                  </a:cxn>
                  <a:cxn ang="0">
                    <a:pos x="35" y="26"/>
                  </a:cxn>
                  <a:cxn ang="0">
                    <a:pos x="34" y="32"/>
                  </a:cxn>
                  <a:cxn ang="0">
                    <a:pos x="33" y="38"/>
                  </a:cxn>
                  <a:cxn ang="0">
                    <a:pos x="32" y="44"/>
                  </a:cxn>
                  <a:cxn ang="0">
                    <a:pos x="31" y="48"/>
                  </a:cxn>
                  <a:cxn ang="0">
                    <a:pos x="30" y="50"/>
                  </a:cxn>
                  <a:cxn ang="0">
                    <a:pos x="30" y="50"/>
                  </a:cxn>
                  <a:cxn ang="0">
                    <a:pos x="25" y="55"/>
                  </a:cxn>
                  <a:cxn ang="0">
                    <a:pos x="22" y="61"/>
                  </a:cxn>
                  <a:cxn ang="0">
                    <a:pos x="15" y="73"/>
                  </a:cxn>
                  <a:cxn ang="0">
                    <a:pos x="9" y="86"/>
                  </a:cxn>
                  <a:cxn ang="0">
                    <a:pos x="5" y="91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5"/>
                  </a:cxn>
                  <a:cxn ang="0">
                    <a:pos x="6" y="104"/>
                  </a:cxn>
                  <a:cxn ang="0">
                    <a:pos x="7" y="103"/>
                  </a:cxn>
                  <a:cxn ang="0">
                    <a:pos x="7" y="103"/>
                  </a:cxn>
                  <a:cxn ang="0">
                    <a:pos x="14" y="94"/>
                  </a:cxn>
                  <a:cxn ang="0">
                    <a:pos x="21" y="84"/>
                  </a:cxn>
                  <a:cxn ang="0">
                    <a:pos x="31" y="63"/>
                  </a:cxn>
                  <a:cxn ang="0">
                    <a:pos x="31" y="63"/>
                  </a:cxn>
                  <a:cxn ang="0">
                    <a:pos x="34" y="60"/>
                  </a:cxn>
                  <a:cxn ang="0">
                    <a:pos x="37" y="57"/>
                  </a:cxn>
                  <a:cxn ang="0">
                    <a:pos x="39" y="54"/>
                  </a:cxn>
                  <a:cxn ang="0">
                    <a:pos x="40" y="50"/>
                  </a:cxn>
                  <a:cxn ang="0">
                    <a:pos x="40" y="50"/>
                  </a:cxn>
                  <a:cxn ang="0">
                    <a:pos x="42" y="38"/>
                  </a:cxn>
                  <a:cxn ang="0">
                    <a:pos x="44" y="28"/>
                  </a:cxn>
                  <a:cxn ang="0">
                    <a:pos x="48" y="18"/>
                  </a:cxn>
                  <a:cxn ang="0">
                    <a:pos x="53" y="7"/>
                  </a:cxn>
                  <a:cxn ang="0">
                    <a:pos x="53" y="7"/>
                  </a:cxn>
                  <a:cxn ang="0">
                    <a:pos x="53" y="5"/>
                  </a:cxn>
                  <a:cxn ang="0">
                    <a:pos x="53" y="4"/>
                  </a:cxn>
                  <a:cxn ang="0">
                    <a:pos x="51" y="1"/>
                  </a:cxn>
                  <a:cxn ang="0">
                    <a:pos x="48" y="0"/>
                  </a:cxn>
                  <a:cxn ang="0">
                    <a:pos x="47" y="0"/>
                  </a:cxn>
                  <a:cxn ang="0">
                    <a:pos x="45" y="1"/>
                  </a:cxn>
                  <a:cxn ang="0">
                    <a:pos x="44" y="3"/>
                  </a:cxn>
                  <a:cxn ang="0">
                    <a:pos x="44" y="3"/>
                  </a:cxn>
                </a:cxnLst>
                <a:rect l="0" t="0" r="r" b="b"/>
                <a:pathLst>
                  <a:path w="53" h="105">
                    <a:moveTo>
                      <a:pt x="44" y="3"/>
                    </a:moveTo>
                    <a:lnTo>
                      <a:pt x="44" y="3"/>
                    </a:lnTo>
                    <a:lnTo>
                      <a:pt x="39" y="14"/>
                    </a:lnTo>
                    <a:lnTo>
                      <a:pt x="35" y="26"/>
                    </a:lnTo>
                    <a:lnTo>
                      <a:pt x="35" y="26"/>
                    </a:lnTo>
                    <a:lnTo>
                      <a:pt x="34" y="32"/>
                    </a:lnTo>
                    <a:lnTo>
                      <a:pt x="33" y="38"/>
                    </a:lnTo>
                    <a:lnTo>
                      <a:pt x="32" y="44"/>
                    </a:lnTo>
                    <a:lnTo>
                      <a:pt x="31" y="48"/>
                    </a:lnTo>
                    <a:lnTo>
                      <a:pt x="30" y="50"/>
                    </a:lnTo>
                    <a:lnTo>
                      <a:pt x="30" y="50"/>
                    </a:lnTo>
                    <a:lnTo>
                      <a:pt x="25" y="55"/>
                    </a:lnTo>
                    <a:lnTo>
                      <a:pt x="22" y="61"/>
                    </a:lnTo>
                    <a:lnTo>
                      <a:pt x="15" y="73"/>
                    </a:lnTo>
                    <a:lnTo>
                      <a:pt x="9" y="86"/>
                    </a:lnTo>
                    <a:lnTo>
                      <a:pt x="5" y="91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5"/>
                    </a:lnTo>
                    <a:lnTo>
                      <a:pt x="6" y="104"/>
                    </a:lnTo>
                    <a:lnTo>
                      <a:pt x="7" y="103"/>
                    </a:lnTo>
                    <a:lnTo>
                      <a:pt x="7" y="103"/>
                    </a:lnTo>
                    <a:lnTo>
                      <a:pt x="14" y="94"/>
                    </a:lnTo>
                    <a:lnTo>
                      <a:pt x="21" y="84"/>
                    </a:lnTo>
                    <a:lnTo>
                      <a:pt x="31" y="63"/>
                    </a:lnTo>
                    <a:lnTo>
                      <a:pt x="31" y="63"/>
                    </a:lnTo>
                    <a:lnTo>
                      <a:pt x="34" y="60"/>
                    </a:lnTo>
                    <a:lnTo>
                      <a:pt x="37" y="57"/>
                    </a:lnTo>
                    <a:lnTo>
                      <a:pt x="39" y="54"/>
                    </a:lnTo>
                    <a:lnTo>
                      <a:pt x="40" y="50"/>
                    </a:lnTo>
                    <a:lnTo>
                      <a:pt x="40" y="50"/>
                    </a:lnTo>
                    <a:lnTo>
                      <a:pt x="42" y="38"/>
                    </a:lnTo>
                    <a:lnTo>
                      <a:pt x="44" y="28"/>
                    </a:lnTo>
                    <a:lnTo>
                      <a:pt x="48" y="18"/>
                    </a:lnTo>
                    <a:lnTo>
                      <a:pt x="53" y="7"/>
                    </a:lnTo>
                    <a:lnTo>
                      <a:pt x="53" y="7"/>
                    </a:lnTo>
                    <a:lnTo>
                      <a:pt x="53" y="5"/>
                    </a:lnTo>
                    <a:lnTo>
                      <a:pt x="53" y="4"/>
                    </a:lnTo>
                    <a:lnTo>
                      <a:pt x="51" y="1"/>
                    </a:lnTo>
                    <a:lnTo>
                      <a:pt x="48" y="0"/>
                    </a:lnTo>
                    <a:lnTo>
                      <a:pt x="47" y="0"/>
                    </a:lnTo>
                    <a:lnTo>
                      <a:pt x="45" y="1"/>
                    </a:lnTo>
                    <a:lnTo>
                      <a:pt x="44" y="3"/>
                    </a:lnTo>
                    <a:lnTo>
                      <a:pt x="44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60" name="Freeform 814"/>
              <p:cNvSpPr/>
              <p:nvPr/>
            </p:nvSpPr>
            <p:spPr bwMode="auto">
              <a:xfrm>
                <a:off x="6673850" y="1739900"/>
                <a:ext cx="20638" cy="53975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32" y="4"/>
                  </a:cxn>
                  <a:cxn ang="0">
                    <a:pos x="29" y="16"/>
                  </a:cxn>
                  <a:cxn ang="0">
                    <a:pos x="26" y="28"/>
                  </a:cxn>
                  <a:cxn ang="0">
                    <a:pos x="22" y="40"/>
                  </a:cxn>
                  <a:cxn ang="0">
                    <a:pos x="18" y="51"/>
                  </a:cxn>
                  <a:cxn ang="0">
                    <a:pos x="8" y="74"/>
                  </a:cxn>
                  <a:cxn ang="0">
                    <a:pos x="4" y="86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1" y="101"/>
                  </a:cxn>
                  <a:cxn ang="0">
                    <a:pos x="2" y="102"/>
                  </a:cxn>
                  <a:cxn ang="0">
                    <a:pos x="4" y="103"/>
                  </a:cxn>
                  <a:cxn ang="0">
                    <a:pos x="5" y="103"/>
                  </a:cxn>
                  <a:cxn ang="0">
                    <a:pos x="7" y="103"/>
                  </a:cxn>
                  <a:cxn ang="0">
                    <a:pos x="8" y="102"/>
                  </a:cxn>
                  <a:cxn ang="0">
                    <a:pos x="9" y="100"/>
                  </a:cxn>
                  <a:cxn ang="0">
                    <a:pos x="9" y="100"/>
                  </a:cxn>
                  <a:cxn ang="0">
                    <a:pos x="12" y="88"/>
                  </a:cxn>
                  <a:cxn ang="0">
                    <a:pos x="17" y="76"/>
                  </a:cxn>
                  <a:cxn ang="0">
                    <a:pos x="27" y="53"/>
                  </a:cxn>
                  <a:cxn ang="0">
                    <a:pos x="32" y="41"/>
                  </a:cxn>
                  <a:cxn ang="0">
                    <a:pos x="36" y="29"/>
                  </a:cxn>
                  <a:cxn ang="0">
                    <a:pos x="39" y="16"/>
                  </a:cxn>
                  <a:cxn ang="0">
                    <a:pos x="41" y="4"/>
                  </a:cxn>
                  <a:cxn ang="0">
                    <a:pos x="41" y="4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0"/>
                  </a:cxn>
                  <a:cxn ang="0">
                    <a:pos x="33" y="1"/>
                  </a:cxn>
                  <a:cxn ang="0">
                    <a:pos x="32" y="2"/>
                  </a:cxn>
                  <a:cxn ang="0">
                    <a:pos x="32" y="4"/>
                  </a:cxn>
                  <a:cxn ang="0">
                    <a:pos x="32" y="4"/>
                  </a:cxn>
                </a:cxnLst>
                <a:rect l="0" t="0" r="r" b="b"/>
                <a:pathLst>
                  <a:path w="41" h="103">
                    <a:moveTo>
                      <a:pt x="32" y="4"/>
                    </a:moveTo>
                    <a:lnTo>
                      <a:pt x="32" y="4"/>
                    </a:lnTo>
                    <a:lnTo>
                      <a:pt x="29" y="16"/>
                    </a:lnTo>
                    <a:lnTo>
                      <a:pt x="26" y="28"/>
                    </a:lnTo>
                    <a:lnTo>
                      <a:pt x="22" y="40"/>
                    </a:lnTo>
                    <a:lnTo>
                      <a:pt x="18" y="51"/>
                    </a:lnTo>
                    <a:lnTo>
                      <a:pt x="8" y="74"/>
                    </a:lnTo>
                    <a:lnTo>
                      <a:pt x="4" y="86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1" y="101"/>
                    </a:lnTo>
                    <a:lnTo>
                      <a:pt x="2" y="102"/>
                    </a:lnTo>
                    <a:lnTo>
                      <a:pt x="4" y="103"/>
                    </a:lnTo>
                    <a:lnTo>
                      <a:pt x="5" y="103"/>
                    </a:lnTo>
                    <a:lnTo>
                      <a:pt x="7" y="103"/>
                    </a:lnTo>
                    <a:lnTo>
                      <a:pt x="8" y="102"/>
                    </a:lnTo>
                    <a:lnTo>
                      <a:pt x="9" y="100"/>
                    </a:lnTo>
                    <a:lnTo>
                      <a:pt x="9" y="100"/>
                    </a:lnTo>
                    <a:lnTo>
                      <a:pt x="12" y="88"/>
                    </a:lnTo>
                    <a:lnTo>
                      <a:pt x="17" y="76"/>
                    </a:lnTo>
                    <a:lnTo>
                      <a:pt x="27" y="53"/>
                    </a:lnTo>
                    <a:lnTo>
                      <a:pt x="32" y="41"/>
                    </a:lnTo>
                    <a:lnTo>
                      <a:pt x="36" y="29"/>
                    </a:lnTo>
                    <a:lnTo>
                      <a:pt x="39" y="16"/>
                    </a:lnTo>
                    <a:lnTo>
                      <a:pt x="41" y="4"/>
                    </a:lnTo>
                    <a:lnTo>
                      <a:pt x="41" y="4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2" y="2"/>
                    </a:lnTo>
                    <a:lnTo>
                      <a:pt x="32" y="4"/>
                    </a:lnTo>
                    <a:lnTo>
                      <a:pt x="3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61" name="Freeform 815"/>
              <p:cNvSpPr/>
              <p:nvPr/>
            </p:nvSpPr>
            <p:spPr bwMode="auto">
              <a:xfrm>
                <a:off x="6811963" y="1671638"/>
                <a:ext cx="9525" cy="38100"/>
              </a:xfrm>
              <a:custGeom>
                <a:avLst/>
                <a:gdLst/>
                <a:ahLst/>
                <a:cxnLst>
                  <a:cxn ang="0">
                    <a:pos x="11" y="58"/>
                  </a:cxn>
                  <a:cxn ang="0">
                    <a:pos x="11" y="58"/>
                  </a:cxn>
                  <a:cxn ang="0">
                    <a:pos x="10" y="51"/>
                  </a:cxn>
                  <a:cxn ang="0">
                    <a:pos x="9" y="44"/>
                  </a:cxn>
                  <a:cxn ang="0">
                    <a:pos x="10" y="33"/>
                  </a:cxn>
                  <a:cxn ang="0">
                    <a:pos x="10" y="33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1" y="3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1"/>
                  </a:cxn>
                  <a:cxn ang="0">
                    <a:pos x="3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1" y="20"/>
                  </a:cxn>
                  <a:cxn ang="0">
                    <a:pos x="0" y="40"/>
                  </a:cxn>
                  <a:cxn ang="0">
                    <a:pos x="0" y="50"/>
                  </a:cxn>
                  <a:cxn ang="0">
                    <a:pos x="2" y="59"/>
                  </a:cxn>
                  <a:cxn ang="0">
                    <a:pos x="3" y="63"/>
                  </a:cxn>
                  <a:cxn ang="0">
                    <a:pos x="5" y="66"/>
                  </a:cxn>
                  <a:cxn ang="0">
                    <a:pos x="7" y="69"/>
                  </a:cxn>
                  <a:cxn ang="0">
                    <a:pos x="11" y="72"/>
                  </a:cxn>
                  <a:cxn ang="0">
                    <a:pos x="11" y="72"/>
                  </a:cxn>
                  <a:cxn ang="0">
                    <a:pos x="13" y="72"/>
                  </a:cxn>
                  <a:cxn ang="0">
                    <a:pos x="15" y="72"/>
                  </a:cxn>
                  <a:cxn ang="0">
                    <a:pos x="17" y="70"/>
                  </a:cxn>
                  <a:cxn ang="0">
                    <a:pos x="17" y="68"/>
                  </a:cxn>
                  <a:cxn ang="0">
                    <a:pos x="17" y="62"/>
                  </a:cxn>
                  <a:cxn ang="0">
                    <a:pos x="17" y="62"/>
                  </a:cxn>
                  <a:cxn ang="0">
                    <a:pos x="17" y="59"/>
                  </a:cxn>
                  <a:cxn ang="0">
                    <a:pos x="15" y="58"/>
                  </a:cxn>
                  <a:cxn ang="0">
                    <a:pos x="13" y="57"/>
                  </a:cxn>
                  <a:cxn ang="0">
                    <a:pos x="11" y="58"/>
                  </a:cxn>
                  <a:cxn ang="0">
                    <a:pos x="11" y="58"/>
                  </a:cxn>
                </a:cxnLst>
                <a:rect l="0" t="0" r="r" b="b"/>
                <a:pathLst>
                  <a:path w="17" h="72">
                    <a:moveTo>
                      <a:pt x="11" y="58"/>
                    </a:moveTo>
                    <a:lnTo>
                      <a:pt x="11" y="58"/>
                    </a:lnTo>
                    <a:lnTo>
                      <a:pt x="10" y="51"/>
                    </a:lnTo>
                    <a:lnTo>
                      <a:pt x="9" y="44"/>
                    </a:lnTo>
                    <a:lnTo>
                      <a:pt x="10" y="33"/>
                    </a:lnTo>
                    <a:lnTo>
                      <a:pt x="10" y="33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3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1" y="20"/>
                    </a:lnTo>
                    <a:lnTo>
                      <a:pt x="0" y="40"/>
                    </a:lnTo>
                    <a:lnTo>
                      <a:pt x="0" y="50"/>
                    </a:lnTo>
                    <a:lnTo>
                      <a:pt x="2" y="59"/>
                    </a:lnTo>
                    <a:lnTo>
                      <a:pt x="3" y="63"/>
                    </a:lnTo>
                    <a:lnTo>
                      <a:pt x="5" y="66"/>
                    </a:lnTo>
                    <a:lnTo>
                      <a:pt x="7" y="69"/>
                    </a:lnTo>
                    <a:lnTo>
                      <a:pt x="11" y="72"/>
                    </a:lnTo>
                    <a:lnTo>
                      <a:pt x="11" y="72"/>
                    </a:lnTo>
                    <a:lnTo>
                      <a:pt x="13" y="72"/>
                    </a:lnTo>
                    <a:lnTo>
                      <a:pt x="15" y="72"/>
                    </a:lnTo>
                    <a:lnTo>
                      <a:pt x="17" y="70"/>
                    </a:lnTo>
                    <a:lnTo>
                      <a:pt x="17" y="68"/>
                    </a:lnTo>
                    <a:lnTo>
                      <a:pt x="17" y="62"/>
                    </a:lnTo>
                    <a:lnTo>
                      <a:pt x="17" y="62"/>
                    </a:lnTo>
                    <a:lnTo>
                      <a:pt x="17" y="59"/>
                    </a:lnTo>
                    <a:lnTo>
                      <a:pt x="15" y="58"/>
                    </a:lnTo>
                    <a:lnTo>
                      <a:pt x="13" y="57"/>
                    </a:lnTo>
                    <a:lnTo>
                      <a:pt x="11" y="58"/>
                    </a:lnTo>
                    <a:lnTo>
                      <a:pt x="11" y="5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62" name="Freeform 816"/>
              <p:cNvSpPr/>
              <p:nvPr/>
            </p:nvSpPr>
            <p:spPr bwMode="auto">
              <a:xfrm>
                <a:off x="6843713" y="1644650"/>
                <a:ext cx="22225" cy="55563"/>
              </a:xfrm>
              <a:custGeom>
                <a:avLst/>
                <a:gdLst/>
                <a:ahLst/>
                <a:cxnLst>
                  <a:cxn ang="0">
                    <a:pos x="33" y="1"/>
                  </a:cxn>
                  <a:cxn ang="0">
                    <a:pos x="33" y="1"/>
                  </a:cxn>
                  <a:cxn ang="0">
                    <a:pos x="29" y="6"/>
                  </a:cxn>
                  <a:cxn ang="0">
                    <a:pos x="26" y="12"/>
                  </a:cxn>
                  <a:cxn ang="0">
                    <a:pos x="20" y="23"/>
                  </a:cxn>
                  <a:cxn ang="0">
                    <a:pos x="16" y="35"/>
                  </a:cxn>
                  <a:cxn ang="0">
                    <a:pos x="13" y="48"/>
                  </a:cxn>
                  <a:cxn ang="0">
                    <a:pos x="8" y="73"/>
                  </a:cxn>
                  <a:cxn ang="0">
                    <a:pos x="5" y="86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1" y="101"/>
                  </a:cxn>
                  <a:cxn ang="0">
                    <a:pos x="3" y="103"/>
                  </a:cxn>
                  <a:cxn ang="0">
                    <a:pos x="5" y="104"/>
                  </a:cxn>
                  <a:cxn ang="0">
                    <a:pos x="6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9" y="102"/>
                  </a:cxn>
                  <a:cxn ang="0">
                    <a:pos x="13" y="91"/>
                  </a:cxn>
                  <a:cxn ang="0">
                    <a:pos x="17" y="81"/>
                  </a:cxn>
                  <a:cxn ang="0">
                    <a:pos x="23" y="58"/>
                  </a:cxn>
                  <a:cxn ang="0">
                    <a:pos x="23" y="58"/>
                  </a:cxn>
                  <a:cxn ang="0">
                    <a:pos x="25" y="45"/>
                  </a:cxn>
                  <a:cxn ang="0">
                    <a:pos x="28" y="32"/>
                  </a:cxn>
                  <a:cxn ang="0">
                    <a:pos x="30" y="26"/>
                  </a:cxn>
                  <a:cxn ang="0">
                    <a:pos x="33" y="20"/>
                  </a:cxn>
                  <a:cxn ang="0">
                    <a:pos x="36" y="14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41" y="6"/>
                  </a:cxn>
                  <a:cxn ang="0">
                    <a:pos x="41" y="4"/>
                  </a:cxn>
                  <a:cxn ang="0">
                    <a:pos x="40" y="3"/>
                  </a:cxn>
                  <a:cxn ang="0">
                    <a:pos x="39" y="1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0"/>
                  </a:cxn>
                  <a:cxn ang="0">
                    <a:pos x="33" y="1"/>
                  </a:cxn>
                  <a:cxn ang="0">
                    <a:pos x="33" y="1"/>
                  </a:cxn>
                </a:cxnLst>
                <a:rect l="0" t="0" r="r" b="b"/>
                <a:pathLst>
                  <a:path w="41" h="104">
                    <a:moveTo>
                      <a:pt x="33" y="1"/>
                    </a:moveTo>
                    <a:lnTo>
                      <a:pt x="33" y="1"/>
                    </a:lnTo>
                    <a:lnTo>
                      <a:pt x="29" y="6"/>
                    </a:lnTo>
                    <a:lnTo>
                      <a:pt x="26" y="12"/>
                    </a:lnTo>
                    <a:lnTo>
                      <a:pt x="20" y="23"/>
                    </a:lnTo>
                    <a:lnTo>
                      <a:pt x="16" y="35"/>
                    </a:lnTo>
                    <a:lnTo>
                      <a:pt x="13" y="48"/>
                    </a:lnTo>
                    <a:lnTo>
                      <a:pt x="8" y="73"/>
                    </a:lnTo>
                    <a:lnTo>
                      <a:pt x="5" y="86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1" y="101"/>
                    </a:lnTo>
                    <a:lnTo>
                      <a:pt x="3" y="103"/>
                    </a:lnTo>
                    <a:lnTo>
                      <a:pt x="5" y="104"/>
                    </a:lnTo>
                    <a:lnTo>
                      <a:pt x="6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9" y="102"/>
                    </a:lnTo>
                    <a:lnTo>
                      <a:pt x="13" y="91"/>
                    </a:lnTo>
                    <a:lnTo>
                      <a:pt x="17" y="81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25" y="45"/>
                    </a:lnTo>
                    <a:lnTo>
                      <a:pt x="28" y="32"/>
                    </a:lnTo>
                    <a:lnTo>
                      <a:pt x="30" y="26"/>
                    </a:lnTo>
                    <a:lnTo>
                      <a:pt x="33" y="20"/>
                    </a:lnTo>
                    <a:lnTo>
                      <a:pt x="36" y="14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41" y="6"/>
                    </a:lnTo>
                    <a:lnTo>
                      <a:pt x="41" y="4"/>
                    </a:lnTo>
                    <a:lnTo>
                      <a:pt x="40" y="3"/>
                    </a:lnTo>
                    <a:lnTo>
                      <a:pt x="39" y="1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0"/>
                    </a:lnTo>
                    <a:lnTo>
                      <a:pt x="33" y="1"/>
                    </a:lnTo>
                    <a:lnTo>
                      <a:pt x="3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63" name="Freeform 817"/>
              <p:cNvSpPr/>
              <p:nvPr/>
            </p:nvSpPr>
            <p:spPr bwMode="auto">
              <a:xfrm>
                <a:off x="6719888" y="1743075"/>
                <a:ext cx="9525" cy="47625"/>
              </a:xfrm>
              <a:custGeom>
                <a:avLst/>
                <a:gdLst/>
                <a:ahLst/>
                <a:cxnLst>
                  <a:cxn ang="0">
                    <a:pos x="16" y="4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5" y="1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7" y="2"/>
                  </a:cxn>
                  <a:cxn ang="0">
                    <a:pos x="7" y="4"/>
                  </a:cxn>
                  <a:cxn ang="0">
                    <a:pos x="7" y="4"/>
                  </a:cxn>
                  <a:cxn ang="0">
                    <a:pos x="8" y="25"/>
                  </a:cxn>
                  <a:cxn ang="0">
                    <a:pos x="8" y="44"/>
                  </a:cxn>
                  <a:cxn ang="0">
                    <a:pos x="8" y="55"/>
                  </a:cxn>
                  <a:cxn ang="0">
                    <a:pos x="7" y="65"/>
                  </a:cxn>
                  <a:cxn ang="0">
                    <a:pos x="4" y="74"/>
                  </a:cxn>
                  <a:cxn ang="0">
                    <a:pos x="0" y="84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0" y="88"/>
                  </a:cxn>
                  <a:cxn ang="0">
                    <a:pos x="3" y="91"/>
                  </a:cxn>
                  <a:cxn ang="0">
                    <a:pos x="4" y="91"/>
                  </a:cxn>
                  <a:cxn ang="0">
                    <a:pos x="7" y="91"/>
                  </a:cxn>
                  <a:cxn ang="0">
                    <a:pos x="8" y="91"/>
                  </a:cxn>
                  <a:cxn ang="0">
                    <a:pos x="9" y="89"/>
                  </a:cxn>
                  <a:cxn ang="0">
                    <a:pos x="9" y="89"/>
                  </a:cxn>
                  <a:cxn ang="0">
                    <a:pos x="13" y="79"/>
                  </a:cxn>
                  <a:cxn ang="0">
                    <a:pos x="15" y="68"/>
                  </a:cxn>
                  <a:cxn ang="0">
                    <a:pos x="17" y="58"/>
                  </a:cxn>
                  <a:cxn ang="0">
                    <a:pos x="17" y="48"/>
                  </a:cxn>
                  <a:cxn ang="0">
                    <a:pos x="17" y="26"/>
                  </a:cxn>
                  <a:cxn ang="0">
                    <a:pos x="16" y="4"/>
                  </a:cxn>
                  <a:cxn ang="0">
                    <a:pos x="16" y="4"/>
                  </a:cxn>
                </a:cxnLst>
                <a:rect l="0" t="0" r="r" b="b"/>
                <a:pathLst>
                  <a:path w="17" h="91">
                    <a:moveTo>
                      <a:pt x="16" y="4"/>
                    </a:moveTo>
                    <a:lnTo>
                      <a:pt x="16" y="4"/>
                    </a:lnTo>
                    <a:lnTo>
                      <a:pt x="16" y="2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8" y="25"/>
                    </a:lnTo>
                    <a:lnTo>
                      <a:pt x="8" y="44"/>
                    </a:lnTo>
                    <a:lnTo>
                      <a:pt x="8" y="55"/>
                    </a:lnTo>
                    <a:lnTo>
                      <a:pt x="7" y="65"/>
                    </a:lnTo>
                    <a:lnTo>
                      <a:pt x="4" y="74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0" y="88"/>
                    </a:lnTo>
                    <a:lnTo>
                      <a:pt x="3" y="91"/>
                    </a:lnTo>
                    <a:lnTo>
                      <a:pt x="4" y="91"/>
                    </a:lnTo>
                    <a:lnTo>
                      <a:pt x="7" y="91"/>
                    </a:lnTo>
                    <a:lnTo>
                      <a:pt x="8" y="91"/>
                    </a:lnTo>
                    <a:lnTo>
                      <a:pt x="9" y="89"/>
                    </a:lnTo>
                    <a:lnTo>
                      <a:pt x="9" y="89"/>
                    </a:lnTo>
                    <a:lnTo>
                      <a:pt x="13" y="79"/>
                    </a:lnTo>
                    <a:lnTo>
                      <a:pt x="15" y="68"/>
                    </a:lnTo>
                    <a:lnTo>
                      <a:pt x="17" y="58"/>
                    </a:lnTo>
                    <a:lnTo>
                      <a:pt x="17" y="48"/>
                    </a:lnTo>
                    <a:lnTo>
                      <a:pt x="17" y="26"/>
                    </a:lnTo>
                    <a:lnTo>
                      <a:pt x="16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64" name="Freeform 818"/>
              <p:cNvSpPr/>
              <p:nvPr/>
            </p:nvSpPr>
            <p:spPr bwMode="auto">
              <a:xfrm>
                <a:off x="6754813" y="1758950"/>
                <a:ext cx="12700" cy="49213"/>
              </a:xfrm>
              <a:custGeom>
                <a:avLst/>
                <a:gdLst/>
                <a:ahLst/>
                <a:cxnLst>
                  <a:cxn ang="0">
                    <a:pos x="24" y="5"/>
                  </a:cxn>
                  <a:cxn ang="0">
                    <a:pos x="24" y="5"/>
                  </a:cxn>
                  <a:cxn ang="0">
                    <a:pos x="24" y="3"/>
                  </a:cxn>
                  <a:cxn ang="0">
                    <a:pos x="23" y="1"/>
                  </a:cxn>
                  <a:cxn ang="0">
                    <a:pos x="22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7" y="1"/>
                  </a:cxn>
                  <a:cxn ang="0">
                    <a:pos x="16" y="3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18"/>
                  </a:cxn>
                  <a:cxn ang="0">
                    <a:pos x="13" y="30"/>
                  </a:cxn>
                  <a:cxn ang="0">
                    <a:pos x="11" y="42"/>
                  </a:cxn>
                  <a:cxn ang="0">
                    <a:pos x="8" y="55"/>
                  </a:cxn>
                  <a:cxn ang="0">
                    <a:pos x="8" y="55"/>
                  </a:cxn>
                  <a:cxn ang="0">
                    <a:pos x="5" y="63"/>
                  </a:cxn>
                  <a:cxn ang="0">
                    <a:pos x="2" y="72"/>
                  </a:cxn>
                  <a:cxn ang="0">
                    <a:pos x="0" y="76"/>
                  </a:cxn>
                  <a:cxn ang="0">
                    <a:pos x="0" y="82"/>
                  </a:cxn>
                  <a:cxn ang="0">
                    <a:pos x="2" y="86"/>
                  </a:cxn>
                  <a:cxn ang="0">
                    <a:pos x="4" y="90"/>
                  </a:cxn>
                  <a:cxn ang="0">
                    <a:pos x="4" y="90"/>
                  </a:cxn>
                  <a:cxn ang="0">
                    <a:pos x="5" y="91"/>
                  </a:cxn>
                  <a:cxn ang="0">
                    <a:pos x="7" y="92"/>
                  </a:cxn>
                  <a:cxn ang="0">
                    <a:pos x="8" y="92"/>
                  </a:cxn>
                  <a:cxn ang="0">
                    <a:pos x="10" y="91"/>
                  </a:cxn>
                  <a:cxn ang="0">
                    <a:pos x="11" y="90"/>
                  </a:cxn>
                  <a:cxn ang="0">
                    <a:pos x="12" y="88"/>
                  </a:cxn>
                  <a:cxn ang="0">
                    <a:pos x="12" y="87"/>
                  </a:cxn>
                  <a:cxn ang="0">
                    <a:pos x="12" y="85"/>
                  </a:cxn>
                  <a:cxn ang="0">
                    <a:pos x="12" y="85"/>
                  </a:cxn>
                  <a:cxn ang="0">
                    <a:pos x="10" y="82"/>
                  </a:cxn>
                  <a:cxn ang="0">
                    <a:pos x="10" y="77"/>
                  </a:cxn>
                  <a:cxn ang="0">
                    <a:pos x="11" y="72"/>
                  </a:cxn>
                  <a:cxn ang="0">
                    <a:pos x="13" y="68"/>
                  </a:cxn>
                  <a:cxn ang="0">
                    <a:pos x="16" y="59"/>
                  </a:cxn>
                  <a:cxn ang="0">
                    <a:pos x="18" y="51"/>
                  </a:cxn>
                  <a:cxn ang="0">
                    <a:pos x="18" y="51"/>
                  </a:cxn>
                  <a:cxn ang="0">
                    <a:pos x="20" y="39"/>
                  </a:cxn>
                  <a:cxn ang="0">
                    <a:pos x="22" y="28"/>
                  </a:cxn>
                  <a:cxn ang="0">
                    <a:pos x="24" y="17"/>
                  </a:cxn>
                  <a:cxn ang="0">
                    <a:pos x="24" y="5"/>
                  </a:cxn>
                  <a:cxn ang="0">
                    <a:pos x="24" y="5"/>
                  </a:cxn>
                </a:cxnLst>
                <a:rect l="0" t="0" r="r" b="b"/>
                <a:pathLst>
                  <a:path w="24" h="92">
                    <a:moveTo>
                      <a:pt x="24" y="5"/>
                    </a:moveTo>
                    <a:lnTo>
                      <a:pt x="24" y="5"/>
                    </a:lnTo>
                    <a:lnTo>
                      <a:pt x="24" y="3"/>
                    </a:lnTo>
                    <a:lnTo>
                      <a:pt x="23" y="1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1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18"/>
                    </a:lnTo>
                    <a:lnTo>
                      <a:pt x="13" y="30"/>
                    </a:lnTo>
                    <a:lnTo>
                      <a:pt x="11" y="42"/>
                    </a:lnTo>
                    <a:lnTo>
                      <a:pt x="8" y="55"/>
                    </a:lnTo>
                    <a:lnTo>
                      <a:pt x="8" y="55"/>
                    </a:lnTo>
                    <a:lnTo>
                      <a:pt x="5" y="63"/>
                    </a:lnTo>
                    <a:lnTo>
                      <a:pt x="2" y="72"/>
                    </a:lnTo>
                    <a:lnTo>
                      <a:pt x="0" y="76"/>
                    </a:lnTo>
                    <a:lnTo>
                      <a:pt x="0" y="82"/>
                    </a:lnTo>
                    <a:lnTo>
                      <a:pt x="2" y="86"/>
                    </a:lnTo>
                    <a:lnTo>
                      <a:pt x="4" y="90"/>
                    </a:lnTo>
                    <a:lnTo>
                      <a:pt x="4" y="90"/>
                    </a:lnTo>
                    <a:lnTo>
                      <a:pt x="5" y="91"/>
                    </a:lnTo>
                    <a:lnTo>
                      <a:pt x="7" y="92"/>
                    </a:lnTo>
                    <a:lnTo>
                      <a:pt x="8" y="92"/>
                    </a:lnTo>
                    <a:lnTo>
                      <a:pt x="10" y="91"/>
                    </a:lnTo>
                    <a:lnTo>
                      <a:pt x="11" y="90"/>
                    </a:lnTo>
                    <a:lnTo>
                      <a:pt x="12" y="88"/>
                    </a:lnTo>
                    <a:lnTo>
                      <a:pt x="12" y="87"/>
                    </a:lnTo>
                    <a:lnTo>
                      <a:pt x="12" y="85"/>
                    </a:lnTo>
                    <a:lnTo>
                      <a:pt x="12" y="85"/>
                    </a:lnTo>
                    <a:lnTo>
                      <a:pt x="10" y="82"/>
                    </a:lnTo>
                    <a:lnTo>
                      <a:pt x="10" y="77"/>
                    </a:lnTo>
                    <a:lnTo>
                      <a:pt x="11" y="72"/>
                    </a:lnTo>
                    <a:lnTo>
                      <a:pt x="13" y="68"/>
                    </a:lnTo>
                    <a:lnTo>
                      <a:pt x="16" y="59"/>
                    </a:lnTo>
                    <a:lnTo>
                      <a:pt x="18" y="51"/>
                    </a:lnTo>
                    <a:lnTo>
                      <a:pt x="18" y="51"/>
                    </a:lnTo>
                    <a:lnTo>
                      <a:pt x="20" y="39"/>
                    </a:lnTo>
                    <a:lnTo>
                      <a:pt x="22" y="28"/>
                    </a:lnTo>
                    <a:lnTo>
                      <a:pt x="24" y="17"/>
                    </a:lnTo>
                    <a:lnTo>
                      <a:pt x="24" y="5"/>
                    </a:lnTo>
                    <a:lnTo>
                      <a:pt x="2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65" name="Freeform 821"/>
              <p:cNvSpPr/>
              <p:nvPr/>
            </p:nvSpPr>
            <p:spPr bwMode="auto">
              <a:xfrm>
                <a:off x="6418263" y="1346200"/>
                <a:ext cx="39688" cy="65088"/>
              </a:xfrm>
              <a:custGeom>
                <a:avLst/>
                <a:gdLst/>
                <a:ahLst/>
                <a:cxnLst>
                  <a:cxn ang="0">
                    <a:pos x="63" y="3"/>
                  </a:cxn>
                  <a:cxn ang="0">
                    <a:pos x="63" y="3"/>
                  </a:cxn>
                  <a:cxn ang="0">
                    <a:pos x="61" y="12"/>
                  </a:cxn>
                  <a:cxn ang="0">
                    <a:pos x="59" y="19"/>
                  </a:cxn>
                  <a:cxn ang="0">
                    <a:pos x="52" y="33"/>
                  </a:cxn>
                  <a:cxn ang="0">
                    <a:pos x="43" y="48"/>
                  </a:cxn>
                  <a:cxn ang="0">
                    <a:pos x="33" y="61"/>
                  </a:cxn>
                  <a:cxn ang="0">
                    <a:pos x="24" y="75"/>
                  </a:cxn>
                  <a:cxn ang="0">
                    <a:pos x="15" y="88"/>
                  </a:cxn>
                  <a:cxn ang="0">
                    <a:pos x="6" y="102"/>
                  </a:cxn>
                  <a:cxn ang="0">
                    <a:pos x="3" y="110"/>
                  </a:cxn>
                  <a:cxn ang="0">
                    <a:pos x="0" y="117"/>
                  </a:cxn>
                  <a:cxn ang="0">
                    <a:pos x="0" y="117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2" y="122"/>
                  </a:cxn>
                  <a:cxn ang="0">
                    <a:pos x="3" y="123"/>
                  </a:cxn>
                  <a:cxn ang="0">
                    <a:pos x="5" y="123"/>
                  </a:cxn>
                  <a:cxn ang="0">
                    <a:pos x="6" y="123"/>
                  </a:cxn>
                  <a:cxn ang="0">
                    <a:pos x="8" y="121"/>
                  </a:cxn>
                  <a:cxn ang="0">
                    <a:pos x="10" y="120"/>
                  </a:cxn>
                  <a:cxn ang="0">
                    <a:pos x="10" y="120"/>
                  </a:cxn>
                  <a:cxn ang="0">
                    <a:pos x="13" y="112"/>
                  </a:cxn>
                  <a:cxn ang="0">
                    <a:pos x="16" y="105"/>
                  </a:cxn>
                  <a:cxn ang="0">
                    <a:pos x="24" y="90"/>
                  </a:cxn>
                  <a:cxn ang="0">
                    <a:pos x="33" y="77"/>
                  </a:cxn>
                  <a:cxn ang="0">
                    <a:pos x="43" y="63"/>
                  </a:cxn>
                  <a:cxn ang="0">
                    <a:pos x="52" y="50"/>
                  </a:cxn>
                  <a:cxn ang="0">
                    <a:pos x="61" y="36"/>
                  </a:cxn>
                  <a:cxn ang="0">
                    <a:pos x="67" y="22"/>
                  </a:cxn>
                  <a:cxn ang="0">
                    <a:pos x="70" y="14"/>
                  </a:cxn>
                  <a:cxn ang="0">
                    <a:pos x="73" y="6"/>
                  </a:cxn>
                  <a:cxn ang="0">
                    <a:pos x="73" y="6"/>
                  </a:cxn>
                  <a:cxn ang="0">
                    <a:pos x="73" y="4"/>
                  </a:cxn>
                  <a:cxn ang="0">
                    <a:pos x="71" y="2"/>
                  </a:cxn>
                  <a:cxn ang="0">
                    <a:pos x="70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5" y="0"/>
                  </a:cxn>
                  <a:cxn ang="0">
                    <a:pos x="64" y="1"/>
                  </a:cxn>
                  <a:cxn ang="0">
                    <a:pos x="63" y="3"/>
                  </a:cxn>
                  <a:cxn ang="0">
                    <a:pos x="63" y="3"/>
                  </a:cxn>
                </a:cxnLst>
                <a:rect l="0" t="0" r="r" b="b"/>
                <a:pathLst>
                  <a:path w="73" h="123">
                    <a:moveTo>
                      <a:pt x="63" y="3"/>
                    </a:moveTo>
                    <a:lnTo>
                      <a:pt x="63" y="3"/>
                    </a:lnTo>
                    <a:lnTo>
                      <a:pt x="61" y="12"/>
                    </a:lnTo>
                    <a:lnTo>
                      <a:pt x="59" y="19"/>
                    </a:lnTo>
                    <a:lnTo>
                      <a:pt x="52" y="33"/>
                    </a:lnTo>
                    <a:lnTo>
                      <a:pt x="43" y="48"/>
                    </a:lnTo>
                    <a:lnTo>
                      <a:pt x="33" y="61"/>
                    </a:lnTo>
                    <a:lnTo>
                      <a:pt x="24" y="75"/>
                    </a:lnTo>
                    <a:lnTo>
                      <a:pt x="15" y="88"/>
                    </a:lnTo>
                    <a:lnTo>
                      <a:pt x="6" y="102"/>
                    </a:lnTo>
                    <a:lnTo>
                      <a:pt x="3" y="110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2" y="122"/>
                    </a:lnTo>
                    <a:lnTo>
                      <a:pt x="3" y="123"/>
                    </a:lnTo>
                    <a:lnTo>
                      <a:pt x="5" y="123"/>
                    </a:lnTo>
                    <a:lnTo>
                      <a:pt x="6" y="123"/>
                    </a:lnTo>
                    <a:lnTo>
                      <a:pt x="8" y="121"/>
                    </a:lnTo>
                    <a:lnTo>
                      <a:pt x="10" y="120"/>
                    </a:lnTo>
                    <a:lnTo>
                      <a:pt x="10" y="120"/>
                    </a:lnTo>
                    <a:lnTo>
                      <a:pt x="13" y="112"/>
                    </a:lnTo>
                    <a:lnTo>
                      <a:pt x="16" y="105"/>
                    </a:lnTo>
                    <a:lnTo>
                      <a:pt x="24" y="90"/>
                    </a:lnTo>
                    <a:lnTo>
                      <a:pt x="33" y="77"/>
                    </a:lnTo>
                    <a:lnTo>
                      <a:pt x="43" y="63"/>
                    </a:lnTo>
                    <a:lnTo>
                      <a:pt x="52" y="50"/>
                    </a:lnTo>
                    <a:lnTo>
                      <a:pt x="61" y="36"/>
                    </a:lnTo>
                    <a:lnTo>
                      <a:pt x="67" y="22"/>
                    </a:lnTo>
                    <a:lnTo>
                      <a:pt x="70" y="14"/>
                    </a:lnTo>
                    <a:lnTo>
                      <a:pt x="73" y="6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1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5" y="0"/>
                    </a:lnTo>
                    <a:lnTo>
                      <a:pt x="64" y="1"/>
                    </a:lnTo>
                    <a:lnTo>
                      <a:pt x="63" y="3"/>
                    </a:lnTo>
                    <a:lnTo>
                      <a:pt x="63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66" name="Freeform 822"/>
              <p:cNvSpPr/>
              <p:nvPr/>
            </p:nvSpPr>
            <p:spPr bwMode="auto">
              <a:xfrm>
                <a:off x="6462713" y="1366838"/>
                <a:ext cx="34925" cy="50800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8" y="2"/>
                  </a:cxn>
                  <a:cxn ang="0">
                    <a:pos x="42" y="24"/>
                  </a:cxn>
                  <a:cxn ang="0">
                    <a:pos x="29" y="46"/>
                  </a:cxn>
                  <a:cxn ang="0">
                    <a:pos x="1" y="90"/>
                  </a:cxn>
                  <a:cxn ang="0">
                    <a:pos x="1" y="90"/>
                  </a:cxn>
                  <a:cxn ang="0">
                    <a:pos x="0" y="92"/>
                  </a:cxn>
                  <a:cxn ang="0">
                    <a:pos x="1" y="94"/>
                  </a:cxn>
                  <a:cxn ang="0">
                    <a:pos x="1" y="95"/>
                  </a:cxn>
                  <a:cxn ang="0">
                    <a:pos x="3" y="97"/>
                  </a:cxn>
                  <a:cxn ang="0">
                    <a:pos x="4" y="97"/>
                  </a:cxn>
                  <a:cxn ang="0">
                    <a:pos x="6" y="97"/>
                  </a:cxn>
                  <a:cxn ang="0">
                    <a:pos x="8" y="97"/>
                  </a:cxn>
                  <a:cxn ang="0">
                    <a:pos x="9" y="95"/>
                  </a:cxn>
                  <a:cxn ang="0">
                    <a:pos x="9" y="95"/>
                  </a:cxn>
                  <a:cxn ang="0">
                    <a:pos x="37" y="51"/>
                  </a:cxn>
                  <a:cxn ang="0">
                    <a:pos x="50" y="28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6"/>
                  </a:cxn>
                  <a:cxn ang="0">
                    <a:pos x="67" y="3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1" y="0"/>
                  </a:cxn>
                  <a:cxn ang="0">
                    <a:pos x="60" y="0"/>
                  </a:cxn>
                  <a:cxn ang="0">
                    <a:pos x="58" y="2"/>
                  </a:cxn>
                  <a:cxn ang="0">
                    <a:pos x="58" y="2"/>
                  </a:cxn>
                </a:cxnLst>
                <a:rect l="0" t="0" r="r" b="b"/>
                <a:pathLst>
                  <a:path w="67" h="97">
                    <a:moveTo>
                      <a:pt x="58" y="2"/>
                    </a:moveTo>
                    <a:lnTo>
                      <a:pt x="58" y="2"/>
                    </a:lnTo>
                    <a:lnTo>
                      <a:pt x="42" y="24"/>
                    </a:lnTo>
                    <a:lnTo>
                      <a:pt x="29" y="46"/>
                    </a:lnTo>
                    <a:lnTo>
                      <a:pt x="1" y="90"/>
                    </a:lnTo>
                    <a:lnTo>
                      <a:pt x="1" y="90"/>
                    </a:lnTo>
                    <a:lnTo>
                      <a:pt x="0" y="92"/>
                    </a:lnTo>
                    <a:lnTo>
                      <a:pt x="1" y="94"/>
                    </a:lnTo>
                    <a:lnTo>
                      <a:pt x="1" y="95"/>
                    </a:lnTo>
                    <a:lnTo>
                      <a:pt x="3" y="97"/>
                    </a:lnTo>
                    <a:lnTo>
                      <a:pt x="4" y="97"/>
                    </a:lnTo>
                    <a:lnTo>
                      <a:pt x="6" y="97"/>
                    </a:lnTo>
                    <a:lnTo>
                      <a:pt x="8" y="97"/>
                    </a:lnTo>
                    <a:lnTo>
                      <a:pt x="9" y="95"/>
                    </a:lnTo>
                    <a:lnTo>
                      <a:pt x="9" y="95"/>
                    </a:lnTo>
                    <a:lnTo>
                      <a:pt x="37" y="51"/>
                    </a:lnTo>
                    <a:lnTo>
                      <a:pt x="50" y="28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6"/>
                    </a:lnTo>
                    <a:lnTo>
                      <a:pt x="67" y="3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8" y="2"/>
                    </a:lnTo>
                    <a:lnTo>
                      <a:pt x="5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67" name="Freeform 823"/>
              <p:cNvSpPr/>
              <p:nvPr/>
            </p:nvSpPr>
            <p:spPr bwMode="auto">
              <a:xfrm>
                <a:off x="6569075" y="1604963"/>
                <a:ext cx="28575" cy="68263"/>
              </a:xfrm>
              <a:custGeom>
                <a:avLst/>
                <a:gdLst/>
                <a:ahLst/>
                <a:cxnLst>
                  <a:cxn ang="0">
                    <a:pos x="45" y="3"/>
                  </a:cxn>
                  <a:cxn ang="0">
                    <a:pos x="45" y="3"/>
                  </a:cxn>
                  <a:cxn ang="0">
                    <a:pos x="43" y="10"/>
                  </a:cxn>
                  <a:cxn ang="0">
                    <a:pos x="40" y="16"/>
                  </a:cxn>
                  <a:cxn ang="0">
                    <a:pos x="32" y="29"/>
                  </a:cxn>
                  <a:cxn ang="0">
                    <a:pos x="25" y="41"/>
                  </a:cxn>
                  <a:cxn ang="0">
                    <a:pos x="22" y="47"/>
                  </a:cxn>
                  <a:cxn ang="0">
                    <a:pos x="20" y="53"/>
                  </a:cxn>
                  <a:cxn ang="0">
                    <a:pos x="20" y="53"/>
                  </a:cxn>
                  <a:cxn ang="0">
                    <a:pos x="14" y="71"/>
                  </a:cxn>
                  <a:cxn ang="0">
                    <a:pos x="9" y="89"/>
                  </a:cxn>
                  <a:cxn ang="0">
                    <a:pos x="3" y="106"/>
                  </a:cxn>
                  <a:cxn ang="0">
                    <a:pos x="1" y="115"/>
                  </a:cxn>
                  <a:cxn ang="0">
                    <a:pos x="0" y="125"/>
                  </a:cxn>
                  <a:cxn ang="0">
                    <a:pos x="0" y="125"/>
                  </a:cxn>
                  <a:cxn ang="0">
                    <a:pos x="1" y="127"/>
                  </a:cxn>
                  <a:cxn ang="0">
                    <a:pos x="2" y="128"/>
                  </a:cxn>
                  <a:cxn ang="0">
                    <a:pos x="3" y="129"/>
                  </a:cxn>
                  <a:cxn ang="0">
                    <a:pos x="5" y="129"/>
                  </a:cxn>
                  <a:cxn ang="0">
                    <a:pos x="6" y="129"/>
                  </a:cxn>
                  <a:cxn ang="0">
                    <a:pos x="9" y="128"/>
                  </a:cxn>
                  <a:cxn ang="0">
                    <a:pos x="10" y="127"/>
                  </a:cxn>
                  <a:cxn ang="0">
                    <a:pos x="10" y="125"/>
                  </a:cxn>
                  <a:cxn ang="0">
                    <a:pos x="10" y="125"/>
                  </a:cxn>
                  <a:cxn ang="0">
                    <a:pos x="12" y="108"/>
                  </a:cxn>
                  <a:cxn ang="0">
                    <a:pos x="16" y="93"/>
                  </a:cxn>
                  <a:cxn ang="0">
                    <a:pos x="21" y="78"/>
                  </a:cxn>
                  <a:cxn ang="0">
                    <a:pos x="28" y="64"/>
                  </a:cxn>
                  <a:cxn ang="0">
                    <a:pos x="42" y="35"/>
                  </a:cxn>
                  <a:cxn ang="0">
                    <a:pos x="49" y="20"/>
                  </a:cxn>
                  <a:cxn ang="0">
                    <a:pos x="54" y="6"/>
                  </a:cxn>
                  <a:cxn ang="0">
                    <a:pos x="54" y="6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3" y="1"/>
                  </a:cxn>
                  <a:cxn ang="0">
                    <a:pos x="51" y="0"/>
                  </a:cxn>
                  <a:cxn ang="0">
                    <a:pos x="49" y="0"/>
                  </a:cxn>
                  <a:cxn ang="0">
                    <a:pos x="48" y="1"/>
                  </a:cxn>
                  <a:cxn ang="0">
                    <a:pos x="46" y="2"/>
                  </a:cxn>
                  <a:cxn ang="0">
                    <a:pos x="45" y="3"/>
                  </a:cxn>
                  <a:cxn ang="0">
                    <a:pos x="45" y="3"/>
                  </a:cxn>
                </a:cxnLst>
                <a:rect l="0" t="0" r="r" b="b"/>
                <a:pathLst>
                  <a:path w="54" h="129">
                    <a:moveTo>
                      <a:pt x="45" y="3"/>
                    </a:moveTo>
                    <a:lnTo>
                      <a:pt x="45" y="3"/>
                    </a:lnTo>
                    <a:lnTo>
                      <a:pt x="43" y="10"/>
                    </a:lnTo>
                    <a:lnTo>
                      <a:pt x="40" y="16"/>
                    </a:lnTo>
                    <a:lnTo>
                      <a:pt x="32" y="29"/>
                    </a:lnTo>
                    <a:lnTo>
                      <a:pt x="25" y="41"/>
                    </a:lnTo>
                    <a:lnTo>
                      <a:pt x="22" y="47"/>
                    </a:lnTo>
                    <a:lnTo>
                      <a:pt x="20" y="53"/>
                    </a:lnTo>
                    <a:lnTo>
                      <a:pt x="20" y="53"/>
                    </a:lnTo>
                    <a:lnTo>
                      <a:pt x="14" y="71"/>
                    </a:lnTo>
                    <a:lnTo>
                      <a:pt x="9" y="89"/>
                    </a:lnTo>
                    <a:lnTo>
                      <a:pt x="3" y="106"/>
                    </a:lnTo>
                    <a:lnTo>
                      <a:pt x="1" y="115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1" y="127"/>
                    </a:lnTo>
                    <a:lnTo>
                      <a:pt x="2" y="128"/>
                    </a:lnTo>
                    <a:lnTo>
                      <a:pt x="3" y="129"/>
                    </a:lnTo>
                    <a:lnTo>
                      <a:pt x="5" y="129"/>
                    </a:lnTo>
                    <a:lnTo>
                      <a:pt x="6" y="129"/>
                    </a:lnTo>
                    <a:lnTo>
                      <a:pt x="9" y="128"/>
                    </a:lnTo>
                    <a:lnTo>
                      <a:pt x="10" y="127"/>
                    </a:lnTo>
                    <a:lnTo>
                      <a:pt x="10" y="125"/>
                    </a:lnTo>
                    <a:lnTo>
                      <a:pt x="10" y="125"/>
                    </a:lnTo>
                    <a:lnTo>
                      <a:pt x="12" y="108"/>
                    </a:lnTo>
                    <a:lnTo>
                      <a:pt x="16" y="93"/>
                    </a:lnTo>
                    <a:lnTo>
                      <a:pt x="21" y="78"/>
                    </a:lnTo>
                    <a:lnTo>
                      <a:pt x="28" y="64"/>
                    </a:lnTo>
                    <a:lnTo>
                      <a:pt x="42" y="35"/>
                    </a:lnTo>
                    <a:lnTo>
                      <a:pt x="49" y="20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4" y="4"/>
                    </a:lnTo>
                    <a:lnTo>
                      <a:pt x="54" y="2"/>
                    </a:lnTo>
                    <a:lnTo>
                      <a:pt x="53" y="1"/>
                    </a:lnTo>
                    <a:lnTo>
                      <a:pt x="51" y="0"/>
                    </a:lnTo>
                    <a:lnTo>
                      <a:pt x="49" y="0"/>
                    </a:lnTo>
                    <a:lnTo>
                      <a:pt x="48" y="1"/>
                    </a:lnTo>
                    <a:lnTo>
                      <a:pt x="46" y="2"/>
                    </a:lnTo>
                    <a:lnTo>
                      <a:pt x="45" y="3"/>
                    </a:lnTo>
                    <a:lnTo>
                      <a:pt x="45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68" name="Freeform 824"/>
              <p:cNvSpPr/>
              <p:nvPr/>
            </p:nvSpPr>
            <p:spPr bwMode="auto">
              <a:xfrm>
                <a:off x="6619875" y="1614488"/>
                <a:ext cx="25400" cy="44450"/>
              </a:xfrm>
              <a:custGeom>
                <a:avLst/>
                <a:gdLst/>
                <a:ahLst/>
                <a:cxnLst>
                  <a:cxn ang="0">
                    <a:pos x="40" y="2"/>
                  </a:cxn>
                  <a:cxn ang="0">
                    <a:pos x="40" y="2"/>
                  </a:cxn>
                  <a:cxn ang="0">
                    <a:pos x="32" y="11"/>
                  </a:cxn>
                  <a:cxn ang="0">
                    <a:pos x="25" y="19"/>
                  </a:cxn>
                  <a:cxn ang="0">
                    <a:pos x="19" y="28"/>
                  </a:cxn>
                  <a:cxn ang="0">
                    <a:pos x="13" y="39"/>
                  </a:cxn>
                  <a:cxn ang="0">
                    <a:pos x="8" y="49"/>
                  </a:cxn>
                  <a:cxn ang="0">
                    <a:pos x="4" y="59"/>
                  </a:cxn>
                  <a:cxn ang="0">
                    <a:pos x="1" y="71"/>
                  </a:cxn>
                  <a:cxn ang="0">
                    <a:pos x="0" y="81"/>
                  </a:cxn>
                  <a:cxn ang="0">
                    <a:pos x="0" y="81"/>
                  </a:cxn>
                  <a:cxn ang="0">
                    <a:pos x="0" y="83"/>
                  </a:cxn>
                  <a:cxn ang="0">
                    <a:pos x="1" y="85"/>
                  </a:cxn>
                  <a:cxn ang="0">
                    <a:pos x="3" y="86"/>
                  </a:cxn>
                  <a:cxn ang="0">
                    <a:pos x="5" y="86"/>
                  </a:cxn>
                  <a:cxn ang="0">
                    <a:pos x="6" y="86"/>
                  </a:cxn>
                  <a:cxn ang="0">
                    <a:pos x="9" y="85"/>
                  </a:cxn>
                  <a:cxn ang="0">
                    <a:pos x="10" y="83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11" y="71"/>
                  </a:cxn>
                  <a:cxn ang="0">
                    <a:pos x="14" y="61"/>
                  </a:cxn>
                  <a:cxn ang="0">
                    <a:pos x="17" y="51"/>
                  </a:cxn>
                  <a:cxn ang="0">
                    <a:pos x="22" y="42"/>
                  </a:cxn>
                  <a:cxn ang="0">
                    <a:pos x="27" y="33"/>
                  </a:cxn>
                  <a:cxn ang="0">
                    <a:pos x="33" y="24"/>
                  </a:cxn>
                  <a:cxn ang="0">
                    <a:pos x="40" y="16"/>
                  </a:cxn>
                  <a:cxn ang="0">
                    <a:pos x="47" y="9"/>
                  </a:cxn>
                  <a:cxn ang="0">
                    <a:pos x="47" y="9"/>
                  </a:cxn>
                  <a:cxn ang="0">
                    <a:pos x="48" y="8"/>
                  </a:cxn>
                  <a:cxn ang="0">
                    <a:pos x="48" y="5"/>
                  </a:cxn>
                  <a:cxn ang="0">
                    <a:pos x="47" y="3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3" y="0"/>
                  </a:cxn>
                  <a:cxn ang="0">
                    <a:pos x="42" y="1"/>
                  </a:cxn>
                  <a:cxn ang="0">
                    <a:pos x="40" y="2"/>
                  </a:cxn>
                  <a:cxn ang="0">
                    <a:pos x="40" y="2"/>
                  </a:cxn>
                </a:cxnLst>
                <a:rect l="0" t="0" r="r" b="b"/>
                <a:pathLst>
                  <a:path w="48" h="86">
                    <a:moveTo>
                      <a:pt x="40" y="2"/>
                    </a:moveTo>
                    <a:lnTo>
                      <a:pt x="40" y="2"/>
                    </a:lnTo>
                    <a:lnTo>
                      <a:pt x="32" y="11"/>
                    </a:lnTo>
                    <a:lnTo>
                      <a:pt x="25" y="19"/>
                    </a:lnTo>
                    <a:lnTo>
                      <a:pt x="19" y="28"/>
                    </a:lnTo>
                    <a:lnTo>
                      <a:pt x="13" y="39"/>
                    </a:lnTo>
                    <a:lnTo>
                      <a:pt x="8" y="49"/>
                    </a:lnTo>
                    <a:lnTo>
                      <a:pt x="4" y="59"/>
                    </a:lnTo>
                    <a:lnTo>
                      <a:pt x="1" y="71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0" y="83"/>
                    </a:lnTo>
                    <a:lnTo>
                      <a:pt x="1" y="85"/>
                    </a:lnTo>
                    <a:lnTo>
                      <a:pt x="3" y="86"/>
                    </a:lnTo>
                    <a:lnTo>
                      <a:pt x="5" y="86"/>
                    </a:lnTo>
                    <a:lnTo>
                      <a:pt x="6" y="86"/>
                    </a:lnTo>
                    <a:lnTo>
                      <a:pt x="9" y="85"/>
                    </a:lnTo>
                    <a:lnTo>
                      <a:pt x="10" y="83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11" y="71"/>
                    </a:lnTo>
                    <a:lnTo>
                      <a:pt x="14" y="61"/>
                    </a:lnTo>
                    <a:lnTo>
                      <a:pt x="17" y="51"/>
                    </a:lnTo>
                    <a:lnTo>
                      <a:pt x="22" y="42"/>
                    </a:lnTo>
                    <a:lnTo>
                      <a:pt x="27" y="33"/>
                    </a:lnTo>
                    <a:lnTo>
                      <a:pt x="33" y="24"/>
                    </a:lnTo>
                    <a:lnTo>
                      <a:pt x="40" y="16"/>
                    </a:lnTo>
                    <a:lnTo>
                      <a:pt x="47" y="9"/>
                    </a:lnTo>
                    <a:lnTo>
                      <a:pt x="47" y="9"/>
                    </a:lnTo>
                    <a:lnTo>
                      <a:pt x="48" y="8"/>
                    </a:lnTo>
                    <a:lnTo>
                      <a:pt x="48" y="5"/>
                    </a:lnTo>
                    <a:lnTo>
                      <a:pt x="47" y="3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3" y="0"/>
                    </a:lnTo>
                    <a:lnTo>
                      <a:pt x="42" y="1"/>
                    </a:lnTo>
                    <a:lnTo>
                      <a:pt x="40" y="2"/>
                    </a:lnTo>
                    <a:lnTo>
                      <a:pt x="4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69" name="Freeform 825"/>
              <p:cNvSpPr/>
              <p:nvPr/>
            </p:nvSpPr>
            <p:spPr bwMode="auto">
              <a:xfrm>
                <a:off x="6659563" y="1624013"/>
                <a:ext cx="28575" cy="46038"/>
              </a:xfrm>
              <a:custGeom>
                <a:avLst/>
                <a:gdLst/>
                <a:ahLst/>
                <a:cxnLst>
                  <a:cxn ang="0">
                    <a:pos x="44" y="2"/>
                  </a:cxn>
                  <a:cxn ang="0">
                    <a:pos x="44" y="2"/>
                  </a:cxn>
                  <a:cxn ang="0">
                    <a:pos x="38" y="10"/>
                  </a:cxn>
                  <a:cxn ang="0">
                    <a:pos x="32" y="17"/>
                  </a:cxn>
                  <a:cxn ang="0">
                    <a:pos x="25" y="26"/>
                  </a:cxn>
                  <a:cxn ang="0">
                    <a:pos x="19" y="34"/>
                  </a:cxn>
                  <a:cxn ang="0">
                    <a:pos x="19" y="34"/>
                  </a:cxn>
                  <a:cxn ang="0">
                    <a:pos x="13" y="44"/>
                  </a:cxn>
                  <a:cxn ang="0">
                    <a:pos x="9" y="56"/>
                  </a:cxn>
                  <a:cxn ang="0">
                    <a:pos x="5" y="67"/>
                  </a:cxn>
                  <a:cxn ang="0">
                    <a:pos x="0" y="77"/>
                  </a:cxn>
                  <a:cxn ang="0">
                    <a:pos x="0" y="77"/>
                  </a:cxn>
                  <a:cxn ang="0">
                    <a:pos x="0" y="79"/>
                  </a:cxn>
                  <a:cxn ang="0">
                    <a:pos x="0" y="82"/>
                  </a:cxn>
                  <a:cxn ang="0">
                    <a:pos x="2" y="85"/>
                  </a:cxn>
                  <a:cxn ang="0">
                    <a:pos x="4" y="85"/>
                  </a:cxn>
                  <a:cxn ang="0">
                    <a:pos x="5" y="85"/>
                  </a:cxn>
                  <a:cxn ang="0">
                    <a:pos x="7" y="85"/>
                  </a:cxn>
                  <a:cxn ang="0">
                    <a:pos x="8" y="83"/>
                  </a:cxn>
                  <a:cxn ang="0">
                    <a:pos x="8" y="83"/>
                  </a:cxn>
                  <a:cxn ang="0">
                    <a:pos x="16" y="63"/>
                  </a:cxn>
                  <a:cxn ang="0">
                    <a:pos x="26" y="42"/>
                  </a:cxn>
                  <a:cxn ang="0">
                    <a:pos x="26" y="42"/>
                  </a:cxn>
                  <a:cxn ang="0">
                    <a:pos x="28" y="37"/>
                  </a:cxn>
                  <a:cxn ang="0">
                    <a:pos x="31" y="33"/>
                  </a:cxn>
                  <a:cxn ang="0">
                    <a:pos x="38" y="25"/>
                  </a:cxn>
                  <a:cxn ang="0">
                    <a:pos x="46" y="15"/>
                  </a:cxn>
                  <a:cxn ang="0">
                    <a:pos x="52" y="7"/>
                  </a:cxn>
                  <a:cxn ang="0">
                    <a:pos x="52" y="7"/>
                  </a:cxn>
                  <a:cxn ang="0">
                    <a:pos x="53" y="5"/>
                  </a:cxn>
                  <a:cxn ang="0">
                    <a:pos x="52" y="3"/>
                  </a:cxn>
                  <a:cxn ang="0">
                    <a:pos x="52" y="2"/>
                  </a:cxn>
                  <a:cxn ang="0">
                    <a:pos x="50" y="0"/>
                  </a:cxn>
                  <a:cxn ang="0">
                    <a:pos x="49" y="0"/>
                  </a:cxn>
                  <a:cxn ang="0">
                    <a:pos x="47" y="0"/>
                  </a:cxn>
                  <a:cxn ang="0">
                    <a:pos x="45" y="1"/>
                  </a:cxn>
                  <a:cxn ang="0">
                    <a:pos x="44" y="2"/>
                  </a:cxn>
                  <a:cxn ang="0">
                    <a:pos x="44" y="2"/>
                  </a:cxn>
                </a:cxnLst>
                <a:rect l="0" t="0" r="r" b="b"/>
                <a:pathLst>
                  <a:path w="53" h="85">
                    <a:moveTo>
                      <a:pt x="44" y="2"/>
                    </a:moveTo>
                    <a:lnTo>
                      <a:pt x="44" y="2"/>
                    </a:lnTo>
                    <a:lnTo>
                      <a:pt x="38" y="10"/>
                    </a:lnTo>
                    <a:lnTo>
                      <a:pt x="32" y="17"/>
                    </a:lnTo>
                    <a:lnTo>
                      <a:pt x="25" y="26"/>
                    </a:lnTo>
                    <a:lnTo>
                      <a:pt x="19" y="34"/>
                    </a:lnTo>
                    <a:lnTo>
                      <a:pt x="19" y="34"/>
                    </a:lnTo>
                    <a:lnTo>
                      <a:pt x="13" y="44"/>
                    </a:lnTo>
                    <a:lnTo>
                      <a:pt x="9" y="56"/>
                    </a:lnTo>
                    <a:lnTo>
                      <a:pt x="5" y="67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79"/>
                    </a:lnTo>
                    <a:lnTo>
                      <a:pt x="0" y="82"/>
                    </a:lnTo>
                    <a:lnTo>
                      <a:pt x="2" y="85"/>
                    </a:lnTo>
                    <a:lnTo>
                      <a:pt x="4" y="85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8" y="83"/>
                    </a:lnTo>
                    <a:lnTo>
                      <a:pt x="8" y="83"/>
                    </a:lnTo>
                    <a:lnTo>
                      <a:pt x="16" y="63"/>
                    </a:lnTo>
                    <a:lnTo>
                      <a:pt x="26" y="42"/>
                    </a:lnTo>
                    <a:lnTo>
                      <a:pt x="26" y="42"/>
                    </a:lnTo>
                    <a:lnTo>
                      <a:pt x="28" y="37"/>
                    </a:lnTo>
                    <a:lnTo>
                      <a:pt x="31" y="33"/>
                    </a:lnTo>
                    <a:lnTo>
                      <a:pt x="38" y="25"/>
                    </a:lnTo>
                    <a:lnTo>
                      <a:pt x="46" y="15"/>
                    </a:lnTo>
                    <a:lnTo>
                      <a:pt x="52" y="7"/>
                    </a:lnTo>
                    <a:lnTo>
                      <a:pt x="52" y="7"/>
                    </a:lnTo>
                    <a:lnTo>
                      <a:pt x="53" y="5"/>
                    </a:lnTo>
                    <a:lnTo>
                      <a:pt x="52" y="3"/>
                    </a:lnTo>
                    <a:lnTo>
                      <a:pt x="52" y="2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7" y="0"/>
                    </a:lnTo>
                    <a:lnTo>
                      <a:pt x="45" y="1"/>
                    </a:lnTo>
                    <a:lnTo>
                      <a:pt x="44" y="2"/>
                    </a:lnTo>
                    <a:lnTo>
                      <a:pt x="4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70" name="Freeform 826"/>
              <p:cNvSpPr/>
              <p:nvPr/>
            </p:nvSpPr>
            <p:spPr bwMode="auto">
              <a:xfrm>
                <a:off x="6746875" y="1463675"/>
                <a:ext cx="23813" cy="41275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39" y="1"/>
                  </a:cxn>
                  <a:cxn ang="0">
                    <a:pos x="32" y="10"/>
                  </a:cxn>
                  <a:cxn ang="0">
                    <a:pos x="27" y="18"/>
                  </a:cxn>
                  <a:cxn ang="0">
                    <a:pos x="22" y="27"/>
                  </a:cxn>
                  <a:cxn ang="0">
                    <a:pos x="18" y="35"/>
                  </a:cxn>
                  <a:cxn ang="0">
                    <a:pos x="9" y="54"/>
                  </a:cxn>
                  <a:cxn ang="0">
                    <a:pos x="5" y="63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4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3" y="79"/>
                  </a:cxn>
                  <a:cxn ang="0">
                    <a:pos x="5" y="79"/>
                  </a:cxn>
                  <a:cxn ang="0">
                    <a:pos x="7" y="79"/>
                  </a:cxn>
                  <a:cxn ang="0">
                    <a:pos x="8" y="77"/>
                  </a:cxn>
                  <a:cxn ang="0">
                    <a:pos x="8" y="77"/>
                  </a:cxn>
                  <a:cxn ang="0">
                    <a:pos x="13" y="68"/>
                  </a:cxn>
                  <a:cxn ang="0">
                    <a:pos x="18" y="59"/>
                  </a:cxn>
                  <a:cxn ang="0">
                    <a:pos x="26" y="42"/>
                  </a:cxn>
                  <a:cxn ang="0">
                    <a:pos x="30" y="32"/>
                  </a:cxn>
                  <a:cxn ang="0">
                    <a:pos x="34" y="24"/>
                  </a:cxn>
                  <a:cxn ang="0">
                    <a:pos x="39" y="16"/>
                  </a:cxn>
                  <a:cxn ang="0">
                    <a:pos x="45" y="8"/>
                  </a:cxn>
                  <a:cxn ang="0">
                    <a:pos x="45" y="8"/>
                  </a:cxn>
                  <a:cxn ang="0">
                    <a:pos x="46" y="6"/>
                  </a:cxn>
                  <a:cxn ang="0">
                    <a:pos x="46" y="4"/>
                  </a:cxn>
                  <a:cxn ang="0">
                    <a:pos x="46" y="3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9" y="1"/>
                  </a:cxn>
                  <a:cxn ang="0">
                    <a:pos x="39" y="1"/>
                  </a:cxn>
                </a:cxnLst>
                <a:rect l="0" t="0" r="r" b="b"/>
                <a:pathLst>
                  <a:path w="46" h="79">
                    <a:moveTo>
                      <a:pt x="39" y="1"/>
                    </a:moveTo>
                    <a:lnTo>
                      <a:pt x="39" y="1"/>
                    </a:lnTo>
                    <a:lnTo>
                      <a:pt x="32" y="10"/>
                    </a:lnTo>
                    <a:lnTo>
                      <a:pt x="27" y="18"/>
                    </a:lnTo>
                    <a:lnTo>
                      <a:pt x="22" y="27"/>
                    </a:lnTo>
                    <a:lnTo>
                      <a:pt x="18" y="35"/>
                    </a:lnTo>
                    <a:lnTo>
                      <a:pt x="9" y="54"/>
                    </a:lnTo>
                    <a:lnTo>
                      <a:pt x="5" y="63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4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79"/>
                    </a:lnTo>
                    <a:lnTo>
                      <a:pt x="5" y="79"/>
                    </a:lnTo>
                    <a:lnTo>
                      <a:pt x="7" y="79"/>
                    </a:lnTo>
                    <a:lnTo>
                      <a:pt x="8" y="77"/>
                    </a:lnTo>
                    <a:lnTo>
                      <a:pt x="8" y="77"/>
                    </a:lnTo>
                    <a:lnTo>
                      <a:pt x="13" y="68"/>
                    </a:lnTo>
                    <a:lnTo>
                      <a:pt x="18" y="59"/>
                    </a:lnTo>
                    <a:lnTo>
                      <a:pt x="26" y="42"/>
                    </a:lnTo>
                    <a:lnTo>
                      <a:pt x="30" y="32"/>
                    </a:lnTo>
                    <a:lnTo>
                      <a:pt x="34" y="24"/>
                    </a:lnTo>
                    <a:lnTo>
                      <a:pt x="39" y="16"/>
                    </a:lnTo>
                    <a:lnTo>
                      <a:pt x="45" y="8"/>
                    </a:lnTo>
                    <a:lnTo>
                      <a:pt x="45" y="8"/>
                    </a:lnTo>
                    <a:lnTo>
                      <a:pt x="46" y="6"/>
                    </a:lnTo>
                    <a:lnTo>
                      <a:pt x="46" y="4"/>
                    </a:lnTo>
                    <a:lnTo>
                      <a:pt x="46" y="3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9" y="1"/>
                    </a:lnTo>
                    <a:lnTo>
                      <a:pt x="39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71" name="Freeform 827"/>
              <p:cNvSpPr/>
              <p:nvPr/>
            </p:nvSpPr>
            <p:spPr bwMode="auto">
              <a:xfrm>
                <a:off x="6792913" y="1493838"/>
                <a:ext cx="9525" cy="7938"/>
              </a:xfrm>
              <a:custGeom>
                <a:avLst/>
                <a:gdLst/>
                <a:ahLst/>
                <a:cxnLst>
                  <a:cxn ang="0">
                    <a:pos x="8" y="1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1" y="9"/>
                  </a:cxn>
                  <a:cxn ang="0">
                    <a:pos x="0" y="11"/>
                  </a:cxn>
                  <a:cxn ang="0">
                    <a:pos x="1" y="13"/>
                  </a:cxn>
                  <a:cxn ang="0">
                    <a:pos x="2" y="14"/>
                  </a:cxn>
                  <a:cxn ang="0">
                    <a:pos x="3" y="16"/>
                  </a:cxn>
                  <a:cxn ang="0">
                    <a:pos x="5" y="16"/>
                  </a:cxn>
                  <a:cxn ang="0">
                    <a:pos x="7" y="16"/>
                  </a:cxn>
                  <a:cxn ang="0">
                    <a:pos x="8" y="14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5" y="6"/>
                  </a:cxn>
                  <a:cxn ang="0">
                    <a:pos x="16" y="5"/>
                  </a:cxn>
                  <a:cxn ang="0">
                    <a:pos x="15" y="3"/>
                  </a:cxn>
                  <a:cxn ang="0">
                    <a:pos x="14" y="1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1"/>
                  </a:cxn>
                  <a:cxn ang="0">
                    <a:pos x="8" y="1"/>
                  </a:cxn>
                </a:cxnLst>
                <a:rect l="0" t="0" r="r" b="b"/>
                <a:pathLst>
                  <a:path w="16" h="16">
                    <a:moveTo>
                      <a:pt x="8" y="1"/>
                    </a:moveTo>
                    <a:lnTo>
                      <a:pt x="2" y="8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3" y="16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8" y="14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5" y="6"/>
                    </a:lnTo>
                    <a:lnTo>
                      <a:pt x="16" y="5"/>
                    </a:lnTo>
                    <a:lnTo>
                      <a:pt x="15" y="3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72" name="Freeform 828"/>
              <p:cNvSpPr>
                <a:spLocks noEditPoints="1"/>
              </p:cNvSpPr>
              <p:nvPr/>
            </p:nvSpPr>
            <p:spPr bwMode="auto">
              <a:xfrm>
                <a:off x="6208713" y="1243013"/>
                <a:ext cx="706438" cy="620713"/>
              </a:xfrm>
              <a:custGeom>
                <a:avLst/>
                <a:gdLst/>
                <a:ahLst/>
                <a:cxnLst>
                  <a:cxn ang="0">
                    <a:pos x="1208" y="1175"/>
                  </a:cxn>
                  <a:cxn ang="0">
                    <a:pos x="1095" y="1131"/>
                  </a:cxn>
                  <a:cxn ang="0">
                    <a:pos x="938" y="1062"/>
                  </a:cxn>
                  <a:cxn ang="0">
                    <a:pos x="899" y="1051"/>
                  </a:cxn>
                  <a:cxn ang="0">
                    <a:pos x="728" y="1088"/>
                  </a:cxn>
                  <a:cxn ang="0">
                    <a:pos x="531" y="1080"/>
                  </a:cxn>
                  <a:cxn ang="0">
                    <a:pos x="322" y="1026"/>
                  </a:cxn>
                  <a:cxn ang="0">
                    <a:pos x="161" y="920"/>
                  </a:cxn>
                  <a:cxn ang="0">
                    <a:pos x="51" y="762"/>
                  </a:cxn>
                  <a:cxn ang="0">
                    <a:pos x="8" y="609"/>
                  </a:cxn>
                  <a:cxn ang="0">
                    <a:pos x="4" y="424"/>
                  </a:cxn>
                  <a:cxn ang="0">
                    <a:pos x="39" y="285"/>
                  </a:cxn>
                  <a:cxn ang="0">
                    <a:pos x="97" y="185"/>
                  </a:cxn>
                  <a:cxn ang="0">
                    <a:pos x="167" y="114"/>
                  </a:cxn>
                  <a:cxn ang="0">
                    <a:pos x="255" y="62"/>
                  </a:cxn>
                  <a:cxn ang="0">
                    <a:pos x="439" y="14"/>
                  </a:cxn>
                  <a:cxn ang="0">
                    <a:pos x="700" y="5"/>
                  </a:cxn>
                  <a:cxn ang="0">
                    <a:pos x="714" y="7"/>
                  </a:cxn>
                  <a:cxn ang="0">
                    <a:pos x="803" y="0"/>
                  </a:cxn>
                  <a:cxn ang="0">
                    <a:pos x="994" y="43"/>
                  </a:cxn>
                  <a:cxn ang="0">
                    <a:pos x="1175" y="156"/>
                  </a:cxn>
                  <a:cxn ang="0">
                    <a:pos x="1247" y="243"/>
                  </a:cxn>
                  <a:cxn ang="0">
                    <a:pos x="1289" y="328"/>
                  </a:cxn>
                  <a:cxn ang="0">
                    <a:pos x="1324" y="456"/>
                  </a:cxn>
                  <a:cxn ang="0">
                    <a:pos x="1336" y="593"/>
                  </a:cxn>
                  <a:cxn ang="0">
                    <a:pos x="1319" y="726"/>
                  </a:cxn>
                  <a:cxn ang="0">
                    <a:pos x="1266" y="842"/>
                  </a:cxn>
                  <a:cxn ang="0">
                    <a:pos x="1204" y="907"/>
                  </a:cxn>
                  <a:cxn ang="0">
                    <a:pos x="1205" y="990"/>
                  </a:cxn>
                  <a:cxn ang="0">
                    <a:pos x="1239" y="1150"/>
                  </a:cxn>
                  <a:cxn ang="0">
                    <a:pos x="1234" y="1167"/>
                  </a:cxn>
                  <a:cxn ang="0">
                    <a:pos x="912" y="999"/>
                  </a:cxn>
                  <a:cxn ang="0">
                    <a:pos x="967" y="1032"/>
                  </a:cxn>
                  <a:cxn ang="0">
                    <a:pos x="1119" y="1098"/>
                  </a:cxn>
                  <a:cxn ang="0">
                    <a:pos x="1181" y="1067"/>
                  </a:cxn>
                  <a:cxn ang="0">
                    <a:pos x="1156" y="912"/>
                  </a:cxn>
                  <a:cxn ang="0">
                    <a:pos x="1170" y="893"/>
                  </a:cxn>
                  <a:cxn ang="0">
                    <a:pos x="1193" y="864"/>
                  </a:cxn>
                  <a:cxn ang="0">
                    <a:pos x="1262" y="762"/>
                  </a:cxn>
                  <a:cxn ang="0">
                    <a:pos x="1294" y="636"/>
                  </a:cxn>
                  <a:cxn ang="0">
                    <a:pos x="1293" y="502"/>
                  </a:cxn>
                  <a:cxn ang="0">
                    <a:pos x="1265" y="373"/>
                  </a:cxn>
                  <a:cxn ang="0">
                    <a:pos x="1214" y="265"/>
                  </a:cxn>
                  <a:cxn ang="0">
                    <a:pos x="1124" y="168"/>
                  </a:cxn>
                  <a:cxn ang="0">
                    <a:pos x="962" y="75"/>
                  </a:cxn>
                  <a:cxn ang="0">
                    <a:pos x="786" y="39"/>
                  </a:cxn>
                  <a:cxn ang="0">
                    <a:pos x="705" y="49"/>
                  </a:cxn>
                  <a:cxn ang="0">
                    <a:pos x="686" y="45"/>
                  </a:cxn>
                  <a:cxn ang="0">
                    <a:pos x="459" y="52"/>
                  </a:cxn>
                  <a:cxn ang="0">
                    <a:pos x="295" y="89"/>
                  </a:cxn>
                  <a:cxn ang="0">
                    <a:pos x="184" y="153"/>
                  </a:cxn>
                  <a:cxn ang="0">
                    <a:pos x="109" y="238"/>
                  </a:cxn>
                  <a:cxn ang="0">
                    <a:pos x="62" y="340"/>
                  </a:cxn>
                  <a:cxn ang="0">
                    <a:pos x="40" y="448"/>
                  </a:cxn>
                  <a:cxn ang="0">
                    <a:pos x="55" y="647"/>
                  </a:cxn>
                  <a:cxn ang="0">
                    <a:pos x="121" y="805"/>
                  </a:cxn>
                  <a:cxn ang="0">
                    <a:pos x="251" y="941"/>
                  </a:cxn>
                  <a:cxn ang="0">
                    <a:pos x="434" y="1017"/>
                  </a:cxn>
                  <a:cxn ang="0">
                    <a:pos x="592" y="1043"/>
                  </a:cxn>
                  <a:cxn ang="0">
                    <a:pos x="736" y="1045"/>
                  </a:cxn>
                  <a:cxn ang="0">
                    <a:pos x="890" y="1012"/>
                  </a:cxn>
                  <a:cxn ang="0">
                    <a:pos x="900" y="1005"/>
                  </a:cxn>
                </a:cxnLst>
                <a:rect l="0" t="0" r="r" b="b"/>
                <a:pathLst>
                  <a:path w="1336" h="1175">
                    <a:moveTo>
                      <a:pt x="1214" y="1175"/>
                    </a:moveTo>
                    <a:lnTo>
                      <a:pt x="1214" y="1175"/>
                    </a:lnTo>
                    <a:lnTo>
                      <a:pt x="1210" y="1175"/>
                    </a:lnTo>
                    <a:lnTo>
                      <a:pt x="1209" y="1175"/>
                    </a:lnTo>
                    <a:lnTo>
                      <a:pt x="1208" y="1175"/>
                    </a:lnTo>
                    <a:lnTo>
                      <a:pt x="1208" y="1175"/>
                    </a:lnTo>
                    <a:lnTo>
                      <a:pt x="1202" y="1174"/>
                    </a:lnTo>
                    <a:lnTo>
                      <a:pt x="1198" y="1173"/>
                    </a:lnTo>
                    <a:lnTo>
                      <a:pt x="1198" y="1173"/>
                    </a:lnTo>
                    <a:lnTo>
                      <a:pt x="1172" y="1162"/>
                    </a:lnTo>
                    <a:lnTo>
                      <a:pt x="1147" y="1152"/>
                    </a:lnTo>
                    <a:lnTo>
                      <a:pt x="1095" y="1131"/>
                    </a:lnTo>
                    <a:lnTo>
                      <a:pt x="1095" y="1131"/>
                    </a:lnTo>
                    <a:lnTo>
                      <a:pt x="1050" y="1113"/>
                    </a:lnTo>
                    <a:lnTo>
                      <a:pt x="1005" y="1095"/>
                    </a:lnTo>
                    <a:lnTo>
                      <a:pt x="982" y="1084"/>
                    </a:lnTo>
                    <a:lnTo>
                      <a:pt x="960" y="1073"/>
                    </a:lnTo>
                    <a:lnTo>
                      <a:pt x="938" y="1062"/>
                    </a:lnTo>
                    <a:lnTo>
                      <a:pt x="918" y="1048"/>
                    </a:lnTo>
                    <a:lnTo>
                      <a:pt x="911" y="1044"/>
                    </a:lnTo>
                    <a:lnTo>
                      <a:pt x="904" y="1048"/>
                    </a:lnTo>
                    <a:lnTo>
                      <a:pt x="904" y="1048"/>
                    </a:lnTo>
                    <a:lnTo>
                      <a:pt x="899" y="1051"/>
                    </a:lnTo>
                    <a:lnTo>
                      <a:pt x="899" y="1051"/>
                    </a:lnTo>
                    <a:lnTo>
                      <a:pt x="873" y="1061"/>
                    </a:lnTo>
                    <a:lnTo>
                      <a:pt x="847" y="1068"/>
                    </a:lnTo>
                    <a:lnTo>
                      <a:pt x="819" y="1075"/>
                    </a:lnTo>
                    <a:lnTo>
                      <a:pt x="789" y="1080"/>
                    </a:lnTo>
                    <a:lnTo>
                      <a:pt x="759" y="1084"/>
                    </a:lnTo>
                    <a:lnTo>
                      <a:pt x="728" y="1088"/>
                    </a:lnTo>
                    <a:lnTo>
                      <a:pt x="696" y="1090"/>
                    </a:lnTo>
                    <a:lnTo>
                      <a:pt x="664" y="1090"/>
                    </a:lnTo>
                    <a:lnTo>
                      <a:pt x="664" y="1090"/>
                    </a:lnTo>
                    <a:lnTo>
                      <a:pt x="620" y="1089"/>
                    </a:lnTo>
                    <a:lnTo>
                      <a:pt x="576" y="1086"/>
                    </a:lnTo>
                    <a:lnTo>
                      <a:pt x="531" y="1080"/>
                    </a:lnTo>
                    <a:lnTo>
                      <a:pt x="488" y="1073"/>
                    </a:lnTo>
                    <a:lnTo>
                      <a:pt x="445" y="1064"/>
                    </a:lnTo>
                    <a:lnTo>
                      <a:pt x="402" y="1052"/>
                    </a:lnTo>
                    <a:lnTo>
                      <a:pt x="361" y="1040"/>
                    </a:lnTo>
                    <a:lnTo>
                      <a:pt x="322" y="1026"/>
                    </a:lnTo>
                    <a:lnTo>
                      <a:pt x="322" y="1026"/>
                    </a:lnTo>
                    <a:lnTo>
                      <a:pt x="292" y="1012"/>
                    </a:lnTo>
                    <a:lnTo>
                      <a:pt x="263" y="997"/>
                    </a:lnTo>
                    <a:lnTo>
                      <a:pt x="235" y="980"/>
                    </a:lnTo>
                    <a:lnTo>
                      <a:pt x="209" y="962"/>
                    </a:lnTo>
                    <a:lnTo>
                      <a:pt x="184" y="942"/>
                    </a:lnTo>
                    <a:lnTo>
                      <a:pt x="161" y="920"/>
                    </a:lnTo>
                    <a:lnTo>
                      <a:pt x="138" y="898"/>
                    </a:lnTo>
                    <a:lnTo>
                      <a:pt x="117" y="873"/>
                    </a:lnTo>
                    <a:lnTo>
                      <a:pt x="99" y="847"/>
                    </a:lnTo>
                    <a:lnTo>
                      <a:pt x="81" y="820"/>
                    </a:lnTo>
                    <a:lnTo>
                      <a:pt x="66" y="792"/>
                    </a:lnTo>
                    <a:lnTo>
                      <a:pt x="51" y="762"/>
                    </a:lnTo>
                    <a:lnTo>
                      <a:pt x="39" y="732"/>
                    </a:lnTo>
                    <a:lnTo>
                      <a:pt x="28" y="700"/>
                    </a:lnTo>
                    <a:lnTo>
                      <a:pt x="19" y="668"/>
                    </a:lnTo>
                    <a:lnTo>
                      <a:pt x="12" y="634"/>
                    </a:lnTo>
                    <a:lnTo>
                      <a:pt x="12" y="634"/>
                    </a:lnTo>
                    <a:lnTo>
                      <a:pt x="8" y="609"/>
                    </a:lnTo>
                    <a:lnTo>
                      <a:pt x="5" y="582"/>
                    </a:lnTo>
                    <a:lnTo>
                      <a:pt x="2" y="554"/>
                    </a:lnTo>
                    <a:lnTo>
                      <a:pt x="1" y="524"/>
                    </a:lnTo>
                    <a:lnTo>
                      <a:pt x="0" y="492"/>
                    </a:lnTo>
                    <a:lnTo>
                      <a:pt x="1" y="459"/>
                    </a:lnTo>
                    <a:lnTo>
                      <a:pt x="4" y="424"/>
                    </a:lnTo>
                    <a:lnTo>
                      <a:pt x="9" y="389"/>
                    </a:lnTo>
                    <a:lnTo>
                      <a:pt x="16" y="354"/>
                    </a:lnTo>
                    <a:lnTo>
                      <a:pt x="21" y="337"/>
                    </a:lnTo>
                    <a:lnTo>
                      <a:pt x="26" y="320"/>
                    </a:lnTo>
                    <a:lnTo>
                      <a:pt x="33" y="303"/>
                    </a:lnTo>
                    <a:lnTo>
                      <a:pt x="39" y="285"/>
                    </a:lnTo>
                    <a:lnTo>
                      <a:pt x="46" y="267"/>
                    </a:lnTo>
                    <a:lnTo>
                      <a:pt x="54" y="251"/>
                    </a:lnTo>
                    <a:lnTo>
                      <a:pt x="64" y="234"/>
                    </a:lnTo>
                    <a:lnTo>
                      <a:pt x="74" y="218"/>
                    </a:lnTo>
                    <a:lnTo>
                      <a:pt x="84" y="201"/>
                    </a:lnTo>
                    <a:lnTo>
                      <a:pt x="97" y="185"/>
                    </a:lnTo>
                    <a:lnTo>
                      <a:pt x="109" y="169"/>
                    </a:lnTo>
                    <a:lnTo>
                      <a:pt x="123" y="154"/>
                    </a:lnTo>
                    <a:lnTo>
                      <a:pt x="138" y="139"/>
                    </a:lnTo>
                    <a:lnTo>
                      <a:pt x="153" y="125"/>
                    </a:lnTo>
                    <a:lnTo>
                      <a:pt x="153" y="125"/>
                    </a:lnTo>
                    <a:lnTo>
                      <a:pt x="167" y="114"/>
                    </a:lnTo>
                    <a:lnTo>
                      <a:pt x="180" y="103"/>
                    </a:lnTo>
                    <a:lnTo>
                      <a:pt x="195" y="94"/>
                    </a:lnTo>
                    <a:lnTo>
                      <a:pt x="209" y="86"/>
                    </a:lnTo>
                    <a:lnTo>
                      <a:pt x="224" y="76"/>
                    </a:lnTo>
                    <a:lnTo>
                      <a:pt x="239" y="69"/>
                    </a:lnTo>
                    <a:lnTo>
                      <a:pt x="255" y="62"/>
                    </a:lnTo>
                    <a:lnTo>
                      <a:pt x="270" y="56"/>
                    </a:lnTo>
                    <a:lnTo>
                      <a:pt x="303" y="43"/>
                    </a:lnTo>
                    <a:lnTo>
                      <a:pt x="336" y="34"/>
                    </a:lnTo>
                    <a:lnTo>
                      <a:pt x="369" y="26"/>
                    </a:lnTo>
                    <a:lnTo>
                      <a:pt x="403" y="20"/>
                    </a:lnTo>
                    <a:lnTo>
                      <a:pt x="439" y="14"/>
                    </a:lnTo>
                    <a:lnTo>
                      <a:pt x="473" y="11"/>
                    </a:lnTo>
                    <a:lnTo>
                      <a:pt x="507" y="8"/>
                    </a:lnTo>
                    <a:lnTo>
                      <a:pt x="541" y="6"/>
                    </a:lnTo>
                    <a:lnTo>
                      <a:pt x="607" y="5"/>
                    </a:lnTo>
                    <a:lnTo>
                      <a:pt x="669" y="5"/>
                    </a:lnTo>
                    <a:lnTo>
                      <a:pt x="700" y="5"/>
                    </a:lnTo>
                    <a:lnTo>
                      <a:pt x="700" y="5"/>
                    </a:lnTo>
                    <a:lnTo>
                      <a:pt x="704" y="5"/>
                    </a:lnTo>
                    <a:lnTo>
                      <a:pt x="708" y="6"/>
                    </a:lnTo>
                    <a:lnTo>
                      <a:pt x="711" y="7"/>
                    </a:lnTo>
                    <a:lnTo>
                      <a:pt x="714" y="7"/>
                    </a:lnTo>
                    <a:lnTo>
                      <a:pt x="714" y="7"/>
                    </a:lnTo>
                    <a:lnTo>
                      <a:pt x="732" y="4"/>
                    </a:lnTo>
                    <a:lnTo>
                      <a:pt x="749" y="2"/>
                    </a:lnTo>
                    <a:lnTo>
                      <a:pt x="768" y="1"/>
                    </a:lnTo>
                    <a:lnTo>
                      <a:pt x="787" y="0"/>
                    </a:lnTo>
                    <a:lnTo>
                      <a:pt x="787" y="0"/>
                    </a:lnTo>
                    <a:lnTo>
                      <a:pt x="803" y="0"/>
                    </a:lnTo>
                    <a:lnTo>
                      <a:pt x="821" y="1"/>
                    </a:lnTo>
                    <a:lnTo>
                      <a:pt x="856" y="5"/>
                    </a:lnTo>
                    <a:lnTo>
                      <a:pt x="891" y="11"/>
                    </a:lnTo>
                    <a:lnTo>
                      <a:pt x="926" y="21"/>
                    </a:lnTo>
                    <a:lnTo>
                      <a:pt x="960" y="31"/>
                    </a:lnTo>
                    <a:lnTo>
                      <a:pt x="994" y="43"/>
                    </a:lnTo>
                    <a:lnTo>
                      <a:pt x="1028" y="59"/>
                    </a:lnTo>
                    <a:lnTo>
                      <a:pt x="1060" y="75"/>
                    </a:lnTo>
                    <a:lnTo>
                      <a:pt x="1091" y="93"/>
                    </a:lnTo>
                    <a:lnTo>
                      <a:pt x="1121" y="112"/>
                    </a:lnTo>
                    <a:lnTo>
                      <a:pt x="1149" y="134"/>
                    </a:lnTo>
                    <a:lnTo>
                      <a:pt x="1175" y="156"/>
                    </a:lnTo>
                    <a:lnTo>
                      <a:pt x="1199" y="180"/>
                    </a:lnTo>
                    <a:lnTo>
                      <a:pt x="1210" y="192"/>
                    </a:lnTo>
                    <a:lnTo>
                      <a:pt x="1220" y="204"/>
                    </a:lnTo>
                    <a:lnTo>
                      <a:pt x="1230" y="217"/>
                    </a:lnTo>
                    <a:lnTo>
                      <a:pt x="1239" y="229"/>
                    </a:lnTo>
                    <a:lnTo>
                      <a:pt x="1247" y="243"/>
                    </a:lnTo>
                    <a:lnTo>
                      <a:pt x="1256" y="255"/>
                    </a:lnTo>
                    <a:lnTo>
                      <a:pt x="1256" y="255"/>
                    </a:lnTo>
                    <a:lnTo>
                      <a:pt x="1264" y="273"/>
                    </a:lnTo>
                    <a:lnTo>
                      <a:pt x="1272" y="290"/>
                    </a:lnTo>
                    <a:lnTo>
                      <a:pt x="1280" y="310"/>
                    </a:lnTo>
                    <a:lnTo>
                      <a:pt x="1289" y="328"/>
                    </a:lnTo>
                    <a:lnTo>
                      <a:pt x="1296" y="349"/>
                    </a:lnTo>
                    <a:lnTo>
                      <a:pt x="1302" y="370"/>
                    </a:lnTo>
                    <a:lnTo>
                      <a:pt x="1308" y="390"/>
                    </a:lnTo>
                    <a:lnTo>
                      <a:pt x="1314" y="412"/>
                    </a:lnTo>
                    <a:lnTo>
                      <a:pt x="1320" y="434"/>
                    </a:lnTo>
                    <a:lnTo>
                      <a:pt x="1324" y="456"/>
                    </a:lnTo>
                    <a:lnTo>
                      <a:pt x="1328" y="478"/>
                    </a:lnTo>
                    <a:lnTo>
                      <a:pt x="1331" y="501"/>
                    </a:lnTo>
                    <a:lnTo>
                      <a:pt x="1333" y="524"/>
                    </a:lnTo>
                    <a:lnTo>
                      <a:pt x="1335" y="547"/>
                    </a:lnTo>
                    <a:lnTo>
                      <a:pt x="1336" y="570"/>
                    </a:lnTo>
                    <a:lnTo>
                      <a:pt x="1336" y="593"/>
                    </a:lnTo>
                    <a:lnTo>
                      <a:pt x="1335" y="616"/>
                    </a:lnTo>
                    <a:lnTo>
                      <a:pt x="1334" y="638"/>
                    </a:lnTo>
                    <a:lnTo>
                      <a:pt x="1332" y="660"/>
                    </a:lnTo>
                    <a:lnTo>
                      <a:pt x="1328" y="683"/>
                    </a:lnTo>
                    <a:lnTo>
                      <a:pt x="1324" y="704"/>
                    </a:lnTo>
                    <a:lnTo>
                      <a:pt x="1319" y="726"/>
                    </a:lnTo>
                    <a:lnTo>
                      <a:pt x="1312" y="747"/>
                    </a:lnTo>
                    <a:lnTo>
                      <a:pt x="1305" y="767"/>
                    </a:lnTo>
                    <a:lnTo>
                      <a:pt x="1297" y="787"/>
                    </a:lnTo>
                    <a:lnTo>
                      <a:pt x="1288" y="806"/>
                    </a:lnTo>
                    <a:lnTo>
                      <a:pt x="1277" y="824"/>
                    </a:lnTo>
                    <a:lnTo>
                      <a:pt x="1266" y="842"/>
                    </a:lnTo>
                    <a:lnTo>
                      <a:pt x="1253" y="859"/>
                    </a:lnTo>
                    <a:lnTo>
                      <a:pt x="1239" y="875"/>
                    </a:lnTo>
                    <a:lnTo>
                      <a:pt x="1225" y="890"/>
                    </a:lnTo>
                    <a:lnTo>
                      <a:pt x="1208" y="904"/>
                    </a:lnTo>
                    <a:lnTo>
                      <a:pt x="1208" y="904"/>
                    </a:lnTo>
                    <a:lnTo>
                      <a:pt x="1204" y="907"/>
                    </a:lnTo>
                    <a:lnTo>
                      <a:pt x="1197" y="911"/>
                    </a:lnTo>
                    <a:lnTo>
                      <a:pt x="1197" y="918"/>
                    </a:lnTo>
                    <a:lnTo>
                      <a:pt x="1197" y="918"/>
                    </a:lnTo>
                    <a:lnTo>
                      <a:pt x="1198" y="937"/>
                    </a:lnTo>
                    <a:lnTo>
                      <a:pt x="1200" y="954"/>
                    </a:lnTo>
                    <a:lnTo>
                      <a:pt x="1205" y="990"/>
                    </a:lnTo>
                    <a:lnTo>
                      <a:pt x="1212" y="1026"/>
                    </a:lnTo>
                    <a:lnTo>
                      <a:pt x="1220" y="1061"/>
                    </a:lnTo>
                    <a:lnTo>
                      <a:pt x="1220" y="1061"/>
                    </a:lnTo>
                    <a:lnTo>
                      <a:pt x="1231" y="1104"/>
                    </a:lnTo>
                    <a:lnTo>
                      <a:pt x="1235" y="1127"/>
                    </a:lnTo>
                    <a:lnTo>
                      <a:pt x="1239" y="1150"/>
                    </a:lnTo>
                    <a:lnTo>
                      <a:pt x="1239" y="1150"/>
                    </a:lnTo>
                    <a:lnTo>
                      <a:pt x="1239" y="1154"/>
                    </a:lnTo>
                    <a:lnTo>
                      <a:pt x="1238" y="1159"/>
                    </a:lnTo>
                    <a:lnTo>
                      <a:pt x="1236" y="1163"/>
                    </a:lnTo>
                    <a:lnTo>
                      <a:pt x="1234" y="1167"/>
                    </a:lnTo>
                    <a:lnTo>
                      <a:pt x="1234" y="1167"/>
                    </a:lnTo>
                    <a:lnTo>
                      <a:pt x="1230" y="1170"/>
                    </a:lnTo>
                    <a:lnTo>
                      <a:pt x="1225" y="1173"/>
                    </a:lnTo>
                    <a:lnTo>
                      <a:pt x="1219" y="1175"/>
                    </a:lnTo>
                    <a:lnTo>
                      <a:pt x="1214" y="1175"/>
                    </a:lnTo>
                    <a:lnTo>
                      <a:pt x="1214" y="1175"/>
                    </a:lnTo>
                    <a:close/>
                    <a:moveTo>
                      <a:pt x="912" y="999"/>
                    </a:moveTo>
                    <a:lnTo>
                      <a:pt x="912" y="999"/>
                    </a:lnTo>
                    <a:lnTo>
                      <a:pt x="916" y="1000"/>
                    </a:lnTo>
                    <a:lnTo>
                      <a:pt x="920" y="1003"/>
                    </a:lnTo>
                    <a:lnTo>
                      <a:pt x="920" y="1003"/>
                    </a:lnTo>
                    <a:lnTo>
                      <a:pt x="944" y="1018"/>
                    </a:lnTo>
                    <a:lnTo>
                      <a:pt x="967" y="1032"/>
                    </a:lnTo>
                    <a:lnTo>
                      <a:pt x="992" y="1045"/>
                    </a:lnTo>
                    <a:lnTo>
                      <a:pt x="1017" y="1057"/>
                    </a:lnTo>
                    <a:lnTo>
                      <a:pt x="1043" y="1068"/>
                    </a:lnTo>
                    <a:lnTo>
                      <a:pt x="1069" y="1078"/>
                    </a:lnTo>
                    <a:lnTo>
                      <a:pt x="1119" y="1098"/>
                    </a:lnTo>
                    <a:lnTo>
                      <a:pt x="1119" y="1098"/>
                    </a:lnTo>
                    <a:lnTo>
                      <a:pt x="1173" y="1120"/>
                    </a:lnTo>
                    <a:lnTo>
                      <a:pt x="1195" y="1128"/>
                    </a:lnTo>
                    <a:lnTo>
                      <a:pt x="1189" y="1105"/>
                    </a:lnTo>
                    <a:lnTo>
                      <a:pt x="1189" y="1105"/>
                    </a:lnTo>
                    <a:lnTo>
                      <a:pt x="1181" y="1067"/>
                    </a:lnTo>
                    <a:lnTo>
                      <a:pt x="1181" y="1067"/>
                    </a:lnTo>
                    <a:lnTo>
                      <a:pt x="1172" y="1029"/>
                    </a:lnTo>
                    <a:lnTo>
                      <a:pt x="1165" y="990"/>
                    </a:lnTo>
                    <a:lnTo>
                      <a:pt x="1162" y="971"/>
                    </a:lnTo>
                    <a:lnTo>
                      <a:pt x="1158" y="951"/>
                    </a:lnTo>
                    <a:lnTo>
                      <a:pt x="1157" y="932"/>
                    </a:lnTo>
                    <a:lnTo>
                      <a:pt x="1156" y="912"/>
                    </a:lnTo>
                    <a:lnTo>
                      <a:pt x="1156" y="912"/>
                    </a:lnTo>
                    <a:lnTo>
                      <a:pt x="1156" y="907"/>
                    </a:lnTo>
                    <a:lnTo>
                      <a:pt x="1158" y="903"/>
                    </a:lnTo>
                    <a:lnTo>
                      <a:pt x="1161" y="899"/>
                    </a:lnTo>
                    <a:lnTo>
                      <a:pt x="1165" y="896"/>
                    </a:lnTo>
                    <a:lnTo>
                      <a:pt x="1170" y="893"/>
                    </a:lnTo>
                    <a:lnTo>
                      <a:pt x="1171" y="887"/>
                    </a:lnTo>
                    <a:lnTo>
                      <a:pt x="1171" y="887"/>
                    </a:lnTo>
                    <a:lnTo>
                      <a:pt x="1173" y="882"/>
                    </a:lnTo>
                    <a:lnTo>
                      <a:pt x="1177" y="878"/>
                    </a:lnTo>
                    <a:lnTo>
                      <a:pt x="1177" y="878"/>
                    </a:lnTo>
                    <a:lnTo>
                      <a:pt x="1193" y="864"/>
                    </a:lnTo>
                    <a:lnTo>
                      <a:pt x="1207" y="849"/>
                    </a:lnTo>
                    <a:lnTo>
                      <a:pt x="1220" y="833"/>
                    </a:lnTo>
                    <a:lnTo>
                      <a:pt x="1233" y="817"/>
                    </a:lnTo>
                    <a:lnTo>
                      <a:pt x="1243" y="799"/>
                    </a:lnTo>
                    <a:lnTo>
                      <a:pt x="1253" y="782"/>
                    </a:lnTo>
                    <a:lnTo>
                      <a:pt x="1262" y="762"/>
                    </a:lnTo>
                    <a:lnTo>
                      <a:pt x="1270" y="743"/>
                    </a:lnTo>
                    <a:lnTo>
                      <a:pt x="1276" y="723"/>
                    </a:lnTo>
                    <a:lnTo>
                      <a:pt x="1282" y="701"/>
                    </a:lnTo>
                    <a:lnTo>
                      <a:pt x="1287" y="681"/>
                    </a:lnTo>
                    <a:lnTo>
                      <a:pt x="1291" y="659"/>
                    </a:lnTo>
                    <a:lnTo>
                      <a:pt x="1294" y="636"/>
                    </a:lnTo>
                    <a:lnTo>
                      <a:pt x="1296" y="614"/>
                    </a:lnTo>
                    <a:lnTo>
                      <a:pt x="1297" y="592"/>
                    </a:lnTo>
                    <a:lnTo>
                      <a:pt x="1297" y="569"/>
                    </a:lnTo>
                    <a:lnTo>
                      <a:pt x="1296" y="546"/>
                    </a:lnTo>
                    <a:lnTo>
                      <a:pt x="1295" y="525"/>
                    </a:lnTo>
                    <a:lnTo>
                      <a:pt x="1293" y="502"/>
                    </a:lnTo>
                    <a:lnTo>
                      <a:pt x="1290" y="479"/>
                    </a:lnTo>
                    <a:lnTo>
                      <a:pt x="1286" y="457"/>
                    </a:lnTo>
                    <a:lnTo>
                      <a:pt x="1281" y="436"/>
                    </a:lnTo>
                    <a:lnTo>
                      <a:pt x="1276" y="414"/>
                    </a:lnTo>
                    <a:lnTo>
                      <a:pt x="1271" y="393"/>
                    </a:lnTo>
                    <a:lnTo>
                      <a:pt x="1265" y="373"/>
                    </a:lnTo>
                    <a:lnTo>
                      <a:pt x="1258" y="353"/>
                    </a:lnTo>
                    <a:lnTo>
                      <a:pt x="1250" y="334"/>
                    </a:lnTo>
                    <a:lnTo>
                      <a:pt x="1242" y="316"/>
                    </a:lnTo>
                    <a:lnTo>
                      <a:pt x="1233" y="298"/>
                    </a:lnTo>
                    <a:lnTo>
                      <a:pt x="1225" y="281"/>
                    </a:lnTo>
                    <a:lnTo>
                      <a:pt x="1214" y="265"/>
                    </a:lnTo>
                    <a:lnTo>
                      <a:pt x="1205" y="251"/>
                    </a:lnTo>
                    <a:lnTo>
                      <a:pt x="1205" y="251"/>
                    </a:lnTo>
                    <a:lnTo>
                      <a:pt x="1187" y="229"/>
                    </a:lnTo>
                    <a:lnTo>
                      <a:pt x="1169" y="208"/>
                    </a:lnTo>
                    <a:lnTo>
                      <a:pt x="1147" y="187"/>
                    </a:lnTo>
                    <a:lnTo>
                      <a:pt x="1124" y="168"/>
                    </a:lnTo>
                    <a:lnTo>
                      <a:pt x="1101" y="150"/>
                    </a:lnTo>
                    <a:lnTo>
                      <a:pt x="1075" y="132"/>
                    </a:lnTo>
                    <a:lnTo>
                      <a:pt x="1048" y="116"/>
                    </a:lnTo>
                    <a:lnTo>
                      <a:pt x="1020" y="101"/>
                    </a:lnTo>
                    <a:lnTo>
                      <a:pt x="991" y="88"/>
                    </a:lnTo>
                    <a:lnTo>
                      <a:pt x="962" y="75"/>
                    </a:lnTo>
                    <a:lnTo>
                      <a:pt x="932" y="65"/>
                    </a:lnTo>
                    <a:lnTo>
                      <a:pt x="902" y="56"/>
                    </a:lnTo>
                    <a:lnTo>
                      <a:pt x="872" y="49"/>
                    </a:lnTo>
                    <a:lnTo>
                      <a:pt x="843" y="44"/>
                    </a:lnTo>
                    <a:lnTo>
                      <a:pt x="815" y="41"/>
                    </a:lnTo>
                    <a:lnTo>
                      <a:pt x="786" y="39"/>
                    </a:lnTo>
                    <a:lnTo>
                      <a:pt x="786" y="39"/>
                    </a:lnTo>
                    <a:lnTo>
                      <a:pt x="765" y="40"/>
                    </a:lnTo>
                    <a:lnTo>
                      <a:pt x="744" y="42"/>
                    </a:lnTo>
                    <a:lnTo>
                      <a:pt x="725" y="45"/>
                    </a:lnTo>
                    <a:lnTo>
                      <a:pt x="705" y="49"/>
                    </a:lnTo>
                    <a:lnTo>
                      <a:pt x="705" y="49"/>
                    </a:lnTo>
                    <a:lnTo>
                      <a:pt x="700" y="50"/>
                    </a:lnTo>
                    <a:lnTo>
                      <a:pt x="700" y="50"/>
                    </a:lnTo>
                    <a:lnTo>
                      <a:pt x="695" y="49"/>
                    </a:lnTo>
                    <a:lnTo>
                      <a:pt x="690" y="47"/>
                    </a:lnTo>
                    <a:lnTo>
                      <a:pt x="686" y="45"/>
                    </a:lnTo>
                    <a:lnTo>
                      <a:pt x="686" y="45"/>
                    </a:lnTo>
                    <a:lnTo>
                      <a:pt x="633" y="44"/>
                    </a:lnTo>
                    <a:lnTo>
                      <a:pt x="633" y="44"/>
                    </a:lnTo>
                    <a:lnTo>
                      <a:pt x="575" y="45"/>
                    </a:lnTo>
                    <a:lnTo>
                      <a:pt x="516" y="47"/>
                    </a:lnTo>
                    <a:lnTo>
                      <a:pt x="488" y="49"/>
                    </a:lnTo>
                    <a:lnTo>
                      <a:pt x="459" y="52"/>
                    </a:lnTo>
                    <a:lnTo>
                      <a:pt x="430" y="56"/>
                    </a:lnTo>
                    <a:lnTo>
                      <a:pt x="402" y="60"/>
                    </a:lnTo>
                    <a:lnTo>
                      <a:pt x="374" y="65"/>
                    </a:lnTo>
                    <a:lnTo>
                      <a:pt x="348" y="71"/>
                    </a:lnTo>
                    <a:lnTo>
                      <a:pt x="321" y="79"/>
                    </a:lnTo>
                    <a:lnTo>
                      <a:pt x="295" y="89"/>
                    </a:lnTo>
                    <a:lnTo>
                      <a:pt x="270" y="99"/>
                    </a:lnTo>
                    <a:lnTo>
                      <a:pt x="245" y="111"/>
                    </a:lnTo>
                    <a:lnTo>
                      <a:pt x="223" y="125"/>
                    </a:lnTo>
                    <a:lnTo>
                      <a:pt x="200" y="140"/>
                    </a:lnTo>
                    <a:lnTo>
                      <a:pt x="200" y="140"/>
                    </a:lnTo>
                    <a:lnTo>
                      <a:pt x="184" y="153"/>
                    </a:lnTo>
                    <a:lnTo>
                      <a:pt x="169" y="165"/>
                    </a:lnTo>
                    <a:lnTo>
                      <a:pt x="156" y="179"/>
                    </a:lnTo>
                    <a:lnTo>
                      <a:pt x="142" y="193"/>
                    </a:lnTo>
                    <a:lnTo>
                      <a:pt x="131" y="208"/>
                    </a:lnTo>
                    <a:lnTo>
                      <a:pt x="119" y="223"/>
                    </a:lnTo>
                    <a:lnTo>
                      <a:pt x="109" y="238"/>
                    </a:lnTo>
                    <a:lnTo>
                      <a:pt x="99" y="254"/>
                    </a:lnTo>
                    <a:lnTo>
                      <a:pt x="90" y="271"/>
                    </a:lnTo>
                    <a:lnTo>
                      <a:pt x="82" y="287"/>
                    </a:lnTo>
                    <a:lnTo>
                      <a:pt x="74" y="305"/>
                    </a:lnTo>
                    <a:lnTo>
                      <a:pt x="68" y="321"/>
                    </a:lnTo>
                    <a:lnTo>
                      <a:pt x="62" y="340"/>
                    </a:lnTo>
                    <a:lnTo>
                      <a:pt x="56" y="357"/>
                    </a:lnTo>
                    <a:lnTo>
                      <a:pt x="52" y="375"/>
                    </a:lnTo>
                    <a:lnTo>
                      <a:pt x="48" y="393"/>
                    </a:lnTo>
                    <a:lnTo>
                      <a:pt x="45" y="412"/>
                    </a:lnTo>
                    <a:lnTo>
                      <a:pt x="42" y="431"/>
                    </a:lnTo>
                    <a:lnTo>
                      <a:pt x="40" y="448"/>
                    </a:lnTo>
                    <a:lnTo>
                      <a:pt x="39" y="467"/>
                    </a:lnTo>
                    <a:lnTo>
                      <a:pt x="38" y="504"/>
                    </a:lnTo>
                    <a:lnTo>
                      <a:pt x="39" y="541"/>
                    </a:lnTo>
                    <a:lnTo>
                      <a:pt x="43" y="577"/>
                    </a:lnTo>
                    <a:lnTo>
                      <a:pt x="48" y="612"/>
                    </a:lnTo>
                    <a:lnTo>
                      <a:pt x="55" y="647"/>
                    </a:lnTo>
                    <a:lnTo>
                      <a:pt x="65" y="679"/>
                    </a:lnTo>
                    <a:lnTo>
                      <a:pt x="65" y="679"/>
                    </a:lnTo>
                    <a:lnTo>
                      <a:pt x="77" y="713"/>
                    </a:lnTo>
                    <a:lnTo>
                      <a:pt x="90" y="745"/>
                    </a:lnTo>
                    <a:lnTo>
                      <a:pt x="105" y="776"/>
                    </a:lnTo>
                    <a:lnTo>
                      <a:pt x="121" y="805"/>
                    </a:lnTo>
                    <a:lnTo>
                      <a:pt x="139" y="831"/>
                    </a:lnTo>
                    <a:lnTo>
                      <a:pt x="159" y="856"/>
                    </a:lnTo>
                    <a:lnTo>
                      <a:pt x="179" y="880"/>
                    </a:lnTo>
                    <a:lnTo>
                      <a:pt x="201" y="902"/>
                    </a:lnTo>
                    <a:lnTo>
                      <a:pt x="225" y="922"/>
                    </a:lnTo>
                    <a:lnTo>
                      <a:pt x="251" y="941"/>
                    </a:lnTo>
                    <a:lnTo>
                      <a:pt x="277" y="957"/>
                    </a:lnTo>
                    <a:lnTo>
                      <a:pt x="305" y="973"/>
                    </a:lnTo>
                    <a:lnTo>
                      <a:pt x="335" y="986"/>
                    </a:lnTo>
                    <a:lnTo>
                      <a:pt x="367" y="998"/>
                    </a:lnTo>
                    <a:lnTo>
                      <a:pt x="400" y="1008"/>
                    </a:lnTo>
                    <a:lnTo>
                      <a:pt x="434" y="1017"/>
                    </a:lnTo>
                    <a:lnTo>
                      <a:pt x="434" y="1017"/>
                    </a:lnTo>
                    <a:lnTo>
                      <a:pt x="468" y="1025"/>
                    </a:lnTo>
                    <a:lnTo>
                      <a:pt x="500" y="1031"/>
                    </a:lnTo>
                    <a:lnTo>
                      <a:pt x="533" y="1036"/>
                    </a:lnTo>
                    <a:lnTo>
                      <a:pt x="562" y="1040"/>
                    </a:lnTo>
                    <a:lnTo>
                      <a:pt x="592" y="1043"/>
                    </a:lnTo>
                    <a:lnTo>
                      <a:pt x="622" y="1045"/>
                    </a:lnTo>
                    <a:lnTo>
                      <a:pt x="650" y="1046"/>
                    </a:lnTo>
                    <a:lnTo>
                      <a:pt x="678" y="1047"/>
                    </a:lnTo>
                    <a:lnTo>
                      <a:pt x="678" y="1047"/>
                    </a:lnTo>
                    <a:lnTo>
                      <a:pt x="707" y="1046"/>
                    </a:lnTo>
                    <a:lnTo>
                      <a:pt x="736" y="1045"/>
                    </a:lnTo>
                    <a:lnTo>
                      <a:pt x="764" y="1042"/>
                    </a:lnTo>
                    <a:lnTo>
                      <a:pt x="791" y="1038"/>
                    </a:lnTo>
                    <a:lnTo>
                      <a:pt x="817" y="1033"/>
                    </a:lnTo>
                    <a:lnTo>
                      <a:pt x="842" y="1028"/>
                    </a:lnTo>
                    <a:lnTo>
                      <a:pt x="866" y="1020"/>
                    </a:lnTo>
                    <a:lnTo>
                      <a:pt x="890" y="1012"/>
                    </a:lnTo>
                    <a:lnTo>
                      <a:pt x="890" y="1012"/>
                    </a:lnTo>
                    <a:lnTo>
                      <a:pt x="892" y="1011"/>
                    </a:lnTo>
                    <a:lnTo>
                      <a:pt x="895" y="1010"/>
                    </a:lnTo>
                    <a:lnTo>
                      <a:pt x="897" y="1007"/>
                    </a:lnTo>
                    <a:lnTo>
                      <a:pt x="897" y="1007"/>
                    </a:lnTo>
                    <a:lnTo>
                      <a:pt x="900" y="1005"/>
                    </a:lnTo>
                    <a:lnTo>
                      <a:pt x="903" y="1002"/>
                    </a:lnTo>
                    <a:lnTo>
                      <a:pt x="912" y="999"/>
                    </a:lnTo>
                    <a:lnTo>
                      <a:pt x="912" y="99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73" name="Freeform 829"/>
              <p:cNvSpPr/>
              <p:nvPr/>
            </p:nvSpPr>
            <p:spPr bwMode="auto">
              <a:xfrm>
                <a:off x="6411913" y="1501775"/>
                <a:ext cx="71438" cy="65088"/>
              </a:xfrm>
              <a:custGeom>
                <a:avLst/>
                <a:gdLst/>
                <a:ahLst/>
                <a:cxnLst>
                  <a:cxn ang="0">
                    <a:pos x="76" y="123"/>
                  </a:cxn>
                  <a:cxn ang="0">
                    <a:pos x="76" y="123"/>
                  </a:cxn>
                  <a:cxn ang="0">
                    <a:pos x="71" y="123"/>
                  </a:cxn>
                  <a:cxn ang="0">
                    <a:pos x="66" y="122"/>
                  </a:cxn>
                  <a:cxn ang="0">
                    <a:pos x="64" y="121"/>
                  </a:cxn>
                  <a:cxn ang="0">
                    <a:pos x="64" y="121"/>
                  </a:cxn>
                  <a:cxn ang="0">
                    <a:pos x="57" y="121"/>
                  </a:cxn>
                  <a:cxn ang="0">
                    <a:pos x="57" y="121"/>
                  </a:cxn>
                  <a:cxn ang="0">
                    <a:pos x="55" y="121"/>
                  </a:cxn>
                  <a:cxn ang="0">
                    <a:pos x="55" y="121"/>
                  </a:cxn>
                  <a:cxn ang="0">
                    <a:pos x="45" y="119"/>
                  </a:cxn>
                  <a:cxn ang="0">
                    <a:pos x="36" y="115"/>
                  </a:cxn>
                  <a:cxn ang="0">
                    <a:pos x="27" y="110"/>
                  </a:cxn>
                  <a:cxn ang="0">
                    <a:pos x="19" y="104"/>
                  </a:cxn>
                  <a:cxn ang="0">
                    <a:pos x="13" y="98"/>
                  </a:cxn>
                  <a:cxn ang="0">
                    <a:pos x="8" y="89"/>
                  </a:cxn>
                  <a:cxn ang="0">
                    <a:pos x="4" y="81"/>
                  </a:cxn>
                  <a:cxn ang="0">
                    <a:pos x="1" y="73"/>
                  </a:cxn>
                  <a:cxn ang="0">
                    <a:pos x="1" y="73"/>
                  </a:cxn>
                  <a:cxn ang="0">
                    <a:pos x="0" y="63"/>
                  </a:cxn>
                  <a:cxn ang="0">
                    <a:pos x="1" y="53"/>
                  </a:cxn>
                  <a:cxn ang="0">
                    <a:pos x="2" y="44"/>
                  </a:cxn>
                  <a:cxn ang="0">
                    <a:pos x="5" y="36"/>
                  </a:cxn>
                  <a:cxn ang="0">
                    <a:pos x="9" y="27"/>
                  </a:cxn>
                  <a:cxn ang="0">
                    <a:pos x="13" y="20"/>
                  </a:cxn>
                  <a:cxn ang="0">
                    <a:pos x="19" y="14"/>
                  </a:cxn>
                  <a:cxn ang="0">
                    <a:pos x="27" y="8"/>
                  </a:cxn>
                  <a:cxn ang="0">
                    <a:pos x="27" y="8"/>
                  </a:cxn>
                  <a:cxn ang="0">
                    <a:pos x="33" y="5"/>
                  </a:cxn>
                  <a:cxn ang="0">
                    <a:pos x="40" y="2"/>
                  </a:cxn>
                  <a:cxn ang="0">
                    <a:pos x="47" y="1"/>
                  </a:cxn>
                  <a:cxn ang="0">
                    <a:pos x="56" y="0"/>
                  </a:cxn>
                  <a:cxn ang="0">
                    <a:pos x="56" y="0"/>
                  </a:cxn>
                  <a:cxn ang="0">
                    <a:pos x="64" y="1"/>
                  </a:cxn>
                  <a:cxn ang="0">
                    <a:pos x="72" y="3"/>
                  </a:cxn>
                  <a:cxn ang="0">
                    <a:pos x="80" y="6"/>
                  </a:cxn>
                  <a:cxn ang="0">
                    <a:pos x="89" y="9"/>
                  </a:cxn>
                  <a:cxn ang="0">
                    <a:pos x="89" y="9"/>
                  </a:cxn>
                  <a:cxn ang="0">
                    <a:pos x="99" y="15"/>
                  </a:cxn>
                  <a:cxn ang="0">
                    <a:pos x="108" y="22"/>
                  </a:cxn>
                  <a:cxn ang="0">
                    <a:pos x="118" y="31"/>
                  </a:cxn>
                  <a:cxn ang="0">
                    <a:pos x="125" y="40"/>
                  </a:cxn>
                  <a:cxn ang="0">
                    <a:pos x="130" y="49"/>
                  </a:cxn>
                  <a:cxn ang="0">
                    <a:pos x="132" y="54"/>
                  </a:cxn>
                  <a:cxn ang="0">
                    <a:pos x="134" y="59"/>
                  </a:cxn>
                  <a:cxn ang="0">
                    <a:pos x="134" y="65"/>
                  </a:cxn>
                  <a:cxn ang="0">
                    <a:pos x="134" y="70"/>
                  </a:cxn>
                  <a:cxn ang="0">
                    <a:pos x="134" y="75"/>
                  </a:cxn>
                  <a:cxn ang="0">
                    <a:pos x="132" y="80"/>
                  </a:cxn>
                  <a:cxn ang="0">
                    <a:pos x="132" y="80"/>
                  </a:cxn>
                  <a:cxn ang="0">
                    <a:pos x="128" y="88"/>
                  </a:cxn>
                  <a:cxn ang="0">
                    <a:pos x="123" y="96"/>
                  </a:cxn>
                  <a:cxn ang="0">
                    <a:pos x="116" y="103"/>
                  </a:cxn>
                  <a:cxn ang="0">
                    <a:pos x="109" y="110"/>
                  </a:cxn>
                  <a:cxn ang="0">
                    <a:pos x="101" y="115"/>
                  </a:cxn>
                  <a:cxn ang="0">
                    <a:pos x="93" y="120"/>
                  </a:cxn>
                  <a:cxn ang="0">
                    <a:pos x="84" y="122"/>
                  </a:cxn>
                  <a:cxn ang="0">
                    <a:pos x="76" y="123"/>
                  </a:cxn>
                  <a:cxn ang="0">
                    <a:pos x="76" y="123"/>
                  </a:cxn>
                </a:cxnLst>
                <a:rect l="0" t="0" r="r" b="b"/>
                <a:pathLst>
                  <a:path w="134" h="123">
                    <a:moveTo>
                      <a:pt x="76" y="123"/>
                    </a:moveTo>
                    <a:lnTo>
                      <a:pt x="76" y="123"/>
                    </a:lnTo>
                    <a:lnTo>
                      <a:pt x="71" y="123"/>
                    </a:lnTo>
                    <a:lnTo>
                      <a:pt x="66" y="122"/>
                    </a:lnTo>
                    <a:lnTo>
                      <a:pt x="64" y="121"/>
                    </a:lnTo>
                    <a:lnTo>
                      <a:pt x="64" y="121"/>
                    </a:lnTo>
                    <a:lnTo>
                      <a:pt x="57" y="121"/>
                    </a:lnTo>
                    <a:lnTo>
                      <a:pt x="57" y="121"/>
                    </a:lnTo>
                    <a:lnTo>
                      <a:pt x="55" y="121"/>
                    </a:lnTo>
                    <a:lnTo>
                      <a:pt x="55" y="121"/>
                    </a:lnTo>
                    <a:lnTo>
                      <a:pt x="45" y="119"/>
                    </a:lnTo>
                    <a:lnTo>
                      <a:pt x="36" y="115"/>
                    </a:lnTo>
                    <a:lnTo>
                      <a:pt x="27" y="110"/>
                    </a:lnTo>
                    <a:lnTo>
                      <a:pt x="19" y="104"/>
                    </a:lnTo>
                    <a:lnTo>
                      <a:pt x="13" y="98"/>
                    </a:lnTo>
                    <a:lnTo>
                      <a:pt x="8" y="89"/>
                    </a:lnTo>
                    <a:lnTo>
                      <a:pt x="4" y="81"/>
                    </a:lnTo>
                    <a:lnTo>
                      <a:pt x="1" y="73"/>
                    </a:lnTo>
                    <a:lnTo>
                      <a:pt x="1" y="73"/>
                    </a:lnTo>
                    <a:lnTo>
                      <a:pt x="0" y="63"/>
                    </a:lnTo>
                    <a:lnTo>
                      <a:pt x="1" y="53"/>
                    </a:lnTo>
                    <a:lnTo>
                      <a:pt x="2" y="44"/>
                    </a:lnTo>
                    <a:lnTo>
                      <a:pt x="5" y="36"/>
                    </a:lnTo>
                    <a:lnTo>
                      <a:pt x="9" y="27"/>
                    </a:lnTo>
                    <a:lnTo>
                      <a:pt x="13" y="20"/>
                    </a:lnTo>
                    <a:lnTo>
                      <a:pt x="19" y="14"/>
                    </a:lnTo>
                    <a:lnTo>
                      <a:pt x="27" y="8"/>
                    </a:lnTo>
                    <a:lnTo>
                      <a:pt x="27" y="8"/>
                    </a:lnTo>
                    <a:lnTo>
                      <a:pt x="33" y="5"/>
                    </a:lnTo>
                    <a:lnTo>
                      <a:pt x="40" y="2"/>
                    </a:lnTo>
                    <a:lnTo>
                      <a:pt x="47" y="1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64" y="1"/>
                    </a:lnTo>
                    <a:lnTo>
                      <a:pt x="72" y="3"/>
                    </a:lnTo>
                    <a:lnTo>
                      <a:pt x="80" y="6"/>
                    </a:lnTo>
                    <a:lnTo>
                      <a:pt x="89" y="9"/>
                    </a:lnTo>
                    <a:lnTo>
                      <a:pt x="89" y="9"/>
                    </a:lnTo>
                    <a:lnTo>
                      <a:pt x="99" y="15"/>
                    </a:lnTo>
                    <a:lnTo>
                      <a:pt x="108" y="22"/>
                    </a:lnTo>
                    <a:lnTo>
                      <a:pt x="118" y="31"/>
                    </a:lnTo>
                    <a:lnTo>
                      <a:pt x="125" y="40"/>
                    </a:lnTo>
                    <a:lnTo>
                      <a:pt x="130" y="49"/>
                    </a:lnTo>
                    <a:lnTo>
                      <a:pt x="132" y="54"/>
                    </a:lnTo>
                    <a:lnTo>
                      <a:pt x="134" y="59"/>
                    </a:lnTo>
                    <a:lnTo>
                      <a:pt x="134" y="65"/>
                    </a:lnTo>
                    <a:lnTo>
                      <a:pt x="134" y="70"/>
                    </a:lnTo>
                    <a:lnTo>
                      <a:pt x="134" y="75"/>
                    </a:lnTo>
                    <a:lnTo>
                      <a:pt x="132" y="80"/>
                    </a:lnTo>
                    <a:lnTo>
                      <a:pt x="132" y="80"/>
                    </a:lnTo>
                    <a:lnTo>
                      <a:pt x="128" y="88"/>
                    </a:lnTo>
                    <a:lnTo>
                      <a:pt x="123" y="96"/>
                    </a:lnTo>
                    <a:lnTo>
                      <a:pt x="116" y="103"/>
                    </a:lnTo>
                    <a:lnTo>
                      <a:pt x="109" y="110"/>
                    </a:lnTo>
                    <a:lnTo>
                      <a:pt x="101" y="115"/>
                    </a:lnTo>
                    <a:lnTo>
                      <a:pt x="93" y="120"/>
                    </a:lnTo>
                    <a:lnTo>
                      <a:pt x="84" y="122"/>
                    </a:lnTo>
                    <a:lnTo>
                      <a:pt x="76" y="123"/>
                    </a:lnTo>
                    <a:lnTo>
                      <a:pt x="76" y="12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74" name="Freeform 830"/>
              <p:cNvSpPr/>
              <p:nvPr/>
            </p:nvSpPr>
            <p:spPr bwMode="auto">
              <a:xfrm>
                <a:off x="6535738" y="1511300"/>
                <a:ext cx="63500" cy="57150"/>
              </a:xfrm>
              <a:custGeom>
                <a:avLst/>
                <a:gdLst/>
                <a:ahLst/>
                <a:cxnLst>
                  <a:cxn ang="0">
                    <a:pos x="66" y="110"/>
                  </a:cxn>
                  <a:cxn ang="0">
                    <a:pos x="46" y="106"/>
                  </a:cxn>
                  <a:cxn ang="0">
                    <a:pos x="44" y="106"/>
                  </a:cxn>
                  <a:cxn ang="0">
                    <a:pos x="42" y="106"/>
                  </a:cxn>
                  <a:cxn ang="0">
                    <a:pos x="38" y="106"/>
                  </a:cxn>
                  <a:cxn ang="0">
                    <a:pos x="33" y="104"/>
                  </a:cxn>
                  <a:cxn ang="0">
                    <a:pos x="29" y="100"/>
                  </a:cxn>
                  <a:cxn ang="0">
                    <a:pos x="28" y="99"/>
                  </a:cxn>
                  <a:cxn ang="0">
                    <a:pos x="11" y="83"/>
                  </a:cxn>
                  <a:cxn ang="0">
                    <a:pos x="1" y="62"/>
                  </a:cxn>
                  <a:cxn ang="0">
                    <a:pos x="0" y="52"/>
                  </a:cxn>
                  <a:cxn ang="0">
                    <a:pos x="3" y="33"/>
                  </a:cxn>
                  <a:cxn ang="0">
                    <a:pos x="7" y="26"/>
                  </a:cxn>
                  <a:cxn ang="0">
                    <a:pos x="15" y="18"/>
                  </a:cxn>
                  <a:cxn ang="0">
                    <a:pos x="35" y="5"/>
                  </a:cxn>
                  <a:cxn ang="0">
                    <a:pos x="49" y="1"/>
                  </a:cxn>
                  <a:cxn ang="0">
                    <a:pos x="58" y="0"/>
                  </a:cxn>
                  <a:cxn ang="0">
                    <a:pos x="61" y="0"/>
                  </a:cxn>
                  <a:cxn ang="0">
                    <a:pos x="63" y="0"/>
                  </a:cxn>
                  <a:cxn ang="0">
                    <a:pos x="80" y="1"/>
                  </a:cxn>
                  <a:cxn ang="0">
                    <a:pos x="89" y="4"/>
                  </a:cxn>
                  <a:cxn ang="0">
                    <a:pos x="102" y="11"/>
                  </a:cxn>
                  <a:cxn ang="0">
                    <a:pos x="112" y="21"/>
                  </a:cxn>
                  <a:cxn ang="0">
                    <a:pos x="119" y="35"/>
                  </a:cxn>
                  <a:cxn ang="0">
                    <a:pos x="120" y="43"/>
                  </a:cxn>
                  <a:cxn ang="0">
                    <a:pos x="120" y="60"/>
                  </a:cxn>
                  <a:cxn ang="0">
                    <a:pos x="116" y="76"/>
                  </a:cxn>
                  <a:cxn ang="0">
                    <a:pos x="109" y="91"/>
                  </a:cxn>
                  <a:cxn ang="0">
                    <a:pos x="99" y="100"/>
                  </a:cxn>
                  <a:cxn ang="0">
                    <a:pos x="99" y="103"/>
                  </a:cxn>
                  <a:cxn ang="0">
                    <a:pos x="93" y="105"/>
                  </a:cxn>
                  <a:cxn ang="0">
                    <a:pos x="85" y="109"/>
                  </a:cxn>
                  <a:cxn ang="0">
                    <a:pos x="76" y="109"/>
                  </a:cxn>
                  <a:cxn ang="0">
                    <a:pos x="66" y="110"/>
                  </a:cxn>
                </a:cxnLst>
                <a:rect l="0" t="0" r="r" b="b"/>
                <a:pathLst>
                  <a:path w="121" h="110">
                    <a:moveTo>
                      <a:pt x="66" y="110"/>
                    </a:moveTo>
                    <a:lnTo>
                      <a:pt x="66" y="110"/>
                    </a:lnTo>
                    <a:lnTo>
                      <a:pt x="56" y="109"/>
                    </a:lnTo>
                    <a:lnTo>
                      <a:pt x="46" y="106"/>
                    </a:lnTo>
                    <a:lnTo>
                      <a:pt x="46" y="106"/>
                    </a:lnTo>
                    <a:lnTo>
                      <a:pt x="44" y="106"/>
                    </a:lnTo>
                    <a:lnTo>
                      <a:pt x="42" y="106"/>
                    </a:lnTo>
                    <a:lnTo>
                      <a:pt x="42" y="106"/>
                    </a:lnTo>
                    <a:lnTo>
                      <a:pt x="38" y="106"/>
                    </a:lnTo>
                    <a:lnTo>
                      <a:pt x="38" y="106"/>
                    </a:lnTo>
                    <a:lnTo>
                      <a:pt x="36" y="105"/>
                    </a:lnTo>
                    <a:lnTo>
                      <a:pt x="33" y="104"/>
                    </a:lnTo>
                    <a:lnTo>
                      <a:pt x="29" y="100"/>
                    </a:lnTo>
                    <a:lnTo>
                      <a:pt x="29" y="100"/>
                    </a:lnTo>
                    <a:lnTo>
                      <a:pt x="28" y="99"/>
                    </a:lnTo>
                    <a:lnTo>
                      <a:pt x="28" y="99"/>
                    </a:lnTo>
                    <a:lnTo>
                      <a:pt x="18" y="92"/>
                    </a:lnTo>
                    <a:lnTo>
                      <a:pt x="11" y="83"/>
                    </a:lnTo>
                    <a:lnTo>
                      <a:pt x="4" y="73"/>
                    </a:lnTo>
                    <a:lnTo>
                      <a:pt x="1" y="62"/>
                    </a:lnTo>
                    <a:lnTo>
                      <a:pt x="1" y="62"/>
                    </a:lnTo>
                    <a:lnTo>
                      <a:pt x="0" y="52"/>
                    </a:lnTo>
                    <a:lnTo>
                      <a:pt x="0" y="42"/>
                    </a:lnTo>
                    <a:lnTo>
                      <a:pt x="3" y="33"/>
                    </a:lnTo>
                    <a:lnTo>
                      <a:pt x="7" y="26"/>
                    </a:lnTo>
                    <a:lnTo>
                      <a:pt x="7" y="26"/>
                    </a:lnTo>
                    <a:lnTo>
                      <a:pt x="11" y="21"/>
                    </a:lnTo>
                    <a:lnTo>
                      <a:pt x="15" y="18"/>
                    </a:lnTo>
                    <a:lnTo>
                      <a:pt x="24" y="10"/>
                    </a:lnTo>
                    <a:lnTo>
                      <a:pt x="35" y="5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54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61" y="0"/>
                    </a:lnTo>
                    <a:lnTo>
                      <a:pt x="63" y="0"/>
                    </a:lnTo>
                    <a:lnTo>
                      <a:pt x="63" y="0"/>
                    </a:lnTo>
                    <a:lnTo>
                      <a:pt x="71" y="0"/>
                    </a:lnTo>
                    <a:lnTo>
                      <a:pt x="80" y="1"/>
                    </a:lnTo>
                    <a:lnTo>
                      <a:pt x="80" y="1"/>
                    </a:lnTo>
                    <a:lnTo>
                      <a:pt x="89" y="4"/>
                    </a:lnTo>
                    <a:lnTo>
                      <a:pt x="96" y="7"/>
                    </a:lnTo>
                    <a:lnTo>
                      <a:pt x="102" y="11"/>
                    </a:lnTo>
                    <a:lnTo>
                      <a:pt x="108" y="16"/>
                    </a:lnTo>
                    <a:lnTo>
                      <a:pt x="112" y="21"/>
                    </a:lnTo>
                    <a:lnTo>
                      <a:pt x="115" y="25"/>
                    </a:lnTo>
                    <a:lnTo>
                      <a:pt x="119" y="35"/>
                    </a:lnTo>
                    <a:lnTo>
                      <a:pt x="119" y="35"/>
                    </a:lnTo>
                    <a:lnTo>
                      <a:pt x="120" y="43"/>
                    </a:lnTo>
                    <a:lnTo>
                      <a:pt x="121" y="52"/>
                    </a:lnTo>
                    <a:lnTo>
                      <a:pt x="120" y="60"/>
                    </a:lnTo>
                    <a:lnTo>
                      <a:pt x="119" y="68"/>
                    </a:lnTo>
                    <a:lnTo>
                      <a:pt x="116" y="76"/>
                    </a:lnTo>
                    <a:lnTo>
                      <a:pt x="113" y="84"/>
                    </a:lnTo>
                    <a:lnTo>
                      <a:pt x="109" y="91"/>
                    </a:lnTo>
                    <a:lnTo>
                      <a:pt x="104" y="97"/>
                    </a:lnTo>
                    <a:lnTo>
                      <a:pt x="99" y="100"/>
                    </a:lnTo>
                    <a:lnTo>
                      <a:pt x="99" y="103"/>
                    </a:lnTo>
                    <a:lnTo>
                      <a:pt x="99" y="103"/>
                    </a:lnTo>
                    <a:lnTo>
                      <a:pt x="97" y="103"/>
                    </a:lnTo>
                    <a:lnTo>
                      <a:pt x="93" y="105"/>
                    </a:lnTo>
                    <a:lnTo>
                      <a:pt x="93" y="105"/>
                    </a:lnTo>
                    <a:lnTo>
                      <a:pt x="85" y="109"/>
                    </a:lnTo>
                    <a:lnTo>
                      <a:pt x="77" y="109"/>
                    </a:lnTo>
                    <a:lnTo>
                      <a:pt x="76" y="109"/>
                    </a:lnTo>
                    <a:lnTo>
                      <a:pt x="76" y="109"/>
                    </a:lnTo>
                    <a:lnTo>
                      <a:pt x="66" y="110"/>
                    </a:lnTo>
                    <a:lnTo>
                      <a:pt x="66" y="11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75" name="Freeform 831"/>
              <p:cNvSpPr/>
              <p:nvPr/>
            </p:nvSpPr>
            <p:spPr bwMode="auto">
              <a:xfrm>
                <a:off x="6656388" y="1506538"/>
                <a:ext cx="73025" cy="68263"/>
              </a:xfrm>
              <a:custGeom>
                <a:avLst/>
                <a:gdLst/>
                <a:ahLst/>
                <a:cxnLst>
                  <a:cxn ang="0">
                    <a:pos x="62" y="128"/>
                  </a:cxn>
                  <a:cxn ang="0">
                    <a:pos x="46" y="124"/>
                  </a:cxn>
                  <a:cxn ang="0">
                    <a:pos x="42" y="122"/>
                  </a:cxn>
                  <a:cxn ang="0">
                    <a:pos x="30" y="109"/>
                  </a:cxn>
                  <a:cxn ang="0">
                    <a:pos x="18" y="85"/>
                  </a:cxn>
                  <a:cxn ang="0">
                    <a:pos x="15" y="79"/>
                  </a:cxn>
                  <a:cxn ang="0">
                    <a:pos x="11" y="75"/>
                  </a:cxn>
                  <a:cxn ang="0">
                    <a:pos x="4" y="64"/>
                  </a:cxn>
                  <a:cxn ang="0">
                    <a:pos x="0" y="51"/>
                  </a:cxn>
                  <a:cxn ang="0">
                    <a:pos x="3" y="39"/>
                  </a:cxn>
                  <a:cxn ang="0">
                    <a:pos x="6" y="34"/>
                  </a:cxn>
                  <a:cxn ang="0">
                    <a:pos x="18" y="20"/>
                  </a:cxn>
                  <a:cxn ang="0">
                    <a:pos x="35" y="10"/>
                  </a:cxn>
                  <a:cxn ang="0">
                    <a:pos x="53" y="3"/>
                  </a:cxn>
                  <a:cxn ang="0">
                    <a:pos x="72" y="0"/>
                  </a:cxn>
                  <a:cxn ang="0">
                    <a:pos x="80" y="1"/>
                  </a:cxn>
                  <a:cxn ang="0">
                    <a:pos x="94" y="6"/>
                  </a:cxn>
                  <a:cxn ang="0">
                    <a:pos x="102" y="13"/>
                  </a:cxn>
                  <a:cxn ang="0">
                    <a:pos x="105" y="14"/>
                  </a:cxn>
                  <a:cxn ang="0">
                    <a:pos x="114" y="18"/>
                  </a:cxn>
                  <a:cxn ang="0">
                    <a:pos x="122" y="26"/>
                  </a:cxn>
                  <a:cxn ang="0">
                    <a:pos x="135" y="45"/>
                  </a:cxn>
                  <a:cxn ang="0">
                    <a:pos x="138" y="56"/>
                  </a:cxn>
                  <a:cxn ang="0">
                    <a:pos x="139" y="70"/>
                  </a:cxn>
                  <a:cxn ang="0">
                    <a:pos x="136" y="81"/>
                  </a:cxn>
                  <a:cxn ang="0">
                    <a:pos x="134" y="86"/>
                  </a:cxn>
                  <a:cxn ang="0">
                    <a:pos x="120" y="98"/>
                  </a:cxn>
                  <a:cxn ang="0">
                    <a:pos x="104" y="104"/>
                  </a:cxn>
                  <a:cxn ang="0">
                    <a:pos x="96" y="109"/>
                  </a:cxn>
                  <a:cxn ang="0">
                    <a:pos x="90" y="116"/>
                  </a:cxn>
                  <a:cxn ang="0">
                    <a:pos x="84" y="121"/>
                  </a:cxn>
                  <a:cxn ang="0">
                    <a:pos x="70" y="128"/>
                  </a:cxn>
                  <a:cxn ang="0">
                    <a:pos x="62" y="128"/>
                  </a:cxn>
                </a:cxnLst>
                <a:rect l="0" t="0" r="r" b="b"/>
                <a:pathLst>
                  <a:path w="139" h="128">
                    <a:moveTo>
                      <a:pt x="62" y="128"/>
                    </a:moveTo>
                    <a:lnTo>
                      <a:pt x="62" y="128"/>
                    </a:lnTo>
                    <a:lnTo>
                      <a:pt x="54" y="127"/>
                    </a:lnTo>
                    <a:lnTo>
                      <a:pt x="46" y="124"/>
                    </a:lnTo>
                    <a:lnTo>
                      <a:pt x="46" y="124"/>
                    </a:lnTo>
                    <a:lnTo>
                      <a:pt x="42" y="122"/>
                    </a:lnTo>
                    <a:lnTo>
                      <a:pt x="38" y="118"/>
                    </a:lnTo>
                    <a:lnTo>
                      <a:pt x="30" y="109"/>
                    </a:lnTo>
                    <a:lnTo>
                      <a:pt x="24" y="98"/>
                    </a:lnTo>
                    <a:lnTo>
                      <a:pt x="18" y="85"/>
                    </a:lnTo>
                    <a:lnTo>
                      <a:pt x="17" y="81"/>
                    </a:lnTo>
                    <a:lnTo>
                      <a:pt x="15" y="79"/>
                    </a:lnTo>
                    <a:lnTo>
                      <a:pt x="15" y="79"/>
                    </a:lnTo>
                    <a:lnTo>
                      <a:pt x="11" y="75"/>
                    </a:lnTo>
                    <a:lnTo>
                      <a:pt x="7" y="70"/>
                    </a:lnTo>
                    <a:lnTo>
                      <a:pt x="4" y="64"/>
                    </a:lnTo>
                    <a:lnTo>
                      <a:pt x="2" y="58"/>
                    </a:lnTo>
                    <a:lnTo>
                      <a:pt x="0" y="51"/>
                    </a:lnTo>
                    <a:lnTo>
                      <a:pt x="0" y="45"/>
                    </a:lnTo>
                    <a:lnTo>
                      <a:pt x="3" y="39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11" y="27"/>
                    </a:lnTo>
                    <a:lnTo>
                      <a:pt x="18" y="20"/>
                    </a:lnTo>
                    <a:lnTo>
                      <a:pt x="26" y="15"/>
                    </a:lnTo>
                    <a:lnTo>
                      <a:pt x="35" y="10"/>
                    </a:lnTo>
                    <a:lnTo>
                      <a:pt x="44" y="6"/>
                    </a:lnTo>
                    <a:lnTo>
                      <a:pt x="53" y="3"/>
                    </a:lnTo>
                    <a:lnTo>
                      <a:pt x="62" y="1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80" y="1"/>
                    </a:lnTo>
                    <a:lnTo>
                      <a:pt x="87" y="3"/>
                    </a:lnTo>
                    <a:lnTo>
                      <a:pt x="94" y="6"/>
                    </a:lnTo>
                    <a:lnTo>
                      <a:pt x="100" y="11"/>
                    </a:lnTo>
                    <a:lnTo>
                      <a:pt x="102" y="13"/>
                    </a:lnTo>
                    <a:lnTo>
                      <a:pt x="105" y="14"/>
                    </a:lnTo>
                    <a:lnTo>
                      <a:pt x="105" y="14"/>
                    </a:lnTo>
                    <a:lnTo>
                      <a:pt x="114" y="18"/>
                    </a:lnTo>
                    <a:lnTo>
                      <a:pt x="114" y="18"/>
                    </a:lnTo>
                    <a:lnTo>
                      <a:pt x="118" y="22"/>
                    </a:lnTo>
                    <a:lnTo>
                      <a:pt x="122" y="26"/>
                    </a:lnTo>
                    <a:lnTo>
                      <a:pt x="130" y="35"/>
                    </a:lnTo>
                    <a:lnTo>
                      <a:pt x="135" y="45"/>
                    </a:lnTo>
                    <a:lnTo>
                      <a:pt x="138" y="56"/>
                    </a:lnTo>
                    <a:lnTo>
                      <a:pt x="138" y="56"/>
                    </a:lnTo>
                    <a:lnTo>
                      <a:pt x="139" y="63"/>
                    </a:lnTo>
                    <a:lnTo>
                      <a:pt x="139" y="70"/>
                    </a:lnTo>
                    <a:lnTo>
                      <a:pt x="137" y="78"/>
                    </a:lnTo>
                    <a:lnTo>
                      <a:pt x="136" y="81"/>
                    </a:lnTo>
                    <a:lnTo>
                      <a:pt x="134" y="86"/>
                    </a:lnTo>
                    <a:lnTo>
                      <a:pt x="134" y="86"/>
                    </a:lnTo>
                    <a:lnTo>
                      <a:pt x="128" y="92"/>
                    </a:lnTo>
                    <a:lnTo>
                      <a:pt x="120" y="98"/>
                    </a:lnTo>
                    <a:lnTo>
                      <a:pt x="113" y="101"/>
                    </a:lnTo>
                    <a:lnTo>
                      <a:pt x="104" y="104"/>
                    </a:lnTo>
                    <a:lnTo>
                      <a:pt x="99" y="105"/>
                    </a:lnTo>
                    <a:lnTo>
                      <a:pt x="96" y="109"/>
                    </a:lnTo>
                    <a:lnTo>
                      <a:pt x="96" y="109"/>
                    </a:lnTo>
                    <a:lnTo>
                      <a:pt x="90" y="116"/>
                    </a:lnTo>
                    <a:lnTo>
                      <a:pt x="90" y="116"/>
                    </a:lnTo>
                    <a:lnTo>
                      <a:pt x="84" y="121"/>
                    </a:lnTo>
                    <a:lnTo>
                      <a:pt x="78" y="125"/>
                    </a:lnTo>
                    <a:lnTo>
                      <a:pt x="70" y="128"/>
                    </a:lnTo>
                    <a:lnTo>
                      <a:pt x="62" y="128"/>
                    </a:lnTo>
                    <a:lnTo>
                      <a:pt x="62" y="12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76" name="组合 175"/>
          <p:cNvGrpSpPr/>
          <p:nvPr/>
        </p:nvGrpSpPr>
        <p:grpSpPr>
          <a:xfrm>
            <a:off x="4414044" y="2461129"/>
            <a:ext cx="889884" cy="898847"/>
            <a:chOff x="1746814" y="1981505"/>
            <a:chExt cx="889884" cy="898847"/>
          </a:xfrm>
        </p:grpSpPr>
        <p:sp useBgFill="1">
          <p:nvSpPr>
            <p:cNvPr id="177" name="椭圆 31"/>
            <p:cNvSpPr/>
            <p:nvPr/>
          </p:nvSpPr>
          <p:spPr>
            <a:xfrm rot="15654318">
              <a:off x="1742332" y="1985987"/>
              <a:ext cx="898847" cy="88988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91" y="connsiteY5-9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ln w="25400" cap="rnd">
              <a:solidFill>
                <a:schemeClr val="bg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78" name="组合 177"/>
            <p:cNvGrpSpPr/>
            <p:nvPr/>
          </p:nvGrpSpPr>
          <p:grpSpPr>
            <a:xfrm>
              <a:off x="1927519" y="2159252"/>
              <a:ext cx="555270" cy="543354"/>
              <a:chOff x="2159000" y="1141413"/>
              <a:chExt cx="739775" cy="723900"/>
            </a:xfrm>
            <a:solidFill>
              <a:schemeClr val="bg1"/>
            </a:solidFill>
          </p:grpSpPr>
          <p:sp>
            <p:nvSpPr>
              <p:cNvPr id="179" name="Freeform 832"/>
              <p:cNvSpPr/>
              <p:nvPr/>
            </p:nvSpPr>
            <p:spPr bwMode="auto">
              <a:xfrm>
                <a:off x="2216150" y="1428750"/>
                <a:ext cx="14288" cy="63500"/>
              </a:xfrm>
              <a:custGeom>
                <a:avLst/>
                <a:gdLst/>
                <a:ahLst/>
                <a:cxnLst>
                  <a:cxn ang="0">
                    <a:pos x="27" y="4"/>
                  </a:cxn>
                  <a:cxn ang="0">
                    <a:pos x="27" y="4"/>
                  </a:cxn>
                  <a:cxn ang="0">
                    <a:pos x="27" y="2"/>
                  </a:cxn>
                  <a:cxn ang="0">
                    <a:pos x="26" y="1"/>
                  </a:cxn>
                  <a:cxn ang="0">
                    <a:pos x="25" y="0"/>
                  </a:cxn>
                  <a:cxn ang="0">
                    <a:pos x="23" y="0"/>
                  </a:cxn>
                  <a:cxn ang="0">
                    <a:pos x="21" y="0"/>
                  </a:cxn>
                  <a:cxn ang="0">
                    <a:pos x="20" y="1"/>
                  </a:cxn>
                  <a:cxn ang="0">
                    <a:pos x="19" y="2"/>
                  </a:cxn>
                  <a:cxn ang="0">
                    <a:pos x="18" y="4"/>
                  </a:cxn>
                  <a:cxn ang="0">
                    <a:pos x="18" y="4"/>
                  </a:cxn>
                  <a:cxn ang="0">
                    <a:pos x="17" y="22"/>
                  </a:cxn>
                  <a:cxn ang="0">
                    <a:pos x="14" y="39"/>
                  </a:cxn>
                  <a:cxn ang="0">
                    <a:pos x="9" y="56"/>
                  </a:cxn>
                  <a:cxn ang="0">
                    <a:pos x="4" y="73"/>
                  </a:cxn>
                  <a:cxn ang="0">
                    <a:pos x="4" y="73"/>
                  </a:cxn>
                  <a:cxn ang="0">
                    <a:pos x="2" y="84"/>
                  </a:cxn>
                  <a:cxn ang="0">
                    <a:pos x="1" y="95"/>
                  </a:cxn>
                  <a:cxn ang="0">
                    <a:pos x="0" y="100"/>
                  </a:cxn>
                  <a:cxn ang="0">
                    <a:pos x="1" y="106"/>
                  </a:cxn>
                  <a:cxn ang="0">
                    <a:pos x="2" y="111"/>
                  </a:cxn>
                  <a:cxn ang="0">
                    <a:pos x="4" y="116"/>
                  </a:cxn>
                  <a:cxn ang="0">
                    <a:pos x="4" y="116"/>
                  </a:cxn>
                  <a:cxn ang="0">
                    <a:pos x="5" y="117"/>
                  </a:cxn>
                  <a:cxn ang="0">
                    <a:pos x="7" y="118"/>
                  </a:cxn>
                  <a:cxn ang="0">
                    <a:pos x="8" y="118"/>
                  </a:cxn>
                  <a:cxn ang="0">
                    <a:pos x="10" y="118"/>
                  </a:cxn>
                  <a:cxn ang="0">
                    <a:pos x="12" y="116"/>
                  </a:cxn>
                  <a:cxn ang="0">
                    <a:pos x="13" y="115"/>
                  </a:cxn>
                  <a:cxn ang="0">
                    <a:pos x="14" y="113"/>
                  </a:cxn>
                  <a:cxn ang="0">
                    <a:pos x="13" y="111"/>
                  </a:cxn>
                  <a:cxn ang="0">
                    <a:pos x="13" y="111"/>
                  </a:cxn>
                  <a:cxn ang="0">
                    <a:pos x="10" y="104"/>
                  </a:cxn>
                  <a:cxn ang="0">
                    <a:pos x="9" y="97"/>
                  </a:cxn>
                  <a:cxn ang="0">
                    <a:pos x="10" y="91"/>
                  </a:cxn>
                  <a:cxn ang="0">
                    <a:pos x="12" y="83"/>
                  </a:cxn>
                  <a:cxn ang="0">
                    <a:pos x="16" y="68"/>
                  </a:cxn>
                  <a:cxn ang="0">
                    <a:pos x="20" y="56"/>
                  </a:cxn>
                  <a:cxn ang="0">
                    <a:pos x="20" y="56"/>
                  </a:cxn>
                  <a:cxn ang="0">
                    <a:pos x="23" y="44"/>
                  </a:cxn>
                  <a:cxn ang="0">
                    <a:pos x="26" y="30"/>
                  </a:cxn>
                  <a:cxn ang="0">
                    <a:pos x="27" y="4"/>
                  </a:cxn>
                  <a:cxn ang="0">
                    <a:pos x="27" y="4"/>
                  </a:cxn>
                </a:cxnLst>
                <a:rect l="0" t="0" r="r" b="b"/>
                <a:pathLst>
                  <a:path w="27" h="118">
                    <a:moveTo>
                      <a:pt x="27" y="4"/>
                    </a:moveTo>
                    <a:lnTo>
                      <a:pt x="27" y="4"/>
                    </a:lnTo>
                    <a:lnTo>
                      <a:pt x="27" y="2"/>
                    </a:lnTo>
                    <a:lnTo>
                      <a:pt x="26" y="1"/>
                    </a:lnTo>
                    <a:lnTo>
                      <a:pt x="25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0" y="1"/>
                    </a:lnTo>
                    <a:lnTo>
                      <a:pt x="19" y="2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7" y="22"/>
                    </a:lnTo>
                    <a:lnTo>
                      <a:pt x="14" y="39"/>
                    </a:lnTo>
                    <a:lnTo>
                      <a:pt x="9" y="56"/>
                    </a:lnTo>
                    <a:lnTo>
                      <a:pt x="4" y="73"/>
                    </a:lnTo>
                    <a:lnTo>
                      <a:pt x="4" y="73"/>
                    </a:lnTo>
                    <a:lnTo>
                      <a:pt x="2" y="84"/>
                    </a:lnTo>
                    <a:lnTo>
                      <a:pt x="1" y="95"/>
                    </a:lnTo>
                    <a:lnTo>
                      <a:pt x="0" y="100"/>
                    </a:lnTo>
                    <a:lnTo>
                      <a:pt x="1" y="106"/>
                    </a:lnTo>
                    <a:lnTo>
                      <a:pt x="2" y="111"/>
                    </a:lnTo>
                    <a:lnTo>
                      <a:pt x="4" y="116"/>
                    </a:lnTo>
                    <a:lnTo>
                      <a:pt x="4" y="116"/>
                    </a:lnTo>
                    <a:lnTo>
                      <a:pt x="5" y="117"/>
                    </a:lnTo>
                    <a:lnTo>
                      <a:pt x="7" y="118"/>
                    </a:lnTo>
                    <a:lnTo>
                      <a:pt x="8" y="118"/>
                    </a:lnTo>
                    <a:lnTo>
                      <a:pt x="10" y="118"/>
                    </a:lnTo>
                    <a:lnTo>
                      <a:pt x="12" y="116"/>
                    </a:lnTo>
                    <a:lnTo>
                      <a:pt x="13" y="115"/>
                    </a:lnTo>
                    <a:lnTo>
                      <a:pt x="14" y="113"/>
                    </a:lnTo>
                    <a:lnTo>
                      <a:pt x="13" y="111"/>
                    </a:lnTo>
                    <a:lnTo>
                      <a:pt x="13" y="111"/>
                    </a:lnTo>
                    <a:lnTo>
                      <a:pt x="10" y="104"/>
                    </a:lnTo>
                    <a:lnTo>
                      <a:pt x="9" y="97"/>
                    </a:lnTo>
                    <a:lnTo>
                      <a:pt x="10" y="91"/>
                    </a:lnTo>
                    <a:lnTo>
                      <a:pt x="12" y="83"/>
                    </a:lnTo>
                    <a:lnTo>
                      <a:pt x="16" y="68"/>
                    </a:lnTo>
                    <a:lnTo>
                      <a:pt x="20" y="56"/>
                    </a:lnTo>
                    <a:lnTo>
                      <a:pt x="20" y="56"/>
                    </a:lnTo>
                    <a:lnTo>
                      <a:pt x="23" y="44"/>
                    </a:lnTo>
                    <a:lnTo>
                      <a:pt x="26" y="30"/>
                    </a:lnTo>
                    <a:lnTo>
                      <a:pt x="27" y="4"/>
                    </a:lnTo>
                    <a:lnTo>
                      <a:pt x="27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80" name="Freeform 833"/>
              <p:cNvSpPr/>
              <p:nvPr/>
            </p:nvSpPr>
            <p:spPr bwMode="auto">
              <a:xfrm>
                <a:off x="2251075" y="1462088"/>
                <a:ext cx="9525" cy="53975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20" y="5"/>
                  </a:cxn>
                  <a:cxn ang="0">
                    <a:pos x="19" y="3"/>
                  </a:cxn>
                  <a:cxn ang="0">
                    <a:pos x="18" y="1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3" y="1"/>
                  </a:cxn>
                  <a:cxn ang="0">
                    <a:pos x="12" y="1"/>
                  </a:cxn>
                  <a:cxn ang="0">
                    <a:pos x="11" y="3"/>
                  </a:cxn>
                  <a:cxn ang="0">
                    <a:pos x="10" y="5"/>
                  </a:cxn>
                  <a:cxn ang="0">
                    <a:pos x="10" y="55"/>
                  </a:cxn>
                  <a:cxn ang="0">
                    <a:pos x="10" y="55"/>
                  </a:cxn>
                  <a:cxn ang="0">
                    <a:pos x="10" y="61"/>
                  </a:cxn>
                  <a:cxn ang="0">
                    <a:pos x="8" y="66"/>
                  </a:cxn>
                  <a:cxn ang="0">
                    <a:pos x="5" y="78"/>
                  </a:cxn>
                  <a:cxn ang="0">
                    <a:pos x="2" y="88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0" y="101"/>
                  </a:cxn>
                  <a:cxn ang="0">
                    <a:pos x="1" y="103"/>
                  </a:cxn>
                  <a:cxn ang="0">
                    <a:pos x="3" y="104"/>
                  </a:cxn>
                  <a:cxn ang="0">
                    <a:pos x="4" y="104"/>
                  </a:cxn>
                  <a:cxn ang="0">
                    <a:pos x="8" y="103"/>
                  </a:cxn>
                  <a:cxn ang="0">
                    <a:pos x="10" y="101"/>
                  </a:cxn>
                  <a:cxn ang="0">
                    <a:pos x="10" y="100"/>
                  </a:cxn>
                  <a:cxn ang="0">
                    <a:pos x="10" y="100"/>
                  </a:cxn>
                  <a:cxn ang="0">
                    <a:pos x="12" y="90"/>
                  </a:cxn>
                  <a:cxn ang="0">
                    <a:pos x="15" y="81"/>
                  </a:cxn>
                  <a:cxn ang="0">
                    <a:pos x="18" y="71"/>
                  </a:cxn>
                  <a:cxn ang="0">
                    <a:pos x="20" y="62"/>
                  </a:cxn>
                  <a:cxn ang="0">
                    <a:pos x="20" y="62"/>
                  </a:cxn>
                  <a:cxn ang="0">
                    <a:pos x="20" y="48"/>
                  </a:cxn>
                  <a:cxn ang="0">
                    <a:pos x="20" y="33"/>
                  </a:cxn>
                  <a:cxn ang="0">
                    <a:pos x="20" y="5"/>
                  </a:cxn>
                  <a:cxn ang="0">
                    <a:pos x="20" y="5"/>
                  </a:cxn>
                </a:cxnLst>
                <a:rect l="0" t="0" r="r" b="b"/>
                <a:pathLst>
                  <a:path w="20" h="104">
                    <a:moveTo>
                      <a:pt x="20" y="5"/>
                    </a:moveTo>
                    <a:lnTo>
                      <a:pt x="20" y="5"/>
                    </a:lnTo>
                    <a:lnTo>
                      <a:pt x="19" y="3"/>
                    </a:lnTo>
                    <a:lnTo>
                      <a:pt x="18" y="1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10" y="55"/>
                    </a:lnTo>
                    <a:lnTo>
                      <a:pt x="10" y="55"/>
                    </a:lnTo>
                    <a:lnTo>
                      <a:pt x="10" y="61"/>
                    </a:lnTo>
                    <a:lnTo>
                      <a:pt x="8" y="66"/>
                    </a:lnTo>
                    <a:lnTo>
                      <a:pt x="5" y="78"/>
                    </a:lnTo>
                    <a:lnTo>
                      <a:pt x="2" y="88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0" y="101"/>
                    </a:lnTo>
                    <a:lnTo>
                      <a:pt x="1" y="103"/>
                    </a:lnTo>
                    <a:lnTo>
                      <a:pt x="3" y="104"/>
                    </a:lnTo>
                    <a:lnTo>
                      <a:pt x="4" y="104"/>
                    </a:lnTo>
                    <a:lnTo>
                      <a:pt x="8" y="103"/>
                    </a:lnTo>
                    <a:lnTo>
                      <a:pt x="10" y="101"/>
                    </a:lnTo>
                    <a:lnTo>
                      <a:pt x="10" y="100"/>
                    </a:lnTo>
                    <a:lnTo>
                      <a:pt x="10" y="100"/>
                    </a:lnTo>
                    <a:lnTo>
                      <a:pt x="12" y="90"/>
                    </a:lnTo>
                    <a:lnTo>
                      <a:pt x="15" y="81"/>
                    </a:lnTo>
                    <a:lnTo>
                      <a:pt x="18" y="71"/>
                    </a:lnTo>
                    <a:lnTo>
                      <a:pt x="20" y="62"/>
                    </a:lnTo>
                    <a:lnTo>
                      <a:pt x="20" y="62"/>
                    </a:lnTo>
                    <a:lnTo>
                      <a:pt x="20" y="48"/>
                    </a:lnTo>
                    <a:lnTo>
                      <a:pt x="20" y="33"/>
                    </a:lnTo>
                    <a:lnTo>
                      <a:pt x="20" y="5"/>
                    </a:lnTo>
                    <a:lnTo>
                      <a:pt x="2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81" name="Freeform 834"/>
              <p:cNvSpPr/>
              <p:nvPr/>
            </p:nvSpPr>
            <p:spPr bwMode="auto">
              <a:xfrm>
                <a:off x="2278063" y="1493838"/>
                <a:ext cx="9525" cy="5873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4"/>
                  </a:cxn>
                  <a:cxn ang="0">
                    <a:pos x="7" y="30"/>
                  </a:cxn>
                  <a:cxn ang="0">
                    <a:pos x="4" y="55"/>
                  </a:cxn>
                  <a:cxn ang="0">
                    <a:pos x="1" y="80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6"/>
                  </a:cxn>
                  <a:cxn ang="0">
                    <a:pos x="1" y="107"/>
                  </a:cxn>
                  <a:cxn ang="0">
                    <a:pos x="3" y="109"/>
                  </a:cxn>
                  <a:cxn ang="0">
                    <a:pos x="4" y="109"/>
                  </a:cxn>
                  <a:cxn ang="0">
                    <a:pos x="6" y="109"/>
                  </a:cxn>
                  <a:cxn ang="0">
                    <a:pos x="7" y="107"/>
                  </a:cxn>
                  <a:cxn ang="0">
                    <a:pos x="8" y="106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0" y="80"/>
                  </a:cxn>
                  <a:cxn ang="0">
                    <a:pos x="13" y="55"/>
                  </a:cxn>
                  <a:cxn ang="0">
                    <a:pos x="16" y="30"/>
                  </a:cxn>
                  <a:cxn ang="0">
                    <a:pos x="18" y="4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2"/>
                  </a:cxn>
                  <a:cxn ang="0">
                    <a:pos x="9" y="4"/>
                  </a:cxn>
                  <a:cxn ang="0">
                    <a:pos x="9" y="4"/>
                  </a:cxn>
                </a:cxnLst>
                <a:rect l="0" t="0" r="r" b="b"/>
                <a:pathLst>
                  <a:path w="18" h="109">
                    <a:moveTo>
                      <a:pt x="9" y="4"/>
                    </a:moveTo>
                    <a:lnTo>
                      <a:pt x="9" y="4"/>
                    </a:lnTo>
                    <a:lnTo>
                      <a:pt x="7" y="30"/>
                    </a:lnTo>
                    <a:lnTo>
                      <a:pt x="4" y="55"/>
                    </a:lnTo>
                    <a:lnTo>
                      <a:pt x="1" y="80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1" y="107"/>
                    </a:lnTo>
                    <a:lnTo>
                      <a:pt x="3" y="109"/>
                    </a:lnTo>
                    <a:lnTo>
                      <a:pt x="4" y="109"/>
                    </a:lnTo>
                    <a:lnTo>
                      <a:pt x="6" y="109"/>
                    </a:lnTo>
                    <a:lnTo>
                      <a:pt x="7" y="107"/>
                    </a:lnTo>
                    <a:lnTo>
                      <a:pt x="8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0" y="80"/>
                    </a:lnTo>
                    <a:lnTo>
                      <a:pt x="13" y="55"/>
                    </a:lnTo>
                    <a:lnTo>
                      <a:pt x="16" y="30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2"/>
                    </a:lnTo>
                    <a:lnTo>
                      <a:pt x="9" y="4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82" name="Freeform 835"/>
              <p:cNvSpPr/>
              <p:nvPr/>
            </p:nvSpPr>
            <p:spPr bwMode="auto">
              <a:xfrm>
                <a:off x="2308225" y="1528763"/>
                <a:ext cx="12700" cy="55563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14" y="5"/>
                  </a:cxn>
                  <a:cxn ang="0">
                    <a:pos x="13" y="17"/>
                  </a:cxn>
                  <a:cxn ang="0">
                    <a:pos x="12" y="29"/>
                  </a:cxn>
                  <a:cxn ang="0">
                    <a:pos x="8" y="52"/>
                  </a:cxn>
                  <a:cxn ang="0">
                    <a:pos x="4" y="76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4" y="105"/>
                  </a:cxn>
                  <a:cxn ang="0">
                    <a:pos x="5" y="105"/>
                  </a:cxn>
                  <a:cxn ang="0">
                    <a:pos x="7" y="105"/>
                  </a:cxn>
                  <a:cxn ang="0">
                    <a:pos x="8" y="102"/>
                  </a:cxn>
                  <a:cxn ang="0">
                    <a:pos x="9" y="101"/>
                  </a:cxn>
                  <a:cxn ang="0">
                    <a:pos x="9" y="101"/>
                  </a:cxn>
                  <a:cxn ang="0">
                    <a:pos x="13" y="77"/>
                  </a:cxn>
                  <a:cxn ang="0">
                    <a:pos x="17" y="53"/>
                  </a:cxn>
                  <a:cxn ang="0">
                    <a:pos x="21" y="29"/>
                  </a:cxn>
                  <a:cxn ang="0">
                    <a:pos x="22" y="17"/>
                  </a:cxn>
                  <a:cxn ang="0">
                    <a:pos x="23" y="5"/>
                  </a:cxn>
                  <a:cxn ang="0">
                    <a:pos x="23" y="5"/>
                  </a:cxn>
                  <a:cxn ang="0">
                    <a:pos x="22" y="3"/>
                  </a:cxn>
                  <a:cxn ang="0">
                    <a:pos x="21" y="1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7" y="0"/>
                  </a:cxn>
                  <a:cxn ang="0">
                    <a:pos x="15" y="1"/>
                  </a:cxn>
                  <a:cxn ang="0">
                    <a:pos x="14" y="3"/>
                  </a:cxn>
                  <a:cxn ang="0">
                    <a:pos x="14" y="5"/>
                  </a:cxn>
                  <a:cxn ang="0">
                    <a:pos x="14" y="5"/>
                  </a:cxn>
                </a:cxnLst>
                <a:rect l="0" t="0" r="r" b="b"/>
                <a:pathLst>
                  <a:path w="23" h="105">
                    <a:moveTo>
                      <a:pt x="14" y="5"/>
                    </a:moveTo>
                    <a:lnTo>
                      <a:pt x="14" y="5"/>
                    </a:lnTo>
                    <a:lnTo>
                      <a:pt x="13" y="17"/>
                    </a:lnTo>
                    <a:lnTo>
                      <a:pt x="12" y="29"/>
                    </a:lnTo>
                    <a:lnTo>
                      <a:pt x="8" y="52"/>
                    </a:lnTo>
                    <a:lnTo>
                      <a:pt x="4" y="76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4" y="105"/>
                    </a:lnTo>
                    <a:lnTo>
                      <a:pt x="5" y="105"/>
                    </a:lnTo>
                    <a:lnTo>
                      <a:pt x="7" y="105"/>
                    </a:lnTo>
                    <a:lnTo>
                      <a:pt x="8" y="102"/>
                    </a:lnTo>
                    <a:lnTo>
                      <a:pt x="9" y="101"/>
                    </a:lnTo>
                    <a:lnTo>
                      <a:pt x="9" y="101"/>
                    </a:lnTo>
                    <a:lnTo>
                      <a:pt x="13" y="77"/>
                    </a:lnTo>
                    <a:lnTo>
                      <a:pt x="17" y="53"/>
                    </a:lnTo>
                    <a:lnTo>
                      <a:pt x="21" y="29"/>
                    </a:lnTo>
                    <a:lnTo>
                      <a:pt x="22" y="17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2" y="3"/>
                    </a:lnTo>
                    <a:lnTo>
                      <a:pt x="21" y="1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14" y="3"/>
                    </a:lnTo>
                    <a:lnTo>
                      <a:pt x="14" y="5"/>
                    </a:lnTo>
                    <a:lnTo>
                      <a:pt x="14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83" name="Freeform 836"/>
              <p:cNvSpPr/>
              <p:nvPr/>
            </p:nvSpPr>
            <p:spPr bwMode="auto">
              <a:xfrm>
                <a:off x="2328863" y="1558925"/>
                <a:ext cx="14288" cy="52388"/>
              </a:xfrm>
              <a:custGeom>
                <a:avLst/>
                <a:gdLst/>
                <a:ahLst/>
                <a:cxnLst>
                  <a:cxn ang="0">
                    <a:pos x="19" y="5"/>
                  </a:cxn>
                  <a:cxn ang="0">
                    <a:pos x="19" y="5"/>
                  </a:cxn>
                  <a:cxn ang="0">
                    <a:pos x="17" y="17"/>
                  </a:cxn>
                  <a:cxn ang="0">
                    <a:pos x="15" y="28"/>
                  </a:cxn>
                  <a:cxn ang="0">
                    <a:pos x="10" y="50"/>
                  </a:cxn>
                  <a:cxn ang="0">
                    <a:pos x="5" y="71"/>
                  </a:cxn>
                  <a:cxn ang="0">
                    <a:pos x="0" y="94"/>
                  </a:cxn>
                  <a:cxn ang="0">
                    <a:pos x="0" y="94"/>
                  </a:cxn>
                  <a:cxn ang="0">
                    <a:pos x="0" y="96"/>
                  </a:cxn>
                  <a:cxn ang="0">
                    <a:pos x="0" y="97"/>
                  </a:cxn>
                  <a:cxn ang="0">
                    <a:pos x="3" y="99"/>
                  </a:cxn>
                  <a:cxn ang="0">
                    <a:pos x="5" y="99"/>
                  </a:cxn>
                  <a:cxn ang="0">
                    <a:pos x="7" y="99"/>
                  </a:cxn>
                  <a:cxn ang="0">
                    <a:pos x="8" y="98"/>
                  </a:cxn>
                  <a:cxn ang="0">
                    <a:pos x="8" y="96"/>
                  </a:cxn>
                  <a:cxn ang="0">
                    <a:pos x="8" y="96"/>
                  </a:cxn>
                  <a:cxn ang="0">
                    <a:pos x="14" y="73"/>
                  </a:cxn>
                  <a:cxn ang="0">
                    <a:pos x="20" y="51"/>
                  </a:cxn>
                  <a:cxn ang="0">
                    <a:pos x="26" y="28"/>
                  </a:cxn>
                  <a:cxn ang="0">
                    <a:pos x="27" y="17"/>
                  </a:cxn>
                  <a:cxn ang="0">
                    <a:pos x="28" y="5"/>
                  </a:cxn>
                  <a:cxn ang="0">
                    <a:pos x="28" y="5"/>
                  </a:cxn>
                  <a:cxn ang="0">
                    <a:pos x="28" y="3"/>
                  </a:cxn>
                  <a:cxn ang="0">
                    <a:pos x="27" y="1"/>
                  </a:cxn>
                  <a:cxn ang="0">
                    <a:pos x="25" y="1"/>
                  </a:cxn>
                  <a:cxn ang="0">
                    <a:pos x="24" y="0"/>
                  </a:cxn>
                  <a:cxn ang="0">
                    <a:pos x="22" y="1"/>
                  </a:cxn>
                  <a:cxn ang="0">
                    <a:pos x="20" y="1"/>
                  </a:cxn>
                  <a:cxn ang="0">
                    <a:pos x="19" y="3"/>
                  </a:cxn>
                  <a:cxn ang="0">
                    <a:pos x="19" y="5"/>
                  </a:cxn>
                  <a:cxn ang="0">
                    <a:pos x="19" y="5"/>
                  </a:cxn>
                </a:cxnLst>
                <a:rect l="0" t="0" r="r" b="b"/>
                <a:pathLst>
                  <a:path w="28" h="99">
                    <a:moveTo>
                      <a:pt x="19" y="5"/>
                    </a:moveTo>
                    <a:lnTo>
                      <a:pt x="19" y="5"/>
                    </a:lnTo>
                    <a:lnTo>
                      <a:pt x="17" y="17"/>
                    </a:lnTo>
                    <a:lnTo>
                      <a:pt x="15" y="28"/>
                    </a:lnTo>
                    <a:lnTo>
                      <a:pt x="10" y="50"/>
                    </a:lnTo>
                    <a:lnTo>
                      <a:pt x="5" y="71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96"/>
                    </a:lnTo>
                    <a:lnTo>
                      <a:pt x="0" y="97"/>
                    </a:lnTo>
                    <a:lnTo>
                      <a:pt x="3" y="99"/>
                    </a:lnTo>
                    <a:lnTo>
                      <a:pt x="5" y="99"/>
                    </a:lnTo>
                    <a:lnTo>
                      <a:pt x="7" y="99"/>
                    </a:lnTo>
                    <a:lnTo>
                      <a:pt x="8" y="98"/>
                    </a:lnTo>
                    <a:lnTo>
                      <a:pt x="8" y="96"/>
                    </a:lnTo>
                    <a:lnTo>
                      <a:pt x="8" y="96"/>
                    </a:lnTo>
                    <a:lnTo>
                      <a:pt x="14" y="73"/>
                    </a:lnTo>
                    <a:lnTo>
                      <a:pt x="20" y="51"/>
                    </a:lnTo>
                    <a:lnTo>
                      <a:pt x="26" y="28"/>
                    </a:lnTo>
                    <a:lnTo>
                      <a:pt x="27" y="17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5" y="1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0" y="1"/>
                    </a:lnTo>
                    <a:lnTo>
                      <a:pt x="19" y="3"/>
                    </a:lnTo>
                    <a:lnTo>
                      <a:pt x="19" y="5"/>
                    </a:lnTo>
                    <a:lnTo>
                      <a:pt x="1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84" name="Freeform 837"/>
              <p:cNvSpPr/>
              <p:nvPr/>
            </p:nvSpPr>
            <p:spPr bwMode="auto">
              <a:xfrm>
                <a:off x="2359025" y="1576388"/>
                <a:ext cx="22225" cy="63500"/>
              </a:xfrm>
              <a:custGeom>
                <a:avLst/>
                <a:gdLst/>
                <a:ahLst/>
                <a:cxnLst>
                  <a:cxn ang="0">
                    <a:pos x="34" y="3"/>
                  </a:cxn>
                  <a:cxn ang="0">
                    <a:pos x="34" y="3"/>
                  </a:cxn>
                  <a:cxn ang="0">
                    <a:pos x="31" y="10"/>
                  </a:cxn>
                  <a:cxn ang="0">
                    <a:pos x="28" y="18"/>
                  </a:cxn>
                  <a:cxn ang="0">
                    <a:pos x="23" y="33"/>
                  </a:cxn>
                  <a:cxn ang="0">
                    <a:pos x="20" y="49"/>
                  </a:cxn>
                  <a:cxn ang="0">
                    <a:pos x="16" y="65"/>
                  </a:cxn>
                  <a:cxn ang="0">
                    <a:pos x="16" y="65"/>
                  </a:cxn>
                  <a:cxn ang="0">
                    <a:pos x="9" y="89"/>
                  </a:cxn>
                  <a:cxn ang="0">
                    <a:pos x="1" y="113"/>
                  </a:cxn>
                  <a:cxn ang="0">
                    <a:pos x="1" y="113"/>
                  </a:cxn>
                  <a:cxn ang="0">
                    <a:pos x="0" y="115"/>
                  </a:cxn>
                  <a:cxn ang="0">
                    <a:pos x="1" y="117"/>
                  </a:cxn>
                  <a:cxn ang="0">
                    <a:pos x="2" y="118"/>
                  </a:cxn>
                  <a:cxn ang="0">
                    <a:pos x="4" y="119"/>
                  </a:cxn>
                  <a:cxn ang="0">
                    <a:pos x="7" y="118"/>
                  </a:cxn>
                  <a:cxn ang="0">
                    <a:pos x="9" y="117"/>
                  </a:cxn>
                  <a:cxn ang="0">
                    <a:pos x="10" y="116"/>
                  </a:cxn>
                  <a:cxn ang="0">
                    <a:pos x="10" y="116"/>
                  </a:cxn>
                  <a:cxn ang="0">
                    <a:pos x="23" y="75"/>
                  </a:cxn>
                  <a:cxn ang="0">
                    <a:pos x="23" y="75"/>
                  </a:cxn>
                  <a:cxn ang="0">
                    <a:pos x="28" y="58"/>
                  </a:cxn>
                  <a:cxn ang="0">
                    <a:pos x="31" y="40"/>
                  </a:cxn>
                  <a:cxn ang="0">
                    <a:pos x="36" y="24"/>
                  </a:cxn>
                  <a:cxn ang="0">
                    <a:pos x="39" y="16"/>
                  </a:cxn>
                  <a:cxn ang="0">
                    <a:pos x="42" y="7"/>
                  </a:cxn>
                  <a:cxn ang="0">
                    <a:pos x="42" y="7"/>
                  </a:cxn>
                  <a:cxn ang="0">
                    <a:pos x="43" y="5"/>
                  </a:cxn>
                  <a:cxn ang="0">
                    <a:pos x="43" y="4"/>
                  </a:cxn>
                  <a:cxn ang="0">
                    <a:pos x="42" y="2"/>
                  </a:cxn>
                  <a:cxn ang="0">
                    <a:pos x="40" y="1"/>
                  </a:cxn>
                  <a:cxn ang="0">
                    <a:pos x="39" y="0"/>
                  </a:cxn>
                  <a:cxn ang="0">
                    <a:pos x="37" y="0"/>
                  </a:cxn>
                  <a:cxn ang="0">
                    <a:pos x="36" y="1"/>
                  </a:cxn>
                  <a:cxn ang="0">
                    <a:pos x="34" y="3"/>
                  </a:cxn>
                  <a:cxn ang="0">
                    <a:pos x="34" y="3"/>
                  </a:cxn>
                </a:cxnLst>
                <a:rect l="0" t="0" r="r" b="b"/>
                <a:pathLst>
                  <a:path w="43" h="119">
                    <a:moveTo>
                      <a:pt x="34" y="3"/>
                    </a:moveTo>
                    <a:lnTo>
                      <a:pt x="34" y="3"/>
                    </a:lnTo>
                    <a:lnTo>
                      <a:pt x="31" y="10"/>
                    </a:lnTo>
                    <a:lnTo>
                      <a:pt x="28" y="18"/>
                    </a:lnTo>
                    <a:lnTo>
                      <a:pt x="23" y="33"/>
                    </a:lnTo>
                    <a:lnTo>
                      <a:pt x="20" y="49"/>
                    </a:lnTo>
                    <a:lnTo>
                      <a:pt x="16" y="65"/>
                    </a:lnTo>
                    <a:lnTo>
                      <a:pt x="16" y="65"/>
                    </a:lnTo>
                    <a:lnTo>
                      <a:pt x="9" y="89"/>
                    </a:lnTo>
                    <a:lnTo>
                      <a:pt x="1" y="113"/>
                    </a:lnTo>
                    <a:lnTo>
                      <a:pt x="1" y="113"/>
                    </a:lnTo>
                    <a:lnTo>
                      <a:pt x="0" y="115"/>
                    </a:lnTo>
                    <a:lnTo>
                      <a:pt x="1" y="117"/>
                    </a:lnTo>
                    <a:lnTo>
                      <a:pt x="2" y="118"/>
                    </a:lnTo>
                    <a:lnTo>
                      <a:pt x="4" y="119"/>
                    </a:lnTo>
                    <a:lnTo>
                      <a:pt x="7" y="118"/>
                    </a:lnTo>
                    <a:lnTo>
                      <a:pt x="9" y="117"/>
                    </a:lnTo>
                    <a:lnTo>
                      <a:pt x="10" y="116"/>
                    </a:lnTo>
                    <a:lnTo>
                      <a:pt x="10" y="116"/>
                    </a:lnTo>
                    <a:lnTo>
                      <a:pt x="23" y="75"/>
                    </a:lnTo>
                    <a:lnTo>
                      <a:pt x="23" y="75"/>
                    </a:lnTo>
                    <a:lnTo>
                      <a:pt x="28" y="58"/>
                    </a:lnTo>
                    <a:lnTo>
                      <a:pt x="31" y="40"/>
                    </a:lnTo>
                    <a:lnTo>
                      <a:pt x="36" y="24"/>
                    </a:lnTo>
                    <a:lnTo>
                      <a:pt x="39" y="16"/>
                    </a:lnTo>
                    <a:lnTo>
                      <a:pt x="42" y="7"/>
                    </a:lnTo>
                    <a:lnTo>
                      <a:pt x="42" y="7"/>
                    </a:lnTo>
                    <a:lnTo>
                      <a:pt x="43" y="5"/>
                    </a:lnTo>
                    <a:lnTo>
                      <a:pt x="43" y="4"/>
                    </a:lnTo>
                    <a:lnTo>
                      <a:pt x="42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4" y="3"/>
                    </a:lnTo>
                    <a:lnTo>
                      <a:pt x="34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85" name="Freeform 838"/>
              <p:cNvSpPr/>
              <p:nvPr/>
            </p:nvSpPr>
            <p:spPr bwMode="auto">
              <a:xfrm>
                <a:off x="2393950" y="1608138"/>
                <a:ext cx="22225" cy="61913"/>
              </a:xfrm>
              <a:custGeom>
                <a:avLst/>
                <a:gdLst/>
                <a:ahLst/>
                <a:cxnLst>
                  <a:cxn ang="0">
                    <a:pos x="33" y="3"/>
                  </a:cxn>
                  <a:cxn ang="0">
                    <a:pos x="33" y="3"/>
                  </a:cxn>
                  <a:cxn ang="0">
                    <a:pos x="23" y="30"/>
                  </a:cxn>
                  <a:cxn ang="0">
                    <a:pos x="11" y="57"/>
                  </a:cxn>
                  <a:cxn ang="0">
                    <a:pos x="7" y="70"/>
                  </a:cxn>
                  <a:cxn ang="0">
                    <a:pos x="4" y="84"/>
                  </a:cxn>
                  <a:cxn ang="0">
                    <a:pos x="1" y="98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115"/>
                  </a:cxn>
                  <a:cxn ang="0">
                    <a:pos x="1" y="117"/>
                  </a:cxn>
                  <a:cxn ang="0">
                    <a:pos x="3" y="118"/>
                  </a:cxn>
                  <a:cxn ang="0">
                    <a:pos x="4" y="118"/>
                  </a:cxn>
                  <a:cxn ang="0">
                    <a:pos x="6" y="118"/>
                  </a:cxn>
                  <a:cxn ang="0">
                    <a:pos x="7" y="117"/>
                  </a:cxn>
                  <a:cxn ang="0">
                    <a:pos x="9" y="115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0" y="99"/>
                  </a:cxn>
                  <a:cxn ang="0">
                    <a:pos x="13" y="85"/>
                  </a:cxn>
                  <a:cxn ang="0">
                    <a:pos x="16" y="71"/>
                  </a:cxn>
                  <a:cxn ang="0">
                    <a:pos x="22" y="58"/>
                  </a:cxn>
                  <a:cxn ang="0">
                    <a:pos x="32" y="32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2" y="3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6" y="0"/>
                  </a:cxn>
                  <a:cxn ang="0">
                    <a:pos x="34" y="1"/>
                  </a:cxn>
                  <a:cxn ang="0">
                    <a:pos x="33" y="3"/>
                  </a:cxn>
                  <a:cxn ang="0">
                    <a:pos x="33" y="3"/>
                  </a:cxn>
                </a:cxnLst>
                <a:rect l="0" t="0" r="r" b="b"/>
                <a:pathLst>
                  <a:path w="42" h="118">
                    <a:moveTo>
                      <a:pt x="33" y="3"/>
                    </a:moveTo>
                    <a:lnTo>
                      <a:pt x="33" y="3"/>
                    </a:lnTo>
                    <a:lnTo>
                      <a:pt x="23" y="30"/>
                    </a:lnTo>
                    <a:lnTo>
                      <a:pt x="11" y="57"/>
                    </a:lnTo>
                    <a:lnTo>
                      <a:pt x="7" y="70"/>
                    </a:lnTo>
                    <a:lnTo>
                      <a:pt x="4" y="84"/>
                    </a:lnTo>
                    <a:lnTo>
                      <a:pt x="1" y="98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5"/>
                    </a:lnTo>
                    <a:lnTo>
                      <a:pt x="1" y="117"/>
                    </a:lnTo>
                    <a:lnTo>
                      <a:pt x="3" y="118"/>
                    </a:lnTo>
                    <a:lnTo>
                      <a:pt x="4" y="118"/>
                    </a:lnTo>
                    <a:lnTo>
                      <a:pt x="6" y="118"/>
                    </a:lnTo>
                    <a:lnTo>
                      <a:pt x="7" y="117"/>
                    </a:lnTo>
                    <a:lnTo>
                      <a:pt x="9" y="115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0" y="99"/>
                    </a:lnTo>
                    <a:lnTo>
                      <a:pt x="13" y="85"/>
                    </a:lnTo>
                    <a:lnTo>
                      <a:pt x="16" y="71"/>
                    </a:lnTo>
                    <a:lnTo>
                      <a:pt x="22" y="58"/>
                    </a:lnTo>
                    <a:lnTo>
                      <a:pt x="32" y="32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3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3" y="3"/>
                    </a:lnTo>
                    <a:lnTo>
                      <a:pt x="33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86" name="Freeform 839"/>
              <p:cNvSpPr/>
              <p:nvPr/>
            </p:nvSpPr>
            <p:spPr bwMode="auto">
              <a:xfrm>
                <a:off x="2420938" y="1644650"/>
                <a:ext cx="20638" cy="58738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9" y="2"/>
                  </a:cxn>
                  <a:cxn ang="0">
                    <a:pos x="23" y="14"/>
                  </a:cxn>
                  <a:cxn ang="0">
                    <a:pos x="18" y="25"/>
                  </a:cxn>
                  <a:cxn ang="0">
                    <a:pos x="15" y="37"/>
                  </a:cxn>
                  <a:cxn ang="0">
                    <a:pos x="12" y="50"/>
                  </a:cxn>
                  <a:cxn ang="0">
                    <a:pos x="12" y="50"/>
                  </a:cxn>
                  <a:cxn ang="0">
                    <a:pos x="6" y="77"/>
                  </a:cxn>
                  <a:cxn ang="0">
                    <a:pos x="3" y="91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2" y="107"/>
                  </a:cxn>
                  <a:cxn ang="0">
                    <a:pos x="3" y="108"/>
                  </a:cxn>
                  <a:cxn ang="0">
                    <a:pos x="4" y="109"/>
                  </a:cxn>
                  <a:cxn ang="0">
                    <a:pos x="6" y="110"/>
                  </a:cxn>
                  <a:cxn ang="0">
                    <a:pos x="7" y="109"/>
                  </a:cxn>
                  <a:cxn ang="0">
                    <a:pos x="9" y="108"/>
                  </a:cxn>
                  <a:cxn ang="0">
                    <a:pos x="10" y="107"/>
                  </a:cxn>
                  <a:cxn ang="0">
                    <a:pos x="10" y="104"/>
                  </a:cxn>
                  <a:cxn ang="0">
                    <a:pos x="10" y="104"/>
                  </a:cxn>
                  <a:cxn ang="0">
                    <a:pos x="12" y="94"/>
                  </a:cxn>
                  <a:cxn ang="0">
                    <a:pos x="15" y="84"/>
                  </a:cxn>
                  <a:cxn ang="0">
                    <a:pos x="18" y="73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48"/>
                  </a:cxn>
                  <a:cxn ang="0">
                    <a:pos x="25" y="34"/>
                  </a:cxn>
                  <a:cxn ang="0">
                    <a:pos x="30" y="20"/>
                  </a:cxn>
                  <a:cxn ang="0">
                    <a:pos x="38" y="7"/>
                  </a:cxn>
                  <a:cxn ang="0">
                    <a:pos x="38" y="7"/>
                  </a:cxn>
                  <a:cxn ang="0">
                    <a:pos x="39" y="5"/>
                  </a:cxn>
                  <a:cxn ang="0">
                    <a:pos x="39" y="4"/>
                  </a:cxn>
                  <a:cxn ang="0">
                    <a:pos x="38" y="2"/>
                  </a:cxn>
                  <a:cxn ang="0">
                    <a:pos x="37" y="1"/>
                  </a:cxn>
                  <a:cxn ang="0">
                    <a:pos x="34" y="0"/>
                  </a:cxn>
                  <a:cxn ang="0">
                    <a:pos x="31" y="1"/>
                  </a:cxn>
                  <a:cxn ang="0">
                    <a:pos x="29" y="2"/>
                  </a:cxn>
                  <a:cxn ang="0">
                    <a:pos x="29" y="2"/>
                  </a:cxn>
                </a:cxnLst>
                <a:rect l="0" t="0" r="r" b="b"/>
                <a:pathLst>
                  <a:path w="39" h="110">
                    <a:moveTo>
                      <a:pt x="29" y="2"/>
                    </a:moveTo>
                    <a:lnTo>
                      <a:pt x="29" y="2"/>
                    </a:lnTo>
                    <a:lnTo>
                      <a:pt x="23" y="14"/>
                    </a:lnTo>
                    <a:lnTo>
                      <a:pt x="18" y="25"/>
                    </a:lnTo>
                    <a:lnTo>
                      <a:pt x="15" y="37"/>
                    </a:lnTo>
                    <a:lnTo>
                      <a:pt x="12" y="50"/>
                    </a:lnTo>
                    <a:lnTo>
                      <a:pt x="12" y="50"/>
                    </a:lnTo>
                    <a:lnTo>
                      <a:pt x="6" y="77"/>
                    </a:lnTo>
                    <a:lnTo>
                      <a:pt x="3" y="91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2" y="107"/>
                    </a:lnTo>
                    <a:lnTo>
                      <a:pt x="3" y="108"/>
                    </a:lnTo>
                    <a:lnTo>
                      <a:pt x="4" y="109"/>
                    </a:lnTo>
                    <a:lnTo>
                      <a:pt x="6" y="110"/>
                    </a:lnTo>
                    <a:lnTo>
                      <a:pt x="7" y="109"/>
                    </a:lnTo>
                    <a:lnTo>
                      <a:pt x="9" y="108"/>
                    </a:lnTo>
                    <a:lnTo>
                      <a:pt x="10" y="107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12" y="94"/>
                    </a:lnTo>
                    <a:lnTo>
                      <a:pt x="15" y="84"/>
                    </a:lnTo>
                    <a:lnTo>
                      <a:pt x="18" y="73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48"/>
                    </a:lnTo>
                    <a:lnTo>
                      <a:pt x="25" y="34"/>
                    </a:lnTo>
                    <a:lnTo>
                      <a:pt x="30" y="20"/>
                    </a:lnTo>
                    <a:lnTo>
                      <a:pt x="38" y="7"/>
                    </a:lnTo>
                    <a:lnTo>
                      <a:pt x="38" y="7"/>
                    </a:lnTo>
                    <a:lnTo>
                      <a:pt x="39" y="5"/>
                    </a:lnTo>
                    <a:lnTo>
                      <a:pt x="39" y="4"/>
                    </a:lnTo>
                    <a:lnTo>
                      <a:pt x="38" y="2"/>
                    </a:lnTo>
                    <a:lnTo>
                      <a:pt x="37" y="1"/>
                    </a:lnTo>
                    <a:lnTo>
                      <a:pt x="34" y="0"/>
                    </a:lnTo>
                    <a:lnTo>
                      <a:pt x="31" y="1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87" name="Freeform 840"/>
              <p:cNvSpPr/>
              <p:nvPr/>
            </p:nvSpPr>
            <p:spPr bwMode="auto">
              <a:xfrm>
                <a:off x="2451100" y="1674813"/>
                <a:ext cx="12700" cy="55563"/>
              </a:xfrm>
              <a:custGeom>
                <a:avLst/>
                <a:gdLst/>
                <a:ahLst/>
                <a:cxnLst>
                  <a:cxn ang="0">
                    <a:pos x="15" y="5"/>
                  </a:cxn>
                  <a:cxn ang="0">
                    <a:pos x="15" y="5"/>
                  </a:cxn>
                  <a:cxn ang="0">
                    <a:pos x="13" y="29"/>
                  </a:cxn>
                  <a:cxn ang="0">
                    <a:pos x="11" y="53"/>
                  </a:cxn>
                  <a:cxn ang="0">
                    <a:pos x="7" y="75"/>
                  </a:cxn>
                  <a:cxn ang="0">
                    <a:pos x="1" y="98"/>
                  </a:cxn>
                  <a:cxn ang="0">
                    <a:pos x="1" y="98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7" y="104"/>
                  </a:cxn>
                  <a:cxn ang="0">
                    <a:pos x="8" y="104"/>
                  </a:cxn>
                  <a:cxn ang="0">
                    <a:pos x="10" y="103"/>
                  </a:cxn>
                  <a:cxn ang="0">
                    <a:pos x="10" y="101"/>
                  </a:cxn>
                  <a:cxn ang="0">
                    <a:pos x="10" y="101"/>
                  </a:cxn>
                  <a:cxn ang="0">
                    <a:pos x="16" y="77"/>
                  </a:cxn>
                  <a:cxn ang="0">
                    <a:pos x="20" y="54"/>
                  </a:cxn>
                  <a:cxn ang="0">
                    <a:pos x="23" y="29"/>
                  </a:cxn>
                  <a:cxn ang="0">
                    <a:pos x="24" y="5"/>
                  </a:cxn>
                  <a:cxn ang="0">
                    <a:pos x="24" y="5"/>
                  </a:cxn>
                  <a:cxn ang="0">
                    <a:pos x="24" y="3"/>
                  </a:cxn>
                  <a:cxn ang="0">
                    <a:pos x="23" y="2"/>
                  </a:cxn>
                  <a:cxn ang="0">
                    <a:pos x="22" y="1"/>
                  </a:cxn>
                  <a:cxn ang="0">
                    <a:pos x="20" y="0"/>
                  </a:cxn>
                  <a:cxn ang="0">
                    <a:pos x="18" y="1"/>
                  </a:cxn>
                  <a:cxn ang="0">
                    <a:pos x="17" y="2"/>
                  </a:cxn>
                  <a:cxn ang="0">
                    <a:pos x="16" y="3"/>
                  </a:cxn>
                  <a:cxn ang="0">
                    <a:pos x="15" y="5"/>
                  </a:cxn>
                  <a:cxn ang="0">
                    <a:pos x="15" y="5"/>
                  </a:cxn>
                </a:cxnLst>
                <a:rect l="0" t="0" r="r" b="b"/>
                <a:pathLst>
                  <a:path w="24" h="104">
                    <a:moveTo>
                      <a:pt x="15" y="5"/>
                    </a:moveTo>
                    <a:lnTo>
                      <a:pt x="15" y="5"/>
                    </a:lnTo>
                    <a:lnTo>
                      <a:pt x="13" y="29"/>
                    </a:lnTo>
                    <a:lnTo>
                      <a:pt x="11" y="53"/>
                    </a:lnTo>
                    <a:lnTo>
                      <a:pt x="7" y="75"/>
                    </a:lnTo>
                    <a:lnTo>
                      <a:pt x="1" y="98"/>
                    </a:lnTo>
                    <a:lnTo>
                      <a:pt x="1" y="98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7" y="104"/>
                    </a:lnTo>
                    <a:lnTo>
                      <a:pt x="8" y="104"/>
                    </a:lnTo>
                    <a:lnTo>
                      <a:pt x="10" y="103"/>
                    </a:lnTo>
                    <a:lnTo>
                      <a:pt x="10" y="101"/>
                    </a:lnTo>
                    <a:lnTo>
                      <a:pt x="10" y="101"/>
                    </a:lnTo>
                    <a:lnTo>
                      <a:pt x="16" y="77"/>
                    </a:lnTo>
                    <a:lnTo>
                      <a:pt x="20" y="54"/>
                    </a:lnTo>
                    <a:lnTo>
                      <a:pt x="23" y="29"/>
                    </a:lnTo>
                    <a:lnTo>
                      <a:pt x="24" y="5"/>
                    </a:lnTo>
                    <a:lnTo>
                      <a:pt x="24" y="5"/>
                    </a:lnTo>
                    <a:lnTo>
                      <a:pt x="24" y="3"/>
                    </a:lnTo>
                    <a:lnTo>
                      <a:pt x="23" y="2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7" y="2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5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88" name="Freeform 841"/>
              <p:cNvSpPr/>
              <p:nvPr/>
            </p:nvSpPr>
            <p:spPr bwMode="auto">
              <a:xfrm>
                <a:off x="2479675" y="1695450"/>
                <a:ext cx="22225" cy="60325"/>
              </a:xfrm>
              <a:custGeom>
                <a:avLst/>
                <a:gdLst/>
                <a:ahLst/>
                <a:cxnLst>
                  <a:cxn ang="0">
                    <a:pos x="33" y="3"/>
                  </a:cxn>
                  <a:cxn ang="0">
                    <a:pos x="33" y="3"/>
                  </a:cxn>
                  <a:cxn ang="0">
                    <a:pos x="19" y="56"/>
                  </a:cxn>
                  <a:cxn ang="0">
                    <a:pos x="9" y="83"/>
                  </a:cxn>
                  <a:cxn ang="0">
                    <a:pos x="0" y="108"/>
                  </a:cxn>
                  <a:cxn ang="0">
                    <a:pos x="0" y="108"/>
                  </a:cxn>
                  <a:cxn ang="0">
                    <a:pos x="0" y="110"/>
                  </a:cxn>
                  <a:cxn ang="0">
                    <a:pos x="0" y="112"/>
                  </a:cxn>
                  <a:cxn ang="0">
                    <a:pos x="1" y="113"/>
                  </a:cxn>
                  <a:cxn ang="0">
                    <a:pos x="3" y="114"/>
                  </a:cxn>
                  <a:cxn ang="0">
                    <a:pos x="6" y="113"/>
                  </a:cxn>
                  <a:cxn ang="0">
                    <a:pos x="8" y="112"/>
                  </a:cxn>
                  <a:cxn ang="0">
                    <a:pos x="9" y="111"/>
                  </a:cxn>
                  <a:cxn ang="0">
                    <a:pos x="9" y="111"/>
                  </a:cxn>
                  <a:cxn ang="0">
                    <a:pos x="19" y="85"/>
                  </a:cxn>
                  <a:cxn ang="0">
                    <a:pos x="27" y="59"/>
                  </a:cxn>
                  <a:cxn ang="0">
                    <a:pos x="42" y="6"/>
                  </a:cxn>
                  <a:cxn ang="0">
                    <a:pos x="42" y="6"/>
                  </a:cxn>
                  <a:cxn ang="0">
                    <a:pos x="42" y="4"/>
                  </a:cxn>
                  <a:cxn ang="0">
                    <a:pos x="42" y="2"/>
                  </a:cxn>
                  <a:cxn ang="0">
                    <a:pos x="40" y="1"/>
                  </a:cxn>
                  <a:cxn ang="0">
                    <a:pos x="39" y="0"/>
                  </a:cxn>
                  <a:cxn ang="0">
                    <a:pos x="37" y="0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33" y="3"/>
                  </a:cxn>
                  <a:cxn ang="0">
                    <a:pos x="33" y="3"/>
                  </a:cxn>
                </a:cxnLst>
                <a:rect l="0" t="0" r="r" b="b"/>
                <a:pathLst>
                  <a:path w="42" h="114">
                    <a:moveTo>
                      <a:pt x="33" y="3"/>
                    </a:moveTo>
                    <a:lnTo>
                      <a:pt x="33" y="3"/>
                    </a:lnTo>
                    <a:lnTo>
                      <a:pt x="19" y="56"/>
                    </a:lnTo>
                    <a:lnTo>
                      <a:pt x="9" y="83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1" y="113"/>
                    </a:lnTo>
                    <a:lnTo>
                      <a:pt x="3" y="114"/>
                    </a:lnTo>
                    <a:lnTo>
                      <a:pt x="6" y="113"/>
                    </a:lnTo>
                    <a:lnTo>
                      <a:pt x="8" y="112"/>
                    </a:lnTo>
                    <a:lnTo>
                      <a:pt x="9" y="111"/>
                    </a:lnTo>
                    <a:lnTo>
                      <a:pt x="9" y="111"/>
                    </a:lnTo>
                    <a:lnTo>
                      <a:pt x="19" y="85"/>
                    </a:lnTo>
                    <a:lnTo>
                      <a:pt x="27" y="59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0" y="1"/>
                    </a:lnTo>
                    <a:lnTo>
                      <a:pt x="39" y="0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3" y="3"/>
                    </a:lnTo>
                    <a:lnTo>
                      <a:pt x="33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89" name="Freeform 842"/>
              <p:cNvSpPr/>
              <p:nvPr/>
            </p:nvSpPr>
            <p:spPr bwMode="auto">
              <a:xfrm>
                <a:off x="2509838" y="1725613"/>
                <a:ext cx="14288" cy="53975"/>
              </a:xfrm>
              <a:custGeom>
                <a:avLst/>
                <a:gdLst/>
                <a:ahLst/>
                <a:cxnLst>
                  <a:cxn ang="0">
                    <a:pos x="18" y="5"/>
                  </a:cxn>
                  <a:cxn ang="0">
                    <a:pos x="18" y="5"/>
                  </a:cxn>
                  <a:cxn ang="0">
                    <a:pos x="17" y="16"/>
                  </a:cxn>
                  <a:cxn ang="0">
                    <a:pos x="14" y="27"/>
                  </a:cxn>
                  <a:cxn ang="0">
                    <a:pos x="11" y="37"/>
                  </a:cxn>
                  <a:cxn ang="0">
                    <a:pos x="8" y="49"/>
                  </a:cxn>
                  <a:cxn ang="0">
                    <a:pos x="8" y="49"/>
                  </a:cxn>
                  <a:cxn ang="0">
                    <a:pos x="6" y="61"/>
                  </a:cxn>
                  <a:cxn ang="0">
                    <a:pos x="4" y="73"/>
                  </a:cxn>
                  <a:cxn ang="0">
                    <a:pos x="2" y="86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3"/>
                  </a:cxn>
                  <a:cxn ang="0">
                    <a:pos x="4" y="104"/>
                  </a:cxn>
                  <a:cxn ang="0">
                    <a:pos x="5" y="104"/>
                  </a:cxn>
                  <a:cxn ang="0">
                    <a:pos x="7" y="104"/>
                  </a:cxn>
                  <a:cxn ang="0">
                    <a:pos x="8" y="102"/>
                  </a:cxn>
                  <a:cxn ang="0">
                    <a:pos x="9" y="101"/>
                  </a:cxn>
                  <a:cxn ang="0">
                    <a:pos x="9" y="101"/>
                  </a:cxn>
                  <a:cxn ang="0">
                    <a:pos x="13" y="76"/>
                  </a:cxn>
                  <a:cxn ang="0">
                    <a:pos x="17" y="51"/>
                  </a:cxn>
                  <a:cxn ang="0">
                    <a:pos x="17" y="51"/>
                  </a:cxn>
                  <a:cxn ang="0">
                    <a:pos x="19" y="39"/>
                  </a:cxn>
                  <a:cxn ang="0">
                    <a:pos x="24" y="28"/>
                  </a:cxn>
                  <a:cxn ang="0">
                    <a:pos x="27" y="16"/>
                  </a:cxn>
                  <a:cxn ang="0">
                    <a:pos x="29" y="5"/>
                  </a:cxn>
                  <a:cxn ang="0">
                    <a:pos x="29" y="5"/>
                  </a:cxn>
                  <a:cxn ang="0">
                    <a:pos x="28" y="3"/>
                  </a:cxn>
                  <a:cxn ang="0">
                    <a:pos x="27" y="1"/>
                  </a:cxn>
                  <a:cxn ang="0">
                    <a:pos x="26" y="1"/>
                  </a:cxn>
                  <a:cxn ang="0">
                    <a:pos x="24" y="0"/>
                  </a:cxn>
                  <a:cxn ang="0">
                    <a:pos x="21" y="1"/>
                  </a:cxn>
                  <a:cxn ang="0">
                    <a:pos x="20" y="1"/>
                  </a:cxn>
                  <a:cxn ang="0">
                    <a:pos x="19" y="3"/>
                  </a:cxn>
                  <a:cxn ang="0">
                    <a:pos x="18" y="5"/>
                  </a:cxn>
                  <a:cxn ang="0">
                    <a:pos x="18" y="5"/>
                  </a:cxn>
                </a:cxnLst>
                <a:rect l="0" t="0" r="r" b="b"/>
                <a:pathLst>
                  <a:path w="29" h="104">
                    <a:moveTo>
                      <a:pt x="18" y="5"/>
                    </a:moveTo>
                    <a:lnTo>
                      <a:pt x="18" y="5"/>
                    </a:lnTo>
                    <a:lnTo>
                      <a:pt x="17" y="16"/>
                    </a:lnTo>
                    <a:lnTo>
                      <a:pt x="14" y="27"/>
                    </a:lnTo>
                    <a:lnTo>
                      <a:pt x="11" y="37"/>
                    </a:lnTo>
                    <a:lnTo>
                      <a:pt x="8" y="49"/>
                    </a:lnTo>
                    <a:lnTo>
                      <a:pt x="8" y="49"/>
                    </a:lnTo>
                    <a:lnTo>
                      <a:pt x="6" y="61"/>
                    </a:lnTo>
                    <a:lnTo>
                      <a:pt x="4" y="73"/>
                    </a:lnTo>
                    <a:lnTo>
                      <a:pt x="2" y="86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3"/>
                    </a:lnTo>
                    <a:lnTo>
                      <a:pt x="4" y="104"/>
                    </a:lnTo>
                    <a:lnTo>
                      <a:pt x="5" y="104"/>
                    </a:lnTo>
                    <a:lnTo>
                      <a:pt x="7" y="104"/>
                    </a:lnTo>
                    <a:lnTo>
                      <a:pt x="8" y="102"/>
                    </a:lnTo>
                    <a:lnTo>
                      <a:pt x="9" y="101"/>
                    </a:lnTo>
                    <a:lnTo>
                      <a:pt x="9" y="101"/>
                    </a:lnTo>
                    <a:lnTo>
                      <a:pt x="13" y="76"/>
                    </a:lnTo>
                    <a:lnTo>
                      <a:pt x="17" y="51"/>
                    </a:lnTo>
                    <a:lnTo>
                      <a:pt x="17" y="51"/>
                    </a:lnTo>
                    <a:lnTo>
                      <a:pt x="19" y="39"/>
                    </a:lnTo>
                    <a:lnTo>
                      <a:pt x="24" y="28"/>
                    </a:lnTo>
                    <a:lnTo>
                      <a:pt x="27" y="16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1" y="1"/>
                    </a:lnTo>
                    <a:lnTo>
                      <a:pt x="20" y="1"/>
                    </a:lnTo>
                    <a:lnTo>
                      <a:pt x="19" y="3"/>
                    </a:lnTo>
                    <a:lnTo>
                      <a:pt x="18" y="5"/>
                    </a:lnTo>
                    <a:lnTo>
                      <a:pt x="1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90" name="Freeform 843"/>
              <p:cNvSpPr/>
              <p:nvPr/>
            </p:nvSpPr>
            <p:spPr bwMode="auto">
              <a:xfrm>
                <a:off x="2528888" y="1752600"/>
                <a:ext cx="17463" cy="57150"/>
              </a:xfrm>
              <a:custGeom>
                <a:avLst/>
                <a:gdLst/>
                <a:ahLst/>
                <a:cxnLst>
                  <a:cxn ang="0">
                    <a:pos x="24" y="2"/>
                  </a:cxn>
                  <a:cxn ang="0">
                    <a:pos x="24" y="2"/>
                  </a:cxn>
                  <a:cxn ang="0">
                    <a:pos x="20" y="14"/>
                  </a:cxn>
                  <a:cxn ang="0">
                    <a:pos x="16" y="28"/>
                  </a:cxn>
                  <a:cxn ang="0">
                    <a:pos x="9" y="54"/>
                  </a:cxn>
                  <a:cxn ang="0">
                    <a:pos x="9" y="54"/>
                  </a:cxn>
                  <a:cxn ang="0">
                    <a:pos x="3" y="79"/>
                  </a:cxn>
                  <a:cxn ang="0">
                    <a:pos x="1" y="91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5"/>
                  </a:cxn>
                  <a:cxn ang="0">
                    <a:pos x="1" y="107"/>
                  </a:cxn>
                  <a:cxn ang="0">
                    <a:pos x="2" y="108"/>
                  </a:cxn>
                  <a:cxn ang="0">
                    <a:pos x="4" y="108"/>
                  </a:cxn>
                  <a:cxn ang="0">
                    <a:pos x="6" y="108"/>
                  </a:cxn>
                  <a:cxn ang="0">
                    <a:pos x="7" y="107"/>
                  </a:cxn>
                  <a:cxn ang="0">
                    <a:pos x="8" y="105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0" y="92"/>
                  </a:cxn>
                  <a:cxn ang="0">
                    <a:pos x="12" y="80"/>
                  </a:cxn>
                  <a:cxn ang="0">
                    <a:pos x="19" y="57"/>
                  </a:cxn>
                  <a:cxn ang="0">
                    <a:pos x="19" y="57"/>
                  </a:cxn>
                  <a:cxn ang="0">
                    <a:pos x="22" y="44"/>
                  </a:cxn>
                  <a:cxn ang="0">
                    <a:pos x="25" y="32"/>
                  </a:cxn>
                  <a:cxn ang="0">
                    <a:pos x="28" y="19"/>
                  </a:cxn>
                  <a:cxn ang="0">
                    <a:pos x="32" y="6"/>
                  </a:cxn>
                  <a:cxn ang="0">
                    <a:pos x="32" y="6"/>
                  </a:cxn>
                  <a:cxn ang="0">
                    <a:pos x="33" y="5"/>
                  </a:cxn>
                  <a:cxn ang="0">
                    <a:pos x="32" y="3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7" y="0"/>
                  </a:cxn>
                  <a:cxn ang="0">
                    <a:pos x="25" y="0"/>
                  </a:cxn>
                  <a:cxn ang="0">
                    <a:pos x="24" y="2"/>
                  </a:cxn>
                  <a:cxn ang="0">
                    <a:pos x="24" y="2"/>
                  </a:cxn>
                </a:cxnLst>
                <a:rect l="0" t="0" r="r" b="b"/>
                <a:pathLst>
                  <a:path w="33" h="108">
                    <a:moveTo>
                      <a:pt x="24" y="2"/>
                    </a:moveTo>
                    <a:lnTo>
                      <a:pt x="24" y="2"/>
                    </a:lnTo>
                    <a:lnTo>
                      <a:pt x="20" y="14"/>
                    </a:lnTo>
                    <a:lnTo>
                      <a:pt x="16" y="28"/>
                    </a:lnTo>
                    <a:lnTo>
                      <a:pt x="9" y="54"/>
                    </a:lnTo>
                    <a:lnTo>
                      <a:pt x="9" y="54"/>
                    </a:lnTo>
                    <a:lnTo>
                      <a:pt x="3" y="79"/>
                    </a:lnTo>
                    <a:lnTo>
                      <a:pt x="1" y="91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5"/>
                    </a:lnTo>
                    <a:lnTo>
                      <a:pt x="1" y="107"/>
                    </a:lnTo>
                    <a:lnTo>
                      <a:pt x="2" y="108"/>
                    </a:lnTo>
                    <a:lnTo>
                      <a:pt x="4" y="108"/>
                    </a:lnTo>
                    <a:lnTo>
                      <a:pt x="6" y="108"/>
                    </a:lnTo>
                    <a:lnTo>
                      <a:pt x="7" y="107"/>
                    </a:lnTo>
                    <a:lnTo>
                      <a:pt x="8" y="105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0" y="92"/>
                    </a:lnTo>
                    <a:lnTo>
                      <a:pt x="12" y="80"/>
                    </a:lnTo>
                    <a:lnTo>
                      <a:pt x="19" y="57"/>
                    </a:lnTo>
                    <a:lnTo>
                      <a:pt x="19" y="57"/>
                    </a:lnTo>
                    <a:lnTo>
                      <a:pt x="22" y="44"/>
                    </a:lnTo>
                    <a:lnTo>
                      <a:pt x="25" y="32"/>
                    </a:lnTo>
                    <a:lnTo>
                      <a:pt x="28" y="19"/>
                    </a:lnTo>
                    <a:lnTo>
                      <a:pt x="32" y="6"/>
                    </a:lnTo>
                    <a:lnTo>
                      <a:pt x="32" y="6"/>
                    </a:lnTo>
                    <a:lnTo>
                      <a:pt x="33" y="5"/>
                    </a:lnTo>
                    <a:lnTo>
                      <a:pt x="32" y="3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4" y="2"/>
                    </a:lnTo>
                    <a:lnTo>
                      <a:pt x="2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91" name="Freeform 844"/>
              <p:cNvSpPr/>
              <p:nvPr/>
            </p:nvSpPr>
            <p:spPr bwMode="auto">
              <a:xfrm>
                <a:off x="2557463" y="1774825"/>
                <a:ext cx="11113" cy="52388"/>
              </a:xfrm>
              <a:custGeom>
                <a:avLst/>
                <a:gdLst/>
                <a:ahLst/>
                <a:cxnLst>
                  <a:cxn ang="0">
                    <a:pos x="14" y="4"/>
                  </a:cxn>
                  <a:cxn ang="0">
                    <a:pos x="14" y="4"/>
                  </a:cxn>
                  <a:cxn ang="0">
                    <a:pos x="13" y="15"/>
                  </a:cxn>
                  <a:cxn ang="0">
                    <a:pos x="12" y="27"/>
                  </a:cxn>
                  <a:cxn ang="0">
                    <a:pos x="9" y="50"/>
                  </a:cxn>
                  <a:cxn ang="0">
                    <a:pos x="0" y="93"/>
                  </a:cxn>
                  <a:cxn ang="0">
                    <a:pos x="0" y="93"/>
                  </a:cxn>
                  <a:cxn ang="0">
                    <a:pos x="0" y="95"/>
                  </a:cxn>
                  <a:cxn ang="0">
                    <a:pos x="1" y="97"/>
                  </a:cxn>
                  <a:cxn ang="0">
                    <a:pos x="4" y="99"/>
                  </a:cxn>
                  <a:cxn ang="0">
                    <a:pos x="6" y="99"/>
                  </a:cxn>
                  <a:cxn ang="0">
                    <a:pos x="7" y="99"/>
                  </a:cxn>
                  <a:cxn ang="0">
                    <a:pos x="8" y="98"/>
                  </a:cxn>
                  <a:cxn ang="0">
                    <a:pos x="9" y="96"/>
                  </a:cxn>
                  <a:cxn ang="0">
                    <a:pos x="9" y="96"/>
                  </a:cxn>
                  <a:cxn ang="0">
                    <a:pos x="18" y="51"/>
                  </a:cxn>
                  <a:cxn ang="0">
                    <a:pos x="21" y="28"/>
                  </a:cxn>
                  <a:cxn ang="0">
                    <a:pos x="23" y="17"/>
                  </a:cxn>
                  <a:cxn ang="0">
                    <a:pos x="23" y="4"/>
                  </a:cxn>
                  <a:cxn ang="0">
                    <a:pos x="23" y="4"/>
                  </a:cxn>
                  <a:cxn ang="0">
                    <a:pos x="23" y="3"/>
                  </a:cxn>
                  <a:cxn ang="0">
                    <a:pos x="22" y="1"/>
                  </a:cxn>
                  <a:cxn ang="0">
                    <a:pos x="20" y="0"/>
                  </a:cxn>
                  <a:cxn ang="0">
                    <a:pos x="19" y="0"/>
                  </a:cxn>
                  <a:cxn ang="0">
                    <a:pos x="17" y="0"/>
                  </a:cxn>
                  <a:cxn ang="0">
                    <a:pos x="15" y="1"/>
                  </a:cxn>
                  <a:cxn ang="0">
                    <a:pos x="14" y="3"/>
                  </a:cxn>
                  <a:cxn ang="0">
                    <a:pos x="14" y="4"/>
                  </a:cxn>
                  <a:cxn ang="0">
                    <a:pos x="14" y="4"/>
                  </a:cxn>
                </a:cxnLst>
                <a:rect l="0" t="0" r="r" b="b"/>
                <a:pathLst>
                  <a:path w="23" h="99">
                    <a:moveTo>
                      <a:pt x="14" y="4"/>
                    </a:moveTo>
                    <a:lnTo>
                      <a:pt x="14" y="4"/>
                    </a:lnTo>
                    <a:lnTo>
                      <a:pt x="13" y="15"/>
                    </a:lnTo>
                    <a:lnTo>
                      <a:pt x="12" y="27"/>
                    </a:lnTo>
                    <a:lnTo>
                      <a:pt x="9" y="50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0" y="95"/>
                    </a:lnTo>
                    <a:lnTo>
                      <a:pt x="1" y="97"/>
                    </a:lnTo>
                    <a:lnTo>
                      <a:pt x="4" y="99"/>
                    </a:lnTo>
                    <a:lnTo>
                      <a:pt x="6" y="99"/>
                    </a:lnTo>
                    <a:lnTo>
                      <a:pt x="7" y="99"/>
                    </a:lnTo>
                    <a:lnTo>
                      <a:pt x="8" y="98"/>
                    </a:lnTo>
                    <a:lnTo>
                      <a:pt x="9" y="96"/>
                    </a:lnTo>
                    <a:lnTo>
                      <a:pt x="9" y="96"/>
                    </a:lnTo>
                    <a:lnTo>
                      <a:pt x="18" y="51"/>
                    </a:lnTo>
                    <a:lnTo>
                      <a:pt x="21" y="28"/>
                    </a:lnTo>
                    <a:lnTo>
                      <a:pt x="23" y="17"/>
                    </a:lnTo>
                    <a:lnTo>
                      <a:pt x="23" y="4"/>
                    </a:lnTo>
                    <a:lnTo>
                      <a:pt x="23" y="4"/>
                    </a:lnTo>
                    <a:lnTo>
                      <a:pt x="23" y="3"/>
                    </a:lnTo>
                    <a:lnTo>
                      <a:pt x="22" y="1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14" y="3"/>
                    </a:lnTo>
                    <a:lnTo>
                      <a:pt x="14" y="4"/>
                    </a:lnTo>
                    <a:lnTo>
                      <a:pt x="1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92" name="Freeform 847"/>
              <p:cNvSpPr/>
              <p:nvPr/>
            </p:nvSpPr>
            <p:spPr bwMode="auto">
              <a:xfrm>
                <a:off x="2640013" y="1768475"/>
                <a:ext cx="7938" cy="57150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3" y="73"/>
                  </a:cxn>
                  <a:cxn ang="0">
                    <a:pos x="14" y="39"/>
                  </a:cxn>
                  <a:cxn ang="0">
                    <a:pos x="13" y="5"/>
                  </a:cxn>
                  <a:cxn ang="0">
                    <a:pos x="13" y="5"/>
                  </a:cxn>
                  <a:cxn ang="0">
                    <a:pos x="13" y="3"/>
                  </a:cxn>
                  <a:cxn ang="0">
                    <a:pos x="12" y="1"/>
                  </a:cxn>
                  <a:cxn ang="0">
                    <a:pos x="11" y="1"/>
                  </a:cxn>
                  <a:cxn ang="0">
                    <a:pos x="9" y="0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5" y="3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58"/>
                  </a:cxn>
                  <a:cxn ang="0">
                    <a:pos x="4" y="58"/>
                  </a:cxn>
                  <a:cxn ang="0">
                    <a:pos x="5" y="80"/>
                  </a:cxn>
                  <a:cxn ang="0">
                    <a:pos x="4" y="94"/>
                  </a:cxn>
                  <a:cxn ang="0">
                    <a:pos x="3" y="98"/>
                  </a:cxn>
                  <a:cxn ang="0">
                    <a:pos x="2" y="100"/>
                  </a:cxn>
                  <a:cxn ang="0">
                    <a:pos x="2" y="100"/>
                  </a:cxn>
                  <a:cxn ang="0">
                    <a:pos x="0" y="101"/>
                  </a:cxn>
                  <a:cxn ang="0">
                    <a:pos x="0" y="103"/>
                  </a:cxn>
                  <a:cxn ang="0">
                    <a:pos x="0" y="105"/>
                  </a:cxn>
                  <a:cxn ang="0">
                    <a:pos x="0" y="106"/>
                  </a:cxn>
                  <a:cxn ang="0">
                    <a:pos x="1" y="108"/>
                  </a:cxn>
                  <a:cxn ang="0">
                    <a:pos x="3" y="108"/>
                  </a:cxn>
                  <a:cxn ang="0">
                    <a:pos x="5" y="109"/>
                  </a:cxn>
                  <a:cxn ang="0">
                    <a:pos x="7" y="108"/>
                  </a:cxn>
                  <a:cxn ang="0">
                    <a:pos x="7" y="108"/>
                  </a:cxn>
                  <a:cxn ang="0">
                    <a:pos x="9" y="106"/>
                  </a:cxn>
                  <a:cxn ang="0">
                    <a:pos x="11" y="102"/>
                  </a:cxn>
                  <a:cxn ang="0">
                    <a:pos x="12" y="97"/>
                  </a:cxn>
                  <a:cxn ang="0">
                    <a:pos x="13" y="91"/>
                  </a:cxn>
                  <a:cxn ang="0">
                    <a:pos x="13" y="81"/>
                  </a:cxn>
                  <a:cxn ang="0">
                    <a:pos x="13" y="73"/>
                  </a:cxn>
                  <a:cxn ang="0">
                    <a:pos x="13" y="73"/>
                  </a:cxn>
                </a:cxnLst>
                <a:rect l="0" t="0" r="r" b="b"/>
                <a:pathLst>
                  <a:path w="14" h="109">
                    <a:moveTo>
                      <a:pt x="13" y="73"/>
                    </a:moveTo>
                    <a:lnTo>
                      <a:pt x="13" y="73"/>
                    </a:lnTo>
                    <a:lnTo>
                      <a:pt x="14" y="39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5" y="80"/>
                    </a:lnTo>
                    <a:lnTo>
                      <a:pt x="4" y="94"/>
                    </a:lnTo>
                    <a:lnTo>
                      <a:pt x="3" y="98"/>
                    </a:lnTo>
                    <a:lnTo>
                      <a:pt x="2" y="100"/>
                    </a:lnTo>
                    <a:lnTo>
                      <a:pt x="2" y="100"/>
                    </a:lnTo>
                    <a:lnTo>
                      <a:pt x="0" y="101"/>
                    </a:lnTo>
                    <a:lnTo>
                      <a:pt x="0" y="103"/>
                    </a:lnTo>
                    <a:lnTo>
                      <a:pt x="0" y="105"/>
                    </a:lnTo>
                    <a:lnTo>
                      <a:pt x="0" y="106"/>
                    </a:lnTo>
                    <a:lnTo>
                      <a:pt x="1" y="108"/>
                    </a:lnTo>
                    <a:lnTo>
                      <a:pt x="3" y="108"/>
                    </a:lnTo>
                    <a:lnTo>
                      <a:pt x="5" y="109"/>
                    </a:lnTo>
                    <a:lnTo>
                      <a:pt x="7" y="108"/>
                    </a:lnTo>
                    <a:lnTo>
                      <a:pt x="7" y="108"/>
                    </a:lnTo>
                    <a:lnTo>
                      <a:pt x="9" y="106"/>
                    </a:lnTo>
                    <a:lnTo>
                      <a:pt x="11" y="102"/>
                    </a:lnTo>
                    <a:lnTo>
                      <a:pt x="12" y="97"/>
                    </a:lnTo>
                    <a:lnTo>
                      <a:pt x="13" y="91"/>
                    </a:lnTo>
                    <a:lnTo>
                      <a:pt x="13" y="81"/>
                    </a:lnTo>
                    <a:lnTo>
                      <a:pt x="13" y="73"/>
                    </a:lnTo>
                    <a:lnTo>
                      <a:pt x="13" y="7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93" name="Freeform 848"/>
              <p:cNvSpPr/>
              <p:nvPr/>
            </p:nvSpPr>
            <p:spPr bwMode="auto">
              <a:xfrm>
                <a:off x="2665413" y="1757363"/>
                <a:ext cx="19050" cy="52388"/>
              </a:xfrm>
              <a:custGeom>
                <a:avLst/>
                <a:gdLst/>
                <a:ahLst/>
                <a:cxnLst>
                  <a:cxn ang="0">
                    <a:pos x="28" y="4"/>
                  </a:cxn>
                  <a:cxn ang="0">
                    <a:pos x="28" y="4"/>
                  </a:cxn>
                  <a:cxn ang="0">
                    <a:pos x="27" y="14"/>
                  </a:cxn>
                  <a:cxn ang="0">
                    <a:pos x="24" y="24"/>
                  </a:cxn>
                  <a:cxn ang="0">
                    <a:pos x="20" y="33"/>
                  </a:cxn>
                  <a:cxn ang="0">
                    <a:pos x="17" y="42"/>
                  </a:cxn>
                  <a:cxn ang="0">
                    <a:pos x="17" y="42"/>
                  </a:cxn>
                  <a:cxn ang="0">
                    <a:pos x="13" y="56"/>
                  </a:cxn>
                  <a:cxn ang="0">
                    <a:pos x="8" y="68"/>
                  </a:cxn>
                  <a:cxn ang="0">
                    <a:pos x="4" y="81"/>
                  </a:cxn>
                  <a:cxn ang="0">
                    <a:pos x="0" y="93"/>
                  </a:cxn>
                  <a:cxn ang="0">
                    <a:pos x="0" y="93"/>
                  </a:cxn>
                  <a:cxn ang="0">
                    <a:pos x="0" y="95"/>
                  </a:cxn>
                  <a:cxn ang="0">
                    <a:pos x="0" y="97"/>
                  </a:cxn>
                  <a:cxn ang="0">
                    <a:pos x="1" y="98"/>
                  </a:cxn>
                  <a:cxn ang="0">
                    <a:pos x="3" y="99"/>
                  </a:cxn>
                  <a:cxn ang="0">
                    <a:pos x="5" y="99"/>
                  </a:cxn>
                  <a:cxn ang="0">
                    <a:pos x="6" y="99"/>
                  </a:cxn>
                  <a:cxn ang="0">
                    <a:pos x="8" y="98"/>
                  </a:cxn>
                  <a:cxn ang="0">
                    <a:pos x="9" y="96"/>
                  </a:cxn>
                  <a:cxn ang="0">
                    <a:pos x="9" y="96"/>
                  </a:cxn>
                  <a:cxn ang="0">
                    <a:pos x="13" y="85"/>
                  </a:cxn>
                  <a:cxn ang="0">
                    <a:pos x="17" y="73"/>
                  </a:cxn>
                  <a:cxn ang="0">
                    <a:pos x="26" y="51"/>
                  </a:cxn>
                  <a:cxn ang="0">
                    <a:pos x="30" y="39"/>
                  </a:cxn>
                  <a:cxn ang="0">
                    <a:pos x="33" y="28"/>
                  </a:cxn>
                  <a:cxn ang="0">
                    <a:pos x="36" y="16"/>
                  </a:cxn>
                  <a:cxn ang="0">
                    <a:pos x="37" y="4"/>
                  </a:cxn>
                  <a:cxn ang="0">
                    <a:pos x="37" y="4"/>
                  </a:cxn>
                  <a:cxn ang="0">
                    <a:pos x="37" y="2"/>
                  </a:cxn>
                  <a:cxn ang="0">
                    <a:pos x="36" y="1"/>
                  </a:cxn>
                  <a:cxn ang="0">
                    <a:pos x="35" y="0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30" y="1"/>
                  </a:cxn>
                  <a:cxn ang="0">
                    <a:pos x="29" y="2"/>
                  </a:cxn>
                  <a:cxn ang="0">
                    <a:pos x="28" y="4"/>
                  </a:cxn>
                  <a:cxn ang="0">
                    <a:pos x="28" y="4"/>
                  </a:cxn>
                </a:cxnLst>
                <a:rect l="0" t="0" r="r" b="b"/>
                <a:pathLst>
                  <a:path w="37" h="99">
                    <a:moveTo>
                      <a:pt x="28" y="4"/>
                    </a:moveTo>
                    <a:lnTo>
                      <a:pt x="28" y="4"/>
                    </a:lnTo>
                    <a:lnTo>
                      <a:pt x="27" y="14"/>
                    </a:lnTo>
                    <a:lnTo>
                      <a:pt x="24" y="24"/>
                    </a:lnTo>
                    <a:lnTo>
                      <a:pt x="20" y="33"/>
                    </a:lnTo>
                    <a:lnTo>
                      <a:pt x="17" y="42"/>
                    </a:lnTo>
                    <a:lnTo>
                      <a:pt x="17" y="42"/>
                    </a:lnTo>
                    <a:lnTo>
                      <a:pt x="13" y="56"/>
                    </a:lnTo>
                    <a:lnTo>
                      <a:pt x="8" y="68"/>
                    </a:lnTo>
                    <a:lnTo>
                      <a:pt x="4" y="81"/>
                    </a:lnTo>
                    <a:lnTo>
                      <a:pt x="0" y="93"/>
                    </a:lnTo>
                    <a:lnTo>
                      <a:pt x="0" y="93"/>
                    </a:lnTo>
                    <a:lnTo>
                      <a:pt x="0" y="95"/>
                    </a:lnTo>
                    <a:lnTo>
                      <a:pt x="0" y="97"/>
                    </a:lnTo>
                    <a:lnTo>
                      <a:pt x="1" y="98"/>
                    </a:lnTo>
                    <a:lnTo>
                      <a:pt x="3" y="99"/>
                    </a:lnTo>
                    <a:lnTo>
                      <a:pt x="5" y="99"/>
                    </a:lnTo>
                    <a:lnTo>
                      <a:pt x="6" y="99"/>
                    </a:lnTo>
                    <a:lnTo>
                      <a:pt x="8" y="98"/>
                    </a:lnTo>
                    <a:lnTo>
                      <a:pt x="9" y="96"/>
                    </a:lnTo>
                    <a:lnTo>
                      <a:pt x="9" y="96"/>
                    </a:lnTo>
                    <a:lnTo>
                      <a:pt x="13" y="85"/>
                    </a:lnTo>
                    <a:lnTo>
                      <a:pt x="17" y="73"/>
                    </a:lnTo>
                    <a:lnTo>
                      <a:pt x="26" y="51"/>
                    </a:lnTo>
                    <a:lnTo>
                      <a:pt x="30" y="39"/>
                    </a:lnTo>
                    <a:lnTo>
                      <a:pt x="33" y="28"/>
                    </a:lnTo>
                    <a:lnTo>
                      <a:pt x="36" y="16"/>
                    </a:lnTo>
                    <a:lnTo>
                      <a:pt x="37" y="4"/>
                    </a:lnTo>
                    <a:lnTo>
                      <a:pt x="37" y="4"/>
                    </a:lnTo>
                    <a:lnTo>
                      <a:pt x="37" y="2"/>
                    </a:lnTo>
                    <a:lnTo>
                      <a:pt x="36" y="1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0" y="1"/>
                    </a:lnTo>
                    <a:lnTo>
                      <a:pt x="29" y="2"/>
                    </a:lnTo>
                    <a:lnTo>
                      <a:pt x="28" y="4"/>
                    </a:lnTo>
                    <a:lnTo>
                      <a:pt x="2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94" name="Freeform 849"/>
              <p:cNvSpPr/>
              <p:nvPr/>
            </p:nvSpPr>
            <p:spPr bwMode="auto">
              <a:xfrm>
                <a:off x="2697163" y="1725613"/>
                <a:ext cx="15875" cy="52388"/>
              </a:xfrm>
              <a:custGeom>
                <a:avLst/>
                <a:gdLst/>
                <a:ahLst/>
                <a:cxnLst>
                  <a:cxn ang="0">
                    <a:pos x="15" y="91"/>
                  </a:cxn>
                  <a:cxn ang="0">
                    <a:pos x="15" y="91"/>
                  </a:cxn>
                  <a:cxn ang="0">
                    <a:pos x="20" y="82"/>
                  </a:cxn>
                  <a:cxn ang="0">
                    <a:pos x="24" y="71"/>
                  </a:cxn>
                  <a:cxn ang="0">
                    <a:pos x="27" y="61"/>
                  </a:cxn>
                  <a:cxn ang="0">
                    <a:pos x="28" y="50"/>
                  </a:cxn>
                  <a:cxn ang="0">
                    <a:pos x="29" y="38"/>
                  </a:cxn>
                  <a:cxn ang="0">
                    <a:pos x="29" y="27"/>
                  </a:cxn>
                  <a:cxn ang="0">
                    <a:pos x="29" y="5"/>
                  </a:cxn>
                  <a:cxn ang="0">
                    <a:pos x="29" y="5"/>
                  </a:cxn>
                  <a:cxn ang="0">
                    <a:pos x="28" y="3"/>
                  </a:cxn>
                  <a:cxn ang="0">
                    <a:pos x="27" y="1"/>
                  </a:cxn>
                  <a:cxn ang="0">
                    <a:pos x="26" y="1"/>
                  </a:cxn>
                  <a:cxn ang="0">
                    <a:pos x="24" y="0"/>
                  </a:cxn>
                  <a:cxn ang="0">
                    <a:pos x="22" y="1"/>
                  </a:cxn>
                  <a:cxn ang="0">
                    <a:pos x="21" y="1"/>
                  </a:cxn>
                  <a:cxn ang="0">
                    <a:pos x="20" y="3"/>
                  </a:cxn>
                  <a:cxn ang="0">
                    <a:pos x="20" y="5"/>
                  </a:cxn>
                  <a:cxn ang="0">
                    <a:pos x="20" y="5"/>
                  </a:cxn>
                  <a:cxn ang="0">
                    <a:pos x="20" y="26"/>
                  </a:cxn>
                  <a:cxn ang="0">
                    <a:pos x="19" y="47"/>
                  </a:cxn>
                  <a:cxn ang="0">
                    <a:pos x="18" y="58"/>
                  </a:cxn>
                  <a:cxn ang="0">
                    <a:pos x="16" y="67"/>
                  </a:cxn>
                  <a:cxn ang="0">
                    <a:pos x="11" y="76"/>
                  </a:cxn>
                  <a:cxn ang="0">
                    <a:pos x="6" y="86"/>
                  </a:cxn>
                  <a:cxn ang="0">
                    <a:pos x="6" y="86"/>
                  </a:cxn>
                  <a:cxn ang="0">
                    <a:pos x="3" y="87"/>
                  </a:cxn>
                  <a:cxn ang="0">
                    <a:pos x="2" y="89"/>
                  </a:cxn>
                  <a:cxn ang="0">
                    <a:pos x="1" y="91"/>
                  </a:cxn>
                  <a:cxn ang="0">
                    <a:pos x="0" y="95"/>
                  </a:cxn>
                  <a:cxn ang="0">
                    <a:pos x="0" y="95"/>
                  </a:cxn>
                  <a:cxn ang="0">
                    <a:pos x="1" y="97"/>
                  </a:cxn>
                  <a:cxn ang="0">
                    <a:pos x="3" y="99"/>
                  </a:cxn>
                  <a:cxn ang="0">
                    <a:pos x="6" y="99"/>
                  </a:cxn>
                  <a:cxn ang="0">
                    <a:pos x="8" y="98"/>
                  </a:cxn>
                  <a:cxn ang="0">
                    <a:pos x="8" y="98"/>
                  </a:cxn>
                  <a:cxn ang="0">
                    <a:pos x="11" y="94"/>
                  </a:cxn>
                  <a:cxn ang="0">
                    <a:pos x="11" y="94"/>
                  </a:cxn>
                  <a:cxn ang="0">
                    <a:pos x="14" y="93"/>
                  </a:cxn>
                  <a:cxn ang="0">
                    <a:pos x="15" y="91"/>
                  </a:cxn>
                  <a:cxn ang="0">
                    <a:pos x="15" y="91"/>
                  </a:cxn>
                </a:cxnLst>
                <a:rect l="0" t="0" r="r" b="b"/>
                <a:pathLst>
                  <a:path w="29" h="99">
                    <a:moveTo>
                      <a:pt x="15" y="91"/>
                    </a:moveTo>
                    <a:lnTo>
                      <a:pt x="15" y="91"/>
                    </a:lnTo>
                    <a:lnTo>
                      <a:pt x="20" y="82"/>
                    </a:lnTo>
                    <a:lnTo>
                      <a:pt x="24" y="71"/>
                    </a:lnTo>
                    <a:lnTo>
                      <a:pt x="27" y="61"/>
                    </a:lnTo>
                    <a:lnTo>
                      <a:pt x="28" y="50"/>
                    </a:lnTo>
                    <a:lnTo>
                      <a:pt x="29" y="38"/>
                    </a:lnTo>
                    <a:lnTo>
                      <a:pt x="29" y="27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6" y="1"/>
                    </a:lnTo>
                    <a:lnTo>
                      <a:pt x="24" y="0"/>
                    </a:lnTo>
                    <a:lnTo>
                      <a:pt x="22" y="1"/>
                    </a:lnTo>
                    <a:lnTo>
                      <a:pt x="21" y="1"/>
                    </a:lnTo>
                    <a:lnTo>
                      <a:pt x="20" y="3"/>
                    </a:lnTo>
                    <a:lnTo>
                      <a:pt x="20" y="5"/>
                    </a:lnTo>
                    <a:lnTo>
                      <a:pt x="20" y="5"/>
                    </a:lnTo>
                    <a:lnTo>
                      <a:pt x="20" y="26"/>
                    </a:lnTo>
                    <a:lnTo>
                      <a:pt x="19" y="47"/>
                    </a:lnTo>
                    <a:lnTo>
                      <a:pt x="18" y="58"/>
                    </a:lnTo>
                    <a:lnTo>
                      <a:pt x="16" y="67"/>
                    </a:lnTo>
                    <a:lnTo>
                      <a:pt x="11" y="76"/>
                    </a:lnTo>
                    <a:lnTo>
                      <a:pt x="6" y="86"/>
                    </a:lnTo>
                    <a:lnTo>
                      <a:pt x="6" y="86"/>
                    </a:lnTo>
                    <a:lnTo>
                      <a:pt x="3" y="87"/>
                    </a:lnTo>
                    <a:lnTo>
                      <a:pt x="2" y="89"/>
                    </a:lnTo>
                    <a:lnTo>
                      <a:pt x="1" y="91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1" y="97"/>
                    </a:lnTo>
                    <a:lnTo>
                      <a:pt x="3" y="99"/>
                    </a:lnTo>
                    <a:lnTo>
                      <a:pt x="6" y="99"/>
                    </a:lnTo>
                    <a:lnTo>
                      <a:pt x="8" y="98"/>
                    </a:lnTo>
                    <a:lnTo>
                      <a:pt x="8" y="98"/>
                    </a:lnTo>
                    <a:lnTo>
                      <a:pt x="11" y="94"/>
                    </a:lnTo>
                    <a:lnTo>
                      <a:pt x="11" y="94"/>
                    </a:lnTo>
                    <a:lnTo>
                      <a:pt x="14" y="93"/>
                    </a:lnTo>
                    <a:lnTo>
                      <a:pt x="15" y="91"/>
                    </a:lnTo>
                    <a:lnTo>
                      <a:pt x="15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95" name="Freeform 850"/>
              <p:cNvSpPr/>
              <p:nvPr/>
            </p:nvSpPr>
            <p:spPr bwMode="auto">
              <a:xfrm>
                <a:off x="2732088" y="1708150"/>
                <a:ext cx="11113" cy="53975"/>
              </a:xfrm>
              <a:custGeom>
                <a:avLst/>
                <a:gdLst/>
                <a:ahLst/>
                <a:cxnLst>
                  <a:cxn ang="0">
                    <a:pos x="20" y="5"/>
                  </a:cxn>
                  <a:cxn ang="0">
                    <a:pos x="20" y="5"/>
                  </a:cxn>
                  <a:cxn ang="0">
                    <a:pos x="19" y="3"/>
                  </a:cxn>
                  <a:cxn ang="0">
                    <a:pos x="18" y="1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1"/>
                  </a:cxn>
                  <a:cxn ang="0">
                    <a:pos x="11" y="3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2" y="28"/>
                  </a:cxn>
                  <a:cxn ang="0">
                    <a:pos x="13" y="53"/>
                  </a:cxn>
                  <a:cxn ang="0">
                    <a:pos x="13" y="64"/>
                  </a:cxn>
                  <a:cxn ang="0">
                    <a:pos x="11" y="75"/>
                  </a:cxn>
                  <a:cxn ang="0">
                    <a:pos x="7" y="87"/>
                  </a:cxn>
                  <a:cxn ang="0">
                    <a:pos x="4" y="92"/>
                  </a:cxn>
                  <a:cxn ang="0">
                    <a:pos x="1" y="97"/>
                  </a:cxn>
                  <a:cxn ang="0">
                    <a:pos x="1" y="97"/>
                  </a:cxn>
                  <a:cxn ang="0">
                    <a:pos x="0" y="99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3" y="103"/>
                  </a:cxn>
                  <a:cxn ang="0">
                    <a:pos x="6" y="104"/>
                  </a:cxn>
                  <a:cxn ang="0">
                    <a:pos x="8" y="103"/>
                  </a:cxn>
                  <a:cxn ang="0">
                    <a:pos x="10" y="102"/>
                  </a:cxn>
                  <a:cxn ang="0">
                    <a:pos x="10" y="102"/>
                  </a:cxn>
                  <a:cxn ang="0">
                    <a:pos x="13" y="96"/>
                  </a:cxn>
                  <a:cxn ang="0">
                    <a:pos x="16" y="91"/>
                  </a:cxn>
                  <a:cxn ang="0">
                    <a:pos x="20" y="79"/>
                  </a:cxn>
                  <a:cxn ang="0">
                    <a:pos x="22" y="67"/>
                  </a:cxn>
                  <a:cxn ang="0">
                    <a:pos x="22" y="55"/>
                  </a:cxn>
                  <a:cxn ang="0">
                    <a:pos x="22" y="42"/>
                  </a:cxn>
                  <a:cxn ang="0">
                    <a:pos x="21" y="29"/>
                  </a:cxn>
                  <a:cxn ang="0">
                    <a:pos x="20" y="5"/>
                  </a:cxn>
                  <a:cxn ang="0">
                    <a:pos x="20" y="5"/>
                  </a:cxn>
                </a:cxnLst>
                <a:rect l="0" t="0" r="r" b="b"/>
                <a:pathLst>
                  <a:path w="22" h="104">
                    <a:moveTo>
                      <a:pt x="20" y="5"/>
                    </a:moveTo>
                    <a:lnTo>
                      <a:pt x="20" y="5"/>
                    </a:lnTo>
                    <a:lnTo>
                      <a:pt x="19" y="3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1"/>
                    </a:lnTo>
                    <a:lnTo>
                      <a:pt x="11" y="3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2" y="28"/>
                    </a:lnTo>
                    <a:lnTo>
                      <a:pt x="13" y="53"/>
                    </a:lnTo>
                    <a:lnTo>
                      <a:pt x="13" y="64"/>
                    </a:lnTo>
                    <a:lnTo>
                      <a:pt x="11" y="75"/>
                    </a:lnTo>
                    <a:lnTo>
                      <a:pt x="7" y="87"/>
                    </a:lnTo>
                    <a:lnTo>
                      <a:pt x="4" y="92"/>
                    </a:lnTo>
                    <a:lnTo>
                      <a:pt x="1" y="97"/>
                    </a:lnTo>
                    <a:lnTo>
                      <a:pt x="1" y="97"/>
                    </a:lnTo>
                    <a:lnTo>
                      <a:pt x="0" y="99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3" y="103"/>
                    </a:lnTo>
                    <a:lnTo>
                      <a:pt x="6" y="104"/>
                    </a:lnTo>
                    <a:lnTo>
                      <a:pt x="8" y="103"/>
                    </a:lnTo>
                    <a:lnTo>
                      <a:pt x="10" y="102"/>
                    </a:lnTo>
                    <a:lnTo>
                      <a:pt x="10" y="102"/>
                    </a:lnTo>
                    <a:lnTo>
                      <a:pt x="13" y="96"/>
                    </a:lnTo>
                    <a:lnTo>
                      <a:pt x="16" y="91"/>
                    </a:lnTo>
                    <a:lnTo>
                      <a:pt x="20" y="79"/>
                    </a:lnTo>
                    <a:lnTo>
                      <a:pt x="22" y="67"/>
                    </a:lnTo>
                    <a:lnTo>
                      <a:pt x="22" y="55"/>
                    </a:lnTo>
                    <a:lnTo>
                      <a:pt x="22" y="42"/>
                    </a:lnTo>
                    <a:lnTo>
                      <a:pt x="21" y="29"/>
                    </a:lnTo>
                    <a:lnTo>
                      <a:pt x="20" y="5"/>
                    </a:lnTo>
                    <a:lnTo>
                      <a:pt x="2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96" name="Freeform 851"/>
              <p:cNvSpPr/>
              <p:nvPr/>
            </p:nvSpPr>
            <p:spPr bwMode="auto">
              <a:xfrm>
                <a:off x="2765425" y="1674813"/>
                <a:ext cx="7938" cy="55563"/>
              </a:xfrm>
              <a:custGeom>
                <a:avLst/>
                <a:gdLst/>
                <a:ahLst/>
                <a:cxnLst>
                  <a:cxn ang="0">
                    <a:pos x="15" y="94"/>
                  </a:cxn>
                  <a:cxn ang="0">
                    <a:pos x="15" y="94"/>
                  </a:cxn>
                  <a:cxn ang="0">
                    <a:pos x="14" y="72"/>
                  </a:cxn>
                  <a:cxn ang="0">
                    <a:pos x="12" y="50"/>
                  </a:cxn>
                  <a:cxn ang="0">
                    <a:pos x="11" y="2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29"/>
                  </a:cxn>
                  <a:cxn ang="0">
                    <a:pos x="2" y="53"/>
                  </a:cxn>
                  <a:cxn ang="0">
                    <a:pos x="4" y="76"/>
                  </a:cxn>
                  <a:cxn ang="0">
                    <a:pos x="5" y="100"/>
                  </a:cxn>
                  <a:cxn ang="0">
                    <a:pos x="5" y="100"/>
                  </a:cxn>
                  <a:cxn ang="0">
                    <a:pos x="5" y="102"/>
                  </a:cxn>
                  <a:cxn ang="0">
                    <a:pos x="6" y="103"/>
                  </a:cxn>
                  <a:cxn ang="0">
                    <a:pos x="8" y="104"/>
                  </a:cxn>
                  <a:cxn ang="0">
                    <a:pos x="9" y="104"/>
                  </a:cxn>
                  <a:cxn ang="0">
                    <a:pos x="12" y="104"/>
                  </a:cxn>
                  <a:cxn ang="0">
                    <a:pos x="13" y="103"/>
                  </a:cxn>
                  <a:cxn ang="0">
                    <a:pos x="15" y="102"/>
                  </a:cxn>
                  <a:cxn ang="0">
                    <a:pos x="15" y="100"/>
                  </a:cxn>
                  <a:cxn ang="0">
                    <a:pos x="15" y="95"/>
                  </a:cxn>
                  <a:cxn ang="0">
                    <a:pos x="15" y="95"/>
                  </a:cxn>
                  <a:cxn ang="0">
                    <a:pos x="15" y="94"/>
                  </a:cxn>
                  <a:cxn ang="0">
                    <a:pos x="15" y="94"/>
                  </a:cxn>
                </a:cxnLst>
                <a:rect l="0" t="0" r="r" b="b"/>
                <a:pathLst>
                  <a:path w="15" h="104">
                    <a:moveTo>
                      <a:pt x="15" y="94"/>
                    </a:moveTo>
                    <a:lnTo>
                      <a:pt x="15" y="94"/>
                    </a:lnTo>
                    <a:lnTo>
                      <a:pt x="14" y="72"/>
                    </a:lnTo>
                    <a:lnTo>
                      <a:pt x="12" y="50"/>
                    </a:lnTo>
                    <a:lnTo>
                      <a:pt x="11" y="2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9"/>
                    </a:lnTo>
                    <a:lnTo>
                      <a:pt x="2" y="53"/>
                    </a:lnTo>
                    <a:lnTo>
                      <a:pt x="4" y="76"/>
                    </a:lnTo>
                    <a:lnTo>
                      <a:pt x="5" y="100"/>
                    </a:lnTo>
                    <a:lnTo>
                      <a:pt x="5" y="100"/>
                    </a:lnTo>
                    <a:lnTo>
                      <a:pt x="5" y="102"/>
                    </a:lnTo>
                    <a:lnTo>
                      <a:pt x="6" y="103"/>
                    </a:lnTo>
                    <a:lnTo>
                      <a:pt x="8" y="104"/>
                    </a:lnTo>
                    <a:lnTo>
                      <a:pt x="9" y="104"/>
                    </a:lnTo>
                    <a:lnTo>
                      <a:pt x="12" y="104"/>
                    </a:lnTo>
                    <a:lnTo>
                      <a:pt x="13" y="103"/>
                    </a:lnTo>
                    <a:lnTo>
                      <a:pt x="15" y="102"/>
                    </a:lnTo>
                    <a:lnTo>
                      <a:pt x="15" y="100"/>
                    </a:lnTo>
                    <a:lnTo>
                      <a:pt x="15" y="95"/>
                    </a:lnTo>
                    <a:lnTo>
                      <a:pt x="15" y="95"/>
                    </a:lnTo>
                    <a:lnTo>
                      <a:pt x="15" y="94"/>
                    </a:lnTo>
                    <a:lnTo>
                      <a:pt x="15" y="9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97" name="Freeform 852"/>
              <p:cNvSpPr/>
              <p:nvPr/>
            </p:nvSpPr>
            <p:spPr bwMode="auto">
              <a:xfrm>
                <a:off x="2792413" y="1638300"/>
                <a:ext cx="7938" cy="53975"/>
              </a:xfrm>
              <a:custGeom>
                <a:avLst/>
                <a:gdLst/>
                <a:ahLst/>
                <a:cxnLst>
                  <a:cxn ang="0">
                    <a:pos x="13" y="4"/>
                  </a:cxn>
                  <a:cxn ang="0">
                    <a:pos x="13" y="4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5" y="28"/>
                  </a:cxn>
                  <a:cxn ang="0">
                    <a:pos x="5" y="51"/>
                  </a:cxn>
                  <a:cxn ang="0">
                    <a:pos x="5" y="63"/>
                  </a:cxn>
                  <a:cxn ang="0">
                    <a:pos x="4" y="74"/>
                  </a:cxn>
                  <a:cxn ang="0">
                    <a:pos x="3" y="85"/>
                  </a:cxn>
                  <a:cxn ang="0">
                    <a:pos x="0" y="98"/>
                  </a:cxn>
                  <a:cxn ang="0">
                    <a:pos x="0" y="98"/>
                  </a:cxn>
                  <a:cxn ang="0">
                    <a:pos x="0" y="100"/>
                  </a:cxn>
                  <a:cxn ang="0">
                    <a:pos x="0" y="101"/>
                  </a:cxn>
                  <a:cxn ang="0">
                    <a:pos x="1" y="102"/>
                  </a:cxn>
                  <a:cxn ang="0">
                    <a:pos x="3" y="103"/>
                  </a:cxn>
                  <a:cxn ang="0">
                    <a:pos x="5" y="103"/>
                  </a:cxn>
                  <a:cxn ang="0">
                    <a:pos x="6" y="103"/>
                  </a:cxn>
                  <a:cxn ang="0">
                    <a:pos x="8" y="102"/>
                  </a:cxn>
                  <a:cxn ang="0">
                    <a:pos x="9" y="100"/>
                  </a:cxn>
                  <a:cxn ang="0">
                    <a:pos x="9" y="100"/>
                  </a:cxn>
                  <a:cxn ang="0">
                    <a:pos x="11" y="89"/>
                  </a:cxn>
                  <a:cxn ang="0">
                    <a:pos x="13" y="76"/>
                  </a:cxn>
                  <a:cxn ang="0">
                    <a:pos x="14" y="64"/>
                  </a:cxn>
                  <a:cxn ang="0">
                    <a:pos x="15" y="52"/>
                  </a:cxn>
                  <a:cxn ang="0">
                    <a:pos x="14" y="28"/>
                  </a:cxn>
                  <a:cxn ang="0">
                    <a:pos x="13" y="4"/>
                  </a:cxn>
                  <a:cxn ang="0">
                    <a:pos x="13" y="4"/>
                  </a:cxn>
                </a:cxnLst>
                <a:rect l="0" t="0" r="r" b="b"/>
                <a:pathLst>
                  <a:path w="15" h="103">
                    <a:moveTo>
                      <a:pt x="13" y="4"/>
                    </a:moveTo>
                    <a:lnTo>
                      <a:pt x="13" y="4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5" y="28"/>
                    </a:lnTo>
                    <a:lnTo>
                      <a:pt x="5" y="51"/>
                    </a:lnTo>
                    <a:lnTo>
                      <a:pt x="5" y="63"/>
                    </a:lnTo>
                    <a:lnTo>
                      <a:pt x="4" y="74"/>
                    </a:lnTo>
                    <a:lnTo>
                      <a:pt x="3" y="85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0" y="100"/>
                    </a:lnTo>
                    <a:lnTo>
                      <a:pt x="0" y="101"/>
                    </a:lnTo>
                    <a:lnTo>
                      <a:pt x="1" y="102"/>
                    </a:lnTo>
                    <a:lnTo>
                      <a:pt x="3" y="103"/>
                    </a:lnTo>
                    <a:lnTo>
                      <a:pt x="5" y="103"/>
                    </a:lnTo>
                    <a:lnTo>
                      <a:pt x="6" y="103"/>
                    </a:lnTo>
                    <a:lnTo>
                      <a:pt x="8" y="102"/>
                    </a:lnTo>
                    <a:lnTo>
                      <a:pt x="9" y="100"/>
                    </a:lnTo>
                    <a:lnTo>
                      <a:pt x="9" y="100"/>
                    </a:lnTo>
                    <a:lnTo>
                      <a:pt x="11" y="89"/>
                    </a:lnTo>
                    <a:lnTo>
                      <a:pt x="13" y="76"/>
                    </a:lnTo>
                    <a:lnTo>
                      <a:pt x="14" y="64"/>
                    </a:lnTo>
                    <a:lnTo>
                      <a:pt x="15" y="52"/>
                    </a:lnTo>
                    <a:lnTo>
                      <a:pt x="14" y="28"/>
                    </a:lnTo>
                    <a:lnTo>
                      <a:pt x="13" y="4"/>
                    </a:lnTo>
                    <a:lnTo>
                      <a:pt x="1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98" name="Freeform 853"/>
              <p:cNvSpPr/>
              <p:nvPr/>
            </p:nvSpPr>
            <p:spPr bwMode="auto">
              <a:xfrm>
                <a:off x="2817813" y="1609725"/>
                <a:ext cx="7938" cy="42863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4"/>
                  </a:cxn>
                  <a:cxn ang="0">
                    <a:pos x="2" y="24"/>
                  </a:cxn>
                  <a:cxn ang="0">
                    <a:pos x="3" y="33"/>
                  </a:cxn>
                  <a:cxn ang="0">
                    <a:pos x="5" y="42"/>
                  </a:cxn>
                  <a:cxn ang="0">
                    <a:pos x="5" y="42"/>
                  </a:cxn>
                  <a:cxn ang="0">
                    <a:pos x="5" y="59"/>
                  </a:cxn>
                  <a:cxn ang="0">
                    <a:pos x="5" y="75"/>
                  </a:cxn>
                  <a:cxn ang="0">
                    <a:pos x="5" y="75"/>
                  </a:cxn>
                  <a:cxn ang="0">
                    <a:pos x="6" y="77"/>
                  </a:cxn>
                  <a:cxn ang="0">
                    <a:pos x="7" y="80"/>
                  </a:cxn>
                  <a:cxn ang="0">
                    <a:pos x="8" y="81"/>
                  </a:cxn>
                  <a:cxn ang="0">
                    <a:pos x="10" y="81"/>
                  </a:cxn>
                  <a:cxn ang="0">
                    <a:pos x="11" y="81"/>
                  </a:cxn>
                  <a:cxn ang="0">
                    <a:pos x="13" y="80"/>
                  </a:cxn>
                  <a:cxn ang="0">
                    <a:pos x="14" y="77"/>
                  </a:cxn>
                  <a:cxn ang="0">
                    <a:pos x="14" y="75"/>
                  </a:cxn>
                  <a:cxn ang="0">
                    <a:pos x="14" y="42"/>
                  </a:cxn>
                  <a:cxn ang="0">
                    <a:pos x="14" y="42"/>
                  </a:cxn>
                  <a:cxn ang="0">
                    <a:pos x="14" y="33"/>
                  </a:cxn>
                  <a:cxn ang="0">
                    <a:pos x="12" y="24"/>
                  </a:cxn>
                  <a:cxn ang="0">
                    <a:pos x="11" y="14"/>
                  </a:cxn>
                  <a:cxn ang="0">
                    <a:pos x="10" y="5"/>
                  </a:cxn>
                  <a:cxn ang="0">
                    <a:pos x="10" y="5"/>
                  </a:cxn>
                </a:cxnLst>
                <a:rect l="0" t="0" r="r" b="b"/>
                <a:pathLst>
                  <a:path w="14" h="81">
                    <a:moveTo>
                      <a:pt x="10" y="5"/>
                    </a:moveTo>
                    <a:lnTo>
                      <a:pt x="10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4"/>
                    </a:lnTo>
                    <a:lnTo>
                      <a:pt x="2" y="24"/>
                    </a:lnTo>
                    <a:lnTo>
                      <a:pt x="3" y="33"/>
                    </a:lnTo>
                    <a:lnTo>
                      <a:pt x="5" y="42"/>
                    </a:lnTo>
                    <a:lnTo>
                      <a:pt x="5" y="42"/>
                    </a:lnTo>
                    <a:lnTo>
                      <a:pt x="5" y="59"/>
                    </a:lnTo>
                    <a:lnTo>
                      <a:pt x="5" y="75"/>
                    </a:lnTo>
                    <a:lnTo>
                      <a:pt x="5" y="75"/>
                    </a:lnTo>
                    <a:lnTo>
                      <a:pt x="6" y="77"/>
                    </a:lnTo>
                    <a:lnTo>
                      <a:pt x="7" y="80"/>
                    </a:lnTo>
                    <a:lnTo>
                      <a:pt x="8" y="81"/>
                    </a:lnTo>
                    <a:lnTo>
                      <a:pt x="10" y="81"/>
                    </a:lnTo>
                    <a:lnTo>
                      <a:pt x="11" y="81"/>
                    </a:lnTo>
                    <a:lnTo>
                      <a:pt x="13" y="80"/>
                    </a:lnTo>
                    <a:lnTo>
                      <a:pt x="14" y="77"/>
                    </a:lnTo>
                    <a:lnTo>
                      <a:pt x="14" y="75"/>
                    </a:lnTo>
                    <a:lnTo>
                      <a:pt x="14" y="42"/>
                    </a:lnTo>
                    <a:lnTo>
                      <a:pt x="14" y="42"/>
                    </a:lnTo>
                    <a:lnTo>
                      <a:pt x="14" y="33"/>
                    </a:lnTo>
                    <a:lnTo>
                      <a:pt x="12" y="24"/>
                    </a:lnTo>
                    <a:lnTo>
                      <a:pt x="11" y="14"/>
                    </a:lnTo>
                    <a:lnTo>
                      <a:pt x="10" y="5"/>
                    </a:lnTo>
                    <a:lnTo>
                      <a:pt x="1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99" name="Freeform 854"/>
              <p:cNvSpPr/>
              <p:nvPr/>
            </p:nvSpPr>
            <p:spPr bwMode="auto">
              <a:xfrm>
                <a:off x="2847975" y="1576388"/>
                <a:ext cx="7938" cy="33338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2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9"/>
                  </a:cxn>
                  <a:cxn ang="0">
                    <a:pos x="2" y="31"/>
                  </a:cxn>
                  <a:cxn ang="0">
                    <a:pos x="3" y="44"/>
                  </a:cxn>
                  <a:cxn ang="0">
                    <a:pos x="4" y="57"/>
                  </a:cxn>
                  <a:cxn ang="0">
                    <a:pos x="4" y="57"/>
                  </a:cxn>
                  <a:cxn ang="0">
                    <a:pos x="5" y="59"/>
                  </a:cxn>
                  <a:cxn ang="0">
                    <a:pos x="6" y="61"/>
                  </a:cxn>
                  <a:cxn ang="0">
                    <a:pos x="7" y="62"/>
                  </a:cxn>
                  <a:cxn ang="0">
                    <a:pos x="9" y="62"/>
                  </a:cxn>
                  <a:cxn ang="0">
                    <a:pos x="12" y="62"/>
                  </a:cxn>
                  <a:cxn ang="0">
                    <a:pos x="13" y="61"/>
                  </a:cxn>
                  <a:cxn ang="0">
                    <a:pos x="14" y="59"/>
                  </a:cxn>
                  <a:cxn ang="0">
                    <a:pos x="14" y="57"/>
                  </a:cxn>
                  <a:cxn ang="0">
                    <a:pos x="14" y="57"/>
                  </a:cxn>
                  <a:cxn ang="0">
                    <a:pos x="14" y="44"/>
                  </a:cxn>
                  <a:cxn ang="0">
                    <a:pos x="12" y="31"/>
                  </a:cxn>
                  <a:cxn ang="0">
                    <a:pos x="11" y="19"/>
                  </a:cxn>
                  <a:cxn ang="0">
                    <a:pos x="9" y="5"/>
                  </a:cxn>
                  <a:cxn ang="0">
                    <a:pos x="9" y="5"/>
                  </a:cxn>
                </a:cxnLst>
                <a:rect l="0" t="0" r="r" b="b"/>
                <a:pathLst>
                  <a:path w="14" h="62">
                    <a:moveTo>
                      <a:pt x="9" y="5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9"/>
                    </a:lnTo>
                    <a:lnTo>
                      <a:pt x="2" y="31"/>
                    </a:lnTo>
                    <a:lnTo>
                      <a:pt x="3" y="44"/>
                    </a:lnTo>
                    <a:lnTo>
                      <a:pt x="4" y="57"/>
                    </a:lnTo>
                    <a:lnTo>
                      <a:pt x="4" y="57"/>
                    </a:lnTo>
                    <a:lnTo>
                      <a:pt x="5" y="59"/>
                    </a:lnTo>
                    <a:lnTo>
                      <a:pt x="6" y="61"/>
                    </a:lnTo>
                    <a:lnTo>
                      <a:pt x="7" y="62"/>
                    </a:lnTo>
                    <a:lnTo>
                      <a:pt x="9" y="62"/>
                    </a:lnTo>
                    <a:lnTo>
                      <a:pt x="12" y="62"/>
                    </a:lnTo>
                    <a:lnTo>
                      <a:pt x="13" y="61"/>
                    </a:lnTo>
                    <a:lnTo>
                      <a:pt x="14" y="59"/>
                    </a:lnTo>
                    <a:lnTo>
                      <a:pt x="14" y="57"/>
                    </a:lnTo>
                    <a:lnTo>
                      <a:pt x="14" y="57"/>
                    </a:lnTo>
                    <a:lnTo>
                      <a:pt x="14" y="44"/>
                    </a:lnTo>
                    <a:lnTo>
                      <a:pt x="12" y="31"/>
                    </a:lnTo>
                    <a:lnTo>
                      <a:pt x="11" y="19"/>
                    </a:lnTo>
                    <a:lnTo>
                      <a:pt x="9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200" name="Freeform 855"/>
              <p:cNvSpPr/>
              <p:nvPr/>
            </p:nvSpPr>
            <p:spPr bwMode="auto">
              <a:xfrm>
                <a:off x="2573338" y="1277938"/>
                <a:ext cx="25400" cy="68263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8" y="2"/>
                  </a:cxn>
                  <a:cxn ang="0">
                    <a:pos x="31" y="17"/>
                  </a:cxn>
                  <a:cxn ang="0">
                    <a:pos x="24" y="31"/>
                  </a:cxn>
                  <a:cxn ang="0">
                    <a:pos x="19" y="46"/>
                  </a:cxn>
                  <a:cxn ang="0">
                    <a:pos x="14" y="60"/>
                  </a:cxn>
                  <a:cxn ang="0">
                    <a:pos x="14" y="60"/>
                  </a:cxn>
                  <a:cxn ang="0">
                    <a:pos x="10" y="75"/>
                  </a:cxn>
                  <a:cxn ang="0">
                    <a:pos x="5" y="92"/>
                  </a:cxn>
                  <a:cxn ang="0">
                    <a:pos x="2" y="109"/>
                  </a:cxn>
                  <a:cxn ang="0">
                    <a:pos x="0" y="125"/>
                  </a:cxn>
                  <a:cxn ang="0">
                    <a:pos x="0" y="125"/>
                  </a:cxn>
                  <a:cxn ang="0">
                    <a:pos x="0" y="127"/>
                  </a:cxn>
                  <a:cxn ang="0">
                    <a:pos x="1" y="128"/>
                  </a:cxn>
                  <a:cxn ang="0">
                    <a:pos x="2" y="129"/>
                  </a:cxn>
                  <a:cxn ang="0">
                    <a:pos x="4" y="129"/>
                  </a:cxn>
                  <a:cxn ang="0">
                    <a:pos x="7" y="128"/>
                  </a:cxn>
                  <a:cxn ang="0">
                    <a:pos x="8" y="127"/>
                  </a:cxn>
                  <a:cxn ang="0">
                    <a:pos x="9" y="125"/>
                  </a:cxn>
                  <a:cxn ang="0">
                    <a:pos x="9" y="125"/>
                  </a:cxn>
                  <a:cxn ang="0">
                    <a:pos x="10" y="119"/>
                  </a:cxn>
                  <a:cxn ang="0">
                    <a:pos x="11" y="113"/>
                  </a:cxn>
                  <a:cxn ang="0">
                    <a:pos x="15" y="100"/>
                  </a:cxn>
                  <a:cxn ang="0">
                    <a:pos x="18" y="88"/>
                  </a:cxn>
                  <a:cxn ang="0">
                    <a:pos x="20" y="82"/>
                  </a:cxn>
                  <a:cxn ang="0">
                    <a:pos x="21" y="75"/>
                  </a:cxn>
                  <a:cxn ang="0">
                    <a:pos x="21" y="75"/>
                  </a:cxn>
                  <a:cxn ang="0">
                    <a:pos x="22" y="66"/>
                  </a:cxn>
                  <a:cxn ang="0">
                    <a:pos x="24" y="58"/>
                  </a:cxn>
                  <a:cxn ang="0">
                    <a:pos x="30" y="40"/>
                  </a:cxn>
                  <a:cxn ang="0">
                    <a:pos x="38" y="23"/>
                  </a:cxn>
                  <a:cxn ang="0">
                    <a:pos x="46" y="7"/>
                  </a:cxn>
                  <a:cxn ang="0">
                    <a:pos x="46" y="7"/>
                  </a:cxn>
                  <a:cxn ang="0">
                    <a:pos x="47" y="5"/>
                  </a:cxn>
                  <a:cxn ang="0">
                    <a:pos x="46" y="3"/>
                  </a:cxn>
                  <a:cxn ang="0">
                    <a:pos x="46" y="2"/>
                  </a:cxn>
                  <a:cxn ang="0">
                    <a:pos x="44" y="1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2"/>
                  </a:cxn>
                </a:cxnLst>
                <a:rect l="0" t="0" r="r" b="b"/>
                <a:pathLst>
                  <a:path w="47" h="129">
                    <a:moveTo>
                      <a:pt x="38" y="2"/>
                    </a:moveTo>
                    <a:lnTo>
                      <a:pt x="38" y="2"/>
                    </a:lnTo>
                    <a:lnTo>
                      <a:pt x="31" y="17"/>
                    </a:lnTo>
                    <a:lnTo>
                      <a:pt x="24" y="31"/>
                    </a:lnTo>
                    <a:lnTo>
                      <a:pt x="19" y="46"/>
                    </a:lnTo>
                    <a:lnTo>
                      <a:pt x="14" y="60"/>
                    </a:lnTo>
                    <a:lnTo>
                      <a:pt x="14" y="60"/>
                    </a:lnTo>
                    <a:lnTo>
                      <a:pt x="10" y="75"/>
                    </a:lnTo>
                    <a:lnTo>
                      <a:pt x="5" y="92"/>
                    </a:lnTo>
                    <a:lnTo>
                      <a:pt x="2" y="109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0" y="127"/>
                    </a:lnTo>
                    <a:lnTo>
                      <a:pt x="1" y="128"/>
                    </a:lnTo>
                    <a:lnTo>
                      <a:pt x="2" y="129"/>
                    </a:lnTo>
                    <a:lnTo>
                      <a:pt x="4" y="129"/>
                    </a:lnTo>
                    <a:lnTo>
                      <a:pt x="7" y="128"/>
                    </a:lnTo>
                    <a:lnTo>
                      <a:pt x="8" y="127"/>
                    </a:lnTo>
                    <a:lnTo>
                      <a:pt x="9" y="125"/>
                    </a:lnTo>
                    <a:lnTo>
                      <a:pt x="9" y="125"/>
                    </a:lnTo>
                    <a:lnTo>
                      <a:pt x="10" y="119"/>
                    </a:lnTo>
                    <a:lnTo>
                      <a:pt x="11" y="113"/>
                    </a:lnTo>
                    <a:lnTo>
                      <a:pt x="15" y="100"/>
                    </a:lnTo>
                    <a:lnTo>
                      <a:pt x="18" y="88"/>
                    </a:lnTo>
                    <a:lnTo>
                      <a:pt x="20" y="82"/>
                    </a:lnTo>
                    <a:lnTo>
                      <a:pt x="21" y="75"/>
                    </a:lnTo>
                    <a:lnTo>
                      <a:pt x="21" y="75"/>
                    </a:lnTo>
                    <a:lnTo>
                      <a:pt x="22" y="66"/>
                    </a:lnTo>
                    <a:lnTo>
                      <a:pt x="24" y="58"/>
                    </a:lnTo>
                    <a:lnTo>
                      <a:pt x="30" y="40"/>
                    </a:lnTo>
                    <a:lnTo>
                      <a:pt x="38" y="23"/>
                    </a:lnTo>
                    <a:lnTo>
                      <a:pt x="46" y="7"/>
                    </a:lnTo>
                    <a:lnTo>
                      <a:pt x="46" y="7"/>
                    </a:lnTo>
                    <a:lnTo>
                      <a:pt x="47" y="5"/>
                    </a:lnTo>
                    <a:lnTo>
                      <a:pt x="46" y="3"/>
                    </a:lnTo>
                    <a:lnTo>
                      <a:pt x="46" y="2"/>
                    </a:lnTo>
                    <a:lnTo>
                      <a:pt x="44" y="1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201" name="Freeform 856"/>
              <p:cNvSpPr/>
              <p:nvPr/>
            </p:nvSpPr>
            <p:spPr bwMode="auto">
              <a:xfrm>
                <a:off x="2606675" y="1308100"/>
                <a:ext cx="22225" cy="34925"/>
              </a:xfrm>
              <a:custGeom>
                <a:avLst/>
                <a:gdLst/>
                <a:ahLst/>
                <a:cxnLst>
                  <a:cxn ang="0">
                    <a:pos x="33" y="1"/>
                  </a:cxn>
                  <a:cxn ang="0">
                    <a:pos x="33" y="1"/>
                  </a:cxn>
                  <a:cxn ang="0">
                    <a:pos x="27" y="8"/>
                  </a:cxn>
                  <a:cxn ang="0">
                    <a:pos x="22" y="14"/>
                  </a:cxn>
                  <a:cxn ang="0">
                    <a:pos x="13" y="29"/>
                  </a:cxn>
                  <a:cxn ang="0">
                    <a:pos x="6" y="44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0" y="64"/>
                  </a:cxn>
                  <a:cxn ang="0">
                    <a:pos x="2" y="65"/>
                  </a:cxn>
                  <a:cxn ang="0">
                    <a:pos x="3" y="66"/>
                  </a:cxn>
                  <a:cxn ang="0">
                    <a:pos x="5" y="66"/>
                  </a:cxn>
                  <a:cxn ang="0">
                    <a:pos x="6" y="66"/>
                  </a:cxn>
                  <a:cxn ang="0">
                    <a:pos x="8" y="65"/>
                  </a:cxn>
                  <a:cxn ang="0">
                    <a:pos x="9" y="63"/>
                  </a:cxn>
                  <a:cxn ang="0">
                    <a:pos x="9" y="63"/>
                  </a:cxn>
                  <a:cxn ang="0">
                    <a:pos x="14" y="48"/>
                  </a:cxn>
                  <a:cxn ang="0">
                    <a:pos x="21" y="34"/>
                  </a:cxn>
                  <a:cxn ang="0">
                    <a:pos x="30" y="21"/>
                  </a:cxn>
                  <a:cxn ang="0">
                    <a:pos x="34" y="14"/>
                  </a:cxn>
                  <a:cxn ang="0">
                    <a:pos x="39" y="8"/>
                  </a:cxn>
                  <a:cxn ang="0">
                    <a:pos x="39" y="8"/>
                  </a:cxn>
                  <a:cxn ang="0">
                    <a:pos x="40" y="6"/>
                  </a:cxn>
                  <a:cxn ang="0">
                    <a:pos x="41" y="5"/>
                  </a:cxn>
                  <a:cxn ang="0">
                    <a:pos x="40" y="3"/>
                  </a:cxn>
                  <a:cxn ang="0">
                    <a:pos x="39" y="2"/>
                  </a:cxn>
                  <a:cxn ang="0">
                    <a:pos x="38" y="1"/>
                  </a:cxn>
                  <a:cxn ang="0">
                    <a:pos x="36" y="0"/>
                  </a:cxn>
                  <a:cxn ang="0">
                    <a:pos x="34" y="0"/>
                  </a:cxn>
                  <a:cxn ang="0">
                    <a:pos x="33" y="1"/>
                  </a:cxn>
                  <a:cxn ang="0">
                    <a:pos x="33" y="1"/>
                  </a:cxn>
                </a:cxnLst>
                <a:rect l="0" t="0" r="r" b="b"/>
                <a:pathLst>
                  <a:path w="41" h="66">
                    <a:moveTo>
                      <a:pt x="33" y="1"/>
                    </a:moveTo>
                    <a:lnTo>
                      <a:pt x="33" y="1"/>
                    </a:lnTo>
                    <a:lnTo>
                      <a:pt x="27" y="8"/>
                    </a:lnTo>
                    <a:lnTo>
                      <a:pt x="22" y="14"/>
                    </a:lnTo>
                    <a:lnTo>
                      <a:pt x="13" y="29"/>
                    </a:lnTo>
                    <a:lnTo>
                      <a:pt x="6" y="44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0" y="64"/>
                    </a:lnTo>
                    <a:lnTo>
                      <a:pt x="2" y="65"/>
                    </a:lnTo>
                    <a:lnTo>
                      <a:pt x="3" y="66"/>
                    </a:lnTo>
                    <a:lnTo>
                      <a:pt x="5" y="66"/>
                    </a:lnTo>
                    <a:lnTo>
                      <a:pt x="6" y="66"/>
                    </a:lnTo>
                    <a:lnTo>
                      <a:pt x="8" y="65"/>
                    </a:lnTo>
                    <a:lnTo>
                      <a:pt x="9" y="63"/>
                    </a:lnTo>
                    <a:lnTo>
                      <a:pt x="9" y="63"/>
                    </a:lnTo>
                    <a:lnTo>
                      <a:pt x="14" y="48"/>
                    </a:lnTo>
                    <a:lnTo>
                      <a:pt x="21" y="34"/>
                    </a:lnTo>
                    <a:lnTo>
                      <a:pt x="30" y="21"/>
                    </a:lnTo>
                    <a:lnTo>
                      <a:pt x="34" y="14"/>
                    </a:lnTo>
                    <a:lnTo>
                      <a:pt x="39" y="8"/>
                    </a:lnTo>
                    <a:lnTo>
                      <a:pt x="39" y="8"/>
                    </a:lnTo>
                    <a:lnTo>
                      <a:pt x="40" y="6"/>
                    </a:lnTo>
                    <a:lnTo>
                      <a:pt x="41" y="5"/>
                    </a:lnTo>
                    <a:lnTo>
                      <a:pt x="40" y="3"/>
                    </a:lnTo>
                    <a:lnTo>
                      <a:pt x="39" y="2"/>
                    </a:lnTo>
                    <a:lnTo>
                      <a:pt x="38" y="1"/>
                    </a:lnTo>
                    <a:lnTo>
                      <a:pt x="36" y="0"/>
                    </a:lnTo>
                    <a:lnTo>
                      <a:pt x="34" y="0"/>
                    </a:lnTo>
                    <a:lnTo>
                      <a:pt x="33" y="1"/>
                    </a:lnTo>
                    <a:lnTo>
                      <a:pt x="3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202" name="Freeform 857"/>
              <p:cNvSpPr/>
              <p:nvPr/>
            </p:nvSpPr>
            <p:spPr bwMode="auto">
              <a:xfrm>
                <a:off x="2646363" y="1443038"/>
                <a:ext cx="19050" cy="41275"/>
              </a:xfrm>
              <a:custGeom>
                <a:avLst/>
                <a:gdLst/>
                <a:ahLst/>
                <a:cxnLst>
                  <a:cxn ang="0">
                    <a:pos x="26" y="2"/>
                  </a:cxn>
                  <a:cxn ang="0">
                    <a:pos x="26" y="2"/>
                  </a:cxn>
                  <a:cxn ang="0">
                    <a:pos x="18" y="20"/>
                  </a:cxn>
                  <a:cxn ang="0">
                    <a:pos x="9" y="37"/>
                  </a:cxn>
                  <a:cxn ang="0">
                    <a:pos x="6" y="45"/>
                  </a:cxn>
                  <a:cxn ang="0">
                    <a:pos x="3" y="55"/>
                  </a:cxn>
                  <a:cxn ang="0">
                    <a:pos x="1" y="64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1" y="76"/>
                  </a:cxn>
                  <a:cxn ang="0">
                    <a:pos x="2" y="77"/>
                  </a:cxn>
                  <a:cxn ang="0">
                    <a:pos x="3" y="78"/>
                  </a:cxn>
                  <a:cxn ang="0">
                    <a:pos x="5" y="78"/>
                  </a:cxn>
                  <a:cxn ang="0">
                    <a:pos x="7" y="78"/>
                  </a:cxn>
                  <a:cxn ang="0">
                    <a:pos x="8" y="77"/>
                  </a:cxn>
                  <a:cxn ang="0">
                    <a:pos x="9" y="76"/>
                  </a:cxn>
                  <a:cxn ang="0">
                    <a:pos x="10" y="74"/>
                  </a:cxn>
                  <a:cxn ang="0">
                    <a:pos x="10" y="74"/>
                  </a:cxn>
                  <a:cxn ang="0">
                    <a:pos x="10" y="65"/>
                  </a:cxn>
                  <a:cxn ang="0">
                    <a:pos x="12" y="56"/>
                  </a:cxn>
                  <a:cxn ang="0">
                    <a:pos x="16" y="47"/>
                  </a:cxn>
                  <a:cxn ang="0">
                    <a:pos x="19" y="39"/>
                  </a:cxn>
                  <a:cxn ang="0">
                    <a:pos x="26" y="23"/>
                  </a:cxn>
                  <a:cxn ang="0">
                    <a:pos x="34" y="7"/>
                  </a:cxn>
                  <a:cxn ang="0">
                    <a:pos x="34" y="7"/>
                  </a:cxn>
                  <a:cxn ang="0">
                    <a:pos x="35" y="5"/>
                  </a:cxn>
                  <a:cxn ang="0">
                    <a:pos x="35" y="3"/>
                  </a:cxn>
                  <a:cxn ang="0">
                    <a:pos x="34" y="2"/>
                  </a:cxn>
                  <a:cxn ang="0">
                    <a:pos x="32" y="1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8" y="1"/>
                  </a:cxn>
                  <a:cxn ang="0">
                    <a:pos x="26" y="2"/>
                  </a:cxn>
                  <a:cxn ang="0">
                    <a:pos x="26" y="2"/>
                  </a:cxn>
                </a:cxnLst>
                <a:rect l="0" t="0" r="r" b="b"/>
                <a:pathLst>
                  <a:path w="35" h="78">
                    <a:moveTo>
                      <a:pt x="26" y="2"/>
                    </a:moveTo>
                    <a:lnTo>
                      <a:pt x="26" y="2"/>
                    </a:lnTo>
                    <a:lnTo>
                      <a:pt x="18" y="20"/>
                    </a:lnTo>
                    <a:lnTo>
                      <a:pt x="9" y="37"/>
                    </a:lnTo>
                    <a:lnTo>
                      <a:pt x="6" y="45"/>
                    </a:lnTo>
                    <a:lnTo>
                      <a:pt x="3" y="55"/>
                    </a:lnTo>
                    <a:lnTo>
                      <a:pt x="1" y="64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1" y="76"/>
                    </a:lnTo>
                    <a:lnTo>
                      <a:pt x="2" y="77"/>
                    </a:lnTo>
                    <a:lnTo>
                      <a:pt x="3" y="78"/>
                    </a:lnTo>
                    <a:lnTo>
                      <a:pt x="5" y="78"/>
                    </a:lnTo>
                    <a:lnTo>
                      <a:pt x="7" y="78"/>
                    </a:lnTo>
                    <a:lnTo>
                      <a:pt x="8" y="77"/>
                    </a:lnTo>
                    <a:lnTo>
                      <a:pt x="9" y="76"/>
                    </a:lnTo>
                    <a:lnTo>
                      <a:pt x="10" y="74"/>
                    </a:lnTo>
                    <a:lnTo>
                      <a:pt x="10" y="74"/>
                    </a:lnTo>
                    <a:lnTo>
                      <a:pt x="10" y="65"/>
                    </a:lnTo>
                    <a:lnTo>
                      <a:pt x="12" y="56"/>
                    </a:lnTo>
                    <a:lnTo>
                      <a:pt x="16" y="47"/>
                    </a:lnTo>
                    <a:lnTo>
                      <a:pt x="19" y="39"/>
                    </a:lnTo>
                    <a:lnTo>
                      <a:pt x="26" y="23"/>
                    </a:lnTo>
                    <a:lnTo>
                      <a:pt x="34" y="7"/>
                    </a:lnTo>
                    <a:lnTo>
                      <a:pt x="34" y="7"/>
                    </a:lnTo>
                    <a:lnTo>
                      <a:pt x="35" y="5"/>
                    </a:lnTo>
                    <a:lnTo>
                      <a:pt x="35" y="3"/>
                    </a:lnTo>
                    <a:lnTo>
                      <a:pt x="34" y="2"/>
                    </a:lnTo>
                    <a:lnTo>
                      <a:pt x="32" y="1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8" y="1"/>
                    </a:lnTo>
                    <a:lnTo>
                      <a:pt x="26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203" name="Freeform 858"/>
              <p:cNvSpPr/>
              <p:nvPr/>
            </p:nvSpPr>
            <p:spPr bwMode="auto">
              <a:xfrm>
                <a:off x="2684463" y="1452563"/>
                <a:ext cx="17463" cy="34925"/>
              </a:xfrm>
              <a:custGeom>
                <a:avLst/>
                <a:gdLst/>
                <a:ahLst/>
                <a:cxnLst>
                  <a:cxn ang="0">
                    <a:pos x="26" y="2"/>
                  </a:cxn>
                  <a:cxn ang="0">
                    <a:pos x="26" y="2"/>
                  </a:cxn>
                  <a:cxn ang="0">
                    <a:pos x="17" y="15"/>
                  </a:cxn>
                  <a:cxn ang="0">
                    <a:pos x="9" y="30"/>
                  </a:cxn>
                  <a:cxn ang="0">
                    <a:pos x="5" y="37"/>
                  </a:cxn>
                  <a:cxn ang="0">
                    <a:pos x="2" y="44"/>
                  </a:cxn>
                  <a:cxn ang="0">
                    <a:pos x="1" y="52"/>
                  </a:cxn>
                  <a:cxn ang="0">
                    <a:pos x="0" y="61"/>
                  </a:cxn>
                  <a:cxn ang="0">
                    <a:pos x="0" y="61"/>
                  </a:cxn>
                  <a:cxn ang="0">
                    <a:pos x="0" y="63"/>
                  </a:cxn>
                  <a:cxn ang="0">
                    <a:pos x="1" y="64"/>
                  </a:cxn>
                  <a:cxn ang="0">
                    <a:pos x="2" y="65"/>
                  </a:cxn>
                  <a:cxn ang="0">
                    <a:pos x="4" y="65"/>
                  </a:cxn>
                  <a:cxn ang="0">
                    <a:pos x="7" y="65"/>
                  </a:cxn>
                  <a:cxn ang="0">
                    <a:pos x="8" y="64"/>
                  </a:cxn>
                  <a:cxn ang="0">
                    <a:pos x="9" y="63"/>
                  </a:cxn>
                  <a:cxn ang="0">
                    <a:pos x="10" y="61"/>
                  </a:cxn>
                  <a:cxn ang="0">
                    <a:pos x="10" y="61"/>
                  </a:cxn>
                  <a:cxn ang="0">
                    <a:pos x="11" y="53"/>
                  </a:cxn>
                  <a:cxn ang="0">
                    <a:pos x="12" y="46"/>
                  </a:cxn>
                  <a:cxn ang="0">
                    <a:pos x="15" y="39"/>
                  </a:cxn>
                  <a:cxn ang="0">
                    <a:pos x="18" y="32"/>
                  </a:cxn>
                  <a:cxn ang="0">
                    <a:pos x="26" y="18"/>
                  </a:cxn>
                  <a:cxn ang="0">
                    <a:pos x="34" y="6"/>
                  </a:cxn>
                  <a:cxn ang="0">
                    <a:pos x="34" y="6"/>
                  </a:cxn>
                  <a:cxn ang="0">
                    <a:pos x="34" y="4"/>
                  </a:cxn>
                  <a:cxn ang="0">
                    <a:pos x="34" y="3"/>
                  </a:cxn>
                  <a:cxn ang="0">
                    <a:pos x="34" y="1"/>
                  </a:cxn>
                  <a:cxn ang="0">
                    <a:pos x="32" y="0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7" y="0"/>
                  </a:cxn>
                  <a:cxn ang="0">
                    <a:pos x="26" y="2"/>
                  </a:cxn>
                  <a:cxn ang="0">
                    <a:pos x="26" y="2"/>
                  </a:cxn>
                </a:cxnLst>
                <a:rect l="0" t="0" r="r" b="b"/>
                <a:pathLst>
                  <a:path w="34" h="65">
                    <a:moveTo>
                      <a:pt x="26" y="2"/>
                    </a:moveTo>
                    <a:lnTo>
                      <a:pt x="26" y="2"/>
                    </a:lnTo>
                    <a:lnTo>
                      <a:pt x="17" y="15"/>
                    </a:lnTo>
                    <a:lnTo>
                      <a:pt x="9" y="30"/>
                    </a:lnTo>
                    <a:lnTo>
                      <a:pt x="5" y="37"/>
                    </a:lnTo>
                    <a:lnTo>
                      <a:pt x="2" y="44"/>
                    </a:lnTo>
                    <a:lnTo>
                      <a:pt x="1" y="52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0" y="63"/>
                    </a:lnTo>
                    <a:lnTo>
                      <a:pt x="1" y="64"/>
                    </a:lnTo>
                    <a:lnTo>
                      <a:pt x="2" y="65"/>
                    </a:lnTo>
                    <a:lnTo>
                      <a:pt x="4" y="65"/>
                    </a:lnTo>
                    <a:lnTo>
                      <a:pt x="7" y="65"/>
                    </a:lnTo>
                    <a:lnTo>
                      <a:pt x="8" y="64"/>
                    </a:lnTo>
                    <a:lnTo>
                      <a:pt x="9" y="63"/>
                    </a:lnTo>
                    <a:lnTo>
                      <a:pt x="10" y="61"/>
                    </a:lnTo>
                    <a:lnTo>
                      <a:pt x="10" y="61"/>
                    </a:lnTo>
                    <a:lnTo>
                      <a:pt x="11" y="53"/>
                    </a:lnTo>
                    <a:lnTo>
                      <a:pt x="12" y="46"/>
                    </a:lnTo>
                    <a:lnTo>
                      <a:pt x="15" y="39"/>
                    </a:lnTo>
                    <a:lnTo>
                      <a:pt x="18" y="32"/>
                    </a:lnTo>
                    <a:lnTo>
                      <a:pt x="26" y="18"/>
                    </a:lnTo>
                    <a:lnTo>
                      <a:pt x="34" y="6"/>
                    </a:lnTo>
                    <a:lnTo>
                      <a:pt x="34" y="6"/>
                    </a:lnTo>
                    <a:lnTo>
                      <a:pt x="34" y="4"/>
                    </a:lnTo>
                    <a:lnTo>
                      <a:pt x="34" y="3"/>
                    </a:lnTo>
                    <a:lnTo>
                      <a:pt x="34" y="1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6" y="2"/>
                    </a:lnTo>
                    <a:lnTo>
                      <a:pt x="26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204" name="Freeform 859"/>
              <p:cNvSpPr/>
              <p:nvPr/>
            </p:nvSpPr>
            <p:spPr bwMode="auto">
              <a:xfrm>
                <a:off x="2724150" y="1473200"/>
                <a:ext cx="4763" cy="111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7"/>
                  </a:cxn>
                  <a:cxn ang="0">
                    <a:pos x="0" y="17"/>
                  </a:cxn>
                  <a:cxn ang="0">
                    <a:pos x="1" y="19"/>
                  </a:cxn>
                  <a:cxn ang="0">
                    <a:pos x="2" y="20"/>
                  </a:cxn>
                  <a:cxn ang="0">
                    <a:pos x="3" y="21"/>
                  </a:cxn>
                  <a:cxn ang="0">
                    <a:pos x="5" y="21"/>
                  </a:cxn>
                  <a:cxn ang="0">
                    <a:pos x="6" y="21"/>
                  </a:cxn>
                  <a:cxn ang="0">
                    <a:pos x="8" y="20"/>
                  </a:cxn>
                  <a:cxn ang="0">
                    <a:pos x="9" y="19"/>
                  </a:cxn>
                  <a:cxn ang="0">
                    <a:pos x="9" y="17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21">
                    <a:moveTo>
                      <a:pt x="0" y="5"/>
                    </a:moveTo>
                    <a:lnTo>
                      <a:pt x="0" y="17"/>
                    </a:lnTo>
                    <a:lnTo>
                      <a:pt x="0" y="17"/>
                    </a:lnTo>
                    <a:lnTo>
                      <a:pt x="1" y="19"/>
                    </a:lnTo>
                    <a:lnTo>
                      <a:pt x="2" y="20"/>
                    </a:lnTo>
                    <a:lnTo>
                      <a:pt x="3" y="21"/>
                    </a:lnTo>
                    <a:lnTo>
                      <a:pt x="5" y="21"/>
                    </a:lnTo>
                    <a:lnTo>
                      <a:pt x="6" y="21"/>
                    </a:lnTo>
                    <a:lnTo>
                      <a:pt x="8" y="20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205" name="Freeform 860"/>
              <p:cNvSpPr/>
              <p:nvPr/>
            </p:nvSpPr>
            <p:spPr bwMode="auto">
              <a:xfrm>
                <a:off x="2386013" y="1473200"/>
                <a:ext cx="15875" cy="47625"/>
              </a:xfrm>
              <a:custGeom>
                <a:avLst/>
                <a:gdLst/>
                <a:ahLst/>
                <a:cxnLst>
                  <a:cxn ang="0">
                    <a:pos x="19" y="5"/>
                  </a:cxn>
                  <a:cxn ang="0">
                    <a:pos x="19" y="5"/>
                  </a:cxn>
                  <a:cxn ang="0">
                    <a:pos x="18" y="15"/>
                  </a:cxn>
                  <a:cxn ang="0">
                    <a:pos x="16" y="26"/>
                  </a:cxn>
                  <a:cxn ang="0">
                    <a:pos x="10" y="45"/>
                  </a:cxn>
                  <a:cxn ang="0">
                    <a:pos x="3" y="66"/>
                  </a:cxn>
                  <a:cxn ang="0">
                    <a:pos x="1" y="76"/>
                  </a:cxn>
                  <a:cxn ang="0">
                    <a:pos x="0" y="87"/>
                  </a:cxn>
                  <a:cxn ang="0">
                    <a:pos x="0" y="87"/>
                  </a:cxn>
                  <a:cxn ang="0">
                    <a:pos x="0" y="89"/>
                  </a:cxn>
                  <a:cxn ang="0">
                    <a:pos x="1" y="91"/>
                  </a:cxn>
                  <a:cxn ang="0">
                    <a:pos x="3" y="91"/>
                  </a:cxn>
                  <a:cxn ang="0">
                    <a:pos x="5" y="92"/>
                  </a:cxn>
                  <a:cxn ang="0">
                    <a:pos x="7" y="91"/>
                  </a:cxn>
                  <a:cxn ang="0">
                    <a:pos x="9" y="91"/>
                  </a:cxn>
                  <a:cxn ang="0">
                    <a:pos x="10" y="89"/>
                  </a:cxn>
                  <a:cxn ang="0">
                    <a:pos x="10" y="87"/>
                  </a:cxn>
                  <a:cxn ang="0">
                    <a:pos x="10" y="87"/>
                  </a:cxn>
                  <a:cxn ang="0">
                    <a:pos x="11" y="76"/>
                  </a:cxn>
                  <a:cxn ang="0">
                    <a:pos x="13" y="66"/>
                  </a:cxn>
                  <a:cxn ang="0">
                    <a:pos x="19" y="45"/>
                  </a:cxn>
                  <a:cxn ang="0">
                    <a:pos x="25" y="26"/>
                  </a:cxn>
                  <a:cxn ang="0">
                    <a:pos x="27" y="15"/>
                  </a:cxn>
                  <a:cxn ang="0">
                    <a:pos x="29" y="5"/>
                  </a:cxn>
                  <a:cxn ang="0">
                    <a:pos x="29" y="5"/>
                  </a:cxn>
                  <a:cxn ang="0">
                    <a:pos x="28" y="3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1" y="1"/>
                  </a:cxn>
                  <a:cxn ang="0">
                    <a:pos x="20" y="3"/>
                  </a:cxn>
                  <a:cxn ang="0">
                    <a:pos x="19" y="5"/>
                  </a:cxn>
                  <a:cxn ang="0">
                    <a:pos x="19" y="5"/>
                  </a:cxn>
                </a:cxnLst>
                <a:rect l="0" t="0" r="r" b="b"/>
                <a:pathLst>
                  <a:path w="29" h="92">
                    <a:moveTo>
                      <a:pt x="19" y="5"/>
                    </a:moveTo>
                    <a:lnTo>
                      <a:pt x="19" y="5"/>
                    </a:lnTo>
                    <a:lnTo>
                      <a:pt x="18" y="15"/>
                    </a:lnTo>
                    <a:lnTo>
                      <a:pt x="16" y="26"/>
                    </a:lnTo>
                    <a:lnTo>
                      <a:pt x="10" y="45"/>
                    </a:lnTo>
                    <a:lnTo>
                      <a:pt x="3" y="66"/>
                    </a:lnTo>
                    <a:lnTo>
                      <a:pt x="1" y="76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1"/>
                    </a:lnTo>
                    <a:lnTo>
                      <a:pt x="3" y="91"/>
                    </a:lnTo>
                    <a:lnTo>
                      <a:pt x="5" y="92"/>
                    </a:lnTo>
                    <a:lnTo>
                      <a:pt x="7" y="91"/>
                    </a:lnTo>
                    <a:lnTo>
                      <a:pt x="9" y="91"/>
                    </a:lnTo>
                    <a:lnTo>
                      <a:pt x="10" y="89"/>
                    </a:lnTo>
                    <a:lnTo>
                      <a:pt x="10" y="87"/>
                    </a:lnTo>
                    <a:lnTo>
                      <a:pt x="10" y="87"/>
                    </a:lnTo>
                    <a:lnTo>
                      <a:pt x="11" y="76"/>
                    </a:lnTo>
                    <a:lnTo>
                      <a:pt x="13" y="66"/>
                    </a:lnTo>
                    <a:lnTo>
                      <a:pt x="19" y="45"/>
                    </a:lnTo>
                    <a:lnTo>
                      <a:pt x="25" y="26"/>
                    </a:lnTo>
                    <a:lnTo>
                      <a:pt x="27" y="15"/>
                    </a:lnTo>
                    <a:lnTo>
                      <a:pt x="29" y="5"/>
                    </a:lnTo>
                    <a:lnTo>
                      <a:pt x="29" y="5"/>
                    </a:lnTo>
                    <a:lnTo>
                      <a:pt x="28" y="3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20" y="3"/>
                    </a:lnTo>
                    <a:lnTo>
                      <a:pt x="19" y="5"/>
                    </a:lnTo>
                    <a:lnTo>
                      <a:pt x="19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206" name="Freeform 861"/>
              <p:cNvSpPr/>
              <p:nvPr/>
            </p:nvSpPr>
            <p:spPr bwMode="auto">
              <a:xfrm>
                <a:off x="2422525" y="1492250"/>
                <a:ext cx="12700" cy="31750"/>
              </a:xfrm>
              <a:custGeom>
                <a:avLst/>
                <a:gdLst/>
                <a:ahLst/>
                <a:cxnLst>
                  <a:cxn ang="0">
                    <a:pos x="13" y="3"/>
                  </a:cxn>
                  <a:cxn ang="0">
                    <a:pos x="13" y="3"/>
                  </a:cxn>
                  <a:cxn ang="0">
                    <a:pos x="5" y="29"/>
                  </a:cxn>
                  <a:cxn ang="0">
                    <a:pos x="2" y="41"/>
                  </a:cxn>
                  <a:cxn ang="0">
                    <a:pos x="0" y="55"/>
                  </a:cxn>
                  <a:cxn ang="0">
                    <a:pos x="0" y="55"/>
                  </a:cxn>
                  <a:cxn ang="0">
                    <a:pos x="1" y="57"/>
                  </a:cxn>
                  <a:cxn ang="0">
                    <a:pos x="2" y="59"/>
                  </a:cxn>
                  <a:cxn ang="0">
                    <a:pos x="3" y="59"/>
                  </a:cxn>
                  <a:cxn ang="0">
                    <a:pos x="5" y="60"/>
                  </a:cxn>
                  <a:cxn ang="0">
                    <a:pos x="6" y="59"/>
                  </a:cxn>
                  <a:cxn ang="0">
                    <a:pos x="8" y="59"/>
                  </a:cxn>
                  <a:cxn ang="0">
                    <a:pos x="9" y="57"/>
                  </a:cxn>
                  <a:cxn ang="0">
                    <a:pos x="9" y="55"/>
                  </a:cxn>
                  <a:cxn ang="0">
                    <a:pos x="9" y="55"/>
                  </a:cxn>
                  <a:cxn ang="0">
                    <a:pos x="11" y="42"/>
                  </a:cxn>
                  <a:cxn ang="0">
                    <a:pos x="14" y="30"/>
                  </a:cxn>
                  <a:cxn ang="0">
                    <a:pos x="22" y="6"/>
                  </a:cxn>
                  <a:cxn ang="0">
                    <a:pos x="22" y="6"/>
                  </a:cxn>
                  <a:cxn ang="0">
                    <a:pos x="22" y="4"/>
                  </a:cxn>
                  <a:cxn ang="0">
                    <a:pos x="21" y="2"/>
                  </a:cxn>
                  <a:cxn ang="0">
                    <a:pos x="20" y="1"/>
                  </a:cxn>
                  <a:cxn ang="0">
                    <a:pos x="19" y="0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4" y="1"/>
                  </a:cxn>
                  <a:cxn ang="0">
                    <a:pos x="13" y="3"/>
                  </a:cxn>
                  <a:cxn ang="0">
                    <a:pos x="13" y="3"/>
                  </a:cxn>
                </a:cxnLst>
                <a:rect l="0" t="0" r="r" b="b"/>
                <a:pathLst>
                  <a:path w="22" h="60">
                    <a:moveTo>
                      <a:pt x="13" y="3"/>
                    </a:moveTo>
                    <a:lnTo>
                      <a:pt x="13" y="3"/>
                    </a:lnTo>
                    <a:lnTo>
                      <a:pt x="5" y="29"/>
                    </a:lnTo>
                    <a:lnTo>
                      <a:pt x="2" y="41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1" y="57"/>
                    </a:lnTo>
                    <a:lnTo>
                      <a:pt x="2" y="59"/>
                    </a:lnTo>
                    <a:lnTo>
                      <a:pt x="3" y="59"/>
                    </a:lnTo>
                    <a:lnTo>
                      <a:pt x="5" y="60"/>
                    </a:lnTo>
                    <a:lnTo>
                      <a:pt x="6" y="59"/>
                    </a:lnTo>
                    <a:lnTo>
                      <a:pt x="8" y="59"/>
                    </a:lnTo>
                    <a:lnTo>
                      <a:pt x="9" y="57"/>
                    </a:lnTo>
                    <a:lnTo>
                      <a:pt x="9" y="55"/>
                    </a:lnTo>
                    <a:lnTo>
                      <a:pt x="9" y="55"/>
                    </a:lnTo>
                    <a:lnTo>
                      <a:pt x="11" y="42"/>
                    </a:lnTo>
                    <a:lnTo>
                      <a:pt x="14" y="30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4"/>
                    </a:lnTo>
                    <a:lnTo>
                      <a:pt x="21" y="2"/>
                    </a:lnTo>
                    <a:lnTo>
                      <a:pt x="20" y="1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1"/>
                    </a:lnTo>
                    <a:lnTo>
                      <a:pt x="13" y="3"/>
                    </a:lnTo>
                    <a:lnTo>
                      <a:pt x="13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207" name="Freeform 862"/>
              <p:cNvSpPr/>
              <p:nvPr/>
            </p:nvSpPr>
            <p:spPr bwMode="auto">
              <a:xfrm>
                <a:off x="2322513" y="1298575"/>
                <a:ext cx="19050" cy="47625"/>
              </a:xfrm>
              <a:custGeom>
                <a:avLst/>
                <a:gdLst/>
                <a:ahLst/>
                <a:cxnLst>
                  <a:cxn ang="0">
                    <a:pos x="24" y="4"/>
                  </a:cxn>
                  <a:cxn ang="0">
                    <a:pos x="24" y="4"/>
                  </a:cxn>
                  <a:cxn ang="0">
                    <a:pos x="23" y="16"/>
                  </a:cxn>
                  <a:cxn ang="0">
                    <a:pos x="20" y="26"/>
                  </a:cxn>
                  <a:cxn ang="0">
                    <a:pos x="16" y="35"/>
                  </a:cxn>
                  <a:cxn ang="0">
                    <a:pos x="12" y="46"/>
                  </a:cxn>
                  <a:cxn ang="0">
                    <a:pos x="7" y="55"/>
                  </a:cxn>
                  <a:cxn ang="0">
                    <a:pos x="4" y="65"/>
                  </a:cxn>
                  <a:cxn ang="0">
                    <a:pos x="1" y="76"/>
                  </a:cxn>
                  <a:cxn ang="0">
                    <a:pos x="0" y="87"/>
                  </a:cxn>
                  <a:cxn ang="0">
                    <a:pos x="0" y="87"/>
                  </a:cxn>
                  <a:cxn ang="0">
                    <a:pos x="0" y="89"/>
                  </a:cxn>
                  <a:cxn ang="0">
                    <a:pos x="1" y="90"/>
                  </a:cxn>
                  <a:cxn ang="0">
                    <a:pos x="2" y="91"/>
                  </a:cxn>
                  <a:cxn ang="0">
                    <a:pos x="4" y="91"/>
                  </a:cxn>
                  <a:cxn ang="0">
                    <a:pos x="6" y="91"/>
                  </a:cxn>
                  <a:cxn ang="0">
                    <a:pos x="7" y="90"/>
                  </a:cxn>
                  <a:cxn ang="0">
                    <a:pos x="8" y="89"/>
                  </a:cxn>
                  <a:cxn ang="0">
                    <a:pos x="9" y="87"/>
                  </a:cxn>
                  <a:cxn ang="0">
                    <a:pos x="9" y="87"/>
                  </a:cxn>
                  <a:cxn ang="0">
                    <a:pos x="10" y="76"/>
                  </a:cxn>
                  <a:cxn ang="0">
                    <a:pos x="13" y="65"/>
                  </a:cxn>
                  <a:cxn ang="0">
                    <a:pos x="17" y="55"/>
                  </a:cxn>
                  <a:cxn ang="0">
                    <a:pos x="21" y="46"/>
                  </a:cxn>
                  <a:cxn ang="0">
                    <a:pos x="25" y="35"/>
                  </a:cxn>
                  <a:cxn ang="0">
                    <a:pos x="30" y="26"/>
                  </a:cxn>
                  <a:cxn ang="0">
                    <a:pos x="33" y="16"/>
                  </a:cxn>
                  <a:cxn ang="0">
                    <a:pos x="34" y="4"/>
                  </a:cxn>
                  <a:cxn ang="0">
                    <a:pos x="34" y="4"/>
                  </a:cxn>
                  <a:cxn ang="0">
                    <a:pos x="34" y="2"/>
                  </a:cxn>
                  <a:cxn ang="0">
                    <a:pos x="33" y="1"/>
                  </a:cxn>
                  <a:cxn ang="0">
                    <a:pos x="32" y="0"/>
                  </a:cxn>
                  <a:cxn ang="0">
                    <a:pos x="30" y="0"/>
                  </a:cxn>
                  <a:cxn ang="0">
                    <a:pos x="27" y="0"/>
                  </a:cxn>
                  <a:cxn ang="0">
                    <a:pos x="26" y="1"/>
                  </a:cxn>
                  <a:cxn ang="0">
                    <a:pos x="25" y="2"/>
                  </a:cxn>
                  <a:cxn ang="0">
                    <a:pos x="24" y="4"/>
                  </a:cxn>
                  <a:cxn ang="0">
                    <a:pos x="24" y="4"/>
                  </a:cxn>
                </a:cxnLst>
                <a:rect l="0" t="0" r="r" b="b"/>
                <a:pathLst>
                  <a:path w="34" h="91">
                    <a:moveTo>
                      <a:pt x="24" y="4"/>
                    </a:moveTo>
                    <a:lnTo>
                      <a:pt x="24" y="4"/>
                    </a:lnTo>
                    <a:lnTo>
                      <a:pt x="23" y="16"/>
                    </a:lnTo>
                    <a:lnTo>
                      <a:pt x="20" y="26"/>
                    </a:lnTo>
                    <a:lnTo>
                      <a:pt x="16" y="35"/>
                    </a:lnTo>
                    <a:lnTo>
                      <a:pt x="12" y="46"/>
                    </a:lnTo>
                    <a:lnTo>
                      <a:pt x="7" y="55"/>
                    </a:lnTo>
                    <a:lnTo>
                      <a:pt x="4" y="65"/>
                    </a:lnTo>
                    <a:lnTo>
                      <a:pt x="1" y="76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0" y="89"/>
                    </a:lnTo>
                    <a:lnTo>
                      <a:pt x="1" y="90"/>
                    </a:lnTo>
                    <a:lnTo>
                      <a:pt x="2" y="91"/>
                    </a:lnTo>
                    <a:lnTo>
                      <a:pt x="4" y="91"/>
                    </a:lnTo>
                    <a:lnTo>
                      <a:pt x="6" y="91"/>
                    </a:lnTo>
                    <a:lnTo>
                      <a:pt x="7" y="90"/>
                    </a:lnTo>
                    <a:lnTo>
                      <a:pt x="8" y="89"/>
                    </a:lnTo>
                    <a:lnTo>
                      <a:pt x="9" y="87"/>
                    </a:lnTo>
                    <a:lnTo>
                      <a:pt x="9" y="87"/>
                    </a:lnTo>
                    <a:lnTo>
                      <a:pt x="10" y="76"/>
                    </a:lnTo>
                    <a:lnTo>
                      <a:pt x="13" y="65"/>
                    </a:lnTo>
                    <a:lnTo>
                      <a:pt x="17" y="55"/>
                    </a:lnTo>
                    <a:lnTo>
                      <a:pt x="21" y="46"/>
                    </a:lnTo>
                    <a:lnTo>
                      <a:pt x="25" y="35"/>
                    </a:lnTo>
                    <a:lnTo>
                      <a:pt x="30" y="26"/>
                    </a:lnTo>
                    <a:lnTo>
                      <a:pt x="33" y="16"/>
                    </a:lnTo>
                    <a:lnTo>
                      <a:pt x="34" y="4"/>
                    </a:lnTo>
                    <a:lnTo>
                      <a:pt x="34" y="4"/>
                    </a:lnTo>
                    <a:lnTo>
                      <a:pt x="34" y="2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7" y="0"/>
                    </a:lnTo>
                    <a:lnTo>
                      <a:pt x="26" y="1"/>
                    </a:lnTo>
                    <a:lnTo>
                      <a:pt x="25" y="2"/>
                    </a:lnTo>
                    <a:lnTo>
                      <a:pt x="24" y="4"/>
                    </a:lnTo>
                    <a:lnTo>
                      <a:pt x="24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208" name="Freeform 863"/>
              <p:cNvSpPr/>
              <p:nvPr/>
            </p:nvSpPr>
            <p:spPr bwMode="auto">
              <a:xfrm>
                <a:off x="2355850" y="1304925"/>
                <a:ext cx="22225" cy="34925"/>
              </a:xfrm>
              <a:custGeom>
                <a:avLst/>
                <a:gdLst/>
                <a:ahLst/>
                <a:cxnLst>
                  <a:cxn ang="0">
                    <a:pos x="32" y="2"/>
                  </a:cxn>
                  <a:cxn ang="0">
                    <a:pos x="32" y="2"/>
                  </a:cxn>
                  <a:cxn ang="0">
                    <a:pos x="21" y="16"/>
                  </a:cxn>
                  <a:cxn ang="0">
                    <a:pos x="11" y="30"/>
                  </a:cxn>
                  <a:cxn ang="0">
                    <a:pos x="7" y="37"/>
                  </a:cxn>
                  <a:cxn ang="0">
                    <a:pos x="4" y="45"/>
                  </a:cxn>
                  <a:cxn ang="0">
                    <a:pos x="1" y="52"/>
                  </a:cxn>
                  <a:cxn ang="0">
                    <a:pos x="0" y="62"/>
                  </a:cxn>
                  <a:cxn ang="0">
                    <a:pos x="0" y="62"/>
                  </a:cxn>
                  <a:cxn ang="0">
                    <a:pos x="0" y="64"/>
                  </a:cxn>
                  <a:cxn ang="0">
                    <a:pos x="1" y="65"/>
                  </a:cxn>
                  <a:cxn ang="0">
                    <a:pos x="3" y="66"/>
                  </a:cxn>
                  <a:cxn ang="0">
                    <a:pos x="4" y="66"/>
                  </a:cxn>
                  <a:cxn ang="0">
                    <a:pos x="6" y="66"/>
                  </a:cxn>
                  <a:cxn ang="0">
                    <a:pos x="7" y="65"/>
                  </a:cxn>
                  <a:cxn ang="0">
                    <a:pos x="9" y="64"/>
                  </a:cxn>
                  <a:cxn ang="0">
                    <a:pos x="9" y="62"/>
                  </a:cxn>
                  <a:cxn ang="0">
                    <a:pos x="9" y="62"/>
                  </a:cxn>
                  <a:cxn ang="0">
                    <a:pos x="10" y="53"/>
                  </a:cxn>
                  <a:cxn ang="0">
                    <a:pos x="13" y="46"/>
                  </a:cxn>
                  <a:cxn ang="0">
                    <a:pos x="16" y="39"/>
                  </a:cxn>
                  <a:cxn ang="0">
                    <a:pos x="20" y="33"/>
                  </a:cxn>
                  <a:cxn ang="0">
                    <a:pos x="31" y="19"/>
                  </a:cxn>
                  <a:cxn ang="0">
                    <a:pos x="40" y="7"/>
                  </a:cxn>
                  <a:cxn ang="0">
                    <a:pos x="40" y="7"/>
                  </a:cxn>
                  <a:cxn ang="0">
                    <a:pos x="41" y="5"/>
                  </a:cxn>
                  <a:cxn ang="0">
                    <a:pos x="41" y="3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7" y="0"/>
                  </a:cxn>
                  <a:cxn ang="0">
                    <a:pos x="35" y="0"/>
                  </a:cxn>
                  <a:cxn ang="0">
                    <a:pos x="34" y="1"/>
                  </a:cxn>
                  <a:cxn ang="0">
                    <a:pos x="32" y="2"/>
                  </a:cxn>
                  <a:cxn ang="0">
                    <a:pos x="32" y="2"/>
                  </a:cxn>
                </a:cxnLst>
                <a:rect l="0" t="0" r="r" b="b"/>
                <a:pathLst>
                  <a:path w="41" h="66">
                    <a:moveTo>
                      <a:pt x="32" y="2"/>
                    </a:moveTo>
                    <a:lnTo>
                      <a:pt x="32" y="2"/>
                    </a:lnTo>
                    <a:lnTo>
                      <a:pt x="21" y="16"/>
                    </a:lnTo>
                    <a:lnTo>
                      <a:pt x="11" y="30"/>
                    </a:lnTo>
                    <a:lnTo>
                      <a:pt x="7" y="37"/>
                    </a:lnTo>
                    <a:lnTo>
                      <a:pt x="4" y="45"/>
                    </a:lnTo>
                    <a:lnTo>
                      <a:pt x="1" y="5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1" y="65"/>
                    </a:lnTo>
                    <a:lnTo>
                      <a:pt x="3" y="66"/>
                    </a:lnTo>
                    <a:lnTo>
                      <a:pt x="4" y="66"/>
                    </a:lnTo>
                    <a:lnTo>
                      <a:pt x="6" y="66"/>
                    </a:lnTo>
                    <a:lnTo>
                      <a:pt x="7" y="65"/>
                    </a:lnTo>
                    <a:lnTo>
                      <a:pt x="9" y="64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10" y="53"/>
                    </a:lnTo>
                    <a:lnTo>
                      <a:pt x="13" y="46"/>
                    </a:lnTo>
                    <a:lnTo>
                      <a:pt x="16" y="39"/>
                    </a:lnTo>
                    <a:lnTo>
                      <a:pt x="20" y="33"/>
                    </a:lnTo>
                    <a:lnTo>
                      <a:pt x="31" y="19"/>
                    </a:lnTo>
                    <a:lnTo>
                      <a:pt x="40" y="7"/>
                    </a:lnTo>
                    <a:lnTo>
                      <a:pt x="40" y="7"/>
                    </a:lnTo>
                    <a:lnTo>
                      <a:pt x="41" y="5"/>
                    </a:lnTo>
                    <a:lnTo>
                      <a:pt x="41" y="3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0"/>
                    </a:lnTo>
                    <a:lnTo>
                      <a:pt x="35" y="0"/>
                    </a:lnTo>
                    <a:lnTo>
                      <a:pt x="34" y="1"/>
                    </a:lnTo>
                    <a:lnTo>
                      <a:pt x="32" y="2"/>
                    </a:lnTo>
                    <a:lnTo>
                      <a:pt x="32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209" name="Freeform 864"/>
              <p:cNvSpPr/>
              <p:nvPr/>
            </p:nvSpPr>
            <p:spPr bwMode="auto">
              <a:xfrm>
                <a:off x="2382838" y="1314450"/>
                <a:ext cx="22225" cy="42863"/>
              </a:xfrm>
              <a:custGeom>
                <a:avLst/>
                <a:gdLst/>
                <a:ahLst/>
                <a:cxnLst>
                  <a:cxn ang="0">
                    <a:pos x="40" y="4"/>
                  </a:cxn>
                  <a:cxn ang="0">
                    <a:pos x="40" y="4"/>
                  </a:cxn>
                  <a:cxn ang="0">
                    <a:pos x="40" y="2"/>
                  </a:cxn>
                  <a:cxn ang="0">
                    <a:pos x="39" y="1"/>
                  </a:cxn>
                  <a:cxn ang="0">
                    <a:pos x="37" y="0"/>
                  </a:cxn>
                  <a:cxn ang="0">
                    <a:pos x="35" y="1"/>
                  </a:cxn>
                  <a:cxn ang="0">
                    <a:pos x="32" y="3"/>
                  </a:cxn>
                  <a:cxn ang="0">
                    <a:pos x="32" y="4"/>
                  </a:cxn>
                  <a:cxn ang="0">
                    <a:pos x="32" y="6"/>
                  </a:cxn>
                  <a:cxn ang="0">
                    <a:pos x="32" y="6"/>
                  </a:cxn>
                  <a:cxn ang="0">
                    <a:pos x="32" y="12"/>
                  </a:cxn>
                  <a:cxn ang="0">
                    <a:pos x="31" y="18"/>
                  </a:cxn>
                  <a:cxn ang="0">
                    <a:pos x="29" y="22"/>
                  </a:cxn>
                  <a:cxn ang="0">
                    <a:pos x="27" y="27"/>
                  </a:cxn>
                  <a:cxn ang="0">
                    <a:pos x="20" y="36"/>
                  </a:cxn>
                  <a:cxn ang="0">
                    <a:pos x="14" y="45"/>
                  </a:cxn>
                  <a:cxn ang="0">
                    <a:pos x="14" y="45"/>
                  </a:cxn>
                  <a:cxn ang="0">
                    <a:pos x="8" y="52"/>
                  </a:cxn>
                  <a:cxn ang="0">
                    <a:pos x="4" y="59"/>
                  </a:cxn>
                  <a:cxn ang="0">
                    <a:pos x="1" y="66"/>
                  </a:cxn>
                  <a:cxn ang="0">
                    <a:pos x="0" y="75"/>
                  </a:cxn>
                  <a:cxn ang="0">
                    <a:pos x="0" y="75"/>
                  </a:cxn>
                  <a:cxn ang="0">
                    <a:pos x="0" y="77"/>
                  </a:cxn>
                  <a:cxn ang="0">
                    <a:pos x="1" y="79"/>
                  </a:cxn>
                  <a:cxn ang="0">
                    <a:pos x="3" y="79"/>
                  </a:cxn>
                  <a:cxn ang="0">
                    <a:pos x="4" y="80"/>
                  </a:cxn>
                  <a:cxn ang="0">
                    <a:pos x="6" y="79"/>
                  </a:cxn>
                  <a:cxn ang="0">
                    <a:pos x="7" y="79"/>
                  </a:cxn>
                  <a:cxn ang="0">
                    <a:pos x="9" y="77"/>
                  </a:cxn>
                  <a:cxn ang="0">
                    <a:pos x="9" y="75"/>
                  </a:cxn>
                  <a:cxn ang="0">
                    <a:pos x="9" y="75"/>
                  </a:cxn>
                  <a:cxn ang="0">
                    <a:pos x="11" y="69"/>
                  </a:cxn>
                  <a:cxn ang="0">
                    <a:pos x="12" y="65"/>
                  </a:cxn>
                  <a:cxn ang="0">
                    <a:pos x="16" y="56"/>
                  </a:cxn>
                  <a:cxn ang="0">
                    <a:pos x="22" y="49"/>
                  </a:cxn>
                  <a:cxn ang="0">
                    <a:pos x="28" y="41"/>
                  </a:cxn>
                  <a:cxn ang="0">
                    <a:pos x="34" y="32"/>
                  </a:cxn>
                  <a:cxn ang="0">
                    <a:pos x="38" y="24"/>
                  </a:cxn>
                  <a:cxn ang="0">
                    <a:pos x="40" y="20"/>
                  </a:cxn>
                  <a:cxn ang="0">
                    <a:pos x="42" y="15"/>
                  </a:cxn>
                  <a:cxn ang="0">
                    <a:pos x="42" y="10"/>
                  </a:cxn>
                  <a:cxn ang="0">
                    <a:pos x="40" y="4"/>
                  </a:cxn>
                  <a:cxn ang="0">
                    <a:pos x="40" y="4"/>
                  </a:cxn>
                </a:cxnLst>
                <a:rect l="0" t="0" r="r" b="b"/>
                <a:pathLst>
                  <a:path w="42" h="80">
                    <a:moveTo>
                      <a:pt x="40" y="4"/>
                    </a:moveTo>
                    <a:lnTo>
                      <a:pt x="40" y="4"/>
                    </a:lnTo>
                    <a:lnTo>
                      <a:pt x="40" y="2"/>
                    </a:lnTo>
                    <a:lnTo>
                      <a:pt x="39" y="1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2" y="3"/>
                    </a:lnTo>
                    <a:lnTo>
                      <a:pt x="32" y="4"/>
                    </a:lnTo>
                    <a:lnTo>
                      <a:pt x="32" y="6"/>
                    </a:lnTo>
                    <a:lnTo>
                      <a:pt x="32" y="6"/>
                    </a:lnTo>
                    <a:lnTo>
                      <a:pt x="32" y="12"/>
                    </a:lnTo>
                    <a:lnTo>
                      <a:pt x="31" y="18"/>
                    </a:lnTo>
                    <a:lnTo>
                      <a:pt x="29" y="22"/>
                    </a:lnTo>
                    <a:lnTo>
                      <a:pt x="27" y="27"/>
                    </a:lnTo>
                    <a:lnTo>
                      <a:pt x="20" y="36"/>
                    </a:lnTo>
                    <a:lnTo>
                      <a:pt x="14" y="45"/>
                    </a:lnTo>
                    <a:lnTo>
                      <a:pt x="14" y="45"/>
                    </a:lnTo>
                    <a:lnTo>
                      <a:pt x="8" y="52"/>
                    </a:lnTo>
                    <a:lnTo>
                      <a:pt x="4" y="59"/>
                    </a:lnTo>
                    <a:lnTo>
                      <a:pt x="1" y="66"/>
                    </a:lnTo>
                    <a:lnTo>
                      <a:pt x="0" y="75"/>
                    </a:lnTo>
                    <a:lnTo>
                      <a:pt x="0" y="75"/>
                    </a:lnTo>
                    <a:lnTo>
                      <a:pt x="0" y="77"/>
                    </a:lnTo>
                    <a:lnTo>
                      <a:pt x="1" y="79"/>
                    </a:lnTo>
                    <a:lnTo>
                      <a:pt x="3" y="79"/>
                    </a:lnTo>
                    <a:lnTo>
                      <a:pt x="4" y="80"/>
                    </a:lnTo>
                    <a:lnTo>
                      <a:pt x="6" y="79"/>
                    </a:lnTo>
                    <a:lnTo>
                      <a:pt x="7" y="79"/>
                    </a:lnTo>
                    <a:lnTo>
                      <a:pt x="9" y="77"/>
                    </a:lnTo>
                    <a:lnTo>
                      <a:pt x="9" y="75"/>
                    </a:lnTo>
                    <a:lnTo>
                      <a:pt x="9" y="75"/>
                    </a:lnTo>
                    <a:lnTo>
                      <a:pt x="11" y="69"/>
                    </a:lnTo>
                    <a:lnTo>
                      <a:pt x="12" y="65"/>
                    </a:lnTo>
                    <a:lnTo>
                      <a:pt x="16" y="56"/>
                    </a:lnTo>
                    <a:lnTo>
                      <a:pt x="22" y="49"/>
                    </a:lnTo>
                    <a:lnTo>
                      <a:pt x="28" y="41"/>
                    </a:lnTo>
                    <a:lnTo>
                      <a:pt x="34" y="32"/>
                    </a:lnTo>
                    <a:lnTo>
                      <a:pt x="38" y="24"/>
                    </a:lnTo>
                    <a:lnTo>
                      <a:pt x="40" y="20"/>
                    </a:lnTo>
                    <a:lnTo>
                      <a:pt x="42" y="15"/>
                    </a:lnTo>
                    <a:lnTo>
                      <a:pt x="42" y="10"/>
                    </a:lnTo>
                    <a:lnTo>
                      <a:pt x="40" y="4"/>
                    </a:lnTo>
                    <a:lnTo>
                      <a:pt x="40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210" name="Freeform 865"/>
              <p:cNvSpPr>
                <a:spLocks noEditPoints="1"/>
              </p:cNvSpPr>
              <p:nvPr/>
            </p:nvSpPr>
            <p:spPr bwMode="auto">
              <a:xfrm>
                <a:off x="2159000" y="1141413"/>
                <a:ext cx="739775" cy="723900"/>
              </a:xfrm>
              <a:custGeom>
                <a:avLst/>
                <a:gdLst/>
                <a:ahLst/>
                <a:cxnLst>
                  <a:cxn ang="0">
                    <a:pos x="761" y="1352"/>
                  </a:cxn>
                  <a:cxn ang="0">
                    <a:pos x="683" y="1296"/>
                  </a:cxn>
                  <a:cxn ang="0">
                    <a:pos x="639" y="1242"/>
                  </a:cxn>
                  <a:cxn ang="0">
                    <a:pos x="406" y="1019"/>
                  </a:cxn>
                  <a:cxn ang="0">
                    <a:pos x="260" y="865"/>
                  </a:cxn>
                  <a:cxn ang="0">
                    <a:pos x="75" y="672"/>
                  </a:cxn>
                  <a:cxn ang="0">
                    <a:pos x="27" y="609"/>
                  </a:cxn>
                  <a:cxn ang="0">
                    <a:pos x="0" y="518"/>
                  </a:cxn>
                  <a:cxn ang="0">
                    <a:pos x="17" y="455"/>
                  </a:cxn>
                  <a:cxn ang="0">
                    <a:pos x="61" y="408"/>
                  </a:cxn>
                  <a:cxn ang="0">
                    <a:pos x="168" y="302"/>
                  </a:cxn>
                  <a:cxn ang="0">
                    <a:pos x="410" y="87"/>
                  </a:cxn>
                  <a:cxn ang="0">
                    <a:pos x="502" y="26"/>
                  </a:cxn>
                  <a:cxn ang="0">
                    <a:pos x="539" y="10"/>
                  </a:cxn>
                  <a:cxn ang="0">
                    <a:pos x="629" y="2"/>
                  </a:cxn>
                  <a:cxn ang="0">
                    <a:pos x="689" y="28"/>
                  </a:cxn>
                  <a:cxn ang="0">
                    <a:pos x="702" y="36"/>
                  </a:cxn>
                  <a:cxn ang="0">
                    <a:pos x="755" y="111"/>
                  </a:cxn>
                  <a:cxn ang="0">
                    <a:pos x="937" y="297"/>
                  </a:cxn>
                  <a:cxn ang="0">
                    <a:pos x="1223" y="573"/>
                  </a:cxn>
                  <a:cxn ang="0">
                    <a:pos x="1358" y="690"/>
                  </a:cxn>
                  <a:cxn ang="0">
                    <a:pos x="1386" y="724"/>
                  </a:cxn>
                  <a:cxn ang="0">
                    <a:pos x="1395" y="808"/>
                  </a:cxn>
                  <a:cxn ang="0">
                    <a:pos x="1359" y="882"/>
                  </a:cxn>
                  <a:cxn ang="0">
                    <a:pos x="1337" y="913"/>
                  </a:cxn>
                  <a:cxn ang="0">
                    <a:pos x="1217" y="1073"/>
                  </a:cxn>
                  <a:cxn ang="0">
                    <a:pos x="1134" y="1163"/>
                  </a:cxn>
                  <a:cxn ang="0">
                    <a:pos x="1026" y="1243"/>
                  </a:cxn>
                  <a:cxn ang="0">
                    <a:pos x="1018" y="1257"/>
                  </a:cxn>
                  <a:cxn ang="0">
                    <a:pos x="997" y="1285"/>
                  </a:cxn>
                  <a:cxn ang="0">
                    <a:pos x="980" y="1304"/>
                  </a:cxn>
                  <a:cxn ang="0">
                    <a:pos x="937" y="1331"/>
                  </a:cxn>
                  <a:cxn ang="0">
                    <a:pos x="850" y="1366"/>
                  </a:cxn>
                  <a:cxn ang="0">
                    <a:pos x="601" y="41"/>
                  </a:cxn>
                  <a:cxn ang="0">
                    <a:pos x="532" y="57"/>
                  </a:cxn>
                  <a:cxn ang="0">
                    <a:pos x="355" y="185"/>
                  </a:cxn>
                  <a:cxn ang="0">
                    <a:pos x="95" y="433"/>
                  </a:cxn>
                  <a:cxn ang="0">
                    <a:pos x="82" y="444"/>
                  </a:cxn>
                  <a:cxn ang="0">
                    <a:pos x="49" y="479"/>
                  </a:cxn>
                  <a:cxn ang="0">
                    <a:pos x="41" y="529"/>
                  </a:cxn>
                  <a:cxn ang="0">
                    <a:pos x="66" y="595"/>
                  </a:cxn>
                  <a:cxn ang="0">
                    <a:pos x="127" y="658"/>
                  </a:cxn>
                  <a:cxn ang="0">
                    <a:pos x="136" y="677"/>
                  </a:cxn>
                  <a:cxn ang="0">
                    <a:pos x="390" y="944"/>
                  </a:cxn>
                  <a:cxn ang="0">
                    <a:pos x="574" y="1119"/>
                  </a:cxn>
                  <a:cxn ang="0">
                    <a:pos x="714" y="1263"/>
                  </a:cxn>
                  <a:cxn ang="0">
                    <a:pos x="748" y="1294"/>
                  </a:cxn>
                  <a:cxn ang="0">
                    <a:pos x="829" y="1321"/>
                  </a:cxn>
                  <a:cxn ang="0">
                    <a:pos x="918" y="1290"/>
                  </a:cxn>
                  <a:cxn ang="0">
                    <a:pos x="991" y="1224"/>
                  </a:cxn>
                  <a:cxn ang="0">
                    <a:pos x="1081" y="1153"/>
                  </a:cxn>
                  <a:cxn ang="0">
                    <a:pos x="1195" y="1033"/>
                  </a:cxn>
                  <a:cxn ang="0">
                    <a:pos x="1286" y="908"/>
                  </a:cxn>
                  <a:cxn ang="0">
                    <a:pos x="1295" y="888"/>
                  </a:cxn>
                  <a:cxn ang="0">
                    <a:pos x="1336" y="843"/>
                  </a:cxn>
                  <a:cxn ang="0">
                    <a:pos x="1358" y="782"/>
                  </a:cxn>
                  <a:cxn ang="0">
                    <a:pos x="1344" y="735"/>
                  </a:cxn>
                  <a:cxn ang="0">
                    <a:pos x="1233" y="639"/>
                  </a:cxn>
                  <a:cxn ang="0">
                    <a:pos x="949" y="365"/>
                  </a:cxn>
                  <a:cxn ang="0">
                    <a:pos x="782" y="204"/>
                  </a:cxn>
                  <a:cxn ang="0">
                    <a:pos x="676" y="75"/>
                  </a:cxn>
                  <a:cxn ang="0">
                    <a:pos x="649" y="52"/>
                  </a:cxn>
                  <a:cxn ang="0">
                    <a:pos x="601" y="41"/>
                  </a:cxn>
                </a:cxnLst>
                <a:rect l="0" t="0" r="r" b="b"/>
                <a:pathLst>
                  <a:path w="1398" h="1368">
                    <a:moveTo>
                      <a:pt x="829" y="1368"/>
                    </a:moveTo>
                    <a:lnTo>
                      <a:pt x="829" y="1368"/>
                    </a:lnTo>
                    <a:lnTo>
                      <a:pt x="813" y="1367"/>
                    </a:lnTo>
                    <a:lnTo>
                      <a:pt x="796" y="1364"/>
                    </a:lnTo>
                    <a:lnTo>
                      <a:pt x="779" y="1359"/>
                    </a:lnTo>
                    <a:lnTo>
                      <a:pt x="761" y="1352"/>
                    </a:lnTo>
                    <a:lnTo>
                      <a:pt x="743" y="1343"/>
                    </a:lnTo>
                    <a:lnTo>
                      <a:pt x="726" y="1330"/>
                    </a:lnTo>
                    <a:lnTo>
                      <a:pt x="707" y="1317"/>
                    </a:lnTo>
                    <a:lnTo>
                      <a:pt x="688" y="1300"/>
                    </a:lnTo>
                    <a:lnTo>
                      <a:pt x="688" y="1300"/>
                    </a:lnTo>
                    <a:lnTo>
                      <a:pt x="683" y="1296"/>
                    </a:lnTo>
                    <a:lnTo>
                      <a:pt x="681" y="1291"/>
                    </a:lnTo>
                    <a:lnTo>
                      <a:pt x="681" y="1288"/>
                    </a:lnTo>
                    <a:lnTo>
                      <a:pt x="679" y="1286"/>
                    </a:lnTo>
                    <a:lnTo>
                      <a:pt x="679" y="1286"/>
                    </a:lnTo>
                    <a:lnTo>
                      <a:pt x="659" y="1264"/>
                    </a:lnTo>
                    <a:lnTo>
                      <a:pt x="639" y="1242"/>
                    </a:lnTo>
                    <a:lnTo>
                      <a:pt x="597" y="1201"/>
                    </a:lnTo>
                    <a:lnTo>
                      <a:pt x="554" y="1161"/>
                    </a:lnTo>
                    <a:lnTo>
                      <a:pt x="512" y="1122"/>
                    </a:lnTo>
                    <a:lnTo>
                      <a:pt x="512" y="1122"/>
                    </a:lnTo>
                    <a:lnTo>
                      <a:pt x="441" y="1054"/>
                    </a:lnTo>
                    <a:lnTo>
                      <a:pt x="406" y="1019"/>
                    </a:lnTo>
                    <a:lnTo>
                      <a:pt x="372" y="984"/>
                    </a:lnTo>
                    <a:lnTo>
                      <a:pt x="372" y="984"/>
                    </a:lnTo>
                    <a:lnTo>
                      <a:pt x="322" y="930"/>
                    </a:lnTo>
                    <a:lnTo>
                      <a:pt x="318" y="926"/>
                    </a:lnTo>
                    <a:lnTo>
                      <a:pt x="318" y="926"/>
                    </a:lnTo>
                    <a:lnTo>
                      <a:pt x="260" y="865"/>
                    </a:lnTo>
                    <a:lnTo>
                      <a:pt x="201" y="803"/>
                    </a:lnTo>
                    <a:lnTo>
                      <a:pt x="142" y="742"/>
                    </a:lnTo>
                    <a:lnTo>
                      <a:pt x="81" y="683"/>
                    </a:lnTo>
                    <a:lnTo>
                      <a:pt x="81" y="683"/>
                    </a:lnTo>
                    <a:lnTo>
                      <a:pt x="77" y="677"/>
                    </a:lnTo>
                    <a:lnTo>
                      <a:pt x="75" y="672"/>
                    </a:lnTo>
                    <a:lnTo>
                      <a:pt x="74" y="669"/>
                    </a:lnTo>
                    <a:lnTo>
                      <a:pt x="72" y="666"/>
                    </a:lnTo>
                    <a:lnTo>
                      <a:pt x="72" y="666"/>
                    </a:lnTo>
                    <a:lnTo>
                      <a:pt x="54" y="647"/>
                    </a:lnTo>
                    <a:lnTo>
                      <a:pt x="40" y="629"/>
                    </a:lnTo>
                    <a:lnTo>
                      <a:pt x="27" y="609"/>
                    </a:lnTo>
                    <a:lnTo>
                      <a:pt x="16" y="589"/>
                    </a:lnTo>
                    <a:lnTo>
                      <a:pt x="9" y="569"/>
                    </a:lnTo>
                    <a:lnTo>
                      <a:pt x="3" y="548"/>
                    </a:lnTo>
                    <a:lnTo>
                      <a:pt x="2" y="538"/>
                    </a:lnTo>
                    <a:lnTo>
                      <a:pt x="1" y="528"/>
                    </a:lnTo>
                    <a:lnTo>
                      <a:pt x="0" y="518"/>
                    </a:lnTo>
                    <a:lnTo>
                      <a:pt x="1" y="508"/>
                    </a:lnTo>
                    <a:lnTo>
                      <a:pt x="1" y="508"/>
                    </a:lnTo>
                    <a:lnTo>
                      <a:pt x="2" y="495"/>
                    </a:lnTo>
                    <a:lnTo>
                      <a:pt x="6" y="480"/>
                    </a:lnTo>
                    <a:lnTo>
                      <a:pt x="10" y="468"/>
                    </a:lnTo>
                    <a:lnTo>
                      <a:pt x="17" y="455"/>
                    </a:lnTo>
                    <a:lnTo>
                      <a:pt x="24" y="443"/>
                    </a:lnTo>
                    <a:lnTo>
                      <a:pt x="34" y="432"/>
                    </a:lnTo>
                    <a:lnTo>
                      <a:pt x="45" y="421"/>
                    </a:lnTo>
                    <a:lnTo>
                      <a:pt x="58" y="411"/>
                    </a:lnTo>
                    <a:lnTo>
                      <a:pt x="60" y="410"/>
                    </a:lnTo>
                    <a:lnTo>
                      <a:pt x="61" y="408"/>
                    </a:lnTo>
                    <a:lnTo>
                      <a:pt x="61" y="408"/>
                    </a:lnTo>
                    <a:lnTo>
                      <a:pt x="65" y="403"/>
                    </a:lnTo>
                    <a:lnTo>
                      <a:pt x="65" y="403"/>
                    </a:lnTo>
                    <a:lnTo>
                      <a:pt x="116" y="353"/>
                    </a:lnTo>
                    <a:lnTo>
                      <a:pt x="168" y="303"/>
                    </a:lnTo>
                    <a:lnTo>
                      <a:pt x="168" y="302"/>
                    </a:lnTo>
                    <a:lnTo>
                      <a:pt x="168" y="302"/>
                    </a:lnTo>
                    <a:lnTo>
                      <a:pt x="246" y="228"/>
                    </a:lnTo>
                    <a:lnTo>
                      <a:pt x="286" y="191"/>
                    </a:lnTo>
                    <a:lnTo>
                      <a:pt x="326" y="155"/>
                    </a:lnTo>
                    <a:lnTo>
                      <a:pt x="367" y="120"/>
                    </a:lnTo>
                    <a:lnTo>
                      <a:pt x="410" y="87"/>
                    </a:lnTo>
                    <a:lnTo>
                      <a:pt x="432" y="71"/>
                    </a:lnTo>
                    <a:lnTo>
                      <a:pt x="454" y="56"/>
                    </a:lnTo>
                    <a:lnTo>
                      <a:pt x="477" y="40"/>
                    </a:lnTo>
                    <a:lnTo>
                      <a:pt x="500" y="27"/>
                    </a:lnTo>
                    <a:lnTo>
                      <a:pt x="501" y="26"/>
                    </a:lnTo>
                    <a:lnTo>
                      <a:pt x="502" y="26"/>
                    </a:lnTo>
                    <a:lnTo>
                      <a:pt x="502" y="26"/>
                    </a:lnTo>
                    <a:lnTo>
                      <a:pt x="508" y="21"/>
                    </a:lnTo>
                    <a:lnTo>
                      <a:pt x="508" y="21"/>
                    </a:lnTo>
                    <a:lnTo>
                      <a:pt x="515" y="18"/>
                    </a:lnTo>
                    <a:lnTo>
                      <a:pt x="515" y="18"/>
                    </a:lnTo>
                    <a:lnTo>
                      <a:pt x="539" y="10"/>
                    </a:lnTo>
                    <a:lnTo>
                      <a:pt x="562" y="5"/>
                    </a:lnTo>
                    <a:lnTo>
                      <a:pt x="583" y="1"/>
                    </a:lnTo>
                    <a:lnTo>
                      <a:pt x="605" y="0"/>
                    </a:lnTo>
                    <a:lnTo>
                      <a:pt x="605" y="0"/>
                    </a:lnTo>
                    <a:lnTo>
                      <a:pt x="617" y="0"/>
                    </a:lnTo>
                    <a:lnTo>
                      <a:pt x="629" y="2"/>
                    </a:lnTo>
                    <a:lnTo>
                      <a:pt x="640" y="4"/>
                    </a:lnTo>
                    <a:lnTo>
                      <a:pt x="650" y="7"/>
                    </a:lnTo>
                    <a:lnTo>
                      <a:pt x="661" y="11"/>
                    </a:lnTo>
                    <a:lnTo>
                      <a:pt x="671" y="15"/>
                    </a:lnTo>
                    <a:lnTo>
                      <a:pt x="679" y="21"/>
                    </a:lnTo>
                    <a:lnTo>
                      <a:pt x="689" y="28"/>
                    </a:lnTo>
                    <a:lnTo>
                      <a:pt x="691" y="30"/>
                    </a:lnTo>
                    <a:lnTo>
                      <a:pt x="693" y="31"/>
                    </a:lnTo>
                    <a:lnTo>
                      <a:pt x="693" y="31"/>
                    </a:lnTo>
                    <a:lnTo>
                      <a:pt x="697" y="32"/>
                    </a:lnTo>
                    <a:lnTo>
                      <a:pt x="700" y="34"/>
                    </a:lnTo>
                    <a:lnTo>
                      <a:pt x="702" y="36"/>
                    </a:lnTo>
                    <a:lnTo>
                      <a:pt x="705" y="40"/>
                    </a:lnTo>
                    <a:lnTo>
                      <a:pt x="705" y="40"/>
                    </a:lnTo>
                    <a:lnTo>
                      <a:pt x="717" y="58"/>
                    </a:lnTo>
                    <a:lnTo>
                      <a:pt x="729" y="76"/>
                    </a:lnTo>
                    <a:lnTo>
                      <a:pt x="741" y="94"/>
                    </a:lnTo>
                    <a:lnTo>
                      <a:pt x="755" y="111"/>
                    </a:lnTo>
                    <a:lnTo>
                      <a:pt x="783" y="144"/>
                    </a:lnTo>
                    <a:lnTo>
                      <a:pt x="812" y="176"/>
                    </a:lnTo>
                    <a:lnTo>
                      <a:pt x="842" y="208"/>
                    </a:lnTo>
                    <a:lnTo>
                      <a:pt x="874" y="238"/>
                    </a:lnTo>
                    <a:lnTo>
                      <a:pt x="937" y="297"/>
                    </a:lnTo>
                    <a:lnTo>
                      <a:pt x="937" y="297"/>
                    </a:lnTo>
                    <a:lnTo>
                      <a:pt x="983" y="341"/>
                    </a:lnTo>
                    <a:lnTo>
                      <a:pt x="1030" y="385"/>
                    </a:lnTo>
                    <a:lnTo>
                      <a:pt x="1030" y="385"/>
                    </a:lnTo>
                    <a:lnTo>
                      <a:pt x="1103" y="458"/>
                    </a:lnTo>
                    <a:lnTo>
                      <a:pt x="1182" y="535"/>
                    </a:lnTo>
                    <a:lnTo>
                      <a:pt x="1223" y="573"/>
                    </a:lnTo>
                    <a:lnTo>
                      <a:pt x="1265" y="612"/>
                    </a:lnTo>
                    <a:lnTo>
                      <a:pt x="1307" y="650"/>
                    </a:lnTo>
                    <a:lnTo>
                      <a:pt x="1351" y="688"/>
                    </a:lnTo>
                    <a:lnTo>
                      <a:pt x="1354" y="690"/>
                    </a:lnTo>
                    <a:lnTo>
                      <a:pt x="1358" y="690"/>
                    </a:lnTo>
                    <a:lnTo>
                      <a:pt x="1358" y="690"/>
                    </a:lnTo>
                    <a:lnTo>
                      <a:pt x="1361" y="691"/>
                    </a:lnTo>
                    <a:lnTo>
                      <a:pt x="1363" y="692"/>
                    </a:lnTo>
                    <a:lnTo>
                      <a:pt x="1368" y="697"/>
                    </a:lnTo>
                    <a:lnTo>
                      <a:pt x="1368" y="697"/>
                    </a:lnTo>
                    <a:lnTo>
                      <a:pt x="1379" y="710"/>
                    </a:lnTo>
                    <a:lnTo>
                      <a:pt x="1386" y="724"/>
                    </a:lnTo>
                    <a:lnTo>
                      <a:pt x="1392" y="738"/>
                    </a:lnTo>
                    <a:lnTo>
                      <a:pt x="1395" y="752"/>
                    </a:lnTo>
                    <a:lnTo>
                      <a:pt x="1398" y="766"/>
                    </a:lnTo>
                    <a:lnTo>
                      <a:pt x="1398" y="780"/>
                    </a:lnTo>
                    <a:lnTo>
                      <a:pt x="1397" y="794"/>
                    </a:lnTo>
                    <a:lnTo>
                      <a:pt x="1395" y="808"/>
                    </a:lnTo>
                    <a:lnTo>
                      <a:pt x="1391" y="821"/>
                    </a:lnTo>
                    <a:lnTo>
                      <a:pt x="1387" y="833"/>
                    </a:lnTo>
                    <a:lnTo>
                      <a:pt x="1381" y="847"/>
                    </a:lnTo>
                    <a:lnTo>
                      <a:pt x="1375" y="859"/>
                    </a:lnTo>
                    <a:lnTo>
                      <a:pt x="1367" y="871"/>
                    </a:lnTo>
                    <a:lnTo>
                      <a:pt x="1359" y="882"/>
                    </a:lnTo>
                    <a:lnTo>
                      <a:pt x="1351" y="892"/>
                    </a:lnTo>
                    <a:lnTo>
                      <a:pt x="1341" y="902"/>
                    </a:lnTo>
                    <a:lnTo>
                      <a:pt x="1339" y="905"/>
                    </a:lnTo>
                    <a:lnTo>
                      <a:pt x="1338" y="909"/>
                    </a:lnTo>
                    <a:lnTo>
                      <a:pt x="1338" y="909"/>
                    </a:lnTo>
                    <a:lnTo>
                      <a:pt x="1337" y="913"/>
                    </a:lnTo>
                    <a:lnTo>
                      <a:pt x="1334" y="917"/>
                    </a:lnTo>
                    <a:lnTo>
                      <a:pt x="1334" y="917"/>
                    </a:lnTo>
                    <a:lnTo>
                      <a:pt x="1287" y="981"/>
                    </a:lnTo>
                    <a:lnTo>
                      <a:pt x="1287" y="981"/>
                    </a:lnTo>
                    <a:lnTo>
                      <a:pt x="1253" y="1028"/>
                    </a:lnTo>
                    <a:lnTo>
                      <a:pt x="1217" y="1073"/>
                    </a:lnTo>
                    <a:lnTo>
                      <a:pt x="1200" y="1095"/>
                    </a:lnTo>
                    <a:lnTo>
                      <a:pt x="1181" y="1115"/>
                    </a:lnTo>
                    <a:lnTo>
                      <a:pt x="1162" y="1136"/>
                    </a:lnTo>
                    <a:lnTo>
                      <a:pt x="1141" y="1156"/>
                    </a:lnTo>
                    <a:lnTo>
                      <a:pt x="1141" y="1156"/>
                    </a:lnTo>
                    <a:lnTo>
                      <a:pt x="1134" y="1163"/>
                    </a:lnTo>
                    <a:lnTo>
                      <a:pt x="1122" y="1171"/>
                    </a:lnTo>
                    <a:lnTo>
                      <a:pt x="1096" y="1191"/>
                    </a:lnTo>
                    <a:lnTo>
                      <a:pt x="1096" y="1191"/>
                    </a:lnTo>
                    <a:lnTo>
                      <a:pt x="1059" y="1217"/>
                    </a:lnTo>
                    <a:lnTo>
                      <a:pt x="1042" y="1231"/>
                    </a:lnTo>
                    <a:lnTo>
                      <a:pt x="1026" y="1243"/>
                    </a:lnTo>
                    <a:lnTo>
                      <a:pt x="1024" y="1246"/>
                    </a:lnTo>
                    <a:lnTo>
                      <a:pt x="1023" y="1249"/>
                    </a:lnTo>
                    <a:lnTo>
                      <a:pt x="1023" y="1249"/>
                    </a:lnTo>
                    <a:lnTo>
                      <a:pt x="1021" y="1253"/>
                    </a:lnTo>
                    <a:lnTo>
                      <a:pt x="1018" y="1257"/>
                    </a:lnTo>
                    <a:lnTo>
                      <a:pt x="1018" y="1257"/>
                    </a:lnTo>
                    <a:lnTo>
                      <a:pt x="1002" y="1275"/>
                    </a:lnTo>
                    <a:lnTo>
                      <a:pt x="999" y="1278"/>
                    </a:lnTo>
                    <a:lnTo>
                      <a:pt x="999" y="1281"/>
                    </a:lnTo>
                    <a:lnTo>
                      <a:pt x="999" y="1281"/>
                    </a:lnTo>
                    <a:lnTo>
                      <a:pt x="997" y="1285"/>
                    </a:lnTo>
                    <a:lnTo>
                      <a:pt x="997" y="1285"/>
                    </a:lnTo>
                    <a:lnTo>
                      <a:pt x="996" y="1290"/>
                    </a:lnTo>
                    <a:lnTo>
                      <a:pt x="994" y="1295"/>
                    </a:lnTo>
                    <a:lnTo>
                      <a:pt x="991" y="1298"/>
                    </a:lnTo>
                    <a:lnTo>
                      <a:pt x="988" y="1301"/>
                    </a:lnTo>
                    <a:lnTo>
                      <a:pt x="984" y="1303"/>
                    </a:lnTo>
                    <a:lnTo>
                      <a:pt x="980" y="1304"/>
                    </a:lnTo>
                    <a:lnTo>
                      <a:pt x="974" y="1305"/>
                    </a:lnTo>
                    <a:lnTo>
                      <a:pt x="969" y="1305"/>
                    </a:lnTo>
                    <a:lnTo>
                      <a:pt x="965" y="1309"/>
                    </a:lnTo>
                    <a:lnTo>
                      <a:pt x="965" y="1309"/>
                    </a:lnTo>
                    <a:lnTo>
                      <a:pt x="951" y="1321"/>
                    </a:lnTo>
                    <a:lnTo>
                      <a:pt x="937" y="1331"/>
                    </a:lnTo>
                    <a:lnTo>
                      <a:pt x="922" y="1341"/>
                    </a:lnTo>
                    <a:lnTo>
                      <a:pt x="908" y="1348"/>
                    </a:lnTo>
                    <a:lnTo>
                      <a:pt x="893" y="1355"/>
                    </a:lnTo>
                    <a:lnTo>
                      <a:pt x="879" y="1360"/>
                    </a:lnTo>
                    <a:lnTo>
                      <a:pt x="864" y="1364"/>
                    </a:lnTo>
                    <a:lnTo>
                      <a:pt x="850" y="1366"/>
                    </a:lnTo>
                    <a:lnTo>
                      <a:pt x="850" y="1366"/>
                    </a:lnTo>
                    <a:lnTo>
                      <a:pt x="839" y="1367"/>
                    </a:lnTo>
                    <a:lnTo>
                      <a:pt x="829" y="1368"/>
                    </a:lnTo>
                    <a:lnTo>
                      <a:pt x="829" y="1368"/>
                    </a:lnTo>
                    <a:close/>
                    <a:moveTo>
                      <a:pt x="601" y="41"/>
                    </a:moveTo>
                    <a:lnTo>
                      <a:pt x="601" y="41"/>
                    </a:lnTo>
                    <a:lnTo>
                      <a:pt x="591" y="41"/>
                    </a:lnTo>
                    <a:lnTo>
                      <a:pt x="581" y="42"/>
                    </a:lnTo>
                    <a:lnTo>
                      <a:pt x="563" y="46"/>
                    </a:lnTo>
                    <a:lnTo>
                      <a:pt x="545" y="51"/>
                    </a:lnTo>
                    <a:lnTo>
                      <a:pt x="532" y="57"/>
                    </a:lnTo>
                    <a:lnTo>
                      <a:pt x="532" y="57"/>
                    </a:lnTo>
                    <a:lnTo>
                      <a:pt x="508" y="71"/>
                    </a:lnTo>
                    <a:lnTo>
                      <a:pt x="485" y="86"/>
                    </a:lnTo>
                    <a:lnTo>
                      <a:pt x="462" y="101"/>
                    </a:lnTo>
                    <a:lnTo>
                      <a:pt x="440" y="117"/>
                    </a:lnTo>
                    <a:lnTo>
                      <a:pt x="396" y="150"/>
                    </a:lnTo>
                    <a:lnTo>
                      <a:pt x="355" y="185"/>
                    </a:lnTo>
                    <a:lnTo>
                      <a:pt x="315" y="221"/>
                    </a:lnTo>
                    <a:lnTo>
                      <a:pt x="275" y="258"/>
                    </a:lnTo>
                    <a:lnTo>
                      <a:pt x="198" y="332"/>
                    </a:lnTo>
                    <a:lnTo>
                      <a:pt x="198" y="332"/>
                    </a:lnTo>
                    <a:lnTo>
                      <a:pt x="147" y="383"/>
                    </a:lnTo>
                    <a:lnTo>
                      <a:pt x="95" y="433"/>
                    </a:lnTo>
                    <a:lnTo>
                      <a:pt x="95" y="433"/>
                    </a:lnTo>
                    <a:lnTo>
                      <a:pt x="90" y="436"/>
                    </a:lnTo>
                    <a:lnTo>
                      <a:pt x="86" y="438"/>
                    </a:lnTo>
                    <a:lnTo>
                      <a:pt x="84" y="441"/>
                    </a:lnTo>
                    <a:lnTo>
                      <a:pt x="84" y="441"/>
                    </a:lnTo>
                    <a:lnTo>
                      <a:pt x="82" y="444"/>
                    </a:lnTo>
                    <a:lnTo>
                      <a:pt x="78" y="447"/>
                    </a:lnTo>
                    <a:lnTo>
                      <a:pt x="78" y="447"/>
                    </a:lnTo>
                    <a:lnTo>
                      <a:pt x="69" y="454"/>
                    </a:lnTo>
                    <a:lnTo>
                      <a:pt x="62" y="463"/>
                    </a:lnTo>
                    <a:lnTo>
                      <a:pt x="55" y="471"/>
                    </a:lnTo>
                    <a:lnTo>
                      <a:pt x="49" y="479"/>
                    </a:lnTo>
                    <a:lnTo>
                      <a:pt x="45" y="488"/>
                    </a:lnTo>
                    <a:lnTo>
                      <a:pt x="42" y="498"/>
                    </a:lnTo>
                    <a:lnTo>
                      <a:pt x="41" y="508"/>
                    </a:lnTo>
                    <a:lnTo>
                      <a:pt x="40" y="519"/>
                    </a:lnTo>
                    <a:lnTo>
                      <a:pt x="40" y="519"/>
                    </a:lnTo>
                    <a:lnTo>
                      <a:pt x="41" y="529"/>
                    </a:lnTo>
                    <a:lnTo>
                      <a:pt x="42" y="538"/>
                    </a:lnTo>
                    <a:lnTo>
                      <a:pt x="44" y="548"/>
                    </a:lnTo>
                    <a:lnTo>
                      <a:pt x="47" y="558"/>
                    </a:lnTo>
                    <a:lnTo>
                      <a:pt x="51" y="567"/>
                    </a:lnTo>
                    <a:lnTo>
                      <a:pt x="55" y="576"/>
                    </a:lnTo>
                    <a:lnTo>
                      <a:pt x="66" y="595"/>
                    </a:lnTo>
                    <a:lnTo>
                      <a:pt x="78" y="612"/>
                    </a:lnTo>
                    <a:lnTo>
                      <a:pt x="93" y="629"/>
                    </a:lnTo>
                    <a:lnTo>
                      <a:pt x="107" y="642"/>
                    </a:lnTo>
                    <a:lnTo>
                      <a:pt x="123" y="655"/>
                    </a:lnTo>
                    <a:lnTo>
                      <a:pt x="123" y="655"/>
                    </a:lnTo>
                    <a:lnTo>
                      <a:pt x="127" y="658"/>
                    </a:lnTo>
                    <a:lnTo>
                      <a:pt x="129" y="662"/>
                    </a:lnTo>
                    <a:lnTo>
                      <a:pt x="131" y="666"/>
                    </a:lnTo>
                    <a:lnTo>
                      <a:pt x="132" y="670"/>
                    </a:lnTo>
                    <a:lnTo>
                      <a:pt x="133" y="674"/>
                    </a:lnTo>
                    <a:lnTo>
                      <a:pt x="136" y="677"/>
                    </a:lnTo>
                    <a:lnTo>
                      <a:pt x="136" y="677"/>
                    </a:lnTo>
                    <a:lnTo>
                      <a:pt x="172" y="715"/>
                    </a:lnTo>
                    <a:lnTo>
                      <a:pt x="207" y="752"/>
                    </a:lnTo>
                    <a:lnTo>
                      <a:pt x="278" y="825"/>
                    </a:lnTo>
                    <a:lnTo>
                      <a:pt x="278" y="825"/>
                    </a:lnTo>
                    <a:lnTo>
                      <a:pt x="352" y="905"/>
                    </a:lnTo>
                    <a:lnTo>
                      <a:pt x="390" y="944"/>
                    </a:lnTo>
                    <a:lnTo>
                      <a:pt x="428" y="982"/>
                    </a:lnTo>
                    <a:lnTo>
                      <a:pt x="428" y="982"/>
                    </a:lnTo>
                    <a:lnTo>
                      <a:pt x="478" y="1030"/>
                    </a:lnTo>
                    <a:lnTo>
                      <a:pt x="526" y="1075"/>
                    </a:lnTo>
                    <a:lnTo>
                      <a:pt x="526" y="1075"/>
                    </a:lnTo>
                    <a:lnTo>
                      <a:pt x="574" y="1119"/>
                    </a:lnTo>
                    <a:lnTo>
                      <a:pt x="622" y="1165"/>
                    </a:lnTo>
                    <a:lnTo>
                      <a:pt x="668" y="1211"/>
                    </a:lnTo>
                    <a:lnTo>
                      <a:pt x="690" y="1235"/>
                    </a:lnTo>
                    <a:lnTo>
                      <a:pt x="712" y="1259"/>
                    </a:lnTo>
                    <a:lnTo>
                      <a:pt x="712" y="1259"/>
                    </a:lnTo>
                    <a:lnTo>
                      <a:pt x="714" y="1263"/>
                    </a:lnTo>
                    <a:lnTo>
                      <a:pt x="717" y="1267"/>
                    </a:lnTo>
                    <a:lnTo>
                      <a:pt x="718" y="1271"/>
                    </a:lnTo>
                    <a:lnTo>
                      <a:pt x="721" y="1273"/>
                    </a:lnTo>
                    <a:lnTo>
                      <a:pt x="721" y="1273"/>
                    </a:lnTo>
                    <a:lnTo>
                      <a:pt x="734" y="1285"/>
                    </a:lnTo>
                    <a:lnTo>
                      <a:pt x="748" y="1294"/>
                    </a:lnTo>
                    <a:lnTo>
                      <a:pt x="761" y="1302"/>
                    </a:lnTo>
                    <a:lnTo>
                      <a:pt x="774" y="1310"/>
                    </a:lnTo>
                    <a:lnTo>
                      <a:pt x="789" y="1315"/>
                    </a:lnTo>
                    <a:lnTo>
                      <a:pt x="802" y="1318"/>
                    </a:lnTo>
                    <a:lnTo>
                      <a:pt x="816" y="1320"/>
                    </a:lnTo>
                    <a:lnTo>
                      <a:pt x="829" y="1321"/>
                    </a:lnTo>
                    <a:lnTo>
                      <a:pt x="829" y="1321"/>
                    </a:lnTo>
                    <a:lnTo>
                      <a:pt x="847" y="1320"/>
                    </a:lnTo>
                    <a:lnTo>
                      <a:pt x="864" y="1316"/>
                    </a:lnTo>
                    <a:lnTo>
                      <a:pt x="882" y="1310"/>
                    </a:lnTo>
                    <a:lnTo>
                      <a:pt x="899" y="1301"/>
                    </a:lnTo>
                    <a:lnTo>
                      <a:pt x="918" y="1290"/>
                    </a:lnTo>
                    <a:lnTo>
                      <a:pt x="937" y="1277"/>
                    </a:lnTo>
                    <a:lnTo>
                      <a:pt x="955" y="1260"/>
                    </a:lnTo>
                    <a:lnTo>
                      <a:pt x="975" y="1241"/>
                    </a:lnTo>
                    <a:lnTo>
                      <a:pt x="975" y="1241"/>
                    </a:lnTo>
                    <a:lnTo>
                      <a:pt x="983" y="1232"/>
                    </a:lnTo>
                    <a:lnTo>
                      <a:pt x="991" y="1224"/>
                    </a:lnTo>
                    <a:lnTo>
                      <a:pt x="1010" y="1207"/>
                    </a:lnTo>
                    <a:lnTo>
                      <a:pt x="1030" y="1192"/>
                    </a:lnTo>
                    <a:lnTo>
                      <a:pt x="1049" y="1176"/>
                    </a:lnTo>
                    <a:lnTo>
                      <a:pt x="1049" y="1176"/>
                    </a:lnTo>
                    <a:lnTo>
                      <a:pt x="1067" y="1164"/>
                    </a:lnTo>
                    <a:lnTo>
                      <a:pt x="1081" y="1153"/>
                    </a:lnTo>
                    <a:lnTo>
                      <a:pt x="1081" y="1153"/>
                    </a:lnTo>
                    <a:lnTo>
                      <a:pt x="1107" y="1130"/>
                    </a:lnTo>
                    <a:lnTo>
                      <a:pt x="1131" y="1107"/>
                    </a:lnTo>
                    <a:lnTo>
                      <a:pt x="1153" y="1083"/>
                    </a:lnTo>
                    <a:lnTo>
                      <a:pt x="1174" y="1059"/>
                    </a:lnTo>
                    <a:lnTo>
                      <a:pt x="1195" y="1033"/>
                    </a:lnTo>
                    <a:lnTo>
                      <a:pt x="1215" y="1007"/>
                    </a:lnTo>
                    <a:lnTo>
                      <a:pt x="1254" y="955"/>
                    </a:lnTo>
                    <a:lnTo>
                      <a:pt x="1254" y="955"/>
                    </a:lnTo>
                    <a:lnTo>
                      <a:pt x="1284" y="916"/>
                    </a:lnTo>
                    <a:lnTo>
                      <a:pt x="1286" y="912"/>
                    </a:lnTo>
                    <a:lnTo>
                      <a:pt x="1286" y="908"/>
                    </a:lnTo>
                    <a:lnTo>
                      <a:pt x="1286" y="908"/>
                    </a:lnTo>
                    <a:lnTo>
                      <a:pt x="1286" y="903"/>
                    </a:lnTo>
                    <a:lnTo>
                      <a:pt x="1288" y="897"/>
                    </a:lnTo>
                    <a:lnTo>
                      <a:pt x="1291" y="892"/>
                    </a:lnTo>
                    <a:lnTo>
                      <a:pt x="1295" y="888"/>
                    </a:lnTo>
                    <a:lnTo>
                      <a:pt x="1295" y="888"/>
                    </a:lnTo>
                    <a:lnTo>
                      <a:pt x="1302" y="883"/>
                    </a:lnTo>
                    <a:lnTo>
                      <a:pt x="1309" y="876"/>
                    </a:lnTo>
                    <a:lnTo>
                      <a:pt x="1317" y="868"/>
                    </a:lnTo>
                    <a:lnTo>
                      <a:pt x="1324" y="860"/>
                    </a:lnTo>
                    <a:lnTo>
                      <a:pt x="1330" y="852"/>
                    </a:lnTo>
                    <a:lnTo>
                      <a:pt x="1336" y="843"/>
                    </a:lnTo>
                    <a:lnTo>
                      <a:pt x="1341" y="833"/>
                    </a:lnTo>
                    <a:lnTo>
                      <a:pt x="1347" y="823"/>
                    </a:lnTo>
                    <a:lnTo>
                      <a:pt x="1351" y="813"/>
                    </a:lnTo>
                    <a:lnTo>
                      <a:pt x="1354" y="802"/>
                    </a:lnTo>
                    <a:lnTo>
                      <a:pt x="1356" y="792"/>
                    </a:lnTo>
                    <a:lnTo>
                      <a:pt x="1358" y="782"/>
                    </a:lnTo>
                    <a:lnTo>
                      <a:pt x="1357" y="771"/>
                    </a:lnTo>
                    <a:lnTo>
                      <a:pt x="1356" y="760"/>
                    </a:lnTo>
                    <a:lnTo>
                      <a:pt x="1353" y="751"/>
                    </a:lnTo>
                    <a:lnTo>
                      <a:pt x="1349" y="740"/>
                    </a:lnTo>
                    <a:lnTo>
                      <a:pt x="1347" y="737"/>
                    </a:lnTo>
                    <a:lnTo>
                      <a:pt x="1344" y="735"/>
                    </a:lnTo>
                    <a:lnTo>
                      <a:pt x="1344" y="735"/>
                    </a:lnTo>
                    <a:lnTo>
                      <a:pt x="1338" y="732"/>
                    </a:lnTo>
                    <a:lnTo>
                      <a:pt x="1338" y="732"/>
                    </a:lnTo>
                    <a:lnTo>
                      <a:pt x="1303" y="702"/>
                    </a:lnTo>
                    <a:lnTo>
                      <a:pt x="1268" y="671"/>
                    </a:lnTo>
                    <a:lnTo>
                      <a:pt x="1233" y="639"/>
                    </a:lnTo>
                    <a:lnTo>
                      <a:pt x="1199" y="607"/>
                    </a:lnTo>
                    <a:lnTo>
                      <a:pt x="1131" y="542"/>
                    </a:lnTo>
                    <a:lnTo>
                      <a:pt x="1065" y="478"/>
                    </a:lnTo>
                    <a:lnTo>
                      <a:pt x="1065" y="478"/>
                    </a:lnTo>
                    <a:lnTo>
                      <a:pt x="1008" y="421"/>
                    </a:lnTo>
                    <a:lnTo>
                      <a:pt x="949" y="365"/>
                    </a:lnTo>
                    <a:lnTo>
                      <a:pt x="949" y="365"/>
                    </a:lnTo>
                    <a:lnTo>
                      <a:pt x="898" y="318"/>
                    </a:lnTo>
                    <a:lnTo>
                      <a:pt x="898" y="318"/>
                    </a:lnTo>
                    <a:lnTo>
                      <a:pt x="839" y="262"/>
                    </a:lnTo>
                    <a:lnTo>
                      <a:pt x="811" y="234"/>
                    </a:lnTo>
                    <a:lnTo>
                      <a:pt x="782" y="204"/>
                    </a:lnTo>
                    <a:lnTo>
                      <a:pt x="755" y="174"/>
                    </a:lnTo>
                    <a:lnTo>
                      <a:pt x="728" y="144"/>
                    </a:lnTo>
                    <a:lnTo>
                      <a:pt x="703" y="112"/>
                    </a:lnTo>
                    <a:lnTo>
                      <a:pt x="680" y="78"/>
                    </a:lnTo>
                    <a:lnTo>
                      <a:pt x="678" y="76"/>
                    </a:lnTo>
                    <a:lnTo>
                      <a:pt x="676" y="75"/>
                    </a:lnTo>
                    <a:lnTo>
                      <a:pt x="676" y="75"/>
                    </a:lnTo>
                    <a:lnTo>
                      <a:pt x="672" y="71"/>
                    </a:lnTo>
                    <a:lnTo>
                      <a:pt x="672" y="71"/>
                    </a:lnTo>
                    <a:lnTo>
                      <a:pt x="665" y="64"/>
                    </a:lnTo>
                    <a:lnTo>
                      <a:pt x="658" y="58"/>
                    </a:lnTo>
                    <a:lnTo>
                      <a:pt x="649" y="52"/>
                    </a:lnTo>
                    <a:lnTo>
                      <a:pt x="641" y="48"/>
                    </a:lnTo>
                    <a:lnTo>
                      <a:pt x="632" y="45"/>
                    </a:lnTo>
                    <a:lnTo>
                      <a:pt x="623" y="43"/>
                    </a:lnTo>
                    <a:lnTo>
                      <a:pt x="612" y="41"/>
                    </a:lnTo>
                    <a:lnTo>
                      <a:pt x="601" y="41"/>
                    </a:lnTo>
                    <a:lnTo>
                      <a:pt x="601" y="4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211" name="Freeform 866"/>
              <p:cNvSpPr/>
              <p:nvPr/>
            </p:nvSpPr>
            <p:spPr bwMode="auto">
              <a:xfrm>
                <a:off x="2249488" y="1181100"/>
                <a:ext cx="595313" cy="604838"/>
              </a:xfrm>
              <a:custGeom>
                <a:avLst/>
                <a:gdLst/>
                <a:ahLst/>
                <a:cxnLst>
                  <a:cxn ang="0">
                    <a:pos x="672" y="1142"/>
                  </a:cxn>
                  <a:cxn ang="0">
                    <a:pos x="660" y="1136"/>
                  </a:cxn>
                  <a:cxn ang="0">
                    <a:pos x="657" y="1130"/>
                  </a:cxn>
                  <a:cxn ang="0">
                    <a:pos x="656" y="1122"/>
                  </a:cxn>
                  <a:cxn ang="0">
                    <a:pos x="654" y="1020"/>
                  </a:cxn>
                  <a:cxn ang="0">
                    <a:pos x="641" y="850"/>
                  </a:cxn>
                  <a:cxn ang="0">
                    <a:pos x="629" y="701"/>
                  </a:cxn>
                  <a:cxn ang="0">
                    <a:pos x="568" y="686"/>
                  </a:cxn>
                  <a:cxn ang="0">
                    <a:pos x="451" y="680"/>
                  </a:cxn>
                  <a:cxn ang="0">
                    <a:pos x="439" y="675"/>
                  </a:cxn>
                  <a:cxn ang="0">
                    <a:pos x="434" y="663"/>
                  </a:cxn>
                  <a:cxn ang="0">
                    <a:pos x="429" y="586"/>
                  </a:cxn>
                  <a:cxn ang="0">
                    <a:pos x="406" y="496"/>
                  </a:cxn>
                  <a:cxn ang="0">
                    <a:pos x="399" y="497"/>
                  </a:cxn>
                  <a:cxn ang="0">
                    <a:pos x="316" y="494"/>
                  </a:cxn>
                  <a:cxn ang="0">
                    <a:pos x="144" y="483"/>
                  </a:cxn>
                  <a:cxn ang="0">
                    <a:pos x="52" y="481"/>
                  </a:cxn>
                  <a:cxn ang="0">
                    <a:pos x="19" y="481"/>
                  </a:cxn>
                  <a:cxn ang="0">
                    <a:pos x="6" y="476"/>
                  </a:cxn>
                  <a:cxn ang="0">
                    <a:pos x="1" y="468"/>
                  </a:cxn>
                  <a:cxn ang="0">
                    <a:pos x="1" y="454"/>
                  </a:cxn>
                  <a:cxn ang="0">
                    <a:pos x="6" y="443"/>
                  </a:cxn>
                  <a:cxn ang="0">
                    <a:pos x="21" y="438"/>
                  </a:cxn>
                  <a:cxn ang="0">
                    <a:pos x="53" y="438"/>
                  </a:cxn>
                  <a:cxn ang="0">
                    <a:pos x="234" y="446"/>
                  </a:cxn>
                  <a:cxn ang="0">
                    <a:pos x="357" y="454"/>
                  </a:cxn>
                  <a:cxn ang="0">
                    <a:pos x="403" y="456"/>
                  </a:cxn>
                  <a:cxn ang="0">
                    <a:pos x="418" y="442"/>
                  </a:cxn>
                  <a:cxn ang="0">
                    <a:pos x="406" y="231"/>
                  </a:cxn>
                  <a:cxn ang="0">
                    <a:pos x="404" y="72"/>
                  </a:cxn>
                  <a:cxn ang="0">
                    <a:pos x="406" y="15"/>
                  </a:cxn>
                  <a:cxn ang="0">
                    <a:pos x="413" y="4"/>
                  </a:cxn>
                  <a:cxn ang="0">
                    <a:pos x="428" y="0"/>
                  </a:cxn>
                  <a:cxn ang="0">
                    <a:pos x="436" y="1"/>
                  </a:cxn>
                  <a:cxn ang="0">
                    <a:pos x="443" y="5"/>
                  </a:cxn>
                  <a:cxn ang="0">
                    <a:pos x="447" y="15"/>
                  </a:cxn>
                  <a:cxn ang="0">
                    <a:pos x="445" y="78"/>
                  </a:cxn>
                  <a:cxn ang="0">
                    <a:pos x="448" y="255"/>
                  </a:cxn>
                  <a:cxn ang="0">
                    <a:pos x="464" y="488"/>
                  </a:cxn>
                  <a:cxn ang="0">
                    <a:pos x="474" y="640"/>
                  </a:cxn>
                  <a:cxn ang="0">
                    <a:pos x="564" y="644"/>
                  </a:cxn>
                  <a:cxn ang="0">
                    <a:pos x="834" y="658"/>
                  </a:cxn>
                  <a:cxn ang="0">
                    <a:pos x="1036" y="676"/>
                  </a:cxn>
                  <a:cxn ang="0">
                    <a:pos x="1110" y="684"/>
                  </a:cxn>
                  <a:cxn ang="0">
                    <a:pos x="1120" y="693"/>
                  </a:cxn>
                  <a:cxn ang="0">
                    <a:pos x="1125" y="706"/>
                  </a:cxn>
                  <a:cxn ang="0">
                    <a:pos x="1124" y="715"/>
                  </a:cxn>
                  <a:cxn ang="0">
                    <a:pos x="1118" y="724"/>
                  </a:cxn>
                  <a:cxn ang="0">
                    <a:pos x="1111" y="725"/>
                  </a:cxn>
                  <a:cxn ang="0">
                    <a:pos x="1053" y="719"/>
                  </a:cxn>
                  <a:cxn ang="0">
                    <a:pos x="786" y="697"/>
                  </a:cxn>
                  <a:cxn ang="0">
                    <a:pos x="672" y="705"/>
                  </a:cxn>
                  <a:cxn ang="0">
                    <a:pos x="683" y="852"/>
                  </a:cxn>
                  <a:cxn ang="0">
                    <a:pos x="694" y="987"/>
                  </a:cxn>
                  <a:cxn ang="0">
                    <a:pos x="698" y="1088"/>
                  </a:cxn>
                  <a:cxn ang="0">
                    <a:pos x="697" y="1127"/>
                  </a:cxn>
                  <a:cxn ang="0">
                    <a:pos x="690" y="1137"/>
                  </a:cxn>
                  <a:cxn ang="0">
                    <a:pos x="676" y="1142"/>
                  </a:cxn>
                </a:cxnLst>
                <a:rect l="0" t="0" r="r" b="b"/>
                <a:pathLst>
                  <a:path w="1125" h="1142">
                    <a:moveTo>
                      <a:pt x="676" y="1142"/>
                    </a:moveTo>
                    <a:lnTo>
                      <a:pt x="676" y="1142"/>
                    </a:lnTo>
                    <a:lnTo>
                      <a:pt x="672" y="1142"/>
                    </a:lnTo>
                    <a:lnTo>
                      <a:pt x="667" y="1141"/>
                    </a:lnTo>
                    <a:lnTo>
                      <a:pt x="663" y="1138"/>
                    </a:lnTo>
                    <a:lnTo>
                      <a:pt x="660" y="1136"/>
                    </a:lnTo>
                    <a:lnTo>
                      <a:pt x="660" y="1136"/>
                    </a:lnTo>
                    <a:lnTo>
                      <a:pt x="658" y="1133"/>
                    </a:lnTo>
                    <a:lnTo>
                      <a:pt x="657" y="1130"/>
                    </a:lnTo>
                    <a:lnTo>
                      <a:pt x="656" y="1126"/>
                    </a:lnTo>
                    <a:lnTo>
                      <a:pt x="656" y="1122"/>
                    </a:lnTo>
                    <a:lnTo>
                      <a:pt x="656" y="1122"/>
                    </a:lnTo>
                    <a:lnTo>
                      <a:pt x="656" y="1088"/>
                    </a:lnTo>
                    <a:lnTo>
                      <a:pt x="656" y="1054"/>
                    </a:lnTo>
                    <a:lnTo>
                      <a:pt x="654" y="1020"/>
                    </a:lnTo>
                    <a:lnTo>
                      <a:pt x="652" y="986"/>
                    </a:lnTo>
                    <a:lnTo>
                      <a:pt x="647" y="917"/>
                    </a:lnTo>
                    <a:lnTo>
                      <a:pt x="641" y="850"/>
                    </a:lnTo>
                    <a:lnTo>
                      <a:pt x="641" y="850"/>
                    </a:lnTo>
                    <a:lnTo>
                      <a:pt x="634" y="775"/>
                    </a:lnTo>
                    <a:lnTo>
                      <a:pt x="629" y="701"/>
                    </a:lnTo>
                    <a:lnTo>
                      <a:pt x="628" y="689"/>
                    </a:lnTo>
                    <a:lnTo>
                      <a:pt x="568" y="686"/>
                    </a:lnTo>
                    <a:lnTo>
                      <a:pt x="568" y="686"/>
                    </a:lnTo>
                    <a:lnTo>
                      <a:pt x="455" y="681"/>
                    </a:lnTo>
                    <a:lnTo>
                      <a:pt x="455" y="681"/>
                    </a:lnTo>
                    <a:lnTo>
                      <a:pt x="451" y="680"/>
                    </a:lnTo>
                    <a:lnTo>
                      <a:pt x="446" y="679"/>
                    </a:lnTo>
                    <a:lnTo>
                      <a:pt x="442" y="677"/>
                    </a:lnTo>
                    <a:lnTo>
                      <a:pt x="439" y="675"/>
                    </a:lnTo>
                    <a:lnTo>
                      <a:pt x="437" y="672"/>
                    </a:lnTo>
                    <a:lnTo>
                      <a:pt x="435" y="667"/>
                    </a:lnTo>
                    <a:lnTo>
                      <a:pt x="434" y="663"/>
                    </a:lnTo>
                    <a:lnTo>
                      <a:pt x="433" y="659"/>
                    </a:lnTo>
                    <a:lnTo>
                      <a:pt x="433" y="659"/>
                    </a:lnTo>
                    <a:lnTo>
                      <a:pt x="429" y="586"/>
                    </a:lnTo>
                    <a:lnTo>
                      <a:pt x="423" y="506"/>
                    </a:lnTo>
                    <a:lnTo>
                      <a:pt x="422" y="491"/>
                    </a:lnTo>
                    <a:lnTo>
                      <a:pt x="406" y="496"/>
                    </a:lnTo>
                    <a:lnTo>
                      <a:pt x="406" y="496"/>
                    </a:lnTo>
                    <a:lnTo>
                      <a:pt x="403" y="497"/>
                    </a:lnTo>
                    <a:lnTo>
                      <a:pt x="399" y="497"/>
                    </a:lnTo>
                    <a:lnTo>
                      <a:pt x="399" y="497"/>
                    </a:lnTo>
                    <a:lnTo>
                      <a:pt x="358" y="496"/>
                    </a:lnTo>
                    <a:lnTo>
                      <a:pt x="316" y="494"/>
                    </a:lnTo>
                    <a:lnTo>
                      <a:pt x="236" y="489"/>
                    </a:lnTo>
                    <a:lnTo>
                      <a:pt x="236" y="489"/>
                    </a:lnTo>
                    <a:lnTo>
                      <a:pt x="144" y="483"/>
                    </a:lnTo>
                    <a:lnTo>
                      <a:pt x="98" y="481"/>
                    </a:lnTo>
                    <a:lnTo>
                      <a:pt x="52" y="481"/>
                    </a:lnTo>
                    <a:lnTo>
                      <a:pt x="52" y="481"/>
                    </a:lnTo>
                    <a:lnTo>
                      <a:pt x="20" y="481"/>
                    </a:lnTo>
                    <a:lnTo>
                      <a:pt x="19" y="481"/>
                    </a:lnTo>
                    <a:lnTo>
                      <a:pt x="19" y="481"/>
                    </a:lnTo>
                    <a:lnTo>
                      <a:pt x="14" y="481"/>
                    </a:lnTo>
                    <a:lnTo>
                      <a:pt x="10" y="478"/>
                    </a:lnTo>
                    <a:lnTo>
                      <a:pt x="6" y="476"/>
                    </a:lnTo>
                    <a:lnTo>
                      <a:pt x="4" y="474"/>
                    </a:lnTo>
                    <a:lnTo>
                      <a:pt x="2" y="471"/>
                    </a:lnTo>
                    <a:lnTo>
                      <a:pt x="1" y="468"/>
                    </a:lnTo>
                    <a:lnTo>
                      <a:pt x="0" y="461"/>
                    </a:lnTo>
                    <a:lnTo>
                      <a:pt x="0" y="461"/>
                    </a:lnTo>
                    <a:lnTo>
                      <a:pt x="1" y="454"/>
                    </a:lnTo>
                    <a:lnTo>
                      <a:pt x="2" y="451"/>
                    </a:lnTo>
                    <a:lnTo>
                      <a:pt x="4" y="446"/>
                    </a:lnTo>
                    <a:lnTo>
                      <a:pt x="6" y="443"/>
                    </a:lnTo>
                    <a:lnTo>
                      <a:pt x="10" y="441"/>
                    </a:lnTo>
                    <a:lnTo>
                      <a:pt x="15" y="439"/>
                    </a:lnTo>
                    <a:lnTo>
                      <a:pt x="21" y="438"/>
                    </a:lnTo>
                    <a:lnTo>
                      <a:pt x="21" y="438"/>
                    </a:lnTo>
                    <a:lnTo>
                      <a:pt x="53" y="438"/>
                    </a:lnTo>
                    <a:lnTo>
                      <a:pt x="53" y="438"/>
                    </a:lnTo>
                    <a:lnTo>
                      <a:pt x="98" y="439"/>
                    </a:lnTo>
                    <a:lnTo>
                      <a:pt x="144" y="440"/>
                    </a:lnTo>
                    <a:lnTo>
                      <a:pt x="234" y="446"/>
                    </a:lnTo>
                    <a:lnTo>
                      <a:pt x="234" y="446"/>
                    </a:lnTo>
                    <a:lnTo>
                      <a:pt x="315" y="452"/>
                    </a:lnTo>
                    <a:lnTo>
                      <a:pt x="357" y="454"/>
                    </a:lnTo>
                    <a:lnTo>
                      <a:pt x="399" y="455"/>
                    </a:lnTo>
                    <a:lnTo>
                      <a:pt x="399" y="455"/>
                    </a:lnTo>
                    <a:lnTo>
                      <a:pt x="403" y="456"/>
                    </a:lnTo>
                    <a:lnTo>
                      <a:pt x="420" y="459"/>
                    </a:lnTo>
                    <a:lnTo>
                      <a:pt x="418" y="442"/>
                    </a:lnTo>
                    <a:lnTo>
                      <a:pt x="418" y="442"/>
                    </a:lnTo>
                    <a:lnTo>
                      <a:pt x="411" y="337"/>
                    </a:lnTo>
                    <a:lnTo>
                      <a:pt x="408" y="283"/>
                    </a:lnTo>
                    <a:lnTo>
                      <a:pt x="406" y="231"/>
                    </a:lnTo>
                    <a:lnTo>
                      <a:pt x="404" y="178"/>
                    </a:lnTo>
                    <a:lnTo>
                      <a:pt x="403" y="125"/>
                    </a:lnTo>
                    <a:lnTo>
                      <a:pt x="404" y="72"/>
                    </a:lnTo>
                    <a:lnTo>
                      <a:pt x="405" y="20"/>
                    </a:lnTo>
                    <a:lnTo>
                      <a:pt x="405" y="20"/>
                    </a:lnTo>
                    <a:lnTo>
                      <a:pt x="406" y="15"/>
                    </a:lnTo>
                    <a:lnTo>
                      <a:pt x="408" y="11"/>
                    </a:lnTo>
                    <a:lnTo>
                      <a:pt x="410" y="6"/>
                    </a:lnTo>
                    <a:lnTo>
                      <a:pt x="413" y="4"/>
                    </a:lnTo>
                    <a:lnTo>
                      <a:pt x="417" y="2"/>
                    </a:lnTo>
                    <a:lnTo>
                      <a:pt x="421" y="0"/>
                    </a:lnTo>
                    <a:lnTo>
                      <a:pt x="428" y="0"/>
                    </a:lnTo>
                    <a:lnTo>
                      <a:pt x="428" y="0"/>
                    </a:lnTo>
                    <a:lnTo>
                      <a:pt x="432" y="0"/>
                    </a:lnTo>
                    <a:lnTo>
                      <a:pt x="436" y="1"/>
                    </a:lnTo>
                    <a:lnTo>
                      <a:pt x="440" y="3"/>
                    </a:lnTo>
                    <a:lnTo>
                      <a:pt x="443" y="5"/>
                    </a:lnTo>
                    <a:lnTo>
                      <a:pt x="443" y="5"/>
                    </a:lnTo>
                    <a:lnTo>
                      <a:pt x="445" y="8"/>
                    </a:lnTo>
                    <a:lnTo>
                      <a:pt x="446" y="12"/>
                    </a:lnTo>
                    <a:lnTo>
                      <a:pt x="447" y="15"/>
                    </a:lnTo>
                    <a:lnTo>
                      <a:pt x="447" y="19"/>
                    </a:lnTo>
                    <a:lnTo>
                      <a:pt x="447" y="19"/>
                    </a:lnTo>
                    <a:lnTo>
                      <a:pt x="445" y="78"/>
                    </a:lnTo>
                    <a:lnTo>
                      <a:pt x="445" y="137"/>
                    </a:lnTo>
                    <a:lnTo>
                      <a:pt x="446" y="196"/>
                    </a:lnTo>
                    <a:lnTo>
                      <a:pt x="448" y="255"/>
                    </a:lnTo>
                    <a:lnTo>
                      <a:pt x="452" y="313"/>
                    </a:lnTo>
                    <a:lnTo>
                      <a:pt x="456" y="372"/>
                    </a:lnTo>
                    <a:lnTo>
                      <a:pt x="464" y="488"/>
                    </a:lnTo>
                    <a:lnTo>
                      <a:pt x="464" y="488"/>
                    </a:lnTo>
                    <a:lnTo>
                      <a:pt x="473" y="629"/>
                    </a:lnTo>
                    <a:lnTo>
                      <a:pt x="474" y="640"/>
                    </a:lnTo>
                    <a:lnTo>
                      <a:pt x="485" y="641"/>
                    </a:lnTo>
                    <a:lnTo>
                      <a:pt x="485" y="641"/>
                    </a:lnTo>
                    <a:lnTo>
                      <a:pt x="564" y="644"/>
                    </a:lnTo>
                    <a:lnTo>
                      <a:pt x="564" y="644"/>
                    </a:lnTo>
                    <a:lnTo>
                      <a:pt x="698" y="651"/>
                    </a:lnTo>
                    <a:lnTo>
                      <a:pt x="834" y="658"/>
                    </a:lnTo>
                    <a:lnTo>
                      <a:pt x="901" y="663"/>
                    </a:lnTo>
                    <a:lnTo>
                      <a:pt x="969" y="669"/>
                    </a:lnTo>
                    <a:lnTo>
                      <a:pt x="1036" y="676"/>
                    </a:lnTo>
                    <a:lnTo>
                      <a:pt x="1104" y="683"/>
                    </a:lnTo>
                    <a:lnTo>
                      <a:pt x="1104" y="683"/>
                    </a:lnTo>
                    <a:lnTo>
                      <a:pt x="1110" y="684"/>
                    </a:lnTo>
                    <a:lnTo>
                      <a:pt x="1114" y="686"/>
                    </a:lnTo>
                    <a:lnTo>
                      <a:pt x="1118" y="689"/>
                    </a:lnTo>
                    <a:lnTo>
                      <a:pt x="1120" y="693"/>
                    </a:lnTo>
                    <a:lnTo>
                      <a:pt x="1123" y="696"/>
                    </a:lnTo>
                    <a:lnTo>
                      <a:pt x="1124" y="702"/>
                    </a:lnTo>
                    <a:lnTo>
                      <a:pt x="1125" y="706"/>
                    </a:lnTo>
                    <a:lnTo>
                      <a:pt x="1125" y="710"/>
                    </a:lnTo>
                    <a:lnTo>
                      <a:pt x="1125" y="710"/>
                    </a:lnTo>
                    <a:lnTo>
                      <a:pt x="1124" y="715"/>
                    </a:lnTo>
                    <a:lnTo>
                      <a:pt x="1122" y="720"/>
                    </a:lnTo>
                    <a:lnTo>
                      <a:pt x="1120" y="722"/>
                    </a:lnTo>
                    <a:lnTo>
                      <a:pt x="1118" y="724"/>
                    </a:lnTo>
                    <a:lnTo>
                      <a:pt x="1115" y="725"/>
                    </a:lnTo>
                    <a:lnTo>
                      <a:pt x="1111" y="725"/>
                    </a:lnTo>
                    <a:lnTo>
                      <a:pt x="1111" y="725"/>
                    </a:lnTo>
                    <a:lnTo>
                      <a:pt x="1107" y="725"/>
                    </a:lnTo>
                    <a:lnTo>
                      <a:pt x="1107" y="725"/>
                    </a:lnTo>
                    <a:lnTo>
                      <a:pt x="1053" y="719"/>
                    </a:lnTo>
                    <a:lnTo>
                      <a:pt x="998" y="714"/>
                    </a:lnTo>
                    <a:lnTo>
                      <a:pt x="892" y="705"/>
                    </a:lnTo>
                    <a:lnTo>
                      <a:pt x="786" y="697"/>
                    </a:lnTo>
                    <a:lnTo>
                      <a:pt x="684" y="692"/>
                    </a:lnTo>
                    <a:lnTo>
                      <a:pt x="671" y="691"/>
                    </a:lnTo>
                    <a:lnTo>
                      <a:pt x="672" y="705"/>
                    </a:lnTo>
                    <a:lnTo>
                      <a:pt x="672" y="705"/>
                    </a:lnTo>
                    <a:lnTo>
                      <a:pt x="677" y="779"/>
                    </a:lnTo>
                    <a:lnTo>
                      <a:pt x="683" y="852"/>
                    </a:lnTo>
                    <a:lnTo>
                      <a:pt x="683" y="852"/>
                    </a:lnTo>
                    <a:lnTo>
                      <a:pt x="689" y="918"/>
                    </a:lnTo>
                    <a:lnTo>
                      <a:pt x="694" y="987"/>
                    </a:lnTo>
                    <a:lnTo>
                      <a:pt x="696" y="1020"/>
                    </a:lnTo>
                    <a:lnTo>
                      <a:pt x="697" y="1054"/>
                    </a:lnTo>
                    <a:lnTo>
                      <a:pt x="698" y="1088"/>
                    </a:lnTo>
                    <a:lnTo>
                      <a:pt x="698" y="1122"/>
                    </a:lnTo>
                    <a:lnTo>
                      <a:pt x="698" y="1122"/>
                    </a:lnTo>
                    <a:lnTo>
                      <a:pt x="697" y="1127"/>
                    </a:lnTo>
                    <a:lnTo>
                      <a:pt x="695" y="1131"/>
                    </a:lnTo>
                    <a:lnTo>
                      <a:pt x="693" y="1135"/>
                    </a:lnTo>
                    <a:lnTo>
                      <a:pt x="690" y="1137"/>
                    </a:lnTo>
                    <a:lnTo>
                      <a:pt x="686" y="1140"/>
                    </a:lnTo>
                    <a:lnTo>
                      <a:pt x="683" y="1141"/>
                    </a:lnTo>
                    <a:lnTo>
                      <a:pt x="676" y="1142"/>
                    </a:lnTo>
                    <a:lnTo>
                      <a:pt x="676" y="114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212" name="矩形 211"/>
          <p:cNvSpPr/>
          <p:nvPr/>
        </p:nvSpPr>
        <p:spPr>
          <a:xfrm>
            <a:off x="1397527" y="2613893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13" name="矩形 212"/>
          <p:cNvSpPr/>
          <p:nvPr/>
        </p:nvSpPr>
        <p:spPr>
          <a:xfrm>
            <a:off x="1711427" y="2279686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14" name="Freeform 30"/>
          <p:cNvSpPr>
            <a:spLocks noEditPoints="1"/>
          </p:cNvSpPr>
          <p:nvPr/>
        </p:nvSpPr>
        <p:spPr bwMode="auto">
          <a:xfrm>
            <a:off x="1440535" y="2355521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5" name="矩形 214"/>
          <p:cNvSpPr/>
          <p:nvPr/>
        </p:nvSpPr>
        <p:spPr>
          <a:xfrm>
            <a:off x="1387911" y="4777299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16" name="矩形 215"/>
          <p:cNvSpPr/>
          <p:nvPr/>
        </p:nvSpPr>
        <p:spPr>
          <a:xfrm>
            <a:off x="1701811" y="4443092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17" name="Freeform 30"/>
          <p:cNvSpPr>
            <a:spLocks noEditPoints="1"/>
          </p:cNvSpPr>
          <p:nvPr/>
        </p:nvSpPr>
        <p:spPr bwMode="auto">
          <a:xfrm>
            <a:off x="1430919" y="4518927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8" name="矩形 217"/>
          <p:cNvSpPr/>
          <p:nvPr/>
        </p:nvSpPr>
        <p:spPr>
          <a:xfrm>
            <a:off x="8103768" y="2686731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19" name="矩形 218"/>
          <p:cNvSpPr/>
          <p:nvPr/>
        </p:nvSpPr>
        <p:spPr>
          <a:xfrm>
            <a:off x="8417668" y="2352524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20" name="Freeform 30"/>
          <p:cNvSpPr>
            <a:spLocks noEditPoints="1"/>
          </p:cNvSpPr>
          <p:nvPr/>
        </p:nvSpPr>
        <p:spPr bwMode="auto">
          <a:xfrm>
            <a:off x="8146776" y="2428359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21" name="矩形 220"/>
          <p:cNvSpPr/>
          <p:nvPr/>
        </p:nvSpPr>
        <p:spPr>
          <a:xfrm>
            <a:off x="8094152" y="4850137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22" name="矩形 221"/>
          <p:cNvSpPr/>
          <p:nvPr/>
        </p:nvSpPr>
        <p:spPr>
          <a:xfrm>
            <a:off x="8408052" y="4515930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223" name="Freeform 30"/>
          <p:cNvSpPr>
            <a:spLocks noEditPoints="1"/>
          </p:cNvSpPr>
          <p:nvPr/>
        </p:nvSpPr>
        <p:spPr bwMode="auto">
          <a:xfrm>
            <a:off x="8137160" y="4591765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226" name="图片 2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027" y="3259573"/>
            <a:ext cx="2112086" cy="169522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/>
          <a:srcRect t="17782" b="19280"/>
          <a:stretch>
            <a:fillRect/>
          </a:stretch>
        </p:blipFill>
        <p:spPr>
          <a:xfrm>
            <a:off x="527249" y="152400"/>
            <a:ext cx="11137501" cy="640080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4293078" y="876301"/>
            <a:ext cx="3605844" cy="924750"/>
            <a:chOff x="4293078" y="1244601"/>
            <a:chExt cx="3605844" cy="924750"/>
          </a:xfrm>
        </p:grpSpPr>
        <p:grpSp>
          <p:nvGrpSpPr>
            <p:cNvPr id="2" name="Group 4"/>
            <p:cNvGrpSpPr>
              <a:grpSpLocks noChangeAspect="1"/>
            </p:cNvGrpSpPr>
            <p:nvPr/>
          </p:nvGrpSpPr>
          <p:grpSpPr bwMode="auto">
            <a:xfrm>
              <a:off x="4293078" y="1244601"/>
              <a:ext cx="3605844" cy="924750"/>
              <a:chOff x="2364" y="234"/>
              <a:chExt cx="2556" cy="926"/>
            </a:xfrm>
            <a:solidFill>
              <a:schemeClr val="bg1"/>
            </a:solidFill>
          </p:grpSpPr>
          <p:sp>
            <p:nvSpPr>
              <p:cNvPr id="3" name="Freeform 5"/>
              <p:cNvSpPr>
                <a:spLocks noEditPoints="1"/>
              </p:cNvSpPr>
              <p:nvPr/>
            </p:nvSpPr>
            <p:spPr bwMode="auto">
              <a:xfrm>
                <a:off x="2364" y="234"/>
                <a:ext cx="2556" cy="926"/>
              </a:xfrm>
              <a:custGeom>
                <a:avLst/>
                <a:gdLst>
                  <a:gd name="T0" fmla="*/ 1057 w 1079"/>
                  <a:gd name="T1" fmla="*/ 96 h 389"/>
                  <a:gd name="T2" fmla="*/ 1077 w 1079"/>
                  <a:gd name="T3" fmla="*/ 44 h 389"/>
                  <a:gd name="T4" fmla="*/ 1072 w 1079"/>
                  <a:gd name="T5" fmla="*/ 26 h 389"/>
                  <a:gd name="T6" fmla="*/ 1065 w 1079"/>
                  <a:gd name="T7" fmla="*/ 18 h 389"/>
                  <a:gd name="T8" fmla="*/ 534 w 1079"/>
                  <a:gd name="T9" fmla="*/ 4 h 389"/>
                  <a:gd name="T10" fmla="*/ 272 w 1079"/>
                  <a:gd name="T11" fmla="*/ 1 h 389"/>
                  <a:gd name="T12" fmla="*/ 141 w 1079"/>
                  <a:gd name="T13" fmla="*/ 3 h 389"/>
                  <a:gd name="T14" fmla="*/ 9 w 1079"/>
                  <a:gd name="T15" fmla="*/ 11 h 389"/>
                  <a:gd name="T16" fmla="*/ 7 w 1079"/>
                  <a:gd name="T17" fmla="*/ 16 h 389"/>
                  <a:gd name="T18" fmla="*/ 1 w 1079"/>
                  <a:gd name="T19" fmla="*/ 24 h 389"/>
                  <a:gd name="T20" fmla="*/ 17 w 1079"/>
                  <a:gd name="T21" fmla="*/ 61 h 389"/>
                  <a:gd name="T22" fmla="*/ 37 w 1079"/>
                  <a:gd name="T23" fmla="*/ 107 h 389"/>
                  <a:gd name="T24" fmla="*/ 73 w 1079"/>
                  <a:gd name="T25" fmla="*/ 193 h 389"/>
                  <a:gd name="T26" fmla="*/ 73 w 1079"/>
                  <a:gd name="T27" fmla="*/ 194 h 389"/>
                  <a:gd name="T28" fmla="*/ 29 w 1079"/>
                  <a:gd name="T29" fmla="*/ 283 h 389"/>
                  <a:gd name="T30" fmla="*/ 8 w 1079"/>
                  <a:gd name="T31" fmla="*/ 369 h 389"/>
                  <a:gd name="T32" fmla="*/ 13 w 1079"/>
                  <a:gd name="T33" fmla="*/ 373 h 389"/>
                  <a:gd name="T34" fmla="*/ 16 w 1079"/>
                  <a:gd name="T35" fmla="*/ 379 h 389"/>
                  <a:gd name="T36" fmla="*/ 140 w 1079"/>
                  <a:gd name="T37" fmla="*/ 384 h 389"/>
                  <a:gd name="T38" fmla="*/ 273 w 1079"/>
                  <a:gd name="T39" fmla="*/ 379 h 389"/>
                  <a:gd name="T40" fmla="*/ 546 w 1079"/>
                  <a:gd name="T41" fmla="*/ 374 h 389"/>
                  <a:gd name="T42" fmla="*/ 1065 w 1079"/>
                  <a:gd name="T43" fmla="*/ 374 h 389"/>
                  <a:gd name="T44" fmla="*/ 1072 w 1079"/>
                  <a:gd name="T45" fmla="*/ 366 h 389"/>
                  <a:gd name="T46" fmla="*/ 1077 w 1079"/>
                  <a:gd name="T47" fmla="*/ 362 h 389"/>
                  <a:gd name="T48" fmla="*/ 1050 w 1079"/>
                  <a:gd name="T49" fmla="*/ 277 h 389"/>
                  <a:gd name="T50" fmla="*/ 1010 w 1079"/>
                  <a:gd name="T51" fmla="*/ 196 h 389"/>
                  <a:gd name="T52" fmla="*/ 1010 w 1079"/>
                  <a:gd name="T53" fmla="*/ 196 h 389"/>
                  <a:gd name="T54" fmla="*/ 1010 w 1079"/>
                  <a:gd name="T55" fmla="*/ 193 h 389"/>
                  <a:gd name="T56" fmla="*/ 1035 w 1079"/>
                  <a:gd name="T57" fmla="*/ 138 h 389"/>
                  <a:gd name="T58" fmla="*/ 1057 w 1079"/>
                  <a:gd name="T59" fmla="*/ 96 h 389"/>
                  <a:gd name="T60" fmla="*/ 997 w 1079"/>
                  <a:gd name="T61" fmla="*/ 194 h 389"/>
                  <a:gd name="T62" fmla="*/ 997 w 1079"/>
                  <a:gd name="T63" fmla="*/ 195 h 389"/>
                  <a:gd name="T64" fmla="*/ 996 w 1079"/>
                  <a:gd name="T65" fmla="*/ 205 h 389"/>
                  <a:gd name="T66" fmla="*/ 1037 w 1079"/>
                  <a:gd name="T67" fmla="*/ 287 h 389"/>
                  <a:gd name="T68" fmla="*/ 1066 w 1079"/>
                  <a:gd name="T69" fmla="*/ 359 h 389"/>
                  <a:gd name="T70" fmla="*/ 1065 w 1079"/>
                  <a:gd name="T71" fmla="*/ 359 h 389"/>
                  <a:gd name="T72" fmla="*/ 553 w 1079"/>
                  <a:gd name="T73" fmla="*/ 359 h 389"/>
                  <a:gd name="T74" fmla="*/ 287 w 1079"/>
                  <a:gd name="T75" fmla="*/ 363 h 389"/>
                  <a:gd name="T76" fmla="*/ 153 w 1079"/>
                  <a:gd name="T77" fmla="*/ 368 h 389"/>
                  <a:gd name="T78" fmla="*/ 22 w 1079"/>
                  <a:gd name="T79" fmla="*/ 369 h 389"/>
                  <a:gd name="T80" fmla="*/ 22 w 1079"/>
                  <a:gd name="T81" fmla="*/ 367 h 389"/>
                  <a:gd name="T82" fmla="*/ 46 w 1079"/>
                  <a:gd name="T83" fmla="*/ 282 h 389"/>
                  <a:gd name="T84" fmla="*/ 87 w 1079"/>
                  <a:gd name="T85" fmla="*/ 202 h 389"/>
                  <a:gd name="T86" fmla="*/ 84 w 1079"/>
                  <a:gd name="T87" fmla="*/ 192 h 389"/>
                  <a:gd name="T88" fmla="*/ 54 w 1079"/>
                  <a:gd name="T89" fmla="*/ 104 h 389"/>
                  <a:gd name="T90" fmla="*/ 34 w 1079"/>
                  <a:gd name="T91" fmla="*/ 59 h 389"/>
                  <a:gd name="T92" fmla="*/ 14 w 1079"/>
                  <a:gd name="T93" fmla="*/ 19 h 389"/>
                  <a:gd name="T94" fmla="*/ 141 w 1079"/>
                  <a:gd name="T95" fmla="*/ 17 h 389"/>
                  <a:gd name="T96" fmla="*/ 272 w 1079"/>
                  <a:gd name="T97" fmla="*/ 14 h 389"/>
                  <a:gd name="T98" fmla="*/ 534 w 1079"/>
                  <a:gd name="T99" fmla="*/ 18 h 389"/>
                  <a:gd name="T100" fmla="*/ 1061 w 1079"/>
                  <a:gd name="T101" fmla="*/ 32 h 389"/>
                  <a:gd name="T102" fmla="*/ 1062 w 1079"/>
                  <a:gd name="T103" fmla="*/ 35 h 389"/>
                  <a:gd name="T104" fmla="*/ 1062 w 1079"/>
                  <a:gd name="T105" fmla="*/ 37 h 389"/>
                  <a:gd name="T106" fmla="*/ 1060 w 1079"/>
                  <a:gd name="T107" fmla="*/ 45 h 389"/>
                  <a:gd name="T108" fmla="*/ 1051 w 1079"/>
                  <a:gd name="T109" fmla="*/ 68 h 389"/>
                  <a:gd name="T110" fmla="*/ 1031 w 1079"/>
                  <a:gd name="T111" fmla="*/ 113 h 389"/>
                  <a:gd name="T112" fmla="*/ 997 w 1079"/>
                  <a:gd name="T113" fmla="*/ 194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79" h="389">
                    <a:moveTo>
                      <a:pt x="1057" y="96"/>
                    </a:moveTo>
                    <a:cubicBezTo>
                      <a:pt x="1065" y="79"/>
                      <a:pt x="1073" y="62"/>
                      <a:pt x="1077" y="44"/>
                    </a:cubicBezTo>
                    <a:cubicBezTo>
                      <a:pt x="1079" y="38"/>
                      <a:pt x="1078" y="28"/>
                      <a:pt x="1072" y="26"/>
                    </a:cubicBezTo>
                    <a:cubicBezTo>
                      <a:pt x="1072" y="22"/>
                      <a:pt x="1070" y="18"/>
                      <a:pt x="1065" y="18"/>
                    </a:cubicBezTo>
                    <a:cubicBezTo>
                      <a:pt x="888" y="15"/>
                      <a:pt x="711" y="8"/>
                      <a:pt x="534" y="4"/>
                    </a:cubicBezTo>
                    <a:cubicBezTo>
                      <a:pt x="447" y="2"/>
                      <a:pt x="359" y="0"/>
                      <a:pt x="272" y="1"/>
                    </a:cubicBezTo>
                    <a:cubicBezTo>
                      <a:pt x="228" y="1"/>
                      <a:pt x="184" y="1"/>
                      <a:pt x="141" y="3"/>
                    </a:cubicBezTo>
                    <a:cubicBezTo>
                      <a:pt x="97" y="4"/>
                      <a:pt x="52" y="3"/>
                      <a:pt x="9" y="11"/>
                    </a:cubicBezTo>
                    <a:cubicBezTo>
                      <a:pt x="7" y="12"/>
                      <a:pt x="6" y="14"/>
                      <a:pt x="7" y="16"/>
                    </a:cubicBezTo>
                    <a:cubicBezTo>
                      <a:pt x="4" y="17"/>
                      <a:pt x="1" y="20"/>
                      <a:pt x="1" y="24"/>
                    </a:cubicBezTo>
                    <a:cubicBezTo>
                      <a:pt x="3" y="37"/>
                      <a:pt x="12" y="50"/>
                      <a:pt x="17" y="61"/>
                    </a:cubicBezTo>
                    <a:cubicBezTo>
                      <a:pt x="24" y="76"/>
                      <a:pt x="31" y="91"/>
                      <a:pt x="37" y="107"/>
                    </a:cubicBezTo>
                    <a:cubicBezTo>
                      <a:pt x="50" y="135"/>
                      <a:pt x="61" y="165"/>
                      <a:pt x="73" y="193"/>
                    </a:cubicBezTo>
                    <a:cubicBezTo>
                      <a:pt x="73" y="194"/>
                      <a:pt x="73" y="194"/>
                      <a:pt x="73" y="194"/>
                    </a:cubicBezTo>
                    <a:cubicBezTo>
                      <a:pt x="57" y="223"/>
                      <a:pt x="42" y="253"/>
                      <a:pt x="29" y="283"/>
                    </a:cubicBezTo>
                    <a:cubicBezTo>
                      <a:pt x="18" y="307"/>
                      <a:pt x="0" y="342"/>
                      <a:pt x="8" y="369"/>
                    </a:cubicBezTo>
                    <a:cubicBezTo>
                      <a:pt x="9" y="371"/>
                      <a:pt x="11" y="372"/>
                      <a:pt x="13" y="373"/>
                    </a:cubicBezTo>
                    <a:cubicBezTo>
                      <a:pt x="12" y="376"/>
                      <a:pt x="14" y="378"/>
                      <a:pt x="16" y="379"/>
                    </a:cubicBezTo>
                    <a:cubicBezTo>
                      <a:pt x="57" y="389"/>
                      <a:pt x="99" y="387"/>
                      <a:pt x="140" y="384"/>
                    </a:cubicBezTo>
                    <a:cubicBezTo>
                      <a:pt x="184" y="382"/>
                      <a:pt x="228" y="380"/>
                      <a:pt x="273" y="379"/>
                    </a:cubicBezTo>
                    <a:cubicBezTo>
                      <a:pt x="364" y="376"/>
                      <a:pt x="455" y="374"/>
                      <a:pt x="546" y="374"/>
                    </a:cubicBezTo>
                    <a:cubicBezTo>
                      <a:pt x="719" y="374"/>
                      <a:pt x="892" y="374"/>
                      <a:pt x="1065" y="374"/>
                    </a:cubicBezTo>
                    <a:cubicBezTo>
                      <a:pt x="1070" y="374"/>
                      <a:pt x="1073" y="370"/>
                      <a:pt x="1072" y="366"/>
                    </a:cubicBezTo>
                    <a:cubicBezTo>
                      <a:pt x="1075" y="366"/>
                      <a:pt x="1077" y="364"/>
                      <a:pt x="1077" y="362"/>
                    </a:cubicBezTo>
                    <a:cubicBezTo>
                      <a:pt x="1073" y="333"/>
                      <a:pt x="1061" y="304"/>
                      <a:pt x="1050" y="277"/>
                    </a:cubicBezTo>
                    <a:cubicBezTo>
                      <a:pt x="1039" y="249"/>
                      <a:pt x="1026" y="222"/>
                      <a:pt x="1010" y="196"/>
                    </a:cubicBezTo>
                    <a:cubicBezTo>
                      <a:pt x="1010" y="196"/>
                      <a:pt x="1010" y="196"/>
                      <a:pt x="1010" y="196"/>
                    </a:cubicBezTo>
                    <a:cubicBezTo>
                      <a:pt x="1010" y="195"/>
                      <a:pt x="1010" y="194"/>
                      <a:pt x="1010" y="193"/>
                    </a:cubicBezTo>
                    <a:cubicBezTo>
                      <a:pt x="1008" y="175"/>
                      <a:pt x="1026" y="153"/>
                      <a:pt x="1035" y="138"/>
                    </a:cubicBezTo>
                    <a:cubicBezTo>
                      <a:pt x="1044" y="125"/>
                      <a:pt x="1050" y="111"/>
                      <a:pt x="1057" y="96"/>
                    </a:cubicBezTo>
                    <a:moveTo>
                      <a:pt x="997" y="194"/>
                    </a:moveTo>
                    <a:cubicBezTo>
                      <a:pt x="997" y="195"/>
                      <a:pt x="997" y="195"/>
                      <a:pt x="997" y="195"/>
                    </a:cubicBezTo>
                    <a:cubicBezTo>
                      <a:pt x="995" y="197"/>
                      <a:pt x="994" y="201"/>
                      <a:pt x="996" y="205"/>
                    </a:cubicBezTo>
                    <a:cubicBezTo>
                      <a:pt x="1012" y="231"/>
                      <a:pt x="1025" y="259"/>
                      <a:pt x="1037" y="287"/>
                    </a:cubicBezTo>
                    <a:cubicBezTo>
                      <a:pt x="1047" y="311"/>
                      <a:pt x="1054" y="336"/>
                      <a:pt x="1066" y="359"/>
                    </a:cubicBezTo>
                    <a:cubicBezTo>
                      <a:pt x="1066" y="359"/>
                      <a:pt x="1065" y="359"/>
                      <a:pt x="1065" y="359"/>
                    </a:cubicBezTo>
                    <a:cubicBezTo>
                      <a:pt x="894" y="359"/>
                      <a:pt x="724" y="359"/>
                      <a:pt x="553" y="359"/>
                    </a:cubicBezTo>
                    <a:cubicBezTo>
                      <a:pt x="464" y="359"/>
                      <a:pt x="376" y="360"/>
                      <a:pt x="287" y="363"/>
                    </a:cubicBezTo>
                    <a:cubicBezTo>
                      <a:pt x="243" y="365"/>
                      <a:pt x="198" y="365"/>
                      <a:pt x="153" y="368"/>
                    </a:cubicBezTo>
                    <a:cubicBezTo>
                      <a:pt x="109" y="371"/>
                      <a:pt x="66" y="373"/>
                      <a:pt x="22" y="369"/>
                    </a:cubicBezTo>
                    <a:cubicBezTo>
                      <a:pt x="22" y="368"/>
                      <a:pt x="22" y="368"/>
                      <a:pt x="22" y="367"/>
                    </a:cubicBezTo>
                    <a:cubicBezTo>
                      <a:pt x="18" y="339"/>
                      <a:pt x="35" y="307"/>
                      <a:pt x="46" y="282"/>
                    </a:cubicBezTo>
                    <a:cubicBezTo>
                      <a:pt x="59" y="255"/>
                      <a:pt x="74" y="229"/>
                      <a:pt x="87" y="202"/>
                    </a:cubicBezTo>
                    <a:cubicBezTo>
                      <a:pt x="89" y="198"/>
                      <a:pt x="87" y="194"/>
                      <a:pt x="84" y="192"/>
                    </a:cubicBezTo>
                    <a:cubicBezTo>
                      <a:pt x="78" y="162"/>
                      <a:pt x="66" y="132"/>
                      <a:pt x="54" y="104"/>
                    </a:cubicBezTo>
                    <a:cubicBezTo>
                      <a:pt x="48" y="89"/>
                      <a:pt x="41" y="74"/>
                      <a:pt x="34" y="59"/>
                    </a:cubicBezTo>
                    <a:cubicBezTo>
                      <a:pt x="28" y="46"/>
                      <a:pt x="23" y="30"/>
                      <a:pt x="14" y="19"/>
                    </a:cubicBezTo>
                    <a:cubicBezTo>
                      <a:pt x="56" y="22"/>
                      <a:pt x="99" y="18"/>
                      <a:pt x="141" y="17"/>
                    </a:cubicBezTo>
                    <a:cubicBezTo>
                      <a:pt x="184" y="15"/>
                      <a:pt x="228" y="15"/>
                      <a:pt x="272" y="14"/>
                    </a:cubicBezTo>
                    <a:cubicBezTo>
                      <a:pt x="359" y="14"/>
                      <a:pt x="447" y="15"/>
                      <a:pt x="534" y="18"/>
                    </a:cubicBezTo>
                    <a:cubicBezTo>
                      <a:pt x="710" y="22"/>
                      <a:pt x="885" y="29"/>
                      <a:pt x="1061" y="32"/>
                    </a:cubicBezTo>
                    <a:cubicBezTo>
                      <a:pt x="1061" y="33"/>
                      <a:pt x="1061" y="34"/>
                      <a:pt x="1062" y="35"/>
                    </a:cubicBezTo>
                    <a:cubicBezTo>
                      <a:pt x="1062" y="36"/>
                      <a:pt x="1062" y="37"/>
                      <a:pt x="1062" y="37"/>
                    </a:cubicBezTo>
                    <a:cubicBezTo>
                      <a:pt x="1061" y="40"/>
                      <a:pt x="1061" y="42"/>
                      <a:pt x="1060" y="45"/>
                    </a:cubicBezTo>
                    <a:cubicBezTo>
                      <a:pt x="1058" y="53"/>
                      <a:pt x="1054" y="60"/>
                      <a:pt x="1051" y="68"/>
                    </a:cubicBezTo>
                    <a:cubicBezTo>
                      <a:pt x="1045" y="83"/>
                      <a:pt x="1038" y="98"/>
                      <a:pt x="1031" y="113"/>
                    </a:cubicBezTo>
                    <a:cubicBezTo>
                      <a:pt x="1021" y="136"/>
                      <a:pt x="987" y="167"/>
                      <a:pt x="997" y="19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Freeform 6"/>
              <p:cNvSpPr/>
              <p:nvPr/>
            </p:nvSpPr>
            <p:spPr bwMode="auto">
              <a:xfrm>
                <a:off x="2433" y="1012"/>
                <a:ext cx="90" cy="88"/>
              </a:xfrm>
              <a:custGeom>
                <a:avLst/>
                <a:gdLst>
                  <a:gd name="T0" fmla="*/ 35 w 38"/>
                  <a:gd name="T1" fmla="*/ 26 h 37"/>
                  <a:gd name="T2" fmla="*/ 23 w 38"/>
                  <a:gd name="T3" fmla="*/ 26 h 37"/>
                  <a:gd name="T4" fmla="*/ 13 w 38"/>
                  <a:gd name="T5" fmla="*/ 26 h 37"/>
                  <a:gd name="T6" fmla="*/ 14 w 38"/>
                  <a:gd name="T7" fmla="*/ 6 h 37"/>
                  <a:gd name="T8" fmla="*/ 8 w 38"/>
                  <a:gd name="T9" fmla="*/ 4 h 37"/>
                  <a:gd name="T10" fmla="*/ 2 w 38"/>
                  <a:gd name="T11" fmla="*/ 27 h 37"/>
                  <a:gd name="T12" fmla="*/ 5 w 38"/>
                  <a:gd name="T13" fmla="*/ 35 h 37"/>
                  <a:gd name="T14" fmla="*/ 21 w 38"/>
                  <a:gd name="T15" fmla="*/ 37 h 37"/>
                  <a:gd name="T16" fmla="*/ 37 w 38"/>
                  <a:gd name="T17" fmla="*/ 32 h 37"/>
                  <a:gd name="T18" fmla="*/ 35 w 38"/>
                  <a:gd name="T19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7">
                    <a:moveTo>
                      <a:pt x="35" y="26"/>
                    </a:moveTo>
                    <a:cubicBezTo>
                      <a:pt x="31" y="24"/>
                      <a:pt x="27" y="26"/>
                      <a:pt x="23" y="26"/>
                    </a:cubicBezTo>
                    <a:cubicBezTo>
                      <a:pt x="20" y="26"/>
                      <a:pt x="16" y="26"/>
                      <a:pt x="13" y="26"/>
                    </a:cubicBezTo>
                    <a:cubicBezTo>
                      <a:pt x="14" y="19"/>
                      <a:pt x="13" y="13"/>
                      <a:pt x="14" y="6"/>
                    </a:cubicBezTo>
                    <a:cubicBezTo>
                      <a:pt x="15" y="2"/>
                      <a:pt x="10" y="0"/>
                      <a:pt x="8" y="4"/>
                    </a:cubicBezTo>
                    <a:cubicBezTo>
                      <a:pt x="5" y="12"/>
                      <a:pt x="7" y="20"/>
                      <a:pt x="2" y="27"/>
                    </a:cubicBezTo>
                    <a:cubicBezTo>
                      <a:pt x="0" y="30"/>
                      <a:pt x="2" y="34"/>
                      <a:pt x="5" y="35"/>
                    </a:cubicBezTo>
                    <a:cubicBezTo>
                      <a:pt x="10" y="36"/>
                      <a:pt x="16" y="37"/>
                      <a:pt x="21" y="37"/>
                    </a:cubicBezTo>
                    <a:cubicBezTo>
                      <a:pt x="27" y="37"/>
                      <a:pt x="34" y="37"/>
                      <a:pt x="37" y="32"/>
                    </a:cubicBezTo>
                    <a:cubicBezTo>
                      <a:pt x="38" y="30"/>
                      <a:pt x="37" y="27"/>
                      <a:pt x="35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Freeform 7"/>
              <p:cNvSpPr/>
              <p:nvPr/>
            </p:nvSpPr>
            <p:spPr bwMode="auto">
              <a:xfrm>
                <a:off x="2478" y="908"/>
                <a:ext cx="54" cy="69"/>
              </a:xfrm>
              <a:custGeom>
                <a:avLst/>
                <a:gdLst>
                  <a:gd name="T0" fmla="*/ 18 w 23"/>
                  <a:gd name="T1" fmla="*/ 2 h 29"/>
                  <a:gd name="T2" fmla="*/ 10 w 23"/>
                  <a:gd name="T3" fmla="*/ 11 h 29"/>
                  <a:gd name="T4" fmla="*/ 2 w 23"/>
                  <a:gd name="T5" fmla="*/ 23 h 29"/>
                  <a:gd name="T6" fmla="*/ 7 w 23"/>
                  <a:gd name="T7" fmla="*/ 26 h 29"/>
                  <a:gd name="T8" fmla="*/ 16 w 23"/>
                  <a:gd name="T9" fmla="*/ 15 h 29"/>
                  <a:gd name="T10" fmla="*/ 22 w 23"/>
                  <a:gd name="T11" fmla="*/ 5 h 29"/>
                  <a:gd name="T12" fmla="*/ 18 w 23"/>
                  <a:gd name="T13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18" y="2"/>
                    </a:moveTo>
                    <a:cubicBezTo>
                      <a:pt x="14" y="4"/>
                      <a:pt x="12" y="8"/>
                      <a:pt x="10" y="11"/>
                    </a:cubicBezTo>
                    <a:cubicBezTo>
                      <a:pt x="7" y="15"/>
                      <a:pt x="4" y="18"/>
                      <a:pt x="2" y="23"/>
                    </a:cubicBezTo>
                    <a:cubicBezTo>
                      <a:pt x="0" y="26"/>
                      <a:pt x="5" y="29"/>
                      <a:pt x="7" y="26"/>
                    </a:cubicBezTo>
                    <a:cubicBezTo>
                      <a:pt x="10" y="22"/>
                      <a:pt x="13" y="19"/>
                      <a:pt x="16" y="15"/>
                    </a:cubicBezTo>
                    <a:cubicBezTo>
                      <a:pt x="18" y="12"/>
                      <a:pt x="22" y="9"/>
                      <a:pt x="22" y="5"/>
                    </a:cubicBezTo>
                    <a:cubicBezTo>
                      <a:pt x="23" y="3"/>
                      <a:pt x="20" y="0"/>
                      <a:pt x="18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Freeform 8"/>
              <p:cNvSpPr/>
              <p:nvPr/>
            </p:nvSpPr>
            <p:spPr bwMode="auto">
              <a:xfrm>
                <a:off x="2532" y="786"/>
                <a:ext cx="59" cy="93"/>
              </a:xfrm>
              <a:custGeom>
                <a:avLst/>
                <a:gdLst>
                  <a:gd name="T0" fmla="*/ 24 w 25"/>
                  <a:gd name="T1" fmla="*/ 3 h 39"/>
                  <a:gd name="T2" fmla="*/ 20 w 25"/>
                  <a:gd name="T3" fmla="*/ 1 h 39"/>
                  <a:gd name="T4" fmla="*/ 10 w 25"/>
                  <a:gd name="T5" fmla="*/ 17 h 39"/>
                  <a:gd name="T6" fmla="*/ 1 w 25"/>
                  <a:gd name="T7" fmla="*/ 35 h 39"/>
                  <a:gd name="T8" fmla="*/ 6 w 25"/>
                  <a:gd name="T9" fmla="*/ 37 h 39"/>
                  <a:gd name="T10" fmla="*/ 18 w 25"/>
                  <a:gd name="T11" fmla="*/ 20 h 39"/>
                  <a:gd name="T12" fmla="*/ 24 w 25"/>
                  <a:gd name="T13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24" y="3"/>
                    </a:moveTo>
                    <a:cubicBezTo>
                      <a:pt x="24" y="1"/>
                      <a:pt x="21" y="0"/>
                      <a:pt x="20" y="1"/>
                    </a:cubicBezTo>
                    <a:cubicBezTo>
                      <a:pt x="14" y="4"/>
                      <a:pt x="12" y="12"/>
                      <a:pt x="10" y="17"/>
                    </a:cubicBezTo>
                    <a:cubicBezTo>
                      <a:pt x="7" y="23"/>
                      <a:pt x="4" y="29"/>
                      <a:pt x="1" y="35"/>
                    </a:cubicBezTo>
                    <a:cubicBezTo>
                      <a:pt x="0" y="38"/>
                      <a:pt x="5" y="39"/>
                      <a:pt x="6" y="37"/>
                    </a:cubicBezTo>
                    <a:cubicBezTo>
                      <a:pt x="10" y="31"/>
                      <a:pt x="14" y="25"/>
                      <a:pt x="18" y="20"/>
                    </a:cubicBezTo>
                    <a:cubicBezTo>
                      <a:pt x="21" y="14"/>
                      <a:pt x="25" y="9"/>
                      <a:pt x="2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Freeform 9"/>
              <p:cNvSpPr/>
              <p:nvPr/>
            </p:nvSpPr>
            <p:spPr bwMode="auto">
              <a:xfrm>
                <a:off x="2580" y="639"/>
                <a:ext cx="56" cy="107"/>
              </a:xfrm>
              <a:custGeom>
                <a:avLst/>
                <a:gdLst>
                  <a:gd name="T0" fmla="*/ 23 w 24"/>
                  <a:gd name="T1" fmla="*/ 26 h 45"/>
                  <a:gd name="T2" fmla="*/ 13 w 24"/>
                  <a:gd name="T3" fmla="*/ 9 h 45"/>
                  <a:gd name="T4" fmla="*/ 4 w 24"/>
                  <a:gd name="T5" fmla="*/ 0 h 45"/>
                  <a:gd name="T6" fmla="*/ 0 w 24"/>
                  <a:gd name="T7" fmla="*/ 3 h 45"/>
                  <a:gd name="T8" fmla="*/ 8 w 24"/>
                  <a:gd name="T9" fmla="*/ 19 h 45"/>
                  <a:gd name="T10" fmla="*/ 13 w 24"/>
                  <a:gd name="T11" fmla="*/ 29 h 45"/>
                  <a:gd name="T12" fmla="*/ 7 w 24"/>
                  <a:gd name="T13" fmla="*/ 38 h 45"/>
                  <a:gd name="T14" fmla="*/ 10 w 24"/>
                  <a:gd name="T15" fmla="*/ 43 h 45"/>
                  <a:gd name="T16" fmla="*/ 22 w 24"/>
                  <a:gd name="T17" fmla="*/ 32 h 45"/>
                  <a:gd name="T18" fmla="*/ 23 w 24"/>
                  <a:gd name="T1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45">
                    <a:moveTo>
                      <a:pt x="23" y="26"/>
                    </a:moveTo>
                    <a:cubicBezTo>
                      <a:pt x="19" y="20"/>
                      <a:pt x="16" y="14"/>
                      <a:pt x="13" y="9"/>
                    </a:cubicBezTo>
                    <a:cubicBezTo>
                      <a:pt x="11" y="4"/>
                      <a:pt x="9" y="0"/>
                      <a:pt x="4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9"/>
                      <a:pt x="5" y="15"/>
                      <a:pt x="8" y="19"/>
                    </a:cubicBezTo>
                    <a:cubicBezTo>
                      <a:pt x="10" y="23"/>
                      <a:pt x="11" y="26"/>
                      <a:pt x="13" y="29"/>
                    </a:cubicBezTo>
                    <a:cubicBezTo>
                      <a:pt x="15" y="31"/>
                      <a:pt x="8" y="37"/>
                      <a:pt x="7" y="38"/>
                    </a:cubicBezTo>
                    <a:cubicBezTo>
                      <a:pt x="4" y="40"/>
                      <a:pt x="7" y="45"/>
                      <a:pt x="10" y="43"/>
                    </a:cubicBezTo>
                    <a:cubicBezTo>
                      <a:pt x="16" y="41"/>
                      <a:pt x="18" y="36"/>
                      <a:pt x="22" y="32"/>
                    </a:cubicBezTo>
                    <a:cubicBezTo>
                      <a:pt x="23" y="30"/>
                      <a:pt x="24" y="28"/>
                      <a:pt x="23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Freeform 10"/>
              <p:cNvSpPr/>
              <p:nvPr/>
            </p:nvSpPr>
            <p:spPr bwMode="auto">
              <a:xfrm>
                <a:off x="2530" y="501"/>
                <a:ext cx="45" cy="88"/>
              </a:xfrm>
              <a:custGeom>
                <a:avLst/>
                <a:gdLst>
                  <a:gd name="T0" fmla="*/ 19 w 19"/>
                  <a:gd name="T1" fmla="*/ 34 h 37"/>
                  <a:gd name="T2" fmla="*/ 15 w 19"/>
                  <a:gd name="T3" fmla="*/ 19 h 37"/>
                  <a:gd name="T4" fmla="*/ 8 w 19"/>
                  <a:gd name="T5" fmla="*/ 3 h 37"/>
                  <a:gd name="T6" fmla="*/ 2 w 19"/>
                  <a:gd name="T7" fmla="*/ 5 h 37"/>
                  <a:gd name="T8" fmla="*/ 8 w 19"/>
                  <a:gd name="T9" fmla="*/ 19 h 37"/>
                  <a:gd name="T10" fmla="*/ 16 w 19"/>
                  <a:gd name="T11" fmla="*/ 35 h 37"/>
                  <a:gd name="T12" fmla="*/ 19 w 19"/>
                  <a:gd name="T13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7">
                    <a:moveTo>
                      <a:pt x="19" y="34"/>
                    </a:moveTo>
                    <a:cubicBezTo>
                      <a:pt x="18" y="29"/>
                      <a:pt x="17" y="24"/>
                      <a:pt x="15" y="19"/>
                    </a:cubicBezTo>
                    <a:cubicBezTo>
                      <a:pt x="13" y="13"/>
                      <a:pt x="11" y="7"/>
                      <a:pt x="8" y="3"/>
                    </a:cubicBezTo>
                    <a:cubicBezTo>
                      <a:pt x="6" y="0"/>
                      <a:pt x="0" y="1"/>
                      <a:pt x="2" y="5"/>
                    </a:cubicBezTo>
                    <a:cubicBezTo>
                      <a:pt x="3" y="10"/>
                      <a:pt x="6" y="14"/>
                      <a:pt x="8" y="19"/>
                    </a:cubicBezTo>
                    <a:cubicBezTo>
                      <a:pt x="11" y="24"/>
                      <a:pt x="14" y="29"/>
                      <a:pt x="16" y="35"/>
                    </a:cubicBezTo>
                    <a:cubicBezTo>
                      <a:pt x="16" y="37"/>
                      <a:pt x="19" y="36"/>
                      <a:pt x="19" y="3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Freeform 11"/>
              <p:cNvSpPr/>
              <p:nvPr/>
            </p:nvSpPr>
            <p:spPr bwMode="auto">
              <a:xfrm>
                <a:off x="2490" y="377"/>
                <a:ext cx="42" cy="78"/>
              </a:xfrm>
              <a:custGeom>
                <a:avLst/>
                <a:gdLst>
                  <a:gd name="T0" fmla="*/ 15 w 18"/>
                  <a:gd name="T1" fmla="*/ 25 h 33"/>
                  <a:gd name="T2" fmla="*/ 11 w 18"/>
                  <a:gd name="T3" fmla="*/ 14 h 33"/>
                  <a:gd name="T4" fmla="*/ 8 w 18"/>
                  <a:gd name="T5" fmla="*/ 4 h 33"/>
                  <a:gd name="T6" fmla="*/ 1 w 18"/>
                  <a:gd name="T7" fmla="*/ 4 h 33"/>
                  <a:gd name="T8" fmla="*/ 1 w 18"/>
                  <a:gd name="T9" fmla="*/ 16 h 33"/>
                  <a:gd name="T10" fmla="*/ 8 w 18"/>
                  <a:gd name="T11" fmla="*/ 29 h 33"/>
                  <a:gd name="T12" fmla="*/ 15 w 18"/>
                  <a:gd name="T13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3">
                    <a:moveTo>
                      <a:pt x="15" y="25"/>
                    </a:moveTo>
                    <a:cubicBezTo>
                      <a:pt x="14" y="21"/>
                      <a:pt x="12" y="18"/>
                      <a:pt x="11" y="14"/>
                    </a:cubicBezTo>
                    <a:cubicBezTo>
                      <a:pt x="10" y="11"/>
                      <a:pt x="9" y="7"/>
                      <a:pt x="8" y="4"/>
                    </a:cubicBezTo>
                    <a:cubicBezTo>
                      <a:pt x="7" y="0"/>
                      <a:pt x="2" y="0"/>
                      <a:pt x="1" y="4"/>
                    </a:cubicBezTo>
                    <a:cubicBezTo>
                      <a:pt x="0" y="8"/>
                      <a:pt x="0" y="11"/>
                      <a:pt x="1" y="16"/>
                    </a:cubicBezTo>
                    <a:cubicBezTo>
                      <a:pt x="3" y="20"/>
                      <a:pt x="5" y="25"/>
                      <a:pt x="8" y="29"/>
                    </a:cubicBezTo>
                    <a:cubicBezTo>
                      <a:pt x="11" y="33"/>
                      <a:pt x="18" y="29"/>
                      <a:pt x="15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Freeform 12"/>
              <p:cNvSpPr/>
              <p:nvPr/>
            </p:nvSpPr>
            <p:spPr bwMode="auto">
              <a:xfrm>
                <a:off x="2466" y="310"/>
                <a:ext cx="97" cy="55"/>
              </a:xfrm>
              <a:custGeom>
                <a:avLst/>
                <a:gdLst>
                  <a:gd name="T0" fmla="*/ 39 w 41"/>
                  <a:gd name="T1" fmla="*/ 5 h 23"/>
                  <a:gd name="T2" fmla="*/ 24 w 41"/>
                  <a:gd name="T3" fmla="*/ 1 h 23"/>
                  <a:gd name="T4" fmla="*/ 5 w 41"/>
                  <a:gd name="T5" fmla="*/ 1 h 23"/>
                  <a:gd name="T6" fmla="*/ 0 w 41"/>
                  <a:gd name="T7" fmla="*/ 6 h 23"/>
                  <a:gd name="T8" fmla="*/ 7 w 41"/>
                  <a:gd name="T9" fmla="*/ 19 h 23"/>
                  <a:gd name="T10" fmla="*/ 12 w 41"/>
                  <a:gd name="T11" fmla="*/ 16 h 23"/>
                  <a:gd name="T12" fmla="*/ 10 w 41"/>
                  <a:gd name="T13" fmla="*/ 10 h 23"/>
                  <a:gd name="T14" fmla="*/ 22 w 41"/>
                  <a:gd name="T15" fmla="*/ 11 h 23"/>
                  <a:gd name="T16" fmla="*/ 38 w 41"/>
                  <a:gd name="T17" fmla="*/ 11 h 23"/>
                  <a:gd name="T18" fmla="*/ 39 w 41"/>
                  <a:gd name="T1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23">
                    <a:moveTo>
                      <a:pt x="39" y="5"/>
                    </a:moveTo>
                    <a:cubicBezTo>
                      <a:pt x="35" y="1"/>
                      <a:pt x="29" y="1"/>
                      <a:pt x="24" y="1"/>
                    </a:cubicBezTo>
                    <a:cubicBezTo>
                      <a:pt x="18" y="0"/>
                      <a:pt x="11" y="1"/>
                      <a:pt x="5" y="1"/>
                    </a:cubicBezTo>
                    <a:cubicBezTo>
                      <a:pt x="2" y="1"/>
                      <a:pt x="0" y="4"/>
                      <a:pt x="0" y="6"/>
                    </a:cubicBezTo>
                    <a:cubicBezTo>
                      <a:pt x="1" y="11"/>
                      <a:pt x="4" y="15"/>
                      <a:pt x="7" y="19"/>
                    </a:cubicBezTo>
                    <a:cubicBezTo>
                      <a:pt x="9" y="23"/>
                      <a:pt x="14" y="20"/>
                      <a:pt x="12" y="16"/>
                    </a:cubicBezTo>
                    <a:cubicBezTo>
                      <a:pt x="11" y="14"/>
                      <a:pt x="10" y="12"/>
                      <a:pt x="10" y="10"/>
                    </a:cubicBezTo>
                    <a:cubicBezTo>
                      <a:pt x="14" y="10"/>
                      <a:pt x="18" y="10"/>
                      <a:pt x="22" y="11"/>
                    </a:cubicBezTo>
                    <a:cubicBezTo>
                      <a:pt x="27" y="11"/>
                      <a:pt x="33" y="13"/>
                      <a:pt x="38" y="11"/>
                    </a:cubicBezTo>
                    <a:cubicBezTo>
                      <a:pt x="40" y="10"/>
                      <a:pt x="41" y="7"/>
                      <a:pt x="39" y="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Freeform 13"/>
              <p:cNvSpPr/>
              <p:nvPr/>
            </p:nvSpPr>
            <p:spPr bwMode="auto">
              <a:xfrm>
                <a:off x="2615" y="313"/>
                <a:ext cx="88" cy="21"/>
              </a:xfrm>
              <a:custGeom>
                <a:avLst/>
                <a:gdLst>
                  <a:gd name="T0" fmla="*/ 34 w 37"/>
                  <a:gd name="T1" fmla="*/ 1 h 9"/>
                  <a:gd name="T2" fmla="*/ 3 w 37"/>
                  <a:gd name="T3" fmla="*/ 1 h 9"/>
                  <a:gd name="T4" fmla="*/ 3 w 37"/>
                  <a:gd name="T5" fmla="*/ 7 h 9"/>
                  <a:gd name="T6" fmla="*/ 34 w 37"/>
                  <a:gd name="T7" fmla="*/ 7 h 9"/>
                  <a:gd name="T8" fmla="*/ 34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4" y="1"/>
                    </a:moveTo>
                    <a:cubicBezTo>
                      <a:pt x="24" y="0"/>
                      <a:pt x="13" y="0"/>
                      <a:pt x="3" y="1"/>
                    </a:cubicBezTo>
                    <a:cubicBezTo>
                      <a:pt x="0" y="2"/>
                      <a:pt x="0" y="7"/>
                      <a:pt x="3" y="7"/>
                    </a:cubicBezTo>
                    <a:cubicBezTo>
                      <a:pt x="13" y="8"/>
                      <a:pt x="24" y="9"/>
                      <a:pt x="34" y="7"/>
                    </a:cubicBezTo>
                    <a:cubicBezTo>
                      <a:pt x="37" y="7"/>
                      <a:pt x="37" y="2"/>
                      <a:pt x="3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2760" y="310"/>
                <a:ext cx="78" cy="24"/>
              </a:xfrm>
              <a:custGeom>
                <a:avLst/>
                <a:gdLst>
                  <a:gd name="T0" fmla="*/ 30 w 33"/>
                  <a:gd name="T1" fmla="*/ 2 h 10"/>
                  <a:gd name="T2" fmla="*/ 4 w 33"/>
                  <a:gd name="T3" fmla="*/ 2 h 10"/>
                  <a:gd name="T4" fmla="*/ 4 w 33"/>
                  <a:gd name="T5" fmla="*/ 8 h 10"/>
                  <a:gd name="T6" fmla="*/ 30 w 33"/>
                  <a:gd name="T7" fmla="*/ 8 h 10"/>
                  <a:gd name="T8" fmla="*/ 30 w 33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">
                    <a:moveTo>
                      <a:pt x="30" y="2"/>
                    </a:moveTo>
                    <a:cubicBezTo>
                      <a:pt x="22" y="0"/>
                      <a:pt x="12" y="1"/>
                      <a:pt x="4" y="2"/>
                    </a:cubicBezTo>
                    <a:cubicBezTo>
                      <a:pt x="0" y="3"/>
                      <a:pt x="0" y="8"/>
                      <a:pt x="4" y="8"/>
                    </a:cubicBezTo>
                    <a:cubicBezTo>
                      <a:pt x="12" y="9"/>
                      <a:pt x="22" y="10"/>
                      <a:pt x="30" y="8"/>
                    </a:cubicBezTo>
                    <a:cubicBezTo>
                      <a:pt x="33" y="7"/>
                      <a:pt x="33" y="3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2925" y="305"/>
                <a:ext cx="71" cy="24"/>
              </a:xfrm>
              <a:custGeom>
                <a:avLst/>
                <a:gdLst>
                  <a:gd name="T0" fmla="*/ 27 w 30"/>
                  <a:gd name="T1" fmla="*/ 1 h 10"/>
                  <a:gd name="T2" fmla="*/ 4 w 30"/>
                  <a:gd name="T3" fmla="*/ 2 h 10"/>
                  <a:gd name="T4" fmla="*/ 4 w 30"/>
                  <a:gd name="T5" fmla="*/ 8 h 10"/>
                  <a:gd name="T6" fmla="*/ 27 w 30"/>
                  <a:gd name="T7" fmla="*/ 8 h 10"/>
                  <a:gd name="T8" fmla="*/ 27 w 3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0">
                    <a:moveTo>
                      <a:pt x="27" y="1"/>
                    </a:moveTo>
                    <a:cubicBezTo>
                      <a:pt x="20" y="0"/>
                      <a:pt x="11" y="1"/>
                      <a:pt x="4" y="2"/>
                    </a:cubicBezTo>
                    <a:cubicBezTo>
                      <a:pt x="0" y="2"/>
                      <a:pt x="0" y="7"/>
                      <a:pt x="4" y="8"/>
                    </a:cubicBezTo>
                    <a:cubicBezTo>
                      <a:pt x="11" y="9"/>
                      <a:pt x="20" y="10"/>
                      <a:pt x="27" y="8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16"/>
              <p:cNvSpPr/>
              <p:nvPr/>
            </p:nvSpPr>
            <p:spPr bwMode="auto">
              <a:xfrm>
                <a:off x="3086" y="310"/>
                <a:ext cx="90" cy="24"/>
              </a:xfrm>
              <a:custGeom>
                <a:avLst/>
                <a:gdLst>
                  <a:gd name="T0" fmla="*/ 35 w 38"/>
                  <a:gd name="T1" fmla="*/ 3 h 10"/>
                  <a:gd name="T2" fmla="*/ 3 w 38"/>
                  <a:gd name="T3" fmla="*/ 1 h 10"/>
                  <a:gd name="T4" fmla="*/ 2 w 38"/>
                  <a:gd name="T5" fmla="*/ 5 h 10"/>
                  <a:gd name="T6" fmla="*/ 35 w 38"/>
                  <a:gd name="T7" fmla="*/ 8 h 10"/>
                  <a:gd name="T8" fmla="*/ 35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3"/>
                    </a:moveTo>
                    <a:cubicBezTo>
                      <a:pt x="25" y="1"/>
                      <a:pt x="13" y="2"/>
                      <a:pt x="3" y="1"/>
                    </a:cubicBezTo>
                    <a:cubicBezTo>
                      <a:pt x="0" y="0"/>
                      <a:pt x="0" y="4"/>
                      <a:pt x="2" y="5"/>
                    </a:cubicBezTo>
                    <a:cubicBezTo>
                      <a:pt x="12" y="9"/>
                      <a:pt x="25" y="10"/>
                      <a:pt x="35" y="8"/>
                    </a:cubicBezTo>
                    <a:cubicBezTo>
                      <a:pt x="38" y="7"/>
                      <a:pt x="38" y="3"/>
                      <a:pt x="35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17"/>
              <p:cNvSpPr/>
              <p:nvPr/>
            </p:nvSpPr>
            <p:spPr bwMode="auto">
              <a:xfrm>
                <a:off x="3233" y="305"/>
                <a:ext cx="93" cy="22"/>
              </a:xfrm>
              <a:custGeom>
                <a:avLst/>
                <a:gdLst>
                  <a:gd name="T0" fmla="*/ 35 w 39"/>
                  <a:gd name="T1" fmla="*/ 2 h 9"/>
                  <a:gd name="T2" fmla="*/ 5 w 39"/>
                  <a:gd name="T3" fmla="*/ 1 h 9"/>
                  <a:gd name="T4" fmla="*/ 5 w 39"/>
                  <a:gd name="T5" fmla="*/ 8 h 9"/>
                  <a:gd name="T6" fmla="*/ 35 w 39"/>
                  <a:gd name="T7" fmla="*/ 8 h 9"/>
                  <a:gd name="T8" fmla="*/ 35 w 39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9">
                    <a:moveTo>
                      <a:pt x="35" y="2"/>
                    </a:moveTo>
                    <a:cubicBezTo>
                      <a:pt x="25" y="0"/>
                      <a:pt x="1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15" y="9"/>
                      <a:pt x="25" y="9"/>
                      <a:pt x="35" y="8"/>
                    </a:cubicBezTo>
                    <a:cubicBezTo>
                      <a:pt x="39" y="8"/>
                      <a:pt x="39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383" y="301"/>
                <a:ext cx="106" cy="31"/>
              </a:xfrm>
              <a:custGeom>
                <a:avLst/>
                <a:gdLst>
                  <a:gd name="T0" fmla="*/ 42 w 45"/>
                  <a:gd name="T1" fmla="*/ 4 h 13"/>
                  <a:gd name="T2" fmla="*/ 7 w 45"/>
                  <a:gd name="T3" fmla="*/ 1 h 13"/>
                  <a:gd name="T4" fmla="*/ 5 w 45"/>
                  <a:gd name="T5" fmla="*/ 8 h 13"/>
                  <a:gd name="T6" fmla="*/ 42 w 45"/>
                  <a:gd name="T7" fmla="*/ 10 h 13"/>
                  <a:gd name="T8" fmla="*/ 42 w 4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3">
                    <a:moveTo>
                      <a:pt x="42" y="4"/>
                    </a:moveTo>
                    <a:cubicBezTo>
                      <a:pt x="31" y="1"/>
                      <a:pt x="18" y="2"/>
                      <a:pt x="7" y="1"/>
                    </a:cubicBezTo>
                    <a:cubicBezTo>
                      <a:pt x="2" y="0"/>
                      <a:pt x="0" y="7"/>
                      <a:pt x="5" y="8"/>
                    </a:cubicBezTo>
                    <a:cubicBezTo>
                      <a:pt x="16" y="11"/>
                      <a:pt x="30" y="13"/>
                      <a:pt x="42" y="10"/>
                    </a:cubicBezTo>
                    <a:cubicBezTo>
                      <a:pt x="45" y="9"/>
                      <a:pt x="45" y="5"/>
                      <a:pt x="42" y="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2561" y="1069"/>
                <a:ext cx="83" cy="22"/>
              </a:xfrm>
              <a:custGeom>
                <a:avLst/>
                <a:gdLst>
                  <a:gd name="T0" fmla="*/ 31 w 35"/>
                  <a:gd name="T1" fmla="*/ 0 h 9"/>
                  <a:gd name="T2" fmla="*/ 4 w 35"/>
                  <a:gd name="T3" fmla="*/ 3 h 9"/>
                  <a:gd name="T4" fmla="*/ 4 w 35"/>
                  <a:gd name="T5" fmla="*/ 9 h 9"/>
                  <a:gd name="T6" fmla="*/ 31 w 35"/>
                  <a:gd name="T7" fmla="*/ 6 h 9"/>
                  <a:gd name="T8" fmla="*/ 31 w 35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9">
                    <a:moveTo>
                      <a:pt x="31" y="0"/>
                    </a:moveTo>
                    <a:cubicBezTo>
                      <a:pt x="22" y="0"/>
                      <a:pt x="13" y="2"/>
                      <a:pt x="4" y="3"/>
                    </a:cubicBezTo>
                    <a:cubicBezTo>
                      <a:pt x="0" y="3"/>
                      <a:pt x="0" y="8"/>
                      <a:pt x="4" y="9"/>
                    </a:cubicBezTo>
                    <a:cubicBezTo>
                      <a:pt x="13" y="9"/>
                      <a:pt x="22" y="7"/>
                      <a:pt x="31" y="6"/>
                    </a:cubicBezTo>
                    <a:cubicBezTo>
                      <a:pt x="35" y="6"/>
                      <a:pt x="35" y="0"/>
                      <a:pt x="3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717" y="1065"/>
                <a:ext cx="71" cy="14"/>
              </a:xfrm>
              <a:custGeom>
                <a:avLst/>
                <a:gdLst>
                  <a:gd name="T0" fmla="*/ 27 w 30"/>
                  <a:gd name="T1" fmla="*/ 0 h 6"/>
                  <a:gd name="T2" fmla="*/ 3 w 30"/>
                  <a:gd name="T3" fmla="*/ 0 h 6"/>
                  <a:gd name="T4" fmla="*/ 3 w 30"/>
                  <a:gd name="T5" fmla="*/ 5 h 6"/>
                  <a:gd name="T6" fmla="*/ 27 w 30"/>
                  <a:gd name="T7" fmla="*/ 5 h 6"/>
                  <a:gd name="T8" fmla="*/ 27 w 3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">
                    <a:moveTo>
                      <a:pt x="27" y="0"/>
                    </a:moveTo>
                    <a:cubicBezTo>
                      <a:pt x="19" y="0"/>
                      <a:pt x="11" y="0"/>
                      <a:pt x="3" y="0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11" y="5"/>
                      <a:pt x="19" y="6"/>
                      <a:pt x="27" y="5"/>
                    </a:cubicBezTo>
                    <a:cubicBezTo>
                      <a:pt x="30" y="5"/>
                      <a:pt x="30" y="1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1"/>
              <p:cNvSpPr/>
              <p:nvPr/>
            </p:nvSpPr>
            <p:spPr bwMode="auto">
              <a:xfrm>
                <a:off x="2857" y="1055"/>
                <a:ext cx="80" cy="19"/>
              </a:xfrm>
              <a:custGeom>
                <a:avLst/>
                <a:gdLst>
                  <a:gd name="T0" fmla="*/ 31 w 34"/>
                  <a:gd name="T1" fmla="*/ 1 h 8"/>
                  <a:gd name="T2" fmla="*/ 18 w 34"/>
                  <a:gd name="T3" fmla="*/ 1 h 8"/>
                  <a:gd name="T4" fmla="*/ 3 w 34"/>
                  <a:gd name="T5" fmla="*/ 2 h 8"/>
                  <a:gd name="T6" fmla="*/ 3 w 34"/>
                  <a:gd name="T7" fmla="*/ 6 h 8"/>
                  <a:gd name="T8" fmla="*/ 17 w 34"/>
                  <a:gd name="T9" fmla="*/ 7 h 8"/>
                  <a:gd name="T10" fmla="*/ 31 w 34"/>
                  <a:gd name="T11" fmla="*/ 7 h 8"/>
                  <a:gd name="T12" fmla="*/ 31 w 34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">
                    <a:moveTo>
                      <a:pt x="31" y="1"/>
                    </a:moveTo>
                    <a:cubicBezTo>
                      <a:pt x="27" y="0"/>
                      <a:pt x="23" y="1"/>
                      <a:pt x="18" y="1"/>
                    </a:cubicBezTo>
                    <a:cubicBezTo>
                      <a:pt x="13" y="1"/>
                      <a:pt x="8" y="2"/>
                      <a:pt x="3" y="2"/>
                    </a:cubicBezTo>
                    <a:cubicBezTo>
                      <a:pt x="0" y="2"/>
                      <a:pt x="0" y="6"/>
                      <a:pt x="3" y="6"/>
                    </a:cubicBezTo>
                    <a:cubicBezTo>
                      <a:pt x="8" y="7"/>
                      <a:pt x="12" y="7"/>
                      <a:pt x="17" y="7"/>
                    </a:cubicBezTo>
                    <a:cubicBezTo>
                      <a:pt x="21" y="7"/>
                      <a:pt x="26" y="8"/>
                      <a:pt x="31" y="7"/>
                    </a:cubicBezTo>
                    <a:cubicBezTo>
                      <a:pt x="34" y="6"/>
                      <a:pt x="34" y="2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"/>
              <p:cNvSpPr/>
              <p:nvPr/>
            </p:nvSpPr>
            <p:spPr bwMode="auto">
              <a:xfrm>
                <a:off x="2989" y="1043"/>
                <a:ext cx="71" cy="22"/>
              </a:xfrm>
              <a:custGeom>
                <a:avLst/>
                <a:gdLst>
                  <a:gd name="T0" fmla="*/ 27 w 30"/>
                  <a:gd name="T1" fmla="*/ 1 h 9"/>
                  <a:gd name="T2" fmla="*/ 4 w 30"/>
                  <a:gd name="T3" fmla="*/ 1 h 9"/>
                  <a:gd name="T4" fmla="*/ 4 w 30"/>
                  <a:gd name="T5" fmla="*/ 7 h 9"/>
                  <a:gd name="T6" fmla="*/ 27 w 30"/>
                  <a:gd name="T7" fmla="*/ 7 h 9"/>
                  <a:gd name="T8" fmla="*/ 27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7" y="1"/>
                    </a:moveTo>
                    <a:cubicBezTo>
                      <a:pt x="19" y="0"/>
                      <a:pt x="12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8"/>
                      <a:pt x="19" y="9"/>
                      <a:pt x="27" y="7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"/>
              <p:cNvSpPr/>
              <p:nvPr/>
            </p:nvSpPr>
            <p:spPr bwMode="auto">
              <a:xfrm>
                <a:off x="3124" y="1041"/>
                <a:ext cx="81" cy="24"/>
              </a:xfrm>
              <a:custGeom>
                <a:avLst/>
                <a:gdLst>
                  <a:gd name="T0" fmla="*/ 32 w 34"/>
                  <a:gd name="T1" fmla="*/ 3 h 10"/>
                  <a:gd name="T2" fmla="*/ 4 w 34"/>
                  <a:gd name="T3" fmla="*/ 0 h 10"/>
                  <a:gd name="T4" fmla="*/ 4 w 34"/>
                  <a:gd name="T5" fmla="*/ 6 h 10"/>
                  <a:gd name="T6" fmla="*/ 32 w 34"/>
                  <a:gd name="T7" fmla="*/ 8 h 10"/>
                  <a:gd name="T8" fmla="*/ 32 w 3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0">
                    <a:moveTo>
                      <a:pt x="32" y="3"/>
                    </a:moveTo>
                    <a:cubicBezTo>
                      <a:pt x="23" y="1"/>
                      <a:pt x="13" y="0"/>
                      <a:pt x="4" y="0"/>
                    </a:cubicBezTo>
                    <a:cubicBezTo>
                      <a:pt x="0" y="0"/>
                      <a:pt x="0" y="5"/>
                      <a:pt x="4" y="6"/>
                    </a:cubicBezTo>
                    <a:cubicBezTo>
                      <a:pt x="13" y="6"/>
                      <a:pt x="22" y="10"/>
                      <a:pt x="32" y="8"/>
                    </a:cubicBezTo>
                    <a:cubicBezTo>
                      <a:pt x="34" y="7"/>
                      <a:pt x="34" y="3"/>
                      <a:pt x="32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4"/>
              <p:cNvSpPr/>
              <p:nvPr/>
            </p:nvSpPr>
            <p:spPr bwMode="auto">
              <a:xfrm>
                <a:off x="3259" y="1029"/>
                <a:ext cx="88" cy="26"/>
              </a:xfrm>
              <a:custGeom>
                <a:avLst/>
                <a:gdLst>
                  <a:gd name="T0" fmla="*/ 34 w 37"/>
                  <a:gd name="T1" fmla="*/ 2 h 11"/>
                  <a:gd name="T2" fmla="*/ 4 w 37"/>
                  <a:gd name="T3" fmla="*/ 2 h 11"/>
                  <a:gd name="T4" fmla="*/ 4 w 37"/>
                  <a:gd name="T5" fmla="*/ 9 h 11"/>
                  <a:gd name="T6" fmla="*/ 34 w 37"/>
                  <a:gd name="T7" fmla="*/ 8 h 11"/>
                  <a:gd name="T8" fmla="*/ 34 w 37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1">
                    <a:moveTo>
                      <a:pt x="34" y="2"/>
                    </a:moveTo>
                    <a:cubicBezTo>
                      <a:pt x="25" y="0"/>
                      <a:pt x="14" y="2"/>
                      <a:pt x="4" y="2"/>
                    </a:cubicBezTo>
                    <a:cubicBezTo>
                      <a:pt x="0" y="2"/>
                      <a:pt x="0" y="8"/>
                      <a:pt x="4" y="9"/>
                    </a:cubicBezTo>
                    <a:cubicBezTo>
                      <a:pt x="14" y="9"/>
                      <a:pt x="25" y="11"/>
                      <a:pt x="34" y="8"/>
                    </a:cubicBezTo>
                    <a:cubicBezTo>
                      <a:pt x="37" y="8"/>
                      <a:pt x="37" y="3"/>
                      <a:pt x="34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25"/>
              <p:cNvSpPr/>
              <p:nvPr/>
            </p:nvSpPr>
            <p:spPr bwMode="auto">
              <a:xfrm>
                <a:off x="3418" y="1046"/>
                <a:ext cx="71" cy="16"/>
              </a:xfrm>
              <a:custGeom>
                <a:avLst/>
                <a:gdLst>
                  <a:gd name="T0" fmla="*/ 26 w 30"/>
                  <a:gd name="T1" fmla="*/ 0 h 7"/>
                  <a:gd name="T2" fmla="*/ 4 w 30"/>
                  <a:gd name="T3" fmla="*/ 1 h 7"/>
                  <a:gd name="T4" fmla="*/ 4 w 30"/>
                  <a:gd name="T5" fmla="*/ 6 h 7"/>
                  <a:gd name="T6" fmla="*/ 26 w 30"/>
                  <a:gd name="T7" fmla="*/ 6 h 7"/>
                  <a:gd name="T8" fmla="*/ 26 w 3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7">
                    <a:moveTo>
                      <a:pt x="26" y="0"/>
                    </a:moveTo>
                    <a:cubicBezTo>
                      <a:pt x="18" y="0"/>
                      <a:pt x="11" y="0"/>
                      <a:pt x="4" y="1"/>
                    </a:cubicBezTo>
                    <a:cubicBezTo>
                      <a:pt x="0" y="1"/>
                      <a:pt x="0" y="6"/>
                      <a:pt x="4" y="6"/>
                    </a:cubicBezTo>
                    <a:cubicBezTo>
                      <a:pt x="11" y="6"/>
                      <a:pt x="18" y="7"/>
                      <a:pt x="26" y="6"/>
                    </a:cubicBezTo>
                    <a:cubicBezTo>
                      <a:pt x="30" y="6"/>
                      <a:pt x="30" y="1"/>
                      <a:pt x="2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26"/>
              <p:cNvSpPr/>
              <p:nvPr/>
            </p:nvSpPr>
            <p:spPr bwMode="auto">
              <a:xfrm>
                <a:off x="3574" y="1034"/>
                <a:ext cx="90" cy="24"/>
              </a:xfrm>
              <a:custGeom>
                <a:avLst/>
                <a:gdLst>
                  <a:gd name="T0" fmla="*/ 34 w 38"/>
                  <a:gd name="T1" fmla="*/ 3 h 10"/>
                  <a:gd name="T2" fmla="*/ 5 w 38"/>
                  <a:gd name="T3" fmla="*/ 0 h 10"/>
                  <a:gd name="T4" fmla="*/ 4 w 38"/>
                  <a:gd name="T5" fmla="*/ 6 h 10"/>
                  <a:gd name="T6" fmla="*/ 34 w 38"/>
                  <a:gd name="T7" fmla="*/ 8 h 10"/>
                  <a:gd name="T8" fmla="*/ 34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4" y="3"/>
                    </a:moveTo>
                    <a:cubicBezTo>
                      <a:pt x="25" y="2"/>
                      <a:pt x="15" y="2"/>
                      <a:pt x="5" y="0"/>
                    </a:cubicBezTo>
                    <a:cubicBezTo>
                      <a:pt x="1" y="0"/>
                      <a:pt x="0" y="5"/>
                      <a:pt x="4" y="6"/>
                    </a:cubicBezTo>
                    <a:cubicBezTo>
                      <a:pt x="14" y="9"/>
                      <a:pt x="24" y="10"/>
                      <a:pt x="34" y="8"/>
                    </a:cubicBezTo>
                    <a:cubicBezTo>
                      <a:pt x="38" y="8"/>
                      <a:pt x="38" y="3"/>
                      <a:pt x="3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Freeform 27"/>
              <p:cNvSpPr/>
              <p:nvPr/>
            </p:nvSpPr>
            <p:spPr bwMode="auto">
              <a:xfrm>
                <a:off x="3738" y="1031"/>
                <a:ext cx="90" cy="24"/>
              </a:xfrm>
              <a:custGeom>
                <a:avLst/>
                <a:gdLst>
                  <a:gd name="T0" fmla="*/ 35 w 38"/>
                  <a:gd name="T1" fmla="*/ 2 h 10"/>
                  <a:gd name="T2" fmla="*/ 4 w 38"/>
                  <a:gd name="T3" fmla="*/ 4 h 10"/>
                  <a:gd name="T4" fmla="*/ 6 w 38"/>
                  <a:gd name="T5" fmla="*/ 10 h 10"/>
                  <a:gd name="T6" fmla="*/ 35 w 38"/>
                  <a:gd name="T7" fmla="*/ 7 h 10"/>
                  <a:gd name="T8" fmla="*/ 35 w 38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2"/>
                    </a:moveTo>
                    <a:cubicBezTo>
                      <a:pt x="25" y="0"/>
                      <a:pt x="14" y="1"/>
                      <a:pt x="4" y="4"/>
                    </a:cubicBezTo>
                    <a:cubicBezTo>
                      <a:pt x="0" y="5"/>
                      <a:pt x="2" y="10"/>
                      <a:pt x="6" y="10"/>
                    </a:cubicBezTo>
                    <a:cubicBezTo>
                      <a:pt x="15" y="8"/>
                      <a:pt x="25" y="8"/>
                      <a:pt x="35" y="7"/>
                    </a:cubicBezTo>
                    <a:cubicBezTo>
                      <a:pt x="38" y="7"/>
                      <a:pt x="38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 28"/>
              <p:cNvSpPr/>
              <p:nvPr/>
            </p:nvSpPr>
            <p:spPr bwMode="auto">
              <a:xfrm>
                <a:off x="3904" y="1039"/>
                <a:ext cx="85" cy="19"/>
              </a:xfrm>
              <a:custGeom>
                <a:avLst/>
                <a:gdLst>
                  <a:gd name="T0" fmla="*/ 31 w 36"/>
                  <a:gd name="T1" fmla="*/ 1 h 8"/>
                  <a:gd name="T2" fmla="*/ 4 w 36"/>
                  <a:gd name="T3" fmla="*/ 1 h 8"/>
                  <a:gd name="T4" fmla="*/ 4 w 36"/>
                  <a:gd name="T5" fmla="*/ 7 h 8"/>
                  <a:gd name="T6" fmla="*/ 31 w 36"/>
                  <a:gd name="T7" fmla="*/ 7 h 8"/>
                  <a:gd name="T8" fmla="*/ 31 w 3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1" y="1"/>
                    </a:moveTo>
                    <a:cubicBezTo>
                      <a:pt x="22" y="0"/>
                      <a:pt x="13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3" y="8"/>
                      <a:pt x="22" y="8"/>
                      <a:pt x="31" y="7"/>
                    </a:cubicBezTo>
                    <a:cubicBezTo>
                      <a:pt x="36" y="7"/>
                      <a:pt x="36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Freeform 29"/>
              <p:cNvSpPr/>
              <p:nvPr/>
            </p:nvSpPr>
            <p:spPr bwMode="auto">
              <a:xfrm>
                <a:off x="4074" y="1031"/>
                <a:ext cx="83" cy="24"/>
              </a:xfrm>
              <a:custGeom>
                <a:avLst/>
                <a:gdLst>
                  <a:gd name="T0" fmla="*/ 30 w 35"/>
                  <a:gd name="T1" fmla="*/ 2 h 10"/>
                  <a:gd name="T2" fmla="*/ 5 w 35"/>
                  <a:gd name="T3" fmla="*/ 1 h 10"/>
                  <a:gd name="T4" fmla="*/ 3 w 35"/>
                  <a:gd name="T5" fmla="*/ 7 h 10"/>
                  <a:gd name="T6" fmla="*/ 32 w 35"/>
                  <a:gd name="T7" fmla="*/ 7 h 10"/>
                  <a:gd name="T8" fmla="*/ 30 w 35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30" y="2"/>
                    </a:moveTo>
                    <a:cubicBezTo>
                      <a:pt x="22" y="3"/>
                      <a:pt x="13" y="4"/>
                      <a:pt x="5" y="1"/>
                    </a:cubicBezTo>
                    <a:cubicBezTo>
                      <a:pt x="1" y="0"/>
                      <a:pt x="0" y="6"/>
                      <a:pt x="3" y="7"/>
                    </a:cubicBezTo>
                    <a:cubicBezTo>
                      <a:pt x="12" y="10"/>
                      <a:pt x="22" y="10"/>
                      <a:pt x="32" y="7"/>
                    </a:cubicBezTo>
                    <a:cubicBezTo>
                      <a:pt x="35" y="6"/>
                      <a:pt x="34" y="1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 30"/>
              <p:cNvSpPr/>
              <p:nvPr/>
            </p:nvSpPr>
            <p:spPr bwMode="auto">
              <a:xfrm>
                <a:off x="4209" y="1039"/>
                <a:ext cx="90" cy="23"/>
              </a:xfrm>
              <a:custGeom>
                <a:avLst/>
                <a:gdLst>
                  <a:gd name="T0" fmla="*/ 33 w 38"/>
                  <a:gd name="T1" fmla="*/ 0 h 10"/>
                  <a:gd name="T2" fmla="*/ 3 w 38"/>
                  <a:gd name="T3" fmla="*/ 4 h 10"/>
                  <a:gd name="T4" fmla="*/ 5 w 38"/>
                  <a:gd name="T5" fmla="*/ 9 h 10"/>
                  <a:gd name="T6" fmla="*/ 33 w 38"/>
                  <a:gd name="T7" fmla="*/ 7 h 10"/>
                  <a:gd name="T8" fmla="*/ 33 w 38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3" y="0"/>
                    </a:moveTo>
                    <a:cubicBezTo>
                      <a:pt x="23" y="1"/>
                      <a:pt x="13" y="1"/>
                      <a:pt x="3" y="4"/>
                    </a:cubicBezTo>
                    <a:cubicBezTo>
                      <a:pt x="0" y="4"/>
                      <a:pt x="1" y="10"/>
                      <a:pt x="5" y="9"/>
                    </a:cubicBezTo>
                    <a:cubicBezTo>
                      <a:pt x="14" y="7"/>
                      <a:pt x="24" y="7"/>
                      <a:pt x="33" y="7"/>
                    </a:cubicBezTo>
                    <a:cubicBezTo>
                      <a:pt x="38" y="7"/>
                      <a:pt x="38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31"/>
              <p:cNvSpPr/>
              <p:nvPr/>
            </p:nvSpPr>
            <p:spPr bwMode="auto">
              <a:xfrm>
                <a:off x="4373" y="1034"/>
                <a:ext cx="78" cy="28"/>
              </a:xfrm>
              <a:custGeom>
                <a:avLst/>
                <a:gdLst>
                  <a:gd name="T0" fmla="*/ 28 w 33"/>
                  <a:gd name="T1" fmla="*/ 1 h 12"/>
                  <a:gd name="T2" fmla="*/ 4 w 33"/>
                  <a:gd name="T3" fmla="*/ 5 h 12"/>
                  <a:gd name="T4" fmla="*/ 4 w 33"/>
                  <a:gd name="T5" fmla="*/ 12 h 12"/>
                  <a:gd name="T6" fmla="*/ 30 w 33"/>
                  <a:gd name="T7" fmla="*/ 6 h 12"/>
                  <a:gd name="T8" fmla="*/ 28 w 33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2">
                    <a:moveTo>
                      <a:pt x="28" y="1"/>
                    </a:moveTo>
                    <a:cubicBezTo>
                      <a:pt x="20" y="2"/>
                      <a:pt x="12" y="5"/>
                      <a:pt x="4" y="5"/>
                    </a:cubicBezTo>
                    <a:cubicBezTo>
                      <a:pt x="0" y="5"/>
                      <a:pt x="0" y="12"/>
                      <a:pt x="4" y="12"/>
                    </a:cubicBezTo>
                    <a:cubicBezTo>
                      <a:pt x="13" y="11"/>
                      <a:pt x="21" y="9"/>
                      <a:pt x="30" y="6"/>
                    </a:cubicBezTo>
                    <a:cubicBezTo>
                      <a:pt x="33" y="5"/>
                      <a:pt x="31" y="0"/>
                      <a:pt x="28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Freeform 32"/>
              <p:cNvSpPr/>
              <p:nvPr/>
            </p:nvSpPr>
            <p:spPr bwMode="auto">
              <a:xfrm>
                <a:off x="4512" y="1029"/>
                <a:ext cx="95" cy="24"/>
              </a:xfrm>
              <a:custGeom>
                <a:avLst/>
                <a:gdLst>
                  <a:gd name="T0" fmla="*/ 37 w 40"/>
                  <a:gd name="T1" fmla="*/ 0 h 10"/>
                  <a:gd name="T2" fmla="*/ 5 w 40"/>
                  <a:gd name="T3" fmla="*/ 0 h 10"/>
                  <a:gd name="T4" fmla="*/ 5 w 40"/>
                  <a:gd name="T5" fmla="*/ 6 h 10"/>
                  <a:gd name="T6" fmla="*/ 38 w 40"/>
                  <a:gd name="T7" fmla="*/ 5 h 10"/>
                  <a:gd name="T8" fmla="*/ 37 w 4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">
                    <a:moveTo>
                      <a:pt x="37" y="0"/>
                    </a:moveTo>
                    <a:cubicBezTo>
                      <a:pt x="26" y="0"/>
                      <a:pt x="15" y="0"/>
                      <a:pt x="5" y="0"/>
                    </a:cubicBezTo>
                    <a:cubicBezTo>
                      <a:pt x="0" y="0"/>
                      <a:pt x="0" y="6"/>
                      <a:pt x="5" y="6"/>
                    </a:cubicBezTo>
                    <a:cubicBezTo>
                      <a:pt x="15" y="6"/>
                      <a:pt x="28" y="10"/>
                      <a:pt x="38" y="5"/>
                    </a:cubicBezTo>
                    <a:cubicBezTo>
                      <a:pt x="40" y="4"/>
                      <a:pt x="39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Freeform 33"/>
              <p:cNvSpPr/>
              <p:nvPr/>
            </p:nvSpPr>
            <p:spPr bwMode="auto">
              <a:xfrm>
                <a:off x="4652" y="1029"/>
                <a:ext cx="102" cy="26"/>
              </a:xfrm>
              <a:custGeom>
                <a:avLst/>
                <a:gdLst>
                  <a:gd name="T0" fmla="*/ 40 w 43"/>
                  <a:gd name="T1" fmla="*/ 3 h 11"/>
                  <a:gd name="T2" fmla="*/ 4 w 43"/>
                  <a:gd name="T3" fmla="*/ 5 h 11"/>
                  <a:gd name="T4" fmla="*/ 6 w 43"/>
                  <a:gd name="T5" fmla="*/ 11 h 11"/>
                  <a:gd name="T6" fmla="*/ 40 w 43"/>
                  <a:gd name="T7" fmla="*/ 8 h 11"/>
                  <a:gd name="T8" fmla="*/ 40 w 43"/>
                  <a:gd name="T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">
                    <a:moveTo>
                      <a:pt x="40" y="3"/>
                    </a:moveTo>
                    <a:cubicBezTo>
                      <a:pt x="28" y="0"/>
                      <a:pt x="16" y="2"/>
                      <a:pt x="4" y="5"/>
                    </a:cubicBezTo>
                    <a:cubicBezTo>
                      <a:pt x="0" y="6"/>
                      <a:pt x="2" y="11"/>
                      <a:pt x="6" y="11"/>
                    </a:cubicBezTo>
                    <a:cubicBezTo>
                      <a:pt x="17" y="9"/>
                      <a:pt x="29" y="10"/>
                      <a:pt x="40" y="8"/>
                    </a:cubicBezTo>
                    <a:cubicBezTo>
                      <a:pt x="43" y="7"/>
                      <a:pt x="43" y="3"/>
                      <a:pt x="40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4"/>
              <p:cNvSpPr/>
              <p:nvPr/>
            </p:nvSpPr>
            <p:spPr bwMode="auto">
              <a:xfrm>
                <a:off x="4789" y="984"/>
                <a:ext cx="55" cy="74"/>
              </a:xfrm>
              <a:custGeom>
                <a:avLst/>
                <a:gdLst>
                  <a:gd name="T0" fmla="*/ 22 w 23"/>
                  <a:gd name="T1" fmla="*/ 25 h 31"/>
                  <a:gd name="T2" fmla="*/ 5 w 23"/>
                  <a:gd name="T3" fmla="*/ 2 h 31"/>
                  <a:gd name="T4" fmla="*/ 1 w 23"/>
                  <a:gd name="T5" fmla="*/ 6 h 31"/>
                  <a:gd name="T6" fmla="*/ 12 w 23"/>
                  <a:gd name="T7" fmla="*/ 23 h 31"/>
                  <a:gd name="T8" fmla="*/ 6 w 23"/>
                  <a:gd name="T9" fmla="*/ 24 h 31"/>
                  <a:gd name="T10" fmla="*/ 6 w 23"/>
                  <a:gd name="T11" fmla="*/ 30 h 31"/>
                  <a:gd name="T12" fmla="*/ 19 w 23"/>
                  <a:gd name="T13" fmla="*/ 30 h 31"/>
                  <a:gd name="T14" fmla="*/ 22 w 23"/>
                  <a:gd name="T15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1">
                    <a:moveTo>
                      <a:pt x="22" y="25"/>
                    </a:moveTo>
                    <a:cubicBezTo>
                      <a:pt x="17" y="17"/>
                      <a:pt x="13" y="8"/>
                      <a:pt x="5" y="2"/>
                    </a:cubicBezTo>
                    <a:cubicBezTo>
                      <a:pt x="3" y="0"/>
                      <a:pt x="0" y="4"/>
                      <a:pt x="1" y="6"/>
                    </a:cubicBezTo>
                    <a:cubicBezTo>
                      <a:pt x="5" y="12"/>
                      <a:pt x="9" y="18"/>
                      <a:pt x="12" y="23"/>
                    </a:cubicBezTo>
                    <a:cubicBezTo>
                      <a:pt x="10" y="24"/>
                      <a:pt x="8" y="24"/>
                      <a:pt x="6" y="24"/>
                    </a:cubicBezTo>
                    <a:cubicBezTo>
                      <a:pt x="2" y="24"/>
                      <a:pt x="2" y="30"/>
                      <a:pt x="6" y="30"/>
                    </a:cubicBezTo>
                    <a:cubicBezTo>
                      <a:pt x="10" y="30"/>
                      <a:pt x="15" y="30"/>
                      <a:pt x="19" y="30"/>
                    </a:cubicBezTo>
                    <a:cubicBezTo>
                      <a:pt x="21" y="31"/>
                      <a:pt x="23" y="27"/>
                      <a:pt x="22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5"/>
              <p:cNvSpPr/>
              <p:nvPr/>
            </p:nvSpPr>
            <p:spPr bwMode="auto">
              <a:xfrm>
                <a:off x="4733" y="867"/>
                <a:ext cx="52" cy="72"/>
              </a:xfrm>
              <a:custGeom>
                <a:avLst/>
                <a:gdLst>
                  <a:gd name="T0" fmla="*/ 20 w 22"/>
                  <a:gd name="T1" fmla="*/ 25 h 30"/>
                  <a:gd name="T2" fmla="*/ 5 w 22"/>
                  <a:gd name="T3" fmla="*/ 3 h 30"/>
                  <a:gd name="T4" fmla="*/ 1 w 22"/>
                  <a:gd name="T5" fmla="*/ 5 h 30"/>
                  <a:gd name="T6" fmla="*/ 16 w 22"/>
                  <a:gd name="T7" fmla="*/ 28 h 30"/>
                  <a:gd name="T8" fmla="*/ 20 w 22"/>
                  <a:gd name="T9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">
                    <a:moveTo>
                      <a:pt x="20" y="25"/>
                    </a:moveTo>
                    <a:cubicBezTo>
                      <a:pt x="14" y="18"/>
                      <a:pt x="10" y="10"/>
                      <a:pt x="5" y="3"/>
                    </a:cubicBezTo>
                    <a:cubicBezTo>
                      <a:pt x="4" y="0"/>
                      <a:pt x="0" y="2"/>
                      <a:pt x="1" y="5"/>
                    </a:cubicBezTo>
                    <a:cubicBezTo>
                      <a:pt x="2" y="13"/>
                      <a:pt x="10" y="22"/>
                      <a:pt x="16" y="28"/>
                    </a:cubicBezTo>
                    <a:cubicBezTo>
                      <a:pt x="19" y="30"/>
                      <a:pt x="22" y="27"/>
                      <a:pt x="20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6"/>
              <p:cNvSpPr/>
              <p:nvPr/>
            </p:nvSpPr>
            <p:spPr bwMode="auto">
              <a:xfrm>
                <a:off x="4676" y="753"/>
                <a:ext cx="49" cy="81"/>
              </a:xfrm>
              <a:custGeom>
                <a:avLst/>
                <a:gdLst>
                  <a:gd name="T0" fmla="*/ 20 w 21"/>
                  <a:gd name="T1" fmla="*/ 29 h 34"/>
                  <a:gd name="T2" fmla="*/ 13 w 21"/>
                  <a:gd name="T3" fmla="*/ 14 h 34"/>
                  <a:gd name="T4" fmla="*/ 4 w 21"/>
                  <a:gd name="T5" fmla="*/ 1 h 34"/>
                  <a:gd name="T6" fmla="*/ 0 w 21"/>
                  <a:gd name="T7" fmla="*/ 2 h 34"/>
                  <a:gd name="T8" fmla="*/ 6 w 21"/>
                  <a:gd name="T9" fmla="*/ 16 h 34"/>
                  <a:gd name="T10" fmla="*/ 15 w 21"/>
                  <a:gd name="T11" fmla="*/ 31 h 34"/>
                  <a:gd name="T12" fmla="*/ 20 w 21"/>
                  <a:gd name="T13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34">
                    <a:moveTo>
                      <a:pt x="20" y="29"/>
                    </a:moveTo>
                    <a:cubicBezTo>
                      <a:pt x="18" y="24"/>
                      <a:pt x="15" y="19"/>
                      <a:pt x="13" y="14"/>
                    </a:cubicBezTo>
                    <a:cubicBezTo>
                      <a:pt x="10" y="10"/>
                      <a:pt x="8" y="5"/>
                      <a:pt x="4" y="1"/>
                    </a:cubicBezTo>
                    <a:cubicBezTo>
                      <a:pt x="3" y="0"/>
                      <a:pt x="0" y="0"/>
                      <a:pt x="0" y="2"/>
                    </a:cubicBezTo>
                    <a:cubicBezTo>
                      <a:pt x="1" y="8"/>
                      <a:pt x="3" y="12"/>
                      <a:pt x="6" y="16"/>
                    </a:cubicBezTo>
                    <a:cubicBezTo>
                      <a:pt x="9" y="21"/>
                      <a:pt x="12" y="26"/>
                      <a:pt x="15" y="31"/>
                    </a:cubicBezTo>
                    <a:cubicBezTo>
                      <a:pt x="16" y="34"/>
                      <a:pt x="21" y="32"/>
                      <a:pt x="20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Freeform 37"/>
              <p:cNvSpPr/>
              <p:nvPr/>
            </p:nvSpPr>
            <p:spPr bwMode="auto">
              <a:xfrm>
                <a:off x="4650" y="603"/>
                <a:ext cx="68" cy="102"/>
              </a:xfrm>
              <a:custGeom>
                <a:avLst/>
                <a:gdLst>
                  <a:gd name="T0" fmla="*/ 25 w 29"/>
                  <a:gd name="T1" fmla="*/ 1 h 43"/>
                  <a:gd name="T2" fmla="*/ 4 w 29"/>
                  <a:gd name="T3" fmla="*/ 20 h 43"/>
                  <a:gd name="T4" fmla="*/ 10 w 29"/>
                  <a:gd name="T5" fmla="*/ 42 h 43"/>
                  <a:gd name="T6" fmla="*/ 13 w 29"/>
                  <a:gd name="T7" fmla="*/ 40 h 43"/>
                  <a:gd name="T8" fmla="*/ 28 w 29"/>
                  <a:gd name="T9" fmla="*/ 5 h 43"/>
                  <a:gd name="T10" fmla="*/ 25 w 29"/>
                  <a:gd name="T11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43">
                    <a:moveTo>
                      <a:pt x="25" y="1"/>
                    </a:moveTo>
                    <a:cubicBezTo>
                      <a:pt x="16" y="4"/>
                      <a:pt x="7" y="12"/>
                      <a:pt x="4" y="20"/>
                    </a:cubicBezTo>
                    <a:cubicBezTo>
                      <a:pt x="0" y="29"/>
                      <a:pt x="3" y="36"/>
                      <a:pt x="10" y="42"/>
                    </a:cubicBezTo>
                    <a:cubicBezTo>
                      <a:pt x="11" y="43"/>
                      <a:pt x="14" y="42"/>
                      <a:pt x="13" y="40"/>
                    </a:cubicBezTo>
                    <a:cubicBezTo>
                      <a:pt x="1" y="24"/>
                      <a:pt x="18" y="15"/>
                      <a:pt x="28" y="5"/>
                    </a:cubicBezTo>
                    <a:cubicBezTo>
                      <a:pt x="29" y="4"/>
                      <a:pt x="28" y="0"/>
                      <a:pt x="25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Freeform 38"/>
              <p:cNvSpPr/>
              <p:nvPr/>
            </p:nvSpPr>
            <p:spPr bwMode="auto">
              <a:xfrm>
                <a:off x="4718" y="484"/>
                <a:ext cx="52" cy="79"/>
              </a:xfrm>
              <a:custGeom>
                <a:avLst/>
                <a:gdLst>
                  <a:gd name="T0" fmla="*/ 17 w 22"/>
                  <a:gd name="T1" fmla="*/ 3 h 33"/>
                  <a:gd name="T2" fmla="*/ 2 w 22"/>
                  <a:gd name="T3" fmla="*/ 28 h 33"/>
                  <a:gd name="T4" fmla="*/ 6 w 22"/>
                  <a:gd name="T5" fmla="*/ 30 h 33"/>
                  <a:gd name="T6" fmla="*/ 21 w 22"/>
                  <a:gd name="T7" fmla="*/ 5 h 33"/>
                  <a:gd name="T8" fmla="*/ 17 w 22"/>
                  <a:gd name="T9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3">
                    <a:moveTo>
                      <a:pt x="17" y="3"/>
                    </a:moveTo>
                    <a:cubicBezTo>
                      <a:pt x="13" y="12"/>
                      <a:pt x="7" y="19"/>
                      <a:pt x="2" y="28"/>
                    </a:cubicBezTo>
                    <a:cubicBezTo>
                      <a:pt x="0" y="30"/>
                      <a:pt x="4" y="33"/>
                      <a:pt x="6" y="30"/>
                    </a:cubicBezTo>
                    <a:cubicBezTo>
                      <a:pt x="12" y="22"/>
                      <a:pt x="19" y="14"/>
                      <a:pt x="21" y="5"/>
                    </a:cubicBezTo>
                    <a:cubicBezTo>
                      <a:pt x="22" y="2"/>
                      <a:pt x="18" y="0"/>
                      <a:pt x="17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39"/>
              <p:cNvSpPr/>
              <p:nvPr/>
            </p:nvSpPr>
            <p:spPr bwMode="auto">
              <a:xfrm>
                <a:off x="4778" y="379"/>
                <a:ext cx="56" cy="69"/>
              </a:xfrm>
              <a:custGeom>
                <a:avLst/>
                <a:gdLst>
                  <a:gd name="T0" fmla="*/ 19 w 24"/>
                  <a:gd name="T1" fmla="*/ 2 h 29"/>
                  <a:gd name="T2" fmla="*/ 12 w 24"/>
                  <a:gd name="T3" fmla="*/ 15 h 29"/>
                  <a:gd name="T4" fmla="*/ 2 w 24"/>
                  <a:gd name="T5" fmla="*/ 24 h 29"/>
                  <a:gd name="T6" fmla="*/ 5 w 24"/>
                  <a:gd name="T7" fmla="*/ 28 h 29"/>
                  <a:gd name="T8" fmla="*/ 24 w 24"/>
                  <a:gd name="T9" fmla="*/ 4 h 29"/>
                  <a:gd name="T10" fmla="*/ 19 w 24"/>
                  <a:gd name="T11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9">
                    <a:moveTo>
                      <a:pt x="19" y="2"/>
                    </a:moveTo>
                    <a:cubicBezTo>
                      <a:pt x="16" y="6"/>
                      <a:pt x="15" y="11"/>
                      <a:pt x="12" y="15"/>
                    </a:cubicBezTo>
                    <a:cubicBezTo>
                      <a:pt x="9" y="18"/>
                      <a:pt x="6" y="21"/>
                      <a:pt x="2" y="24"/>
                    </a:cubicBezTo>
                    <a:cubicBezTo>
                      <a:pt x="0" y="26"/>
                      <a:pt x="3" y="29"/>
                      <a:pt x="5" y="28"/>
                    </a:cubicBezTo>
                    <a:cubicBezTo>
                      <a:pt x="14" y="23"/>
                      <a:pt x="24" y="14"/>
                      <a:pt x="24" y="4"/>
                    </a:cubicBezTo>
                    <a:cubicBezTo>
                      <a:pt x="24" y="1"/>
                      <a:pt x="20" y="0"/>
                      <a:pt x="19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40"/>
              <p:cNvSpPr/>
              <p:nvPr/>
            </p:nvSpPr>
            <p:spPr bwMode="auto">
              <a:xfrm>
                <a:off x="3572" y="303"/>
                <a:ext cx="88" cy="22"/>
              </a:xfrm>
              <a:custGeom>
                <a:avLst/>
                <a:gdLst>
                  <a:gd name="T0" fmla="*/ 32 w 37"/>
                  <a:gd name="T1" fmla="*/ 1 h 9"/>
                  <a:gd name="T2" fmla="*/ 3 w 37"/>
                  <a:gd name="T3" fmla="*/ 3 h 9"/>
                  <a:gd name="T4" fmla="*/ 3 w 37"/>
                  <a:gd name="T5" fmla="*/ 8 h 9"/>
                  <a:gd name="T6" fmla="*/ 33 w 37"/>
                  <a:gd name="T7" fmla="*/ 6 h 9"/>
                  <a:gd name="T8" fmla="*/ 32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2" y="1"/>
                    </a:moveTo>
                    <a:cubicBezTo>
                      <a:pt x="22" y="2"/>
                      <a:pt x="13" y="3"/>
                      <a:pt x="3" y="3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13" y="9"/>
                      <a:pt x="24" y="9"/>
                      <a:pt x="33" y="6"/>
                    </a:cubicBezTo>
                    <a:cubicBezTo>
                      <a:pt x="37" y="5"/>
                      <a:pt x="35" y="0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Freeform 41"/>
              <p:cNvSpPr/>
              <p:nvPr/>
            </p:nvSpPr>
            <p:spPr bwMode="auto">
              <a:xfrm>
                <a:off x="3714" y="303"/>
                <a:ext cx="85" cy="17"/>
              </a:xfrm>
              <a:custGeom>
                <a:avLst/>
                <a:gdLst>
                  <a:gd name="T0" fmla="*/ 32 w 36"/>
                  <a:gd name="T1" fmla="*/ 1 h 7"/>
                  <a:gd name="T2" fmla="*/ 2 w 36"/>
                  <a:gd name="T3" fmla="*/ 1 h 7"/>
                  <a:gd name="T4" fmla="*/ 2 w 36"/>
                  <a:gd name="T5" fmla="*/ 5 h 7"/>
                  <a:gd name="T6" fmla="*/ 32 w 36"/>
                  <a:gd name="T7" fmla="*/ 6 h 7"/>
                  <a:gd name="T8" fmla="*/ 32 w 3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">
                    <a:moveTo>
                      <a:pt x="32" y="1"/>
                    </a:moveTo>
                    <a:cubicBezTo>
                      <a:pt x="22" y="0"/>
                      <a:pt x="12" y="0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7"/>
                      <a:pt x="22" y="7"/>
                      <a:pt x="32" y="6"/>
                    </a:cubicBezTo>
                    <a:cubicBezTo>
                      <a:pt x="36" y="6"/>
                      <a:pt x="36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Freeform 42"/>
              <p:cNvSpPr/>
              <p:nvPr/>
            </p:nvSpPr>
            <p:spPr bwMode="auto">
              <a:xfrm>
                <a:off x="3847" y="315"/>
                <a:ext cx="80" cy="14"/>
              </a:xfrm>
              <a:custGeom>
                <a:avLst/>
                <a:gdLst>
                  <a:gd name="T0" fmla="*/ 31 w 34"/>
                  <a:gd name="T1" fmla="*/ 1 h 6"/>
                  <a:gd name="T2" fmla="*/ 3 w 34"/>
                  <a:gd name="T3" fmla="*/ 1 h 6"/>
                  <a:gd name="T4" fmla="*/ 3 w 34"/>
                  <a:gd name="T5" fmla="*/ 6 h 6"/>
                  <a:gd name="T6" fmla="*/ 31 w 34"/>
                  <a:gd name="T7" fmla="*/ 6 h 6"/>
                  <a:gd name="T8" fmla="*/ 31 w 3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31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6"/>
                      <a:pt x="21" y="6"/>
                      <a:pt x="31" y="6"/>
                    </a:cubicBezTo>
                    <a:cubicBezTo>
                      <a:pt x="34" y="6"/>
                      <a:pt x="34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 43"/>
              <p:cNvSpPr/>
              <p:nvPr/>
            </p:nvSpPr>
            <p:spPr bwMode="auto">
              <a:xfrm>
                <a:off x="3986" y="327"/>
                <a:ext cx="81" cy="21"/>
              </a:xfrm>
              <a:custGeom>
                <a:avLst/>
                <a:gdLst>
                  <a:gd name="T0" fmla="*/ 31 w 34"/>
                  <a:gd name="T1" fmla="*/ 3 h 9"/>
                  <a:gd name="T2" fmla="*/ 4 w 34"/>
                  <a:gd name="T3" fmla="*/ 1 h 9"/>
                  <a:gd name="T4" fmla="*/ 3 w 34"/>
                  <a:gd name="T5" fmla="*/ 6 h 9"/>
                  <a:gd name="T6" fmla="*/ 31 w 34"/>
                  <a:gd name="T7" fmla="*/ 8 h 9"/>
                  <a:gd name="T8" fmla="*/ 31 w 34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9">
                    <a:moveTo>
                      <a:pt x="31" y="3"/>
                    </a:moveTo>
                    <a:cubicBezTo>
                      <a:pt x="22" y="2"/>
                      <a:pt x="13" y="3"/>
                      <a:pt x="4" y="1"/>
                    </a:cubicBezTo>
                    <a:cubicBezTo>
                      <a:pt x="1" y="0"/>
                      <a:pt x="0" y="5"/>
                      <a:pt x="3" y="6"/>
                    </a:cubicBezTo>
                    <a:cubicBezTo>
                      <a:pt x="12" y="8"/>
                      <a:pt x="22" y="9"/>
                      <a:pt x="31" y="8"/>
                    </a:cubicBezTo>
                    <a:cubicBezTo>
                      <a:pt x="34" y="8"/>
                      <a:pt x="34" y="4"/>
                      <a:pt x="31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 44"/>
              <p:cNvSpPr/>
              <p:nvPr/>
            </p:nvSpPr>
            <p:spPr bwMode="auto">
              <a:xfrm>
                <a:off x="4124" y="327"/>
                <a:ext cx="78" cy="17"/>
              </a:xfrm>
              <a:custGeom>
                <a:avLst/>
                <a:gdLst>
                  <a:gd name="T0" fmla="*/ 30 w 33"/>
                  <a:gd name="T1" fmla="*/ 1 h 7"/>
                  <a:gd name="T2" fmla="*/ 3 w 33"/>
                  <a:gd name="T3" fmla="*/ 1 h 7"/>
                  <a:gd name="T4" fmla="*/ 3 w 33"/>
                  <a:gd name="T5" fmla="*/ 6 h 7"/>
                  <a:gd name="T6" fmla="*/ 30 w 33"/>
                  <a:gd name="T7" fmla="*/ 6 h 7"/>
                  <a:gd name="T8" fmla="*/ 30 w 33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7"/>
                      <a:pt x="21" y="6"/>
                      <a:pt x="30" y="6"/>
                    </a:cubicBezTo>
                    <a:cubicBezTo>
                      <a:pt x="33" y="6"/>
                      <a:pt x="33" y="1"/>
                      <a:pt x="30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45"/>
              <p:cNvSpPr/>
              <p:nvPr/>
            </p:nvSpPr>
            <p:spPr bwMode="auto">
              <a:xfrm>
                <a:off x="4273" y="320"/>
                <a:ext cx="64" cy="16"/>
              </a:xfrm>
              <a:custGeom>
                <a:avLst/>
                <a:gdLst>
                  <a:gd name="T0" fmla="*/ 24 w 27"/>
                  <a:gd name="T1" fmla="*/ 1 h 7"/>
                  <a:gd name="T2" fmla="*/ 4 w 27"/>
                  <a:gd name="T3" fmla="*/ 1 h 7"/>
                  <a:gd name="T4" fmla="*/ 4 w 27"/>
                  <a:gd name="T5" fmla="*/ 7 h 7"/>
                  <a:gd name="T6" fmla="*/ 24 w 27"/>
                  <a:gd name="T7" fmla="*/ 6 h 7"/>
                  <a:gd name="T8" fmla="*/ 24 w 2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24" y="1"/>
                    </a:moveTo>
                    <a:cubicBezTo>
                      <a:pt x="18" y="0"/>
                      <a:pt x="11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1" y="7"/>
                      <a:pt x="18" y="7"/>
                      <a:pt x="24" y="6"/>
                    </a:cubicBezTo>
                    <a:cubicBezTo>
                      <a:pt x="27" y="6"/>
                      <a:pt x="27" y="2"/>
                      <a:pt x="2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46"/>
              <p:cNvSpPr/>
              <p:nvPr/>
            </p:nvSpPr>
            <p:spPr bwMode="auto">
              <a:xfrm>
                <a:off x="4408" y="327"/>
                <a:ext cx="71" cy="21"/>
              </a:xfrm>
              <a:custGeom>
                <a:avLst/>
                <a:gdLst>
                  <a:gd name="T0" fmla="*/ 26 w 30"/>
                  <a:gd name="T1" fmla="*/ 1 h 9"/>
                  <a:gd name="T2" fmla="*/ 3 w 30"/>
                  <a:gd name="T3" fmla="*/ 3 h 9"/>
                  <a:gd name="T4" fmla="*/ 5 w 30"/>
                  <a:gd name="T5" fmla="*/ 8 h 9"/>
                  <a:gd name="T6" fmla="*/ 26 w 30"/>
                  <a:gd name="T7" fmla="*/ 6 h 9"/>
                  <a:gd name="T8" fmla="*/ 26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6" y="1"/>
                    </a:moveTo>
                    <a:cubicBezTo>
                      <a:pt x="18" y="0"/>
                      <a:pt x="11" y="1"/>
                      <a:pt x="3" y="3"/>
                    </a:cubicBezTo>
                    <a:cubicBezTo>
                      <a:pt x="0" y="4"/>
                      <a:pt x="1" y="9"/>
                      <a:pt x="5" y="8"/>
                    </a:cubicBezTo>
                    <a:cubicBezTo>
                      <a:pt x="12" y="6"/>
                      <a:pt x="19" y="7"/>
                      <a:pt x="26" y="6"/>
                    </a:cubicBezTo>
                    <a:cubicBezTo>
                      <a:pt x="30" y="5"/>
                      <a:pt x="30" y="1"/>
                      <a:pt x="26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47"/>
              <p:cNvSpPr/>
              <p:nvPr/>
            </p:nvSpPr>
            <p:spPr bwMode="auto">
              <a:xfrm>
                <a:off x="4548" y="339"/>
                <a:ext cx="83" cy="14"/>
              </a:xfrm>
              <a:custGeom>
                <a:avLst/>
                <a:gdLst>
                  <a:gd name="T0" fmla="*/ 32 w 35"/>
                  <a:gd name="T1" fmla="*/ 1 h 6"/>
                  <a:gd name="T2" fmla="*/ 2 w 35"/>
                  <a:gd name="T3" fmla="*/ 1 h 6"/>
                  <a:gd name="T4" fmla="*/ 2 w 35"/>
                  <a:gd name="T5" fmla="*/ 5 h 6"/>
                  <a:gd name="T6" fmla="*/ 32 w 35"/>
                  <a:gd name="T7" fmla="*/ 5 h 6"/>
                  <a:gd name="T8" fmla="*/ 32 w 3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">
                    <a:moveTo>
                      <a:pt x="32" y="1"/>
                    </a:moveTo>
                    <a:cubicBezTo>
                      <a:pt x="22" y="0"/>
                      <a:pt x="12" y="1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5"/>
                      <a:pt x="22" y="6"/>
                      <a:pt x="32" y="5"/>
                    </a:cubicBezTo>
                    <a:cubicBezTo>
                      <a:pt x="35" y="5"/>
                      <a:pt x="35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48"/>
              <p:cNvSpPr/>
              <p:nvPr/>
            </p:nvSpPr>
            <p:spPr bwMode="auto">
              <a:xfrm>
                <a:off x="4702" y="332"/>
                <a:ext cx="76" cy="19"/>
              </a:xfrm>
              <a:custGeom>
                <a:avLst/>
                <a:gdLst>
                  <a:gd name="T0" fmla="*/ 29 w 32"/>
                  <a:gd name="T1" fmla="*/ 1 h 8"/>
                  <a:gd name="T2" fmla="*/ 4 w 32"/>
                  <a:gd name="T3" fmla="*/ 1 h 8"/>
                  <a:gd name="T4" fmla="*/ 4 w 32"/>
                  <a:gd name="T5" fmla="*/ 7 h 8"/>
                  <a:gd name="T6" fmla="*/ 29 w 32"/>
                  <a:gd name="T7" fmla="*/ 7 h 8"/>
                  <a:gd name="T8" fmla="*/ 29 w 32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29" y="1"/>
                    </a:moveTo>
                    <a:cubicBezTo>
                      <a:pt x="21" y="0"/>
                      <a:pt x="12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7"/>
                      <a:pt x="21" y="8"/>
                      <a:pt x="29" y="7"/>
                    </a:cubicBezTo>
                    <a:cubicBezTo>
                      <a:pt x="32" y="6"/>
                      <a:pt x="32" y="1"/>
                      <a:pt x="29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49"/>
              <p:cNvSpPr/>
              <p:nvPr/>
            </p:nvSpPr>
            <p:spPr bwMode="auto">
              <a:xfrm>
                <a:off x="4808" y="329"/>
                <a:ext cx="38" cy="31"/>
              </a:xfrm>
              <a:custGeom>
                <a:avLst/>
                <a:gdLst>
                  <a:gd name="T0" fmla="*/ 14 w 16"/>
                  <a:gd name="T1" fmla="*/ 3 h 13"/>
                  <a:gd name="T2" fmla="*/ 3 w 16"/>
                  <a:gd name="T3" fmla="*/ 3 h 13"/>
                  <a:gd name="T4" fmla="*/ 4 w 16"/>
                  <a:gd name="T5" fmla="*/ 7 h 13"/>
                  <a:gd name="T6" fmla="*/ 10 w 16"/>
                  <a:gd name="T7" fmla="*/ 7 h 13"/>
                  <a:gd name="T8" fmla="*/ 9 w 16"/>
                  <a:gd name="T9" fmla="*/ 9 h 13"/>
                  <a:gd name="T10" fmla="*/ 12 w 16"/>
                  <a:gd name="T11" fmla="*/ 12 h 13"/>
                  <a:gd name="T12" fmla="*/ 16 w 16"/>
                  <a:gd name="T13" fmla="*/ 7 h 13"/>
                  <a:gd name="T14" fmla="*/ 14 w 16"/>
                  <a:gd name="T15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3">
                    <a:moveTo>
                      <a:pt x="14" y="3"/>
                    </a:moveTo>
                    <a:cubicBezTo>
                      <a:pt x="11" y="0"/>
                      <a:pt x="6" y="1"/>
                      <a:pt x="3" y="3"/>
                    </a:cubicBezTo>
                    <a:cubicBezTo>
                      <a:pt x="0" y="4"/>
                      <a:pt x="1" y="8"/>
                      <a:pt x="4" y="7"/>
                    </a:cubicBezTo>
                    <a:cubicBezTo>
                      <a:pt x="5" y="7"/>
                      <a:pt x="8" y="6"/>
                      <a:pt x="10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8" y="11"/>
                      <a:pt x="10" y="13"/>
                      <a:pt x="12" y="12"/>
                    </a:cubicBezTo>
                    <a:cubicBezTo>
                      <a:pt x="14" y="11"/>
                      <a:pt x="15" y="9"/>
                      <a:pt x="16" y="7"/>
                    </a:cubicBezTo>
                    <a:cubicBezTo>
                      <a:pt x="16" y="6"/>
                      <a:pt x="15" y="4"/>
                      <a:pt x="1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4629538" y="1445366"/>
              <a:ext cx="286304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在此添加小标题</a:t>
              </a:r>
            </a:p>
          </p:txBody>
        </p:sp>
      </p:grpSp>
      <p:sp>
        <p:nvSpPr>
          <p:cNvPr id="52" name="任意多边形 51"/>
          <p:cNvSpPr/>
          <p:nvPr/>
        </p:nvSpPr>
        <p:spPr>
          <a:xfrm rot="10800000">
            <a:off x="1376613" y="2092452"/>
            <a:ext cx="2436434" cy="3617596"/>
          </a:xfrm>
          <a:custGeom>
            <a:avLst/>
            <a:gdLst>
              <a:gd name="connsiteX0" fmla="*/ 135734 w 5735830"/>
              <a:gd name="connsiteY0" fmla="*/ 360201 h 4633519"/>
              <a:gd name="connsiteX1" fmla="*/ 250034 w 5735830"/>
              <a:gd name="connsiteY1" fmla="*/ 1666487 h 4633519"/>
              <a:gd name="connsiteX2" fmla="*/ 201049 w 5735830"/>
              <a:gd name="connsiteY2" fmla="*/ 4262730 h 4633519"/>
              <a:gd name="connsiteX3" fmla="*/ 1376706 w 5735830"/>
              <a:gd name="connsiteY3" fmla="*/ 4475001 h 4633519"/>
              <a:gd name="connsiteX4" fmla="*/ 5344549 w 5735830"/>
              <a:gd name="connsiteY4" fmla="*/ 4491330 h 4633519"/>
              <a:gd name="connsiteX5" fmla="*/ 5360877 w 5735830"/>
              <a:gd name="connsiteY5" fmla="*/ 2613544 h 4633519"/>
              <a:gd name="connsiteX6" fmla="*/ 5507834 w 5735830"/>
              <a:gd name="connsiteY6" fmla="*/ 278558 h 4633519"/>
              <a:gd name="connsiteX7" fmla="*/ 1899220 w 5735830"/>
              <a:gd name="connsiteY7" fmla="*/ 294887 h 4633519"/>
              <a:gd name="connsiteX8" fmla="*/ 152063 w 5735830"/>
              <a:gd name="connsiteY8" fmla="*/ 972 h 4633519"/>
              <a:gd name="connsiteX9" fmla="*/ 86749 w 5735830"/>
              <a:gd name="connsiteY9" fmla="*/ 409187 h 4633519"/>
              <a:gd name="connsiteX10" fmla="*/ 135734 w 5735830"/>
              <a:gd name="connsiteY10" fmla="*/ 360201 h 4633519"/>
              <a:gd name="connsiteX0-1" fmla="*/ 92877 w 5741958"/>
              <a:gd name="connsiteY0-2" fmla="*/ 409187 h 4633519"/>
              <a:gd name="connsiteX1-3" fmla="*/ 256162 w 5741958"/>
              <a:gd name="connsiteY1-4" fmla="*/ 1666487 h 4633519"/>
              <a:gd name="connsiteX2-5" fmla="*/ 207177 w 5741958"/>
              <a:gd name="connsiteY2-6" fmla="*/ 4262730 h 4633519"/>
              <a:gd name="connsiteX3-7" fmla="*/ 1382834 w 5741958"/>
              <a:gd name="connsiteY3-8" fmla="*/ 4475001 h 4633519"/>
              <a:gd name="connsiteX4-9" fmla="*/ 5350677 w 5741958"/>
              <a:gd name="connsiteY4-10" fmla="*/ 4491330 h 4633519"/>
              <a:gd name="connsiteX5-11" fmla="*/ 5367005 w 5741958"/>
              <a:gd name="connsiteY5-12" fmla="*/ 2613544 h 4633519"/>
              <a:gd name="connsiteX6-13" fmla="*/ 5513962 w 5741958"/>
              <a:gd name="connsiteY6-14" fmla="*/ 278558 h 4633519"/>
              <a:gd name="connsiteX7-15" fmla="*/ 1905348 w 5741958"/>
              <a:gd name="connsiteY7-16" fmla="*/ 294887 h 4633519"/>
              <a:gd name="connsiteX8-17" fmla="*/ 158191 w 5741958"/>
              <a:gd name="connsiteY8-18" fmla="*/ 972 h 4633519"/>
              <a:gd name="connsiteX9-19" fmla="*/ 92877 w 5741958"/>
              <a:gd name="connsiteY9-20" fmla="*/ 409187 h 4633519"/>
              <a:gd name="connsiteX0-21" fmla="*/ 92877 w 5741958"/>
              <a:gd name="connsiteY0-22" fmla="*/ 768415 h 4633519"/>
              <a:gd name="connsiteX1-23" fmla="*/ 256162 w 5741958"/>
              <a:gd name="connsiteY1-24" fmla="*/ 1666487 h 4633519"/>
              <a:gd name="connsiteX2-25" fmla="*/ 207177 w 5741958"/>
              <a:gd name="connsiteY2-26" fmla="*/ 4262730 h 4633519"/>
              <a:gd name="connsiteX3-27" fmla="*/ 1382834 w 5741958"/>
              <a:gd name="connsiteY3-28" fmla="*/ 4475001 h 4633519"/>
              <a:gd name="connsiteX4-29" fmla="*/ 5350677 w 5741958"/>
              <a:gd name="connsiteY4-30" fmla="*/ 4491330 h 4633519"/>
              <a:gd name="connsiteX5-31" fmla="*/ 5367005 w 5741958"/>
              <a:gd name="connsiteY5-32" fmla="*/ 2613544 h 4633519"/>
              <a:gd name="connsiteX6-33" fmla="*/ 5513962 w 5741958"/>
              <a:gd name="connsiteY6-34" fmla="*/ 278558 h 4633519"/>
              <a:gd name="connsiteX7-35" fmla="*/ 1905348 w 5741958"/>
              <a:gd name="connsiteY7-36" fmla="*/ 294887 h 4633519"/>
              <a:gd name="connsiteX8-37" fmla="*/ 158191 w 5741958"/>
              <a:gd name="connsiteY8-38" fmla="*/ 972 h 4633519"/>
              <a:gd name="connsiteX9-39" fmla="*/ 92877 w 5741958"/>
              <a:gd name="connsiteY9-40" fmla="*/ 768415 h 4633519"/>
              <a:gd name="connsiteX0-41" fmla="*/ 3451 w 5652532"/>
              <a:gd name="connsiteY0-42" fmla="*/ 654617 h 4519721"/>
              <a:gd name="connsiteX1-43" fmla="*/ 166736 w 5652532"/>
              <a:gd name="connsiteY1-44" fmla="*/ 1552689 h 4519721"/>
              <a:gd name="connsiteX2-45" fmla="*/ 117751 w 5652532"/>
              <a:gd name="connsiteY2-46" fmla="*/ 4148932 h 4519721"/>
              <a:gd name="connsiteX3-47" fmla="*/ 1293408 w 5652532"/>
              <a:gd name="connsiteY3-48" fmla="*/ 4361203 h 4519721"/>
              <a:gd name="connsiteX4-49" fmla="*/ 5261251 w 5652532"/>
              <a:gd name="connsiteY4-50" fmla="*/ 4377532 h 4519721"/>
              <a:gd name="connsiteX5-51" fmla="*/ 5277579 w 5652532"/>
              <a:gd name="connsiteY5-52" fmla="*/ 2499746 h 4519721"/>
              <a:gd name="connsiteX6-53" fmla="*/ 5424536 w 5652532"/>
              <a:gd name="connsiteY6-54" fmla="*/ 164760 h 4519721"/>
              <a:gd name="connsiteX7-55" fmla="*/ 1815922 w 5652532"/>
              <a:gd name="connsiteY7-56" fmla="*/ 181089 h 4519721"/>
              <a:gd name="connsiteX8-57" fmla="*/ 346351 w 5652532"/>
              <a:gd name="connsiteY8-58" fmla="*/ 1474 h 4519721"/>
              <a:gd name="connsiteX9-59" fmla="*/ 3451 w 5652532"/>
              <a:gd name="connsiteY9-60" fmla="*/ 654617 h 4519721"/>
              <a:gd name="connsiteX0-61" fmla="*/ 3451 w 5613197"/>
              <a:gd name="connsiteY0-62" fmla="*/ 698621 h 4563725"/>
              <a:gd name="connsiteX1-63" fmla="*/ 166736 w 5613197"/>
              <a:gd name="connsiteY1-64" fmla="*/ 1596693 h 4563725"/>
              <a:gd name="connsiteX2-65" fmla="*/ 117751 w 5613197"/>
              <a:gd name="connsiteY2-66" fmla="*/ 4192936 h 4563725"/>
              <a:gd name="connsiteX3-67" fmla="*/ 1293408 w 5613197"/>
              <a:gd name="connsiteY3-68" fmla="*/ 4405207 h 4563725"/>
              <a:gd name="connsiteX4-69" fmla="*/ 5261251 w 5613197"/>
              <a:gd name="connsiteY4-70" fmla="*/ 4421536 h 4563725"/>
              <a:gd name="connsiteX5-71" fmla="*/ 5277579 w 5613197"/>
              <a:gd name="connsiteY5-72" fmla="*/ 2543750 h 4563725"/>
              <a:gd name="connsiteX6-73" fmla="*/ 5424536 w 5613197"/>
              <a:gd name="connsiteY6-74" fmla="*/ 208764 h 4563725"/>
              <a:gd name="connsiteX7-75" fmla="*/ 2354765 w 5613197"/>
              <a:gd name="connsiteY7-76" fmla="*/ 94464 h 4563725"/>
              <a:gd name="connsiteX8-77" fmla="*/ 346351 w 5613197"/>
              <a:gd name="connsiteY8-78" fmla="*/ 45478 h 4563725"/>
              <a:gd name="connsiteX9-79" fmla="*/ 3451 w 5613197"/>
              <a:gd name="connsiteY9-80" fmla="*/ 698621 h 4563725"/>
              <a:gd name="connsiteX0-81" fmla="*/ 3451 w 5554564"/>
              <a:gd name="connsiteY0-82" fmla="*/ 677467 h 4542571"/>
              <a:gd name="connsiteX1-83" fmla="*/ 166736 w 5554564"/>
              <a:gd name="connsiteY1-84" fmla="*/ 1575539 h 4542571"/>
              <a:gd name="connsiteX2-85" fmla="*/ 117751 w 5554564"/>
              <a:gd name="connsiteY2-86" fmla="*/ 4171782 h 4542571"/>
              <a:gd name="connsiteX3-87" fmla="*/ 1293408 w 5554564"/>
              <a:gd name="connsiteY3-88" fmla="*/ 4384053 h 4542571"/>
              <a:gd name="connsiteX4-89" fmla="*/ 5261251 w 5554564"/>
              <a:gd name="connsiteY4-90" fmla="*/ 4400382 h 4542571"/>
              <a:gd name="connsiteX5-91" fmla="*/ 5277579 w 5554564"/>
              <a:gd name="connsiteY5-92" fmla="*/ 2522596 h 4542571"/>
              <a:gd name="connsiteX6-93" fmla="*/ 5424536 w 5554564"/>
              <a:gd name="connsiteY6-94" fmla="*/ 187610 h 4542571"/>
              <a:gd name="connsiteX7-95" fmla="*/ 2354765 w 5554564"/>
              <a:gd name="connsiteY7-96" fmla="*/ 73310 h 4542571"/>
              <a:gd name="connsiteX8-97" fmla="*/ 346351 w 5554564"/>
              <a:gd name="connsiteY8-98" fmla="*/ 24324 h 4542571"/>
              <a:gd name="connsiteX9-99" fmla="*/ 3451 w 5554564"/>
              <a:gd name="connsiteY9-100" fmla="*/ 677467 h 4542571"/>
              <a:gd name="connsiteX0-101" fmla="*/ 3451 w 5682000"/>
              <a:gd name="connsiteY0-102" fmla="*/ 700982 h 4563669"/>
              <a:gd name="connsiteX1-103" fmla="*/ 166736 w 5682000"/>
              <a:gd name="connsiteY1-104" fmla="*/ 1599054 h 4563669"/>
              <a:gd name="connsiteX2-105" fmla="*/ 117751 w 5682000"/>
              <a:gd name="connsiteY2-106" fmla="*/ 4195297 h 4563669"/>
              <a:gd name="connsiteX3-107" fmla="*/ 1293408 w 5682000"/>
              <a:gd name="connsiteY3-108" fmla="*/ 4407568 h 4563669"/>
              <a:gd name="connsiteX4-109" fmla="*/ 5261251 w 5682000"/>
              <a:gd name="connsiteY4-110" fmla="*/ 4423897 h 4563669"/>
              <a:gd name="connsiteX5-111" fmla="*/ 5489850 w 5682000"/>
              <a:gd name="connsiteY5-112" fmla="*/ 2578768 h 4563669"/>
              <a:gd name="connsiteX6-113" fmla="*/ 5424536 w 5682000"/>
              <a:gd name="connsiteY6-114" fmla="*/ 211125 h 4563669"/>
              <a:gd name="connsiteX7-115" fmla="*/ 2354765 w 5682000"/>
              <a:gd name="connsiteY7-116" fmla="*/ 96825 h 4563669"/>
              <a:gd name="connsiteX8-117" fmla="*/ 346351 w 5682000"/>
              <a:gd name="connsiteY8-118" fmla="*/ 47839 h 4563669"/>
              <a:gd name="connsiteX9-119" fmla="*/ 3451 w 5682000"/>
              <a:gd name="connsiteY9-120" fmla="*/ 700982 h 4563669"/>
              <a:gd name="connsiteX0-121" fmla="*/ 3451 w 5687062"/>
              <a:gd name="connsiteY0-122" fmla="*/ 700982 h 4602114"/>
              <a:gd name="connsiteX1-123" fmla="*/ 166736 w 5687062"/>
              <a:gd name="connsiteY1-124" fmla="*/ 1599054 h 4602114"/>
              <a:gd name="connsiteX2-125" fmla="*/ 117751 w 5687062"/>
              <a:gd name="connsiteY2-126" fmla="*/ 4195297 h 4602114"/>
              <a:gd name="connsiteX3-127" fmla="*/ 1293408 w 5687062"/>
              <a:gd name="connsiteY3-128" fmla="*/ 4407568 h 4602114"/>
              <a:gd name="connsiteX4-129" fmla="*/ 5146951 w 5687062"/>
              <a:gd name="connsiteY4-130" fmla="*/ 4472883 h 4602114"/>
              <a:gd name="connsiteX5-131" fmla="*/ 5489850 w 5687062"/>
              <a:gd name="connsiteY5-132" fmla="*/ 2578768 h 4602114"/>
              <a:gd name="connsiteX6-133" fmla="*/ 5424536 w 5687062"/>
              <a:gd name="connsiteY6-134" fmla="*/ 211125 h 4602114"/>
              <a:gd name="connsiteX7-135" fmla="*/ 2354765 w 5687062"/>
              <a:gd name="connsiteY7-136" fmla="*/ 96825 h 4602114"/>
              <a:gd name="connsiteX8-137" fmla="*/ 346351 w 5687062"/>
              <a:gd name="connsiteY8-138" fmla="*/ 47839 h 4602114"/>
              <a:gd name="connsiteX9-139" fmla="*/ 3451 w 5687062"/>
              <a:gd name="connsiteY9-140" fmla="*/ 700982 h 4602114"/>
              <a:gd name="connsiteX0-141" fmla="*/ 3451 w 5687062"/>
              <a:gd name="connsiteY0-142" fmla="*/ 700982 h 4630183"/>
              <a:gd name="connsiteX1-143" fmla="*/ 166736 w 5687062"/>
              <a:gd name="connsiteY1-144" fmla="*/ 1599054 h 4630183"/>
              <a:gd name="connsiteX2-145" fmla="*/ 117751 w 5687062"/>
              <a:gd name="connsiteY2-146" fmla="*/ 4195297 h 4630183"/>
              <a:gd name="connsiteX3-147" fmla="*/ 1750608 w 5687062"/>
              <a:gd name="connsiteY3-148" fmla="*/ 4489211 h 4630183"/>
              <a:gd name="connsiteX4-149" fmla="*/ 5146951 w 5687062"/>
              <a:gd name="connsiteY4-150" fmla="*/ 4472883 h 4630183"/>
              <a:gd name="connsiteX5-151" fmla="*/ 5489850 w 5687062"/>
              <a:gd name="connsiteY5-152" fmla="*/ 2578768 h 4630183"/>
              <a:gd name="connsiteX6-153" fmla="*/ 5424536 w 5687062"/>
              <a:gd name="connsiteY6-154" fmla="*/ 211125 h 4630183"/>
              <a:gd name="connsiteX7-155" fmla="*/ 2354765 w 5687062"/>
              <a:gd name="connsiteY7-156" fmla="*/ 96825 h 4630183"/>
              <a:gd name="connsiteX8-157" fmla="*/ 346351 w 5687062"/>
              <a:gd name="connsiteY8-158" fmla="*/ 47839 h 4630183"/>
              <a:gd name="connsiteX9-159" fmla="*/ 3451 w 5687062"/>
              <a:gd name="connsiteY9-160" fmla="*/ 700982 h 4630183"/>
              <a:gd name="connsiteX0-161" fmla="*/ 39466 w 5723077"/>
              <a:gd name="connsiteY0-162" fmla="*/ 700982 h 4630183"/>
              <a:gd name="connsiteX1-163" fmla="*/ 55794 w 5723077"/>
              <a:gd name="connsiteY1-164" fmla="*/ 1958282 h 4630183"/>
              <a:gd name="connsiteX2-165" fmla="*/ 153766 w 5723077"/>
              <a:gd name="connsiteY2-166" fmla="*/ 4195297 h 4630183"/>
              <a:gd name="connsiteX3-167" fmla="*/ 1786623 w 5723077"/>
              <a:gd name="connsiteY3-168" fmla="*/ 4489211 h 4630183"/>
              <a:gd name="connsiteX4-169" fmla="*/ 5182966 w 5723077"/>
              <a:gd name="connsiteY4-170" fmla="*/ 4472883 h 4630183"/>
              <a:gd name="connsiteX5-171" fmla="*/ 5525865 w 5723077"/>
              <a:gd name="connsiteY5-172" fmla="*/ 2578768 h 4630183"/>
              <a:gd name="connsiteX6-173" fmla="*/ 5460551 w 5723077"/>
              <a:gd name="connsiteY6-174" fmla="*/ 211125 h 4630183"/>
              <a:gd name="connsiteX7-175" fmla="*/ 2390780 w 5723077"/>
              <a:gd name="connsiteY7-176" fmla="*/ 96825 h 4630183"/>
              <a:gd name="connsiteX8-177" fmla="*/ 382366 w 5723077"/>
              <a:gd name="connsiteY8-178" fmla="*/ 47839 h 4630183"/>
              <a:gd name="connsiteX9-179" fmla="*/ 39466 w 5723077"/>
              <a:gd name="connsiteY9-180" fmla="*/ 700982 h 4630183"/>
              <a:gd name="connsiteX0-181" fmla="*/ 39466 w 5723077"/>
              <a:gd name="connsiteY0-182" fmla="*/ 700982 h 4598647"/>
              <a:gd name="connsiteX1-183" fmla="*/ 55794 w 5723077"/>
              <a:gd name="connsiteY1-184" fmla="*/ 1958282 h 4598647"/>
              <a:gd name="connsiteX2-185" fmla="*/ 153766 w 5723077"/>
              <a:gd name="connsiteY2-186" fmla="*/ 4195297 h 4598647"/>
              <a:gd name="connsiteX3-187" fmla="*/ 1786623 w 5723077"/>
              <a:gd name="connsiteY3-188" fmla="*/ 4489211 h 4598647"/>
              <a:gd name="connsiteX4-189" fmla="*/ 5182966 w 5723077"/>
              <a:gd name="connsiteY4-190" fmla="*/ 4472883 h 4598647"/>
              <a:gd name="connsiteX5-191" fmla="*/ 5525865 w 5723077"/>
              <a:gd name="connsiteY5-192" fmla="*/ 2578768 h 4598647"/>
              <a:gd name="connsiteX6-193" fmla="*/ 5460551 w 5723077"/>
              <a:gd name="connsiteY6-194" fmla="*/ 211125 h 4598647"/>
              <a:gd name="connsiteX7-195" fmla="*/ 2390780 w 5723077"/>
              <a:gd name="connsiteY7-196" fmla="*/ 96825 h 4598647"/>
              <a:gd name="connsiteX8-197" fmla="*/ 382366 w 5723077"/>
              <a:gd name="connsiteY8-198" fmla="*/ 47839 h 4598647"/>
              <a:gd name="connsiteX9-199" fmla="*/ 39466 w 5723077"/>
              <a:gd name="connsiteY9-200" fmla="*/ 700982 h 4598647"/>
              <a:gd name="connsiteX0-201" fmla="*/ 39466 w 5716643"/>
              <a:gd name="connsiteY0-202" fmla="*/ 700982 h 4625148"/>
              <a:gd name="connsiteX1-203" fmla="*/ 55794 w 5716643"/>
              <a:gd name="connsiteY1-204" fmla="*/ 1958282 h 4625148"/>
              <a:gd name="connsiteX2-205" fmla="*/ 153766 w 5716643"/>
              <a:gd name="connsiteY2-206" fmla="*/ 4195297 h 4625148"/>
              <a:gd name="connsiteX3-207" fmla="*/ 1786623 w 5716643"/>
              <a:gd name="connsiteY3-208" fmla="*/ 4489211 h 4625148"/>
              <a:gd name="connsiteX4-209" fmla="*/ 5328776 w 5716643"/>
              <a:gd name="connsiteY4-210" fmla="*/ 4508802 h 4625148"/>
              <a:gd name="connsiteX5-211" fmla="*/ 5525865 w 5716643"/>
              <a:gd name="connsiteY5-212" fmla="*/ 2578768 h 4625148"/>
              <a:gd name="connsiteX6-213" fmla="*/ 5460551 w 5716643"/>
              <a:gd name="connsiteY6-214" fmla="*/ 211125 h 4625148"/>
              <a:gd name="connsiteX7-215" fmla="*/ 2390780 w 5716643"/>
              <a:gd name="connsiteY7-216" fmla="*/ 96825 h 4625148"/>
              <a:gd name="connsiteX8-217" fmla="*/ 382366 w 5716643"/>
              <a:gd name="connsiteY8-218" fmla="*/ 47839 h 4625148"/>
              <a:gd name="connsiteX9-219" fmla="*/ 39466 w 5716643"/>
              <a:gd name="connsiteY9-220" fmla="*/ 700982 h 4625148"/>
              <a:gd name="connsiteX0-221" fmla="*/ 39466 w 5715854"/>
              <a:gd name="connsiteY0-222" fmla="*/ 700982 h 4573748"/>
              <a:gd name="connsiteX1-223" fmla="*/ 55794 w 5715854"/>
              <a:gd name="connsiteY1-224" fmla="*/ 1958282 h 4573748"/>
              <a:gd name="connsiteX2-225" fmla="*/ 153766 w 5715854"/>
              <a:gd name="connsiteY2-226" fmla="*/ 4195297 h 4573748"/>
              <a:gd name="connsiteX3-227" fmla="*/ 1786623 w 5715854"/>
              <a:gd name="connsiteY3-228" fmla="*/ 4489211 h 4573748"/>
              <a:gd name="connsiteX4-229" fmla="*/ 5347003 w 5715854"/>
              <a:gd name="connsiteY4-230" fmla="*/ 4436964 h 4573748"/>
              <a:gd name="connsiteX5-231" fmla="*/ 5525865 w 5715854"/>
              <a:gd name="connsiteY5-232" fmla="*/ 2578768 h 4573748"/>
              <a:gd name="connsiteX6-233" fmla="*/ 5460551 w 5715854"/>
              <a:gd name="connsiteY6-234" fmla="*/ 211125 h 4573748"/>
              <a:gd name="connsiteX7-235" fmla="*/ 2390780 w 5715854"/>
              <a:gd name="connsiteY7-236" fmla="*/ 96825 h 4573748"/>
              <a:gd name="connsiteX8-237" fmla="*/ 382366 w 5715854"/>
              <a:gd name="connsiteY8-238" fmla="*/ 47839 h 4573748"/>
              <a:gd name="connsiteX9-239" fmla="*/ 39466 w 5715854"/>
              <a:gd name="connsiteY9-240" fmla="*/ 700982 h 4573748"/>
              <a:gd name="connsiteX0-241" fmla="*/ 39466 w 5628110"/>
              <a:gd name="connsiteY0-242" fmla="*/ 658040 h 4530806"/>
              <a:gd name="connsiteX1-243" fmla="*/ 55794 w 5628110"/>
              <a:gd name="connsiteY1-244" fmla="*/ 1915340 h 4530806"/>
              <a:gd name="connsiteX2-245" fmla="*/ 153766 w 5628110"/>
              <a:gd name="connsiteY2-246" fmla="*/ 4152355 h 4530806"/>
              <a:gd name="connsiteX3-247" fmla="*/ 1786623 w 5628110"/>
              <a:gd name="connsiteY3-248" fmla="*/ 4446269 h 4530806"/>
              <a:gd name="connsiteX4-249" fmla="*/ 5347003 w 5628110"/>
              <a:gd name="connsiteY4-250" fmla="*/ 4394022 h 4530806"/>
              <a:gd name="connsiteX5-251" fmla="*/ 5525865 w 5628110"/>
              <a:gd name="connsiteY5-252" fmla="*/ 2535826 h 4530806"/>
              <a:gd name="connsiteX6-253" fmla="*/ 5460551 w 5628110"/>
              <a:gd name="connsiteY6-254" fmla="*/ 168183 h 4530806"/>
              <a:gd name="connsiteX7-255" fmla="*/ 2390780 w 5628110"/>
              <a:gd name="connsiteY7-256" fmla="*/ 53883 h 4530806"/>
              <a:gd name="connsiteX8-257" fmla="*/ 382366 w 5628110"/>
              <a:gd name="connsiteY8-258" fmla="*/ 4897 h 4530806"/>
              <a:gd name="connsiteX9-259" fmla="*/ 39466 w 5628110"/>
              <a:gd name="connsiteY9-260" fmla="*/ 658040 h 4530806"/>
              <a:gd name="connsiteX0-261" fmla="*/ 39466 w 5628110"/>
              <a:gd name="connsiteY0-262" fmla="*/ 658040 h 4530806"/>
              <a:gd name="connsiteX1-263" fmla="*/ 55794 w 5628110"/>
              <a:gd name="connsiteY1-264" fmla="*/ 1915340 h 4530806"/>
              <a:gd name="connsiteX2-265" fmla="*/ 153766 w 5628110"/>
              <a:gd name="connsiteY2-266" fmla="*/ 4152355 h 4530806"/>
              <a:gd name="connsiteX3-267" fmla="*/ 1786623 w 5628110"/>
              <a:gd name="connsiteY3-268" fmla="*/ 4446269 h 4530806"/>
              <a:gd name="connsiteX4-269" fmla="*/ 5347003 w 5628110"/>
              <a:gd name="connsiteY4-270" fmla="*/ 4394022 h 4530806"/>
              <a:gd name="connsiteX5-271" fmla="*/ 5525865 w 5628110"/>
              <a:gd name="connsiteY5-272" fmla="*/ 2535826 h 4530806"/>
              <a:gd name="connsiteX6-273" fmla="*/ 5460551 w 5628110"/>
              <a:gd name="connsiteY6-274" fmla="*/ 168183 h 4530806"/>
              <a:gd name="connsiteX7-275" fmla="*/ 2390780 w 5628110"/>
              <a:gd name="connsiteY7-276" fmla="*/ 53883 h 4530806"/>
              <a:gd name="connsiteX8-277" fmla="*/ 473498 w 5628110"/>
              <a:gd name="connsiteY8-278" fmla="*/ 4897 h 4530806"/>
              <a:gd name="connsiteX9-279" fmla="*/ 39466 w 5628110"/>
              <a:gd name="connsiteY9-280" fmla="*/ 658040 h 4530806"/>
              <a:gd name="connsiteX0-281" fmla="*/ 39466 w 5628110"/>
              <a:gd name="connsiteY0-282" fmla="*/ 658040 h 4530806"/>
              <a:gd name="connsiteX1-283" fmla="*/ 55794 w 5628110"/>
              <a:gd name="connsiteY1-284" fmla="*/ 1915340 h 4530806"/>
              <a:gd name="connsiteX2-285" fmla="*/ 153766 w 5628110"/>
              <a:gd name="connsiteY2-286" fmla="*/ 4152355 h 4530806"/>
              <a:gd name="connsiteX3-287" fmla="*/ 1786623 w 5628110"/>
              <a:gd name="connsiteY3-288" fmla="*/ 4446269 h 4530806"/>
              <a:gd name="connsiteX4-289" fmla="*/ 5347003 w 5628110"/>
              <a:gd name="connsiteY4-290" fmla="*/ 4394022 h 4530806"/>
              <a:gd name="connsiteX5-291" fmla="*/ 5525865 w 5628110"/>
              <a:gd name="connsiteY5-292" fmla="*/ 2535826 h 4530806"/>
              <a:gd name="connsiteX6-293" fmla="*/ 5460551 w 5628110"/>
              <a:gd name="connsiteY6-294" fmla="*/ 168183 h 4530806"/>
              <a:gd name="connsiteX7-295" fmla="*/ 2390780 w 5628110"/>
              <a:gd name="connsiteY7-296" fmla="*/ 53883 h 4530806"/>
              <a:gd name="connsiteX8-297" fmla="*/ 473498 w 5628110"/>
              <a:gd name="connsiteY8-298" fmla="*/ 4897 h 4530806"/>
              <a:gd name="connsiteX9-299" fmla="*/ 277859 w 5628110"/>
              <a:gd name="connsiteY9-300" fmla="*/ 887092 h 4530806"/>
              <a:gd name="connsiteX0-301" fmla="*/ 39466 w 5628110"/>
              <a:gd name="connsiteY0-302" fmla="*/ 658040 h 4530806"/>
              <a:gd name="connsiteX1-303" fmla="*/ 55794 w 5628110"/>
              <a:gd name="connsiteY1-304" fmla="*/ 1915340 h 4530806"/>
              <a:gd name="connsiteX2-305" fmla="*/ 153766 w 5628110"/>
              <a:gd name="connsiteY2-306" fmla="*/ 4152355 h 4530806"/>
              <a:gd name="connsiteX3-307" fmla="*/ 1786623 w 5628110"/>
              <a:gd name="connsiteY3-308" fmla="*/ 4446269 h 4530806"/>
              <a:gd name="connsiteX4-309" fmla="*/ 5347003 w 5628110"/>
              <a:gd name="connsiteY4-310" fmla="*/ 4394022 h 4530806"/>
              <a:gd name="connsiteX5-311" fmla="*/ 5525865 w 5628110"/>
              <a:gd name="connsiteY5-312" fmla="*/ 2535826 h 4530806"/>
              <a:gd name="connsiteX6-313" fmla="*/ 5460551 w 5628110"/>
              <a:gd name="connsiteY6-314" fmla="*/ 168183 h 4530806"/>
              <a:gd name="connsiteX7-315" fmla="*/ 2390780 w 5628110"/>
              <a:gd name="connsiteY7-316" fmla="*/ 53883 h 4530806"/>
              <a:gd name="connsiteX8-317" fmla="*/ 473498 w 5628110"/>
              <a:gd name="connsiteY8-318" fmla="*/ 4897 h 4530806"/>
              <a:gd name="connsiteX0-319" fmla="*/ 39466 w 5628110"/>
              <a:gd name="connsiteY0-320" fmla="*/ 896635 h 4530806"/>
              <a:gd name="connsiteX1-321" fmla="*/ 55794 w 5628110"/>
              <a:gd name="connsiteY1-322" fmla="*/ 1915340 h 4530806"/>
              <a:gd name="connsiteX2-323" fmla="*/ 153766 w 5628110"/>
              <a:gd name="connsiteY2-324" fmla="*/ 4152355 h 4530806"/>
              <a:gd name="connsiteX3-325" fmla="*/ 1786623 w 5628110"/>
              <a:gd name="connsiteY3-326" fmla="*/ 4446269 h 4530806"/>
              <a:gd name="connsiteX4-327" fmla="*/ 5347003 w 5628110"/>
              <a:gd name="connsiteY4-328" fmla="*/ 4394022 h 4530806"/>
              <a:gd name="connsiteX5-329" fmla="*/ 5525865 w 5628110"/>
              <a:gd name="connsiteY5-330" fmla="*/ 2535826 h 4530806"/>
              <a:gd name="connsiteX6-331" fmla="*/ 5460551 w 5628110"/>
              <a:gd name="connsiteY6-332" fmla="*/ 168183 h 4530806"/>
              <a:gd name="connsiteX7-333" fmla="*/ 2390780 w 5628110"/>
              <a:gd name="connsiteY7-334" fmla="*/ 53883 h 4530806"/>
              <a:gd name="connsiteX8-335" fmla="*/ 473498 w 5628110"/>
              <a:gd name="connsiteY8-336" fmla="*/ 4897 h 4530806"/>
              <a:gd name="connsiteX0-337" fmla="*/ 39466 w 5628110"/>
              <a:gd name="connsiteY0-338" fmla="*/ 896635 h 4530806"/>
              <a:gd name="connsiteX1-339" fmla="*/ 55794 w 5628110"/>
              <a:gd name="connsiteY1-340" fmla="*/ 1915340 h 4530806"/>
              <a:gd name="connsiteX2-341" fmla="*/ 153766 w 5628110"/>
              <a:gd name="connsiteY2-342" fmla="*/ 4152355 h 4530806"/>
              <a:gd name="connsiteX3-343" fmla="*/ 1786623 w 5628110"/>
              <a:gd name="connsiteY3-344" fmla="*/ 4446269 h 4530806"/>
              <a:gd name="connsiteX4-345" fmla="*/ 5347003 w 5628110"/>
              <a:gd name="connsiteY4-346" fmla="*/ 4394022 h 4530806"/>
              <a:gd name="connsiteX5-347" fmla="*/ 5525865 w 5628110"/>
              <a:gd name="connsiteY5-348" fmla="*/ 2535826 h 4530806"/>
              <a:gd name="connsiteX6-349" fmla="*/ 5460551 w 5628110"/>
              <a:gd name="connsiteY6-350" fmla="*/ 168183 h 4530806"/>
              <a:gd name="connsiteX7-351" fmla="*/ 2390780 w 5628110"/>
              <a:gd name="connsiteY7-352" fmla="*/ 53883 h 4530806"/>
              <a:gd name="connsiteX8-353" fmla="*/ 845987 w 5628110"/>
              <a:gd name="connsiteY8-354" fmla="*/ 4897 h 45308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noFill/>
          <a:ln w="25400" cap="rnd">
            <a:solidFill>
              <a:schemeClr val="bg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3" name="任意多边形 52"/>
          <p:cNvSpPr/>
          <p:nvPr/>
        </p:nvSpPr>
        <p:spPr>
          <a:xfrm rot="10473034">
            <a:off x="3101717" y="2549885"/>
            <a:ext cx="752829" cy="1354058"/>
          </a:xfrm>
          <a:custGeom>
            <a:avLst/>
            <a:gdLst>
              <a:gd name="connsiteX0" fmla="*/ 0 w 653729"/>
              <a:gd name="connsiteY0" fmla="*/ 1171914 h 1175814"/>
              <a:gd name="connsiteX1" fmla="*/ 111799 w 653729"/>
              <a:gd name="connsiteY1" fmla="*/ 0 h 1175814"/>
              <a:gd name="connsiteX2" fmla="*/ 201757 w 653729"/>
              <a:gd name="connsiteY2" fmla="*/ 19664 h 1175814"/>
              <a:gd name="connsiteX3" fmla="*/ 652339 w 653729"/>
              <a:gd name="connsiteY3" fmla="*/ 602947 h 1175814"/>
              <a:gd name="connsiteX4" fmla="*/ 58254 w 653729"/>
              <a:gd name="connsiteY4" fmla="*/ 1175814 h 1175814"/>
              <a:gd name="connsiteX5" fmla="*/ 0 w 653729"/>
              <a:gd name="connsiteY5" fmla="*/ 1171914 h 1175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3729" h="1175814">
                <a:moveTo>
                  <a:pt x="0" y="1171914"/>
                </a:moveTo>
                <a:lnTo>
                  <a:pt x="111799" y="0"/>
                </a:lnTo>
                <a:lnTo>
                  <a:pt x="201757" y="19664"/>
                </a:lnTo>
                <a:cubicBezTo>
                  <a:pt x="462411" y="91803"/>
                  <a:pt x="672914" y="336700"/>
                  <a:pt x="652339" y="602947"/>
                </a:cubicBezTo>
                <a:cubicBezTo>
                  <a:pt x="631764" y="869194"/>
                  <a:pt x="386358" y="1175814"/>
                  <a:pt x="58254" y="1175814"/>
                </a:cubicBezTo>
                <a:lnTo>
                  <a:pt x="0" y="1171914"/>
                </a:lnTo>
                <a:close/>
              </a:path>
            </a:pathLst>
          </a:custGeom>
          <a:solidFill>
            <a:srgbClr val="002241"/>
          </a:solidFill>
          <a:ln w="25400" cap="rnd">
            <a:solidFill>
              <a:schemeClr val="bg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536011" y="3745578"/>
            <a:ext cx="217645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6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60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1849910" y="3146195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6" name="Freeform 30"/>
          <p:cNvSpPr>
            <a:spLocks noEditPoints="1"/>
          </p:cNvSpPr>
          <p:nvPr/>
        </p:nvSpPr>
        <p:spPr bwMode="auto">
          <a:xfrm>
            <a:off x="1579018" y="3222030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3267654" y="2526930"/>
            <a:ext cx="5826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01</a:t>
            </a:r>
            <a:endParaRPr lang="zh-CN" altLang="en-US" sz="4800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3058477" y="3152100"/>
            <a:ext cx="867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9" name="任意多边形 58"/>
          <p:cNvSpPr/>
          <p:nvPr/>
        </p:nvSpPr>
        <p:spPr>
          <a:xfrm rot="10800000">
            <a:off x="4837078" y="2092452"/>
            <a:ext cx="2436434" cy="3617596"/>
          </a:xfrm>
          <a:custGeom>
            <a:avLst/>
            <a:gdLst>
              <a:gd name="connsiteX0" fmla="*/ 135734 w 5735830"/>
              <a:gd name="connsiteY0" fmla="*/ 360201 h 4633519"/>
              <a:gd name="connsiteX1" fmla="*/ 250034 w 5735830"/>
              <a:gd name="connsiteY1" fmla="*/ 1666487 h 4633519"/>
              <a:gd name="connsiteX2" fmla="*/ 201049 w 5735830"/>
              <a:gd name="connsiteY2" fmla="*/ 4262730 h 4633519"/>
              <a:gd name="connsiteX3" fmla="*/ 1376706 w 5735830"/>
              <a:gd name="connsiteY3" fmla="*/ 4475001 h 4633519"/>
              <a:gd name="connsiteX4" fmla="*/ 5344549 w 5735830"/>
              <a:gd name="connsiteY4" fmla="*/ 4491330 h 4633519"/>
              <a:gd name="connsiteX5" fmla="*/ 5360877 w 5735830"/>
              <a:gd name="connsiteY5" fmla="*/ 2613544 h 4633519"/>
              <a:gd name="connsiteX6" fmla="*/ 5507834 w 5735830"/>
              <a:gd name="connsiteY6" fmla="*/ 278558 h 4633519"/>
              <a:gd name="connsiteX7" fmla="*/ 1899220 w 5735830"/>
              <a:gd name="connsiteY7" fmla="*/ 294887 h 4633519"/>
              <a:gd name="connsiteX8" fmla="*/ 152063 w 5735830"/>
              <a:gd name="connsiteY8" fmla="*/ 972 h 4633519"/>
              <a:gd name="connsiteX9" fmla="*/ 86749 w 5735830"/>
              <a:gd name="connsiteY9" fmla="*/ 409187 h 4633519"/>
              <a:gd name="connsiteX10" fmla="*/ 135734 w 5735830"/>
              <a:gd name="connsiteY10" fmla="*/ 360201 h 4633519"/>
              <a:gd name="connsiteX0-1" fmla="*/ 92877 w 5741958"/>
              <a:gd name="connsiteY0-2" fmla="*/ 409187 h 4633519"/>
              <a:gd name="connsiteX1-3" fmla="*/ 256162 w 5741958"/>
              <a:gd name="connsiteY1-4" fmla="*/ 1666487 h 4633519"/>
              <a:gd name="connsiteX2-5" fmla="*/ 207177 w 5741958"/>
              <a:gd name="connsiteY2-6" fmla="*/ 4262730 h 4633519"/>
              <a:gd name="connsiteX3-7" fmla="*/ 1382834 w 5741958"/>
              <a:gd name="connsiteY3-8" fmla="*/ 4475001 h 4633519"/>
              <a:gd name="connsiteX4-9" fmla="*/ 5350677 w 5741958"/>
              <a:gd name="connsiteY4-10" fmla="*/ 4491330 h 4633519"/>
              <a:gd name="connsiteX5-11" fmla="*/ 5367005 w 5741958"/>
              <a:gd name="connsiteY5-12" fmla="*/ 2613544 h 4633519"/>
              <a:gd name="connsiteX6-13" fmla="*/ 5513962 w 5741958"/>
              <a:gd name="connsiteY6-14" fmla="*/ 278558 h 4633519"/>
              <a:gd name="connsiteX7-15" fmla="*/ 1905348 w 5741958"/>
              <a:gd name="connsiteY7-16" fmla="*/ 294887 h 4633519"/>
              <a:gd name="connsiteX8-17" fmla="*/ 158191 w 5741958"/>
              <a:gd name="connsiteY8-18" fmla="*/ 972 h 4633519"/>
              <a:gd name="connsiteX9-19" fmla="*/ 92877 w 5741958"/>
              <a:gd name="connsiteY9-20" fmla="*/ 409187 h 4633519"/>
              <a:gd name="connsiteX0-21" fmla="*/ 92877 w 5741958"/>
              <a:gd name="connsiteY0-22" fmla="*/ 768415 h 4633519"/>
              <a:gd name="connsiteX1-23" fmla="*/ 256162 w 5741958"/>
              <a:gd name="connsiteY1-24" fmla="*/ 1666487 h 4633519"/>
              <a:gd name="connsiteX2-25" fmla="*/ 207177 w 5741958"/>
              <a:gd name="connsiteY2-26" fmla="*/ 4262730 h 4633519"/>
              <a:gd name="connsiteX3-27" fmla="*/ 1382834 w 5741958"/>
              <a:gd name="connsiteY3-28" fmla="*/ 4475001 h 4633519"/>
              <a:gd name="connsiteX4-29" fmla="*/ 5350677 w 5741958"/>
              <a:gd name="connsiteY4-30" fmla="*/ 4491330 h 4633519"/>
              <a:gd name="connsiteX5-31" fmla="*/ 5367005 w 5741958"/>
              <a:gd name="connsiteY5-32" fmla="*/ 2613544 h 4633519"/>
              <a:gd name="connsiteX6-33" fmla="*/ 5513962 w 5741958"/>
              <a:gd name="connsiteY6-34" fmla="*/ 278558 h 4633519"/>
              <a:gd name="connsiteX7-35" fmla="*/ 1905348 w 5741958"/>
              <a:gd name="connsiteY7-36" fmla="*/ 294887 h 4633519"/>
              <a:gd name="connsiteX8-37" fmla="*/ 158191 w 5741958"/>
              <a:gd name="connsiteY8-38" fmla="*/ 972 h 4633519"/>
              <a:gd name="connsiteX9-39" fmla="*/ 92877 w 5741958"/>
              <a:gd name="connsiteY9-40" fmla="*/ 768415 h 4633519"/>
              <a:gd name="connsiteX0-41" fmla="*/ 3451 w 5652532"/>
              <a:gd name="connsiteY0-42" fmla="*/ 654617 h 4519721"/>
              <a:gd name="connsiteX1-43" fmla="*/ 166736 w 5652532"/>
              <a:gd name="connsiteY1-44" fmla="*/ 1552689 h 4519721"/>
              <a:gd name="connsiteX2-45" fmla="*/ 117751 w 5652532"/>
              <a:gd name="connsiteY2-46" fmla="*/ 4148932 h 4519721"/>
              <a:gd name="connsiteX3-47" fmla="*/ 1293408 w 5652532"/>
              <a:gd name="connsiteY3-48" fmla="*/ 4361203 h 4519721"/>
              <a:gd name="connsiteX4-49" fmla="*/ 5261251 w 5652532"/>
              <a:gd name="connsiteY4-50" fmla="*/ 4377532 h 4519721"/>
              <a:gd name="connsiteX5-51" fmla="*/ 5277579 w 5652532"/>
              <a:gd name="connsiteY5-52" fmla="*/ 2499746 h 4519721"/>
              <a:gd name="connsiteX6-53" fmla="*/ 5424536 w 5652532"/>
              <a:gd name="connsiteY6-54" fmla="*/ 164760 h 4519721"/>
              <a:gd name="connsiteX7-55" fmla="*/ 1815922 w 5652532"/>
              <a:gd name="connsiteY7-56" fmla="*/ 181089 h 4519721"/>
              <a:gd name="connsiteX8-57" fmla="*/ 346351 w 5652532"/>
              <a:gd name="connsiteY8-58" fmla="*/ 1474 h 4519721"/>
              <a:gd name="connsiteX9-59" fmla="*/ 3451 w 5652532"/>
              <a:gd name="connsiteY9-60" fmla="*/ 654617 h 4519721"/>
              <a:gd name="connsiteX0-61" fmla="*/ 3451 w 5613197"/>
              <a:gd name="connsiteY0-62" fmla="*/ 698621 h 4563725"/>
              <a:gd name="connsiteX1-63" fmla="*/ 166736 w 5613197"/>
              <a:gd name="connsiteY1-64" fmla="*/ 1596693 h 4563725"/>
              <a:gd name="connsiteX2-65" fmla="*/ 117751 w 5613197"/>
              <a:gd name="connsiteY2-66" fmla="*/ 4192936 h 4563725"/>
              <a:gd name="connsiteX3-67" fmla="*/ 1293408 w 5613197"/>
              <a:gd name="connsiteY3-68" fmla="*/ 4405207 h 4563725"/>
              <a:gd name="connsiteX4-69" fmla="*/ 5261251 w 5613197"/>
              <a:gd name="connsiteY4-70" fmla="*/ 4421536 h 4563725"/>
              <a:gd name="connsiteX5-71" fmla="*/ 5277579 w 5613197"/>
              <a:gd name="connsiteY5-72" fmla="*/ 2543750 h 4563725"/>
              <a:gd name="connsiteX6-73" fmla="*/ 5424536 w 5613197"/>
              <a:gd name="connsiteY6-74" fmla="*/ 208764 h 4563725"/>
              <a:gd name="connsiteX7-75" fmla="*/ 2354765 w 5613197"/>
              <a:gd name="connsiteY7-76" fmla="*/ 94464 h 4563725"/>
              <a:gd name="connsiteX8-77" fmla="*/ 346351 w 5613197"/>
              <a:gd name="connsiteY8-78" fmla="*/ 45478 h 4563725"/>
              <a:gd name="connsiteX9-79" fmla="*/ 3451 w 5613197"/>
              <a:gd name="connsiteY9-80" fmla="*/ 698621 h 4563725"/>
              <a:gd name="connsiteX0-81" fmla="*/ 3451 w 5554564"/>
              <a:gd name="connsiteY0-82" fmla="*/ 677467 h 4542571"/>
              <a:gd name="connsiteX1-83" fmla="*/ 166736 w 5554564"/>
              <a:gd name="connsiteY1-84" fmla="*/ 1575539 h 4542571"/>
              <a:gd name="connsiteX2-85" fmla="*/ 117751 w 5554564"/>
              <a:gd name="connsiteY2-86" fmla="*/ 4171782 h 4542571"/>
              <a:gd name="connsiteX3-87" fmla="*/ 1293408 w 5554564"/>
              <a:gd name="connsiteY3-88" fmla="*/ 4384053 h 4542571"/>
              <a:gd name="connsiteX4-89" fmla="*/ 5261251 w 5554564"/>
              <a:gd name="connsiteY4-90" fmla="*/ 4400382 h 4542571"/>
              <a:gd name="connsiteX5-91" fmla="*/ 5277579 w 5554564"/>
              <a:gd name="connsiteY5-92" fmla="*/ 2522596 h 4542571"/>
              <a:gd name="connsiteX6-93" fmla="*/ 5424536 w 5554564"/>
              <a:gd name="connsiteY6-94" fmla="*/ 187610 h 4542571"/>
              <a:gd name="connsiteX7-95" fmla="*/ 2354765 w 5554564"/>
              <a:gd name="connsiteY7-96" fmla="*/ 73310 h 4542571"/>
              <a:gd name="connsiteX8-97" fmla="*/ 346351 w 5554564"/>
              <a:gd name="connsiteY8-98" fmla="*/ 24324 h 4542571"/>
              <a:gd name="connsiteX9-99" fmla="*/ 3451 w 5554564"/>
              <a:gd name="connsiteY9-100" fmla="*/ 677467 h 4542571"/>
              <a:gd name="connsiteX0-101" fmla="*/ 3451 w 5682000"/>
              <a:gd name="connsiteY0-102" fmla="*/ 700982 h 4563669"/>
              <a:gd name="connsiteX1-103" fmla="*/ 166736 w 5682000"/>
              <a:gd name="connsiteY1-104" fmla="*/ 1599054 h 4563669"/>
              <a:gd name="connsiteX2-105" fmla="*/ 117751 w 5682000"/>
              <a:gd name="connsiteY2-106" fmla="*/ 4195297 h 4563669"/>
              <a:gd name="connsiteX3-107" fmla="*/ 1293408 w 5682000"/>
              <a:gd name="connsiteY3-108" fmla="*/ 4407568 h 4563669"/>
              <a:gd name="connsiteX4-109" fmla="*/ 5261251 w 5682000"/>
              <a:gd name="connsiteY4-110" fmla="*/ 4423897 h 4563669"/>
              <a:gd name="connsiteX5-111" fmla="*/ 5489850 w 5682000"/>
              <a:gd name="connsiteY5-112" fmla="*/ 2578768 h 4563669"/>
              <a:gd name="connsiteX6-113" fmla="*/ 5424536 w 5682000"/>
              <a:gd name="connsiteY6-114" fmla="*/ 211125 h 4563669"/>
              <a:gd name="connsiteX7-115" fmla="*/ 2354765 w 5682000"/>
              <a:gd name="connsiteY7-116" fmla="*/ 96825 h 4563669"/>
              <a:gd name="connsiteX8-117" fmla="*/ 346351 w 5682000"/>
              <a:gd name="connsiteY8-118" fmla="*/ 47839 h 4563669"/>
              <a:gd name="connsiteX9-119" fmla="*/ 3451 w 5682000"/>
              <a:gd name="connsiteY9-120" fmla="*/ 700982 h 4563669"/>
              <a:gd name="connsiteX0-121" fmla="*/ 3451 w 5687062"/>
              <a:gd name="connsiteY0-122" fmla="*/ 700982 h 4602114"/>
              <a:gd name="connsiteX1-123" fmla="*/ 166736 w 5687062"/>
              <a:gd name="connsiteY1-124" fmla="*/ 1599054 h 4602114"/>
              <a:gd name="connsiteX2-125" fmla="*/ 117751 w 5687062"/>
              <a:gd name="connsiteY2-126" fmla="*/ 4195297 h 4602114"/>
              <a:gd name="connsiteX3-127" fmla="*/ 1293408 w 5687062"/>
              <a:gd name="connsiteY3-128" fmla="*/ 4407568 h 4602114"/>
              <a:gd name="connsiteX4-129" fmla="*/ 5146951 w 5687062"/>
              <a:gd name="connsiteY4-130" fmla="*/ 4472883 h 4602114"/>
              <a:gd name="connsiteX5-131" fmla="*/ 5489850 w 5687062"/>
              <a:gd name="connsiteY5-132" fmla="*/ 2578768 h 4602114"/>
              <a:gd name="connsiteX6-133" fmla="*/ 5424536 w 5687062"/>
              <a:gd name="connsiteY6-134" fmla="*/ 211125 h 4602114"/>
              <a:gd name="connsiteX7-135" fmla="*/ 2354765 w 5687062"/>
              <a:gd name="connsiteY7-136" fmla="*/ 96825 h 4602114"/>
              <a:gd name="connsiteX8-137" fmla="*/ 346351 w 5687062"/>
              <a:gd name="connsiteY8-138" fmla="*/ 47839 h 4602114"/>
              <a:gd name="connsiteX9-139" fmla="*/ 3451 w 5687062"/>
              <a:gd name="connsiteY9-140" fmla="*/ 700982 h 4602114"/>
              <a:gd name="connsiteX0-141" fmla="*/ 3451 w 5687062"/>
              <a:gd name="connsiteY0-142" fmla="*/ 700982 h 4630183"/>
              <a:gd name="connsiteX1-143" fmla="*/ 166736 w 5687062"/>
              <a:gd name="connsiteY1-144" fmla="*/ 1599054 h 4630183"/>
              <a:gd name="connsiteX2-145" fmla="*/ 117751 w 5687062"/>
              <a:gd name="connsiteY2-146" fmla="*/ 4195297 h 4630183"/>
              <a:gd name="connsiteX3-147" fmla="*/ 1750608 w 5687062"/>
              <a:gd name="connsiteY3-148" fmla="*/ 4489211 h 4630183"/>
              <a:gd name="connsiteX4-149" fmla="*/ 5146951 w 5687062"/>
              <a:gd name="connsiteY4-150" fmla="*/ 4472883 h 4630183"/>
              <a:gd name="connsiteX5-151" fmla="*/ 5489850 w 5687062"/>
              <a:gd name="connsiteY5-152" fmla="*/ 2578768 h 4630183"/>
              <a:gd name="connsiteX6-153" fmla="*/ 5424536 w 5687062"/>
              <a:gd name="connsiteY6-154" fmla="*/ 211125 h 4630183"/>
              <a:gd name="connsiteX7-155" fmla="*/ 2354765 w 5687062"/>
              <a:gd name="connsiteY7-156" fmla="*/ 96825 h 4630183"/>
              <a:gd name="connsiteX8-157" fmla="*/ 346351 w 5687062"/>
              <a:gd name="connsiteY8-158" fmla="*/ 47839 h 4630183"/>
              <a:gd name="connsiteX9-159" fmla="*/ 3451 w 5687062"/>
              <a:gd name="connsiteY9-160" fmla="*/ 700982 h 4630183"/>
              <a:gd name="connsiteX0-161" fmla="*/ 39466 w 5723077"/>
              <a:gd name="connsiteY0-162" fmla="*/ 700982 h 4630183"/>
              <a:gd name="connsiteX1-163" fmla="*/ 55794 w 5723077"/>
              <a:gd name="connsiteY1-164" fmla="*/ 1958282 h 4630183"/>
              <a:gd name="connsiteX2-165" fmla="*/ 153766 w 5723077"/>
              <a:gd name="connsiteY2-166" fmla="*/ 4195297 h 4630183"/>
              <a:gd name="connsiteX3-167" fmla="*/ 1786623 w 5723077"/>
              <a:gd name="connsiteY3-168" fmla="*/ 4489211 h 4630183"/>
              <a:gd name="connsiteX4-169" fmla="*/ 5182966 w 5723077"/>
              <a:gd name="connsiteY4-170" fmla="*/ 4472883 h 4630183"/>
              <a:gd name="connsiteX5-171" fmla="*/ 5525865 w 5723077"/>
              <a:gd name="connsiteY5-172" fmla="*/ 2578768 h 4630183"/>
              <a:gd name="connsiteX6-173" fmla="*/ 5460551 w 5723077"/>
              <a:gd name="connsiteY6-174" fmla="*/ 211125 h 4630183"/>
              <a:gd name="connsiteX7-175" fmla="*/ 2390780 w 5723077"/>
              <a:gd name="connsiteY7-176" fmla="*/ 96825 h 4630183"/>
              <a:gd name="connsiteX8-177" fmla="*/ 382366 w 5723077"/>
              <a:gd name="connsiteY8-178" fmla="*/ 47839 h 4630183"/>
              <a:gd name="connsiteX9-179" fmla="*/ 39466 w 5723077"/>
              <a:gd name="connsiteY9-180" fmla="*/ 700982 h 4630183"/>
              <a:gd name="connsiteX0-181" fmla="*/ 39466 w 5723077"/>
              <a:gd name="connsiteY0-182" fmla="*/ 700982 h 4598647"/>
              <a:gd name="connsiteX1-183" fmla="*/ 55794 w 5723077"/>
              <a:gd name="connsiteY1-184" fmla="*/ 1958282 h 4598647"/>
              <a:gd name="connsiteX2-185" fmla="*/ 153766 w 5723077"/>
              <a:gd name="connsiteY2-186" fmla="*/ 4195297 h 4598647"/>
              <a:gd name="connsiteX3-187" fmla="*/ 1786623 w 5723077"/>
              <a:gd name="connsiteY3-188" fmla="*/ 4489211 h 4598647"/>
              <a:gd name="connsiteX4-189" fmla="*/ 5182966 w 5723077"/>
              <a:gd name="connsiteY4-190" fmla="*/ 4472883 h 4598647"/>
              <a:gd name="connsiteX5-191" fmla="*/ 5525865 w 5723077"/>
              <a:gd name="connsiteY5-192" fmla="*/ 2578768 h 4598647"/>
              <a:gd name="connsiteX6-193" fmla="*/ 5460551 w 5723077"/>
              <a:gd name="connsiteY6-194" fmla="*/ 211125 h 4598647"/>
              <a:gd name="connsiteX7-195" fmla="*/ 2390780 w 5723077"/>
              <a:gd name="connsiteY7-196" fmla="*/ 96825 h 4598647"/>
              <a:gd name="connsiteX8-197" fmla="*/ 382366 w 5723077"/>
              <a:gd name="connsiteY8-198" fmla="*/ 47839 h 4598647"/>
              <a:gd name="connsiteX9-199" fmla="*/ 39466 w 5723077"/>
              <a:gd name="connsiteY9-200" fmla="*/ 700982 h 4598647"/>
              <a:gd name="connsiteX0-201" fmla="*/ 39466 w 5716643"/>
              <a:gd name="connsiteY0-202" fmla="*/ 700982 h 4625148"/>
              <a:gd name="connsiteX1-203" fmla="*/ 55794 w 5716643"/>
              <a:gd name="connsiteY1-204" fmla="*/ 1958282 h 4625148"/>
              <a:gd name="connsiteX2-205" fmla="*/ 153766 w 5716643"/>
              <a:gd name="connsiteY2-206" fmla="*/ 4195297 h 4625148"/>
              <a:gd name="connsiteX3-207" fmla="*/ 1786623 w 5716643"/>
              <a:gd name="connsiteY3-208" fmla="*/ 4489211 h 4625148"/>
              <a:gd name="connsiteX4-209" fmla="*/ 5328776 w 5716643"/>
              <a:gd name="connsiteY4-210" fmla="*/ 4508802 h 4625148"/>
              <a:gd name="connsiteX5-211" fmla="*/ 5525865 w 5716643"/>
              <a:gd name="connsiteY5-212" fmla="*/ 2578768 h 4625148"/>
              <a:gd name="connsiteX6-213" fmla="*/ 5460551 w 5716643"/>
              <a:gd name="connsiteY6-214" fmla="*/ 211125 h 4625148"/>
              <a:gd name="connsiteX7-215" fmla="*/ 2390780 w 5716643"/>
              <a:gd name="connsiteY7-216" fmla="*/ 96825 h 4625148"/>
              <a:gd name="connsiteX8-217" fmla="*/ 382366 w 5716643"/>
              <a:gd name="connsiteY8-218" fmla="*/ 47839 h 4625148"/>
              <a:gd name="connsiteX9-219" fmla="*/ 39466 w 5716643"/>
              <a:gd name="connsiteY9-220" fmla="*/ 700982 h 4625148"/>
              <a:gd name="connsiteX0-221" fmla="*/ 39466 w 5715854"/>
              <a:gd name="connsiteY0-222" fmla="*/ 700982 h 4573748"/>
              <a:gd name="connsiteX1-223" fmla="*/ 55794 w 5715854"/>
              <a:gd name="connsiteY1-224" fmla="*/ 1958282 h 4573748"/>
              <a:gd name="connsiteX2-225" fmla="*/ 153766 w 5715854"/>
              <a:gd name="connsiteY2-226" fmla="*/ 4195297 h 4573748"/>
              <a:gd name="connsiteX3-227" fmla="*/ 1786623 w 5715854"/>
              <a:gd name="connsiteY3-228" fmla="*/ 4489211 h 4573748"/>
              <a:gd name="connsiteX4-229" fmla="*/ 5347003 w 5715854"/>
              <a:gd name="connsiteY4-230" fmla="*/ 4436964 h 4573748"/>
              <a:gd name="connsiteX5-231" fmla="*/ 5525865 w 5715854"/>
              <a:gd name="connsiteY5-232" fmla="*/ 2578768 h 4573748"/>
              <a:gd name="connsiteX6-233" fmla="*/ 5460551 w 5715854"/>
              <a:gd name="connsiteY6-234" fmla="*/ 211125 h 4573748"/>
              <a:gd name="connsiteX7-235" fmla="*/ 2390780 w 5715854"/>
              <a:gd name="connsiteY7-236" fmla="*/ 96825 h 4573748"/>
              <a:gd name="connsiteX8-237" fmla="*/ 382366 w 5715854"/>
              <a:gd name="connsiteY8-238" fmla="*/ 47839 h 4573748"/>
              <a:gd name="connsiteX9-239" fmla="*/ 39466 w 5715854"/>
              <a:gd name="connsiteY9-240" fmla="*/ 700982 h 4573748"/>
              <a:gd name="connsiteX0-241" fmla="*/ 39466 w 5628110"/>
              <a:gd name="connsiteY0-242" fmla="*/ 658040 h 4530806"/>
              <a:gd name="connsiteX1-243" fmla="*/ 55794 w 5628110"/>
              <a:gd name="connsiteY1-244" fmla="*/ 1915340 h 4530806"/>
              <a:gd name="connsiteX2-245" fmla="*/ 153766 w 5628110"/>
              <a:gd name="connsiteY2-246" fmla="*/ 4152355 h 4530806"/>
              <a:gd name="connsiteX3-247" fmla="*/ 1786623 w 5628110"/>
              <a:gd name="connsiteY3-248" fmla="*/ 4446269 h 4530806"/>
              <a:gd name="connsiteX4-249" fmla="*/ 5347003 w 5628110"/>
              <a:gd name="connsiteY4-250" fmla="*/ 4394022 h 4530806"/>
              <a:gd name="connsiteX5-251" fmla="*/ 5525865 w 5628110"/>
              <a:gd name="connsiteY5-252" fmla="*/ 2535826 h 4530806"/>
              <a:gd name="connsiteX6-253" fmla="*/ 5460551 w 5628110"/>
              <a:gd name="connsiteY6-254" fmla="*/ 168183 h 4530806"/>
              <a:gd name="connsiteX7-255" fmla="*/ 2390780 w 5628110"/>
              <a:gd name="connsiteY7-256" fmla="*/ 53883 h 4530806"/>
              <a:gd name="connsiteX8-257" fmla="*/ 382366 w 5628110"/>
              <a:gd name="connsiteY8-258" fmla="*/ 4897 h 4530806"/>
              <a:gd name="connsiteX9-259" fmla="*/ 39466 w 5628110"/>
              <a:gd name="connsiteY9-260" fmla="*/ 658040 h 4530806"/>
              <a:gd name="connsiteX0-261" fmla="*/ 39466 w 5628110"/>
              <a:gd name="connsiteY0-262" fmla="*/ 658040 h 4530806"/>
              <a:gd name="connsiteX1-263" fmla="*/ 55794 w 5628110"/>
              <a:gd name="connsiteY1-264" fmla="*/ 1915340 h 4530806"/>
              <a:gd name="connsiteX2-265" fmla="*/ 153766 w 5628110"/>
              <a:gd name="connsiteY2-266" fmla="*/ 4152355 h 4530806"/>
              <a:gd name="connsiteX3-267" fmla="*/ 1786623 w 5628110"/>
              <a:gd name="connsiteY3-268" fmla="*/ 4446269 h 4530806"/>
              <a:gd name="connsiteX4-269" fmla="*/ 5347003 w 5628110"/>
              <a:gd name="connsiteY4-270" fmla="*/ 4394022 h 4530806"/>
              <a:gd name="connsiteX5-271" fmla="*/ 5525865 w 5628110"/>
              <a:gd name="connsiteY5-272" fmla="*/ 2535826 h 4530806"/>
              <a:gd name="connsiteX6-273" fmla="*/ 5460551 w 5628110"/>
              <a:gd name="connsiteY6-274" fmla="*/ 168183 h 4530806"/>
              <a:gd name="connsiteX7-275" fmla="*/ 2390780 w 5628110"/>
              <a:gd name="connsiteY7-276" fmla="*/ 53883 h 4530806"/>
              <a:gd name="connsiteX8-277" fmla="*/ 473498 w 5628110"/>
              <a:gd name="connsiteY8-278" fmla="*/ 4897 h 4530806"/>
              <a:gd name="connsiteX9-279" fmla="*/ 39466 w 5628110"/>
              <a:gd name="connsiteY9-280" fmla="*/ 658040 h 4530806"/>
              <a:gd name="connsiteX0-281" fmla="*/ 39466 w 5628110"/>
              <a:gd name="connsiteY0-282" fmla="*/ 658040 h 4530806"/>
              <a:gd name="connsiteX1-283" fmla="*/ 55794 w 5628110"/>
              <a:gd name="connsiteY1-284" fmla="*/ 1915340 h 4530806"/>
              <a:gd name="connsiteX2-285" fmla="*/ 153766 w 5628110"/>
              <a:gd name="connsiteY2-286" fmla="*/ 4152355 h 4530806"/>
              <a:gd name="connsiteX3-287" fmla="*/ 1786623 w 5628110"/>
              <a:gd name="connsiteY3-288" fmla="*/ 4446269 h 4530806"/>
              <a:gd name="connsiteX4-289" fmla="*/ 5347003 w 5628110"/>
              <a:gd name="connsiteY4-290" fmla="*/ 4394022 h 4530806"/>
              <a:gd name="connsiteX5-291" fmla="*/ 5525865 w 5628110"/>
              <a:gd name="connsiteY5-292" fmla="*/ 2535826 h 4530806"/>
              <a:gd name="connsiteX6-293" fmla="*/ 5460551 w 5628110"/>
              <a:gd name="connsiteY6-294" fmla="*/ 168183 h 4530806"/>
              <a:gd name="connsiteX7-295" fmla="*/ 2390780 w 5628110"/>
              <a:gd name="connsiteY7-296" fmla="*/ 53883 h 4530806"/>
              <a:gd name="connsiteX8-297" fmla="*/ 473498 w 5628110"/>
              <a:gd name="connsiteY8-298" fmla="*/ 4897 h 4530806"/>
              <a:gd name="connsiteX9-299" fmla="*/ 277859 w 5628110"/>
              <a:gd name="connsiteY9-300" fmla="*/ 887092 h 4530806"/>
              <a:gd name="connsiteX0-301" fmla="*/ 39466 w 5628110"/>
              <a:gd name="connsiteY0-302" fmla="*/ 658040 h 4530806"/>
              <a:gd name="connsiteX1-303" fmla="*/ 55794 w 5628110"/>
              <a:gd name="connsiteY1-304" fmla="*/ 1915340 h 4530806"/>
              <a:gd name="connsiteX2-305" fmla="*/ 153766 w 5628110"/>
              <a:gd name="connsiteY2-306" fmla="*/ 4152355 h 4530806"/>
              <a:gd name="connsiteX3-307" fmla="*/ 1786623 w 5628110"/>
              <a:gd name="connsiteY3-308" fmla="*/ 4446269 h 4530806"/>
              <a:gd name="connsiteX4-309" fmla="*/ 5347003 w 5628110"/>
              <a:gd name="connsiteY4-310" fmla="*/ 4394022 h 4530806"/>
              <a:gd name="connsiteX5-311" fmla="*/ 5525865 w 5628110"/>
              <a:gd name="connsiteY5-312" fmla="*/ 2535826 h 4530806"/>
              <a:gd name="connsiteX6-313" fmla="*/ 5460551 w 5628110"/>
              <a:gd name="connsiteY6-314" fmla="*/ 168183 h 4530806"/>
              <a:gd name="connsiteX7-315" fmla="*/ 2390780 w 5628110"/>
              <a:gd name="connsiteY7-316" fmla="*/ 53883 h 4530806"/>
              <a:gd name="connsiteX8-317" fmla="*/ 473498 w 5628110"/>
              <a:gd name="connsiteY8-318" fmla="*/ 4897 h 4530806"/>
              <a:gd name="connsiteX0-319" fmla="*/ 39466 w 5628110"/>
              <a:gd name="connsiteY0-320" fmla="*/ 896635 h 4530806"/>
              <a:gd name="connsiteX1-321" fmla="*/ 55794 w 5628110"/>
              <a:gd name="connsiteY1-322" fmla="*/ 1915340 h 4530806"/>
              <a:gd name="connsiteX2-323" fmla="*/ 153766 w 5628110"/>
              <a:gd name="connsiteY2-324" fmla="*/ 4152355 h 4530806"/>
              <a:gd name="connsiteX3-325" fmla="*/ 1786623 w 5628110"/>
              <a:gd name="connsiteY3-326" fmla="*/ 4446269 h 4530806"/>
              <a:gd name="connsiteX4-327" fmla="*/ 5347003 w 5628110"/>
              <a:gd name="connsiteY4-328" fmla="*/ 4394022 h 4530806"/>
              <a:gd name="connsiteX5-329" fmla="*/ 5525865 w 5628110"/>
              <a:gd name="connsiteY5-330" fmla="*/ 2535826 h 4530806"/>
              <a:gd name="connsiteX6-331" fmla="*/ 5460551 w 5628110"/>
              <a:gd name="connsiteY6-332" fmla="*/ 168183 h 4530806"/>
              <a:gd name="connsiteX7-333" fmla="*/ 2390780 w 5628110"/>
              <a:gd name="connsiteY7-334" fmla="*/ 53883 h 4530806"/>
              <a:gd name="connsiteX8-335" fmla="*/ 473498 w 5628110"/>
              <a:gd name="connsiteY8-336" fmla="*/ 4897 h 4530806"/>
              <a:gd name="connsiteX0-337" fmla="*/ 39466 w 5628110"/>
              <a:gd name="connsiteY0-338" fmla="*/ 896635 h 4530806"/>
              <a:gd name="connsiteX1-339" fmla="*/ 55794 w 5628110"/>
              <a:gd name="connsiteY1-340" fmla="*/ 1915340 h 4530806"/>
              <a:gd name="connsiteX2-341" fmla="*/ 153766 w 5628110"/>
              <a:gd name="connsiteY2-342" fmla="*/ 4152355 h 4530806"/>
              <a:gd name="connsiteX3-343" fmla="*/ 1786623 w 5628110"/>
              <a:gd name="connsiteY3-344" fmla="*/ 4446269 h 4530806"/>
              <a:gd name="connsiteX4-345" fmla="*/ 5347003 w 5628110"/>
              <a:gd name="connsiteY4-346" fmla="*/ 4394022 h 4530806"/>
              <a:gd name="connsiteX5-347" fmla="*/ 5525865 w 5628110"/>
              <a:gd name="connsiteY5-348" fmla="*/ 2535826 h 4530806"/>
              <a:gd name="connsiteX6-349" fmla="*/ 5460551 w 5628110"/>
              <a:gd name="connsiteY6-350" fmla="*/ 168183 h 4530806"/>
              <a:gd name="connsiteX7-351" fmla="*/ 2390780 w 5628110"/>
              <a:gd name="connsiteY7-352" fmla="*/ 53883 h 4530806"/>
              <a:gd name="connsiteX8-353" fmla="*/ 845987 w 5628110"/>
              <a:gd name="connsiteY8-354" fmla="*/ 4897 h 45308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noFill/>
          <a:ln w="25400" cap="rnd">
            <a:solidFill>
              <a:schemeClr val="bg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0" name="任意多边形 59"/>
          <p:cNvSpPr/>
          <p:nvPr/>
        </p:nvSpPr>
        <p:spPr>
          <a:xfrm rot="10473034">
            <a:off x="6562182" y="2549885"/>
            <a:ext cx="752829" cy="1354058"/>
          </a:xfrm>
          <a:custGeom>
            <a:avLst/>
            <a:gdLst>
              <a:gd name="connsiteX0" fmla="*/ 0 w 653729"/>
              <a:gd name="connsiteY0" fmla="*/ 1171914 h 1175814"/>
              <a:gd name="connsiteX1" fmla="*/ 111799 w 653729"/>
              <a:gd name="connsiteY1" fmla="*/ 0 h 1175814"/>
              <a:gd name="connsiteX2" fmla="*/ 201757 w 653729"/>
              <a:gd name="connsiteY2" fmla="*/ 19664 h 1175814"/>
              <a:gd name="connsiteX3" fmla="*/ 652339 w 653729"/>
              <a:gd name="connsiteY3" fmla="*/ 602947 h 1175814"/>
              <a:gd name="connsiteX4" fmla="*/ 58254 w 653729"/>
              <a:gd name="connsiteY4" fmla="*/ 1175814 h 1175814"/>
              <a:gd name="connsiteX5" fmla="*/ 0 w 653729"/>
              <a:gd name="connsiteY5" fmla="*/ 1171914 h 1175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3729" h="1175814">
                <a:moveTo>
                  <a:pt x="0" y="1171914"/>
                </a:moveTo>
                <a:lnTo>
                  <a:pt x="111799" y="0"/>
                </a:lnTo>
                <a:lnTo>
                  <a:pt x="201757" y="19664"/>
                </a:lnTo>
                <a:cubicBezTo>
                  <a:pt x="462411" y="91803"/>
                  <a:pt x="672914" y="336700"/>
                  <a:pt x="652339" y="602947"/>
                </a:cubicBezTo>
                <a:cubicBezTo>
                  <a:pt x="631764" y="869194"/>
                  <a:pt x="386358" y="1175814"/>
                  <a:pt x="58254" y="1175814"/>
                </a:cubicBezTo>
                <a:lnTo>
                  <a:pt x="0" y="1171914"/>
                </a:lnTo>
                <a:close/>
              </a:path>
            </a:pathLst>
          </a:custGeom>
          <a:solidFill>
            <a:srgbClr val="002241"/>
          </a:solidFill>
          <a:ln w="25400" cap="rnd">
            <a:solidFill>
              <a:schemeClr val="bg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996476" y="3745578"/>
            <a:ext cx="217645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6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60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310375" y="3146195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3" name="Freeform 30"/>
          <p:cNvSpPr>
            <a:spLocks noEditPoints="1"/>
          </p:cNvSpPr>
          <p:nvPr/>
        </p:nvSpPr>
        <p:spPr bwMode="auto">
          <a:xfrm>
            <a:off x="5039483" y="3222030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6728119" y="2526930"/>
            <a:ext cx="5826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01</a:t>
            </a:r>
            <a:endParaRPr lang="zh-CN" altLang="en-US" sz="4800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518942" y="3152100"/>
            <a:ext cx="867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6" name="任意多边形 65"/>
          <p:cNvSpPr/>
          <p:nvPr/>
        </p:nvSpPr>
        <p:spPr>
          <a:xfrm rot="10800000">
            <a:off x="8186932" y="2092452"/>
            <a:ext cx="2436434" cy="3617596"/>
          </a:xfrm>
          <a:custGeom>
            <a:avLst/>
            <a:gdLst>
              <a:gd name="connsiteX0" fmla="*/ 135734 w 5735830"/>
              <a:gd name="connsiteY0" fmla="*/ 360201 h 4633519"/>
              <a:gd name="connsiteX1" fmla="*/ 250034 w 5735830"/>
              <a:gd name="connsiteY1" fmla="*/ 1666487 h 4633519"/>
              <a:gd name="connsiteX2" fmla="*/ 201049 w 5735830"/>
              <a:gd name="connsiteY2" fmla="*/ 4262730 h 4633519"/>
              <a:gd name="connsiteX3" fmla="*/ 1376706 w 5735830"/>
              <a:gd name="connsiteY3" fmla="*/ 4475001 h 4633519"/>
              <a:gd name="connsiteX4" fmla="*/ 5344549 w 5735830"/>
              <a:gd name="connsiteY4" fmla="*/ 4491330 h 4633519"/>
              <a:gd name="connsiteX5" fmla="*/ 5360877 w 5735830"/>
              <a:gd name="connsiteY5" fmla="*/ 2613544 h 4633519"/>
              <a:gd name="connsiteX6" fmla="*/ 5507834 w 5735830"/>
              <a:gd name="connsiteY6" fmla="*/ 278558 h 4633519"/>
              <a:gd name="connsiteX7" fmla="*/ 1899220 w 5735830"/>
              <a:gd name="connsiteY7" fmla="*/ 294887 h 4633519"/>
              <a:gd name="connsiteX8" fmla="*/ 152063 w 5735830"/>
              <a:gd name="connsiteY8" fmla="*/ 972 h 4633519"/>
              <a:gd name="connsiteX9" fmla="*/ 86749 w 5735830"/>
              <a:gd name="connsiteY9" fmla="*/ 409187 h 4633519"/>
              <a:gd name="connsiteX10" fmla="*/ 135734 w 5735830"/>
              <a:gd name="connsiteY10" fmla="*/ 360201 h 4633519"/>
              <a:gd name="connsiteX0-1" fmla="*/ 92877 w 5741958"/>
              <a:gd name="connsiteY0-2" fmla="*/ 409187 h 4633519"/>
              <a:gd name="connsiteX1-3" fmla="*/ 256162 w 5741958"/>
              <a:gd name="connsiteY1-4" fmla="*/ 1666487 h 4633519"/>
              <a:gd name="connsiteX2-5" fmla="*/ 207177 w 5741958"/>
              <a:gd name="connsiteY2-6" fmla="*/ 4262730 h 4633519"/>
              <a:gd name="connsiteX3-7" fmla="*/ 1382834 w 5741958"/>
              <a:gd name="connsiteY3-8" fmla="*/ 4475001 h 4633519"/>
              <a:gd name="connsiteX4-9" fmla="*/ 5350677 w 5741958"/>
              <a:gd name="connsiteY4-10" fmla="*/ 4491330 h 4633519"/>
              <a:gd name="connsiteX5-11" fmla="*/ 5367005 w 5741958"/>
              <a:gd name="connsiteY5-12" fmla="*/ 2613544 h 4633519"/>
              <a:gd name="connsiteX6-13" fmla="*/ 5513962 w 5741958"/>
              <a:gd name="connsiteY6-14" fmla="*/ 278558 h 4633519"/>
              <a:gd name="connsiteX7-15" fmla="*/ 1905348 w 5741958"/>
              <a:gd name="connsiteY7-16" fmla="*/ 294887 h 4633519"/>
              <a:gd name="connsiteX8-17" fmla="*/ 158191 w 5741958"/>
              <a:gd name="connsiteY8-18" fmla="*/ 972 h 4633519"/>
              <a:gd name="connsiteX9-19" fmla="*/ 92877 w 5741958"/>
              <a:gd name="connsiteY9-20" fmla="*/ 409187 h 4633519"/>
              <a:gd name="connsiteX0-21" fmla="*/ 92877 w 5741958"/>
              <a:gd name="connsiteY0-22" fmla="*/ 768415 h 4633519"/>
              <a:gd name="connsiteX1-23" fmla="*/ 256162 w 5741958"/>
              <a:gd name="connsiteY1-24" fmla="*/ 1666487 h 4633519"/>
              <a:gd name="connsiteX2-25" fmla="*/ 207177 w 5741958"/>
              <a:gd name="connsiteY2-26" fmla="*/ 4262730 h 4633519"/>
              <a:gd name="connsiteX3-27" fmla="*/ 1382834 w 5741958"/>
              <a:gd name="connsiteY3-28" fmla="*/ 4475001 h 4633519"/>
              <a:gd name="connsiteX4-29" fmla="*/ 5350677 w 5741958"/>
              <a:gd name="connsiteY4-30" fmla="*/ 4491330 h 4633519"/>
              <a:gd name="connsiteX5-31" fmla="*/ 5367005 w 5741958"/>
              <a:gd name="connsiteY5-32" fmla="*/ 2613544 h 4633519"/>
              <a:gd name="connsiteX6-33" fmla="*/ 5513962 w 5741958"/>
              <a:gd name="connsiteY6-34" fmla="*/ 278558 h 4633519"/>
              <a:gd name="connsiteX7-35" fmla="*/ 1905348 w 5741958"/>
              <a:gd name="connsiteY7-36" fmla="*/ 294887 h 4633519"/>
              <a:gd name="connsiteX8-37" fmla="*/ 158191 w 5741958"/>
              <a:gd name="connsiteY8-38" fmla="*/ 972 h 4633519"/>
              <a:gd name="connsiteX9-39" fmla="*/ 92877 w 5741958"/>
              <a:gd name="connsiteY9-40" fmla="*/ 768415 h 4633519"/>
              <a:gd name="connsiteX0-41" fmla="*/ 3451 w 5652532"/>
              <a:gd name="connsiteY0-42" fmla="*/ 654617 h 4519721"/>
              <a:gd name="connsiteX1-43" fmla="*/ 166736 w 5652532"/>
              <a:gd name="connsiteY1-44" fmla="*/ 1552689 h 4519721"/>
              <a:gd name="connsiteX2-45" fmla="*/ 117751 w 5652532"/>
              <a:gd name="connsiteY2-46" fmla="*/ 4148932 h 4519721"/>
              <a:gd name="connsiteX3-47" fmla="*/ 1293408 w 5652532"/>
              <a:gd name="connsiteY3-48" fmla="*/ 4361203 h 4519721"/>
              <a:gd name="connsiteX4-49" fmla="*/ 5261251 w 5652532"/>
              <a:gd name="connsiteY4-50" fmla="*/ 4377532 h 4519721"/>
              <a:gd name="connsiteX5-51" fmla="*/ 5277579 w 5652532"/>
              <a:gd name="connsiteY5-52" fmla="*/ 2499746 h 4519721"/>
              <a:gd name="connsiteX6-53" fmla="*/ 5424536 w 5652532"/>
              <a:gd name="connsiteY6-54" fmla="*/ 164760 h 4519721"/>
              <a:gd name="connsiteX7-55" fmla="*/ 1815922 w 5652532"/>
              <a:gd name="connsiteY7-56" fmla="*/ 181089 h 4519721"/>
              <a:gd name="connsiteX8-57" fmla="*/ 346351 w 5652532"/>
              <a:gd name="connsiteY8-58" fmla="*/ 1474 h 4519721"/>
              <a:gd name="connsiteX9-59" fmla="*/ 3451 w 5652532"/>
              <a:gd name="connsiteY9-60" fmla="*/ 654617 h 4519721"/>
              <a:gd name="connsiteX0-61" fmla="*/ 3451 w 5613197"/>
              <a:gd name="connsiteY0-62" fmla="*/ 698621 h 4563725"/>
              <a:gd name="connsiteX1-63" fmla="*/ 166736 w 5613197"/>
              <a:gd name="connsiteY1-64" fmla="*/ 1596693 h 4563725"/>
              <a:gd name="connsiteX2-65" fmla="*/ 117751 w 5613197"/>
              <a:gd name="connsiteY2-66" fmla="*/ 4192936 h 4563725"/>
              <a:gd name="connsiteX3-67" fmla="*/ 1293408 w 5613197"/>
              <a:gd name="connsiteY3-68" fmla="*/ 4405207 h 4563725"/>
              <a:gd name="connsiteX4-69" fmla="*/ 5261251 w 5613197"/>
              <a:gd name="connsiteY4-70" fmla="*/ 4421536 h 4563725"/>
              <a:gd name="connsiteX5-71" fmla="*/ 5277579 w 5613197"/>
              <a:gd name="connsiteY5-72" fmla="*/ 2543750 h 4563725"/>
              <a:gd name="connsiteX6-73" fmla="*/ 5424536 w 5613197"/>
              <a:gd name="connsiteY6-74" fmla="*/ 208764 h 4563725"/>
              <a:gd name="connsiteX7-75" fmla="*/ 2354765 w 5613197"/>
              <a:gd name="connsiteY7-76" fmla="*/ 94464 h 4563725"/>
              <a:gd name="connsiteX8-77" fmla="*/ 346351 w 5613197"/>
              <a:gd name="connsiteY8-78" fmla="*/ 45478 h 4563725"/>
              <a:gd name="connsiteX9-79" fmla="*/ 3451 w 5613197"/>
              <a:gd name="connsiteY9-80" fmla="*/ 698621 h 4563725"/>
              <a:gd name="connsiteX0-81" fmla="*/ 3451 w 5554564"/>
              <a:gd name="connsiteY0-82" fmla="*/ 677467 h 4542571"/>
              <a:gd name="connsiteX1-83" fmla="*/ 166736 w 5554564"/>
              <a:gd name="connsiteY1-84" fmla="*/ 1575539 h 4542571"/>
              <a:gd name="connsiteX2-85" fmla="*/ 117751 w 5554564"/>
              <a:gd name="connsiteY2-86" fmla="*/ 4171782 h 4542571"/>
              <a:gd name="connsiteX3-87" fmla="*/ 1293408 w 5554564"/>
              <a:gd name="connsiteY3-88" fmla="*/ 4384053 h 4542571"/>
              <a:gd name="connsiteX4-89" fmla="*/ 5261251 w 5554564"/>
              <a:gd name="connsiteY4-90" fmla="*/ 4400382 h 4542571"/>
              <a:gd name="connsiteX5-91" fmla="*/ 5277579 w 5554564"/>
              <a:gd name="connsiteY5-92" fmla="*/ 2522596 h 4542571"/>
              <a:gd name="connsiteX6-93" fmla="*/ 5424536 w 5554564"/>
              <a:gd name="connsiteY6-94" fmla="*/ 187610 h 4542571"/>
              <a:gd name="connsiteX7-95" fmla="*/ 2354765 w 5554564"/>
              <a:gd name="connsiteY7-96" fmla="*/ 73310 h 4542571"/>
              <a:gd name="connsiteX8-97" fmla="*/ 346351 w 5554564"/>
              <a:gd name="connsiteY8-98" fmla="*/ 24324 h 4542571"/>
              <a:gd name="connsiteX9-99" fmla="*/ 3451 w 5554564"/>
              <a:gd name="connsiteY9-100" fmla="*/ 677467 h 4542571"/>
              <a:gd name="connsiteX0-101" fmla="*/ 3451 w 5682000"/>
              <a:gd name="connsiteY0-102" fmla="*/ 700982 h 4563669"/>
              <a:gd name="connsiteX1-103" fmla="*/ 166736 w 5682000"/>
              <a:gd name="connsiteY1-104" fmla="*/ 1599054 h 4563669"/>
              <a:gd name="connsiteX2-105" fmla="*/ 117751 w 5682000"/>
              <a:gd name="connsiteY2-106" fmla="*/ 4195297 h 4563669"/>
              <a:gd name="connsiteX3-107" fmla="*/ 1293408 w 5682000"/>
              <a:gd name="connsiteY3-108" fmla="*/ 4407568 h 4563669"/>
              <a:gd name="connsiteX4-109" fmla="*/ 5261251 w 5682000"/>
              <a:gd name="connsiteY4-110" fmla="*/ 4423897 h 4563669"/>
              <a:gd name="connsiteX5-111" fmla="*/ 5489850 w 5682000"/>
              <a:gd name="connsiteY5-112" fmla="*/ 2578768 h 4563669"/>
              <a:gd name="connsiteX6-113" fmla="*/ 5424536 w 5682000"/>
              <a:gd name="connsiteY6-114" fmla="*/ 211125 h 4563669"/>
              <a:gd name="connsiteX7-115" fmla="*/ 2354765 w 5682000"/>
              <a:gd name="connsiteY7-116" fmla="*/ 96825 h 4563669"/>
              <a:gd name="connsiteX8-117" fmla="*/ 346351 w 5682000"/>
              <a:gd name="connsiteY8-118" fmla="*/ 47839 h 4563669"/>
              <a:gd name="connsiteX9-119" fmla="*/ 3451 w 5682000"/>
              <a:gd name="connsiteY9-120" fmla="*/ 700982 h 4563669"/>
              <a:gd name="connsiteX0-121" fmla="*/ 3451 w 5687062"/>
              <a:gd name="connsiteY0-122" fmla="*/ 700982 h 4602114"/>
              <a:gd name="connsiteX1-123" fmla="*/ 166736 w 5687062"/>
              <a:gd name="connsiteY1-124" fmla="*/ 1599054 h 4602114"/>
              <a:gd name="connsiteX2-125" fmla="*/ 117751 w 5687062"/>
              <a:gd name="connsiteY2-126" fmla="*/ 4195297 h 4602114"/>
              <a:gd name="connsiteX3-127" fmla="*/ 1293408 w 5687062"/>
              <a:gd name="connsiteY3-128" fmla="*/ 4407568 h 4602114"/>
              <a:gd name="connsiteX4-129" fmla="*/ 5146951 w 5687062"/>
              <a:gd name="connsiteY4-130" fmla="*/ 4472883 h 4602114"/>
              <a:gd name="connsiteX5-131" fmla="*/ 5489850 w 5687062"/>
              <a:gd name="connsiteY5-132" fmla="*/ 2578768 h 4602114"/>
              <a:gd name="connsiteX6-133" fmla="*/ 5424536 w 5687062"/>
              <a:gd name="connsiteY6-134" fmla="*/ 211125 h 4602114"/>
              <a:gd name="connsiteX7-135" fmla="*/ 2354765 w 5687062"/>
              <a:gd name="connsiteY7-136" fmla="*/ 96825 h 4602114"/>
              <a:gd name="connsiteX8-137" fmla="*/ 346351 w 5687062"/>
              <a:gd name="connsiteY8-138" fmla="*/ 47839 h 4602114"/>
              <a:gd name="connsiteX9-139" fmla="*/ 3451 w 5687062"/>
              <a:gd name="connsiteY9-140" fmla="*/ 700982 h 4602114"/>
              <a:gd name="connsiteX0-141" fmla="*/ 3451 w 5687062"/>
              <a:gd name="connsiteY0-142" fmla="*/ 700982 h 4630183"/>
              <a:gd name="connsiteX1-143" fmla="*/ 166736 w 5687062"/>
              <a:gd name="connsiteY1-144" fmla="*/ 1599054 h 4630183"/>
              <a:gd name="connsiteX2-145" fmla="*/ 117751 w 5687062"/>
              <a:gd name="connsiteY2-146" fmla="*/ 4195297 h 4630183"/>
              <a:gd name="connsiteX3-147" fmla="*/ 1750608 w 5687062"/>
              <a:gd name="connsiteY3-148" fmla="*/ 4489211 h 4630183"/>
              <a:gd name="connsiteX4-149" fmla="*/ 5146951 w 5687062"/>
              <a:gd name="connsiteY4-150" fmla="*/ 4472883 h 4630183"/>
              <a:gd name="connsiteX5-151" fmla="*/ 5489850 w 5687062"/>
              <a:gd name="connsiteY5-152" fmla="*/ 2578768 h 4630183"/>
              <a:gd name="connsiteX6-153" fmla="*/ 5424536 w 5687062"/>
              <a:gd name="connsiteY6-154" fmla="*/ 211125 h 4630183"/>
              <a:gd name="connsiteX7-155" fmla="*/ 2354765 w 5687062"/>
              <a:gd name="connsiteY7-156" fmla="*/ 96825 h 4630183"/>
              <a:gd name="connsiteX8-157" fmla="*/ 346351 w 5687062"/>
              <a:gd name="connsiteY8-158" fmla="*/ 47839 h 4630183"/>
              <a:gd name="connsiteX9-159" fmla="*/ 3451 w 5687062"/>
              <a:gd name="connsiteY9-160" fmla="*/ 700982 h 4630183"/>
              <a:gd name="connsiteX0-161" fmla="*/ 39466 w 5723077"/>
              <a:gd name="connsiteY0-162" fmla="*/ 700982 h 4630183"/>
              <a:gd name="connsiteX1-163" fmla="*/ 55794 w 5723077"/>
              <a:gd name="connsiteY1-164" fmla="*/ 1958282 h 4630183"/>
              <a:gd name="connsiteX2-165" fmla="*/ 153766 w 5723077"/>
              <a:gd name="connsiteY2-166" fmla="*/ 4195297 h 4630183"/>
              <a:gd name="connsiteX3-167" fmla="*/ 1786623 w 5723077"/>
              <a:gd name="connsiteY3-168" fmla="*/ 4489211 h 4630183"/>
              <a:gd name="connsiteX4-169" fmla="*/ 5182966 w 5723077"/>
              <a:gd name="connsiteY4-170" fmla="*/ 4472883 h 4630183"/>
              <a:gd name="connsiteX5-171" fmla="*/ 5525865 w 5723077"/>
              <a:gd name="connsiteY5-172" fmla="*/ 2578768 h 4630183"/>
              <a:gd name="connsiteX6-173" fmla="*/ 5460551 w 5723077"/>
              <a:gd name="connsiteY6-174" fmla="*/ 211125 h 4630183"/>
              <a:gd name="connsiteX7-175" fmla="*/ 2390780 w 5723077"/>
              <a:gd name="connsiteY7-176" fmla="*/ 96825 h 4630183"/>
              <a:gd name="connsiteX8-177" fmla="*/ 382366 w 5723077"/>
              <a:gd name="connsiteY8-178" fmla="*/ 47839 h 4630183"/>
              <a:gd name="connsiteX9-179" fmla="*/ 39466 w 5723077"/>
              <a:gd name="connsiteY9-180" fmla="*/ 700982 h 4630183"/>
              <a:gd name="connsiteX0-181" fmla="*/ 39466 w 5723077"/>
              <a:gd name="connsiteY0-182" fmla="*/ 700982 h 4598647"/>
              <a:gd name="connsiteX1-183" fmla="*/ 55794 w 5723077"/>
              <a:gd name="connsiteY1-184" fmla="*/ 1958282 h 4598647"/>
              <a:gd name="connsiteX2-185" fmla="*/ 153766 w 5723077"/>
              <a:gd name="connsiteY2-186" fmla="*/ 4195297 h 4598647"/>
              <a:gd name="connsiteX3-187" fmla="*/ 1786623 w 5723077"/>
              <a:gd name="connsiteY3-188" fmla="*/ 4489211 h 4598647"/>
              <a:gd name="connsiteX4-189" fmla="*/ 5182966 w 5723077"/>
              <a:gd name="connsiteY4-190" fmla="*/ 4472883 h 4598647"/>
              <a:gd name="connsiteX5-191" fmla="*/ 5525865 w 5723077"/>
              <a:gd name="connsiteY5-192" fmla="*/ 2578768 h 4598647"/>
              <a:gd name="connsiteX6-193" fmla="*/ 5460551 w 5723077"/>
              <a:gd name="connsiteY6-194" fmla="*/ 211125 h 4598647"/>
              <a:gd name="connsiteX7-195" fmla="*/ 2390780 w 5723077"/>
              <a:gd name="connsiteY7-196" fmla="*/ 96825 h 4598647"/>
              <a:gd name="connsiteX8-197" fmla="*/ 382366 w 5723077"/>
              <a:gd name="connsiteY8-198" fmla="*/ 47839 h 4598647"/>
              <a:gd name="connsiteX9-199" fmla="*/ 39466 w 5723077"/>
              <a:gd name="connsiteY9-200" fmla="*/ 700982 h 4598647"/>
              <a:gd name="connsiteX0-201" fmla="*/ 39466 w 5716643"/>
              <a:gd name="connsiteY0-202" fmla="*/ 700982 h 4625148"/>
              <a:gd name="connsiteX1-203" fmla="*/ 55794 w 5716643"/>
              <a:gd name="connsiteY1-204" fmla="*/ 1958282 h 4625148"/>
              <a:gd name="connsiteX2-205" fmla="*/ 153766 w 5716643"/>
              <a:gd name="connsiteY2-206" fmla="*/ 4195297 h 4625148"/>
              <a:gd name="connsiteX3-207" fmla="*/ 1786623 w 5716643"/>
              <a:gd name="connsiteY3-208" fmla="*/ 4489211 h 4625148"/>
              <a:gd name="connsiteX4-209" fmla="*/ 5328776 w 5716643"/>
              <a:gd name="connsiteY4-210" fmla="*/ 4508802 h 4625148"/>
              <a:gd name="connsiteX5-211" fmla="*/ 5525865 w 5716643"/>
              <a:gd name="connsiteY5-212" fmla="*/ 2578768 h 4625148"/>
              <a:gd name="connsiteX6-213" fmla="*/ 5460551 w 5716643"/>
              <a:gd name="connsiteY6-214" fmla="*/ 211125 h 4625148"/>
              <a:gd name="connsiteX7-215" fmla="*/ 2390780 w 5716643"/>
              <a:gd name="connsiteY7-216" fmla="*/ 96825 h 4625148"/>
              <a:gd name="connsiteX8-217" fmla="*/ 382366 w 5716643"/>
              <a:gd name="connsiteY8-218" fmla="*/ 47839 h 4625148"/>
              <a:gd name="connsiteX9-219" fmla="*/ 39466 w 5716643"/>
              <a:gd name="connsiteY9-220" fmla="*/ 700982 h 4625148"/>
              <a:gd name="connsiteX0-221" fmla="*/ 39466 w 5715854"/>
              <a:gd name="connsiteY0-222" fmla="*/ 700982 h 4573748"/>
              <a:gd name="connsiteX1-223" fmla="*/ 55794 w 5715854"/>
              <a:gd name="connsiteY1-224" fmla="*/ 1958282 h 4573748"/>
              <a:gd name="connsiteX2-225" fmla="*/ 153766 w 5715854"/>
              <a:gd name="connsiteY2-226" fmla="*/ 4195297 h 4573748"/>
              <a:gd name="connsiteX3-227" fmla="*/ 1786623 w 5715854"/>
              <a:gd name="connsiteY3-228" fmla="*/ 4489211 h 4573748"/>
              <a:gd name="connsiteX4-229" fmla="*/ 5347003 w 5715854"/>
              <a:gd name="connsiteY4-230" fmla="*/ 4436964 h 4573748"/>
              <a:gd name="connsiteX5-231" fmla="*/ 5525865 w 5715854"/>
              <a:gd name="connsiteY5-232" fmla="*/ 2578768 h 4573748"/>
              <a:gd name="connsiteX6-233" fmla="*/ 5460551 w 5715854"/>
              <a:gd name="connsiteY6-234" fmla="*/ 211125 h 4573748"/>
              <a:gd name="connsiteX7-235" fmla="*/ 2390780 w 5715854"/>
              <a:gd name="connsiteY7-236" fmla="*/ 96825 h 4573748"/>
              <a:gd name="connsiteX8-237" fmla="*/ 382366 w 5715854"/>
              <a:gd name="connsiteY8-238" fmla="*/ 47839 h 4573748"/>
              <a:gd name="connsiteX9-239" fmla="*/ 39466 w 5715854"/>
              <a:gd name="connsiteY9-240" fmla="*/ 700982 h 4573748"/>
              <a:gd name="connsiteX0-241" fmla="*/ 39466 w 5628110"/>
              <a:gd name="connsiteY0-242" fmla="*/ 658040 h 4530806"/>
              <a:gd name="connsiteX1-243" fmla="*/ 55794 w 5628110"/>
              <a:gd name="connsiteY1-244" fmla="*/ 1915340 h 4530806"/>
              <a:gd name="connsiteX2-245" fmla="*/ 153766 w 5628110"/>
              <a:gd name="connsiteY2-246" fmla="*/ 4152355 h 4530806"/>
              <a:gd name="connsiteX3-247" fmla="*/ 1786623 w 5628110"/>
              <a:gd name="connsiteY3-248" fmla="*/ 4446269 h 4530806"/>
              <a:gd name="connsiteX4-249" fmla="*/ 5347003 w 5628110"/>
              <a:gd name="connsiteY4-250" fmla="*/ 4394022 h 4530806"/>
              <a:gd name="connsiteX5-251" fmla="*/ 5525865 w 5628110"/>
              <a:gd name="connsiteY5-252" fmla="*/ 2535826 h 4530806"/>
              <a:gd name="connsiteX6-253" fmla="*/ 5460551 w 5628110"/>
              <a:gd name="connsiteY6-254" fmla="*/ 168183 h 4530806"/>
              <a:gd name="connsiteX7-255" fmla="*/ 2390780 w 5628110"/>
              <a:gd name="connsiteY7-256" fmla="*/ 53883 h 4530806"/>
              <a:gd name="connsiteX8-257" fmla="*/ 382366 w 5628110"/>
              <a:gd name="connsiteY8-258" fmla="*/ 4897 h 4530806"/>
              <a:gd name="connsiteX9-259" fmla="*/ 39466 w 5628110"/>
              <a:gd name="connsiteY9-260" fmla="*/ 658040 h 4530806"/>
              <a:gd name="connsiteX0-261" fmla="*/ 39466 w 5628110"/>
              <a:gd name="connsiteY0-262" fmla="*/ 658040 h 4530806"/>
              <a:gd name="connsiteX1-263" fmla="*/ 55794 w 5628110"/>
              <a:gd name="connsiteY1-264" fmla="*/ 1915340 h 4530806"/>
              <a:gd name="connsiteX2-265" fmla="*/ 153766 w 5628110"/>
              <a:gd name="connsiteY2-266" fmla="*/ 4152355 h 4530806"/>
              <a:gd name="connsiteX3-267" fmla="*/ 1786623 w 5628110"/>
              <a:gd name="connsiteY3-268" fmla="*/ 4446269 h 4530806"/>
              <a:gd name="connsiteX4-269" fmla="*/ 5347003 w 5628110"/>
              <a:gd name="connsiteY4-270" fmla="*/ 4394022 h 4530806"/>
              <a:gd name="connsiteX5-271" fmla="*/ 5525865 w 5628110"/>
              <a:gd name="connsiteY5-272" fmla="*/ 2535826 h 4530806"/>
              <a:gd name="connsiteX6-273" fmla="*/ 5460551 w 5628110"/>
              <a:gd name="connsiteY6-274" fmla="*/ 168183 h 4530806"/>
              <a:gd name="connsiteX7-275" fmla="*/ 2390780 w 5628110"/>
              <a:gd name="connsiteY7-276" fmla="*/ 53883 h 4530806"/>
              <a:gd name="connsiteX8-277" fmla="*/ 473498 w 5628110"/>
              <a:gd name="connsiteY8-278" fmla="*/ 4897 h 4530806"/>
              <a:gd name="connsiteX9-279" fmla="*/ 39466 w 5628110"/>
              <a:gd name="connsiteY9-280" fmla="*/ 658040 h 4530806"/>
              <a:gd name="connsiteX0-281" fmla="*/ 39466 w 5628110"/>
              <a:gd name="connsiteY0-282" fmla="*/ 658040 h 4530806"/>
              <a:gd name="connsiteX1-283" fmla="*/ 55794 w 5628110"/>
              <a:gd name="connsiteY1-284" fmla="*/ 1915340 h 4530806"/>
              <a:gd name="connsiteX2-285" fmla="*/ 153766 w 5628110"/>
              <a:gd name="connsiteY2-286" fmla="*/ 4152355 h 4530806"/>
              <a:gd name="connsiteX3-287" fmla="*/ 1786623 w 5628110"/>
              <a:gd name="connsiteY3-288" fmla="*/ 4446269 h 4530806"/>
              <a:gd name="connsiteX4-289" fmla="*/ 5347003 w 5628110"/>
              <a:gd name="connsiteY4-290" fmla="*/ 4394022 h 4530806"/>
              <a:gd name="connsiteX5-291" fmla="*/ 5525865 w 5628110"/>
              <a:gd name="connsiteY5-292" fmla="*/ 2535826 h 4530806"/>
              <a:gd name="connsiteX6-293" fmla="*/ 5460551 w 5628110"/>
              <a:gd name="connsiteY6-294" fmla="*/ 168183 h 4530806"/>
              <a:gd name="connsiteX7-295" fmla="*/ 2390780 w 5628110"/>
              <a:gd name="connsiteY7-296" fmla="*/ 53883 h 4530806"/>
              <a:gd name="connsiteX8-297" fmla="*/ 473498 w 5628110"/>
              <a:gd name="connsiteY8-298" fmla="*/ 4897 h 4530806"/>
              <a:gd name="connsiteX9-299" fmla="*/ 277859 w 5628110"/>
              <a:gd name="connsiteY9-300" fmla="*/ 887092 h 4530806"/>
              <a:gd name="connsiteX0-301" fmla="*/ 39466 w 5628110"/>
              <a:gd name="connsiteY0-302" fmla="*/ 658040 h 4530806"/>
              <a:gd name="connsiteX1-303" fmla="*/ 55794 w 5628110"/>
              <a:gd name="connsiteY1-304" fmla="*/ 1915340 h 4530806"/>
              <a:gd name="connsiteX2-305" fmla="*/ 153766 w 5628110"/>
              <a:gd name="connsiteY2-306" fmla="*/ 4152355 h 4530806"/>
              <a:gd name="connsiteX3-307" fmla="*/ 1786623 w 5628110"/>
              <a:gd name="connsiteY3-308" fmla="*/ 4446269 h 4530806"/>
              <a:gd name="connsiteX4-309" fmla="*/ 5347003 w 5628110"/>
              <a:gd name="connsiteY4-310" fmla="*/ 4394022 h 4530806"/>
              <a:gd name="connsiteX5-311" fmla="*/ 5525865 w 5628110"/>
              <a:gd name="connsiteY5-312" fmla="*/ 2535826 h 4530806"/>
              <a:gd name="connsiteX6-313" fmla="*/ 5460551 w 5628110"/>
              <a:gd name="connsiteY6-314" fmla="*/ 168183 h 4530806"/>
              <a:gd name="connsiteX7-315" fmla="*/ 2390780 w 5628110"/>
              <a:gd name="connsiteY7-316" fmla="*/ 53883 h 4530806"/>
              <a:gd name="connsiteX8-317" fmla="*/ 473498 w 5628110"/>
              <a:gd name="connsiteY8-318" fmla="*/ 4897 h 4530806"/>
              <a:gd name="connsiteX0-319" fmla="*/ 39466 w 5628110"/>
              <a:gd name="connsiteY0-320" fmla="*/ 896635 h 4530806"/>
              <a:gd name="connsiteX1-321" fmla="*/ 55794 w 5628110"/>
              <a:gd name="connsiteY1-322" fmla="*/ 1915340 h 4530806"/>
              <a:gd name="connsiteX2-323" fmla="*/ 153766 w 5628110"/>
              <a:gd name="connsiteY2-324" fmla="*/ 4152355 h 4530806"/>
              <a:gd name="connsiteX3-325" fmla="*/ 1786623 w 5628110"/>
              <a:gd name="connsiteY3-326" fmla="*/ 4446269 h 4530806"/>
              <a:gd name="connsiteX4-327" fmla="*/ 5347003 w 5628110"/>
              <a:gd name="connsiteY4-328" fmla="*/ 4394022 h 4530806"/>
              <a:gd name="connsiteX5-329" fmla="*/ 5525865 w 5628110"/>
              <a:gd name="connsiteY5-330" fmla="*/ 2535826 h 4530806"/>
              <a:gd name="connsiteX6-331" fmla="*/ 5460551 w 5628110"/>
              <a:gd name="connsiteY6-332" fmla="*/ 168183 h 4530806"/>
              <a:gd name="connsiteX7-333" fmla="*/ 2390780 w 5628110"/>
              <a:gd name="connsiteY7-334" fmla="*/ 53883 h 4530806"/>
              <a:gd name="connsiteX8-335" fmla="*/ 473498 w 5628110"/>
              <a:gd name="connsiteY8-336" fmla="*/ 4897 h 4530806"/>
              <a:gd name="connsiteX0-337" fmla="*/ 39466 w 5628110"/>
              <a:gd name="connsiteY0-338" fmla="*/ 896635 h 4530806"/>
              <a:gd name="connsiteX1-339" fmla="*/ 55794 w 5628110"/>
              <a:gd name="connsiteY1-340" fmla="*/ 1915340 h 4530806"/>
              <a:gd name="connsiteX2-341" fmla="*/ 153766 w 5628110"/>
              <a:gd name="connsiteY2-342" fmla="*/ 4152355 h 4530806"/>
              <a:gd name="connsiteX3-343" fmla="*/ 1786623 w 5628110"/>
              <a:gd name="connsiteY3-344" fmla="*/ 4446269 h 4530806"/>
              <a:gd name="connsiteX4-345" fmla="*/ 5347003 w 5628110"/>
              <a:gd name="connsiteY4-346" fmla="*/ 4394022 h 4530806"/>
              <a:gd name="connsiteX5-347" fmla="*/ 5525865 w 5628110"/>
              <a:gd name="connsiteY5-348" fmla="*/ 2535826 h 4530806"/>
              <a:gd name="connsiteX6-349" fmla="*/ 5460551 w 5628110"/>
              <a:gd name="connsiteY6-350" fmla="*/ 168183 h 4530806"/>
              <a:gd name="connsiteX7-351" fmla="*/ 2390780 w 5628110"/>
              <a:gd name="connsiteY7-352" fmla="*/ 53883 h 4530806"/>
              <a:gd name="connsiteX8-353" fmla="*/ 845987 w 5628110"/>
              <a:gd name="connsiteY8-354" fmla="*/ 4897 h 45308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noFill/>
          <a:ln w="25400" cap="rnd">
            <a:solidFill>
              <a:schemeClr val="bg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7" name="任意多边形 66"/>
          <p:cNvSpPr/>
          <p:nvPr/>
        </p:nvSpPr>
        <p:spPr>
          <a:xfrm rot="10473034">
            <a:off x="9912036" y="2549885"/>
            <a:ext cx="752829" cy="1354058"/>
          </a:xfrm>
          <a:custGeom>
            <a:avLst/>
            <a:gdLst>
              <a:gd name="connsiteX0" fmla="*/ 0 w 653729"/>
              <a:gd name="connsiteY0" fmla="*/ 1171914 h 1175814"/>
              <a:gd name="connsiteX1" fmla="*/ 111799 w 653729"/>
              <a:gd name="connsiteY1" fmla="*/ 0 h 1175814"/>
              <a:gd name="connsiteX2" fmla="*/ 201757 w 653729"/>
              <a:gd name="connsiteY2" fmla="*/ 19664 h 1175814"/>
              <a:gd name="connsiteX3" fmla="*/ 652339 w 653729"/>
              <a:gd name="connsiteY3" fmla="*/ 602947 h 1175814"/>
              <a:gd name="connsiteX4" fmla="*/ 58254 w 653729"/>
              <a:gd name="connsiteY4" fmla="*/ 1175814 h 1175814"/>
              <a:gd name="connsiteX5" fmla="*/ 0 w 653729"/>
              <a:gd name="connsiteY5" fmla="*/ 1171914 h 1175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3729" h="1175814">
                <a:moveTo>
                  <a:pt x="0" y="1171914"/>
                </a:moveTo>
                <a:lnTo>
                  <a:pt x="111799" y="0"/>
                </a:lnTo>
                <a:lnTo>
                  <a:pt x="201757" y="19664"/>
                </a:lnTo>
                <a:cubicBezTo>
                  <a:pt x="462411" y="91803"/>
                  <a:pt x="672914" y="336700"/>
                  <a:pt x="652339" y="602947"/>
                </a:cubicBezTo>
                <a:cubicBezTo>
                  <a:pt x="631764" y="869194"/>
                  <a:pt x="386358" y="1175814"/>
                  <a:pt x="58254" y="1175814"/>
                </a:cubicBezTo>
                <a:lnTo>
                  <a:pt x="0" y="1171914"/>
                </a:lnTo>
                <a:close/>
              </a:path>
            </a:pathLst>
          </a:custGeom>
          <a:solidFill>
            <a:srgbClr val="002241"/>
          </a:solidFill>
          <a:ln w="25400" cap="rnd">
            <a:solidFill>
              <a:schemeClr val="bg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8346330" y="3745578"/>
            <a:ext cx="217645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</a:t>
            </a:r>
            <a:r>
              <a:rPr lang="en-US" altLang="zh-CN" sz="16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like. A designer can use default text to simulate what text would look like.</a:t>
            </a:r>
            <a:endParaRPr lang="zh-CN" altLang="en-US" sz="160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8660229" y="3173627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关键字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70" name="Freeform 30"/>
          <p:cNvSpPr>
            <a:spLocks noEditPoints="1"/>
          </p:cNvSpPr>
          <p:nvPr/>
        </p:nvSpPr>
        <p:spPr bwMode="auto">
          <a:xfrm>
            <a:off x="8389337" y="3222030"/>
            <a:ext cx="335491" cy="324806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0077973" y="2526930"/>
            <a:ext cx="5826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01</a:t>
            </a:r>
            <a:endParaRPr lang="zh-CN" altLang="en-US" sz="4800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9868796" y="3152100"/>
            <a:ext cx="867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标题</a:t>
            </a:r>
            <a:endParaRPr lang="en-US" altLang="zh-CN" sz="20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cxnSp>
        <p:nvCxnSpPr>
          <p:cNvPr id="73" name="直接连接符 72"/>
          <p:cNvCxnSpPr/>
          <p:nvPr/>
        </p:nvCxnSpPr>
        <p:spPr>
          <a:xfrm>
            <a:off x="1606450" y="3671868"/>
            <a:ext cx="1325880" cy="0"/>
          </a:xfrm>
          <a:prstGeom prst="line">
            <a:avLst/>
          </a:prstGeom>
          <a:ln w="254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5132986" y="3675468"/>
            <a:ext cx="1325880" cy="0"/>
          </a:xfrm>
          <a:prstGeom prst="line">
            <a:avLst/>
          </a:prstGeom>
          <a:ln w="254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8480777" y="3693756"/>
            <a:ext cx="1325880" cy="0"/>
          </a:xfrm>
          <a:prstGeom prst="line">
            <a:avLst/>
          </a:prstGeom>
          <a:ln w="254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2"/>
          <a:srcRect t="17782" b="19280"/>
          <a:stretch>
            <a:fillRect/>
          </a:stretch>
        </p:blipFill>
        <p:spPr>
          <a:xfrm>
            <a:off x="527249" y="152400"/>
            <a:ext cx="11137501" cy="640080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4293078" y="876301"/>
            <a:ext cx="3605844" cy="924750"/>
            <a:chOff x="4293078" y="1244601"/>
            <a:chExt cx="3605844" cy="924750"/>
          </a:xfrm>
        </p:grpSpPr>
        <p:grpSp>
          <p:nvGrpSpPr>
            <p:cNvPr id="2" name="Group 4"/>
            <p:cNvGrpSpPr>
              <a:grpSpLocks noChangeAspect="1"/>
            </p:cNvGrpSpPr>
            <p:nvPr/>
          </p:nvGrpSpPr>
          <p:grpSpPr bwMode="auto">
            <a:xfrm>
              <a:off x="4293078" y="1244601"/>
              <a:ext cx="3605844" cy="924750"/>
              <a:chOff x="2364" y="234"/>
              <a:chExt cx="2556" cy="926"/>
            </a:xfrm>
            <a:solidFill>
              <a:schemeClr val="bg1"/>
            </a:solidFill>
          </p:grpSpPr>
          <p:sp>
            <p:nvSpPr>
              <p:cNvPr id="3" name="Freeform 5"/>
              <p:cNvSpPr>
                <a:spLocks noEditPoints="1"/>
              </p:cNvSpPr>
              <p:nvPr/>
            </p:nvSpPr>
            <p:spPr bwMode="auto">
              <a:xfrm>
                <a:off x="2364" y="234"/>
                <a:ext cx="2556" cy="926"/>
              </a:xfrm>
              <a:custGeom>
                <a:avLst/>
                <a:gdLst>
                  <a:gd name="T0" fmla="*/ 1057 w 1079"/>
                  <a:gd name="T1" fmla="*/ 96 h 389"/>
                  <a:gd name="T2" fmla="*/ 1077 w 1079"/>
                  <a:gd name="T3" fmla="*/ 44 h 389"/>
                  <a:gd name="T4" fmla="*/ 1072 w 1079"/>
                  <a:gd name="T5" fmla="*/ 26 h 389"/>
                  <a:gd name="T6" fmla="*/ 1065 w 1079"/>
                  <a:gd name="T7" fmla="*/ 18 h 389"/>
                  <a:gd name="T8" fmla="*/ 534 w 1079"/>
                  <a:gd name="T9" fmla="*/ 4 h 389"/>
                  <a:gd name="T10" fmla="*/ 272 w 1079"/>
                  <a:gd name="T11" fmla="*/ 1 h 389"/>
                  <a:gd name="T12" fmla="*/ 141 w 1079"/>
                  <a:gd name="T13" fmla="*/ 3 h 389"/>
                  <a:gd name="T14" fmla="*/ 9 w 1079"/>
                  <a:gd name="T15" fmla="*/ 11 h 389"/>
                  <a:gd name="T16" fmla="*/ 7 w 1079"/>
                  <a:gd name="T17" fmla="*/ 16 h 389"/>
                  <a:gd name="T18" fmla="*/ 1 w 1079"/>
                  <a:gd name="T19" fmla="*/ 24 h 389"/>
                  <a:gd name="T20" fmla="*/ 17 w 1079"/>
                  <a:gd name="T21" fmla="*/ 61 h 389"/>
                  <a:gd name="T22" fmla="*/ 37 w 1079"/>
                  <a:gd name="T23" fmla="*/ 107 h 389"/>
                  <a:gd name="T24" fmla="*/ 73 w 1079"/>
                  <a:gd name="T25" fmla="*/ 193 h 389"/>
                  <a:gd name="T26" fmla="*/ 73 w 1079"/>
                  <a:gd name="T27" fmla="*/ 194 h 389"/>
                  <a:gd name="T28" fmla="*/ 29 w 1079"/>
                  <a:gd name="T29" fmla="*/ 283 h 389"/>
                  <a:gd name="T30" fmla="*/ 8 w 1079"/>
                  <a:gd name="T31" fmla="*/ 369 h 389"/>
                  <a:gd name="T32" fmla="*/ 13 w 1079"/>
                  <a:gd name="T33" fmla="*/ 373 h 389"/>
                  <a:gd name="T34" fmla="*/ 16 w 1079"/>
                  <a:gd name="T35" fmla="*/ 379 h 389"/>
                  <a:gd name="T36" fmla="*/ 140 w 1079"/>
                  <a:gd name="T37" fmla="*/ 384 h 389"/>
                  <a:gd name="T38" fmla="*/ 273 w 1079"/>
                  <a:gd name="T39" fmla="*/ 379 h 389"/>
                  <a:gd name="T40" fmla="*/ 546 w 1079"/>
                  <a:gd name="T41" fmla="*/ 374 h 389"/>
                  <a:gd name="T42" fmla="*/ 1065 w 1079"/>
                  <a:gd name="T43" fmla="*/ 374 h 389"/>
                  <a:gd name="T44" fmla="*/ 1072 w 1079"/>
                  <a:gd name="T45" fmla="*/ 366 h 389"/>
                  <a:gd name="T46" fmla="*/ 1077 w 1079"/>
                  <a:gd name="T47" fmla="*/ 362 h 389"/>
                  <a:gd name="T48" fmla="*/ 1050 w 1079"/>
                  <a:gd name="T49" fmla="*/ 277 h 389"/>
                  <a:gd name="T50" fmla="*/ 1010 w 1079"/>
                  <a:gd name="T51" fmla="*/ 196 h 389"/>
                  <a:gd name="T52" fmla="*/ 1010 w 1079"/>
                  <a:gd name="T53" fmla="*/ 196 h 389"/>
                  <a:gd name="T54" fmla="*/ 1010 w 1079"/>
                  <a:gd name="T55" fmla="*/ 193 h 389"/>
                  <a:gd name="T56" fmla="*/ 1035 w 1079"/>
                  <a:gd name="T57" fmla="*/ 138 h 389"/>
                  <a:gd name="T58" fmla="*/ 1057 w 1079"/>
                  <a:gd name="T59" fmla="*/ 96 h 389"/>
                  <a:gd name="T60" fmla="*/ 997 w 1079"/>
                  <a:gd name="T61" fmla="*/ 194 h 389"/>
                  <a:gd name="T62" fmla="*/ 997 w 1079"/>
                  <a:gd name="T63" fmla="*/ 195 h 389"/>
                  <a:gd name="T64" fmla="*/ 996 w 1079"/>
                  <a:gd name="T65" fmla="*/ 205 h 389"/>
                  <a:gd name="T66" fmla="*/ 1037 w 1079"/>
                  <a:gd name="T67" fmla="*/ 287 h 389"/>
                  <a:gd name="T68" fmla="*/ 1066 w 1079"/>
                  <a:gd name="T69" fmla="*/ 359 h 389"/>
                  <a:gd name="T70" fmla="*/ 1065 w 1079"/>
                  <a:gd name="T71" fmla="*/ 359 h 389"/>
                  <a:gd name="T72" fmla="*/ 553 w 1079"/>
                  <a:gd name="T73" fmla="*/ 359 h 389"/>
                  <a:gd name="T74" fmla="*/ 287 w 1079"/>
                  <a:gd name="T75" fmla="*/ 363 h 389"/>
                  <a:gd name="T76" fmla="*/ 153 w 1079"/>
                  <a:gd name="T77" fmla="*/ 368 h 389"/>
                  <a:gd name="T78" fmla="*/ 22 w 1079"/>
                  <a:gd name="T79" fmla="*/ 369 h 389"/>
                  <a:gd name="T80" fmla="*/ 22 w 1079"/>
                  <a:gd name="T81" fmla="*/ 367 h 389"/>
                  <a:gd name="T82" fmla="*/ 46 w 1079"/>
                  <a:gd name="T83" fmla="*/ 282 h 389"/>
                  <a:gd name="T84" fmla="*/ 87 w 1079"/>
                  <a:gd name="T85" fmla="*/ 202 h 389"/>
                  <a:gd name="T86" fmla="*/ 84 w 1079"/>
                  <a:gd name="T87" fmla="*/ 192 h 389"/>
                  <a:gd name="T88" fmla="*/ 54 w 1079"/>
                  <a:gd name="T89" fmla="*/ 104 h 389"/>
                  <a:gd name="T90" fmla="*/ 34 w 1079"/>
                  <a:gd name="T91" fmla="*/ 59 h 389"/>
                  <a:gd name="T92" fmla="*/ 14 w 1079"/>
                  <a:gd name="T93" fmla="*/ 19 h 389"/>
                  <a:gd name="T94" fmla="*/ 141 w 1079"/>
                  <a:gd name="T95" fmla="*/ 17 h 389"/>
                  <a:gd name="T96" fmla="*/ 272 w 1079"/>
                  <a:gd name="T97" fmla="*/ 14 h 389"/>
                  <a:gd name="T98" fmla="*/ 534 w 1079"/>
                  <a:gd name="T99" fmla="*/ 18 h 389"/>
                  <a:gd name="T100" fmla="*/ 1061 w 1079"/>
                  <a:gd name="T101" fmla="*/ 32 h 389"/>
                  <a:gd name="T102" fmla="*/ 1062 w 1079"/>
                  <a:gd name="T103" fmla="*/ 35 h 389"/>
                  <a:gd name="T104" fmla="*/ 1062 w 1079"/>
                  <a:gd name="T105" fmla="*/ 37 h 389"/>
                  <a:gd name="T106" fmla="*/ 1060 w 1079"/>
                  <a:gd name="T107" fmla="*/ 45 h 389"/>
                  <a:gd name="T108" fmla="*/ 1051 w 1079"/>
                  <a:gd name="T109" fmla="*/ 68 h 389"/>
                  <a:gd name="T110" fmla="*/ 1031 w 1079"/>
                  <a:gd name="T111" fmla="*/ 113 h 389"/>
                  <a:gd name="T112" fmla="*/ 997 w 1079"/>
                  <a:gd name="T113" fmla="*/ 194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79" h="389">
                    <a:moveTo>
                      <a:pt x="1057" y="96"/>
                    </a:moveTo>
                    <a:cubicBezTo>
                      <a:pt x="1065" y="79"/>
                      <a:pt x="1073" y="62"/>
                      <a:pt x="1077" y="44"/>
                    </a:cubicBezTo>
                    <a:cubicBezTo>
                      <a:pt x="1079" y="38"/>
                      <a:pt x="1078" y="28"/>
                      <a:pt x="1072" y="26"/>
                    </a:cubicBezTo>
                    <a:cubicBezTo>
                      <a:pt x="1072" y="22"/>
                      <a:pt x="1070" y="18"/>
                      <a:pt x="1065" y="18"/>
                    </a:cubicBezTo>
                    <a:cubicBezTo>
                      <a:pt x="888" y="15"/>
                      <a:pt x="711" y="8"/>
                      <a:pt x="534" y="4"/>
                    </a:cubicBezTo>
                    <a:cubicBezTo>
                      <a:pt x="447" y="2"/>
                      <a:pt x="359" y="0"/>
                      <a:pt x="272" y="1"/>
                    </a:cubicBezTo>
                    <a:cubicBezTo>
                      <a:pt x="228" y="1"/>
                      <a:pt x="184" y="1"/>
                      <a:pt x="141" y="3"/>
                    </a:cubicBezTo>
                    <a:cubicBezTo>
                      <a:pt x="97" y="4"/>
                      <a:pt x="52" y="3"/>
                      <a:pt x="9" y="11"/>
                    </a:cubicBezTo>
                    <a:cubicBezTo>
                      <a:pt x="7" y="12"/>
                      <a:pt x="6" y="14"/>
                      <a:pt x="7" y="16"/>
                    </a:cubicBezTo>
                    <a:cubicBezTo>
                      <a:pt x="4" y="17"/>
                      <a:pt x="1" y="20"/>
                      <a:pt x="1" y="24"/>
                    </a:cubicBezTo>
                    <a:cubicBezTo>
                      <a:pt x="3" y="37"/>
                      <a:pt x="12" y="50"/>
                      <a:pt x="17" y="61"/>
                    </a:cubicBezTo>
                    <a:cubicBezTo>
                      <a:pt x="24" y="76"/>
                      <a:pt x="31" y="91"/>
                      <a:pt x="37" y="107"/>
                    </a:cubicBezTo>
                    <a:cubicBezTo>
                      <a:pt x="50" y="135"/>
                      <a:pt x="61" y="165"/>
                      <a:pt x="73" y="193"/>
                    </a:cubicBezTo>
                    <a:cubicBezTo>
                      <a:pt x="73" y="194"/>
                      <a:pt x="73" y="194"/>
                      <a:pt x="73" y="194"/>
                    </a:cubicBezTo>
                    <a:cubicBezTo>
                      <a:pt x="57" y="223"/>
                      <a:pt x="42" y="253"/>
                      <a:pt x="29" y="283"/>
                    </a:cubicBezTo>
                    <a:cubicBezTo>
                      <a:pt x="18" y="307"/>
                      <a:pt x="0" y="342"/>
                      <a:pt x="8" y="369"/>
                    </a:cubicBezTo>
                    <a:cubicBezTo>
                      <a:pt x="9" y="371"/>
                      <a:pt x="11" y="372"/>
                      <a:pt x="13" y="373"/>
                    </a:cubicBezTo>
                    <a:cubicBezTo>
                      <a:pt x="12" y="376"/>
                      <a:pt x="14" y="378"/>
                      <a:pt x="16" y="379"/>
                    </a:cubicBezTo>
                    <a:cubicBezTo>
                      <a:pt x="57" y="389"/>
                      <a:pt x="99" y="387"/>
                      <a:pt x="140" y="384"/>
                    </a:cubicBezTo>
                    <a:cubicBezTo>
                      <a:pt x="184" y="382"/>
                      <a:pt x="228" y="380"/>
                      <a:pt x="273" y="379"/>
                    </a:cubicBezTo>
                    <a:cubicBezTo>
                      <a:pt x="364" y="376"/>
                      <a:pt x="455" y="374"/>
                      <a:pt x="546" y="374"/>
                    </a:cubicBezTo>
                    <a:cubicBezTo>
                      <a:pt x="719" y="374"/>
                      <a:pt x="892" y="374"/>
                      <a:pt x="1065" y="374"/>
                    </a:cubicBezTo>
                    <a:cubicBezTo>
                      <a:pt x="1070" y="374"/>
                      <a:pt x="1073" y="370"/>
                      <a:pt x="1072" y="366"/>
                    </a:cubicBezTo>
                    <a:cubicBezTo>
                      <a:pt x="1075" y="366"/>
                      <a:pt x="1077" y="364"/>
                      <a:pt x="1077" y="362"/>
                    </a:cubicBezTo>
                    <a:cubicBezTo>
                      <a:pt x="1073" y="333"/>
                      <a:pt x="1061" y="304"/>
                      <a:pt x="1050" y="277"/>
                    </a:cubicBezTo>
                    <a:cubicBezTo>
                      <a:pt x="1039" y="249"/>
                      <a:pt x="1026" y="222"/>
                      <a:pt x="1010" y="196"/>
                    </a:cubicBezTo>
                    <a:cubicBezTo>
                      <a:pt x="1010" y="196"/>
                      <a:pt x="1010" y="196"/>
                      <a:pt x="1010" y="196"/>
                    </a:cubicBezTo>
                    <a:cubicBezTo>
                      <a:pt x="1010" y="195"/>
                      <a:pt x="1010" y="194"/>
                      <a:pt x="1010" y="193"/>
                    </a:cubicBezTo>
                    <a:cubicBezTo>
                      <a:pt x="1008" y="175"/>
                      <a:pt x="1026" y="153"/>
                      <a:pt x="1035" y="138"/>
                    </a:cubicBezTo>
                    <a:cubicBezTo>
                      <a:pt x="1044" y="125"/>
                      <a:pt x="1050" y="111"/>
                      <a:pt x="1057" y="96"/>
                    </a:cubicBezTo>
                    <a:moveTo>
                      <a:pt x="997" y="194"/>
                    </a:moveTo>
                    <a:cubicBezTo>
                      <a:pt x="997" y="195"/>
                      <a:pt x="997" y="195"/>
                      <a:pt x="997" y="195"/>
                    </a:cubicBezTo>
                    <a:cubicBezTo>
                      <a:pt x="995" y="197"/>
                      <a:pt x="994" y="201"/>
                      <a:pt x="996" y="205"/>
                    </a:cubicBezTo>
                    <a:cubicBezTo>
                      <a:pt x="1012" y="231"/>
                      <a:pt x="1025" y="259"/>
                      <a:pt x="1037" y="287"/>
                    </a:cubicBezTo>
                    <a:cubicBezTo>
                      <a:pt x="1047" y="311"/>
                      <a:pt x="1054" y="336"/>
                      <a:pt x="1066" y="359"/>
                    </a:cubicBezTo>
                    <a:cubicBezTo>
                      <a:pt x="1066" y="359"/>
                      <a:pt x="1065" y="359"/>
                      <a:pt x="1065" y="359"/>
                    </a:cubicBezTo>
                    <a:cubicBezTo>
                      <a:pt x="894" y="359"/>
                      <a:pt x="724" y="359"/>
                      <a:pt x="553" y="359"/>
                    </a:cubicBezTo>
                    <a:cubicBezTo>
                      <a:pt x="464" y="359"/>
                      <a:pt x="376" y="360"/>
                      <a:pt x="287" y="363"/>
                    </a:cubicBezTo>
                    <a:cubicBezTo>
                      <a:pt x="243" y="365"/>
                      <a:pt x="198" y="365"/>
                      <a:pt x="153" y="368"/>
                    </a:cubicBezTo>
                    <a:cubicBezTo>
                      <a:pt x="109" y="371"/>
                      <a:pt x="66" y="373"/>
                      <a:pt x="22" y="369"/>
                    </a:cubicBezTo>
                    <a:cubicBezTo>
                      <a:pt x="22" y="368"/>
                      <a:pt x="22" y="368"/>
                      <a:pt x="22" y="367"/>
                    </a:cubicBezTo>
                    <a:cubicBezTo>
                      <a:pt x="18" y="339"/>
                      <a:pt x="35" y="307"/>
                      <a:pt x="46" y="282"/>
                    </a:cubicBezTo>
                    <a:cubicBezTo>
                      <a:pt x="59" y="255"/>
                      <a:pt x="74" y="229"/>
                      <a:pt x="87" y="202"/>
                    </a:cubicBezTo>
                    <a:cubicBezTo>
                      <a:pt x="89" y="198"/>
                      <a:pt x="87" y="194"/>
                      <a:pt x="84" y="192"/>
                    </a:cubicBezTo>
                    <a:cubicBezTo>
                      <a:pt x="78" y="162"/>
                      <a:pt x="66" y="132"/>
                      <a:pt x="54" y="104"/>
                    </a:cubicBezTo>
                    <a:cubicBezTo>
                      <a:pt x="48" y="89"/>
                      <a:pt x="41" y="74"/>
                      <a:pt x="34" y="59"/>
                    </a:cubicBezTo>
                    <a:cubicBezTo>
                      <a:pt x="28" y="46"/>
                      <a:pt x="23" y="30"/>
                      <a:pt x="14" y="19"/>
                    </a:cubicBezTo>
                    <a:cubicBezTo>
                      <a:pt x="56" y="22"/>
                      <a:pt x="99" y="18"/>
                      <a:pt x="141" y="17"/>
                    </a:cubicBezTo>
                    <a:cubicBezTo>
                      <a:pt x="184" y="15"/>
                      <a:pt x="228" y="15"/>
                      <a:pt x="272" y="14"/>
                    </a:cubicBezTo>
                    <a:cubicBezTo>
                      <a:pt x="359" y="14"/>
                      <a:pt x="447" y="15"/>
                      <a:pt x="534" y="18"/>
                    </a:cubicBezTo>
                    <a:cubicBezTo>
                      <a:pt x="710" y="22"/>
                      <a:pt x="885" y="29"/>
                      <a:pt x="1061" y="32"/>
                    </a:cubicBezTo>
                    <a:cubicBezTo>
                      <a:pt x="1061" y="33"/>
                      <a:pt x="1061" y="34"/>
                      <a:pt x="1062" y="35"/>
                    </a:cubicBezTo>
                    <a:cubicBezTo>
                      <a:pt x="1062" y="36"/>
                      <a:pt x="1062" y="37"/>
                      <a:pt x="1062" y="37"/>
                    </a:cubicBezTo>
                    <a:cubicBezTo>
                      <a:pt x="1061" y="40"/>
                      <a:pt x="1061" y="42"/>
                      <a:pt x="1060" y="45"/>
                    </a:cubicBezTo>
                    <a:cubicBezTo>
                      <a:pt x="1058" y="53"/>
                      <a:pt x="1054" y="60"/>
                      <a:pt x="1051" y="68"/>
                    </a:cubicBezTo>
                    <a:cubicBezTo>
                      <a:pt x="1045" y="83"/>
                      <a:pt x="1038" y="98"/>
                      <a:pt x="1031" y="113"/>
                    </a:cubicBezTo>
                    <a:cubicBezTo>
                      <a:pt x="1021" y="136"/>
                      <a:pt x="987" y="167"/>
                      <a:pt x="997" y="19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Freeform 6"/>
              <p:cNvSpPr/>
              <p:nvPr/>
            </p:nvSpPr>
            <p:spPr bwMode="auto">
              <a:xfrm>
                <a:off x="2433" y="1012"/>
                <a:ext cx="90" cy="88"/>
              </a:xfrm>
              <a:custGeom>
                <a:avLst/>
                <a:gdLst>
                  <a:gd name="T0" fmla="*/ 35 w 38"/>
                  <a:gd name="T1" fmla="*/ 26 h 37"/>
                  <a:gd name="T2" fmla="*/ 23 w 38"/>
                  <a:gd name="T3" fmla="*/ 26 h 37"/>
                  <a:gd name="T4" fmla="*/ 13 w 38"/>
                  <a:gd name="T5" fmla="*/ 26 h 37"/>
                  <a:gd name="T6" fmla="*/ 14 w 38"/>
                  <a:gd name="T7" fmla="*/ 6 h 37"/>
                  <a:gd name="T8" fmla="*/ 8 w 38"/>
                  <a:gd name="T9" fmla="*/ 4 h 37"/>
                  <a:gd name="T10" fmla="*/ 2 w 38"/>
                  <a:gd name="T11" fmla="*/ 27 h 37"/>
                  <a:gd name="T12" fmla="*/ 5 w 38"/>
                  <a:gd name="T13" fmla="*/ 35 h 37"/>
                  <a:gd name="T14" fmla="*/ 21 w 38"/>
                  <a:gd name="T15" fmla="*/ 37 h 37"/>
                  <a:gd name="T16" fmla="*/ 37 w 38"/>
                  <a:gd name="T17" fmla="*/ 32 h 37"/>
                  <a:gd name="T18" fmla="*/ 35 w 38"/>
                  <a:gd name="T19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7">
                    <a:moveTo>
                      <a:pt x="35" y="26"/>
                    </a:moveTo>
                    <a:cubicBezTo>
                      <a:pt x="31" y="24"/>
                      <a:pt x="27" y="26"/>
                      <a:pt x="23" y="26"/>
                    </a:cubicBezTo>
                    <a:cubicBezTo>
                      <a:pt x="20" y="26"/>
                      <a:pt x="16" y="26"/>
                      <a:pt x="13" y="26"/>
                    </a:cubicBezTo>
                    <a:cubicBezTo>
                      <a:pt x="14" y="19"/>
                      <a:pt x="13" y="13"/>
                      <a:pt x="14" y="6"/>
                    </a:cubicBezTo>
                    <a:cubicBezTo>
                      <a:pt x="15" y="2"/>
                      <a:pt x="10" y="0"/>
                      <a:pt x="8" y="4"/>
                    </a:cubicBezTo>
                    <a:cubicBezTo>
                      <a:pt x="5" y="12"/>
                      <a:pt x="7" y="20"/>
                      <a:pt x="2" y="27"/>
                    </a:cubicBezTo>
                    <a:cubicBezTo>
                      <a:pt x="0" y="30"/>
                      <a:pt x="2" y="34"/>
                      <a:pt x="5" y="35"/>
                    </a:cubicBezTo>
                    <a:cubicBezTo>
                      <a:pt x="10" y="36"/>
                      <a:pt x="16" y="37"/>
                      <a:pt x="21" y="37"/>
                    </a:cubicBezTo>
                    <a:cubicBezTo>
                      <a:pt x="27" y="37"/>
                      <a:pt x="34" y="37"/>
                      <a:pt x="37" y="32"/>
                    </a:cubicBezTo>
                    <a:cubicBezTo>
                      <a:pt x="38" y="30"/>
                      <a:pt x="37" y="27"/>
                      <a:pt x="35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Freeform 7"/>
              <p:cNvSpPr/>
              <p:nvPr/>
            </p:nvSpPr>
            <p:spPr bwMode="auto">
              <a:xfrm>
                <a:off x="2478" y="908"/>
                <a:ext cx="54" cy="69"/>
              </a:xfrm>
              <a:custGeom>
                <a:avLst/>
                <a:gdLst>
                  <a:gd name="T0" fmla="*/ 18 w 23"/>
                  <a:gd name="T1" fmla="*/ 2 h 29"/>
                  <a:gd name="T2" fmla="*/ 10 w 23"/>
                  <a:gd name="T3" fmla="*/ 11 h 29"/>
                  <a:gd name="T4" fmla="*/ 2 w 23"/>
                  <a:gd name="T5" fmla="*/ 23 h 29"/>
                  <a:gd name="T6" fmla="*/ 7 w 23"/>
                  <a:gd name="T7" fmla="*/ 26 h 29"/>
                  <a:gd name="T8" fmla="*/ 16 w 23"/>
                  <a:gd name="T9" fmla="*/ 15 h 29"/>
                  <a:gd name="T10" fmla="*/ 22 w 23"/>
                  <a:gd name="T11" fmla="*/ 5 h 29"/>
                  <a:gd name="T12" fmla="*/ 18 w 23"/>
                  <a:gd name="T13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29">
                    <a:moveTo>
                      <a:pt x="18" y="2"/>
                    </a:moveTo>
                    <a:cubicBezTo>
                      <a:pt x="14" y="4"/>
                      <a:pt x="12" y="8"/>
                      <a:pt x="10" y="11"/>
                    </a:cubicBezTo>
                    <a:cubicBezTo>
                      <a:pt x="7" y="15"/>
                      <a:pt x="4" y="18"/>
                      <a:pt x="2" y="23"/>
                    </a:cubicBezTo>
                    <a:cubicBezTo>
                      <a:pt x="0" y="26"/>
                      <a:pt x="5" y="29"/>
                      <a:pt x="7" y="26"/>
                    </a:cubicBezTo>
                    <a:cubicBezTo>
                      <a:pt x="10" y="22"/>
                      <a:pt x="13" y="19"/>
                      <a:pt x="16" y="15"/>
                    </a:cubicBezTo>
                    <a:cubicBezTo>
                      <a:pt x="18" y="12"/>
                      <a:pt x="22" y="9"/>
                      <a:pt x="22" y="5"/>
                    </a:cubicBezTo>
                    <a:cubicBezTo>
                      <a:pt x="23" y="3"/>
                      <a:pt x="20" y="0"/>
                      <a:pt x="18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Freeform 8"/>
              <p:cNvSpPr/>
              <p:nvPr/>
            </p:nvSpPr>
            <p:spPr bwMode="auto">
              <a:xfrm>
                <a:off x="2532" y="786"/>
                <a:ext cx="59" cy="93"/>
              </a:xfrm>
              <a:custGeom>
                <a:avLst/>
                <a:gdLst>
                  <a:gd name="T0" fmla="*/ 24 w 25"/>
                  <a:gd name="T1" fmla="*/ 3 h 39"/>
                  <a:gd name="T2" fmla="*/ 20 w 25"/>
                  <a:gd name="T3" fmla="*/ 1 h 39"/>
                  <a:gd name="T4" fmla="*/ 10 w 25"/>
                  <a:gd name="T5" fmla="*/ 17 h 39"/>
                  <a:gd name="T6" fmla="*/ 1 w 25"/>
                  <a:gd name="T7" fmla="*/ 35 h 39"/>
                  <a:gd name="T8" fmla="*/ 6 w 25"/>
                  <a:gd name="T9" fmla="*/ 37 h 39"/>
                  <a:gd name="T10" fmla="*/ 18 w 25"/>
                  <a:gd name="T11" fmla="*/ 20 h 39"/>
                  <a:gd name="T12" fmla="*/ 24 w 25"/>
                  <a:gd name="T13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9">
                    <a:moveTo>
                      <a:pt x="24" y="3"/>
                    </a:moveTo>
                    <a:cubicBezTo>
                      <a:pt x="24" y="1"/>
                      <a:pt x="21" y="0"/>
                      <a:pt x="20" y="1"/>
                    </a:cubicBezTo>
                    <a:cubicBezTo>
                      <a:pt x="14" y="4"/>
                      <a:pt x="12" y="12"/>
                      <a:pt x="10" y="17"/>
                    </a:cubicBezTo>
                    <a:cubicBezTo>
                      <a:pt x="7" y="23"/>
                      <a:pt x="4" y="29"/>
                      <a:pt x="1" y="35"/>
                    </a:cubicBezTo>
                    <a:cubicBezTo>
                      <a:pt x="0" y="38"/>
                      <a:pt x="5" y="39"/>
                      <a:pt x="6" y="37"/>
                    </a:cubicBezTo>
                    <a:cubicBezTo>
                      <a:pt x="10" y="31"/>
                      <a:pt x="14" y="25"/>
                      <a:pt x="18" y="20"/>
                    </a:cubicBezTo>
                    <a:cubicBezTo>
                      <a:pt x="21" y="14"/>
                      <a:pt x="25" y="9"/>
                      <a:pt x="2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Freeform 9"/>
              <p:cNvSpPr/>
              <p:nvPr/>
            </p:nvSpPr>
            <p:spPr bwMode="auto">
              <a:xfrm>
                <a:off x="2580" y="639"/>
                <a:ext cx="56" cy="107"/>
              </a:xfrm>
              <a:custGeom>
                <a:avLst/>
                <a:gdLst>
                  <a:gd name="T0" fmla="*/ 23 w 24"/>
                  <a:gd name="T1" fmla="*/ 26 h 45"/>
                  <a:gd name="T2" fmla="*/ 13 w 24"/>
                  <a:gd name="T3" fmla="*/ 9 h 45"/>
                  <a:gd name="T4" fmla="*/ 4 w 24"/>
                  <a:gd name="T5" fmla="*/ 0 h 45"/>
                  <a:gd name="T6" fmla="*/ 0 w 24"/>
                  <a:gd name="T7" fmla="*/ 3 h 45"/>
                  <a:gd name="T8" fmla="*/ 8 w 24"/>
                  <a:gd name="T9" fmla="*/ 19 h 45"/>
                  <a:gd name="T10" fmla="*/ 13 w 24"/>
                  <a:gd name="T11" fmla="*/ 29 h 45"/>
                  <a:gd name="T12" fmla="*/ 7 w 24"/>
                  <a:gd name="T13" fmla="*/ 38 h 45"/>
                  <a:gd name="T14" fmla="*/ 10 w 24"/>
                  <a:gd name="T15" fmla="*/ 43 h 45"/>
                  <a:gd name="T16" fmla="*/ 22 w 24"/>
                  <a:gd name="T17" fmla="*/ 32 h 45"/>
                  <a:gd name="T18" fmla="*/ 23 w 24"/>
                  <a:gd name="T1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45">
                    <a:moveTo>
                      <a:pt x="23" y="26"/>
                    </a:moveTo>
                    <a:cubicBezTo>
                      <a:pt x="19" y="20"/>
                      <a:pt x="16" y="14"/>
                      <a:pt x="13" y="9"/>
                    </a:cubicBezTo>
                    <a:cubicBezTo>
                      <a:pt x="11" y="4"/>
                      <a:pt x="9" y="0"/>
                      <a:pt x="4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9"/>
                      <a:pt x="5" y="15"/>
                      <a:pt x="8" y="19"/>
                    </a:cubicBezTo>
                    <a:cubicBezTo>
                      <a:pt x="10" y="23"/>
                      <a:pt x="11" y="26"/>
                      <a:pt x="13" y="29"/>
                    </a:cubicBezTo>
                    <a:cubicBezTo>
                      <a:pt x="15" y="31"/>
                      <a:pt x="8" y="37"/>
                      <a:pt x="7" y="38"/>
                    </a:cubicBezTo>
                    <a:cubicBezTo>
                      <a:pt x="4" y="40"/>
                      <a:pt x="7" y="45"/>
                      <a:pt x="10" y="43"/>
                    </a:cubicBezTo>
                    <a:cubicBezTo>
                      <a:pt x="16" y="41"/>
                      <a:pt x="18" y="36"/>
                      <a:pt x="22" y="32"/>
                    </a:cubicBezTo>
                    <a:cubicBezTo>
                      <a:pt x="23" y="30"/>
                      <a:pt x="24" y="28"/>
                      <a:pt x="23" y="26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Freeform 10"/>
              <p:cNvSpPr/>
              <p:nvPr/>
            </p:nvSpPr>
            <p:spPr bwMode="auto">
              <a:xfrm>
                <a:off x="2530" y="501"/>
                <a:ext cx="45" cy="88"/>
              </a:xfrm>
              <a:custGeom>
                <a:avLst/>
                <a:gdLst>
                  <a:gd name="T0" fmla="*/ 19 w 19"/>
                  <a:gd name="T1" fmla="*/ 34 h 37"/>
                  <a:gd name="T2" fmla="*/ 15 w 19"/>
                  <a:gd name="T3" fmla="*/ 19 h 37"/>
                  <a:gd name="T4" fmla="*/ 8 w 19"/>
                  <a:gd name="T5" fmla="*/ 3 h 37"/>
                  <a:gd name="T6" fmla="*/ 2 w 19"/>
                  <a:gd name="T7" fmla="*/ 5 h 37"/>
                  <a:gd name="T8" fmla="*/ 8 w 19"/>
                  <a:gd name="T9" fmla="*/ 19 h 37"/>
                  <a:gd name="T10" fmla="*/ 16 w 19"/>
                  <a:gd name="T11" fmla="*/ 35 h 37"/>
                  <a:gd name="T12" fmla="*/ 19 w 19"/>
                  <a:gd name="T13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7">
                    <a:moveTo>
                      <a:pt x="19" y="34"/>
                    </a:moveTo>
                    <a:cubicBezTo>
                      <a:pt x="18" y="29"/>
                      <a:pt x="17" y="24"/>
                      <a:pt x="15" y="19"/>
                    </a:cubicBezTo>
                    <a:cubicBezTo>
                      <a:pt x="13" y="13"/>
                      <a:pt x="11" y="7"/>
                      <a:pt x="8" y="3"/>
                    </a:cubicBezTo>
                    <a:cubicBezTo>
                      <a:pt x="6" y="0"/>
                      <a:pt x="0" y="1"/>
                      <a:pt x="2" y="5"/>
                    </a:cubicBezTo>
                    <a:cubicBezTo>
                      <a:pt x="3" y="10"/>
                      <a:pt x="6" y="14"/>
                      <a:pt x="8" y="19"/>
                    </a:cubicBezTo>
                    <a:cubicBezTo>
                      <a:pt x="11" y="24"/>
                      <a:pt x="14" y="29"/>
                      <a:pt x="16" y="35"/>
                    </a:cubicBezTo>
                    <a:cubicBezTo>
                      <a:pt x="16" y="37"/>
                      <a:pt x="19" y="36"/>
                      <a:pt x="19" y="3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Freeform 11"/>
              <p:cNvSpPr/>
              <p:nvPr/>
            </p:nvSpPr>
            <p:spPr bwMode="auto">
              <a:xfrm>
                <a:off x="2490" y="377"/>
                <a:ext cx="42" cy="78"/>
              </a:xfrm>
              <a:custGeom>
                <a:avLst/>
                <a:gdLst>
                  <a:gd name="T0" fmla="*/ 15 w 18"/>
                  <a:gd name="T1" fmla="*/ 25 h 33"/>
                  <a:gd name="T2" fmla="*/ 11 w 18"/>
                  <a:gd name="T3" fmla="*/ 14 h 33"/>
                  <a:gd name="T4" fmla="*/ 8 w 18"/>
                  <a:gd name="T5" fmla="*/ 4 h 33"/>
                  <a:gd name="T6" fmla="*/ 1 w 18"/>
                  <a:gd name="T7" fmla="*/ 4 h 33"/>
                  <a:gd name="T8" fmla="*/ 1 w 18"/>
                  <a:gd name="T9" fmla="*/ 16 h 33"/>
                  <a:gd name="T10" fmla="*/ 8 w 18"/>
                  <a:gd name="T11" fmla="*/ 29 h 33"/>
                  <a:gd name="T12" fmla="*/ 15 w 18"/>
                  <a:gd name="T13" fmla="*/ 2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3">
                    <a:moveTo>
                      <a:pt x="15" y="25"/>
                    </a:moveTo>
                    <a:cubicBezTo>
                      <a:pt x="14" y="21"/>
                      <a:pt x="12" y="18"/>
                      <a:pt x="11" y="14"/>
                    </a:cubicBezTo>
                    <a:cubicBezTo>
                      <a:pt x="10" y="11"/>
                      <a:pt x="9" y="7"/>
                      <a:pt x="8" y="4"/>
                    </a:cubicBezTo>
                    <a:cubicBezTo>
                      <a:pt x="7" y="0"/>
                      <a:pt x="2" y="0"/>
                      <a:pt x="1" y="4"/>
                    </a:cubicBezTo>
                    <a:cubicBezTo>
                      <a:pt x="0" y="8"/>
                      <a:pt x="0" y="11"/>
                      <a:pt x="1" y="16"/>
                    </a:cubicBezTo>
                    <a:cubicBezTo>
                      <a:pt x="3" y="20"/>
                      <a:pt x="5" y="25"/>
                      <a:pt x="8" y="29"/>
                    </a:cubicBezTo>
                    <a:cubicBezTo>
                      <a:pt x="11" y="33"/>
                      <a:pt x="18" y="29"/>
                      <a:pt x="15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Freeform 12"/>
              <p:cNvSpPr/>
              <p:nvPr/>
            </p:nvSpPr>
            <p:spPr bwMode="auto">
              <a:xfrm>
                <a:off x="2466" y="310"/>
                <a:ext cx="97" cy="55"/>
              </a:xfrm>
              <a:custGeom>
                <a:avLst/>
                <a:gdLst>
                  <a:gd name="T0" fmla="*/ 39 w 41"/>
                  <a:gd name="T1" fmla="*/ 5 h 23"/>
                  <a:gd name="T2" fmla="*/ 24 w 41"/>
                  <a:gd name="T3" fmla="*/ 1 h 23"/>
                  <a:gd name="T4" fmla="*/ 5 w 41"/>
                  <a:gd name="T5" fmla="*/ 1 h 23"/>
                  <a:gd name="T6" fmla="*/ 0 w 41"/>
                  <a:gd name="T7" fmla="*/ 6 h 23"/>
                  <a:gd name="T8" fmla="*/ 7 w 41"/>
                  <a:gd name="T9" fmla="*/ 19 h 23"/>
                  <a:gd name="T10" fmla="*/ 12 w 41"/>
                  <a:gd name="T11" fmla="*/ 16 h 23"/>
                  <a:gd name="T12" fmla="*/ 10 w 41"/>
                  <a:gd name="T13" fmla="*/ 10 h 23"/>
                  <a:gd name="T14" fmla="*/ 22 w 41"/>
                  <a:gd name="T15" fmla="*/ 11 h 23"/>
                  <a:gd name="T16" fmla="*/ 38 w 41"/>
                  <a:gd name="T17" fmla="*/ 11 h 23"/>
                  <a:gd name="T18" fmla="*/ 39 w 41"/>
                  <a:gd name="T1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23">
                    <a:moveTo>
                      <a:pt x="39" y="5"/>
                    </a:moveTo>
                    <a:cubicBezTo>
                      <a:pt x="35" y="1"/>
                      <a:pt x="29" y="1"/>
                      <a:pt x="24" y="1"/>
                    </a:cubicBezTo>
                    <a:cubicBezTo>
                      <a:pt x="18" y="0"/>
                      <a:pt x="11" y="1"/>
                      <a:pt x="5" y="1"/>
                    </a:cubicBezTo>
                    <a:cubicBezTo>
                      <a:pt x="2" y="1"/>
                      <a:pt x="0" y="4"/>
                      <a:pt x="0" y="6"/>
                    </a:cubicBezTo>
                    <a:cubicBezTo>
                      <a:pt x="1" y="11"/>
                      <a:pt x="4" y="15"/>
                      <a:pt x="7" y="19"/>
                    </a:cubicBezTo>
                    <a:cubicBezTo>
                      <a:pt x="9" y="23"/>
                      <a:pt x="14" y="20"/>
                      <a:pt x="12" y="16"/>
                    </a:cubicBezTo>
                    <a:cubicBezTo>
                      <a:pt x="11" y="14"/>
                      <a:pt x="10" y="12"/>
                      <a:pt x="10" y="10"/>
                    </a:cubicBezTo>
                    <a:cubicBezTo>
                      <a:pt x="14" y="10"/>
                      <a:pt x="18" y="10"/>
                      <a:pt x="22" y="11"/>
                    </a:cubicBezTo>
                    <a:cubicBezTo>
                      <a:pt x="27" y="11"/>
                      <a:pt x="33" y="13"/>
                      <a:pt x="38" y="11"/>
                    </a:cubicBezTo>
                    <a:cubicBezTo>
                      <a:pt x="40" y="10"/>
                      <a:pt x="41" y="7"/>
                      <a:pt x="39" y="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Freeform 13"/>
              <p:cNvSpPr/>
              <p:nvPr/>
            </p:nvSpPr>
            <p:spPr bwMode="auto">
              <a:xfrm>
                <a:off x="2615" y="313"/>
                <a:ext cx="88" cy="21"/>
              </a:xfrm>
              <a:custGeom>
                <a:avLst/>
                <a:gdLst>
                  <a:gd name="T0" fmla="*/ 34 w 37"/>
                  <a:gd name="T1" fmla="*/ 1 h 9"/>
                  <a:gd name="T2" fmla="*/ 3 w 37"/>
                  <a:gd name="T3" fmla="*/ 1 h 9"/>
                  <a:gd name="T4" fmla="*/ 3 w 37"/>
                  <a:gd name="T5" fmla="*/ 7 h 9"/>
                  <a:gd name="T6" fmla="*/ 34 w 37"/>
                  <a:gd name="T7" fmla="*/ 7 h 9"/>
                  <a:gd name="T8" fmla="*/ 34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4" y="1"/>
                    </a:moveTo>
                    <a:cubicBezTo>
                      <a:pt x="24" y="0"/>
                      <a:pt x="13" y="0"/>
                      <a:pt x="3" y="1"/>
                    </a:cubicBezTo>
                    <a:cubicBezTo>
                      <a:pt x="0" y="2"/>
                      <a:pt x="0" y="7"/>
                      <a:pt x="3" y="7"/>
                    </a:cubicBezTo>
                    <a:cubicBezTo>
                      <a:pt x="13" y="8"/>
                      <a:pt x="24" y="9"/>
                      <a:pt x="34" y="7"/>
                    </a:cubicBezTo>
                    <a:cubicBezTo>
                      <a:pt x="37" y="7"/>
                      <a:pt x="37" y="2"/>
                      <a:pt x="3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2760" y="310"/>
                <a:ext cx="78" cy="24"/>
              </a:xfrm>
              <a:custGeom>
                <a:avLst/>
                <a:gdLst>
                  <a:gd name="T0" fmla="*/ 30 w 33"/>
                  <a:gd name="T1" fmla="*/ 2 h 10"/>
                  <a:gd name="T2" fmla="*/ 4 w 33"/>
                  <a:gd name="T3" fmla="*/ 2 h 10"/>
                  <a:gd name="T4" fmla="*/ 4 w 33"/>
                  <a:gd name="T5" fmla="*/ 8 h 10"/>
                  <a:gd name="T6" fmla="*/ 30 w 33"/>
                  <a:gd name="T7" fmla="*/ 8 h 10"/>
                  <a:gd name="T8" fmla="*/ 30 w 33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">
                    <a:moveTo>
                      <a:pt x="30" y="2"/>
                    </a:moveTo>
                    <a:cubicBezTo>
                      <a:pt x="22" y="0"/>
                      <a:pt x="12" y="1"/>
                      <a:pt x="4" y="2"/>
                    </a:cubicBezTo>
                    <a:cubicBezTo>
                      <a:pt x="0" y="3"/>
                      <a:pt x="0" y="8"/>
                      <a:pt x="4" y="8"/>
                    </a:cubicBezTo>
                    <a:cubicBezTo>
                      <a:pt x="12" y="9"/>
                      <a:pt x="22" y="10"/>
                      <a:pt x="30" y="8"/>
                    </a:cubicBezTo>
                    <a:cubicBezTo>
                      <a:pt x="33" y="7"/>
                      <a:pt x="33" y="3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2925" y="305"/>
                <a:ext cx="71" cy="24"/>
              </a:xfrm>
              <a:custGeom>
                <a:avLst/>
                <a:gdLst>
                  <a:gd name="T0" fmla="*/ 27 w 30"/>
                  <a:gd name="T1" fmla="*/ 1 h 10"/>
                  <a:gd name="T2" fmla="*/ 4 w 30"/>
                  <a:gd name="T3" fmla="*/ 2 h 10"/>
                  <a:gd name="T4" fmla="*/ 4 w 30"/>
                  <a:gd name="T5" fmla="*/ 8 h 10"/>
                  <a:gd name="T6" fmla="*/ 27 w 30"/>
                  <a:gd name="T7" fmla="*/ 8 h 10"/>
                  <a:gd name="T8" fmla="*/ 27 w 3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0">
                    <a:moveTo>
                      <a:pt x="27" y="1"/>
                    </a:moveTo>
                    <a:cubicBezTo>
                      <a:pt x="20" y="0"/>
                      <a:pt x="11" y="1"/>
                      <a:pt x="4" y="2"/>
                    </a:cubicBezTo>
                    <a:cubicBezTo>
                      <a:pt x="0" y="2"/>
                      <a:pt x="0" y="7"/>
                      <a:pt x="4" y="8"/>
                    </a:cubicBezTo>
                    <a:cubicBezTo>
                      <a:pt x="11" y="9"/>
                      <a:pt x="20" y="10"/>
                      <a:pt x="27" y="8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16"/>
              <p:cNvSpPr/>
              <p:nvPr/>
            </p:nvSpPr>
            <p:spPr bwMode="auto">
              <a:xfrm>
                <a:off x="3086" y="310"/>
                <a:ext cx="90" cy="24"/>
              </a:xfrm>
              <a:custGeom>
                <a:avLst/>
                <a:gdLst>
                  <a:gd name="T0" fmla="*/ 35 w 38"/>
                  <a:gd name="T1" fmla="*/ 3 h 10"/>
                  <a:gd name="T2" fmla="*/ 3 w 38"/>
                  <a:gd name="T3" fmla="*/ 1 h 10"/>
                  <a:gd name="T4" fmla="*/ 2 w 38"/>
                  <a:gd name="T5" fmla="*/ 5 h 10"/>
                  <a:gd name="T6" fmla="*/ 35 w 38"/>
                  <a:gd name="T7" fmla="*/ 8 h 10"/>
                  <a:gd name="T8" fmla="*/ 35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3"/>
                    </a:moveTo>
                    <a:cubicBezTo>
                      <a:pt x="25" y="1"/>
                      <a:pt x="13" y="2"/>
                      <a:pt x="3" y="1"/>
                    </a:cubicBezTo>
                    <a:cubicBezTo>
                      <a:pt x="0" y="0"/>
                      <a:pt x="0" y="4"/>
                      <a:pt x="2" y="5"/>
                    </a:cubicBezTo>
                    <a:cubicBezTo>
                      <a:pt x="12" y="9"/>
                      <a:pt x="25" y="10"/>
                      <a:pt x="35" y="8"/>
                    </a:cubicBezTo>
                    <a:cubicBezTo>
                      <a:pt x="38" y="7"/>
                      <a:pt x="38" y="3"/>
                      <a:pt x="35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17"/>
              <p:cNvSpPr/>
              <p:nvPr/>
            </p:nvSpPr>
            <p:spPr bwMode="auto">
              <a:xfrm>
                <a:off x="3233" y="305"/>
                <a:ext cx="93" cy="22"/>
              </a:xfrm>
              <a:custGeom>
                <a:avLst/>
                <a:gdLst>
                  <a:gd name="T0" fmla="*/ 35 w 39"/>
                  <a:gd name="T1" fmla="*/ 2 h 9"/>
                  <a:gd name="T2" fmla="*/ 5 w 39"/>
                  <a:gd name="T3" fmla="*/ 1 h 9"/>
                  <a:gd name="T4" fmla="*/ 5 w 39"/>
                  <a:gd name="T5" fmla="*/ 8 h 9"/>
                  <a:gd name="T6" fmla="*/ 35 w 39"/>
                  <a:gd name="T7" fmla="*/ 8 h 9"/>
                  <a:gd name="T8" fmla="*/ 35 w 39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9">
                    <a:moveTo>
                      <a:pt x="35" y="2"/>
                    </a:moveTo>
                    <a:cubicBezTo>
                      <a:pt x="25" y="0"/>
                      <a:pt x="1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15" y="9"/>
                      <a:pt x="25" y="9"/>
                      <a:pt x="35" y="8"/>
                    </a:cubicBezTo>
                    <a:cubicBezTo>
                      <a:pt x="39" y="8"/>
                      <a:pt x="39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3383" y="301"/>
                <a:ext cx="106" cy="31"/>
              </a:xfrm>
              <a:custGeom>
                <a:avLst/>
                <a:gdLst>
                  <a:gd name="T0" fmla="*/ 42 w 45"/>
                  <a:gd name="T1" fmla="*/ 4 h 13"/>
                  <a:gd name="T2" fmla="*/ 7 w 45"/>
                  <a:gd name="T3" fmla="*/ 1 h 13"/>
                  <a:gd name="T4" fmla="*/ 5 w 45"/>
                  <a:gd name="T5" fmla="*/ 8 h 13"/>
                  <a:gd name="T6" fmla="*/ 42 w 45"/>
                  <a:gd name="T7" fmla="*/ 10 h 13"/>
                  <a:gd name="T8" fmla="*/ 42 w 4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3">
                    <a:moveTo>
                      <a:pt x="42" y="4"/>
                    </a:moveTo>
                    <a:cubicBezTo>
                      <a:pt x="31" y="1"/>
                      <a:pt x="18" y="2"/>
                      <a:pt x="7" y="1"/>
                    </a:cubicBezTo>
                    <a:cubicBezTo>
                      <a:pt x="2" y="0"/>
                      <a:pt x="0" y="7"/>
                      <a:pt x="5" y="8"/>
                    </a:cubicBezTo>
                    <a:cubicBezTo>
                      <a:pt x="16" y="11"/>
                      <a:pt x="30" y="13"/>
                      <a:pt x="42" y="10"/>
                    </a:cubicBezTo>
                    <a:cubicBezTo>
                      <a:pt x="45" y="9"/>
                      <a:pt x="45" y="5"/>
                      <a:pt x="42" y="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 19"/>
              <p:cNvSpPr/>
              <p:nvPr/>
            </p:nvSpPr>
            <p:spPr bwMode="auto">
              <a:xfrm>
                <a:off x="2561" y="1069"/>
                <a:ext cx="83" cy="22"/>
              </a:xfrm>
              <a:custGeom>
                <a:avLst/>
                <a:gdLst>
                  <a:gd name="T0" fmla="*/ 31 w 35"/>
                  <a:gd name="T1" fmla="*/ 0 h 9"/>
                  <a:gd name="T2" fmla="*/ 4 w 35"/>
                  <a:gd name="T3" fmla="*/ 3 h 9"/>
                  <a:gd name="T4" fmla="*/ 4 w 35"/>
                  <a:gd name="T5" fmla="*/ 9 h 9"/>
                  <a:gd name="T6" fmla="*/ 31 w 35"/>
                  <a:gd name="T7" fmla="*/ 6 h 9"/>
                  <a:gd name="T8" fmla="*/ 31 w 35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9">
                    <a:moveTo>
                      <a:pt x="31" y="0"/>
                    </a:moveTo>
                    <a:cubicBezTo>
                      <a:pt x="22" y="0"/>
                      <a:pt x="13" y="2"/>
                      <a:pt x="4" y="3"/>
                    </a:cubicBezTo>
                    <a:cubicBezTo>
                      <a:pt x="0" y="3"/>
                      <a:pt x="0" y="8"/>
                      <a:pt x="4" y="9"/>
                    </a:cubicBezTo>
                    <a:cubicBezTo>
                      <a:pt x="13" y="9"/>
                      <a:pt x="22" y="7"/>
                      <a:pt x="31" y="6"/>
                    </a:cubicBezTo>
                    <a:cubicBezTo>
                      <a:pt x="35" y="6"/>
                      <a:pt x="35" y="0"/>
                      <a:pt x="3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Freeform 20"/>
              <p:cNvSpPr/>
              <p:nvPr/>
            </p:nvSpPr>
            <p:spPr bwMode="auto">
              <a:xfrm>
                <a:off x="2717" y="1065"/>
                <a:ext cx="71" cy="14"/>
              </a:xfrm>
              <a:custGeom>
                <a:avLst/>
                <a:gdLst>
                  <a:gd name="T0" fmla="*/ 27 w 30"/>
                  <a:gd name="T1" fmla="*/ 0 h 6"/>
                  <a:gd name="T2" fmla="*/ 3 w 30"/>
                  <a:gd name="T3" fmla="*/ 0 h 6"/>
                  <a:gd name="T4" fmla="*/ 3 w 30"/>
                  <a:gd name="T5" fmla="*/ 5 h 6"/>
                  <a:gd name="T6" fmla="*/ 27 w 30"/>
                  <a:gd name="T7" fmla="*/ 5 h 6"/>
                  <a:gd name="T8" fmla="*/ 27 w 3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">
                    <a:moveTo>
                      <a:pt x="27" y="0"/>
                    </a:moveTo>
                    <a:cubicBezTo>
                      <a:pt x="19" y="0"/>
                      <a:pt x="11" y="0"/>
                      <a:pt x="3" y="0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11" y="5"/>
                      <a:pt x="19" y="6"/>
                      <a:pt x="27" y="5"/>
                    </a:cubicBezTo>
                    <a:cubicBezTo>
                      <a:pt x="30" y="5"/>
                      <a:pt x="30" y="1"/>
                      <a:pt x="2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1"/>
              <p:cNvSpPr/>
              <p:nvPr/>
            </p:nvSpPr>
            <p:spPr bwMode="auto">
              <a:xfrm>
                <a:off x="2857" y="1055"/>
                <a:ext cx="80" cy="19"/>
              </a:xfrm>
              <a:custGeom>
                <a:avLst/>
                <a:gdLst>
                  <a:gd name="T0" fmla="*/ 31 w 34"/>
                  <a:gd name="T1" fmla="*/ 1 h 8"/>
                  <a:gd name="T2" fmla="*/ 18 w 34"/>
                  <a:gd name="T3" fmla="*/ 1 h 8"/>
                  <a:gd name="T4" fmla="*/ 3 w 34"/>
                  <a:gd name="T5" fmla="*/ 2 h 8"/>
                  <a:gd name="T6" fmla="*/ 3 w 34"/>
                  <a:gd name="T7" fmla="*/ 6 h 8"/>
                  <a:gd name="T8" fmla="*/ 17 w 34"/>
                  <a:gd name="T9" fmla="*/ 7 h 8"/>
                  <a:gd name="T10" fmla="*/ 31 w 34"/>
                  <a:gd name="T11" fmla="*/ 7 h 8"/>
                  <a:gd name="T12" fmla="*/ 31 w 34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">
                    <a:moveTo>
                      <a:pt x="31" y="1"/>
                    </a:moveTo>
                    <a:cubicBezTo>
                      <a:pt x="27" y="0"/>
                      <a:pt x="23" y="1"/>
                      <a:pt x="18" y="1"/>
                    </a:cubicBezTo>
                    <a:cubicBezTo>
                      <a:pt x="13" y="1"/>
                      <a:pt x="8" y="2"/>
                      <a:pt x="3" y="2"/>
                    </a:cubicBezTo>
                    <a:cubicBezTo>
                      <a:pt x="0" y="2"/>
                      <a:pt x="0" y="6"/>
                      <a:pt x="3" y="6"/>
                    </a:cubicBezTo>
                    <a:cubicBezTo>
                      <a:pt x="8" y="7"/>
                      <a:pt x="12" y="7"/>
                      <a:pt x="17" y="7"/>
                    </a:cubicBezTo>
                    <a:cubicBezTo>
                      <a:pt x="21" y="7"/>
                      <a:pt x="26" y="8"/>
                      <a:pt x="31" y="7"/>
                    </a:cubicBezTo>
                    <a:cubicBezTo>
                      <a:pt x="34" y="6"/>
                      <a:pt x="34" y="2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22"/>
              <p:cNvSpPr/>
              <p:nvPr/>
            </p:nvSpPr>
            <p:spPr bwMode="auto">
              <a:xfrm>
                <a:off x="2989" y="1043"/>
                <a:ext cx="71" cy="22"/>
              </a:xfrm>
              <a:custGeom>
                <a:avLst/>
                <a:gdLst>
                  <a:gd name="T0" fmla="*/ 27 w 30"/>
                  <a:gd name="T1" fmla="*/ 1 h 9"/>
                  <a:gd name="T2" fmla="*/ 4 w 30"/>
                  <a:gd name="T3" fmla="*/ 1 h 9"/>
                  <a:gd name="T4" fmla="*/ 4 w 30"/>
                  <a:gd name="T5" fmla="*/ 7 h 9"/>
                  <a:gd name="T6" fmla="*/ 27 w 30"/>
                  <a:gd name="T7" fmla="*/ 7 h 9"/>
                  <a:gd name="T8" fmla="*/ 27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7" y="1"/>
                    </a:moveTo>
                    <a:cubicBezTo>
                      <a:pt x="19" y="0"/>
                      <a:pt x="12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8"/>
                      <a:pt x="19" y="9"/>
                      <a:pt x="27" y="7"/>
                    </a:cubicBezTo>
                    <a:cubicBezTo>
                      <a:pt x="30" y="7"/>
                      <a:pt x="30" y="2"/>
                      <a:pt x="27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23"/>
              <p:cNvSpPr/>
              <p:nvPr/>
            </p:nvSpPr>
            <p:spPr bwMode="auto">
              <a:xfrm>
                <a:off x="3124" y="1041"/>
                <a:ext cx="81" cy="24"/>
              </a:xfrm>
              <a:custGeom>
                <a:avLst/>
                <a:gdLst>
                  <a:gd name="T0" fmla="*/ 32 w 34"/>
                  <a:gd name="T1" fmla="*/ 3 h 10"/>
                  <a:gd name="T2" fmla="*/ 4 w 34"/>
                  <a:gd name="T3" fmla="*/ 0 h 10"/>
                  <a:gd name="T4" fmla="*/ 4 w 34"/>
                  <a:gd name="T5" fmla="*/ 6 h 10"/>
                  <a:gd name="T6" fmla="*/ 32 w 34"/>
                  <a:gd name="T7" fmla="*/ 8 h 10"/>
                  <a:gd name="T8" fmla="*/ 32 w 3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0">
                    <a:moveTo>
                      <a:pt x="32" y="3"/>
                    </a:moveTo>
                    <a:cubicBezTo>
                      <a:pt x="23" y="1"/>
                      <a:pt x="13" y="0"/>
                      <a:pt x="4" y="0"/>
                    </a:cubicBezTo>
                    <a:cubicBezTo>
                      <a:pt x="0" y="0"/>
                      <a:pt x="0" y="5"/>
                      <a:pt x="4" y="6"/>
                    </a:cubicBezTo>
                    <a:cubicBezTo>
                      <a:pt x="13" y="6"/>
                      <a:pt x="22" y="10"/>
                      <a:pt x="32" y="8"/>
                    </a:cubicBezTo>
                    <a:cubicBezTo>
                      <a:pt x="34" y="7"/>
                      <a:pt x="34" y="3"/>
                      <a:pt x="32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4"/>
              <p:cNvSpPr/>
              <p:nvPr/>
            </p:nvSpPr>
            <p:spPr bwMode="auto">
              <a:xfrm>
                <a:off x="3259" y="1029"/>
                <a:ext cx="88" cy="26"/>
              </a:xfrm>
              <a:custGeom>
                <a:avLst/>
                <a:gdLst>
                  <a:gd name="T0" fmla="*/ 34 w 37"/>
                  <a:gd name="T1" fmla="*/ 2 h 11"/>
                  <a:gd name="T2" fmla="*/ 4 w 37"/>
                  <a:gd name="T3" fmla="*/ 2 h 11"/>
                  <a:gd name="T4" fmla="*/ 4 w 37"/>
                  <a:gd name="T5" fmla="*/ 9 h 11"/>
                  <a:gd name="T6" fmla="*/ 34 w 37"/>
                  <a:gd name="T7" fmla="*/ 8 h 11"/>
                  <a:gd name="T8" fmla="*/ 34 w 37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1">
                    <a:moveTo>
                      <a:pt x="34" y="2"/>
                    </a:moveTo>
                    <a:cubicBezTo>
                      <a:pt x="25" y="0"/>
                      <a:pt x="14" y="2"/>
                      <a:pt x="4" y="2"/>
                    </a:cubicBezTo>
                    <a:cubicBezTo>
                      <a:pt x="0" y="2"/>
                      <a:pt x="0" y="8"/>
                      <a:pt x="4" y="9"/>
                    </a:cubicBezTo>
                    <a:cubicBezTo>
                      <a:pt x="14" y="9"/>
                      <a:pt x="25" y="11"/>
                      <a:pt x="34" y="8"/>
                    </a:cubicBezTo>
                    <a:cubicBezTo>
                      <a:pt x="37" y="8"/>
                      <a:pt x="37" y="3"/>
                      <a:pt x="34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25"/>
              <p:cNvSpPr/>
              <p:nvPr/>
            </p:nvSpPr>
            <p:spPr bwMode="auto">
              <a:xfrm>
                <a:off x="3418" y="1046"/>
                <a:ext cx="71" cy="16"/>
              </a:xfrm>
              <a:custGeom>
                <a:avLst/>
                <a:gdLst>
                  <a:gd name="T0" fmla="*/ 26 w 30"/>
                  <a:gd name="T1" fmla="*/ 0 h 7"/>
                  <a:gd name="T2" fmla="*/ 4 w 30"/>
                  <a:gd name="T3" fmla="*/ 1 h 7"/>
                  <a:gd name="T4" fmla="*/ 4 w 30"/>
                  <a:gd name="T5" fmla="*/ 6 h 7"/>
                  <a:gd name="T6" fmla="*/ 26 w 30"/>
                  <a:gd name="T7" fmla="*/ 6 h 7"/>
                  <a:gd name="T8" fmla="*/ 26 w 3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7">
                    <a:moveTo>
                      <a:pt x="26" y="0"/>
                    </a:moveTo>
                    <a:cubicBezTo>
                      <a:pt x="18" y="0"/>
                      <a:pt x="11" y="0"/>
                      <a:pt x="4" y="1"/>
                    </a:cubicBezTo>
                    <a:cubicBezTo>
                      <a:pt x="0" y="1"/>
                      <a:pt x="0" y="6"/>
                      <a:pt x="4" y="6"/>
                    </a:cubicBezTo>
                    <a:cubicBezTo>
                      <a:pt x="11" y="6"/>
                      <a:pt x="18" y="7"/>
                      <a:pt x="26" y="6"/>
                    </a:cubicBezTo>
                    <a:cubicBezTo>
                      <a:pt x="30" y="6"/>
                      <a:pt x="30" y="1"/>
                      <a:pt x="2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26"/>
              <p:cNvSpPr/>
              <p:nvPr/>
            </p:nvSpPr>
            <p:spPr bwMode="auto">
              <a:xfrm>
                <a:off x="3574" y="1034"/>
                <a:ext cx="90" cy="24"/>
              </a:xfrm>
              <a:custGeom>
                <a:avLst/>
                <a:gdLst>
                  <a:gd name="T0" fmla="*/ 34 w 38"/>
                  <a:gd name="T1" fmla="*/ 3 h 10"/>
                  <a:gd name="T2" fmla="*/ 5 w 38"/>
                  <a:gd name="T3" fmla="*/ 0 h 10"/>
                  <a:gd name="T4" fmla="*/ 4 w 38"/>
                  <a:gd name="T5" fmla="*/ 6 h 10"/>
                  <a:gd name="T6" fmla="*/ 34 w 38"/>
                  <a:gd name="T7" fmla="*/ 8 h 10"/>
                  <a:gd name="T8" fmla="*/ 34 w 38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4" y="3"/>
                    </a:moveTo>
                    <a:cubicBezTo>
                      <a:pt x="25" y="2"/>
                      <a:pt x="15" y="2"/>
                      <a:pt x="5" y="0"/>
                    </a:cubicBezTo>
                    <a:cubicBezTo>
                      <a:pt x="1" y="0"/>
                      <a:pt x="0" y="5"/>
                      <a:pt x="4" y="6"/>
                    </a:cubicBezTo>
                    <a:cubicBezTo>
                      <a:pt x="14" y="9"/>
                      <a:pt x="24" y="10"/>
                      <a:pt x="34" y="8"/>
                    </a:cubicBezTo>
                    <a:cubicBezTo>
                      <a:pt x="38" y="8"/>
                      <a:pt x="38" y="3"/>
                      <a:pt x="3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Freeform 27"/>
              <p:cNvSpPr/>
              <p:nvPr/>
            </p:nvSpPr>
            <p:spPr bwMode="auto">
              <a:xfrm>
                <a:off x="3738" y="1031"/>
                <a:ext cx="90" cy="24"/>
              </a:xfrm>
              <a:custGeom>
                <a:avLst/>
                <a:gdLst>
                  <a:gd name="T0" fmla="*/ 35 w 38"/>
                  <a:gd name="T1" fmla="*/ 2 h 10"/>
                  <a:gd name="T2" fmla="*/ 4 w 38"/>
                  <a:gd name="T3" fmla="*/ 4 h 10"/>
                  <a:gd name="T4" fmla="*/ 6 w 38"/>
                  <a:gd name="T5" fmla="*/ 10 h 10"/>
                  <a:gd name="T6" fmla="*/ 35 w 38"/>
                  <a:gd name="T7" fmla="*/ 7 h 10"/>
                  <a:gd name="T8" fmla="*/ 35 w 38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5" y="2"/>
                    </a:moveTo>
                    <a:cubicBezTo>
                      <a:pt x="25" y="0"/>
                      <a:pt x="14" y="1"/>
                      <a:pt x="4" y="4"/>
                    </a:cubicBezTo>
                    <a:cubicBezTo>
                      <a:pt x="0" y="5"/>
                      <a:pt x="2" y="10"/>
                      <a:pt x="6" y="10"/>
                    </a:cubicBezTo>
                    <a:cubicBezTo>
                      <a:pt x="15" y="8"/>
                      <a:pt x="25" y="8"/>
                      <a:pt x="35" y="7"/>
                    </a:cubicBezTo>
                    <a:cubicBezTo>
                      <a:pt x="38" y="7"/>
                      <a:pt x="38" y="2"/>
                      <a:pt x="35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 28"/>
              <p:cNvSpPr/>
              <p:nvPr/>
            </p:nvSpPr>
            <p:spPr bwMode="auto">
              <a:xfrm>
                <a:off x="3904" y="1039"/>
                <a:ext cx="85" cy="19"/>
              </a:xfrm>
              <a:custGeom>
                <a:avLst/>
                <a:gdLst>
                  <a:gd name="T0" fmla="*/ 31 w 36"/>
                  <a:gd name="T1" fmla="*/ 1 h 8"/>
                  <a:gd name="T2" fmla="*/ 4 w 36"/>
                  <a:gd name="T3" fmla="*/ 1 h 8"/>
                  <a:gd name="T4" fmla="*/ 4 w 36"/>
                  <a:gd name="T5" fmla="*/ 7 h 8"/>
                  <a:gd name="T6" fmla="*/ 31 w 36"/>
                  <a:gd name="T7" fmla="*/ 7 h 8"/>
                  <a:gd name="T8" fmla="*/ 31 w 3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">
                    <a:moveTo>
                      <a:pt x="31" y="1"/>
                    </a:moveTo>
                    <a:cubicBezTo>
                      <a:pt x="22" y="0"/>
                      <a:pt x="13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3" y="8"/>
                      <a:pt x="22" y="8"/>
                      <a:pt x="31" y="7"/>
                    </a:cubicBezTo>
                    <a:cubicBezTo>
                      <a:pt x="36" y="7"/>
                      <a:pt x="36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Freeform 29"/>
              <p:cNvSpPr/>
              <p:nvPr/>
            </p:nvSpPr>
            <p:spPr bwMode="auto">
              <a:xfrm>
                <a:off x="4074" y="1031"/>
                <a:ext cx="83" cy="24"/>
              </a:xfrm>
              <a:custGeom>
                <a:avLst/>
                <a:gdLst>
                  <a:gd name="T0" fmla="*/ 30 w 35"/>
                  <a:gd name="T1" fmla="*/ 2 h 10"/>
                  <a:gd name="T2" fmla="*/ 5 w 35"/>
                  <a:gd name="T3" fmla="*/ 1 h 10"/>
                  <a:gd name="T4" fmla="*/ 3 w 35"/>
                  <a:gd name="T5" fmla="*/ 7 h 10"/>
                  <a:gd name="T6" fmla="*/ 32 w 35"/>
                  <a:gd name="T7" fmla="*/ 7 h 10"/>
                  <a:gd name="T8" fmla="*/ 30 w 35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30" y="2"/>
                    </a:moveTo>
                    <a:cubicBezTo>
                      <a:pt x="22" y="3"/>
                      <a:pt x="13" y="4"/>
                      <a:pt x="5" y="1"/>
                    </a:cubicBezTo>
                    <a:cubicBezTo>
                      <a:pt x="1" y="0"/>
                      <a:pt x="0" y="6"/>
                      <a:pt x="3" y="7"/>
                    </a:cubicBezTo>
                    <a:cubicBezTo>
                      <a:pt x="12" y="10"/>
                      <a:pt x="22" y="10"/>
                      <a:pt x="32" y="7"/>
                    </a:cubicBezTo>
                    <a:cubicBezTo>
                      <a:pt x="35" y="6"/>
                      <a:pt x="34" y="1"/>
                      <a:pt x="30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 30"/>
              <p:cNvSpPr/>
              <p:nvPr/>
            </p:nvSpPr>
            <p:spPr bwMode="auto">
              <a:xfrm>
                <a:off x="4209" y="1039"/>
                <a:ext cx="90" cy="23"/>
              </a:xfrm>
              <a:custGeom>
                <a:avLst/>
                <a:gdLst>
                  <a:gd name="T0" fmla="*/ 33 w 38"/>
                  <a:gd name="T1" fmla="*/ 0 h 10"/>
                  <a:gd name="T2" fmla="*/ 3 w 38"/>
                  <a:gd name="T3" fmla="*/ 4 h 10"/>
                  <a:gd name="T4" fmla="*/ 5 w 38"/>
                  <a:gd name="T5" fmla="*/ 9 h 10"/>
                  <a:gd name="T6" fmla="*/ 33 w 38"/>
                  <a:gd name="T7" fmla="*/ 7 h 10"/>
                  <a:gd name="T8" fmla="*/ 33 w 38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0">
                    <a:moveTo>
                      <a:pt x="33" y="0"/>
                    </a:moveTo>
                    <a:cubicBezTo>
                      <a:pt x="23" y="1"/>
                      <a:pt x="13" y="1"/>
                      <a:pt x="3" y="4"/>
                    </a:cubicBezTo>
                    <a:cubicBezTo>
                      <a:pt x="0" y="4"/>
                      <a:pt x="1" y="10"/>
                      <a:pt x="5" y="9"/>
                    </a:cubicBezTo>
                    <a:cubicBezTo>
                      <a:pt x="14" y="7"/>
                      <a:pt x="24" y="7"/>
                      <a:pt x="33" y="7"/>
                    </a:cubicBezTo>
                    <a:cubicBezTo>
                      <a:pt x="38" y="7"/>
                      <a:pt x="38" y="0"/>
                      <a:pt x="3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31"/>
              <p:cNvSpPr/>
              <p:nvPr/>
            </p:nvSpPr>
            <p:spPr bwMode="auto">
              <a:xfrm>
                <a:off x="4373" y="1034"/>
                <a:ext cx="78" cy="28"/>
              </a:xfrm>
              <a:custGeom>
                <a:avLst/>
                <a:gdLst>
                  <a:gd name="T0" fmla="*/ 28 w 33"/>
                  <a:gd name="T1" fmla="*/ 1 h 12"/>
                  <a:gd name="T2" fmla="*/ 4 w 33"/>
                  <a:gd name="T3" fmla="*/ 5 h 12"/>
                  <a:gd name="T4" fmla="*/ 4 w 33"/>
                  <a:gd name="T5" fmla="*/ 12 h 12"/>
                  <a:gd name="T6" fmla="*/ 30 w 33"/>
                  <a:gd name="T7" fmla="*/ 6 h 12"/>
                  <a:gd name="T8" fmla="*/ 28 w 33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2">
                    <a:moveTo>
                      <a:pt x="28" y="1"/>
                    </a:moveTo>
                    <a:cubicBezTo>
                      <a:pt x="20" y="2"/>
                      <a:pt x="12" y="5"/>
                      <a:pt x="4" y="5"/>
                    </a:cubicBezTo>
                    <a:cubicBezTo>
                      <a:pt x="0" y="5"/>
                      <a:pt x="0" y="12"/>
                      <a:pt x="4" y="12"/>
                    </a:cubicBezTo>
                    <a:cubicBezTo>
                      <a:pt x="13" y="11"/>
                      <a:pt x="21" y="9"/>
                      <a:pt x="30" y="6"/>
                    </a:cubicBezTo>
                    <a:cubicBezTo>
                      <a:pt x="33" y="5"/>
                      <a:pt x="31" y="0"/>
                      <a:pt x="28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Freeform 32"/>
              <p:cNvSpPr/>
              <p:nvPr/>
            </p:nvSpPr>
            <p:spPr bwMode="auto">
              <a:xfrm>
                <a:off x="4512" y="1029"/>
                <a:ext cx="95" cy="24"/>
              </a:xfrm>
              <a:custGeom>
                <a:avLst/>
                <a:gdLst>
                  <a:gd name="T0" fmla="*/ 37 w 40"/>
                  <a:gd name="T1" fmla="*/ 0 h 10"/>
                  <a:gd name="T2" fmla="*/ 5 w 40"/>
                  <a:gd name="T3" fmla="*/ 0 h 10"/>
                  <a:gd name="T4" fmla="*/ 5 w 40"/>
                  <a:gd name="T5" fmla="*/ 6 h 10"/>
                  <a:gd name="T6" fmla="*/ 38 w 40"/>
                  <a:gd name="T7" fmla="*/ 5 h 10"/>
                  <a:gd name="T8" fmla="*/ 37 w 4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">
                    <a:moveTo>
                      <a:pt x="37" y="0"/>
                    </a:moveTo>
                    <a:cubicBezTo>
                      <a:pt x="26" y="0"/>
                      <a:pt x="15" y="0"/>
                      <a:pt x="5" y="0"/>
                    </a:cubicBezTo>
                    <a:cubicBezTo>
                      <a:pt x="0" y="0"/>
                      <a:pt x="0" y="6"/>
                      <a:pt x="5" y="6"/>
                    </a:cubicBezTo>
                    <a:cubicBezTo>
                      <a:pt x="15" y="6"/>
                      <a:pt x="28" y="10"/>
                      <a:pt x="38" y="5"/>
                    </a:cubicBezTo>
                    <a:cubicBezTo>
                      <a:pt x="40" y="4"/>
                      <a:pt x="39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Freeform 33"/>
              <p:cNvSpPr/>
              <p:nvPr/>
            </p:nvSpPr>
            <p:spPr bwMode="auto">
              <a:xfrm>
                <a:off x="4652" y="1029"/>
                <a:ext cx="102" cy="26"/>
              </a:xfrm>
              <a:custGeom>
                <a:avLst/>
                <a:gdLst>
                  <a:gd name="T0" fmla="*/ 40 w 43"/>
                  <a:gd name="T1" fmla="*/ 3 h 11"/>
                  <a:gd name="T2" fmla="*/ 4 w 43"/>
                  <a:gd name="T3" fmla="*/ 5 h 11"/>
                  <a:gd name="T4" fmla="*/ 6 w 43"/>
                  <a:gd name="T5" fmla="*/ 11 h 11"/>
                  <a:gd name="T6" fmla="*/ 40 w 43"/>
                  <a:gd name="T7" fmla="*/ 8 h 11"/>
                  <a:gd name="T8" fmla="*/ 40 w 43"/>
                  <a:gd name="T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1">
                    <a:moveTo>
                      <a:pt x="40" y="3"/>
                    </a:moveTo>
                    <a:cubicBezTo>
                      <a:pt x="28" y="0"/>
                      <a:pt x="16" y="2"/>
                      <a:pt x="4" y="5"/>
                    </a:cubicBezTo>
                    <a:cubicBezTo>
                      <a:pt x="0" y="6"/>
                      <a:pt x="2" y="11"/>
                      <a:pt x="6" y="11"/>
                    </a:cubicBezTo>
                    <a:cubicBezTo>
                      <a:pt x="17" y="9"/>
                      <a:pt x="29" y="10"/>
                      <a:pt x="40" y="8"/>
                    </a:cubicBezTo>
                    <a:cubicBezTo>
                      <a:pt x="43" y="7"/>
                      <a:pt x="43" y="3"/>
                      <a:pt x="40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4"/>
              <p:cNvSpPr/>
              <p:nvPr/>
            </p:nvSpPr>
            <p:spPr bwMode="auto">
              <a:xfrm>
                <a:off x="4789" y="984"/>
                <a:ext cx="55" cy="74"/>
              </a:xfrm>
              <a:custGeom>
                <a:avLst/>
                <a:gdLst>
                  <a:gd name="T0" fmla="*/ 22 w 23"/>
                  <a:gd name="T1" fmla="*/ 25 h 31"/>
                  <a:gd name="T2" fmla="*/ 5 w 23"/>
                  <a:gd name="T3" fmla="*/ 2 h 31"/>
                  <a:gd name="T4" fmla="*/ 1 w 23"/>
                  <a:gd name="T5" fmla="*/ 6 h 31"/>
                  <a:gd name="T6" fmla="*/ 12 w 23"/>
                  <a:gd name="T7" fmla="*/ 23 h 31"/>
                  <a:gd name="T8" fmla="*/ 6 w 23"/>
                  <a:gd name="T9" fmla="*/ 24 h 31"/>
                  <a:gd name="T10" fmla="*/ 6 w 23"/>
                  <a:gd name="T11" fmla="*/ 30 h 31"/>
                  <a:gd name="T12" fmla="*/ 19 w 23"/>
                  <a:gd name="T13" fmla="*/ 30 h 31"/>
                  <a:gd name="T14" fmla="*/ 22 w 23"/>
                  <a:gd name="T15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1">
                    <a:moveTo>
                      <a:pt x="22" y="25"/>
                    </a:moveTo>
                    <a:cubicBezTo>
                      <a:pt x="17" y="17"/>
                      <a:pt x="13" y="8"/>
                      <a:pt x="5" y="2"/>
                    </a:cubicBezTo>
                    <a:cubicBezTo>
                      <a:pt x="3" y="0"/>
                      <a:pt x="0" y="4"/>
                      <a:pt x="1" y="6"/>
                    </a:cubicBezTo>
                    <a:cubicBezTo>
                      <a:pt x="5" y="12"/>
                      <a:pt x="9" y="18"/>
                      <a:pt x="12" y="23"/>
                    </a:cubicBezTo>
                    <a:cubicBezTo>
                      <a:pt x="10" y="24"/>
                      <a:pt x="8" y="24"/>
                      <a:pt x="6" y="24"/>
                    </a:cubicBezTo>
                    <a:cubicBezTo>
                      <a:pt x="2" y="24"/>
                      <a:pt x="2" y="30"/>
                      <a:pt x="6" y="30"/>
                    </a:cubicBezTo>
                    <a:cubicBezTo>
                      <a:pt x="10" y="30"/>
                      <a:pt x="15" y="30"/>
                      <a:pt x="19" y="30"/>
                    </a:cubicBezTo>
                    <a:cubicBezTo>
                      <a:pt x="21" y="31"/>
                      <a:pt x="23" y="27"/>
                      <a:pt x="22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5"/>
              <p:cNvSpPr/>
              <p:nvPr/>
            </p:nvSpPr>
            <p:spPr bwMode="auto">
              <a:xfrm>
                <a:off x="4733" y="867"/>
                <a:ext cx="52" cy="72"/>
              </a:xfrm>
              <a:custGeom>
                <a:avLst/>
                <a:gdLst>
                  <a:gd name="T0" fmla="*/ 20 w 22"/>
                  <a:gd name="T1" fmla="*/ 25 h 30"/>
                  <a:gd name="T2" fmla="*/ 5 w 22"/>
                  <a:gd name="T3" fmla="*/ 3 h 30"/>
                  <a:gd name="T4" fmla="*/ 1 w 22"/>
                  <a:gd name="T5" fmla="*/ 5 h 30"/>
                  <a:gd name="T6" fmla="*/ 16 w 22"/>
                  <a:gd name="T7" fmla="*/ 28 h 30"/>
                  <a:gd name="T8" fmla="*/ 20 w 22"/>
                  <a:gd name="T9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0">
                    <a:moveTo>
                      <a:pt x="20" y="25"/>
                    </a:moveTo>
                    <a:cubicBezTo>
                      <a:pt x="14" y="18"/>
                      <a:pt x="10" y="10"/>
                      <a:pt x="5" y="3"/>
                    </a:cubicBezTo>
                    <a:cubicBezTo>
                      <a:pt x="4" y="0"/>
                      <a:pt x="0" y="2"/>
                      <a:pt x="1" y="5"/>
                    </a:cubicBezTo>
                    <a:cubicBezTo>
                      <a:pt x="2" y="13"/>
                      <a:pt x="10" y="22"/>
                      <a:pt x="16" y="28"/>
                    </a:cubicBezTo>
                    <a:cubicBezTo>
                      <a:pt x="19" y="30"/>
                      <a:pt x="22" y="27"/>
                      <a:pt x="20" y="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6"/>
              <p:cNvSpPr/>
              <p:nvPr/>
            </p:nvSpPr>
            <p:spPr bwMode="auto">
              <a:xfrm>
                <a:off x="4676" y="753"/>
                <a:ext cx="49" cy="81"/>
              </a:xfrm>
              <a:custGeom>
                <a:avLst/>
                <a:gdLst>
                  <a:gd name="T0" fmla="*/ 20 w 21"/>
                  <a:gd name="T1" fmla="*/ 29 h 34"/>
                  <a:gd name="T2" fmla="*/ 13 w 21"/>
                  <a:gd name="T3" fmla="*/ 14 h 34"/>
                  <a:gd name="T4" fmla="*/ 4 w 21"/>
                  <a:gd name="T5" fmla="*/ 1 h 34"/>
                  <a:gd name="T6" fmla="*/ 0 w 21"/>
                  <a:gd name="T7" fmla="*/ 2 h 34"/>
                  <a:gd name="T8" fmla="*/ 6 w 21"/>
                  <a:gd name="T9" fmla="*/ 16 h 34"/>
                  <a:gd name="T10" fmla="*/ 15 w 21"/>
                  <a:gd name="T11" fmla="*/ 31 h 34"/>
                  <a:gd name="T12" fmla="*/ 20 w 21"/>
                  <a:gd name="T13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34">
                    <a:moveTo>
                      <a:pt x="20" y="29"/>
                    </a:moveTo>
                    <a:cubicBezTo>
                      <a:pt x="18" y="24"/>
                      <a:pt x="15" y="19"/>
                      <a:pt x="13" y="14"/>
                    </a:cubicBezTo>
                    <a:cubicBezTo>
                      <a:pt x="10" y="10"/>
                      <a:pt x="8" y="5"/>
                      <a:pt x="4" y="1"/>
                    </a:cubicBezTo>
                    <a:cubicBezTo>
                      <a:pt x="3" y="0"/>
                      <a:pt x="0" y="0"/>
                      <a:pt x="0" y="2"/>
                    </a:cubicBezTo>
                    <a:cubicBezTo>
                      <a:pt x="1" y="8"/>
                      <a:pt x="3" y="12"/>
                      <a:pt x="6" y="16"/>
                    </a:cubicBezTo>
                    <a:cubicBezTo>
                      <a:pt x="9" y="21"/>
                      <a:pt x="12" y="26"/>
                      <a:pt x="15" y="31"/>
                    </a:cubicBezTo>
                    <a:cubicBezTo>
                      <a:pt x="16" y="34"/>
                      <a:pt x="21" y="32"/>
                      <a:pt x="20" y="2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Freeform 37"/>
              <p:cNvSpPr/>
              <p:nvPr/>
            </p:nvSpPr>
            <p:spPr bwMode="auto">
              <a:xfrm>
                <a:off x="4650" y="603"/>
                <a:ext cx="68" cy="102"/>
              </a:xfrm>
              <a:custGeom>
                <a:avLst/>
                <a:gdLst>
                  <a:gd name="T0" fmla="*/ 25 w 29"/>
                  <a:gd name="T1" fmla="*/ 1 h 43"/>
                  <a:gd name="T2" fmla="*/ 4 w 29"/>
                  <a:gd name="T3" fmla="*/ 20 h 43"/>
                  <a:gd name="T4" fmla="*/ 10 w 29"/>
                  <a:gd name="T5" fmla="*/ 42 h 43"/>
                  <a:gd name="T6" fmla="*/ 13 w 29"/>
                  <a:gd name="T7" fmla="*/ 40 h 43"/>
                  <a:gd name="T8" fmla="*/ 28 w 29"/>
                  <a:gd name="T9" fmla="*/ 5 h 43"/>
                  <a:gd name="T10" fmla="*/ 25 w 29"/>
                  <a:gd name="T11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43">
                    <a:moveTo>
                      <a:pt x="25" y="1"/>
                    </a:moveTo>
                    <a:cubicBezTo>
                      <a:pt x="16" y="4"/>
                      <a:pt x="7" y="12"/>
                      <a:pt x="4" y="20"/>
                    </a:cubicBezTo>
                    <a:cubicBezTo>
                      <a:pt x="0" y="29"/>
                      <a:pt x="3" y="36"/>
                      <a:pt x="10" y="42"/>
                    </a:cubicBezTo>
                    <a:cubicBezTo>
                      <a:pt x="11" y="43"/>
                      <a:pt x="14" y="42"/>
                      <a:pt x="13" y="40"/>
                    </a:cubicBezTo>
                    <a:cubicBezTo>
                      <a:pt x="1" y="24"/>
                      <a:pt x="18" y="15"/>
                      <a:pt x="28" y="5"/>
                    </a:cubicBezTo>
                    <a:cubicBezTo>
                      <a:pt x="29" y="4"/>
                      <a:pt x="28" y="0"/>
                      <a:pt x="25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Freeform 38"/>
              <p:cNvSpPr/>
              <p:nvPr/>
            </p:nvSpPr>
            <p:spPr bwMode="auto">
              <a:xfrm>
                <a:off x="4718" y="484"/>
                <a:ext cx="52" cy="79"/>
              </a:xfrm>
              <a:custGeom>
                <a:avLst/>
                <a:gdLst>
                  <a:gd name="T0" fmla="*/ 17 w 22"/>
                  <a:gd name="T1" fmla="*/ 3 h 33"/>
                  <a:gd name="T2" fmla="*/ 2 w 22"/>
                  <a:gd name="T3" fmla="*/ 28 h 33"/>
                  <a:gd name="T4" fmla="*/ 6 w 22"/>
                  <a:gd name="T5" fmla="*/ 30 h 33"/>
                  <a:gd name="T6" fmla="*/ 21 w 22"/>
                  <a:gd name="T7" fmla="*/ 5 h 33"/>
                  <a:gd name="T8" fmla="*/ 17 w 22"/>
                  <a:gd name="T9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3">
                    <a:moveTo>
                      <a:pt x="17" y="3"/>
                    </a:moveTo>
                    <a:cubicBezTo>
                      <a:pt x="13" y="12"/>
                      <a:pt x="7" y="19"/>
                      <a:pt x="2" y="28"/>
                    </a:cubicBezTo>
                    <a:cubicBezTo>
                      <a:pt x="0" y="30"/>
                      <a:pt x="4" y="33"/>
                      <a:pt x="6" y="30"/>
                    </a:cubicBezTo>
                    <a:cubicBezTo>
                      <a:pt x="12" y="22"/>
                      <a:pt x="19" y="14"/>
                      <a:pt x="21" y="5"/>
                    </a:cubicBezTo>
                    <a:cubicBezTo>
                      <a:pt x="22" y="2"/>
                      <a:pt x="18" y="0"/>
                      <a:pt x="17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39"/>
              <p:cNvSpPr/>
              <p:nvPr/>
            </p:nvSpPr>
            <p:spPr bwMode="auto">
              <a:xfrm>
                <a:off x="4778" y="379"/>
                <a:ext cx="56" cy="69"/>
              </a:xfrm>
              <a:custGeom>
                <a:avLst/>
                <a:gdLst>
                  <a:gd name="T0" fmla="*/ 19 w 24"/>
                  <a:gd name="T1" fmla="*/ 2 h 29"/>
                  <a:gd name="T2" fmla="*/ 12 w 24"/>
                  <a:gd name="T3" fmla="*/ 15 h 29"/>
                  <a:gd name="T4" fmla="*/ 2 w 24"/>
                  <a:gd name="T5" fmla="*/ 24 h 29"/>
                  <a:gd name="T6" fmla="*/ 5 w 24"/>
                  <a:gd name="T7" fmla="*/ 28 h 29"/>
                  <a:gd name="T8" fmla="*/ 24 w 24"/>
                  <a:gd name="T9" fmla="*/ 4 h 29"/>
                  <a:gd name="T10" fmla="*/ 19 w 24"/>
                  <a:gd name="T11" fmla="*/ 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9">
                    <a:moveTo>
                      <a:pt x="19" y="2"/>
                    </a:moveTo>
                    <a:cubicBezTo>
                      <a:pt x="16" y="6"/>
                      <a:pt x="15" y="11"/>
                      <a:pt x="12" y="15"/>
                    </a:cubicBezTo>
                    <a:cubicBezTo>
                      <a:pt x="9" y="18"/>
                      <a:pt x="6" y="21"/>
                      <a:pt x="2" y="24"/>
                    </a:cubicBezTo>
                    <a:cubicBezTo>
                      <a:pt x="0" y="26"/>
                      <a:pt x="3" y="29"/>
                      <a:pt x="5" y="28"/>
                    </a:cubicBezTo>
                    <a:cubicBezTo>
                      <a:pt x="14" y="23"/>
                      <a:pt x="24" y="14"/>
                      <a:pt x="24" y="4"/>
                    </a:cubicBezTo>
                    <a:cubicBezTo>
                      <a:pt x="24" y="1"/>
                      <a:pt x="20" y="0"/>
                      <a:pt x="19" y="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Freeform 40"/>
              <p:cNvSpPr/>
              <p:nvPr/>
            </p:nvSpPr>
            <p:spPr bwMode="auto">
              <a:xfrm>
                <a:off x="3572" y="303"/>
                <a:ext cx="88" cy="22"/>
              </a:xfrm>
              <a:custGeom>
                <a:avLst/>
                <a:gdLst>
                  <a:gd name="T0" fmla="*/ 32 w 37"/>
                  <a:gd name="T1" fmla="*/ 1 h 9"/>
                  <a:gd name="T2" fmla="*/ 3 w 37"/>
                  <a:gd name="T3" fmla="*/ 3 h 9"/>
                  <a:gd name="T4" fmla="*/ 3 w 37"/>
                  <a:gd name="T5" fmla="*/ 8 h 9"/>
                  <a:gd name="T6" fmla="*/ 33 w 37"/>
                  <a:gd name="T7" fmla="*/ 6 h 9"/>
                  <a:gd name="T8" fmla="*/ 32 w 3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32" y="1"/>
                    </a:moveTo>
                    <a:cubicBezTo>
                      <a:pt x="22" y="2"/>
                      <a:pt x="13" y="3"/>
                      <a:pt x="3" y="3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13" y="9"/>
                      <a:pt x="24" y="9"/>
                      <a:pt x="33" y="6"/>
                    </a:cubicBezTo>
                    <a:cubicBezTo>
                      <a:pt x="37" y="5"/>
                      <a:pt x="35" y="0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Freeform 41"/>
              <p:cNvSpPr/>
              <p:nvPr/>
            </p:nvSpPr>
            <p:spPr bwMode="auto">
              <a:xfrm>
                <a:off x="3714" y="303"/>
                <a:ext cx="85" cy="17"/>
              </a:xfrm>
              <a:custGeom>
                <a:avLst/>
                <a:gdLst>
                  <a:gd name="T0" fmla="*/ 32 w 36"/>
                  <a:gd name="T1" fmla="*/ 1 h 7"/>
                  <a:gd name="T2" fmla="*/ 2 w 36"/>
                  <a:gd name="T3" fmla="*/ 1 h 7"/>
                  <a:gd name="T4" fmla="*/ 2 w 36"/>
                  <a:gd name="T5" fmla="*/ 5 h 7"/>
                  <a:gd name="T6" fmla="*/ 32 w 36"/>
                  <a:gd name="T7" fmla="*/ 6 h 7"/>
                  <a:gd name="T8" fmla="*/ 32 w 3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7">
                    <a:moveTo>
                      <a:pt x="32" y="1"/>
                    </a:moveTo>
                    <a:cubicBezTo>
                      <a:pt x="22" y="0"/>
                      <a:pt x="12" y="0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7"/>
                      <a:pt x="22" y="7"/>
                      <a:pt x="32" y="6"/>
                    </a:cubicBezTo>
                    <a:cubicBezTo>
                      <a:pt x="36" y="6"/>
                      <a:pt x="36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Freeform 42"/>
              <p:cNvSpPr/>
              <p:nvPr/>
            </p:nvSpPr>
            <p:spPr bwMode="auto">
              <a:xfrm>
                <a:off x="3847" y="315"/>
                <a:ext cx="80" cy="14"/>
              </a:xfrm>
              <a:custGeom>
                <a:avLst/>
                <a:gdLst>
                  <a:gd name="T0" fmla="*/ 31 w 34"/>
                  <a:gd name="T1" fmla="*/ 1 h 6"/>
                  <a:gd name="T2" fmla="*/ 3 w 34"/>
                  <a:gd name="T3" fmla="*/ 1 h 6"/>
                  <a:gd name="T4" fmla="*/ 3 w 34"/>
                  <a:gd name="T5" fmla="*/ 6 h 6"/>
                  <a:gd name="T6" fmla="*/ 31 w 34"/>
                  <a:gd name="T7" fmla="*/ 6 h 6"/>
                  <a:gd name="T8" fmla="*/ 31 w 3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31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6"/>
                      <a:pt x="21" y="6"/>
                      <a:pt x="31" y="6"/>
                    </a:cubicBezTo>
                    <a:cubicBezTo>
                      <a:pt x="34" y="6"/>
                      <a:pt x="34" y="1"/>
                      <a:pt x="31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 43"/>
              <p:cNvSpPr/>
              <p:nvPr/>
            </p:nvSpPr>
            <p:spPr bwMode="auto">
              <a:xfrm>
                <a:off x="3986" y="327"/>
                <a:ext cx="81" cy="21"/>
              </a:xfrm>
              <a:custGeom>
                <a:avLst/>
                <a:gdLst>
                  <a:gd name="T0" fmla="*/ 31 w 34"/>
                  <a:gd name="T1" fmla="*/ 3 h 9"/>
                  <a:gd name="T2" fmla="*/ 4 w 34"/>
                  <a:gd name="T3" fmla="*/ 1 h 9"/>
                  <a:gd name="T4" fmla="*/ 3 w 34"/>
                  <a:gd name="T5" fmla="*/ 6 h 9"/>
                  <a:gd name="T6" fmla="*/ 31 w 34"/>
                  <a:gd name="T7" fmla="*/ 8 h 9"/>
                  <a:gd name="T8" fmla="*/ 31 w 34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9">
                    <a:moveTo>
                      <a:pt x="31" y="3"/>
                    </a:moveTo>
                    <a:cubicBezTo>
                      <a:pt x="22" y="2"/>
                      <a:pt x="13" y="3"/>
                      <a:pt x="4" y="1"/>
                    </a:cubicBezTo>
                    <a:cubicBezTo>
                      <a:pt x="1" y="0"/>
                      <a:pt x="0" y="5"/>
                      <a:pt x="3" y="6"/>
                    </a:cubicBezTo>
                    <a:cubicBezTo>
                      <a:pt x="12" y="8"/>
                      <a:pt x="22" y="9"/>
                      <a:pt x="31" y="8"/>
                    </a:cubicBezTo>
                    <a:cubicBezTo>
                      <a:pt x="34" y="8"/>
                      <a:pt x="34" y="4"/>
                      <a:pt x="31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 44"/>
              <p:cNvSpPr/>
              <p:nvPr/>
            </p:nvSpPr>
            <p:spPr bwMode="auto">
              <a:xfrm>
                <a:off x="4124" y="327"/>
                <a:ext cx="78" cy="17"/>
              </a:xfrm>
              <a:custGeom>
                <a:avLst/>
                <a:gdLst>
                  <a:gd name="T0" fmla="*/ 30 w 33"/>
                  <a:gd name="T1" fmla="*/ 1 h 7"/>
                  <a:gd name="T2" fmla="*/ 3 w 33"/>
                  <a:gd name="T3" fmla="*/ 1 h 7"/>
                  <a:gd name="T4" fmla="*/ 3 w 33"/>
                  <a:gd name="T5" fmla="*/ 6 h 7"/>
                  <a:gd name="T6" fmla="*/ 30 w 33"/>
                  <a:gd name="T7" fmla="*/ 6 h 7"/>
                  <a:gd name="T8" fmla="*/ 30 w 33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0" y="1"/>
                    </a:moveTo>
                    <a:cubicBezTo>
                      <a:pt x="21" y="0"/>
                      <a:pt x="12" y="0"/>
                      <a:pt x="3" y="1"/>
                    </a:cubicBezTo>
                    <a:cubicBezTo>
                      <a:pt x="0" y="1"/>
                      <a:pt x="0" y="5"/>
                      <a:pt x="3" y="6"/>
                    </a:cubicBezTo>
                    <a:cubicBezTo>
                      <a:pt x="12" y="7"/>
                      <a:pt x="21" y="6"/>
                      <a:pt x="30" y="6"/>
                    </a:cubicBezTo>
                    <a:cubicBezTo>
                      <a:pt x="33" y="6"/>
                      <a:pt x="33" y="1"/>
                      <a:pt x="30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45"/>
              <p:cNvSpPr/>
              <p:nvPr/>
            </p:nvSpPr>
            <p:spPr bwMode="auto">
              <a:xfrm>
                <a:off x="4273" y="320"/>
                <a:ext cx="64" cy="16"/>
              </a:xfrm>
              <a:custGeom>
                <a:avLst/>
                <a:gdLst>
                  <a:gd name="T0" fmla="*/ 24 w 27"/>
                  <a:gd name="T1" fmla="*/ 1 h 7"/>
                  <a:gd name="T2" fmla="*/ 4 w 27"/>
                  <a:gd name="T3" fmla="*/ 1 h 7"/>
                  <a:gd name="T4" fmla="*/ 4 w 27"/>
                  <a:gd name="T5" fmla="*/ 7 h 7"/>
                  <a:gd name="T6" fmla="*/ 24 w 27"/>
                  <a:gd name="T7" fmla="*/ 6 h 7"/>
                  <a:gd name="T8" fmla="*/ 24 w 2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24" y="1"/>
                    </a:moveTo>
                    <a:cubicBezTo>
                      <a:pt x="18" y="0"/>
                      <a:pt x="11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1" y="7"/>
                      <a:pt x="18" y="7"/>
                      <a:pt x="24" y="6"/>
                    </a:cubicBezTo>
                    <a:cubicBezTo>
                      <a:pt x="27" y="6"/>
                      <a:pt x="27" y="2"/>
                      <a:pt x="24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46"/>
              <p:cNvSpPr/>
              <p:nvPr/>
            </p:nvSpPr>
            <p:spPr bwMode="auto">
              <a:xfrm>
                <a:off x="4408" y="327"/>
                <a:ext cx="71" cy="21"/>
              </a:xfrm>
              <a:custGeom>
                <a:avLst/>
                <a:gdLst>
                  <a:gd name="T0" fmla="*/ 26 w 30"/>
                  <a:gd name="T1" fmla="*/ 1 h 9"/>
                  <a:gd name="T2" fmla="*/ 3 w 30"/>
                  <a:gd name="T3" fmla="*/ 3 h 9"/>
                  <a:gd name="T4" fmla="*/ 5 w 30"/>
                  <a:gd name="T5" fmla="*/ 8 h 9"/>
                  <a:gd name="T6" fmla="*/ 26 w 30"/>
                  <a:gd name="T7" fmla="*/ 6 h 9"/>
                  <a:gd name="T8" fmla="*/ 26 w 3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26" y="1"/>
                    </a:moveTo>
                    <a:cubicBezTo>
                      <a:pt x="18" y="0"/>
                      <a:pt x="11" y="1"/>
                      <a:pt x="3" y="3"/>
                    </a:cubicBezTo>
                    <a:cubicBezTo>
                      <a:pt x="0" y="4"/>
                      <a:pt x="1" y="9"/>
                      <a:pt x="5" y="8"/>
                    </a:cubicBezTo>
                    <a:cubicBezTo>
                      <a:pt x="12" y="6"/>
                      <a:pt x="19" y="7"/>
                      <a:pt x="26" y="6"/>
                    </a:cubicBezTo>
                    <a:cubicBezTo>
                      <a:pt x="30" y="5"/>
                      <a:pt x="30" y="1"/>
                      <a:pt x="26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47"/>
              <p:cNvSpPr/>
              <p:nvPr/>
            </p:nvSpPr>
            <p:spPr bwMode="auto">
              <a:xfrm>
                <a:off x="4548" y="339"/>
                <a:ext cx="83" cy="14"/>
              </a:xfrm>
              <a:custGeom>
                <a:avLst/>
                <a:gdLst>
                  <a:gd name="T0" fmla="*/ 32 w 35"/>
                  <a:gd name="T1" fmla="*/ 1 h 6"/>
                  <a:gd name="T2" fmla="*/ 2 w 35"/>
                  <a:gd name="T3" fmla="*/ 1 h 6"/>
                  <a:gd name="T4" fmla="*/ 2 w 35"/>
                  <a:gd name="T5" fmla="*/ 5 h 6"/>
                  <a:gd name="T6" fmla="*/ 32 w 35"/>
                  <a:gd name="T7" fmla="*/ 5 h 6"/>
                  <a:gd name="T8" fmla="*/ 32 w 3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6">
                    <a:moveTo>
                      <a:pt x="32" y="1"/>
                    </a:moveTo>
                    <a:cubicBezTo>
                      <a:pt x="22" y="0"/>
                      <a:pt x="12" y="1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12" y="5"/>
                      <a:pt x="22" y="6"/>
                      <a:pt x="32" y="5"/>
                    </a:cubicBezTo>
                    <a:cubicBezTo>
                      <a:pt x="35" y="5"/>
                      <a:pt x="35" y="1"/>
                      <a:pt x="32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Freeform 48"/>
              <p:cNvSpPr/>
              <p:nvPr/>
            </p:nvSpPr>
            <p:spPr bwMode="auto">
              <a:xfrm>
                <a:off x="4702" y="332"/>
                <a:ext cx="76" cy="19"/>
              </a:xfrm>
              <a:custGeom>
                <a:avLst/>
                <a:gdLst>
                  <a:gd name="T0" fmla="*/ 29 w 32"/>
                  <a:gd name="T1" fmla="*/ 1 h 8"/>
                  <a:gd name="T2" fmla="*/ 4 w 32"/>
                  <a:gd name="T3" fmla="*/ 1 h 8"/>
                  <a:gd name="T4" fmla="*/ 4 w 32"/>
                  <a:gd name="T5" fmla="*/ 7 h 8"/>
                  <a:gd name="T6" fmla="*/ 29 w 32"/>
                  <a:gd name="T7" fmla="*/ 7 h 8"/>
                  <a:gd name="T8" fmla="*/ 29 w 32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29" y="1"/>
                    </a:moveTo>
                    <a:cubicBezTo>
                      <a:pt x="21" y="0"/>
                      <a:pt x="12" y="0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12" y="7"/>
                      <a:pt x="21" y="8"/>
                      <a:pt x="29" y="7"/>
                    </a:cubicBezTo>
                    <a:cubicBezTo>
                      <a:pt x="32" y="6"/>
                      <a:pt x="32" y="1"/>
                      <a:pt x="29" y="1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Freeform 49"/>
              <p:cNvSpPr/>
              <p:nvPr/>
            </p:nvSpPr>
            <p:spPr bwMode="auto">
              <a:xfrm>
                <a:off x="4808" y="329"/>
                <a:ext cx="38" cy="31"/>
              </a:xfrm>
              <a:custGeom>
                <a:avLst/>
                <a:gdLst>
                  <a:gd name="T0" fmla="*/ 14 w 16"/>
                  <a:gd name="T1" fmla="*/ 3 h 13"/>
                  <a:gd name="T2" fmla="*/ 3 w 16"/>
                  <a:gd name="T3" fmla="*/ 3 h 13"/>
                  <a:gd name="T4" fmla="*/ 4 w 16"/>
                  <a:gd name="T5" fmla="*/ 7 h 13"/>
                  <a:gd name="T6" fmla="*/ 10 w 16"/>
                  <a:gd name="T7" fmla="*/ 7 h 13"/>
                  <a:gd name="T8" fmla="*/ 9 w 16"/>
                  <a:gd name="T9" fmla="*/ 9 h 13"/>
                  <a:gd name="T10" fmla="*/ 12 w 16"/>
                  <a:gd name="T11" fmla="*/ 12 h 13"/>
                  <a:gd name="T12" fmla="*/ 16 w 16"/>
                  <a:gd name="T13" fmla="*/ 7 h 13"/>
                  <a:gd name="T14" fmla="*/ 14 w 16"/>
                  <a:gd name="T15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3">
                    <a:moveTo>
                      <a:pt x="14" y="3"/>
                    </a:moveTo>
                    <a:cubicBezTo>
                      <a:pt x="11" y="0"/>
                      <a:pt x="6" y="1"/>
                      <a:pt x="3" y="3"/>
                    </a:cubicBezTo>
                    <a:cubicBezTo>
                      <a:pt x="0" y="4"/>
                      <a:pt x="1" y="8"/>
                      <a:pt x="4" y="7"/>
                    </a:cubicBezTo>
                    <a:cubicBezTo>
                      <a:pt x="5" y="7"/>
                      <a:pt x="8" y="6"/>
                      <a:pt x="10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8" y="11"/>
                      <a:pt x="10" y="13"/>
                      <a:pt x="12" y="12"/>
                    </a:cubicBezTo>
                    <a:cubicBezTo>
                      <a:pt x="14" y="11"/>
                      <a:pt x="15" y="9"/>
                      <a:pt x="16" y="7"/>
                    </a:cubicBezTo>
                    <a:cubicBezTo>
                      <a:pt x="16" y="6"/>
                      <a:pt x="15" y="4"/>
                      <a:pt x="14" y="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4629538" y="1445366"/>
              <a:ext cx="2863044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方正静蕾简体" panose="02000000000000000000" pitchFamily="2" charset="-122"/>
                  <a:ea typeface="方正静蕾简体" panose="02000000000000000000" pitchFamily="2" charset="-122"/>
                </a:rPr>
                <a:t>在此添加小标题</a:t>
              </a:r>
            </a:p>
          </p:txBody>
        </p:sp>
      </p:grpSp>
      <p:sp>
        <p:nvSpPr>
          <p:cNvPr id="52" name="椭圆 31"/>
          <p:cNvSpPr/>
          <p:nvPr/>
        </p:nvSpPr>
        <p:spPr>
          <a:xfrm rot="16954181">
            <a:off x="3207758" y="3853377"/>
            <a:ext cx="5757111" cy="5699714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91" y="connsiteY5-9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bg1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6" name="Freeform 100"/>
          <p:cNvSpPr>
            <a:spLocks noEditPoints="1"/>
          </p:cNvSpPr>
          <p:nvPr/>
        </p:nvSpPr>
        <p:spPr bwMode="auto">
          <a:xfrm flipH="1" flipV="1">
            <a:off x="3074391" y="6328900"/>
            <a:ext cx="286874" cy="286874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07" name="Freeform 100"/>
          <p:cNvSpPr>
            <a:spLocks noEditPoints="1"/>
          </p:cNvSpPr>
          <p:nvPr/>
        </p:nvSpPr>
        <p:spPr bwMode="auto">
          <a:xfrm flipH="1" flipV="1">
            <a:off x="3742345" y="4856677"/>
            <a:ext cx="286874" cy="286874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08" name="Freeform 100"/>
          <p:cNvSpPr>
            <a:spLocks noEditPoints="1"/>
          </p:cNvSpPr>
          <p:nvPr/>
        </p:nvSpPr>
        <p:spPr bwMode="auto">
          <a:xfrm flipH="1" flipV="1">
            <a:off x="5907748" y="3679595"/>
            <a:ext cx="286874" cy="286874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09" name="Freeform 100"/>
          <p:cNvSpPr>
            <a:spLocks noEditPoints="1"/>
          </p:cNvSpPr>
          <p:nvPr/>
        </p:nvSpPr>
        <p:spPr bwMode="auto">
          <a:xfrm flipH="1" flipV="1">
            <a:off x="8211865" y="4894886"/>
            <a:ext cx="286874" cy="286874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10" name="Freeform 100"/>
          <p:cNvSpPr>
            <a:spLocks noEditPoints="1"/>
          </p:cNvSpPr>
          <p:nvPr/>
        </p:nvSpPr>
        <p:spPr bwMode="auto">
          <a:xfrm flipH="1" flipV="1">
            <a:off x="8830734" y="6290687"/>
            <a:ext cx="286874" cy="286874"/>
          </a:xfrm>
          <a:custGeom>
            <a:avLst/>
            <a:gdLst/>
            <a:ahLst/>
            <a:cxnLst>
              <a:cxn ang="0">
                <a:pos x="49" y="26"/>
              </a:cxn>
              <a:cxn ang="0">
                <a:pos x="117" y="2"/>
              </a:cxn>
              <a:cxn ang="0">
                <a:pos x="191" y="6"/>
              </a:cxn>
              <a:cxn ang="0">
                <a:pos x="233" y="33"/>
              </a:cxn>
              <a:cxn ang="0">
                <a:pos x="256" y="85"/>
              </a:cxn>
              <a:cxn ang="0">
                <a:pos x="254" y="147"/>
              </a:cxn>
              <a:cxn ang="0">
                <a:pos x="230" y="193"/>
              </a:cxn>
              <a:cxn ang="0">
                <a:pos x="199" y="227"/>
              </a:cxn>
              <a:cxn ang="0">
                <a:pos x="152" y="244"/>
              </a:cxn>
              <a:cxn ang="0">
                <a:pos x="91" y="239"/>
              </a:cxn>
              <a:cxn ang="0">
                <a:pos x="42" y="211"/>
              </a:cxn>
              <a:cxn ang="0">
                <a:pos x="18" y="182"/>
              </a:cxn>
              <a:cxn ang="0">
                <a:pos x="0" y="110"/>
              </a:cxn>
              <a:cxn ang="0">
                <a:pos x="15" y="69"/>
              </a:cxn>
              <a:cxn ang="0">
                <a:pos x="59" y="155"/>
              </a:cxn>
              <a:cxn ang="0">
                <a:pos x="128" y="107"/>
              </a:cxn>
              <a:cxn ang="0">
                <a:pos x="198" y="54"/>
              </a:cxn>
              <a:cxn ang="0">
                <a:pos x="183" y="38"/>
              </a:cxn>
              <a:cxn ang="0">
                <a:pos x="174" y="52"/>
              </a:cxn>
              <a:cxn ang="0">
                <a:pos x="124" y="88"/>
              </a:cxn>
              <a:cxn ang="0">
                <a:pos x="59" y="151"/>
              </a:cxn>
              <a:cxn ang="0">
                <a:pos x="46" y="109"/>
              </a:cxn>
              <a:cxn ang="0">
                <a:pos x="63" y="95"/>
              </a:cxn>
              <a:cxn ang="0">
                <a:pos x="129" y="29"/>
              </a:cxn>
              <a:cxn ang="0">
                <a:pos x="63" y="68"/>
              </a:cxn>
              <a:cxn ang="0">
                <a:pos x="35" y="86"/>
              </a:cxn>
              <a:cxn ang="0">
                <a:pos x="29" y="125"/>
              </a:cxn>
              <a:cxn ang="0">
                <a:pos x="216" y="140"/>
              </a:cxn>
              <a:cxn ang="0">
                <a:pos x="216" y="109"/>
              </a:cxn>
              <a:cxn ang="0">
                <a:pos x="149" y="182"/>
              </a:cxn>
              <a:cxn ang="0">
                <a:pos x="83" y="211"/>
              </a:cxn>
              <a:cxn ang="0">
                <a:pos x="135" y="175"/>
              </a:cxn>
              <a:cxn ang="0">
                <a:pos x="150" y="151"/>
              </a:cxn>
              <a:cxn ang="0">
                <a:pos x="46" y="180"/>
              </a:cxn>
              <a:cxn ang="0">
                <a:pos x="56" y="193"/>
              </a:cxn>
              <a:cxn ang="0">
                <a:pos x="132" y="120"/>
              </a:cxn>
              <a:cxn ang="0">
                <a:pos x="46" y="180"/>
              </a:cxn>
              <a:cxn ang="0">
                <a:pos x="152" y="24"/>
              </a:cxn>
              <a:cxn ang="0">
                <a:pos x="91" y="90"/>
              </a:cxn>
              <a:cxn ang="0">
                <a:pos x="156" y="48"/>
              </a:cxn>
              <a:cxn ang="0">
                <a:pos x="143" y="138"/>
              </a:cxn>
              <a:cxn ang="0">
                <a:pos x="209" y="90"/>
              </a:cxn>
              <a:cxn ang="0">
                <a:pos x="208" y="71"/>
              </a:cxn>
              <a:cxn ang="0">
                <a:pos x="169" y="102"/>
              </a:cxn>
              <a:cxn ang="0">
                <a:pos x="143" y="138"/>
              </a:cxn>
              <a:cxn ang="0">
                <a:pos x="239" y="121"/>
              </a:cxn>
              <a:cxn ang="0">
                <a:pos x="236" y="71"/>
              </a:cxn>
              <a:cxn ang="0">
                <a:pos x="230" y="79"/>
              </a:cxn>
              <a:cxn ang="0">
                <a:pos x="139" y="222"/>
              </a:cxn>
              <a:cxn ang="0">
                <a:pos x="173" y="204"/>
              </a:cxn>
              <a:cxn ang="0">
                <a:pos x="174" y="190"/>
              </a:cxn>
              <a:cxn ang="0">
                <a:pos x="103" y="26"/>
              </a:cxn>
              <a:cxn ang="0">
                <a:pos x="76" y="38"/>
              </a:cxn>
              <a:cxn ang="0">
                <a:pos x="84" y="44"/>
              </a:cxn>
              <a:cxn ang="0">
                <a:pos x="103" y="26"/>
              </a:cxn>
              <a:cxn ang="0">
                <a:pos x="38" y="155"/>
              </a:cxn>
              <a:cxn ang="0">
                <a:pos x="49" y="141"/>
              </a:cxn>
              <a:cxn ang="0">
                <a:pos x="29" y="145"/>
              </a:cxn>
              <a:cxn ang="0">
                <a:pos x="34" y="156"/>
              </a:cxn>
              <a:cxn ang="0">
                <a:pos x="201" y="200"/>
              </a:cxn>
              <a:cxn ang="0">
                <a:pos x="136" y="151"/>
              </a:cxn>
              <a:cxn ang="0">
                <a:pos x="126" y="148"/>
              </a:cxn>
              <a:cxn ang="0">
                <a:pos x="136" y="151"/>
              </a:cxn>
            </a:cxnLst>
            <a:rect l="0" t="0" r="r" b="b"/>
            <a:pathLst>
              <a:path w="258" h="245">
                <a:moveTo>
                  <a:pt x="24" y="51"/>
                </a:moveTo>
                <a:lnTo>
                  <a:pt x="24" y="51"/>
                </a:lnTo>
                <a:lnTo>
                  <a:pt x="31" y="43"/>
                </a:lnTo>
                <a:lnTo>
                  <a:pt x="39" y="33"/>
                </a:lnTo>
                <a:lnTo>
                  <a:pt x="49" y="26"/>
                </a:lnTo>
                <a:lnTo>
                  <a:pt x="62" y="19"/>
                </a:lnTo>
                <a:lnTo>
                  <a:pt x="74" y="13"/>
                </a:lnTo>
                <a:lnTo>
                  <a:pt x="87" y="7"/>
                </a:lnTo>
                <a:lnTo>
                  <a:pt x="103" y="5"/>
                </a:lnTo>
                <a:lnTo>
                  <a:pt x="117" y="2"/>
                </a:lnTo>
                <a:lnTo>
                  <a:pt x="132" y="0"/>
                </a:lnTo>
                <a:lnTo>
                  <a:pt x="147" y="0"/>
                </a:lnTo>
                <a:lnTo>
                  <a:pt x="162" y="0"/>
                </a:lnTo>
                <a:lnTo>
                  <a:pt x="177" y="3"/>
                </a:lnTo>
                <a:lnTo>
                  <a:pt x="191" y="6"/>
                </a:lnTo>
                <a:lnTo>
                  <a:pt x="204" y="12"/>
                </a:lnTo>
                <a:lnTo>
                  <a:pt x="215" y="17"/>
                </a:lnTo>
                <a:lnTo>
                  <a:pt x="226" y="26"/>
                </a:lnTo>
                <a:lnTo>
                  <a:pt x="226" y="26"/>
                </a:lnTo>
                <a:lnTo>
                  <a:pt x="233" y="33"/>
                </a:lnTo>
                <a:lnTo>
                  <a:pt x="240" y="41"/>
                </a:lnTo>
                <a:lnTo>
                  <a:pt x="246" y="51"/>
                </a:lnTo>
                <a:lnTo>
                  <a:pt x="250" y="62"/>
                </a:lnTo>
                <a:lnTo>
                  <a:pt x="253" y="73"/>
                </a:lnTo>
                <a:lnTo>
                  <a:pt x="256" y="85"/>
                </a:lnTo>
                <a:lnTo>
                  <a:pt x="257" y="97"/>
                </a:lnTo>
                <a:lnTo>
                  <a:pt x="258" y="110"/>
                </a:lnTo>
                <a:lnTo>
                  <a:pt x="257" y="123"/>
                </a:lnTo>
                <a:lnTo>
                  <a:pt x="257" y="134"/>
                </a:lnTo>
                <a:lnTo>
                  <a:pt x="254" y="147"/>
                </a:lnTo>
                <a:lnTo>
                  <a:pt x="251" y="158"/>
                </a:lnTo>
                <a:lnTo>
                  <a:pt x="247" y="168"/>
                </a:lnTo>
                <a:lnTo>
                  <a:pt x="243" y="177"/>
                </a:lnTo>
                <a:lnTo>
                  <a:pt x="237" y="186"/>
                </a:lnTo>
                <a:lnTo>
                  <a:pt x="230" y="193"/>
                </a:lnTo>
                <a:lnTo>
                  <a:pt x="230" y="193"/>
                </a:lnTo>
                <a:lnTo>
                  <a:pt x="223" y="201"/>
                </a:lnTo>
                <a:lnTo>
                  <a:pt x="216" y="211"/>
                </a:lnTo>
                <a:lnTo>
                  <a:pt x="208" y="220"/>
                </a:lnTo>
                <a:lnTo>
                  <a:pt x="199" y="227"/>
                </a:lnTo>
                <a:lnTo>
                  <a:pt x="199" y="227"/>
                </a:lnTo>
                <a:lnTo>
                  <a:pt x="188" y="232"/>
                </a:lnTo>
                <a:lnTo>
                  <a:pt x="177" y="236"/>
                </a:lnTo>
                <a:lnTo>
                  <a:pt x="164" y="241"/>
                </a:lnTo>
                <a:lnTo>
                  <a:pt x="152" y="244"/>
                </a:lnTo>
                <a:lnTo>
                  <a:pt x="140" y="245"/>
                </a:lnTo>
                <a:lnTo>
                  <a:pt x="128" y="245"/>
                </a:lnTo>
                <a:lnTo>
                  <a:pt x="115" y="244"/>
                </a:lnTo>
                <a:lnTo>
                  <a:pt x="103" y="242"/>
                </a:lnTo>
                <a:lnTo>
                  <a:pt x="91" y="239"/>
                </a:lnTo>
                <a:lnTo>
                  <a:pt x="80" y="236"/>
                </a:lnTo>
                <a:lnTo>
                  <a:pt x="69" y="231"/>
                </a:lnTo>
                <a:lnTo>
                  <a:pt x="59" y="225"/>
                </a:lnTo>
                <a:lnTo>
                  <a:pt x="51" y="220"/>
                </a:lnTo>
                <a:lnTo>
                  <a:pt x="42" y="211"/>
                </a:lnTo>
                <a:lnTo>
                  <a:pt x="35" y="204"/>
                </a:lnTo>
                <a:lnTo>
                  <a:pt x="28" y="194"/>
                </a:lnTo>
                <a:lnTo>
                  <a:pt x="28" y="194"/>
                </a:lnTo>
                <a:lnTo>
                  <a:pt x="22" y="189"/>
                </a:lnTo>
                <a:lnTo>
                  <a:pt x="18" y="182"/>
                </a:lnTo>
                <a:lnTo>
                  <a:pt x="13" y="175"/>
                </a:lnTo>
                <a:lnTo>
                  <a:pt x="8" y="166"/>
                </a:lnTo>
                <a:lnTo>
                  <a:pt x="3" y="148"/>
                </a:lnTo>
                <a:lnTo>
                  <a:pt x="0" y="130"/>
                </a:lnTo>
                <a:lnTo>
                  <a:pt x="0" y="110"/>
                </a:lnTo>
                <a:lnTo>
                  <a:pt x="1" y="102"/>
                </a:lnTo>
                <a:lnTo>
                  <a:pt x="3" y="92"/>
                </a:lnTo>
                <a:lnTo>
                  <a:pt x="6" y="85"/>
                </a:lnTo>
                <a:lnTo>
                  <a:pt x="10" y="76"/>
                </a:lnTo>
                <a:lnTo>
                  <a:pt x="15" y="69"/>
                </a:lnTo>
                <a:lnTo>
                  <a:pt x="21" y="62"/>
                </a:lnTo>
                <a:lnTo>
                  <a:pt x="21" y="62"/>
                </a:lnTo>
                <a:lnTo>
                  <a:pt x="27" y="57"/>
                </a:lnTo>
                <a:lnTo>
                  <a:pt x="24" y="51"/>
                </a:lnTo>
                <a:close/>
                <a:moveTo>
                  <a:pt x="59" y="155"/>
                </a:moveTo>
                <a:lnTo>
                  <a:pt x="60" y="159"/>
                </a:lnTo>
                <a:lnTo>
                  <a:pt x="60" y="159"/>
                </a:lnTo>
                <a:lnTo>
                  <a:pt x="77" y="145"/>
                </a:lnTo>
                <a:lnTo>
                  <a:pt x="94" y="132"/>
                </a:lnTo>
                <a:lnTo>
                  <a:pt x="128" y="107"/>
                </a:lnTo>
                <a:lnTo>
                  <a:pt x="162" y="85"/>
                </a:lnTo>
                <a:lnTo>
                  <a:pt x="195" y="61"/>
                </a:lnTo>
                <a:lnTo>
                  <a:pt x="195" y="61"/>
                </a:lnTo>
                <a:lnTo>
                  <a:pt x="198" y="58"/>
                </a:lnTo>
                <a:lnTo>
                  <a:pt x="198" y="54"/>
                </a:lnTo>
                <a:lnTo>
                  <a:pt x="198" y="51"/>
                </a:lnTo>
                <a:lnTo>
                  <a:pt x="195" y="48"/>
                </a:lnTo>
                <a:lnTo>
                  <a:pt x="190" y="41"/>
                </a:lnTo>
                <a:lnTo>
                  <a:pt x="183" y="38"/>
                </a:lnTo>
                <a:lnTo>
                  <a:pt x="183" y="38"/>
                </a:lnTo>
                <a:lnTo>
                  <a:pt x="178" y="37"/>
                </a:lnTo>
                <a:lnTo>
                  <a:pt x="176" y="38"/>
                </a:lnTo>
                <a:lnTo>
                  <a:pt x="174" y="41"/>
                </a:lnTo>
                <a:lnTo>
                  <a:pt x="173" y="44"/>
                </a:lnTo>
                <a:lnTo>
                  <a:pt x="174" y="52"/>
                </a:lnTo>
                <a:lnTo>
                  <a:pt x="173" y="55"/>
                </a:lnTo>
                <a:lnTo>
                  <a:pt x="173" y="57"/>
                </a:lnTo>
                <a:lnTo>
                  <a:pt x="173" y="57"/>
                </a:lnTo>
                <a:lnTo>
                  <a:pt x="139" y="76"/>
                </a:lnTo>
                <a:lnTo>
                  <a:pt x="124" y="88"/>
                </a:lnTo>
                <a:lnTo>
                  <a:pt x="110" y="99"/>
                </a:lnTo>
                <a:lnTo>
                  <a:pt x="95" y="111"/>
                </a:lnTo>
                <a:lnTo>
                  <a:pt x="81" y="124"/>
                </a:lnTo>
                <a:lnTo>
                  <a:pt x="70" y="137"/>
                </a:lnTo>
                <a:lnTo>
                  <a:pt x="59" y="151"/>
                </a:lnTo>
                <a:lnTo>
                  <a:pt x="59" y="155"/>
                </a:lnTo>
                <a:close/>
                <a:moveTo>
                  <a:pt x="34" y="123"/>
                </a:moveTo>
                <a:lnTo>
                  <a:pt x="34" y="123"/>
                </a:lnTo>
                <a:lnTo>
                  <a:pt x="42" y="113"/>
                </a:lnTo>
                <a:lnTo>
                  <a:pt x="46" y="109"/>
                </a:lnTo>
                <a:lnTo>
                  <a:pt x="52" y="106"/>
                </a:lnTo>
                <a:lnTo>
                  <a:pt x="55" y="103"/>
                </a:lnTo>
                <a:lnTo>
                  <a:pt x="58" y="100"/>
                </a:lnTo>
                <a:lnTo>
                  <a:pt x="60" y="97"/>
                </a:lnTo>
                <a:lnTo>
                  <a:pt x="63" y="95"/>
                </a:lnTo>
                <a:lnTo>
                  <a:pt x="67" y="92"/>
                </a:lnTo>
                <a:lnTo>
                  <a:pt x="67" y="92"/>
                </a:lnTo>
                <a:lnTo>
                  <a:pt x="97" y="64"/>
                </a:lnTo>
                <a:lnTo>
                  <a:pt x="112" y="47"/>
                </a:lnTo>
                <a:lnTo>
                  <a:pt x="129" y="29"/>
                </a:lnTo>
                <a:lnTo>
                  <a:pt x="129" y="29"/>
                </a:lnTo>
                <a:lnTo>
                  <a:pt x="117" y="34"/>
                </a:lnTo>
                <a:lnTo>
                  <a:pt x="105" y="41"/>
                </a:lnTo>
                <a:lnTo>
                  <a:pt x="84" y="55"/>
                </a:lnTo>
                <a:lnTo>
                  <a:pt x="63" y="68"/>
                </a:lnTo>
                <a:lnTo>
                  <a:pt x="53" y="73"/>
                </a:lnTo>
                <a:lnTo>
                  <a:pt x="43" y="78"/>
                </a:lnTo>
                <a:lnTo>
                  <a:pt x="43" y="78"/>
                </a:lnTo>
                <a:lnTo>
                  <a:pt x="38" y="80"/>
                </a:lnTo>
                <a:lnTo>
                  <a:pt x="35" y="86"/>
                </a:lnTo>
                <a:lnTo>
                  <a:pt x="32" y="92"/>
                </a:lnTo>
                <a:lnTo>
                  <a:pt x="29" y="99"/>
                </a:lnTo>
                <a:lnTo>
                  <a:pt x="28" y="114"/>
                </a:lnTo>
                <a:lnTo>
                  <a:pt x="28" y="120"/>
                </a:lnTo>
                <a:lnTo>
                  <a:pt x="29" y="125"/>
                </a:lnTo>
                <a:lnTo>
                  <a:pt x="34" y="123"/>
                </a:lnTo>
                <a:close/>
                <a:moveTo>
                  <a:pt x="129" y="210"/>
                </a:moveTo>
                <a:lnTo>
                  <a:pt x="214" y="144"/>
                </a:lnTo>
                <a:lnTo>
                  <a:pt x="214" y="144"/>
                </a:lnTo>
                <a:lnTo>
                  <a:pt x="216" y="140"/>
                </a:lnTo>
                <a:lnTo>
                  <a:pt x="218" y="137"/>
                </a:lnTo>
                <a:lnTo>
                  <a:pt x="218" y="128"/>
                </a:lnTo>
                <a:lnTo>
                  <a:pt x="216" y="118"/>
                </a:lnTo>
                <a:lnTo>
                  <a:pt x="216" y="109"/>
                </a:lnTo>
                <a:lnTo>
                  <a:pt x="216" y="109"/>
                </a:lnTo>
                <a:lnTo>
                  <a:pt x="211" y="103"/>
                </a:lnTo>
                <a:lnTo>
                  <a:pt x="211" y="103"/>
                </a:lnTo>
                <a:lnTo>
                  <a:pt x="191" y="130"/>
                </a:lnTo>
                <a:lnTo>
                  <a:pt x="170" y="156"/>
                </a:lnTo>
                <a:lnTo>
                  <a:pt x="149" y="182"/>
                </a:lnTo>
                <a:lnTo>
                  <a:pt x="129" y="210"/>
                </a:lnTo>
                <a:lnTo>
                  <a:pt x="129" y="210"/>
                </a:lnTo>
                <a:close/>
                <a:moveTo>
                  <a:pt x="79" y="207"/>
                </a:moveTo>
                <a:lnTo>
                  <a:pt x="79" y="207"/>
                </a:lnTo>
                <a:lnTo>
                  <a:pt x="83" y="211"/>
                </a:lnTo>
                <a:lnTo>
                  <a:pt x="88" y="214"/>
                </a:lnTo>
                <a:lnTo>
                  <a:pt x="101" y="220"/>
                </a:lnTo>
                <a:lnTo>
                  <a:pt x="101" y="220"/>
                </a:lnTo>
                <a:lnTo>
                  <a:pt x="118" y="199"/>
                </a:lnTo>
                <a:lnTo>
                  <a:pt x="135" y="175"/>
                </a:lnTo>
                <a:lnTo>
                  <a:pt x="155" y="152"/>
                </a:lnTo>
                <a:lnTo>
                  <a:pt x="164" y="142"/>
                </a:lnTo>
                <a:lnTo>
                  <a:pt x="174" y="134"/>
                </a:lnTo>
                <a:lnTo>
                  <a:pt x="174" y="134"/>
                </a:lnTo>
                <a:lnTo>
                  <a:pt x="150" y="151"/>
                </a:lnTo>
                <a:lnTo>
                  <a:pt x="125" y="168"/>
                </a:lnTo>
                <a:lnTo>
                  <a:pt x="101" y="187"/>
                </a:lnTo>
                <a:lnTo>
                  <a:pt x="79" y="207"/>
                </a:lnTo>
                <a:lnTo>
                  <a:pt x="79" y="207"/>
                </a:lnTo>
                <a:close/>
                <a:moveTo>
                  <a:pt x="46" y="180"/>
                </a:moveTo>
                <a:lnTo>
                  <a:pt x="46" y="180"/>
                </a:lnTo>
                <a:lnTo>
                  <a:pt x="45" y="182"/>
                </a:lnTo>
                <a:lnTo>
                  <a:pt x="46" y="184"/>
                </a:lnTo>
                <a:lnTo>
                  <a:pt x="51" y="189"/>
                </a:lnTo>
                <a:lnTo>
                  <a:pt x="56" y="193"/>
                </a:lnTo>
                <a:lnTo>
                  <a:pt x="59" y="194"/>
                </a:lnTo>
                <a:lnTo>
                  <a:pt x="60" y="193"/>
                </a:lnTo>
                <a:lnTo>
                  <a:pt x="146" y="113"/>
                </a:lnTo>
                <a:lnTo>
                  <a:pt x="146" y="113"/>
                </a:lnTo>
                <a:lnTo>
                  <a:pt x="132" y="120"/>
                </a:lnTo>
                <a:lnTo>
                  <a:pt x="119" y="127"/>
                </a:lnTo>
                <a:lnTo>
                  <a:pt x="95" y="145"/>
                </a:lnTo>
                <a:lnTo>
                  <a:pt x="72" y="163"/>
                </a:lnTo>
                <a:lnTo>
                  <a:pt x="46" y="180"/>
                </a:lnTo>
                <a:lnTo>
                  <a:pt x="46" y="180"/>
                </a:lnTo>
                <a:close/>
                <a:moveTo>
                  <a:pt x="174" y="30"/>
                </a:moveTo>
                <a:lnTo>
                  <a:pt x="174" y="30"/>
                </a:lnTo>
                <a:lnTo>
                  <a:pt x="160" y="24"/>
                </a:lnTo>
                <a:lnTo>
                  <a:pt x="155" y="24"/>
                </a:lnTo>
                <a:lnTo>
                  <a:pt x="152" y="24"/>
                </a:lnTo>
                <a:lnTo>
                  <a:pt x="149" y="26"/>
                </a:lnTo>
                <a:lnTo>
                  <a:pt x="149" y="26"/>
                </a:lnTo>
                <a:lnTo>
                  <a:pt x="119" y="57"/>
                </a:lnTo>
                <a:lnTo>
                  <a:pt x="104" y="73"/>
                </a:lnTo>
                <a:lnTo>
                  <a:pt x="91" y="90"/>
                </a:lnTo>
                <a:lnTo>
                  <a:pt x="91" y="90"/>
                </a:lnTo>
                <a:lnTo>
                  <a:pt x="112" y="76"/>
                </a:lnTo>
                <a:lnTo>
                  <a:pt x="135" y="64"/>
                </a:lnTo>
                <a:lnTo>
                  <a:pt x="146" y="57"/>
                </a:lnTo>
                <a:lnTo>
                  <a:pt x="156" y="48"/>
                </a:lnTo>
                <a:lnTo>
                  <a:pt x="166" y="40"/>
                </a:lnTo>
                <a:lnTo>
                  <a:pt x="174" y="30"/>
                </a:lnTo>
                <a:lnTo>
                  <a:pt x="174" y="30"/>
                </a:lnTo>
                <a:close/>
                <a:moveTo>
                  <a:pt x="143" y="138"/>
                </a:moveTo>
                <a:lnTo>
                  <a:pt x="143" y="138"/>
                </a:lnTo>
                <a:lnTo>
                  <a:pt x="159" y="125"/>
                </a:lnTo>
                <a:lnTo>
                  <a:pt x="174" y="114"/>
                </a:lnTo>
                <a:lnTo>
                  <a:pt x="207" y="92"/>
                </a:lnTo>
                <a:lnTo>
                  <a:pt x="207" y="92"/>
                </a:lnTo>
                <a:lnTo>
                  <a:pt x="209" y="90"/>
                </a:lnTo>
                <a:lnTo>
                  <a:pt x="211" y="88"/>
                </a:lnTo>
                <a:lnTo>
                  <a:pt x="212" y="80"/>
                </a:lnTo>
                <a:lnTo>
                  <a:pt x="211" y="78"/>
                </a:lnTo>
                <a:lnTo>
                  <a:pt x="209" y="73"/>
                </a:lnTo>
                <a:lnTo>
                  <a:pt x="208" y="71"/>
                </a:lnTo>
                <a:lnTo>
                  <a:pt x="204" y="69"/>
                </a:lnTo>
                <a:lnTo>
                  <a:pt x="204" y="69"/>
                </a:lnTo>
                <a:lnTo>
                  <a:pt x="194" y="76"/>
                </a:lnTo>
                <a:lnTo>
                  <a:pt x="185" y="85"/>
                </a:lnTo>
                <a:lnTo>
                  <a:pt x="169" y="102"/>
                </a:lnTo>
                <a:lnTo>
                  <a:pt x="153" y="121"/>
                </a:lnTo>
                <a:lnTo>
                  <a:pt x="136" y="140"/>
                </a:lnTo>
                <a:lnTo>
                  <a:pt x="136" y="140"/>
                </a:lnTo>
                <a:lnTo>
                  <a:pt x="140" y="140"/>
                </a:lnTo>
                <a:lnTo>
                  <a:pt x="143" y="138"/>
                </a:lnTo>
                <a:lnTo>
                  <a:pt x="143" y="138"/>
                </a:lnTo>
                <a:close/>
                <a:moveTo>
                  <a:pt x="232" y="138"/>
                </a:moveTo>
                <a:lnTo>
                  <a:pt x="232" y="138"/>
                </a:lnTo>
                <a:lnTo>
                  <a:pt x="236" y="131"/>
                </a:lnTo>
                <a:lnTo>
                  <a:pt x="239" y="121"/>
                </a:lnTo>
                <a:lnTo>
                  <a:pt x="242" y="111"/>
                </a:lnTo>
                <a:lnTo>
                  <a:pt x="243" y="100"/>
                </a:lnTo>
                <a:lnTo>
                  <a:pt x="243" y="90"/>
                </a:lnTo>
                <a:lnTo>
                  <a:pt x="240" y="79"/>
                </a:lnTo>
                <a:lnTo>
                  <a:pt x="236" y="71"/>
                </a:lnTo>
                <a:lnTo>
                  <a:pt x="230" y="62"/>
                </a:lnTo>
                <a:lnTo>
                  <a:pt x="230" y="62"/>
                </a:lnTo>
                <a:lnTo>
                  <a:pt x="226" y="59"/>
                </a:lnTo>
                <a:lnTo>
                  <a:pt x="226" y="59"/>
                </a:lnTo>
                <a:lnTo>
                  <a:pt x="230" y="79"/>
                </a:lnTo>
                <a:lnTo>
                  <a:pt x="233" y="99"/>
                </a:lnTo>
                <a:lnTo>
                  <a:pt x="233" y="118"/>
                </a:lnTo>
                <a:lnTo>
                  <a:pt x="232" y="138"/>
                </a:lnTo>
                <a:lnTo>
                  <a:pt x="232" y="138"/>
                </a:lnTo>
                <a:close/>
                <a:moveTo>
                  <a:pt x="139" y="222"/>
                </a:moveTo>
                <a:lnTo>
                  <a:pt x="139" y="222"/>
                </a:lnTo>
                <a:lnTo>
                  <a:pt x="149" y="221"/>
                </a:lnTo>
                <a:lnTo>
                  <a:pt x="157" y="217"/>
                </a:lnTo>
                <a:lnTo>
                  <a:pt x="166" y="211"/>
                </a:lnTo>
                <a:lnTo>
                  <a:pt x="173" y="204"/>
                </a:lnTo>
                <a:lnTo>
                  <a:pt x="178" y="197"/>
                </a:lnTo>
                <a:lnTo>
                  <a:pt x="183" y="192"/>
                </a:lnTo>
                <a:lnTo>
                  <a:pt x="188" y="182"/>
                </a:lnTo>
                <a:lnTo>
                  <a:pt x="188" y="182"/>
                </a:lnTo>
                <a:lnTo>
                  <a:pt x="174" y="190"/>
                </a:lnTo>
                <a:lnTo>
                  <a:pt x="162" y="200"/>
                </a:lnTo>
                <a:lnTo>
                  <a:pt x="150" y="211"/>
                </a:lnTo>
                <a:lnTo>
                  <a:pt x="139" y="222"/>
                </a:lnTo>
                <a:lnTo>
                  <a:pt x="139" y="222"/>
                </a:lnTo>
                <a:close/>
                <a:moveTo>
                  <a:pt x="103" y="26"/>
                </a:moveTo>
                <a:lnTo>
                  <a:pt x="103" y="26"/>
                </a:lnTo>
                <a:lnTo>
                  <a:pt x="95" y="27"/>
                </a:lnTo>
                <a:lnTo>
                  <a:pt x="88" y="30"/>
                </a:lnTo>
                <a:lnTo>
                  <a:pt x="81" y="34"/>
                </a:lnTo>
                <a:lnTo>
                  <a:pt x="76" y="38"/>
                </a:lnTo>
                <a:lnTo>
                  <a:pt x="63" y="50"/>
                </a:lnTo>
                <a:lnTo>
                  <a:pt x="55" y="59"/>
                </a:lnTo>
                <a:lnTo>
                  <a:pt x="55" y="59"/>
                </a:lnTo>
                <a:lnTo>
                  <a:pt x="67" y="54"/>
                </a:lnTo>
                <a:lnTo>
                  <a:pt x="84" y="44"/>
                </a:lnTo>
                <a:lnTo>
                  <a:pt x="101" y="34"/>
                </a:lnTo>
                <a:lnTo>
                  <a:pt x="105" y="29"/>
                </a:lnTo>
                <a:lnTo>
                  <a:pt x="107" y="26"/>
                </a:lnTo>
                <a:lnTo>
                  <a:pt x="107" y="26"/>
                </a:lnTo>
                <a:lnTo>
                  <a:pt x="103" y="26"/>
                </a:lnTo>
                <a:lnTo>
                  <a:pt x="103" y="26"/>
                </a:lnTo>
                <a:close/>
                <a:moveTo>
                  <a:pt x="34" y="156"/>
                </a:moveTo>
                <a:lnTo>
                  <a:pt x="34" y="156"/>
                </a:lnTo>
                <a:lnTo>
                  <a:pt x="36" y="156"/>
                </a:lnTo>
                <a:lnTo>
                  <a:pt x="38" y="155"/>
                </a:lnTo>
                <a:lnTo>
                  <a:pt x="39" y="149"/>
                </a:lnTo>
                <a:lnTo>
                  <a:pt x="39" y="145"/>
                </a:lnTo>
                <a:lnTo>
                  <a:pt x="42" y="142"/>
                </a:lnTo>
                <a:lnTo>
                  <a:pt x="45" y="140"/>
                </a:lnTo>
                <a:lnTo>
                  <a:pt x="49" y="141"/>
                </a:lnTo>
                <a:lnTo>
                  <a:pt x="46" y="138"/>
                </a:lnTo>
                <a:lnTo>
                  <a:pt x="46" y="138"/>
                </a:lnTo>
                <a:lnTo>
                  <a:pt x="43" y="140"/>
                </a:lnTo>
                <a:lnTo>
                  <a:pt x="38" y="142"/>
                </a:lnTo>
                <a:lnTo>
                  <a:pt x="29" y="145"/>
                </a:lnTo>
                <a:lnTo>
                  <a:pt x="27" y="147"/>
                </a:lnTo>
                <a:lnTo>
                  <a:pt x="25" y="149"/>
                </a:lnTo>
                <a:lnTo>
                  <a:pt x="28" y="152"/>
                </a:lnTo>
                <a:lnTo>
                  <a:pt x="34" y="156"/>
                </a:lnTo>
                <a:lnTo>
                  <a:pt x="34" y="156"/>
                </a:lnTo>
                <a:close/>
                <a:moveTo>
                  <a:pt x="190" y="206"/>
                </a:moveTo>
                <a:lnTo>
                  <a:pt x="190" y="206"/>
                </a:lnTo>
                <a:lnTo>
                  <a:pt x="194" y="204"/>
                </a:lnTo>
                <a:lnTo>
                  <a:pt x="198" y="203"/>
                </a:lnTo>
                <a:lnTo>
                  <a:pt x="201" y="200"/>
                </a:lnTo>
                <a:lnTo>
                  <a:pt x="202" y="196"/>
                </a:lnTo>
                <a:lnTo>
                  <a:pt x="205" y="187"/>
                </a:lnTo>
                <a:lnTo>
                  <a:pt x="208" y="180"/>
                </a:lnTo>
                <a:lnTo>
                  <a:pt x="190" y="206"/>
                </a:lnTo>
                <a:close/>
                <a:moveTo>
                  <a:pt x="136" y="151"/>
                </a:moveTo>
                <a:lnTo>
                  <a:pt x="133" y="144"/>
                </a:lnTo>
                <a:lnTo>
                  <a:pt x="133" y="144"/>
                </a:lnTo>
                <a:lnTo>
                  <a:pt x="129" y="144"/>
                </a:lnTo>
                <a:lnTo>
                  <a:pt x="126" y="145"/>
                </a:lnTo>
                <a:lnTo>
                  <a:pt x="126" y="148"/>
                </a:lnTo>
                <a:lnTo>
                  <a:pt x="126" y="149"/>
                </a:lnTo>
                <a:lnTo>
                  <a:pt x="128" y="152"/>
                </a:lnTo>
                <a:lnTo>
                  <a:pt x="129" y="152"/>
                </a:lnTo>
                <a:lnTo>
                  <a:pt x="132" y="152"/>
                </a:lnTo>
                <a:lnTo>
                  <a:pt x="136" y="151"/>
                </a:lnTo>
                <a:lnTo>
                  <a:pt x="136" y="1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423328" y="5299263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1346828" y="4904096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13" name="Freeform 30"/>
          <p:cNvSpPr>
            <a:spLocks noEditPoints="1"/>
          </p:cNvSpPr>
          <p:nvPr/>
        </p:nvSpPr>
        <p:spPr bwMode="auto">
          <a:xfrm>
            <a:off x="1075936" y="5008157"/>
            <a:ext cx="335491" cy="296579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1470032" y="3519167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2393532" y="3124000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16" name="Freeform 30"/>
          <p:cNvSpPr>
            <a:spLocks noEditPoints="1"/>
          </p:cNvSpPr>
          <p:nvPr/>
        </p:nvSpPr>
        <p:spPr bwMode="auto">
          <a:xfrm>
            <a:off x="2122640" y="3228061"/>
            <a:ext cx="335491" cy="296579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4758883" y="2469057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5682383" y="2073890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19" name="Freeform 30"/>
          <p:cNvSpPr>
            <a:spLocks noEditPoints="1"/>
          </p:cNvSpPr>
          <p:nvPr/>
        </p:nvSpPr>
        <p:spPr bwMode="auto">
          <a:xfrm>
            <a:off x="5411491" y="2177951"/>
            <a:ext cx="335491" cy="296579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0" name="矩形 119"/>
          <p:cNvSpPr/>
          <p:nvPr/>
        </p:nvSpPr>
        <p:spPr>
          <a:xfrm>
            <a:off x="8268476" y="3625944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9191976" y="3230777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2" name="Freeform 30"/>
          <p:cNvSpPr>
            <a:spLocks noEditPoints="1"/>
          </p:cNvSpPr>
          <p:nvPr/>
        </p:nvSpPr>
        <p:spPr bwMode="auto">
          <a:xfrm>
            <a:off x="8921084" y="3334838"/>
            <a:ext cx="335491" cy="296579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9178459" y="5445804"/>
            <a:ext cx="2879413" cy="776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</a:t>
            </a:r>
            <a:endParaRPr lang="zh-CN" altLang="en-US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10101959" y="5050637"/>
            <a:ext cx="1496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en-US" altLang="zh-CN" sz="24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5" name="Freeform 30"/>
          <p:cNvSpPr>
            <a:spLocks noEditPoints="1"/>
          </p:cNvSpPr>
          <p:nvPr/>
        </p:nvSpPr>
        <p:spPr bwMode="auto">
          <a:xfrm>
            <a:off x="9831067" y="5154698"/>
            <a:ext cx="335491" cy="296579"/>
          </a:xfrm>
          <a:custGeom>
            <a:avLst/>
            <a:gdLst>
              <a:gd name="T0" fmla="*/ 10 w 31"/>
              <a:gd name="T1" fmla="*/ 19 h 30"/>
              <a:gd name="T2" fmla="*/ 11 w 31"/>
              <a:gd name="T3" fmla="*/ 0 h 30"/>
              <a:gd name="T4" fmla="*/ 28 w 31"/>
              <a:gd name="T5" fmla="*/ 8 h 30"/>
              <a:gd name="T6" fmla="*/ 26 w 31"/>
              <a:gd name="T7" fmla="*/ 27 h 30"/>
              <a:gd name="T8" fmla="*/ 23 w 31"/>
              <a:gd name="T9" fmla="*/ 25 h 30"/>
              <a:gd name="T10" fmla="*/ 22 w 31"/>
              <a:gd name="T11" fmla="*/ 21 h 30"/>
              <a:gd name="T12" fmla="*/ 29 w 31"/>
              <a:gd name="T13" fmla="*/ 9 h 30"/>
              <a:gd name="T14" fmla="*/ 22 w 31"/>
              <a:gd name="T15" fmla="*/ 24 h 30"/>
              <a:gd name="T16" fmla="*/ 21 w 31"/>
              <a:gd name="T17" fmla="*/ 22 h 30"/>
              <a:gd name="T18" fmla="*/ 28 w 31"/>
              <a:gd name="T19" fmla="*/ 10 h 30"/>
              <a:gd name="T20" fmla="*/ 24 w 31"/>
              <a:gd name="T21" fmla="*/ 14 h 30"/>
              <a:gd name="T22" fmla="*/ 21 w 31"/>
              <a:gd name="T23" fmla="*/ 18 h 30"/>
              <a:gd name="T24" fmla="*/ 24 w 31"/>
              <a:gd name="T25" fmla="*/ 14 h 30"/>
              <a:gd name="T26" fmla="*/ 20 w 31"/>
              <a:gd name="T27" fmla="*/ 19 h 30"/>
              <a:gd name="T28" fmla="*/ 19 w 31"/>
              <a:gd name="T29" fmla="*/ 20 h 30"/>
              <a:gd name="T30" fmla="*/ 22 w 31"/>
              <a:gd name="T31" fmla="*/ 14 h 30"/>
              <a:gd name="T32" fmla="*/ 23 w 31"/>
              <a:gd name="T33" fmla="*/ 10 h 30"/>
              <a:gd name="T34" fmla="*/ 17 w 31"/>
              <a:gd name="T35" fmla="*/ 22 h 30"/>
              <a:gd name="T36" fmla="*/ 20 w 31"/>
              <a:gd name="T37" fmla="*/ 16 h 30"/>
              <a:gd name="T38" fmla="*/ 16 w 31"/>
              <a:gd name="T39" fmla="*/ 19 h 30"/>
              <a:gd name="T40" fmla="*/ 19 w 31"/>
              <a:gd name="T41" fmla="*/ 12 h 30"/>
              <a:gd name="T42" fmla="*/ 17 w 31"/>
              <a:gd name="T43" fmla="*/ 18 h 30"/>
              <a:gd name="T44" fmla="*/ 21 w 31"/>
              <a:gd name="T45" fmla="*/ 11 h 30"/>
              <a:gd name="T46" fmla="*/ 21 w 31"/>
              <a:gd name="T47" fmla="*/ 10 h 30"/>
              <a:gd name="T48" fmla="*/ 15 w 31"/>
              <a:gd name="T49" fmla="*/ 23 h 30"/>
              <a:gd name="T50" fmla="*/ 16 w 31"/>
              <a:gd name="T51" fmla="*/ 20 h 30"/>
              <a:gd name="T52" fmla="*/ 15 w 31"/>
              <a:gd name="T53" fmla="*/ 13 h 30"/>
              <a:gd name="T54" fmla="*/ 11 w 31"/>
              <a:gd name="T55" fmla="*/ 28 h 30"/>
              <a:gd name="T56" fmla="*/ 17 w 31"/>
              <a:gd name="T57" fmla="*/ 13 h 30"/>
              <a:gd name="T58" fmla="*/ 17 w 31"/>
              <a:gd name="T59" fmla="*/ 17 h 30"/>
              <a:gd name="T60" fmla="*/ 14 w 31"/>
              <a:gd name="T61" fmla="*/ 23 h 30"/>
              <a:gd name="T62" fmla="*/ 19 w 31"/>
              <a:gd name="T63" fmla="*/ 11 h 30"/>
              <a:gd name="T64" fmla="*/ 12 w 31"/>
              <a:gd name="T65" fmla="*/ 26 h 30"/>
              <a:gd name="T66" fmla="*/ 11 w 31"/>
              <a:gd name="T67" fmla="*/ 27 h 30"/>
              <a:gd name="T68" fmla="*/ 11 w 31"/>
              <a:gd name="T69" fmla="*/ 23 h 30"/>
              <a:gd name="T70" fmla="*/ 12 w 31"/>
              <a:gd name="T71" fmla="*/ 20 h 30"/>
              <a:gd name="T72" fmla="*/ 17 w 31"/>
              <a:gd name="T73" fmla="*/ 10 h 30"/>
              <a:gd name="T74" fmla="*/ 11 w 31"/>
              <a:gd name="T75" fmla="*/ 13 h 30"/>
              <a:gd name="T76" fmla="*/ 15 w 31"/>
              <a:gd name="T77" fmla="*/ 8 h 30"/>
              <a:gd name="T78" fmla="*/ 11 w 31"/>
              <a:gd name="T79" fmla="*/ 16 h 30"/>
              <a:gd name="T80" fmla="*/ 11 w 31"/>
              <a:gd name="T81" fmla="*/ 15 h 30"/>
              <a:gd name="T82" fmla="*/ 11 w 31"/>
              <a:gd name="T83" fmla="*/ 11 h 30"/>
              <a:gd name="T84" fmla="*/ 10 w 31"/>
              <a:gd name="T85" fmla="*/ 18 h 30"/>
              <a:gd name="T86" fmla="*/ 14 w 31"/>
              <a:gd name="T87" fmla="*/ 9 h 30"/>
              <a:gd name="T88" fmla="*/ 11 w 31"/>
              <a:gd name="T89" fmla="*/ 12 h 30"/>
              <a:gd name="T90" fmla="*/ 12 w 31"/>
              <a:gd name="T91" fmla="*/ 7 h 30"/>
              <a:gd name="T92" fmla="*/ 12 w 31"/>
              <a:gd name="T93" fmla="*/ 4 h 30"/>
              <a:gd name="T94" fmla="*/ 10 w 31"/>
              <a:gd name="T95" fmla="*/ 14 h 30"/>
              <a:gd name="T96" fmla="*/ 10 w 31"/>
              <a:gd name="T97" fmla="*/ 15 h 30"/>
              <a:gd name="T98" fmla="*/ 10 w 31"/>
              <a:gd name="T99" fmla="*/ 12 h 30"/>
              <a:gd name="T100" fmla="*/ 12 w 31"/>
              <a:gd name="T101" fmla="*/ 7 h 30"/>
              <a:gd name="T102" fmla="*/ 9 w 31"/>
              <a:gd name="T103" fmla="*/ 11 h 30"/>
              <a:gd name="T104" fmla="*/ 5 w 31"/>
              <a:gd name="T105" fmla="*/ 11 h 30"/>
              <a:gd name="T106" fmla="*/ 12 w 31"/>
              <a:gd name="T107" fmla="*/ 2 h 30"/>
              <a:gd name="T108" fmla="*/ 1 w 31"/>
              <a:gd name="T109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126" name="图片 1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63"/>
          <a:stretch>
            <a:fillRect/>
          </a:stretch>
        </p:blipFill>
        <p:spPr>
          <a:xfrm>
            <a:off x="3562488" y="4238847"/>
            <a:ext cx="5042997" cy="261915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03200" y="190500"/>
            <a:ext cx="11785600" cy="6464300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Oval 5"/>
          <p:cNvSpPr>
            <a:spLocks noChangeArrowheads="1"/>
          </p:cNvSpPr>
          <p:nvPr/>
        </p:nvSpPr>
        <p:spPr bwMode="auto">
          <a:xfrm>
            <a:off x="6521450" y="6321426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1706563" y="1023937"/>
            <a:ext cx="160338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Oval 11"/>
          <p:cNvSpPr>
            <a:spLocks noChangeArrowheads="1"/>
          </p:cNvSpPr>
          <p:nvPr/>
        </p:nvSpPr>
        <p:spPr bwMode="auto">
          <a:xfrm>
            <a:off x="7832725" y="220662"/>
            <a:ext cx="160338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Oval 12"/>
          <p:cNvSpPr>
            <a:spLocks noChangeArrowheads="1"/>
          </p:cNvSpPr>
          <p:nvPr/>
        </p:nvSpPr>
        <p:spPr bwMode="auto">
          <a:xfrm>
            <a:off x="8140700" y="3213100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5811838" y="11112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6727825" y="2005013"/>
            <a:ext cx="76200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Oval 15"/>
          <p:cNvSpPr>
            <a:spLocks noChangeArrowheads="1"/>
          </p:cNvSpPr>
          <p:nvPr/>
        </p:nvSpPr>
        <p:spPr bwMode="auto">
          <a:xfrm>
            <a:off x="7194550" y="4351338"/>
            <a:ext cx="74613" cy="698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Oval 16"/>
          <p:cNvSpPr>
            <a:spLocks noChangeArrowheads="1"/>
          </p:cNvSpPr>
          <p:nvPr/>
        </p:nvSpPr>
        <p:spPr bwMode="auto">
          <a:xfrm>
            <a:off x="5114925" y="5551488"/>
            <a:ext cx="160338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Oval 17"/>
          <p:cNvSpPr>
            <a:spLocks noChangeArrowheads="1"/>
          </p:cNvSpPr>
          <p:nvPr/>
        </p:nvSpPr>
        <p:spPr bwMode="auto">
          <a:xfrm>
            <a:off x="6480175" y="5514976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Oval 18"/>
          <p:cNvSpPr>
            <a:spLocks noChangeArrowheads="1"/>
          </p:cNvSpPr>
          <p:nvPr/>
        </p:nvSpPr>
        <p:spPr bwMode="auto">
          <a:xfrm>
            <a:off x="6000750" y="4387850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Oval 19"/>
          <p:cNvSpPr>
            <a:spLocks noChangeArrowheads="1"/>
          </p:cNvSpPr>
          <p:nvPr/>
        </p:nvSpPr>
        <p:spPr bwMode="auto">
          <a:xfrm>
            <a:off x="5203825" y="3675063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Oval 20"/>
          <p:cNvSpPr>
            <a:spLocks noChangeArrowheads="1"/>
          </p:cNvSpPr>
          <p:nvPr/>
        </p:nvSpPr>
        <p:spPr bwMode="auto">
          <a:xfrm>
            <a:off x="9686925" y="4546600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Oval 21"/>
          <p:cNvSpPr>
            <a:spLocks noChangeArrowheads="1"/>
          </p:cNvSpPr>
          <p:nvPr/>
        </p:nvSpPr>
        <p:spPr bwMode="auto">
          <a:xfrm>
            <a:off x="3000375" y="746125"/>
            <a:ext cx="71438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Oval 23"/>
          <p:cNvSpPr>
            <a:spLocks noChangeArrowheads="1"/>
          </p:cNvSpPr>
          <p:nvPr/>
        </p:nvSpPr>
        <p:spPr bwMode="auto">
          <a:xfrm>
            <a:off x="3211513" y="4181475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Oval 24"/>
          <p:cNvSpPr>
            <a:spLocks noChangeArrowheads="1"/>
          </p:cNvSpPr>
          <p:nvPr/>
        </p:nvSpPr>
        <p:spPr bwMode="auto">
          <a:xfrm>
            <a:off x="11052175" y="5243513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Oval 25"/>
          <p:cNvSpPr>
            <a:spLocks noChangeArrowheads="1"/>
          </p:cNvSpPr>
          <p:nvPr/>
        </p:nvSpPr>
        <p:spPr bwMode="auto">
          <a:xfrm>
            <a:off x="3657600" y="2784475"/>
            <a:ext cx="71438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Oval 26"/>
          <p:cNvSpPr>
            <a:spLocks noChangeArrowheads="1"/>
          </p:cNvSpPr>
          <p:nvPr/>
        </p:nvSpPr>
        <p:spPr bwMode="auto">
          <a:xfrm>
            <a:off x="5351463" y="4651375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Oval 27"/>
          <p:cNvSpPr>
            <a:spLocks noChangeArrowheads="1"/>
          </p:cNvSpPr>
          <p:nvPr/>
        </p:nvSpPr>
        <p:spPr bwMode="auto">
          <a:xfrm>
            <a:off x="6589713" y="3963988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Oval 28"/>
          <p:cNvSpPr>
            <a:spLocks noChangeArrowheads="1"/>
          </p:cNvSpPr>
          <p:nvPr/>
        </p:nvSpPr>
        <p:spPr bwMode="auto">
          <a:xfrm>
            <a:off x="5497513" y="3325813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Oval 29"/>
          <p:cNvSpPr>
            <a:spLocks noChangeArrowheads="1"/>
          </p:cNvSpPr>
          <p:nvPr/>
        </p:nvSpPr>
        <p:spPr bwMode="auto">
          <a:xfrm>
            <a:off x="8004175" y="4013200"/>
            <a:ext cx="76200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Oval 30"/>
          <p:cNvSpPr>
            <a:spLocks noChangeArrowheads="1"/>
          </p:cNvSpPr>
          <p:nvPr/>
        </p:nvSpPr>
        <p:spPr bwMode="auto">
          <a:xfrm>
            <a:off x="5940425" y="1928813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Oval 33"/>
          <p:cNvSpPr>
            <a:spLocks noChangeArrowheads="1"/>
          </p:cNvSpPr>
          <p:nvPr/>
        </p:nvSpPr>
        <p:spPr bwMode="auto">
          <a:xfrm>
            <a:off x="527050" y="5799138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Oval 35"/>
          <p:cNvSpPr>
            <a:spLocks noChangeArrowheads="1"/>
          </p:cNvSpPr>
          <p:nvPr/>
        </p:nvSpPr>
        <p:spPr bwMode="auto">
          <a:xfrm>
            <a:off x="2509838" y="4013200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Oval 38"/>
          <p:cNvSpPr>
            <a:spLocks noChangeArrowheads="1"/>
          </p:cNvSpPr>
          <p:nvPr/>
        </p:nvSpPr>
        <p:spPr bwMode="auto">
          <a:xfrm>
            <a:off x="10609263" y="6708776"/>
            <a:ext cx="76200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Oval 41"/>
          <p:cNvSpPr>
            <a:spLocks noChangeArrowheads="1"/>
          </p:cNvSpPr>
          <p:nvPr/>
        </p:nvSpPr>
        <p:spPr bwMode="auto">
          <a:xfrm>
            <a:off x="9007475" y="6242051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43"/>
          <p:cNvSpPr/>
          <p:nvPr/>
        </p:nvSpPr>
        <p:spPr bwMode="auto">
          <a:xfrm>
            <a:off x="5140325" y="4148138"/>
            <a:ext cx="82550" cy="82550"/>
          </a:xfrm>
          <a:custGeom>
            <a:avLst/>
            <a:gdLst>
              <a:gd name="T0" fmla="*/ 16 w 22"/>
              <a:gd name="T1" fmla="*/ 3 h 22"/>
              <a:gd name="T2" fmla="*/ 19 w 22"/>
              <a:gd name="T3" fmla="*/ 16 h 22"/>
              <a:gd name="T4" fmla="*/ 6 w 22"/>
              <a:gd name="T5" fmla="*/ 19 h 22"/>
              <a:gd name="T6" fmla="*/ 3 w 22"/>
              <a:gd name="T7" fmla="*/ 6 h 22"/>
              <a:gd name="T8" fmla="*/ 16 w 22"/>
              <a:gd name="T9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16" y="3"/>
                </a:moveTo>
                <a:cubicBezTo>
                  <a:pt x="21" y="5"/>
                  <a:pt x="22" y="12"/>
                  <a:pt x="19" y="16"/>
                </a:cubicBezTo>
                <a:cubicBezTo>
                  <a:pt x="16" y="21"/>
                  <a:pt x="10" y="22"/>
                  <a:pt x="6" y="19"/>
                </a:cubicBezTo>
                <a:cubicBezTo>
                  <a:pt x="1" y="16"/>
                  <a:pt x="0" y="10"/>
                  <a:pt x="3" y="6"/>
                </a:cubicBezTo>
                <a:cubicBezTo>
                  <a:pt x="6" y="1"/>
                  <a:pt x="12" y="0"/>
                  <a:pt x="16" y="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44"/>
          <p:cNvSpPr/>
          <p:nvPr/>
        </p:nvSpPr>
        <p:spPr bwMode="auto">
          <a:xfrm>
            <a:off x="4111625" y="4433888"/>
            <a:ext cx="82550" cy="82550"/>
          </a:xfrm>
          <a:custGeom>
            <a:avLst/>
            <a:gdLst>
              <a:gd name="T0" fmla="*/ 16 w 22"/>
              <a:gd name="T1" fmla="*/ 3 h 22"/>
              <a:gd name="T2" fmla="*/ 19 w 22"/>
              <a:gd name="T3" fmla="*/ 16 h 22"/>
              <a:gd name="T4" fmla="*/ 6 w 22"/>
              <a:gd name="T5" fmla="*/ 19 h 22"/>
              <a:gd name="T6" fmla="*/ 3 w 22"/>
              <a:gd name="T7" fmla="*/ 6 h 22"/>
              <a:gd name="T8" fmla="*/ 16 w 22"/>
              <a:gd name="T9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16" y="3"/>
                </a:moveTo>
                <a:cubicBezTo>
                  <a:pt x="21" y="5"/>
                  <a:pt x="22" y="12"/>
                  <a:pt x="19" y="16"/>
                </a:cubicBezTo>
                <a:cubicBezTo>
                  <a:pt x="16" y="21"/>
                  <a:pt x="10" y="22"/>
                  <a:pt x="6" y="19"/>
                </a:cubicBezTo>
                <a:cubicBezTo>
                  <a:pt x="1" y="16"/>
                  <a:pt x="0" y="10"/>
                  <a:pt x="3" y="6"/>
                </a:cubicBezTo>
                <a:cubicBezTo>
                  <a:pt x="6" y="1"/>
                  <a:pt x="12" y="0"/>
                  <a:pt x="16" y="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Oval 45"/>
          <p:cNvSpPr>
            <a:spLocks noChangeArrowheads="1"/>
          </p:cNvSpPr>
          <p:nvPr/>
        </p:nvSpPr>
        <p:spPr bwMode="auto">
          <a:xfrm>
            <a:off x="730250" y="6118226"/>
            <a:ext cx="160338" cy="1587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Oval 46"/>
          <p:cNvSpPr>
            <a:spLocks noChangeArrowheads="1"/>
          </p:cNvSpPr>
          <p:nvPr/>
        </p:nvSpPr>
        <p:spPr bwMode="auto">
          <a:xfrm>
            <a:off x="2100263" y="6081713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Oval 47"/>
          <p:cNvSpPr>
            <a:spLocks noChangeArrowheads="1"/>
          </p:cNvSpPr>
          <p:nvPr/>
        </p:nvSpPr>
        <p:spPr bwMode="auto">
          <a:xfrm>
            <a:off x="1619250" y="4951413"/>
            <a:ext cx="71438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Oval 48"/>
          <p:cNvSpPr>
            <a:spLocks noChangeArrowheads="1"/>
          </p:cNvSpPr>
          <p:nvPr/>
        </p:nvSpPr>
        <p:spPr bwMode="auto">
          <a:xfrm>
            <a:off x="823913" y="4238625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Oval 49"/>
          <p:cNvSpPr>
            <a:spLocks noChangeArrowheads="1"/>
          </p:cNvSpPr>
          <p:nvPr/>
        </p:nvSpPr>
        <p:spPr bwMode="auto">
          <a:xfrm>
            <a:off x="2062163" y="3554413"/>
            <a:ext cx="74613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Oval 57"/>
          <p:cNvSpPr>
            <a:spLocks noChangeArrowheads="1"/>
          </p:cNvSpPr>
          <p:nvPr/>
        </p:nvSpPr>
        <p:spPr bwMode="auto">
          <a:xfrm>
            <a:off x="3454400" y="2732088"/>
            <a:ext cx="161925" cy="16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Oval 58"/>
          <p:cNvSpPr>
            <a:spLocks noChangeArrowheads="1"/>
          </p:cNvSpPr>
          <p:nvPr/>
        </p:nvSpPr>
        <p:spPr bwMode="auto">
          <a:xfrm>
            <a:off x="4826000" y="2695575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Oval 59"/>
          <p:cNvSpPr>
            <a:spLocks noChangeArrowheads="1"/>
          </p:cNvSpPr>
          <p:nvPr/>
        </p:nvSpPr>
        <p:spPr bwMode="auto">
          <a:xfrm>
            <a:off x="5995988" y="2135188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Oval 62"/>
          <p:cNvSpPr>
            <a:spLocks noChangeArrowheads="1"/>
          </p:cNvSpPr>
          <p:nvPr/>
        </p:nvSpPr>
        <p:spPr bwMode="auto">
          <a:xfrm>
            <a:off x="11376025" y="965200"/>
            <a:ext cx="160338" cy="1603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Oval 64"/>
          <p:cNvSpPr>
            <a:spLocks noChangeArrowheads="1"/>
          </p:cNvSpPr>
          <p:nvPr/>
        </p:nvSpPr>
        <p:spPr bwMode="auto">
          <a:xfrm>
            <a:off x="10875963" y="3700463"/>
            <a:ext cx="76200" cy="762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Oval 65"/>
          <p:cNvSpPr>
            <a:spLocks noChangeArrowheads="1"/>
          </p:cNvSpPr>
          <p:nvPr/>
        </p:nvSpPr>
        <p:spPr bwMode="auto">
          <a:xfrm>
            <a:off x="7824788" y="1546225"/>
            <a:ext cx="71438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Oval 66"/>
          <p:cNvSpPr>
            <a:spLocks noChangeArrowheads="1"/>
          </p:cNvSpPr>
          <p:nvPr/>
        </p:nvSpPr>
        <p:spPr bwMode="auto">
          <a:xfrm>
            <a:off x="8185150" y="2019300"/>
            <a:ext cx="74613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Oval 69"/>
          <p:cNvSpPr>
            <a:spLocks noChangeArrowheads="1"/>
          </p:cNvSpPr>
          <p:nvPr/>
        </p:nvSpPr>
        <p:spPr bwMode="auto">
          <a:xfrm>
            <a:off x="5838825" y="5270501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Oval 70"/>
          <p:cNvSpPr>
            <a:spLocks noChangeArrowheads="1"/>
          </p:cNvSpPr>
          <p:nvPr/>
        </p:nvSpPr>
        <p:spPr bwMode="auto">
          <a:xfrm>
            <a:off x="7866063" y="4827588"/>
            <a:ext cx="74613" cy="746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Oval 71"/>
          <p:cNvSpPr>
            <a:spLocks noChangeArrowheads="1"/>
          </p:cNvSpPr>
          <p:nvPr/>
        </p:nvSpPr>
        <p:spPr bwMode="auto">
          <a:xfrm>
            <a:off x="7764463" y="5638801"/>
            <a:ext cx="71438" cy="714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Freeform 72"/>
          <p:cNvSpPr/>
          <p:nvPr/>
        </p:nvSpPr>
        <p:spPr bwMode="auto">
          <a:xfrm>
            <a:off x="8334375" y="1295400"/>
            <a:ext cx="177800" cy="176213"/>
          </a:xfrm>
          <a:custGeom>
            <a:avLst/>
            <a:gdLst>
              <a:gd name="T0" fmla="*/ 44 w 47"/>
              <a:gd name="T1" fmla="*/ 18 h 47"/>
              <a:gd name="T2" fmla="*/ 29 w 47"/>
              <a:gd name="T3" fmla="*/ 44 h 47"/>
              <a:gd name="T4" fmla="*/ 3 w 47"/>
              <a:gd name="T5" fmla="*/ 29 h 47"/>
              <a:gd name="T6" fmla="*/ 18 w 47"/>
              <a:gd name="T7" fmla="*/ 3 h 47"/>
              <a:gd name="T8" fmla="*/ 44 w 47"/>
              <a:gd name="T9" fmla="*/ 18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7">
                <a:moveTo>
                  <a:pt x="44" y="18"/>
                </a:moveTo>
                <a:cubicBezTo>
                  <a:pt x="47" y="30"/>
                  <a:pt x="41" y="41"/>
                  <a:pt x="29" y="44"/>
                </a:cubicBezTo>
                <a:cubicBezTo>
                  <a:pt x="18" y="47"/>
                  <a:pt x="6" y="41"/>
                  <a:pt x="3" y="29"/>
                </a:cubicBezTo>
                <a:cubicBezTo>
                  <a:pt x="0" y="18"/>
                  <a:pt x="7" y="6"/>
                  <a:pt x="18" y="3"/>
                </a:cubicBezTo>
                <a:cubicBezTo>
                  <a:pt x="30" y="0"/>
                  <a:pt x="41" y="7"/>
                  <a:pt x="44" y="1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Freeform 73"/>
          <p:cNvSpPr/>
          <p:nvPr/>
        </p:nvSpPr>
        <p:spPr bwMode="auto">
          <a:xfrm>
            <a:off x="9645650" y="927100"/>
            <a:ext cx="77788" cy="82550"/>
          </a:xfrm>
          <a:custGeom>
            <a:avLst/>
            <a:gdLst>
              <a:gd name="T0" fmla="*/ 20 w 21"/>
              <a:gd name="T1" fmla="*/ 8 h 22"/>
              <a:gd name="T2" fmla="*/ 13 w 21"/>
              <a:gd name="T3" fmla="*/ 20 h 22"/>
              <a:gd name="T4" fmla="*/ 1 w 21"/>
              <a:gd name="T5" fmla="*/ 13 h 22"/>
              <a:gd name="T6" fmla="*/ 8 w 21"/>
              <a:gd name="T7" fmla="*/ 1 h 22"/>
              <a:gd name="T8" fmla="*/ 20 w 21"/>
              <a:gd name="T9" fmla="*/ 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2">
                <a:moveTo>
                  <a:pt x="20" y="8"/>
                </a:moveTo>
                <a:cubicBezTo>
                  <a:pt x="21" y="14"/>
                  <a:pt x="18" y="19"/>
                  <a:pt x="13" y="20"/>
                </a:cubicBezTo>
                <a:cubicBezTo>
                  <a:pt x="8" y="22"/>
                  <a:pt x="2" y="19"/>
                  <a:pt x="1" y="13"/>
                </a:cubicBezTo>
                <a:cubicBezTo>
                  <a:pt x="0" y="8"/>
                  <a:pt x="3" y="3"/>
                  <a:pt x="8" y="1"/>
                </a:cubicBezTo>
                <a:cubicBezTo>
                  <a:pt x="13" y="0"/>
                  <a:pt x="19" y="3"/>
                  <a:pt x="20" y="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Freeform 74"/>
          <p:cNvSpPr/>
          <p:nvPr/>
        </p:nvSpPr>
        <p:spPr bwMode="auto">
          <a:xfrm>
            <a:off x="8890000" y="-41275"/>
            <a:ext cx="82550" cy="82550"/>
          </a:xfrm>
          <a:custGeom>
            <a:avLst/>
            <a:gdLst>
              <a:gd name="T0" fmla="*/ 20 w 22"/>
              <a:gd name="T1" fmla="*/ 8 h 22"/>
              <a:gd name="T2" fmla="*/ 13 w 22"/>
              <a:gd name="T3" fmla="*/ 20 h 22"/>
              <a:gd name="T4" fmla="*/ 1 w 22"/>
              <a:gd name="T5" fmla="*/ 13 h 22"/>
              <a:gd name="T6" fmla="*/ 8 w 22"/>
              <a:gd name="T7" fmla="*/ 1 h 22"/>
              <a:gd name="T8" fmla="*/ 20 w 22"/>
              <a:gd name="T9" fmla="*/ 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2">
                <a:moveTo>
                  <a:pt x="20" y="8"/>
                </a:moveTo>
                <a:cubicBezTo>
                  <a:pt x="22" y="14"/>
                  <a:pt x="18" y="19"/>
                  <a:pt x="13" y="20"/>
                </a:cubicBezTo>
                <a:cubicBezTo>
                  <a:pt x="8" y="22"/>
                  <a:pt x="2" y="19"/>
                  <a:pt x="1" y="13"/>
                </a:cubicBezTo>
                <a:cubicBezTo>
                  <a:pt x="0" y="8"/>
                  <a:pt x="3" y="3"/>
                  <a:pt x="8" y="1"/>
                </a:cubicBezTo>
                <a:cubicBezTo>
                  <a:pt x="13" y="0"/>
                  <a:pt x="19" y="3"/>
                  <a:pt x="20" y="8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81" name="图片 8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76" y="1446539"/>
            <a:ext cx="1108805" cy="1145520"/>
          </a:xfrm>
          <a:prstGeom prst="rect">
            <a:avLst/>
          </a:pr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5476" y="3039269"/>
            <a:ext cx="850900" cy="850900"/>
          </a:xfrm>
          <a:prstGeom prst="rect">
            <a:avLst/>
          </a:prstGeom>
        </p:spPr>
      </p:pic>
      <p:pic>
        <p:nvPicPr>
          <p:cNvPr id="83" name="图片 8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470"/>
          <a:stretch>
            <a:fillRect/>
          </a:stretch>
        </p:blipFill>
        <p:spPr>
          <a:xfrm>
            <a:off x="8432864" y="5273319"/>
            <a:ext cx="1171096" cy="1200029"/>
          </a:xfrm>
          <a:prstGeom prst="rect">
            <a:avLst/>
          </a:prstGeom>
        </p:spPr>
      </p:pic>
      <p:pic>
        <p:nvPicPr>
          <p:cNvPr id="84" name="图片 8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628" y="1023937"/>
            <a:ext cx="1995332" cy="673833"/>
          </a:xfrm>
          <a:prstGeom prst="rect">
            <a:avLst/>
          </a:prstGeom>
        </p:spPr>
      </p:pic>
      <p:pic>
        <p:nvPicPr>
          <p:cNvPr id="85" name="图片 8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311" y="4700331"/>
            <a:ext cx="2985565" cy="2940852"/>
          </a:xfrm>
          <a:prstGeom prst="rect">
            <a:avLst/>
          </a:prstGeom>
        </p:spPr>
      </p:pic>
      <p:pic>
        <p:nvPicPr>
          <p:cNvPr id="86" name="图片 8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023" y="3915310"/>
            <a:ext cx="585488" cy="626147"/>
          </a:xfrm>
          <a:prstGeom prst="rect">
            <a:avLst/>
          </a:prstGeom>
        </p:spPr>
      </p:pic>
      <p:pic>
        <p:nvPicPr>
          <p:cNvPr id="87" name="图片 8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499" y="1430314"/>
            <a:ext cx="505414" cy="505414"/>
          </a:xfrm>
          <a:prstGeom prst="rect">
            <a:avLst/>
          </a:prstGeom>
        </p:spPr>
      </p:pic>
      <p:sp>
        <p:nvSpPr>
          <p:cNvPr id="59" name="文本框 58"/>
          <p:cNvSpPr txBox="1"/>
          <p:nvPr/>
        </p:nvSpPr>
        <p:spPr>
          <a:xfrm>
            <a:off x="4688968" y="2089212"/>
            <a:ext cx="2814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[</a:t>
            </a:r>
            <a:r>
              <a:rPr lang="en-US" altLang="zh-CN" sz="6600" b="1" dirty="0" smtClean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PART.2</a:t>
            </a:r>
            <a:r>
              <a:rPr lang="en-US" altLang="zh-CN" sz="66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]</a:t>
            </a:r>
            <a:endParaRPr lang="zh-CN" altLang="en-US" sz="6600" b="1" dirty="0">
              <a:solidFill>
                <a:schemeClr val="bg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882648" y="3075927"/>
            <a:ext cx="6426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200" b="1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在此添加本章标题</a:t>
            </a:r>
          </a:p>
        </p:txBody>
      </p:sp>
      <p:sp>
        <p:nvSpPr>
          <p:cNvPr id="61" name="文本框 16"/>
          <p:cNvSpPr txBox="1">
            <a:spLocks noChangeArrowheads="1"/>
          </p:cNvSpPr>
          <p:nvPr/>
        </p:nvSpPr>
        <p:spPr bwMode="auto">
          <a:xfrm>
            <a:off x="3910584" y="3852607"/>
            <a:ext cx="4370832" cy="798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en-US" altLang="zh-CN" sz="1700" dirty="0">
                <a:solidFill>
                  <a:schemeClr val="bg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A designer can use default text to simulate what text would look like. A designer can use default text to simulate what text would look like.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1814</Words>
  <Application>Microsoft Office PowerPoint</Application>
  <PresentationFormat>自定义</PresentationFormat>
  <Paragraphs>200</Paragraphs>
  <Slides>27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大侠素材铺</dc:title>
  <dc:creator>https://dxpu.taobao.com/</dc:creator>
  <dc:description>大侠素材铺  淘宝店：https://dxpu.taobao.com/</dc:description>
  <cp:lastModifiedBy>微软用户</cp:lastModifiedBy>
  <cp:revision>53</cp:revision>
  <dcterms:created xsi:type="dcterms:W3CDTF">2017-08-10T01:02:00Z</dcterms:created>
  <dcterms:modified xsi:type="dcterms:W3CDTF">2017-11-15T13:37:31Z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